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70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y="6858000" cx="12192000"/>
  <p:notesSz cx="6858000" cy="9144000"/>
  <p:embeddedFontLst>
    <p:embeddedFont>
      <p:font typeface="Marcellus"/>
      <p:regular r:id="rId45"/>
    </p:embeddedFont>
    <p:embeddedFont>
      <p:font typeface="Red Hat Text Medium"/>
      <p:regular r:id="rId46"/>
      <p:bold r:id="rId47"/>
      <p:italic r:id="rId48"/>
      <p:boldItalic r:id="rId49"/>
    </p:embeddedFont>
    <p:embeddedFont>
      <p:font typeface="Red Hat Display Medium"/>
      <p:regular r:id="rId50"/>
      <p:bold r:id="rId51"/>
      <p:italic r:id="rId52"/>
      <p:boldItalic r:id="rId53"/>
    </p:embeddedFont>
    <p:embeddedFont>
      <p:font typeface="Lexend"/>
      <p:regular r:id="rId54"/>
      <p:bold r:id="rId55"/>
    </p:embeddedFont>
    <p:embeddedFont>
      <p:font typeface="Red Hat Text"/>
      <p:regular r:id="rId56"/>
      <p:bold r:id="rId57"/>
      <p:italic r:id="rId58"/>
      <p:boldItalic r:id="rId59"/>
    </p:embeddedFont>
    <p:embeddedFont>
      <p:font typeface="IBM Plex Sans"/>
      <p:regular r:id="rId60"/>
      <p:bold r:id="rId61"/>
      <p:italic r:id="rId62"/>
      <p:boldItalic r:id="rId63"/>
    </p:embeddedFont>
    <p:embeddedFont>
      <p:font typeface="IBM Plex Sans Light"/>
      <p:regular r:id="rId64"/>
      <p:bold r:id="rId65"/>
      <p:italic r:id="rId66"/>
      <p:boldItalic r:id="rId67"/>
    </p:embeddedFont>
    <p:embeddedFont>
      <p:font typeface="Roboto"/>
      <p:regular r:id="rId68"/>
      <p:bold r:id="rId69"/>
      <p:italic r:id="rId70"/>
      <p:boldItalic r:id="rId71"/>
    </p:embeddedFont>
    <p:embeddedFont>
      <p:font typeface="Montserrat"/>
      <p:regular r:id="rId72"/>
      <p:bold r:id="rId73"/>
      <p:italic r:id="rId74"/>
      <p:boldItalic r:id="rId75"/>
    </p:embeddedFont>
    <p:embeddedFont>
      <p:font typeface="Tahoma"/>
      <p:regular r:id="rId76"/>
      <p:bold r:id="rId77"/>
    </p:embeddedFont>
    <p:embeddedFont>
      <p:font typeface="Red Hat Display"/>
      <p:regular r:id="rId78"/>
      <p:bold r:id="rId79"/>
      <p:italic r:id="rId80"/>
      <p:boldItalic r:id="rId81"/>
    </p:embeddedFont>
    <p:embeddedFont>
      <p:font typeface="Red Hat Display Light"/>
      <p:regular r:id="rId82"/>
      <p:bold r:id="rId83"/>
      <p:italic r:id="rId84"/>
      <p:boldItalic r:id="rId8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guide id="3" pos="558">
          <p15:clr>
            <a:srgbClr val="9AA0A6"/>
          </p15:clr>
        </p15:guide>
      </p15:sldGuideLst>
    </p:ext>
    <p:ext uri="GoogleSlidesCustomDataVersion2">
      <go:slidesCustomData xmlns:go="http://customooxmlschemas.google.com/" r:id="rId86" roundtripDataSignature="AMtx7miW3V/RbP7LG+8rzyNRriBrqfDu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B6263DC-0D97-4914-AE23-E1D2AD266C03}">
  <a:tblStyle styleId="{4B6263DC-0D97-4914-AE23-E1D2AD266C0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B0923BC-149A-47A2-8048-351BD3A22328}"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 pos="55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RedHatDisplayLight-italic.fntdata"/><Relationship Id="rId83" Type="http://schemas.openxmlformats.org/officeDocument/2006/relationships/font" Target="fonts/RedHatDisplayLight-bold.fntdata"/><Relationship Id="rId42" Type="http://schemas.openxmlformats.org/officeDocument/2006/relationships/slide" Target="slides/slide35.xml"/><Relationship Id="rId86" Type="http://customschemas.google.com/relationships/presentationmetadata" Target="metadata"/><Relationship Id="rId41" Type="http://schemas.openxmlformats.org/officeDocument/2006/relationships/slide" Target="slides/slide34.xml"/><Relationship Id="rId85" Type="http://schemas.openxmlformats.org/officeDocument/2006/relationships/font" Target="fonts/RedHatDisplayLight-boldItalic.fntdata"/><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font" Target="fonts/RedHatTextMedium-regular.fntdata"/><Relationship Id="rId45" Type="http://schemas.openxmlformats.org/officeDocument/2006/relationships/font" Target="fonts/Marcellus-regular.fntdata"/><Relationship Id="rId80" Type="http://schemas.openxmlformats.org/officeDocument/2006/relationships/font" Target="fonts/RedHatDisplay-italic.fntdata"/><Relationship Id="rId82" Type="http://schemas.openxmlformats.org/officeDocument/2006/relationships/font" Target="fonts/RedHatDisplayLight-regular.fntdata"/><Relationship Id="rId81" Type="http://schemas.openxmlformats.org/officeDocument/2006/relationships/font" Target="fonts/RedHatDisplay-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RedHatTextMedium-italic.fntdata"/><Relationship Id="rId47" Type="http://schemas.openxmlformats.org/officeDocument/2006/relationships/font" Target="fonts/RedHatTextMedium-bold.fntdata"/><Relationship Id="rId49" Type="http://schemas.openxmlformats.org/officeDocument/2006/relationships/font" Target="fonts/RedHatTextMedium-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Montserrat-bold.fntdata"/><Relationship Id="rId72" Type="http://schemas.openxmlformats.org/officeDocument/2006/relationships/font" Target="fonts/Montserrat-regular.fntdata"/><Relationship Id="rId31" Type="http://schemas.openxmlformats.org/officeDocument/2006/relationships/slide" Target="slides/slide24.xml"/><Relationship Id="rId75" Type="http://schemas.openxmlformats.org/officeDocument/2006/relationships/font" Target="fonts/Montserrat-boldItalic.fntdata"/><Relationship Id="rId30" Type="http://schemas.openxmlformats.org/officeDocument/2006/relationships/slide" Target="slides/slide23.xml"/><Relationship Id="rId74" Type="http://schemas.openxmlformats.org/officeDocument/2006/relationships/font" Target="fonts/Montserrat-italic.fntdata"/><Relationship Id="rId33" Type="http://schemas.openxmlformats.org/officeDocument/2006/relationships/slide" Target="slides/slide26.xml"/><Relationship Id="rId77" Type="http://schemas.openxmlformats.org/officeDocument/2006/relationships/font" Target="fonts/Tahoma-bold.fntdata"/><Relationship Id="rId32" Type="http://schemas.openxmlformats.org/officeDocument/2006/relationships/slide" Target="slides/slide25.xml"/><Relationship Id="rId76" Type="http://schemas.openxmlformats.org/officeDocument/2006/relationships/font" Target="fonts/Tahoma-regular.fntdata"/><Relationship Id="rId35" Type="http://schemas.openxmlformats.org/officeDocument/2006/relationships/slide" Target="slides/slide28.xml"/><Relationship Id="rId79" Type="http://schemas.openxmlformats.org/officeDocument/2006/relationships/font" Target="fonts/RedHatDisplay-bold.fntdata"/><Relationship Id="rId34" Type="http://schemas.openxmlformats.org/officeDocument/2006/relationships/slide" Target="slides/slide27.xml"/><Relationship Id="rId78" Type="http://schemas.openxmlformats.org/officeDocument/2006/relationships/font" Target="fonts/RedHatDisplay-regular.fntdata"/><Relationship Id="rId71" Type="http://schemas.openxmlformats.org/officeDocument/2006/relationships/font" Target="fonts/Roboto-boldItalic.fntdata"/><Relationship Id="rId70" Type="http://schemas.openxmlformats.org/officeDocument/2006/relationships/font" Target="fonts/Roboto-italic.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italic.fntdata"/><Relationship Id="rId61" Type="http://schemas.openxmlformats.org/officeDocument/2006/relationships/font" Target="fonts/IBMPlexSans-bold.fntdata"/><Relationship Id="rId20" Type="http://schemas.openxmlformats.org/officeDocument/2006/relationships/slide" Target="slides/slide13.xml"/><Relationship Id="rId64" Type="http://schemas.openxmlformats.org/officeDocument/2006/relationships/font" Target="fonts/IBMPlexSansLight-regular.fntdata"/><Relationship Id="rId63" Type="http://schemas.openxmlformats.org/officeDocument/2006/relationships/font" Target="fonts/IBMPlexSans-boldItalic.fntdata"/><Relationship Id="rId22" Type="http://schemas.openxmlformats.org/officeDocument/2006/relationships/slide" Target="slides/slide15.xml"/><Relationship Id="rId66" Type="http://schemas.openxmlformats.org/officeDocument/2006/relationships/font" Target="fonts/IBMPlexSansLight-italic.fntdata"/><Relationship Id="rId21" Type="http://schemas.openxmlformats.org/officeDocument/2006/relationships/slide" Target="slides/slide14.xml"/><Relationship Id="rId65" Type="http://schemas.openxmlformats.org/officeDocument/2006/relationships/font" Target="fonts/IBMPlexSansLight-bold.fntdata"/><Relationship Id="rId24" Type="http://schemas.openxmlformats.org/officeDocument/2006/relationships/slide" Target="slides/slide17.xml"/><Relationship Id="rId68" Type="http://schemas.openxmlformats.org/officeDocument/2006/relationships/font" Target="fonts/Roboto-regular.fntdata"/><Relationship Id="rId23" Type="http://schemas.openxmlformats.org/officeDocument/2006/relationships/slide" Target="slides/slide16.xml"/><Relationship Id="rId67" Type="http://schemas.openxmlformats.org/officeDocument/2006/relationships/font" Target="fonts/IBMPlexSansLight-boldItalic.fntdata"/><Relationship Id="rId60" Type="http://schemas.openxmlformats.org/officeDocument/2006/relationships/font" Target="fonts/IBMPlexSans-regular.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Roboto-bold.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RedHatDisplayMedium-bold.fntdata"/><Relationship Id="rId50" Type="http://schemas.openxmlformats.org/officeDocument/2006/relationships/font" Target="fonts/RedHatDisplayMedium-regular.fntdata"/><Relationship Id="rId53" Type="http://schemas.openxmlformats.org/officeDocument/2006/relationships/font" Target="fonts/RedHatDisplayMedium-boldItalic.fntdata"/><Relationship Id="rId52" Type="http://schemas.openxmlformats.org/officeDocument/2006/relationships/font" Target="fonts/RedHatDisplayMedium-italic.fntdata"/><Relationship Id="rId11" Type="http://schemas.openxmlformats.org/officeDocument/2006/relationships/slide" Target="slides/slide4.xml"/><Relationship Id="rId55" Type="http://schemas.openxmlformats.org/officeDocument/2006/relationships/font" Target="fonts/Lexend-bold.fntdata"/><Relationship Id="rId10" Type="http://schemas.openxmlformats.org/officeDocument/2006/relationships/slide" Target="slides/slide3.xml"/><Relationship Id="rId54" Type="http://schemas.openxmlformats.org/officeDocument/2006/relationships/font" Target="fonts/Lexend-regular.fntdata"/><Relationship Id="rId13" Type="http://schemas.openxmlformats.org/officeDocument/2006/relationships/slide" Target="slides/slide6.xml"/><Relationship Id="rId57" Type="http://schemas.openxmlformats.org/officeDocument/2006/relationships/font" Target="fonts/RedHatText-bold.fntdata"/><Relationship Id="rId12" Type="http://schemas.openxmlformats.org/officeDocument/2006/relationships/slide" Target="slides/slide5.xml"/><Relationship Id="rId56" Type="http://schemas.openxmlformats.org/officeDocument/2006/relationships/font" Target="fonts/RedHatText-regular.fntdata"/><Relationship Id="rId15" Type="http://schemas.openxmlformats.org/officeDocument/2006/relationships/slide" Target="slides/slide8.xml"/><Relationship Id="rId59" Type="http://schemas.openxmlformats.org/officeDocument/2006/relationships/font" Target="fonts/RedHatText-boldItalic.fntdata"/><Relationship Id="rId14" Type="http://schemas.openxmlformats.org/officeDocument/2006/relationships/slide" Target="slides/slide7.xml"/><Relationship Id="rId58" Type="http://schemas.openxmlformats.org/officeDocument/2006/relationships/font" Target="fonts/RedHatText-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9" name="Google Shape;89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6" name="Google Shape;90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US"/>
              <a:t>This joke captures a part of the essence of this talk, we’ll dive into what paying with cache means and why it is important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You’re transforming your cash bills to cache hits in compute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2" name="Google Shape;91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US"/>
              <a:t>I’ll start with what’s out there in mainstream providers</a:t>
            </a:r>
            <a:endParaRPr/>
          </a:p>
          <a:p>
            <a:pPr indent="0" lvl="0" marL="0" marR="0" rtl="0" algn="l">
              <a:lnSpc>
                <a:spcPct val="100000"/>
              </a:lnSpc>
              <a:spcBef>
                <a:spcPts val="0"/>
              </a:spcBef>
              <a:spcAft>
                <a:spcPts val="0"/>
              </a:spcAft>
              <a:buClr>
                <a:srgbClr val="000000"/>
              </a:buClr>
              <a:buSzPts val="1100"/>
              <a:buFont typeface="Arial"/>
              <a:buNone/>
            </a:pPr>
            <a:r>
              <a:t/>
            </a:r>
            <a:endParaRPr/>
          </a:p>
          <a:p>
            <a:pPr indent="0" lvl="0" marL="0" marR="0" rtl="0" algn="l">
              <a:lnSpc>
                <a:spcPct val="100000"/>
              </a:lnSpc>
              <a:spcBef>
                <a:spcPts val="0"/>
              </a:spcBef>
              <a:spcAft>
                <a:spcPts val="0"/>
              </a:spcAft>
              <a:buClr>
                <a:srgbClr val="000000"/>
              </a:buClr>
              <a:buSzPts val="1100"/>
              <a:buFont typeface="Arial"/>
              <a:buNone/>
            </a:pPr>
            <a:r>
              <a:rPr lang="en-US"/>
              <a:t>What we’re about to present really affects your bottom-line, without this optimization, you pay 10x and under-use your resources</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3968325b51f_0_1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3968325b51f_0_1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9" name="Google Shape;92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US"/>
              <a:t>10 seconds slide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3968325b51f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3968325b51f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3968325b51f_0_1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3968325b51f_0_1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3968325b51f_0_18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3968325b51f_0_18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4" name="Google Shape;98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39683a23c58_0_4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2" name="Google Shape;992;g39683a23c58_0_4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3968325b51f_0_29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3968325b51f_0_29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3968325b51f_0_25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8" name="Google Shape;1018;g3968325b51f_0_25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3968325b51f_0_26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3968325b51f_0_2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4" name="Google Shape;107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lang="en-US" sz="1100">
                <a:solidFill>
                  <a:srgbClr val="1C1E21"/>
                </a:solidFill>
                <a:latin typeface="Red Hat Display"/>
                <a:ea typeface="Red Hat Display"/>
                <a:cs typeface="Red Hat Display"/>
                <a:sym typeface="Red Hat Display"/>
              </a:rPr>
              <a:t>THE SCALEOUT CHALLENGE</a:t>
            </a:r>
            <a:endParaRPr/>
          </a:p>
          <a:p>
            <a:pPr indent="0" lvl="0" marL="0" rtl="0" algn="l">
              <a:lnSpc>
                <a:spcPct val="115000"/>
              </a:lnSpc>
              <a:spcBef>
                <a:spcPts val="1200"/>
              </a:spcBef>
              <a:spcAft>
                <a:spcPts val="0"/>
              </a:spcAft>
              <a:buClr>
                <a:schemeClr val="dk1"/>
              </a:buClr>
              <a:buSzPts val="1100"/>
              <a:buFont typeface="Arial"/>
              <a:buNone/>
            </a:pPr>
            <a:r>
              <a:rPr lang="en-US" sz="1100">
                <a:solidFill>
                  <a:srgbClr val="1C1E21"/>
                </a:solidFill>
                <a:latin typeface="Red Hat Display"/>
                <a:ea typeface="Red Hat Display"/>
                <a:cs typeface="Red Hat Display"/>
                <a:sym typeface="Red Hat Display"/>
              </a:rPr>
              <a:t>This single routing decision triggers a cascade of failures:</a:t>
            </a:r>
            <a:endParaRPr/>
          </a:p>
          <a:p>
            <a:pPr indent="-304800" lvl="0" marL="457200" rtl="0" algn="l">
              <a:lnSpc>
                <a:spcPct val="115000"/>
              </a:lnSpc>
              <a:spcBef>
                <a:spcPts val="1200"/>
              </a:spcBef>
              <a:spcAft>
                <a:spcPts val="0"/>
              </a:spcAft>
              <a:buClr>
                <a:srgbClr val="1C1E21"/>
              </a:buClr>
              <a:buSzPts val="1200"/>
              <a:buFont typeface="Red Hat Display"/>
              <a:buChar char="●"/>
            </a:pPr>
            <a:r>
              <a:rPr lang="en-US" sz="1100">
                <a:solidFill>
                  <a:srgbClr val="1C1E21"/>
                </a:solidFill>
                <a:latin typeface="Red Hat Display"/>
                <a:ea typeface="Red Hat Display"/>
                <a:cs typeface="Red Hat Display"/>
                <a:sym typeface="Red Hat Display"/>
              </a:rPr>
              <a:t>Cache Miss: The warm cache benefit on Pod A is completely lost</a:t>
            </a:r>
            <a:endParaRPr/>
          </a:p>
          <a:p>
            <a:pPr indent="-304800" lvl="0" marL="457200" rtl="0" algn="l">
              <a:lnSpc>
                <a:spcPct val="115000"/>
              </a:lnSpc>
              <a:spcBef>
                <a:spcPts val="0"/>
              </a:spcBef>
              <a:spcAft>
                <a:spcPts val="0"/>
              </a:spcAft>
              <a:buClr>
                <a:srgbClr val="1C1E21"/>
              </a:buClr>
              <a:buSzPts val="1200"/>
              <a:buFont typeface="Red Hat Display"/>
              <a:buChar char="●"/>
            </a:pPr>
            <a:r>
              <a:rPr lang="en-US" sz="1100">
                <a:solidFill>
                  <a:srgbClr val="1C1E21"/>
                </a:solidFill>
                <a:latin typeface="Red Hat Display"/>
                <a:ea typeface="Red Hat Display"/>
                <a:cs typeface="Red Hat Display"/>
                <a:sym typeface="Red Hat Display"/>
              </a:rPr>
              <a:t>Duplicated Work: The most expensive computation is needlessly performed twice</a:t>
            </a:r>
            <a:endParaRPr/>
          </a:p>
          <a:p>
            <a:pPr indent="-304800" lvl="0" marL="457200" rtl="0" algn="l">
              <a:lnSpc>
                <a:spcPct val="115000"/>
              </a:lnSpc>
              <a:spcBef>
                <a:spcPts val="0"/>
              </a:spcBef>
              <a:spcAft>
                <a:spcPts val="0"/>
              </a:spcAft>
              <a:buClr>
                <a:srgbClr val="1C1E21"/>
              </a:buClr>
              <a:buSzPts val="1200"/>
              <a:buFont typeface="Red Hat Display"/>
              <a:buChar char="●"/>
            </a:pPr>
            <a:r>
              <a:rPr lang="en-US" sz="1100">
                <a:solidFill>
                  <a:srgbClr val="1C1E21"/>
                </a:solidFill>
                <a:latin typeface="Red Hat Display"/>
                <a:ea typeface="Red Hat Display"/>
                <a:cs typeface="Red Hat Display"/>
                <a:sym typeface="Red Hat Display"/>
              </a:rPr>
              <a:t>Increased Latency: Users experience significantly higher Time to First Token (TTFT)</a:t>
            </a:r>
            <a:endParaRPr/>
          </a:p>
          <a:p>
            <a:pPr indent="-304800" lvl="0" marL="457200" rtl="0" algn="l">
              <a:lnSpc>
                <a:spcPct val="115000"/>
              </a:lnSpc>
              <a:spcBef>
                <a:spcPts val="0"/>
              </a:spcBef>
              <a:spcAft>
                <a:spcPts val="0"/>
              </a:spcAft>
              <a:buClr>
                <a:srgbClr val="1C1E21"/>
              </a:buClr>
              <a:buSzPts val="1200"/>
              <a:buFont typeface="Red Hat Display"/>
              <a:buChar char="●"/>
            </a:pPr>
            <a:r>
              <a:rPr lang="en-US" sz="1100">
                <a:solidFill>
                  <a:srgbClr val="1C1E21"/>
                </a:solidFill>
                <a:latin typeface="Red Hat Display"/>
                <a:ea typeface="Red Hat Display"/>
                <a:cs typeface="Red Hat Display"/>
                <a:sym typeface="Red Hat Display"/>
              </a:rPr>
              <a:t>Wasted GPU Resources: Expensive hardware is tied up re-doing work instead of serving new requests, lowering overall system throughput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en-US" sz="1100">
                <a:solidFill>
                  <a:srgbClr val="1C1E21"/>
                </a:solidFill>
                <a:highlight>
                  <a:srgbClr val="FFFFFF"/>
                </a:highlight>
                <a:latin typeface="Red Hat Display"/>
                <a:ea typeface="Red Hat Display"/>
                <a:cs typeface="Red Hat Display"/>
                <a:sym typeface="Red Hat Display"/>
              </a:rPr>
              <a:t>In a production environment with thousands of concurrent requests, this isn't a rare event; it's the default behavior. The result is a system that is </a:t>
            </a:r>
            <a:r>
              <a:rPr b="1" lang="en-US" sz="1100">
                <a:solidFill>
                  <a:srgbClr val="1C1E21"/>
                </a:solidFill>
                <a:latin typeface="Red Hat Display"/>
                <a:ea typeface="Red Hat Display"/>
                <a:cs typeface="Red Hat Display"/>
                <a:sym typeface="Red Hat Display"/>
              </a:rPr>
              <a:t>significantly</a:t>
            </a:r>
            <a:r>
              <a:rPr b="1" lang="en-US" sz="1100">
                <a:solidFill>
                  <a:srgbClr val="1C1E21"/>
                </a:solidFill>
                <a:highlight>
                  <a:srgbClr val="FFFFFF"/>
                </a:highlight>
                <a:latin typeface="Red Hat Display"/>
                <a:ea typeface="Red Hat Display"/>
                <a:cs typeface="Red Hat Display"/>
                <a:sym typeface="Red Hat Display"/>
              </a:rPr>
              <a:t> </a:t>
            </a:r>
            <a:r>
              <a:rPr b="1" lang="en-US" sz="1100">
                <a:solidFill>
                  <a:srgbClr val="1C1E21"/>
                </a:solidFill>
                <a:latin typeface="Red Hat Display"/>
                <a:ea typeface="Red Hat Display"/>
                <a:cs typeface="Red Hat Display"/>
                <a:sym typeface="Red Hat Display"/>
              </a:rPr>
              <a:t>slower</a:t>
            </a:r>
            <a:r>
              <a:rPr b="1" lang="en-US" sz="1100">
                <a:solidFill>
                  <a:srgbClr val="1C1E21"/>
                </a:solidFill>
                <a:highlight>
                  <a:srgbClr val="FFFFFF"/>
                </a:highlight>
                <a:latin typeface="Red Hat Display"/>
                <a:ea typeface="Red Hat Display"/>
                <a:cs typeface="Red Hat Display"/>
                <a:sym typeface="Red Hat Display"/>
              </a:rPr>
              <a:t> and </a:t>
            </a:r>
            <a:r>
              <a:rPr b="1" lang="en-US" sz="1100">
                <a:solidFill>
                  <a:srgbClr val="1C1E21"/>
                </a:solidFill>
                <a:latin typeface="Red Hat Display"/>
                <a:ea typeface="Red Hat Display"/>
                <a:cs typeface="Red Hat Display"/>
                <a:sym typeface="Red Hat Display"/>
              </a:rPr>
              <a:t>more expensive</a:t>
            </a:r>
            <a:r>
              <a:rPr b="1" lang="en-US" sz="1100">
                <a:solidFill>
                  <a:srgbClr val="1C1E21"/>
                </a:solidFill>
                <a:highlight>
                  <a:srgbClr val="FFFFFF"/>
                </a:highlight>
                <a:latin typeface="Red Hat Display"/>
                <a:ea typeface="Red Hat Display"/>
                <a:cs typeface="Red Hat Display"/>
                <a:sym typeface="Red Hat Display"/>
              </a:rPr>
              <a:t> than it should be</a:t>
            </a:r>
            <a:endParaRPr b="1"/>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4" name="Google Shape;108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lang="en-US" sz="1100">
                <a:solidFill>
                  <a:srgbClr val="1C1E21"/>
                </a:solidFill>
                <a:highlight>
                  <a:srgbClr val="FFFFFF"/>
                </a:highlight>
                <a:latin typeface="Red Hat Display"/>
                <a:ea typeface="Red Hat Display"/>
                <a:cs typeface="Red Hat Display"/>
                <a:sym typeface="Red Hat Display"/>
              </a:rPr>
              <a:t>Key point: KV-cache reuse goes beyond the forward pass or an attention phase, it is actually prevalent and useful in standard AI workloads</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2" name="Google Shape;109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100">
                <a:solidFill>
                  <a:srgbClr val="1C1E21"/>
                </a:solidFill>
                <a:highlight>
                  <a:srgbClr val="FFFFFF"/>
                </a:highlight>
                <a:latin typeface="Red Hat Display"/>
                <a:ea typeface="Red Hat Display"/>
                <a:cs typeface="Red Hat Display"/>
                <a:sym typeface="Red Hat Display"/>
              </a:rPr>
              <a:t>the prefix contains the agent's goals, tool definitions, and a long history of actions and observations. Production data shows this can lead to input-to-output ratios exceeding </a:t>
            </a:r>
            <a:r>
              <a:rPr lang="en-US" sz="1100">
                <a:solidFill>
                  <a:srgbClr val="1C1E21"/>
                </a:solidFill>
                <a:latin typeface="Red Hat Display"/>
                <a:ea typeface="Red Hat Display"/>
                <a:cs typeface="Red Hat Display"/>
                <a:sym typeface="Red Hat Display"/>
              </a:rPr>
              <a:t>100:1</a:t>
            </a:r>
            <a:endParaRPr/>
          </a:p>
          <a:p>
            <a:pPr indent="0" lvl="0" marL="0" rtl="0" algn="l">
              <a:lnSpc>
                <a:spcPct val="100000"/>
              </a:lnSpc>
              <a:spcBef>
                <a:spcPts val="0"/>
              </a:spcBef>
              <a:spcAft>
                <a:spcPts val="0"/>
              </a:spcAft>
              <a:buSzPts val="1100"/>
              <a:buNone/>
            </a:pPr>
            <a:r>
              <a:t/>
            </a:r>
            <a:endParaRPr sz="1100">
              <a:solidFill>
                <a:srgbClr val="1C1E21"/>
              </a:solidFill>
              <a:latin typeface="Red Hat Display"/>
              <a:ea typeface="Red Hat Display"/>
              <a:cs typeface="Red Hat Display"/>
              <a:sym typeface="Red Hat Display"/>
            </a:endParaRPr>
          </a:p>
          <a:p>
            <a:pPr indent="0" lvl="0" marL="0" rtl="0" algn="l">
              <a:lnSpc>
                <a:spcPct val="100000"/>
              </a:lnSpc>
              <a:spcBef>
                <a:spcPts val="0"/>
              </a:spcBef>
              <a:spcAft>
                <a:spcPts val="0"/>
              </a:spcAft>
              <a:buSzPts val="1100"/>
              <a:buNone/>
            </a:pPr>
            <a:r>
              <a:rPr lang="en-US" sz="1100">
                <a:solidFill>
                  <a:srgbClr val="1C1E21"/>
                </a:solidFill>
                <a:highlight>
                  <a:srgbClr val="FFFFFF"/>
                </a:highlight>
                <a:latin typeface="Red Hat Display"/>
                <a:ea typeface="Red Hat Display"/>
                <a:cs typeface="Red Hat Display"/>
                <a:sym typeface="Red Hat Display"/>
              </a:rPr>
              <a:t>Reusing context at every step makes agents computationally viable.</a:t>
            </a:r>
            <a:endParaRPr sz="1100">
              <a:solidFill>
                <a:srgbClr val="1C1E21"/>
              </a:solidFill>
              <a:latin typeface="Red Hat Display"/>
              <a:ea typeface="Red Hat Display"/>
              <a:cs typeface="Red Hat Display"/>
              <a:sym typeface="Red Hat Display"/>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0" name="Google Shape;110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600"/>
              </a:spcBef>
              <a:spcAft>
                <a:spcPts val="0"/>
              </a:spcAft>
              <a:buSzPts val="1100"/>
              <a:buNone/>
            </a:pPr>
            <a:r>
              <a:t/>
            </a:r>
            <a:endParaRPr b="0" i="0">
              <a:solidFill>
                <a:srgbClr val="FAF9F5"/>
              </a:solidFill>
              <a:latin typeface="Red Hat Text"/>
              <a:ea typeface="Red Hat Text"/>
              <a:cs typeface="Red Hat Text"/>
              <a:sym typeface="Red Hat Text"/>
            </a:endParaRPr>
          </a:p>
          <a:p>
            <a:pPr indent="0" lvl="0" marL="158750" rtl="0" algn="l">
              <a:lnSpc>
                <a:spcPct val="100000"/>
              </a:lnSpc>
              <a:spcBef>
                <a:spcPts val="600"/>
              </a:spcBef>
              <a:spcAft>
                <a:spcPts val="0"/>
              </a:spcAft>
              <a:buSzPts val="1100"/>
              <a:buNone/>
            </a:pPr>
            <a:r>
              <a:rPr b="0" i="0" lang="en-US">
                <a:solidFill>
                  <a:srgbClr val="FAF9F5"/>
                </a:solidFill>
                <a:latin typeface="Red Hat Text"/>
                <a:ea typeface="Red Hat Text"/>
                <a:cs typeface="Red Hat Text"/>
                <a:sym typeface="Red Hat Text"/>
              </a:rPr>
              <a:t>REFER TO THE AGENTIC PAUSE</a:t>
            </a:r>
            <a:endParaRPr/>
          </a:p>
          <a:p>
            <a:pPr indent="0" lvl="0" marL="158750" rtl="0" algn="l">
              <a:lnSpc>
                <a:spcPct val="100000"/>
              </a:lnSpc>
              <a:spcBef>
                <a:spcPts val="600"/>
              </a:spcBef>
              <a:spcAft>
                <a:spcPts val="0"/>
              </a:spcAft>
              <a:buSzPts val="1100"/>
              <a:buNone/>
            </a:pPr>
            <a:r>
              <a:t/>
            </a:r>
            <a:endParaRPr b="0" i="0">
              <a:solidFill>
                <a:srgbClr val="FAF9F5"/>
              </a:solidFill>
              <a:latin typeface="Red Hat Text"/>
              <a:ea typeface="Red Hat Text"/>
              <a:cs typeface="Red Hat Text"/>
              <a:sym typeface="Red Hat Text"/>
            </a:endParaRPr>
          </a:p>
          <a:p>
            <a:pPr indent="-298450" lvl="0" marL="457200" rtl="0" algn="l">
              <a:lnSpc>
                <a:spcPct val="100000"/>
              </a:lnSpc>
              <a:spcBef>
                <a:spcPts val="600"/>
              </a:spcBef>
              <a:spcAft>
                <a:spcPts val="0"/>
              </a:spcAft>
              <a:buSzPts val="1100"/>
              <a:buChar char="●"/>
            </a:pPr>
            <a:r>
              <a:rPr b="0" i="0" lang="en-US">
                <a:solidFill>
                  <a:srgbClr val="FAF9F5"/>
                </a:solidFill>
                <a:latin typeface="Red Hat Text"/>
                <a:ea typeface="Red Hat Text"/>
                <a:cs typeface="Red Hat Text"/>
                <a:sym typeface="Red Hat Text"/>
              </a:rPr>
              <a:t>Left: Tree-of-Thought / Parallel Branching</a:t>
            </a:r>
            <a:endParaRPr/>
          </a:p>
          <a:p>
            <a:pPr indent="-298450" lvl="1" marL="914400" rtl="0" algn="l">
              <a:lnSpc>
                <a:spcPct val="100000"/>
              </a:lnSpc>
              <a:spcBef>
                <a:spcPts val="0"/>
              </a:spcBef>
              <a:spcAft>
                <a:spcPts val="0"/>
              </a:spcAft>
              <a:buSzPts val="1100"/>
              <a:buFont typeface="Arial"/>
              <a:buChar char="•"/>
            </a:pPr>
            <a:r>
              <a:rPr b="0" i="0" lang="en-US">
                <a:solidFill>
                  <a:srgbClr val="FAF9F5"/>
                </a:solidFill>
                <a:latin typeface="Red Hat Text"/>
                <a:ea typeface="Red Hat Text"/>
                <a:cs typeface="Red Hat Text"/>
                <a:sym typeface="Red Hat Text"/>
              </a:rPr>
              <a:t>Deep research agents (Perplexity Pro, OpenAI Deep Research, Google Gemini Deep Research) — user asks a question, agent spawns N search-and-analyze branches exploring different angles, then synthesizes. The shared prefix is the research question + tool definitions + accumulated findings so far.</a:t>
            </a:r>
            <a:endParaRPr/>
          </a:p>
          <a:p>
            <a:pPr indent="-298450" lvl="1" marL="914400" rtl="0" algn="l">
              <a:lnSpc>
                <a:spcPct val="100000"/>
              </a:lnSpc>
              <a:spcBef>
                <a:spcPts val="300"/>
              </a:spcBef>
              <a:spcAft>
                <a:spcPts val="0"/>
              </a:spcAft>
              <a:buSzPts val="1100"/>
              <a:buFont typeface="Arial"/>
              <a:buChar char="•"/>
            </a:pPr>
            <a:r>
              <a:rPr b="0" i="0" lang="en-US">
                <a:solidFill>
                  <a:srgbClr val="FAF9F5"/>
                </a:solidFill>
                <a:latin typeface="Red Hat Text"/>
                <a:ea typeface="Red Hat Text"/>
                <a:cs typeface="Red Hat Text"/>
                <a:sym typeface="Red Hat Text"/>
              </a:rPr>
              <a:t>Best-of-N verification — generate N candidate solutions to a coding/math problem, verify each independently, pick the best. Common in reasoning-heavy pipelines (e.g., AlphaCode-style).</a:t>
            </a:r>
            <a:endParaRPr/>
          </a:p>
          <a:p>
            <a:pPr indent="-298450" lvl="1" marL="914400" rtl="0" algn="l">
              <a:lnSpc>
                <a:spcPct val="100000"/>
              </a:lnSpc>
              <a:spcBef>
                <a:spcPts val="300"/>
              </a:spcBef>
              <a:spcAft>
                <a:spcPts val="0"/>
              </a:spcAft>
              <a:buSzPts val="1100"/>
              <a:buFont typeface="Arial"/>
              <a:buChar char="•"/>
            </a:pPr>
            <a:r>
              <a:rPr b="0" i="0" lang="en-US">
                <a:solidFill>
                  <a:srgbClr val="FAF9F5"/>
                </a:solidFill>
                <a:latin typeface="Red Hat Text"/>
                <a:ea typeface="Red Hat Text"/>
                <a:cs typeface="Red Hat Text"/>
                <a:sym typeface="Red Hat Text"/>
              </a:rPr>
              <a:t>Multi-source RAG — agent queries N different retrieval sources in parallel with the same context. Each branch gets the same system prompt + user query + schema, just different retrieval targets.</a:t>
            </a:r>
            <a:endParaRPr/>
          </a:p>
          <a:p>
            <a:pPr indent="-298450" lvl="0" marL="457200" rtl="0" algn="l">
              <a:lnSpc>
                <a:spcPct val="100000"/>
              </a:lnSpc>
              <a:spcBef>
                <a:spcPts val="600"/>
              </a:spcBef>
              <a:spcAft>
                <a:spcPts val="0"/>
              </a:spcAft>
              <a:buSzPts val="1100"/>
              <a:buChar char="●"/>
            </a:pPr>
            <a:r>
              <a:rPr b="0" i="0" lang="en-US">
                <a:solidFill>
                  <a:srgbClr val="FAF9F5"/>
                </a:solidFill>
                <a:latin typeface="Red Hat Text"/>
                <a:ea typeface="Red Hat Text"/>
                <a:cs typeface="Red Hat Text"/>
                <a:sym typeface="Red Hat Text"/>
              </a:rPr>
              <a:t>Right: Hierarchical Swarm</a:t>
            </a:r>
            <a:endParaRPr/>
          </a:p>
          <a:p>
            <a:pPr indent="-298450" lvl="1" marL="914400" rtl="0" algn="l">
              <a:lnSpc>
                <a:spcPct val="100000"/>
              </a:lnSpc>
              <a:spcBef>
                <a:spcPts val="0"/>
              </a:spcBef>
              <a:spcAft>
                <a:spcPts val="0"/>
              </a:spcAft>
              <a:buSzPts val="1100"/>
              <a:buFont typeface="Arial"/>
              <a:buChar char="•"/>
            </a:pPr>
            <a:r>
              <a:rPr b="0" i="0" lang="en-US">
                <a:solidFill>
                  <a:srgbClr val="FAF9F5"/>
                </a:solidFill>
                <a:latin typeface="Red Hat Text"/>
                <a:ea typeface="Red Hat Text"/>
                <a:cs typeface="Red Hat Text"/>
                <a:sym typeface="Red Hat Text"/>
              </a:rPr>
              <a:t>Claude Code / Codex / OpenHands — orchestrator plans, spawns sub-agents for search, edit, test. Each child inherits the full project context + conversation history, adds its own narrow task.</a:t>
            </a:r>
            <a:endParaRPr/>
          </a:p>
          <a:p>
            <a:pPr indent="-298450" lvl="1" marL="914400" rtl="0" algn="l">
              <a:lnSpc>
                <a:spcPct val="100000"/>
              </a:lnSpc>
              <a:spcBef>
                <a:spcPts val="300"/>
              </a:spcBef>
              <a:spcAft>
                <a:spcPts val="0"/>
              </a:spcAft>
              <a:buSzPts val="1100"/>
              <a:buFont typeface="Arial"/>
              <a:buChar char="•"/>
            </a:pPr>
            <a:r>
              <a:rPr b="0" i="0" lang="en-US">
                <a:solidFill>
                  <a:srgbClr val="FAF9F5"/>
                </a:solidFill>
                <a:latin typeface="Red Hat Text"/>
                <a:ea typeface="Red Hat Text"/>
                <a:cs typeface="Red Hat Text"/>
                <a:sym typeface="Red Hat Text"/>
              </a:rPr>
              <a:t>Manus — explicitly uses this pattern. Orchestrator plans, children execute in browser/code/shell. The blog post you cited on slide 4 is literally about this.</a:t>
            </a:r>
            <a:endParaRPr/>
          </a:p>
          <a:p>
            <a:pPr indent="-298450" lvl="1" marL="914400" rtl="0" algn="l">
              <a:lnSpc>
                <a:spcPct val="100000"/>
              </a:lnSpc>
              <a:spcBef>
                <a:spcPts val="300"/>
              </a:spcBef>
              <a:spcAft>
                <a:spcPts val="0"/>
              </a:spcAft>
              <a:buSzPts val="1100"/>
              <a:buFont typeface="Arial"/>
              <a:buChar char="•"/>
            </a:pPr>
            <a:r>
              <a:rPr b="0" i="0" lang="en-US">
                <a:solidFill>
                  <a:srgbClr val="FAF9F5"/>
                </a:solidFill>
                <a:latin typeface="Red Hat Text"/>
                <a:ea typeface="Red Hat Text"/>
                <a:cs typeface="Red Hat Text"/>
                <a:sym typeface="Red Hat Text"/>
              </a:rPr>
              <a:t>Enterprise workflow automation — orchestrator triages a customer request, spawns specialized agents (billing, technical, compliance). Each shares the customer record + conversation, adds domain-specific tools.</a:t>
            </a:r>
            <a:endParaRPr/>
          </a:p>
          <a:p>
            <a:pPr indent="-298450" lvl="0" marL="457200" rtl="0" algn="l">
              <a:lnSpc>
                <a:spcPct val="100000"/>
              </a:lnSpc>
              <a:spcBef>
                <a:spcPts val="600"/>
              </a:spcBef>
              <a:spcAft>
                <a:spcPts val="0"/>
              </a:spcAft>
              <a:buSzPts val="1100"/>
              <a:buChar char="●"/>
            </a:pPr>
            <a:r>
              <a:rPr b="0" i="0" lang="en-US">
                <a:solidFill>
                  <a:srgbClr val="FAF9F5"/>
                </a:solidFill>
                <a:latin typeface="Red Hat Text"/>
                <a:ea typeface="Red Hat Text"/>
                <a:cs typeface="Red Hat Text"/>
                <a:sym typeface="Red Hat Text"/>
              </a:rPr>
              <a:t>Bottom line across the slide: "Standard load-balancing scatters these across pods — destroying the shared prefix."</a:t>
            </a:r>
            <a:endParaRPr/>
          </a:p>
          <a:p>
            <a:pPr indent="0" lvl="0" marL="0" rtl="0" algn="l">
              <a:lnSpc>
                <a:spcPct val="100000"/>
              </a:lnSpc>
              <a:spcBef>
                <a:spcPts val="0"/>
              </a:spcBef>
              <a:spcAft>
                <a:spcPts val="0"/>
              </a:spcAft>
              <a:buSzPts val="1100"/>
              <a:buNone/>
            </a:pPr>
            <a:r>
              <a:t/>
            </a:r>
            <a:endParaRPr sz="1100">
              <a:solidFill>
                <a:srgbClr val="1C1E21"/>
              </a:solidFill>
              <a:latin typeface="Red Hat Text"/>
              <a:ea typeface="Red Hat Text"/>
              <a:cs typeface="Red Hat Text"/>
              <a:sym typeface="Red Hat Tex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9" name="Google Shape;115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9683a23c58_0_12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8" name="Google Shape;1218;g39683a23c58_0_12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7" name="Google Shape;122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Emphasize squeezing performance on identical hardware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7" name="Google Shape;123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100">
                <a:solidFill>
                  <a:srgbClr val="1C1E21"/>
                </a:solidFill>
                <a:highlight>
                  <a:srgbClr val="FFFFFF"/>
                </a:highlight>
                <a:latin typeface="Red Hat Display"/>
                <a:ea typeface="Red Hat Display"/>
                <a:cs typeface="Red Hat Display"/>
                <a:sym typeface="Red Hat Display"/>
              </a:rPr>
              <a:t>This metric quantifies the computational work the GPUs </a:t>
            </a:r>
            <a:r>
              <a:rPr i="1" lang="en-US" sz="1100">
                <a:solidFill>
                  <a:srgbClr val="1C1E21"/>
                </a:solidFill>
                <a:latin typeface="Red Hat Display"/>
                <a:ea typeface="Red Hat Display"/>
                <a:cs typeface="Red Hat Display"/>
                <a:sym typeface="Red Hat Display"/>
              </a:rPr>
              <a:t>avoided</a:t>
            </a:r>
            <a:r>
              <a:rPr lang="en-US" sz="1100">
                <a:solidFill>
                  <a:srgbClr val="1C1E21"/>
                </a:solidFill>
                <a:highlight>
                  <a:srgbClr val="FFFFFF"/>
                </a:highlight>
                <a:latin typeface="Red Hat Display"/>
                <a:ea typeface="Red Hat Display"/>
                <a:cs typeface="Red Hat Display"/>
                <a:sym typeface="Red Hat Display"/>
              </a:rPr>
              <a:t>. A high value means the system is consistently saving massive amounts of expensive prefill computation.</a:t>
            </a:r>
            <a:endParaRPr/>
          </a:p>
          <a:p>
            <a:pPr indent="0" lvl="0" marL="0" rtl="0" algn="l">
              <a:lnSpc>
                <a:spcPct val="100000"/>
              </a:lnSpc>
              <a:spcBef>
                <a:spcPts val="0"/>
              </a:spcBef>
              <a:spcAft>
                <a:spcPts val="0"/>
              </a:spcAft>
              <a:buSzPts val="1100"/>
              <a:buNone/>
            </a:pPr>
            <a:r>
              <a:t/>
            </a:r>
            <a:endParaRPr sz="1100">
              <a:solidFill>
                <a:srgbClr val="1C1E21"/>
              </a:solidFill>
              <a:highlight>
                <a:srgbClr val="FFFFFF"/>
              </a:highlight>
              <a:latin typeface="Red Hat Display"/>
              <a:ea typeface="Red Hat Display"/>
              <a:cs typeface="Red Hat Display"/>
              <a:sym typeface="Red Hat Display"/>
            </a:endParaRPr>
          </a:p>
          <a:p>
            <a:pPr indent="0" lvl="0" marL="0" rtl="0" algn="l">
              <a:lnSpc>
                <a:spcPct val="100000"/>
              </a:lnSpc>
              <a:spcBef>
                <a:spcPts val="0"/>
              </a:spcBef>
              <a:spcAft>
                <a:spcPts val="0"/>
              </a:spcAft>
              <a:buSzPts val="1100"/>
              <a:buNone/>
            </a:pPr>
            <a:r>
              <a:rPr lang="en-US" sz="1100">
                <a:solidFill>
                  <a:srgbClr val="1C1E21"/>
                </a:solidFill>
                <a:highlight>
                  <a:srgbClr val="FFFFFF"/>
                </a:highlight>
                <a:latin typeface="Red Hat Display"/>
                <a:ea typeface="Red Hat Display"/>
                <a:cs typeface="Red Hat Display"/>
                <a:sym typeface="Red Hat Display"/>
              </a:rPr>
              <a:t>Precise, then approximate, then random</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6" name="Google Shape;124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We discussed efficient orchestration - but it is gapped by the scarce GPU memory</a:t>
            </a:r>
            <a:endParaRPr/>
          </a:p>
          <a:p>
            <a:pPr indent="0" lvl="0" marL="0" rtl="0" algn="l">
              <a:lnSpc>
                <a:spcPct val="100000"/>
              </a:lnSpc>
              <a:spcBef>
                <a:spcPts val="0"/>
              </a:spcBef>
              <a:spcAft>
                <a:spcPts val="0"/>
              </a:spcAft>
              <a:buSzPts val="1100"/>
              <a:buNone/>
            </a:pPr>
            <a:r>
              <a:rPr lang="en-US"/>
              <a:t>North-south: expand the KV-cache of a single instance to available memory tiers</a:t>
            </a:r>
            <a:endParaRPr/>
          </a:p>
          <a:p>
            <a:pPr indent="0" lvl="0" marL="0" rtl="0" algn="l">
              <a:lnSpc>
                <a:spcPct val="100000"/>
              </a:lnSpc>
              <a:spcBef>
                <a:spcPts val="0"/>
              </a:spcBef>
              <a:spcAft>
                <a:spcPts val="0"/>
              </a:spcAft>
              <a:buSzPts val="1100"/>
              <a:buNone/>
            </a:pPr>
            <a:r>
              <a:rPr lang="en-US"/>
              <a:t>East-west: compute once, reuse anywhere through an extended tier of shared storage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8" name="Google Shape;130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800" u="none" strike="noStrike">
                <a:solidFill>
                  <a:srgbClr val="000000"/>
                </a:solidFill>
                <a:latin typeface="Arial"/>
                <a:ea typeface="Arial"/>
                <a:cs typeface="Arial"/>
                <a:sym typeface="Arial"/>
              </a:rPr>
              <a:t>We can see the effect of offloading on sustaining scalable performance</a:t>
            </a:r>
            <a:endParaRPr/>
          </a:p>
          <a:p>
            <a:pPr indent="-228600" lvl="0" marL="457200" rtl="0" algn="l">
              <a:lnSpc>
                <a:spcPct val="100000"/>
              </a:lnSpc>
              <a:spcBef>
                <a:spcPts val="0"/>
              </a:spcBef>
              <a:spcAft>
                <a:spcPts val="0"/>
              </a:spcAft>
              <a:buSzPts val="1100"/>
              <a:buNone/>
            </a:pPr>
            <a:r>
              <a:t/>
            </a:r>
            <a:endParaRPr b="0" i="0" sz="1800" u="none" strike="noStrike">
              <a:solidFill>
                <a:srgbClr val="000000"/>
              </a:solidFill>
              <a:latin typeface="Arial"/>
              <a:ea typeface="Arial"/>
              <a:cs typeface="Arial"/>
              <a:sym typeface="Arial"/>
            </a:endParaRPr>
          </a:p>
          <a:p>
            <a:pPr indent="-298450" lvl="0" marL="457200" rtl="0" algn="l">
              <a:lnSpc>
                <a:spcPct val="100000"/>
              </a:lnSpc>
              <a:spcBef>
                <a:spcPts val="0"/>
              </a:spcBef>
              <a:spcAft>
                <a:spcPts val="0"/>
              </a:spcAft>
              <a:buSzPts val="1100"/>
              <a:buChar char="●"/>
            </a:pPr>
            <a:r>
              <a:rPr b="0" i="0" lang="en-US" sz="1800" u="none" strike="noStrike">
                <a:solidFill>
                  <a:srgbClr val="000000"/>
                </a:solidFill>
                <a:latin typeface="Arial"/>
                <a:ea typeface="Arial"/>
                <a:cs typeface="Arial"/>
                <a:sym typeface="Arial"/>
              </a:rPr>
              <a:t>Evaluation Setup:​</a:t>
            </a:r>
            <a:endParaRPr b="0" i="0" u="none" strike="noStrike">
              <a:solidFill>
                <a:srgbClr val="000000"/>
              </a:solidFill>
              <a:latin typeface="Arial"/>
              <a:ea typeface="Arial"/>
              <a:cs typeface="Arial"/>
              <a:sym typeface="Arial"/>
            </a:endParaRPr>
          </a:p>
          <a:p>
            <a:pPr indent="-298450" lvl="0" marL="457200" rtl="0" algn="l">
              <a:lnSpc>
                <a:spcPct val="100000"/>
              </a:lnSpc>
              <a:spcBef>
                <a:spcPts val="0"/>
              </a:spcBef>
              <a:spcAft>
                <a:spcPts val="0"/>
              </a:spcAft>
              <a:buSzPts val="1100"/>
              <a:buFont typeface="Arial"/>
              <a:buChar char="•"/>
            </a:pPr>
            <a:r>
              <a:rPr b="1" i="0" lang="en-US" sz="1800" u="none" strike="noStrike">
                <a:solidFill>
                  <a:srgbClr val="000000"/>
                </a:solidFill>
                <a:latin typeface="Arial"/>
                <a:ea typeface="Arial"/>
                <a:cs typeface="Arial"/>
                <a:sym typeface="Arial"/>
              </a:rPr>
              <a:t>KV-cache load</a:t>
            </a:r>
            <a:r>
              <a:rPr b="0" i="0" lang="en-US" sz="1800" u="none" strike="noStrike">
                <a:solidFill>
                  <a:srgbClr val="000000"/>
                </a:solidFill>
                <a:latin typeface="Arial"/>
                <a:ea typeface="Arial"/>
                <a:cs typeface="Arial"/>
                <a:sym typeface="Arial"/>
              </a:rPr>
              <a:t> is measured by sending </a:t>
            </a:r>
            <a:r>
              <a:rPr b="1" i="0" lang="en-US" sz="1800" u="none" strike="noStrike">
                <a:solidFill>
                  <a:srgbClr val="000000"/>
                </a:solidFill>
                <a:latin typeface="Arial"/>
                <a:ea typeface="Arial"/>
                <a:cs typeface="Arial"/>
                <a:sym typeface="Arial"/>
              </a:rPr>
              <a:t>16k-token requests </a:t>
            </a:r>
            <a:r>
              <a:rPr b="0" i="0" lang="en-US" sz="1800" u="none" strike="noStrike">
                <a:solidFill>
                  <a:srgbClr val="000000"/>
                </a:solidFill>
                <a:latin typeface="Arial"/>
                <a:ea typeface="Arial"/>
                <a:cs typeface="Arial"/>
                <a:sym typeface="Arial"/>
              </a:rPr>
              <a:t>and </a:t>
            </a:r>
            <a:r>
              <a:rPr b="1" i="0" lang="en-US" sz="1800" u="none" strike="noStrike">
                <a:solidFill>
                  <a:srgbClr val="000000"/>
                </a:solidFill>
                <a:latin typeface="Arial"/>
                <a:ea typeface="Arial"/>
                <a:cs typeface="Arial"/>
                <a:sym typeface="Arial"/>
              </a:rPr>
              <a:t>scaling up </a:t>
            </a:r>
            <a:r>
              <a:rPr b="0" i="0" lang="en-US" sz="1800" u="none" strike="noStrike">
                <a:solidFill>
                  <a:srgbClr val="000000"/>
                </a:solidFill>
                <a:latin typeface="Arial"/>
                <a:ea typeface="Arial"/>
                <a:cs typeface="Arial"/>
                <a:sym typeface="Arial"/>
              </a:rPr>
              <a:t>the number of requests each round.​</a:t>
            </a:r>
            <a:endParaRPr b="0" i="0" u="none" strike="noStrike">
              <a:solidFill>
                <a:srgbClr val="000000"/>
              </a:solidFill>
              <a:latin typeface="Arial"/>
              <a:ea typeface="Arial"/>
              <a:cs typeface="Arial"/>
              <a:sym typeface="Arial"/>
            </a:endParaRPr>
          </a:p>
          <a:p>
            <a:pPr indent="-298450" lvl="0" marL="457200" rtl="0" algn="l">
              <a:lnSpc>
                <a:spcPct val="100000"/>
              </a:lnSpc>
              <a:spcBef>
                <a:spcPts val="0"/>
              </a:spcBef>
              <a:spcAft>
                <a:spcPts val="0"/>
              </a:spcAft>
              <a:buSzPts val="1100"/>
              <a:buFont typeface="Arial"/>
              <a:buChar char="•"/>
            </a:pPr>
            <a:r>
              <a:rPr b="0" i="0" lang="en-US" sz="1800" u="none" strike="noStrike">
                <a:solidFill>
                  <a:srgbClr val="000000"/>
                </a:solidFill>
                <a:latin typeface="Arial"/>
                <a:ea typeface="Arial"/>
                <a:cs typeface="Arial"/>
                <a:sym typeface="Arial"/>
              </a:rPr>
              <a:t>Storage reads/writes from </a:t>
            </a:r>
            <a:r>
              <a:rPr b="1" i="0" lang="en-US" sz="1800" u="none" strike="noStrike">
                <a:solidFill>
                  <a:srgbClr val="000000"/>
                </a:solidFill>
                <a:latin typeface="Arial"/>
                <a:ea typeface="Arial"/>
                <a:cs typeface="Arial"/>
                <a:sym typeface="Arial"/>
              </a:rPr>
              <a:t>IBM Spectrum Scale </a:t>
            </a:r>
            <a:r>
              <a:rPr b="0" i="0" lang="en-US" sz="1800" u="none" strike="noStrike">
                <a:solidFill>
                  <a:srgbClr val="000000"/>
                </a:solidFill>
                <a:latin typeface="Arial"/>
                <a:ea typeface="Arial"/>
                <a:cs typeface="Arial"/>
                <a:sym typeface="Arial"/>
              </a:rPr>
              <a:t>-</a:t>
            </a:r>
            <a:r>
              <a:rPr b="1" i="0" lang="en-US" sz="1800" u="none" strike="noStrike">
                <a:solidFill>
                  <a:srgbClr val="000000"/>
                </a:solidFill>
                <a:latin typeface="Arial"/>
                <a:ea typeface="Arial"/>
                <a:cs typeface="Arial"/>
                <a:sym typeface="Arial"/>
              </a:rPr>
              <a:t> With support from the Storage and Data Research team</a:t>
            </a:r>
            <a:r>
              <a:rPr b="0" i="0" lang="en-US" sz="1800" u="none" strike="noStrike">
                <a:solidFill>
                  <a:srgbClr val="000000"/>
                </a:solidFill>
                <a:latin typeface="Arial"/>
                <a:ea typeface="Arial"/>
                <a:cs typeface="Arial"/>
                <a:sym typeface="Arial"/>
              </a:rPr>
              <a:t>​</a:t>
            </a:r>
            <a:endParaRPr b="0" i="0" u="none" strike="noStrike">
              <a:solidFill>
                <a:srgbClr val="000000"/>
              </a:solidFill>
              <a:latin typeface="Arial"/>
              <a:ea typeface="Arial"/>
              <a:cs typeface="Arial"/>
              <a:sym typeface="Arial"/>
            </a:endParaRPr>
          </a:p>
          <a:p>
            <a:pPr indent="-298450" lvl="0" marL="457200" rtl="0" algn="l">
              <a:lnSpc>
                <a:spcPct val="100000"/>
              </a:lnSpc>
              <a:spcBef>
                <a:spcPts val="0"/>
              </a:spcBef>
              <a:spcAft>
                <a:spcPts val="0"/>
              </a:spcAft>
              <a:buSzPts val="1100"/>
              <a:buFont typeface="Arial"/>
              <a:buChar char="•"/>
            </a:pPr>
            <a:r>
              <a:rPr b="0" i="0" lang="en-US" sz="1800" u="none" strike="noStrike">
                <a:solidFill>
                  <a:srgbClr val="000000"/>
                </a:solidFill>
                <a:latin typeface="Arial"/>
                <a:ea typeface="Arial"/>
                <a:cs typeface="Arial"/>
                <a:sym typeface="Arial"/>
              </a:rPr>
              <a:t>Model: Llama-3.1-70B running on 4x H100 GPUs, with each GPU backed by 100 GB of host (CPU) memory. ​</a:t>
            </a:r>
            <a:endParaRPr b="0" i="0" u="none"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8" name="Google Shape;131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The KVOffloading effort is led in vLLM through a new KV Offloading Connector implementation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1" name="Google Shape;133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DRAM is generally available in compute clusters, utilizing it is a no-brainer</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4" name="Google Shape;134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Storage offloading</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7" name="Shape 1357"/>
        <p:cNvGrpSpPr/>
        <p:nvPr/>
      </p:nvGrpSpPr>
      <p:grpSpPr>
        <a:xfrm>
          <a:off x="0" y="0"/>
          <a:ext cx="0" cy="0"/>
          <a:chOff x="0" y="0"/>
          <a:chExt cx="0" cy="0"/>
        </a:xfrm>
      </p:grpSpPr>
      <p:sp>
        <p:nvSpPr>
          <p:cNvPr id="1358" name="Google Shape;1358;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9" name="Google Shape;135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40 QPS, s</a:t>
            </a:r>
            <a:r>
              <a:rPr b="0" i="0" lang="en-US" u="none" strike="noStrike">
                <a:solidFill>
                  <a:srgbClr val="1C1E21"/>
                </a:solidFill>
                <a:latin typeface="Red Hat Display"/>
                <a:ea typeface="Red Hat Display"/>
                <a:cs typeface="Red Hat Display"/>
                <a:sym typeface="Red Hat Display"/>
              </a:rPr>
              <a:t>ystem prompt of 2000 tokens and a question made of 256 tokens. 256 tokens are decoded in response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0" i="0" lang="en-US" u="none" strike="noStrike">
                <a:solidFill>
                  <a:srgbClr val="1C1E21"/>
                </a:solidFill>
                <a:latin typeface="Red Hat Display"/>
                <a:ea typeface="Red Hat Display"/>
                <a:cs typeface="Red Hat Display"/>
                <a:sym typeface="Red Hat Display"/>
              </a:rPr>
              <a:t>Llama-3.1-8B model on a system with 2x NVIDIA H100 GPUs and a cloud-based storage offering approximately 10GB/s I/O throughput.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39683a23c58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39683a23c58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39683a23c58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39683a23c58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39683a23c58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39683a23c58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g39683a23c58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7" name="Google Shape;1407;g39683a23c58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g39683a23c58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4" name="Google Shape;1434;g39683a23c58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g39683a23c58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3" name="Google Shape;1453;g39683a23c58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g39683a23c58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9" name="Google Shape;1459;g39683a23c58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4" name="Shape 1494"/>
        <p:cNvGrpSpPr/>
        <p:nvPr/>
      </p:nvGrpSpPr>
      <p:grpSpPr>
        <a:xfrm>
          <a:off x="0" y="0"/>
          <a:ext cx="0" cy="0"/>
          <a:chOff x="0" y="0"/>
          <a:chExt cx="0" cy="0"/>
        </a:xfrm>
      </p:grpSpPr>
      <p:sp>
        <p:nvSpPr>
          <p:cNvPr id="1495" name="Google Shape;1495;g39683a23c58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6" name="Google Shape;1496;g39683a23c58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0" name="Shape 1520"/>
        <p:cNvGrpSpPr/>
        <p:nvPr/>
      </p:nvGrpSpPr>
      <p:grpSpPr>
        <a:xfrm>
          <a:off x="0" y="0"/>
          <a:ext cx="0" cy="0"/>
          <a:chOff x="0" y="0"/>
          <a:chExt cx="0" cy="0"/>
        </a:xfrm>
      </p:grpSpPr>
      <p:sp>
        <p:nvSpPr>
          <p:cNvPr id="1521" name="Google Shape;1521;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2" name="Google Shape;152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a:solidFill>
                  <a:srgbClr val="FAF9F5"/>
                </a:solidFill>
                <a:latin typeface="Red Hat Text"/>
                <a:ea typeface="Red Hat Text"/>
                <a:cs typeface="Red Hat Text"/>
                <a:sym typeface="Red Hat Text"/>
              </a:rPr>
              <a:t>This is the llm-d agentic runtime roadmap. The key shift: the KV-cache stops being a transparent performance optimization and becomes the explicit coordination layer between agent frameworks and inference infrastructure. Frameworks like LangChain or LlamaIndex tell us what matters, we manage the lifecycle. We don't touch agent control flow — we stay an execution engine, but a much smarter one.</a:t>
            </a:r>
            <a:endParaRPr>
              <a:latin typeface="Red Hat Text"/>
              <a:ea typeface="Red Hat Text"/>
              <a:cs typeface="Red Hat Text"/>
              <a:sym typeface="Red Hat Text"/>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8" name="Google Shape;154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a:latin typeface="Red Hat Text"/>
              <a:ea typeface="Red Hat Text"/>
              <a:cs typeface="Red Hat Text"/>
              <a:sym typeface="Red Hat Tex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6.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9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0.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7.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7.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23.png"/><Relationship Id="rId7" Type="http://schemas.openxmlformats.org/officeDocument/2006/relationships/image" Target="../media/image21.png"/><Relationship Id="rId8"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2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3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46.gif"/><Relationship Id="rId4" Type="http://schemas.openxmlformats.org/officeDocument/2006/relationships/image" Target="../media/image2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3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2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2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26.png"/><Relationship Id="rId4" Type="http://schemas.openxmlformats.org/officeDocument/2006/relationships/image" Target="../media/image2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2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3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3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3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image" Target="../media/image35.png"/><Relationship Id="rId4" Type="http://schemas.openxmlformats.org/officeDocument/2006/relationships/image" Target="../media/image36.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 Id="rId3" Type="http://schemas.openxmlformats.org/officeDocument/2006/relationships/image" Target="../media/image3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4.png"/><Relationship Id="rId3" Type="http://schemas.openxmlformats.org/officeDocument/2006/relationships/image" Target="../media/image38.png"/><Relationship Id="rId4" Type="http://schemas.openxmlformats.org/officeDocument/2006/relationships/image" Target="../media/image39.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Title 2">
  <p:cSld name="TITLE_2_2">
    <p:bg>
      <p:bgPr>
        <a:solidFill>
          <a:schemeClr val="lt1"/>
        </a:solidFill>
      </p:bgPr>
    </p:bg>
    <p:spTree>
      <p:nvGrpSpPr>
        <p:cNvPr id="8" name="Shape 8"/>
        <p:cNvGrpSpPr/>
        <p:nvPr/>
      </p:nvGrpSpPr>
      <p:grpSpPr>
        <a:xfrm>
          <a:off x="0" y="0"/>
          <a:ext cx="0" cy="0"/>
          <a:chOff x="0" y="0"/>
          <a:chExt cx="0" cy="0"/>
        </a:xfrm>
      </p:grpSpPr>
      <p:pic>
        <p:nvPicPr>
          <p:cNvPr id="9" name="Google Shape;9;p25" title="RH-AI-Presentation-Asset 5.png"/>
          <p:cNvPicPr preferRelativeResize="0"/>
          <p:nvPr/>
        </p:nvPicPr>
        <p:blipFill rotWithShape="1">
          <a:blip r:embed="rId2">
            <a:alphaModFix/>
          </a:blip>
          <a:srcRect b="0" l="0" r="49934" t="0"/>
          <a:stretch/>
        </p:blipFill>
        <p:spPr>
          <a:xfrm>
            <a:off x="8769329" y="1045675"/>
            <a:ext cx="3422675" cy="4309425"/>
          </a:xfrm>
          <a:prstGeom prst="rect">
            <a:avLst/>
          </a:prstGeom>
          <a:noFill/>
          <a:ln>
            <a:noFill/>
          </a:ln>
        </p:spPr>
      </p:pic>
      <p:cxnSp>
        <p:nvCxnSpPr>
          <p:cNvPr id="10" name="Google Shape;10;p25"/>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11" name="Google Shape;11;p25"/>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
        <p:nvSpPr>
          <p:cNvPr id="12" name="Google Shape;12;p25"/>
          <p:cNvSpPr txBox="1"/>
          <p:nvPr>
            <p:ph idx="1" type="subTitle"/>
          </p:nvPr>
        </p:nvSpPr>
        <p:spPr>
          <a:xfrm>
            <a:off x="1321725" y="3521825"/>
            <a:ext cx="7533300" cy="914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800"/>
              <a:buFont typeface="Red Hat Display"/>
              <a:buNone/>
              <a:defRPr sz="2800">
                <a:solidFill>
                  <a:schemeClr val="dk1"/>
                </a:solidFill>
                <a:latin typeface="Red Hat Display"/>
                <a:ea typeface="Red Hat Display"/>
                <a:cs typeface="Red Hat Display"/>
                <a:sym typeface="Red Hat Display"/>
              </a:defRPr>
            </a:lvl1pPr>
            <a:lvl2pPr lvl="1" algn="l">
              <a:lnSpc>
                <a:spcPct val="100000"/>
              </a:lnSpc>
              <a:spcBef>
                <a:spcPts val="0"/>
              </a:spcBef>
              <a:spcAft>
                <a:spcPts val="0"/>
              </a:spcAft>
              <a:buClr>
                <a:schemeClr val="dk1"/>
              </a:buClr>
              <a:buSzPts val="2400"/>
              <a:buNone/>
              <a:defRPr sz="2400">
                <a:solidFill>
                  <a:schemeClr val="dk1"/>
                </a:solidFill>
              </a:defRPr>
            </a:lvl2pPr>
            <a:lvl3pPr lvl="2" algn="l">
              <a:lnSpc>
                <a:spcPct val="100000"/>
              </a:lnSpc>
              <a:spcBef>
                <a:spcPts val="0"/>
              </a:spcBef>
              <a:spcAft>
                <a:spcPts val="0"/>
              </a:spcAft>
              <a:buClr>
                <a:schemeClr val="dk1"/>
              </a:buClr>
              <a:buSzPts val="2400"/>
              <a:buNone/>
              <a:defRPr sz="2400">
                <a:solidFill>
                  <a:schemeClr val="dk1"/>
                </a:solidFill>
              </a:defRPr>
            </a:lvl3pPr>
            <a:lvl4pPr lvl="3" algn="l">
              <a:lnSpc>
                <a:spcPct val="100000"/>
              </a:lnSpc>
              <a:spcBef>
                <a:spcPts val="0"/>
              </a:spcBef>
              <a:spcAft>
                <a:spcPts val="0"/>
              </a:spcAft>
              <a:buClr>
                <a:schemeClr val="dk1"/>
              </a:buClr>
              <a:buSzPts val="2400"/>
              <a:buNone/>
              <a:defRPr sz="2400">
                <a:solidFill>
                  <a:schemeClr val="dk1"/>
                </a:solidFill>
              </a:defRPr>
            </a:lvl4pPr>
            <a:lvl5pPr lvl="4" algn="l">
              <a:lnSpc>
                <a:spcPct val="100000"/>
              </a:lnSpc>
              <a:spcBef>
                <a:spcPts val="0"/>
              </a:spcBef>
              <a:spcAft>
                <a:spcPts val="0"/>
              </a:spcAft>
              <a:buClr>
                <a:schemeClr val="dk1"/>
              </a:buClr>
              <a:buSzPts val="2400"/>
              <a:buNone/>
              <a:defRPr sz="2400">
                <a:solidFill>
                  <a:schemeClr val="dk1"/>
                </a:solidFill>
              </a:defRPr>
            </a:lvl5pPr>
            <a:lvl6pPr lvl="5" algn="l">
              <a:lnSpc>
                <a:spcPct val="100000"/>
              </a:lnSpc>
              <a:spcBef>
                <a:spcPts val="0"/>
              </a:spcBef>
              <a:spcAft>
                <a:spcPts val="0"/>
              </a:spcAft>
              <a:buClr>
                <a:schemeClr val="dk1"/>
              </a:buClr>
              <a:buSzPts val="2400"/>
              <a:buNone/>
              <a:defRPr sz="2400">
                <a:solidFill>
                  <a:schemeClr val="dk1"/>
                </a:solidFill>
              </a:defRPr>
            </a:lvl6pPr>
            <a:lvl7pPr lvl="6" algn="l">
              <a:lnSpc>
                <a:spcPct val="100000"/>
              </a:lnSpc>
              <a:spcBef>
                <a:spcPts val="0"/>
              </a:spcBef>
              <a:spcAft>
                <a:spcPts val="0"/>
              </a:spcAft>
              <a:buClr>
                <a:schemeClr val="dk1"/>
              </a:buClr>
              <a:buSzPts val="2400"/>
              <a:buNone/>
              <a:defRPr sz="2400">
                <a:solidFill>
                  <a:schemeClr val="dk1"/>
                </a:solidFill>
              </a:defRPr>
            </a:lvl7pPr>
            <a:lvl8pPr lvl="7" algn="l">
              <a:lnSpc>
                <a:spcPct val="100000"/>
              </a:lnSpc>
              <a:spcBef>
                <a:spcPts val="0"/>
              </a:spcBef>
              <a:spcAft>
                <a:spcPts val="0"/>
              </a:spcAft>
              <a:buClr>
                <a:schemeClr val="dk1"/>
              </a:buClr>
              <a:buSzPts val="2400"/>
              <a:buNone/>
              <a:defRPr sz="2400">
                <a:solidFill>
                  <a:schemeClr val="dk1"/>
                </a:solidFill>
              </a:defRPr>
            </a:lvl8pPr>
            <a:lvl9pPr lvl="8" algn="l">
              <a:lnSpc>
                <a:spcPct val="100000"/>
              </a:lnSpc>
              <a:spcBef>
                <a:spcPts val="0"/>
              </a:spcBef>
              <a:spcAft>
                <a:spcPts val="0"/>
              </a:spcAft>
              <a:buClr>
                <a:schemeClr val="dk1"/>
              </a:buClr>
              <a:buSzPts val="2400"/>
              <a:buNone/>
              <a:defRPr sz="2400">
                <a:solidFill>
                  <a:schemeClr val="dk1"/>
                </a:solidFill>
              </a:defRPr>
            </a:lvl9pPr>
          </a:lstStyle>
          <a:p/>
        </p:txBody>
      </p:sp>
      <p:sp>
        <p:nvSpPr>
          <p:cNvPr id="13" name="Google Shape;13;p25"/>
          <p:cNvSpPr txBox="1"/>
          <p:nvPr>
            <p:ph type="title"/>
          </p:nvPr>
        </p:nvSpPr>
        <p:spPr>
          <a:xfrm>
            <a:off x="1321875" y="1743625"/>
            <a:ext cx="7533300" cy="16002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3400"/>
              <a:buNone/>
              <a:defRPr sz="4800">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3400"/>
              <a:buNone/>
              <a:defRPr sz="4800"/>
            </a:lvl2pPr>
            <a:lvl3pPr lvl="2" algn="l">
              <a:lnSpc>
                <a:spcPct val="100000"/>
              </a:lnSpc>
              <a:spcBef>
                <a:spcPts val="0"/>
              </a:spcBef>
              <a:spcAft>
                <a:spcPts val="0"/>
              </a:spcAft>
              <a:buSzPts val="3400"/>
              <a:buNone/>
              <a:defRPr sz="4800"/>
            </a:lvl3pPr>
            <a:lvl4pPr lvl="3" algn="l">
              <a:lnSpc>
                <a:spcPct val="100000"/>
              </a:lnSpc>
              <a:spcBef>
                <a:spcPts val="0"/>
              </a:spcBef>
              <a:spcAft>
                <a:spcPts val="0"/>
              </a:spcAft>
              <a:buSzPts val="3400"/>
              <a:buNone/>
              <a:defRPr sz="4800"/>
            </a:lvl4pPr>
            <a:lvl5pPr lvl="4" algn="l">
              <a:lnSpc>
                <a:spcPct val="100000"/>
              </a:lnSpc>
              <a:spcBef>
                <a:spcPts val="0"/>
              </a:spcBef>
              <a:spcAft>
                <a:spcPts val="0"/>
              </a:spcAft>
              <a:buSzPts val="3400"/>
              <a:buNone/>
              <a:defRPr sz="4800"/>
            </a:lvl5pPr>
            <a:lvl6pPr lvl="5" algn="l">
              <a:lnSpc>
                <a:spcPct val="100000"/>
              </a:lnSpc>
              <a:spcBef>
                <a:spcPts val="0"/>
              </a:spcBef>
              <a:spcAft>
                <a:spcPts val="0"/>
              </a:spcAft>
              <a:buSzPts val="3400"/>
              <a:buNone/>
              <a:defRPr sz="4800"/>
            </a:lvl6pPr>
            <a:lvl7pPr lvl="6" algn="l">
              <a:lnSpc>
                <a:spcPct val="100000"/>
              </a:lnSpc>
              <a:spcBef>
                <a:spcPts val="0"/>
              </a:spcBef>
              <a:spcAft>
                <a:spcPts val="0"/>
              </a:spcAft>
              <a:buSzPts val="3400"/>
              <a:buNone/>
              <a:defRPr sz="4800"/>
            </a:lvl7pPr>
            <a:lvl8pPr lvl="7" algn="l">
              <a:lnSpc>
                <a:spcPct val="100000"/>
              </a:lnSpc>
              <a:spcBef>
                <a:spcPts val="0"/>
              </a:spcBef>
              <a:spcAft>
                <a:spcPts val="0"/>
              </a:spcAft>
              <a:buSzPts val="3400"/>
              <a:buNone/>
              <a:defRPr sz="4800"/>
            </a:lvl8pPr>
            <a:lvl9pPr lvl="8" algn="l">
              <a:lnSpc>
                <a:spcPct val="100000"/>
              </a:lnSpc>
              <a:spcBef>
                <a:spcPts val="0"/>
              </a:spcBef>
              <a:spcAft>
                <a:spcPts val="0"/>
              </a:spcAft>
              <a:buSzPts val="3400"/>
              <a:buNone/>
              <a:defRPr sz="4800"/>
            </a:lvl9pPr>
          </a:lstStyle>
          <a:p/>
        </p:txBody>
      </p:sp>
      <p:sp>
        <p:nvSpPr>
          <p:cNvPr id="14" name="Google Shape;14;p25"/>
          <p:cNvSpPr txBox="1"/>
          <p:nvPr>
            <p:ph idx="2" type="subTitle"/>
          </p:nvPr>
        </p:nvSpPr>
        <p:spPr>
          <a:xfrm>
            <a:off x="1321725" y="4605500"/>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dk1"/>
              </a:buClr>
              <a:buSzPts val="1400"/>
              <a:buFont typeface="Red Hat Display Medium"/>
              <a:buNone/>
              <a:defRPr sz="1400">
                <a:solidFill>
                  <a:schemeClr val="dk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2pPr>
            <a:lvl3pPr lvl="2"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3pPr>
            <a:lvl4pPr lvl="3"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4pPr>
            <a:lvl5pPr lvl="4"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5pPr>
            <a:lvl6pPr lvl="5"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6pPr>
            <a:lvl7pPr lvl="6"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7pPr>
            <a:lvl8pPr lvl="7"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8pPr>
            <a:lvl9pPr lvl="8"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9pPr>
          </a:lstStyle>
          <a:p/>
        </p:txBody>
      </p:sp>
      <p:sp>
        <p:nvSpPr>
          <p:cNvPr id="15" name="Google Shape;15;p25"/>
          <p:cNvSpPr txBox="1"/>
          <p:nvPr>
            <p:ph idx="3" type="subTitle"/>
          </p:nvPr>
        </p:nvSpPr>
        <p:spPr>
          <a:xfrm>
            <a:off x="3709850" y="4605500"/>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dk1"/>
              </a:buClr>
              <a:buSzPts val="1400"/>
              <a:buFont typeface="Red Hat Display Medium"/>
              <a:buNone/>
              <a:defRPr sz="1400">
                <a:solidFill>
                  <a:schemeClr val="dk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2pPr>
            <a:lvl3pPr lvl="2"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3pPr>
            <a:lvl4pPr lvl="3"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4pPr>
            <a:lvl5pPr lvl="4"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5pPr>
            <a:lvl6pPr lvl="5"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6pPr>
            <a:lvl7pPr lvl="6"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7pPr>
            <a:lvl8pPr lvl="7"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8pPr>
            <a:lvl9pPr lvl="8"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9pPr>
          </a:lstStyle>
          <a:p/>
        </p:txBody>
      </p:sp>
      <p:pic>
        <p:nvPicPr>
          <p:cNvPr id="16" name="Google Shape;16;p25" title="llm-d-logo.png"/>
          <p:cNvPicPr preferRelativeResize="0"/>
          <p:nvPr/>
        </p:nvPicPr>
        <p:blipFill rotWithShape="1">
          <a:blip r:embed="rId3">
            <a:alphaModFix/>
          </a:blip>
          <a:srcRect b="0" l="0" r="0" t="0"/>
          <a:stretch/>
        </p:blipFill>
        <p:spPr>
          <a:xfrm>
            <a:off x="10914928" y="6319287"/>
            <a:ext cx="1008588" cy="308787"/>
          </a:xfrm>
          <a:prstGeom prst="rect">
            <a:avLst/>
          </a:prstGeom>
          <a:noFill/>
          <a:ln>
            <a:noFill/>
          </a:ln>
        </p:spPr>
      </p:pic>
      <p:pic>
        <p:nvPicPr>
          <p:cNvPr id="17" name="Google Shape;17;p25"/>
          <p:cNvPicPr preferRelativeResize="0"/>
          <p:nvPr/>
        </p:nvPicPr>
        <p:blipFill rotWithShape="1">
          <a:blip r:embed="rId4">
            <a:alphaModFix/>
          </a:blip>
          <a:srcRect b="0" l="0" r="0" t="0"/>
          <a:stretch/>
        </p:blipFill>
        <p:spPr>
          <a:xfrm>
            <a:off x="238753" y="179101"/>
            <a:ext cx="2103122" cy="9144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and two column body 1">
  <p:cSld name="CUSTOM_4_17_1_2">
    <p:spTree>
      <p:nvGrpSpPr>
        <p:cNvPr id="18" name="Shape 18"/>
        <p:cNvGrpSpPr/>
        <p:nvPr/>
      </p:nvGrpSpPr>
      <p:grpSpPr>
        <a:xfrm>
          <a:off x="0" y="0"/>
          <a:ext cx="0" cy="0"/>
          <a:chOff x="0" y="0"/>
          <a:chExt cx="0" cy="0"/>
        </a:xfrm>
      </p:grpSpPr>
      <p:cxnSp>
        <p:nvCxnSpPr>
          <p:cNvPr id="19" name="Google Shape;19;p26"/>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20" name="Google Shape;20;p26"/>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21" name="Google Shape;21;p26"/>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
        <p:nvSpPr>
          <p:cNvPr id="22" name="Google Shape;22;p26"/>
          <p:cNvSpPr txBox="1"/>
          <p:nvPr>
            <p:ph idx="1" type="body"/>
          </p:nvPr>
        </p:nvSpPr>
        <p:spPr>
          <a:xfrm>
            <a:off x="885125" y="2291177"/>
            <a:ext cx="4937700" cy="3727200"/>
          </a:xfrm>
          <a:prstGeom prst="rect">
            <a:avLst/>
          </a:prstGeom>
          <a:noFill/>
          <a:ln>
            <a:noFill/>
          </a:ln>
        </p:spPr>
        <p:txBody>
          <a:bodyPr anchorCtr="0" anchor="t" bIns="0" lIns="0" spcFirstLastPara="1" rIns="0" wrap="square" tIns="0">
            <a:noAutofit/>
          </a:bodyPr>
          <a:lstStyle>
            <a:lvl1pPr indent="-342900" lvl="0" marL="457200" algn="l">
              <a:lnSpc>
                <a:spcPct val="135000"/>
              </a:lnSpc>
              <a:spcBef>
                <a:spcPts val="1000"/>
              </a:spcBef>
              <a:spcAft>
                <a:spcPts val="0"/>
              </a:spcAft>
              <a:buSzPts val="1800"/>
              <a:buChar char="▸"/>
              <a:defRPr/>
            </a:lvl1pPr>
            <a:lvl2pPr indent="-342900" lvl="1" marL="914400" algn="l">
              <a:lnSpc>
                <a:spcPct val="135000"/>
              </a:lnSpc>
              <a:spcBef>
                <a:spcPts val="1000"/>
              </a:spcBef>
              <a:spcAft>
                <a:spcPts val="0"/>
              </a:spcAft>
              <a:buSzPts val="1800"/>
              <a:buChar char="･"/>
              <a:defRPr/>
            </a:lvl2pPr>
            <a:lvl3pPr indent="-342900" lvl="2" marL="1371600" algn="l">
              <a:lnSpc>
                <a:spcPct val="135000"/>
              </a:lnSpc>
              <a:spcBef>
                <a:spcPts val="1000"/>
              </a:spcBef>
              <a:spcAft>
                <a:spcPts val="0"/>
              </a:spcAft>
              <a:buSzPts val="1800"/>
              <a:buChar char="･"/>
              <a:defRPr/>
            </a:lvl3pPr>
            <a:lvl4pPr indent="-342900" lvl="3" marL="1828800" algn="l">
              <a:lnSpc>
                <a:spcPct val="135000"/>
              </a:lnSpc>
              <a:spcBef>
                <a:spcPts val="1000"/>
              </a:spcBef>
              <a:spcAft>
                <a:spcPts val="0"/>
              </a:spcAft>
              <a:buSzPts val="1800"/>
              <a:buChar char="･"/>
              <a:defRPr/>
            </a:lvl4pPr>
            <a:lvl5pPr indent="-342900" lvl="4" marL="2286000" algn="l">
              <a:lnSpc>
                <a:spcPct val="135000"/>
              </a:lnSpc>
              <a:spcBef>
                <a:spcPts val="1000"/>
              </a:spcBef>
              <a:spcAft>
                <a:spcPts val="0"/>
              </a:spcAft>
              <a:buSzPts val="1800"/>
              <a:buChar char="･"/>
              <a:defRPr/>
            </a:lvl5pPr>
            <a:lvl6pPr indent="-342900" lvl="5" marL="2743200" algn="l">
              <a:lnSpc>
                <a:spcPct val="135000"/>
              </a:lnSpc>
              <a:spcBef>
                <a:spcPts val="1000"/>
              </a:spcBef>
              <a:spcAft>
                <a:spcPts val="0"/>
              </a:spcAft>
              <a:buSzPts val="1800"/>
              <a:buChar char="･"/>
              <a:defRPr/>
            </a:lvl6pPr>
            <a:lvl7pPr indent="-342900" lvl="6" marL="3200400" algn="l">
              <a:lnSpc>
                <a:spcPct val="135000"/>
              </a:lnSpc>
              <a:spcBef>
                <a:spcPts val="1000"/>
              </a:spcBef>
              <a:spcAft>
                <a:spcPts val="0"/>
              </a:spcAft>
              <a:buSzPts val="1800"/>
              <a:buChar char="･"/>
              <a:defRPr/>
            </a:lvl7pPr>
            <a:lvl8pPr indent="-342900" lvl="7" marL="3657600" algn="l">
              <a:lnSpc>
                <a:spcPct val="135000"/>
              </a:lnSpc>
              <a:spcBef>
                <a:spcPts val="1000"/>
              </a:spcBef>
              <a:spcAft>
                <a:spcPts val="0"/>
              </a:spcAft>
              <a:buSzPts val="1800"/>
              <a:buChar char="･"/>
              <a:defRPr/>
            </a:lvl8pPr>
            <a:lvl9pPr indent="-342900" lvl="8" marL="4114800" algn="l">
              <a:lnSpc>
                <a:spcPct val="135000"/>
              </a:lnSpc>
              <a:spcBef>
                <a:spcPts val="1000"/>
              </a:spcBef>
              <a:spcAft>
                <a:spcPts val="1000"/>
              </a:spcAft>
              <a:buSzPts val="1800"/>
              <a:buChar char="･"/>
              <a:defRPr/>
            </a:lvl9pPr>
          </a:lstStyle>
          <a:p/>
        </p:txBody>
      </p:sp>
      <p:sp>
        <p:nvSpPr>
          <p:cNvPr id="23" name="Google Shape;23;p26"/>
          <p:cNvSpPr txBox="1"/>
          <p:nvPr>
            <p:ph idx="2" type="body"/>
          </p:nvPr>
        </p:nvSpPr>
        <p:spPr>
          <a:xfrm>
            <a:off x="6369425" y="2291175"/>
            <a:ext cx="4937700" cy="2937600"/>
          </a:xfrm>
          <a:prstGeom prst="rect">
            <a:avLst/>
          </a:prstGeom>
          <a:noFill/>
          <a:ln>
            <a:noFill/>
          </a:ln>
        </p:spPr>
        <p:txBody>
          <a:bodyPr anchorCtr="0" anchor="t" bIns="0" lIns="0" spcFirstLastPara="1" rIns="0" wrap="square" tIns="0">
            <a:noAutofit/>
          </a:bodyPr>
          <a:lstStyle>
            <a:lvl1pPr indent="-342900" lvl="0" marL="457200" algn="l">
              <a:lnSpc>
                <a:spcPct val="135000"/>
              </a:lnSpc>
              <a:spcBef>
                <a:spcPts val="1000"/>
              </a:spcBef>
              <a:spcAft>
                <a:spcPts val="0"/>
              </a:spcAft>
              <a:buSzPts val="1800"/>
              <a:buChar char="▸"/>
              <a:defRPr/>
            </a:lvl1pPr>
            <a:lvl2pPr indent="-342900" lvl="1" marL="914400" algn="l">
              <a:lnSpc>
                <a:spcPct val="135000"/>
              </a:lnSpc>
              <a:spcBef>
                <a:spcPts val="1000"/>
              </a:spcBef>
              <a:spcAft>
                <a:spcPts val="0"/>
              </a:spcAft>
              <a:buSzPts val="1800"/>
              <a:buChar char="･"/>
              <a:defRPr/>
            </a:lvl2pPr>
            <a:lvl3pPr indent="-342900" lvl="2" marL="1371600" algn="l">
              <a:lnSpc>
                <a:spcPct val="135000"/>
              </a:lnSpc>
              <a:spcBef>
                <a:spcPts val="1000"/>
              </a:spcBef>
              <a:spcAft>
                <a:spcPts val="0"/>
              </a:spcAft>
              <a:buSzPts val="1800"/>
              <a:buChar char="･"/>
              <a:defRPr/>
            </a:lvl3pPr>
            <a:lvl4pPr indent="-342900" lvl="3" marL="1828800" algn="l">
              <a:lnSpc>
                <a:spcPct val="135000"/>
              </a:lnSpc>
              <a:spcBef>
                <a:spcPts val="1000"/>
              </a:spcBef>
              <a:spcAft>
                <a:spcPts val="0"/>
              </a:spcAft>
              <a:buSzPts val="1800"/>
              <a:buChar char="･"/>
              <a:defRPr/>
            </a:lvl4pPr>
            <a:lvl5pPr indent="-342900" lvl="4" marL="2286000" algn="l">
              <a:lnSpc>
                <a:spcPct val="135000"/>
              </a:lnSpc>
              <a:spcBef>
                <a:spcPts val="1000"/>
              </a:spcBef>
              <a:spcAft>
                <a:spcPts val="0"/>
              </a:spcAft>
              <a:buSzPts val="1800"/>
              <a:buChar char="･"/>
              <a:defRPr/>
            </a:lvl5pPr>
            <a:lvl6pPr indent="-342900" lvl="5" marL="2743200" algn="l">
              <a:lnSpc>
                <a:spcPct val="135000"/>
              </a:lnSpc>
              <a:spcBef>
                <a:spcPts val="1000"/>
              </a:spcBef>
              <a:spcAft>
                <a:spcPts val="0"/>
              </a:spcAft>
              <a:buSzPts val="1800"/>
              <a:buChar char="･"/>
              <a:defRPr/>
            </a:lvl6pPr>
            <a:lvl7pPr indent="-342900" lvl="6" marL="3200400" algn="l">
              <a:lnSpc>
                <a:spcPct val="135000"/>
              </a:lnSpc>
              <a:spcBef>
                <a:spcPts val="1000"/>
              </a:spcBef>
              <a:spcAft>
                <a:spcPts val="0"/>
              </a:spcAft>
              <a:buSzPts val="1800"/>
              <a:buChar char="･"/>
              <a:defRPr/>
            </a:lvl7pPr>
            <a:lvl8pPr indent="-342900" lvl="7" marL="3657600" algn="l">
              <a:lnSpc>
                <a:spcPct val="135000"/>
              </a:lnSpc>
              <a:spcBef>
                <a:spcPts val="1000"/>
              </a:spcBef>
              <a:spcAft>
                <a:spcPts val="0"/>
              </a:spcAft>
              <a:buSzPts val="1800"/>
              <a:buChar char="･"/>
              <a:defRPr/>
            </a:lvl8pPr>
            <a:lvl9pPr indent="-342900" lvl="8" marL="4114800" algn="l">
              <a:lnSpc>
                <a:spcPct val="135000"/>
              </a:lnSpc>
              <a:spcBef>
                <a:spcPts val="1000"/>
              </a:spcBef>
              <a:spcAft>
                <a:spcPts val="1000"/>
              </a:spcAft>
              <a:buSzPts val="1800"/>
              <a:buChar char="･"/>
              <a:defRPr/>
            </a:lvl9pPr>
          </a:lstStyle>
          <a:p/>
        </p:txBody>
      </p:sp>
      <p:sp>
        <p:nvSpPr>
          <p:cNvPr id="24" name="Google Shape;24;p26"/>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25" name="Google Shape;25;p26"/>
          <p:cNvSpPr txBox="1"/>
          <p:nvPr>
            <p:ph idx="3"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
        <p:nvSpPr>
          <p:cNvPr id="26" name="Google Shape;26;p26"/>
          <p:cNvSpPr/>
          <p:nvPr/>
        </p:nvSpPr>
        <p:spPr>
          <a:xfrm>
            <a:off x="9945775" y="349400"/>
            <a:ext cx="1872000" cy="297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ed Hat Display"/>
              <a:ea typeface="Red Hat Display"/>
              <a:cs typeface="Red Hat Display"/>
              <a:sym typeface="Red Hat Display"/>
            </a:endParaRPr>
          </a:p>
        </p:txBody>
      </p:sp>
      <p:pic>
        <p:nvPicPr>
          <p:cNvPr id="27" name="Google Shape;27;p26"/>
          <p:cNvPicPr preferRelativeResize="0"/>
          <p:nvPr/>
        </p:nvPicPr>
        <p:blipFill rotWithShape="1">
          <a:blip r:embed="rId2">
            <a:alphaModFix/>
          </a:blip>
          <a:srcRect b="0" l="0" r="0" t="0"/>
          <a:stretch/>
        </p:blipFill>
        <p:spPr>
          <a:xfrm>
            <a:off x="10502783" y="45846"/>
            <a:ext cx="1608533" cy="699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1 title" type="title">
  <p:cSld name="TITLE">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27"/>
          <p:cNvSpPr/>
          <p:nvPr/>
        </p:nvSpPr>
        <p:spPr>
          <a:xfrm>
            <a:off x="9617175" y="5878875"/>
            <a:ext cx="2574900" cy="97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27"/>
          <p:cNvSpPr txBox="1"/>
          <p:nvPr>
            <p:ph idx="1" type="subTitle"/>
          </p:nvPr>
        </p:nvSpPr>
        <p:spPr>
          <a:xfrm>
            <a:off x="2083725" y="3521825"/>
            <a:ext cx="7533300" cy="914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2800"/>
              <a:buFont typeface="Red Hat Display"/>
              <a:buNone/>
              <a:defRPr sz="2800">
                <a:solidFill>
                  <a:schemeClr val="lt1"/>
                </a:solidFill>
                <a:latin typeface="Red Hat Display"/>
                <a:ea typeface="Red Hat Display"/>
                <a:cs typeface="Red Hat Display"/>
                <a:sym typeface="Red Hat Display"/>
              </a:defRPr>
            </a:lvl1pPr>
            <a:lvl2pPr lvl="1" algn="l">
              <a:lnSpc>
                <a:spcPct val="100000"/>
              </a:lnSpc>
              <a:spcBef>
                <a:spcPts val="0"/>
              </a:spcBef>
              <a:spcAft>
                <a:spcPts val="0"/>
              </a:spcAft>
              <a:buClr>
                <a:schemeClr val="lt1"/>
              </a:buClr>
              <a:buSzPts val="2400"/>
              <a:buNone/>
              <a:defRPr sz="2400">
                <a:solidFill>
                  <a:schemeClr val="lt1"/>
                </a:solidFill>
              </a:defRPr>
            </a:lvl2pPr>
            <a:lvl3pPr lvl="2" algn="l">
              <a:lnSpc>
                <a:spcPct val="100000"/>
              </a:lnSpc>
              <a:spcBef>
                <a:spcPts val="0"/>
              </a:spcBef>
              <a:spcAft>
                <a:spcPts val="0"/>
              </a:spcAft>
              <a:buClr>
                <a:schemeClr val="lt1"/>
              </a:buClr>
              <a:buSzPts val="2400"/>
              <a:buNone/>
              <a:defRPr sz="2400">
                <a:solidFill>
                  <a:schemeClr val="lt1"/>
                </a:solidFill>
              </a:defRPr>
            </a:lvl3pPr>
            <a:lvl4pPr lvl="3" algn="l">
              <a:lnSpc>
                <a:spcPct val="100000"/>
              </a:lnSpc>
              <a:spcBef>
                <a:spcPts val="0"/>
              </a:spcBef>
              <a:spcAft>
                <a:spcPts val="0"/>
              </a:spcAft>
              <a:buClr>
                <a:schemeClr val="lt1"/>
              </a:buClr>
              <a:buSzPts val="2400"/>
              <a:buNone/>
              <a:defRPr sz="2400">
                <a:solidFill>
                  <a:schemeClr val="lt1"/>
                </a:solidFill>
              </a:defRPr>
            </a:lvl4pPr>
            <a:lvl5pPr lvl="4" algn="l">
              <a:lnSpc>
                <a:spcPct val="100000"/>
              </a:lnSpc>
              <a:spcBef>
                <a:spcPts val="0"/>
              </a:spcBef>
              <a:spcAft>
                <a:spcPts val="0"/>
              </a:spcAft>
              <a:buClr>
                <a:schemeClr val="lt1"/>
              </a:buClr>
              <a:buSzPts val="2400"/>
              <a:buNone/>
              <a:defRPr sz="2400">
                <a:solidFill>
                  <a:schemeClr val="lt1"/>
                </a:solidFill>
              </a:defRPr>
            </a:lvl5pPr>
            <a:lvl6pPr lvl="5" algn="l">
              <a:lnSpc>
                <a:spcPct val="100000"/>
              </a:lnSpc>
              <a:spcBef>
                <a:spcPts val="0"/>
              </a:spcBef>
              <a:spcAft>
                <a:spcPts val="0"/>
              </a:spcAft>
              <a:buClr>
                <a:schemeClr val="lt1"/>
              </a:buClr>
              <a:buSzPts val="2400"/>
              <a:buNone/>
              <a:defRPr sz="2400">
                <a:solidFill>
                  <a:schemeClr val="lt1"/>
                </a:solidFill>
              </a:defRPr>
            </a:lvl6pPr>
            <a:lvl7pPr lvl="6" algn="l">
              <a:lnSpc>
                <a:spcPct val="100000"/>
              </a:lnSpc>
              <a:spcBef>
                <a:spcPts val="0"/>
              </a:spcBef>
              <a:spcAft>
                <a:spcPts val="0"/>
              </a:spcAft>
              <a:buClr>
                <a:schemeClr val="lt1"/>
              </a:buClr>
              <a:buSzPts val="2400"/>
              <a:buNone/>
              <a:defRPr sz="2400">
                <a:solidFill>
                  <a:schemeClr val="lt1"/>
                </a:solidFill>
              </a:defRPr>
            </a:lvl7pPr>
            <a:lvl8pPr lvl="7" algn="l">
              <a:lnSpc>
                <a:spcPct val="100000"/>
              </a:lnSpc>
              <a:spcBef>
                <a:spcPts val="0"/>
              </a:spcBef>
              <a:spcAft>
                <a:spcPts val="0"/>
              </a:spcAft>
              <a:buClr>
                <a:schemeClr val="lt1"/>
              </a:buClr>
              <a:buSzPts val="2400"/>
              <a:buNone/>
              <a:defRPr sz="2400">
                <a:solidFill>
                  <a:schemeClr val="lt1"/>
                </a:solidFill>
              </a:defRPr>
            </a:lvl8pPr>
            <a:lvl9pPr lvl="8" algn="l">
              <a:lnSpc>
                <a:spcPct val="100000"/>
              </a:lnSpc>
              <a:spcBef>
                <a:spcPts val="0"/>
              </a:spcBef>
              <a:spcAft>
                <a:spcPts val="0"/>
              </a:spcAft>
              <a:buClr>
                <a:schemeClr val="lt1"/>
              </a:buClr>
              <a:buSzPts val="2400"/>
              <a:buNone/>
              <a:defRPr sz="2400">
                <a:solidFill>
                  <a:schemeClr val="lt1"/>
                </a:solidFill>
              </a:defRPr>
            </a:lvl9pPr>
          </a:lstStyle>
          <a:p/>
        </p:txBody>
      </p:sp>
      <p:sp>
        <p:nvSpPr>
          <p:cNvPr id="31" name="Google Shape;31;p27"/>
          <p:cNvSpPr txBox="1"/>
          <p:nvPr>
            <p:ph type="title"/>
          </p:nvPr>
        </p:nvSpPr>
        <p:spPr>
          <a:xfrm>
            <a:off x="2083875" y="1743625"/>
            <a:ext cx="7533300" cy="16002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3400"/>
              <a:buNone/>
              <a:defRPr sz="4800">
                <a:solidFill>
                  <a:schemeClr val="lt1"/>
                </a:solidFill>
                <a:latin typeface="Red Hat Display Medium"/>
                <a:ea typeface="Red Hat Display Medium"/>
                <a:cs typeface="Red Hat Display Medium"/>
                <a:sym typeface="Red Hat Display Medium"/>
              </a:defRPr>
            </a:lvl1pPr>
            <a:lvl2pPr lvl="1" algn="l">
              <a:lnSpc>
                <a:spcPct val="105000"/>
              </a:lnSpc>
              <a:spcBef>
                <a:spcPts val="0"/>
              </a:spcBef>
              <a:spcAft>
                <a:spcPts val="0"/>
              </a:spcAft>
              <a:buSzPts val="3400"/>
              <a:buNone/>
              <a:defRPr sz="4600">
                <a:solidFill>
                  <a:schemeClr val="lt1"/>
                </a:solidFill>
              </a:defRPr>
            </a:lvl2pPr>
            <a:lvl3pPr lvl="2" algn="l">
              <a:lnSpc>
                <a:spcPct val="105000"/>
              </a:lnSpc>
              <a:spcBef>
                <a:spcPts val="0"/>
              </a:spcBef>
              <a:spcAft>
                <a:spcPts val="0"/>
              </a:spcAft>
              <a:buSzPts val="3400"/>
              <a:buNone/>
              <a:defRPr sz="4600">
                <a:solidFill>
                  <a:schemeClr val="lt1"/>
                </a:solidFill>
              </a:defRPr>
            </a:lvl3pPr>
            <a:lvl4pPr lvl="3" algn="l">
              <a:lnSpc>
                <a:spcPct val="105000"/>
              </a:lnSpc>
              <a:spcBef>
                <a:spcPts val="0"/>
              </a:spcBef>
              <a:spcAft>
                <a:spcPts val="0"/>
              </a:spcAft>
              <a:buSzPts val="3400"/>
              <a:buNone/>
              <a:defRPr sz="4600">
                <a:solidFill>
                  <a:schemeClr val="lt1"/>
                </a:solidFill>
              </a:defRPr>
            </a:lvl4pPr>
            <a:lvl5pPr lvl="4" algn="l">
              <a:lnSpc>
                <a:spcPct val="105000"/>
              </a:lnSpc>
              <a:spcBef>
                <a:spcPts val="0"/>
              </a:spcBef>
              <a:spcAft>
                <a:spcPts val="0"/>
              </a:spcAft>
              <a:buSzPts val="3400"/>
              <a:buNone/>
              <a:defRPr sz="4600">
                <a:solidFill>
                  <a:schemeClr val="lt1"/>
                </a:solidFill>
              </a:defRPr>
            </a:lvl5pPr>
            <a:lvl6pPr lvl="5" algn="l">
              <a:lnSpc>
                <a:spcPct val="105000"/>
              </a:lnSpc>
              <a:spcBef>
                <a:spcPts val="0"/>
              </a:spcBef>
              <a:spcAft>
                <a:spcPts val="0"/>
              </a:spcAft>
              <a:buSzPts val="3400"/>
              <a:buNone/>
              <a:defRPr sz="4600">
                <a:solidFill>
                  <a:schemeClr val="lt1"/>
                </a:solidFill>
              </a:defRPr>
            </a:lvl6pPr>
            <a:lvl7pPr lvl="6" algn="l">
              <a:lnSpc>
                <a:spcPct val="105000"/>
              </a:lnSpc>
              <a:spcBef>
                <a:spcPts val="0"/>
              </a:spcBef>
              <a:spcAft>
                <a:spcPts val="0"/>
              </a:spcAft>
              <a:buSzPts val="3400"/>
              <a:buNone/>
              <a:defRPr sz="4600">
                <a:solidFill>
                  <a:schemeClr val="lt1"/>
                </a:solidFill>
              </a:defRPr>
            </a:lvl7pPr>
            <a:lvl8pPr lvl="7" algn="l">
              <a:lnSpc>
                <a:spcPct val="105000"/>
              </a:lnSpc>
              <a:spcBef>
                <a:spcPts val="0"/>
              </a:spcBef>
              <a:spcAft>
                <a:spcPts val="0"/>
              </a:spcAft>
              <a:buSzPts val="3400"/>
              <a:buNone/>
              <a:defRPr sz="4600">
                <a:solidFill>
                  <a:schemeClr val="lt1"/>
                </a:solidFill>
              </a:defRPr>
            </a:lvl8pPr>
            <a:lvl9pPr lvl="8" algn="l">
              <a:lnSpc>
                <a:spcPct val="105000"/>
              </a:lnSpc>
              <a:spcBef>
                <a:spcPts val="0"/>
              </a:spcBef>
              <a:spcAft>
                <a:spcPts val="0"/>
              </a:spcAft>
              <a:buSzPts val="3400"/>
              <a:buNone/>
              <a:defRPr sz="4600">
                <a:solidFill>
                  <a:schemeClr val="lt1"/>
                </a:solidFill>
              </a:defRPr>
            </a:lvl9pPr>
          </a:lstStyle>
          <a:p/>
        </p:txBody>
      </p:sp>
      <p:sp>
        <p:nvSpPr>
          <p:cNvPr id="32" name="Google Shape;32;p27"/>
          <p:cNvSpPr txBox="1"/>
          <p:nvPr>
            <p:ph idx="2" type="subTitle"/>
          </p:nvPr>
        </p:nvSpPr>
        <p:spPr>
          <a:xfrm>
            <a:off x="2083725" y="4605500"/>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lt1"/>
              </a:buClr>
              <a:buSzPts val="1400"/>
              <a:buFont typeface="Red Hat Display Medium"/>
              <a:buNone/>
              <a:defRPr sz="1400">
                <a:solidFill>
                  <a:schemeClr val="lt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2pPr>
            <a:lvl3pPr lvl="2"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3pPr>
            <a:lvl4pPr lvl="3"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4pPr>
            <a:lvl5pPr lvl="4"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5pPr>
            <a:lvl6pPr lvl="5"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6pPr>
            <a:lvl7pPr lvl="6"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7pPr>
            <a:lvl8pPr lvl="7"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8pPr>
            <a:lvl9pPr lvl="8"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9pPr>
          </a:lstStyle>
          <a:p/>
        </p:txBody>
      </p:sp>
      <p:sp>
        <p:nvSpPr>
          <p:cNvPr id="33" name="Google Shape;33;p27"/>
          <p:cNvSpPr txBox="1"/>
          <p:nvPr>
            <p:ph idx="3" type="subTitle"/>
          </p:nvPr>
        </p:nvSpPr>
        <p:spPr>
          <a:xfrm>
            <a:off x="4471850" y="4605500"/>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lt1"/>
              </a:buClr>
              <a:buSzPts val="1400"/>
              <a:buFont typeface="Red Hat Display Medium"/>
              <a:buNone/>
              <a:defRPr sz="1400">
                <a:solidFill>
                  <a:schemeClr val="lt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2pPr>
            <a:lvl3pPr lvl="2"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3pPr>
            <a:lvl4pPr lvl="3"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4pPr>
            <a:lvl5pPr lvl="4"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5pPr>
            <a:lvl6pPr lvl="5"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6pPr>
            <a:lvl7pPr lvl="6"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7pPr>
            <a:lvl8pPr lvl="7"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8pPr>
            <a:lvl9pPr lvl="8" algn="l">
              <a:lnSpc>
                <a:spcPct val="135000"/>
              </a:lnSpc>
              <a:spcBef>
                <a:spcPts val="0"/>
              </a:spcBef>
              <a:spcAft>
                <a:spcPts val="0"/>
              </a:spcAft>
              <a:buClr>
                <a:schemeClr val="lt1"/>
              </a:buClr>
              <a:buSzPts val="1800"/>
              <a:buFont typeface="Red Hat Text Medium"/>
              <a:buNone/>
              <a:defRPr>
                <a:solidFill>
                  <a:schemeClr val="lt1"/>
                </a:solidFill>
                <a:latin typeface="Red Hat Text Medium"/>
                <a:ea typeface="Red Hat Text Medium"/>
                <a:cs typeface="Red Hat Text Medium"/>
                <a:sym typeface="Red Hat Text Medium"/>
              </a:defRPr>
            </a:lvl9pPr>
          </a:lstStyle>
          <a:p/>
        </p:txBody>
      </p:sp>
      <p:pic>
        <p:nvPicPr>
          <p:cNvPr id="34" name="Google Shape;34;p27"/>
          <p:cNvPicPr preferRelativeResize="0"/>
          <p:nvPr/>
        </p:nvPicPr>
        <p:blipFill rotWithShape="1">
          <a:blip r:embed="rId3">
            <a:alphaModFix/>
          </a:blip>
          <a:srcRect b="0" l="0" r="0" t="0"/>
          <a:stretch/>
        </p:blipFill>
        <p:spPr>
          <a:xfrm>
            <a:off x="10106850" y="6203986"/>
            <a:ext cx="1580275" cy="372766"/>
          </a:xfrm>
          <a:prstGeom prst="rect">
            <a:avLst/>
          </a:prstGeom>
          <a:noFill/>
          <a:ln>
            <a:noFill/>
          </a:ln>
        </p:spPr>
      </p:pic>
      <p:cxnSp>
        <p:nvCxnSpPr>
          <p:cNvPr id="35" name="Google Shape;35;p27"/>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36" name="Google Shape;36;p27"/>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1 closing">
  <p:cSld name="TITLE_1">
    <p:bg>
      <p:bgPr>
        <a:blipFill>
          <a:blip r:embed="rId2">
            <a:alphaModFix/>
          </a:blip>
          <a:stretch>
            <a:fillRect/>
          </a:stretch>
        </a:blipFill>
      </p:bgPr>
    </p:bg>
    <p:spTree>
      <p:nvGrpSpPr>
        <p:cNvPr id="37" name="Shape 37"/>
        <p:cNvGrpSpPr/>
        <p:nvPr/>
      </p:nvGrpSpPr>
      <p:grpSpPr>
        <a:xfrm>
          <a:off x="0" y="0"/>
          <a:ext cx="0" cy="0"/>
          <a:chOff x="0" y="0"/>
          <a:chExt cx="0" cy="0"/>
        </a:xfrm>
      </p:grpSpPr>
      <p:sp>
        <p:nvSpPr>
          <p:cNvPr id="38" name="Google Shape;38;p28"/>
          <p:cNvSpPr/>
          <p:nvPr/>
        </p:nvSpPr>
        <p:spPr>
          <a:xfrm>
            <a:off x="9617175" y="5878875"/>
            <a:ext cx="2574900" cy="97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8"/>
          <p:cNvSpPr txBox="1"/>
          <p:nvPr>
            <p:ph idx="1" type="subTitle"/>
          </p:nvPr>
        </p:nvSpPr>
        <p:spPr>
          <a:xfrm>
            <a:off x="2083725" y="3008425"/>
            <a:ext cx="4146300" cy="15249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lt1"/>
              </a:buClr>
              <a:buSzPts val="1400"/>
              <a:buFont typeface="Red Hat Display"/>
              <a:buNone/>
              <a:defRPr sz="1400">
                <a:solidFill>
                  <a:schemeClr val="lt1"/>
                </a:solidFill>
                <a:latin typeface="Red Hat Display"/>
                <a:ea typeface="Red Hat Display"/>
                <a:cs typeface="Red Hat Display"/>
                <a:sym typeface="Red Hat Display"/>
              </a:defRPr>
            </a:lvl1pPr>
            <a:lvl2pPr lvl="1" algn="l">
              <a:lnSpc>
                <a:spcPct val="180000"/>
              </a:lnSpc>
              <a:spcBef>
                <a:spcPts val="0"/>
              </a:spcBef>
              <a:spcAft>
                <a:spcPts val="0"/>
              </a:spcAft>
              <a:buClr>
                <a:schemeClr val="lt1"/>
              </a:buClr>
              <a:buSzPts val="1400"/>
              <a:buNone/>
              <a:defRPr sz="1400">
                <a:solidFill>
                  <a:schemeClr val="lt1"/>
                </a:solidFill>
              </a:defRPr>
            </a:lvl2pPr>
            <a:lvl3pPr lvl="2" algn="l">
              <a:lnSpc>
                <a:spcPct val="180000"/>
              </a:lnSpc>
              <a:spcBef>
                <a:spcPts val="0"/>
              </a:spcBef>
              <a:spcAft>
                <a:spcPts val="0"/>
              </a:spcAft>
              <a:buClr>
                <a:schemeClr val="lt1"/>
              </a:buClr>
              <a:buSzPts val="1400"/>
              <a:buNone/>
              <a:defRPr sz="1400">
                <a:solidFill>
                  <a:schemeClr val="lt1"/>
                </a:solidFill>
              </a:defRPr>
            </a:lvl3pPr>
            <a:lvl4pPr lvl="3" algn="l">
              <a:lnSpc>
                <a:spcPct val="180000"/>
              </a:lnSpc>
              <a:spcBef>
                <a:spcPts val="0"/>
              </a:spcBef>
              <a:spcAft>
                <a:spcPts val="0"/>
              </a:spcAft>
              <a:buClr>
                <a:schemeClr val="lt1"/>
              </a:buClr>
              <a:buSzPts val="1400"/>
              <a:buNone/>
              <a:defRPr sz="1400">
                <a:solidFill>
                  <a:schemeClr val="lt1"/>
                </a:solidFill>
              </a:defRPr>
            </a:lvl4pPr>
            <a:lvl5pPr lvl="4" algn="l">
              <a:lnSpc>
                <a:spcPct val="180000"/>
              </a:lnSpc>
              <a:spcBef>
                <a:spcPts val="0"/>
              </a:spcBef>
              <a:spcAft>
                <a:spcPts val="0"/>
              </a:spcAft>
              <a:buClr>
                <a:schemeClr val="lt1"/>
              </a:buClr>
              <a:buSzPts val="1400"/>
              <a:buNone/>
              <a:defRPr sz="1400">
                <a:solidFill>
                  <a:schemeClr val="lt1"/>
                </a:solidFill>
              </a:defRPr>
            </a:lvl5pPr>
            <a:lvl6pPr lvl="5" algn="l">
              <a:lnSpc>
                <a:spcPct val="180000"/>
              </a:lnSpc>
              <a:spcBef>
                <a:spcPts val="0"/>
              </a:spcBef>
              <a:spcAft>
                <a:spcPts val="0"/>
              </a:spcAft>
              <a:buClr>
                <a:schemeClr val="lt1"/>
              </a:buClr>
              <a:buSzPts val="1400"/>
              <a:buNone/>
              <a:defRPr sz="1400">
                <a:solidFill>
                  <a:schemeClr val="lt1"/>
                </a:solidFill>
              </a:defRPr>
            </a:lvl6pPr>
            <a:lvl7pPr lvl="6" algn="l">
              <a:lnSpc>
                <a:spcPct val="180000"/>
              </a:lnSpc>
              <a:spcBef>
                <a:spcPts val="0"/>
              </a:spcBef>
              <a:spcAft>
                <a:spcPts val="0"/>
              </a:spcAft>
              <a:buClr>
                <a:schemeClr val="lt1"/>
              </a:buClr>
              <a:buSzPts val="1400"/>
              <a:buNone/>
              <a:defRPr sz="1400">
                <a:solidFill>
                  <a:schemeClr val="lt1"/>
                </a:solidFill>
              </a:defRPr>
            </a:lvl7pPr>
            <a:lvl8pPr lvl="7" algn="l">
              <a:lnSpc>
                <a:spcPct val="180000"/>
              </a:lnSpc>
              <a:spcBef>
                <a:spcPts val="0"/>
              </a:spcBef>
              <a:spcAft>
                <a:spcPts val="0"/>
              </a:spcAft>
              <a:buClr>
                <a:schemeClr val="lt1"/>
              </a:buClr>
              <a:buSzPts val="1400"/>
              <a:buNone/>
              <a:defRPr sz="1400">
                <a:solidFill>
                  <a:schemeClr val="lt1"/>
                </a:solidFill>
              </a:defRPr>
            </a:lvl8pPr>
            <a:lvl9pPr lvl="8" algn="l">
              <a:lnSpc>
                <a:spcPct val="180000"/>
              </a:lnSpc>
              <a:spcBef>
                <a:spcPts val="0"/>
              </a:spcBef>
              <a:spcAft>
                <a:spcPts val="0"/>
              </a:spcAft>
              <a:buClr>
                <a:schemeClr val="lt1"/>
              </a:buClr>
              <a:buSzPts val="1400"/>
              <a:buNone/>
              <a:defRPr sz="1400">
                <a:solidFill>
                  <a:schemeClr val="lt1"/>
                </a:solidFill>
              </a:defRPr>
            </a:lvl9pPr>
          </a:lstStyle>
          <a:p/>
        </p:txBody>
      </p:sp>
      <p:sp>
        <p:nvSpPr>
          <p:cNvPr id="40" name="Google Shape;40;p28"/>
          <p:cNvSpPr txBox="1"/>
          <p:nvPr>
            <p:ph type="title"/>
          </p:nvPr>
        </p:nvSpPr>
        <p:spPr>
          <a:xfrm>
            <a:off x="2083875" y="568625"/>
            <a:ext cx="4905000" cy="19854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3400"/>
              <a:buNone/>
              <a:defRPr sz="5400">
                <a:solidFill>
                  <a:schemeClr val="lt1"/>
                </a:solidFill>
                <a:latin typeface="Red Hat Display Medium"/>
                <a:ea typeface="Red Hat Display Medium"/>
                <a:cs typeface="Red Hat Display Medium"/>
                <a:sym typeface="Red Hat Display Medium"/>
              </a:defRPr>
            </a:lvl1pPr>
            <a:lvl2pPr lvl="1" algn="l">
              <a:lnSpc>
                <a:spcPct val="105000"/>
              </a:lnSpc>
              <a:spcBef>
                <a:spcPts val="0"/>
              </a:spcBef>
              <a:spcAft>
                <a:spcPts val="0"/>
              </a:spcAft>
              <a:buSzPts val="3400"/>
              <a:buNone/>
              <a:defRPr sz="7000">
                <a:solidFill>
                  <a:schemeClr val="lt1"/>
                </a:solidFill>
              </a:defRPr>
            </a:lvl2pPr>
            <a:lvl3pPr lvl="2" algn="l">
              <a:lnSpc>
                <a:spcPct val="105000"/>
              </a:lnSpc>
              <a:spcBef>
                <a:spcPts val="0"/>
              </a:spcBef>
              <a:spcAft>
                <a:spcPts val="0"/>
              </a:spcAft>
              <a:buSzPts val="3400"/>
              <a:buNone/>
              <a:defRPr sz="7000">
                <a:solidFill>
                  <a:schemeClr val="lt1"/>
                </a:solidFill>
              </a:defRPr>
            </a:lvl3pPr>
            <a:lvl4pPr lvl="3" algn="l">
              <a:lnSpc>
                <a:spcPct val="105000"/>
              </a:lnSpc>
              <a:spcBef>
                <a:spcPts val="0"/>
              </a:spcBef>
              <a:spcAft>
                <a:spcPts val="0"/>
              </a:spcAft>
              <a:buSzPts val="3400"/>
              <a:buNone/>
              <a:defRPr sz="7000">
                <a:solidFill>
                  <a:schemeClr val="lt1"/>
                </a:solidFill>
              </a:defRPr>
            </a:lvl4pPr>
            <a:lvl5pPr lvl="4" algn="l">
              <a:lnSpc>
                <a:spcPct val="105000"/>
              </a:lnSpc>
              <a:spcBef>
                <a:spcPts val="0"/>
              </a:spcBef>
              <a:spcAft>
                <a:spcPts val="0"/>
              </a:spcAft>
              <a:buSzPts val="3400"/>
              <a:buNone/>
              <a:defRPr sz="7000">
                <a:solidFill>
                  <a:schemeClr val="lt1"/>
                </a:solidFill>
              </a:defRPr>
            </a:lvl5pPr>
            <a:lvl6pPr lvl="5" algn="l">
              <a:lnSpc>
                <a:spcPct val="105000"/>
              </a:lnSpc>
              <a:spcBef>
                <a:spcPts val="0"/>
              </a:spcBef>
              <a:spcAft>
                <a:spcPts val="0"/>
              </a:spcAft>
              <a:buSzPts val="3400"/>
              <a:buNone/>
              <a:defRPr sz="7000">
                <a:solidFill>
                  <a:schemeClr val="lt1"/>
                </a:solidFill>
              </a:defRPr>
            </a:lvl6pPr>
            <a:lvl7pPr lvl="6" algn="l">
              <a:lnSpc>
                <a:spcPct val="105000"/>
              </a:lnSpc>
              <a:spcBef>
                <a:spcPts val="0"/>
              </a:spcBef>
              <a:spcAft>
                <a:spcPts val="0"/>
              </a:spcAft>
              <a:buSzPts val="3400"/>
              <a:buNone/>
              <a:defRPr sz="7000">
                <a:solidFill>
                  <a:schemeClr val="lt1"/>
                </a:solidFill>
              </a:defRPr>
            </a:lvl7pPr>
            <a:lvl8pPr lvl="7" algn="l">
              <a:lnSpc>
                <a:spcPct val="105000"/>
              </a:lnSpc>
              <a:spcBef>
                <a:spcPts val="0"/>
              </a:spcBef>
              <a:spcAft>
                <a:spcPts val="0"/>
              </a:spcAft>
              <a:buSzPts val="3400"/>
              <a:buNone/>
              <a:defRPr sz="7000">
                <a:solidFill>
                  <a:schemeClr val="lt1"/>
                </a:solidFill>
              </a:defRPr>
            </a:lvl8pPr>
            <a:lvl9pPr lvl="8" algn="l">
              <a:lnSpc>
                <a:spcPct val="105000"/>
              </a:lnSpc>
              <a:spcBef>
                <a:spcPts val="0"/>
              </a:spcBef>
              <a:spcAft>
                <a:spcPts val="0"/>
              </a:spcAft>
              <a:buSzPts val="3400"/>
              <a:buNone/>
              <a:defRPr sz="7000">
                <a:solidFill>
                  <a:schemeClr val="lt1"/>
                </a:solidFill>
              </a:defRPr>
            </a:lvl9pPr>
          </a:lstStyle>
          <a:p/>
        </p:txBody>
      </p:sp>
      <p:pic>
        <p:nvPicPr>
          <p:cNvPr id="41" name="Google Shape;41;p28"/>
          <p:cNvPicPr preferRelativeResize="0"/>
          <p:nvPr/>
        </p:nvPicPr>
        <p:blipFill rotWithShape="1">
          <a:blip r:embed="rId3">
            <a:alphaModFix/>
          </a:blip>
          <a:srcRect b="0" l="0" r="0" t="0"/>
          <a:stretch/>
        </p:blipFill>
        <p:spPr>
          <a:xfrm>
            <a:off x="10106850" y="6203986"/>
            <a:ext cx="1580275" cy="372766"/>
          </a:xfrm>
          <a:prstGeom prst="rect">
            <a:avLst/>
          </a:prstGeom>
          <a:noFill/>
          <a:ln>
            <a:noFill/>
          </a:ln>
        </p:spPr>
      </p:pic>
      <p:pic>
        <p:nvPicPr>
          <p:cNvPr id="42" name="Google Shape;42;p28"/>
          <p:cNvPicPr preferRelativeResize="0"/>
          <p:nvPr/>
        </p:nvPicPr>
        <p:blipFill rotWithShape="1">
          <a:blip r:embed="rId4">
            <a:alphaModFix/>
          </a:blip>
          <a:srcRect b="0" l="0" r="0" t="0"/>
          <a:stretch/>
        </p:blipFill>
        <p:spPr>
          <a:xfrm>
            <a:off x="7542672" y="3470249"/>
            <a:ext cx="282625" cy="282625"/>
          </a:xfrm>
          <a:prstGeom prst="rect">
            <a:avLst/>
          </a:prstGeom>
          <a:noFill/>
          <a:ln>
            <a:noFill/>
          </a:ln>
        </p:spPr>
      </p:pic>
      <p:pic>
        <p:nvPicPr>
          <p:cNvPr id="43" name="Google Shape;43;p28"/>
          <p:cNvPicPr preferRelativeResize="0"/>
          <p:nvPr/>
        </p:nvPicPr>
        <p:blipFill rotWithShape="1">
          <a:blip r:embed="rId5">
            <a:alphaModFix/>
          </a:blip>
          <a:srcRect b="0" l="0" r="0" t="0"/>
          <a:stretch/>
        </p:blipFill>
        <p:spPr>
          <a:xfrm>
            <a:off x="7542672" y="2778374"/>
            <a:ext cx="282625" cy="282625"/>
          </a:xfrm>
          <a:prstGeom prst="rect">
            <a:avLst/>
          </a:prstGeom>
          <a:noFill/>
          <a:ln>
            <a:noFill/>
          </a:ln>
        </p:spPr>
      </p:pic>
      <p:pic>
        <p:nvPicPr>
          <p:cNvPr id="44" name="Google Shape;44;p28"/>
          <p:cNvPicPr preferRelativeResize="0"/>
          <p:nvPr/>
        </p:nvPicPr>
        <p:blipFill rotWithShape="1">
          <a:blip r:embed="rId6">
            <a:alphaModFix/>
          </a:blip>
          <a:srcRect b="0" l="0" r="0" t="0"/>
          <a:stretch/>
        </p:blipFill>
        <p:spPr>
          <a:xfrm>
            <a:off x="7542674" y="2086500"/>
            <a:ext cx="282625" cy="282625"/>
          </a:xfrm>
          <a:prstGeom prst="rect">
            <a:avLst/>
          </a:prstGeom>
          <a:noFill/>
          <a:ln>
            <a:noFill/>
          </a:ln>
        </p:spPr>
      </p:pic>
      <p:pic>
        <p:nvPicPr>
          <p:cNvPr id="45" name="Google Shape;45;p28"/>
          <p:cNvPicPr preferRelativeResize="0"/>
          <p:nvPr/>
        </p:nvPicPr>
        <p:blipFill rotWithShape="1">
          <a:blip r:embed="rId7">
            <a:alphaModFix/>
          </a:blip>
          <a:srcRect b="0" l="0" r="0" t="0"/>
          <a:stretch/>
        </p:blipFill>
        <p:spPr>
          <a:xfrm>
            <a:off x="7542672" y="4162124"/>
            <a:ext cx="282625" cy="282625"/>
          </a:xfrm>
          <a:prstGeom prst="rect">
            <a:avLst/>
          </a:prstGeom>
          <a:noFill/>
          <a:ln>
            <a:noFill/>
          </a:ln>
        </p:spPr>
      </p:pic>
      <p:sp>
        <p:nvSpPr>
          <p:cNvPr id="46" name="Google Shape;46;p28"/>
          <p:cNvSpPr txBox="1"/>
          <p:nvPr/>
        </p:nvSpPr>
        <p:spPr>
          <a:xfrm>
            <a:off x="7960472" y="1999825"/>
            <a:ext cx="2993400" cy="45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Red Hat Display"/>
                <a:ea typeface="Red Hat Display"/>
                <a:cs typeface="Red Hat Display"/>
                <a:sym typeface="Red Hat Display"/>
              </a:rPr>
              <a:t>linkedin.com/company/red-hat</a:t>
            </a:r>
            <a:endParaRPr b="0" i="0" sz="1400" u="none" cap="none" strike="noStrike">
              <a:solidFill>
                <a:schemeClr val="lt1"/>
              </a:solidFill>
              <a:latin typeface="Red Hat Display"/>
              <a:ea typeface="Red Hat Display"/>
              <a:cs typeface="Red Hat Display"/>
              <a:sym typeface="Red Hat Display"/>
            </a:endParaRPr>
          </a:p>
        </p:txBody>
      </p:sp>
      <p:sp>
        <p:nvSpPr>
          <p:cNvPr id="47" name="Google Shape;47;p28"/>
          <p:cNvSpPr txBox="1"/>
          <p:nvPr/>
        </p:nvSpPr>
        <p:spPr>
          <a:xfrm>
            <a:off x="7960472" y="2691675"/>
            <a:ext cx="2993400" cy="45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Red Hat Display"/>
                <a:ea typeface="Red Hat Display"/>
                <a:cs typeface="Red Hat Display"/>
                <a:sym typeface="Red Hat Display"/>
              </a:rPr>
              <a:t>youtube.com/user/RedHatVideos</a:t>
            </a:r>
            <a:endParaRPr b="0" i="0" sz="1400" u="none" cap="none" strike="noStrike">
              <a:solidFill>
                <a:schemeClr val="lt1"/>
              </a:solidFill>
              <a:latin typeface="Red Hat Display"/>
              <a:ea typeface="Red Hat Display"/>
              <a:cs typeface="Red Hat Display"/>
              <a:sym typeface="Red Hat Display"/>
            </a:endParaRPr>
          </a:p>
        </p:txBody>
      </p:sp>
      <p:sp>
        <p:nvSpPr>
          <p:cNvPr id="48" name="Google Shape;48;p28"/>
          <p:cNvSpPr txBox="1"/>
          <p:nvPr/>
        </p:nvSpPr>
        <p:spPr>
          <a:xfrm>
            <a:off x="7960472" y="3383525"/>
            <a:ext cx="2993400" cy="45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Red Hat Display"/>
                <a:ea typeface="Red Hat Display"/>
                <a:cs typeface="Red Hat Display"/>
                <a:sym typeface="Red Hat Display"/>
              </a:rPr>
              <a:t>facebook.com/redhatinc</a:t>
            </a:r>
            <a:endParaRPr b="0" i="0" sz="1400" u="none" cap="none" strike="noStrike">
              <a:solidFill>
                <a:schemeClr val="lt1"/>
              </a:solidFill>
              <a:latin typeface="Red Hat Display"/>
              <a:ea typeface="Red Hat Display"/>
              <a:cs typeface="Red Hat Display"/>
              <a:sym typeface="Red Hat Display"/>
            </a:endParaRPr>
          </a:p>
        </p:txBody>
      </p:sp>
      <p:sp>
        <p:nvSpPr>
          <p:cNvPr id="49" name="Google Shape;49;p28"/>
          <p:cNvSpPr txBox="1"/>
          <p:nvPr/>
        </p:nvSpPr>
        <p:spPr>
          <a:xfrm>
            <a:off x="7960472" y="4075375"/>
            <a:ext cx="2993400" cy="45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Red Hat Display"/>
                <a:ea typeface="Red Hat Display"/>
                <a:cs typeface="Red Hat Display"/>
                <a:sym typeface="Red Hat Display"/>
              </a:rPr>
              <a:t>twitter.com/RedHat</a:t>
            </a:r>
            <a:endParaRPr b="0" i="0" sz="1400" u="none" cap="none" strike="noStrike">
              <a:solidFill>
                <a:schemeClr val="lt1"/>
              </a:solidFill>
              <a:latin typeface="Red Hat Display"/>
              <a:ea typeface="Red Hat Display"/>
              <a:cs typeface="Red Hat Display"/>
              <a:sym typeface="Red Hat Display"/>
            </a:endParaRPr>
          </a:p>
        </p:txBody>
      </p:sp>
      <p:cxnSp>
        <p:nvCxnSpPr>
          <p:cNvPr id="50" name="Google Shape;50;p28"/>
          <p:cNvCxnSpPr/>
          <p:nvPr/>
        </p:nvCxnSpPr>
        <p:spPr>
          <a:xfrm rot="10800000">
            <a:off x="447775" y="50"/>
            <a:ext cx="0" cy="2282700"/>
          </a:xfrm>
          <a:prstGeom prst="straightConnector1">
            <a:avLst/>
          </a:prstGeom>
          <a:noFill/>
          <a:ln cap="flat" cmpd="sng" w="9525">
            <a:solidFill>
              <a:srgbClr val="800000"/>
            </a:solidFill>
            <a:prstDash val="solid"/>
            <a:round/>
            <a:headEnd len="sm" w="sm" type="none"/>
            <a:tailEnd len="sm" w="sm" type="none"/>
          </a:ln>
        </p:spPr>
      </p:cxnSp>
      <p:cxnSp>
        <p:nvCxnSpPr>
          <p:cNvPr id="51" name="Google Shape;51;p28"/>
          <p:cNvCxnSpPr/>
          <p:nvPr/>
        </p:nvCxnSpPr>
        <p:spPr>
          <a:xfrm rot="10800000">
            <a:off x="447767" y="6401400"/>
            <a:ext cx="0" cy="456600"/>
          </a:xfrm>
          <a:prstGeom prst="straightConnector1">
            <a:avLst/>
          </a:prstGeom>
          <a:noFill/>
          <a:ln cap="flat" cmpd="sng" w="9525">
            <a:solidFill>
              <a:srgbClr val="800000"/>
            </a:solidFill>
            <a:prstDash val="solid"/>
            <a:round/>
            <a:headEnd len="sm" w="sm" type="none"/>
            <a:tailEnd len="sm" w="sm" type="none"/>
          </a:ln>
        </p:spPr>
      </p:cxnSp>
      <p:sp>
        <p:nvSpPr>
          <p:cNvPr id="52" name="Google Shape;52;p28"/>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Title">
  <p:cSld name="TITLE_2">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29"/>
          <p:cNvSpPr/>
          <p:nvPr/>
        </p:nvSpPr>
        <p:spPr>
          <a:xfrm>
            <a:off x="0" y="0"/>
            <a:ext cx="12192000" cy="5844000"/>
          </a:xfrm>
          <a:prstGeom prst="rect">
            <a:avLst/>
          </a:prstGeom>
          <a:solidFill>
            <a:srgbClr val="14141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5" name="Google Shape;55;p29" title="RH-AI-Presentation-Asset 4.png"/>
          <p:cNvPicPr preferRelativeResize="0"/>
          <p:nvPr/>
        </p:nvPicPr>
        <p:blipFill rotWithShape="1">
          <a:blip r:embed="rId3">
            <a:alphaModFix/>
          </a:blip>
          <a:srcRect b="0" l="0" r="49934" t="0"/>
          <a:stretch/>
        </p:blipFill>
        <p:spPr>
          <a:xfrm>
            <a:off x="8769329" y="1045675"/>
            <a:ext cx="3422675" cy="4309425"/>
          </a:xfrm>
          <a:prstGeom prst="rect">
            <a:avLst/>
          </a:prstGeom>
          <a:noFill/>
          <a:ln>
            <a:noFill/>
          </a:ln>
        </p:spPr>
      </p:pic>
      <p:sp>
        <p:nvSpPr>
          <p:cNvPr id="56" name="Google Shape;56;p29"/>
          <p:cNvSpPr/>
          <p:nvPr/>
        </p:nvSpPr>
        <p:spPr>
          <a:xfrm>
            <a:off x="9617175" y="5878875"/>
            <a:ext cx="2574900" cy="97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7" name="Google Shape;57;p29"/>
          <p:cNvPicPr preferRelativeResize="0"/>
          <p:nvPr/>
        </p:nvPicPr>
        <p:blipFill rotWithShape="1">
          <a:blip r:embed="rId4">
            <a:alphaModFix/>
          </a:blip>
          <a:srcRect b="0" l="0" r="0" t="0"/>
          <a:stretch/>
        </p:blipFill>
        <p:spPr>
          <a:xfrm>
            <a:off x="10106850" y="6203986"/>
            <a:ext cx="1580275" cy="372766"/>
          </a:xfrm>
          <a:prstGeom prst="rect">
            <a:avLst/>
          </a:prstGeom>
          <a:noFill/>
          <a:ln>
            <a:noFill/>
          </a:ln>
        </p:spPr>
      </p:pic>
      <p:cxnSp>
        <p:nvCxnSpPr>
          <p:cNvPr id="58" name="Google Shape;58;p29"/>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59" name="Google Shape;59;p29"/>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
        <p:nvSpPr>
          <p:cNvPr id="60" name="Google Shape;60;p29"/>
          <p:cNvSpPr txBox="1"/>
          <p:nvPr>
            <p:ph idx="1" type="subTitle"/>
          </p:nvPr>
        </p:nvSpPr>
        <p:spPr>
          <a:xfrm>
            <a:off x="1321725" y="3521825"/>
            <a:ext cx="7533300" cy="914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2800"/>
              <a:buFont typeface="Red Hat Display"/>
              <a:buNone/>
              <a:defRPr sz="2800">
                <a:solidFill>
                  <a:schemeClr val="lt1"/>
                </a:solidFill>
                <a:latin typeface="Red Hat Display"/>
                <a:ea typeface="Red Hat Display"/>
                <a:cs typeface="Red Hat Display"/>
                <a:sym typeface="Red Hat Display"/>
              </a:defRPr>
            </a:lvl1pPr>
            <a:lvl2pPr lvl="1" algn="l">
              <a:lnSpc>
                <a:spcPct val="100000"/>
              </a:lnSpc>
              <a:spcBef>
                <a:spcPts val="0"/>
              </a:spcBef>
              <a:spcAft>
                <a:spcPts val="0"/>
              </a:spcAft>
              <a:buClr>
                <a:schemeClr val="lt1"/>
              </a:buClr>
              <a:buSzPts val="2400"/>
              <a:buNone/>
              <a:defRPr sz="2400">
                <a:solidFill>
                  <a:schemeClr val="lt1"/>
                </a:solidFill>
              </a:defRPr>
            </a:lvl2pPr>
            <a:lvl3pPr lvl="2" algn="l">
              <a:lnSpc>
                <a:spcPct val="100000"/>
              </a:lnSpc>
              <a:spcBef>
                <a:spcPts val="0"/>
              </a:spcBef>
              <a:spcAft>
                <a:spcPts val="0"/>
              </a:spcAft>
              <a:buClr>
                <a:schemeClr val="lt1"/>
              </a:buClr>
              <a:buSzPts val="2400"/>
              <a:buNone/>
              <a:defRPr sz="2400">
                <a:solidFill>
                  <a:schemeClr val="lt1"/>
                </a:solidFill>
              </a:defRPr>
            </a:lvl3pPr>
            <a:lvl4pPr lvl="3" algn="l">
              <a:lnSpc>
                <a:spcPct val="100000"/>
              </a:lnSpc>
              <a:spcBef>
                <a:spcPts val="0"/>
              </a:spcBef>
              <a:spcAft>
                <a:spcPts val="0"/>
              </a:spcAft>
              <a:buClr>
                <a:schemeClr val="lt1"/>
              </a:buClr>
              <a:buSzPts val="2400"/>
              <a:buNone/>
              <a:defRPr sz="2400">
                <a:solidFill>
                  <a:schemeClr val="lt1"/>
                </a:solidFill>
              </a:defRPr>
            </a:lvl4pPr>
            <a:lvl5pPr lvl="4" algn="l">
              <a:lnSpc>
                <a:spcPct val="100000"/>
              </a:lnSpc>
              <a:spcBef>
                <a:spcPts val="0"/>
              </a:spcBef>
              <a:spcAft>
                <a:spcPts val="0"/>
              </a:spcAft>
              <a:buClr>
                <a:schemeClr val="lt1"/>
              </a:buClr>
              <a:buSzPts val="2400"/>
              <a:buNone/>
              <a:defRPr sz="2400">
                <a:solidFill>
                  <a:schemeClr val="lt1"/>
                </a:solidFill>
              </a:defRPr>
            </a:lvl5pPr>
            <a:lvl6pPr lvl="5" algn="l">
              <a:lnSpc>
                <a:spcPct val="100000"/>
              </a:lnSpc>
              <a:spcBef>
                <a:spcPts val="0"/>
              </a:spcBef>
              <a:spcAft>
                <a:spcPts val="0"/>
              </a:spcAft>
              <a:buClr>
                <a:schemeClr val="lt1"/>
              </a:buClr>
              <a:buSzPts val="2400"/>
              <a:buNone/>
              <a:defRPr sz="2400">
                <a:solidFill>
                  <a:schemeClr val="lt1"/>
                </a:solidFill>
              </a:defRPr>
            </a:lvl6pPr>
            <a:lvl7pPr lvl="6" algn="l">
              <a:lnSpc>
                <a:spcPct val="100000"/>
              </a:lnSpc>
              <a:spcBef>
                <a:spcPts val="0"/>
              </a:spcBef>
              <a:spcAft>
                <a:spcPts val="0"/>
              </a:spcAft>
              <a:buClr>
                <a:schemeClr val="lt1"/>
              </a:buClr>
              <a:buSzPts val="2400"/>
              <a:buNone/>
              <a:defRPr sz="2400">
                <a:solidFill>
                  <a:schemeClr val="lt1"/>
                </a:solidFill>
              </a:defRPr>
            </a:lvl7pPr>
            <a:lvl8pPr lvl="7" algn="l">
              <a:lnSpc>
                <a:spcPct val="100000"/>
              </a:lnSpc>
              <a:spcBef>
                <a:spcPts val="0"/>
              </a:spcBef>
              <a:spcAft>
                <a:spcPts val="0"/>
              </a:spcAft>
              <a:buClr>
                <a:schemeClr val="lt1"/>
              </a:buClr>
              <a:buSzPts val="2400"/>
              <a:buNone/>
              <a:defRPr sz="2400">
                <a:solidFill>
                  <a:schemeClr val="lt1"/>
                </a:solidFill>
              </a:defRPr>
            </a:lvl8pPr>
            <a:lvl9pPr lvl="8" algn="l">
              <a:lnSpc>
                <a:spcPct val="100000"/>
              </a:lnSpc>
              <a:spcBef>
                <a:spcPts val="0"/>
              </a:spcBef>
              <a:spcAft>
                <a:spcPts val="0"/>
              </a:spcAft>
              <a:buClr>
                <a:schemeClr val="lt1"/>
              </a:buClr>
              <a:buSzPts val="2400"/>
              <a:buNone/>
              <a:defRPr sz="2400">
                <a:solidFill>
                  <a:schemeClr val="lt1"/>
                </a:solidFill>
              </a:defRPr>
            </a:lvl9pPr>
          </a:lstStyle>
          <a:p/>
        </p:txBody>
      </p:sp>
      <p:sp>
        <p:nvSpPr>
          <p:cNvPr id="61" name="Google Shape;61;p29"/>
          <p:cNvSpPr txBox="1"/>
          <p:nvPr>
            <p:ph type="title"/>
          </p:nvPr>
        </p:nvSpPr>
        <p:spPr>
          <a:xfrm>
            <a:off x="1321875" y="1743625"/>
            <a:ext cx="7533300" cy="16002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3400"/>
              <a:buNone/>
              <a:defRPr sz="4800">
                <a:solidFill>
                  <a:schemeClr val="l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3400"/>
              <a:buNone/>
              <a:defRPr sz="4800">
                <a:solidFill>
                  <a:schemeClr val="lt1"/>
                </a:solidFill>
              </a:defRPr>
            </a:lvl2pPr>
            <a:lvl3pPr lvl="2" algn="l">
              <a:lnSpc>
                <a:spcPct val="100000"/>
              </a:lnSpc>
              <a:spcBef>
                <a:spcPts val="0"/>
              </a:spcBef>
              <a:spcAft>
                <a:spcPts val="0"/>
              </a:spcAft>
              <a:buSzPts val="3400"/>
              <a:buNone/>
              <a:defRPr sz="4800">
                <a:solidFill>
                  <a:schemeClr val="lt1"/>
                </a:solidFill>
              </a:defRPr>
            </a:lvl3pPr>
            <a:lvl4pPr lvl="3" algn="l">
              <a:lnSpc>
                <a:spcPct val="100000"/>
              </a:lnSpc>
              <a:spcBef>
                <a:spcPts val="0"/>
              </a:spcBef>
              <a:spcAft>
                <a:spcPts val="0"/>
              </a:spcAft>
              <a:buSzPts val="3400"/>
              <a:buNone/>
              <a:defRPr sz="4800">
                <a:solidFill>
                  <a:schemeClr val="lt1"/>
                </a:solidFill>
              </a:defRPr>
            </a:lvl4pPr>
            <a:lvl5pPr lvl="4" algn="l">
              <a:lnSpc>
                <a:spcPct val="100000"/>
              </a:lnSpc>
              <a:spcBef>
                <a:spcPts val="0"/>
              </a:spcBef>
              <a:spcAft>
                <a:spcPts val="0"/>
              </a:spcAft>
              <a:buSzPts val="3400"/>
              <a:buNone/>
              <a:defRPr sz="4800">
                <a:solidFill>
                  <a:schemeClr val="lt1"/>
                </a:solidFill>
              </a:defRPr>
            </a:lvl5pPr>
            <a:lvl6pPr lvl="5" algn="l">
              <a:lnSpc>
                <a:spcPct val="100000"/>
              </a:lnSpc>
              <a:spcBef>
                <a:spcPts val="0"/>
              </a:spcBef>
              <a:spcAft>
                <a:spcPts val="0"/>
              </a:spcAft>
              <a:buSzPts val="3400"/>
              <a:buNone/>
              <a:defRPr sz="4800">
                <a:solidFill>
                  <a:schemeClr val="lt1"/>
                </a:solidFill>
              </a:defRPr>
            </a:lvl6pPr>
            <a:lvl7pPr lvl="6" algn="l">
              <a:lnSpc>
                <a:spcPct val="100000"/>
              </a:lnSpc>
              <a:spcBef>
                <a:spcPts val="0"/>
              </a:spcBef>
              <a:spcAft>
                <a:spcPts val="0"/>
              </a:spcAft>
              <a:buSzPts val="3400"/>
              <a:buNone/>
              <a:defRPr sz="4800">
                <a:solidFill>
                  <a:schemeClr val="lt1"/>
                </a:solidFill>
              </a:defRPr>
            </a:lvl7pPr>
            <a:lvl8pPr lvl="7" algn="l">
              <a:lnSpc>
                <a:spcPct val="100000"/>
              </a:lnSpc>
              <a:spcBef>
                <a:spcPts val="0"/>
              </a:spcBef>
              <a:spcAft>
                <a:spcPts val="0"/>
              </a:spcAft>
              <a:buSzPts val="3400"/>
              <a:buNone/>
              <a:defRPr sz="4800">
                <a:solidFill>
                  <a:schemeClr val="lt1"/>
                </a:solidFill>
              </a:defRPr>
            </a:lvl8pPr>
            <a:lvl9pPr lvl="8" algn="l">
              <a:lnSpc>
                <a:spcPct val="100000"/>
              </a:lnSpc>
              <a:spcBef>
                <a:spcPts val="0"/>
              </a:spcBef>
              <a:spcAft>
                <a:spcPts val="0"/>
              </a:spcAft>
              <a:buSzPts val="3400"/>
              <a:buNone/>
              <a:defRPr sz="4800">
                <a:solidFill>
                  <a:schemeClr val="lt1"/>
                </a:solidFill>
              </a:defRPr>
            </a:lvl9pPr>
          </a:lstStyle>
          <a:p/>
        </p:txBody>
      </p:sp>
      <p:sp>
        <p:nvSpPr>
          <p:cNvPr id="62" name="Google Shape;62;p29"/>
          <p:cNvSpPr txBox="1"/>
          <p:nvPr>
            <p:ph idx="2" type="subTitle"/>
          </p:nvPr>
        </p:nvSpPr>
        <p:spPr>
          <a:xfrm>
            <a:off x="1321725" y="4605500"/>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lt1"/>
              </a:buClr>
              <a:buSzPts val="1400"/>
              <a:buFont typeface="Red Hat Display Medium"/>
              <a:buNone/>
              <a:defRPr sz="1400">
                <a:solidFill>
                  <a:schemeClr val="lt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2pPr>
            <a:lvl3pPr lvl="2"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3pPr>
            <a:lvl4pPr lvl="3"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4pPr>
            <a:lvl5pPr lvl="4"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5pPr>
            <a:lvl6pPr lvl="5"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6pPr>
            <a:lvl7pPr lvl="6"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7pPr>
            <a:lvl8pPr lvl="7"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8pPr>
            <a:lvl9pPr lvl="8"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9pPr>
          </a:lstStyle>
          <a:p/>
        </p:txBody>
      </p:sp>
      <p:sp>
        <p:nvSpPr>
          <p:cNvPr id="63" name="Google Shape;63;p29"/>
          <p:cNvSpPr txBox="1"/>
          <p:nvPr>
            <p:ph idx="3" type="subTitle"/>
          </p:nvPr>
        </p:nvSpPr>
        <p:spPr>
          <a:xfrm>
            <a:off x="3709850" y="4605500"/>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lt1"/>
              </a:buClr>
              <a:buSzPts val="1400"/>
              <a:buFont typeface="Red Hat Display Medium"/>
              <a:buNone/>
              <a:defRPr sz="1400">
                <a:solidFill>
                  <a:schemeClr val="lt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2pPr>
            <a:lvl3pPr lvl="2"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3pPr>
            <a:lvl4pPr lvl="3"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4pPr>
            <a:lvl5pPr lvl="4"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5pPr>
            <a:lvl6pPr lvl="5"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6pPr>
            <a:lvl7pPr lvl="6"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7pPr>
            <a:lvl8pPr lvl="7"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8pPr>
            <a:lvl9pPr lvl="8"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Title 2 1">
  <p:cSld name="TITLE_2_2_1">
    <p:bg>
      <p:bgPr>
        <a:solidFill>
          <a:schemeClr val="lt1"/>
        </a:solidFill>
      </p:bgPr>
    </p:bg>
    <p:spTree>
      <p:nvGrpSpPr>
        <p:cNvPr id="64" name="Shape 64"/>
        <p:cNvGrpSpPr/>
        <p:nvPr/>
      </p:nvGrpSpPr>
      <p:grpSpPr>
        <a:xfrm>
          <a:off x="0" y="0"/>
          <a:ext cx="0" cy="0"/>
          <a:chOff x="0" y="0"/>
          <a:chExt cx="0" cy="0"/>
        </a:xfrm>
      </p:grpSpPr>
      <p:sp>
        <p:nvSpPr>
          <p:cNvPr id="65" name="Google Shape;65;p30"/>
          <p:cNvSpPr/>
          <p:nvPr/>
        </p:nvSpPr>
        <p:spPr>
          <a:xfrm>
            <a:off x="9617175" y="5878875"/>
            <a:ext cx="2574900" cy="97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30"/>
          <p:cNvSpPr txBox="1"/>
          <p:nvPr>
            <p:ph idx="1" type="subTitle"/>
          </p:nvPr>
        </p:nvSpPr>
        <p:spPr>
          <a:xfrm>
            <a:off x="1321725" y="3521825"/>
            <a:ext cx="7533300" cy="914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800"/>
              <a:buFont typeface="Red Hat Display"/>
              <a:buNone/>
              <a:defRPr sz="2800">
                <a:solidFill>
                  <a:schemeClr val="dk1"/>
                </a:solidFill>
                <a:latin typeface="Red Hat Display"/>
                <a:ea typeface="Red Hat Display"/>
                <a:cs typeface="Red Hat Display"/>
                <a:sym typeface="Red Hat Display"/>
              </a:defRPr>
            </a:lvl1pPr>
            <a:lvl2pPr lvl="1" algn="l">
              <a:lnSpc>
                <a:spcPct val="100000"/>
              </a:lnSpc>
              <a:spcBef>
                <a:spcPts val="0"/>
              </a:spcBef>
              <a:spcAft>
                <a:spcPts val="0"/>
              </a:spcAft>
              <a:buClr>
                <a:schemeClr val="dk1"/>
              </a:buClr>
              <a:buSzPts val="2400"/>
              <a:buNone/>
              <a:defRPr sz="2400">
                <a:solidFill>
                  <a:schemeClr val="dk1"/>
                </a:solidFill>
              </a:defRPr>
            </a:lvl2pPr>
            <a:lvl3pPr lvl="2" algn="l">
              <a:lnSpc>
                <a:spcPct val="100000"/>
              </a:lnSpc>
              <a:spcBef>
                <a:spcPts val="0"/>
              </a:spcBef>
              <a:spcAft>
                <a:spcPts val="0"/>
              </a:spcAft>
              <a:buClr>
                <a:schemeClr val="dk1"/>
              </a:buClr>
              <a:buSzPts val="2400"/>
              <a:buNone/>
              <a:defRPr sz="2400">
                <a:solidFill>
                  <a:schemeClr val="dk1"/>
                </a:solidFill>
              </a:defRPr>
            </a:lvl3pPr>
            <a:lvl4pPr lvl="3" algn="l">
              <a:lnSpc>
                <a:spcPct val="100000"/>
              </a:lnSpc>
              <a:spcBef>
                <a:spcPts val="0"/>
              </a:spcBef>
              <a:spcAft>
                <a:spcPts val="0"/>
              </a:spcAft>
              <a:buClr>
                <a:schemeClr val="dk1"/>
              </a:buClr>
              <a:buSzPts val="2400"/>
              <a:buNone/>
              <a:defRPr sz="2400">
                <a:solidFill>
                  <a:schemeClr val="dk1"/>
                </a:solidFill>
              </a:defRPr>
            </a:lvl4pPr>
            <a:lvl5pPr lvl="4" algn="l">
              <a:lnSpc>
                <a:spcPct val="100000"/>
              </a:lnSpc>
              <a:spcBef>
                <a:spcPts val="0"/>
              </a:spcBef>
              <a:spcAft>
                <a:spcPts val="0"/>
              </a:spcAft>
              <a:buClr>
                <a:schemeClr val="dk1"/>
              </a:buClr>
              <a:buSzPts val="2400"/>
              <a:buNone/>
              <a:defRPr sz="2400">
                <a:solidFill>
                  <a:schemeClr val="dk1"/>
                </a:solidFill>
              </a:defRPr>
            </a:lvl5pPr>
            <a:lvl6pPr lvl="5" algn="l">
              <a:lnSpc>
                <a:spcPct val="100000"/>
              </a:lnSpc>
              <a:spcBef>
                <a:spcPts val="0"/>
              </a:spcBef>
              <a:spcAft>
                <a:spcPts val="0"/>
              </a:spcAft>
              <a:buClr>
                <a:schemeClr val="dk1"/>
              </a:buClr>
              <a:buSzPts val="2400"/>
              <a:buNone/>
              <a:defRPr sz="2400">
                <a:solidFill>
                  <a:schemeClr val="dk1"/>
                </a:solidFill>
              </a:defRPr>
            </a:lvl6pPr>
            <a:lvl7pPr lvl="6" algn="l">
              <a:lnSpc>
                <a:spcPct val="100000"/>
              </a:lnSpc>
              <a:spcBef>
                <a:spcPts val="0"/>
              </a:spcBef>
              <a:spcAft>
                <a:spcPts val="0"/>
              </a:spcAft>
              <a:buClr>
                <a:schemeClr val="dk1"/>
              </a:buClr>
              <a:buSzPts val="2400"/>
              <a:buNone/>
              <a:defRPr sz="2400">
                <a:solidFill>
                  <a:schemeClr val="dk1"/>
                </a:solidFill>
              </a:defRPr>
            </a:lvl7pPr>
            <a:lvl8pPr lvl="7" algn="l">
              <a:lnSpc>
                <a:spcPct val="100000"/>
              </a:lnSpc>
              <a:spcBef>
                <a:spcPts val="0"/>
              </a:spcBef>
              <a:spcAft>
                <a:spcPts val="0"/>
              </a:spcAft>
              <a:buClr>
                <a:schemeClr val="dk1"/>
              </a:buClr>
              <a:buSzPts val="2400"/>
              <a:buNone/>
              <a:defRPr sz="2400">
                <a:solidFill>
                  <a:schemeClr val="dk1"/>
                </a:solidFill>
              </a:defRPr>
            </a:lvl8pPr>
            <a:lvl9pPr lvl="8" algn="l">
              <a:lnSpc>
                <a:spcPct val="100000"/>
              </a:lnSpc>
              <a:spcBef>
                <a:spcPts val="0"/>
              </a:spcBef>
              <a:spcAft>
                <a:spcPts val="0"/>
              </a:spcAft>
              <a:buClr>
                <a:schemeClr val="dk1"/>
              </a:buClr>
              <a:buSzPts val="2400"/>
              <a:buNone/>
              <a:defRPr sz="2400">
                <a:solidFill>
                  <a:schemeClr val="dk1"/>
                </a:solidFill>
              </a:defRPr>
            </a:lvl9pPr>
          </a:lstStyle>
          <a:p/>
        </p:txBody>
      </p:sp>
      <p:sp>
        <p:nvSpPr>
          <p:cNvPr id="67" name="Google Shape;67;p30"/>
          <p:cNvSpPr txBox="1"/>
          <p:nvPr>
            <p:ph type="title"/>
          </p:nvPr>
        </p:nvSpPr>
        <p:spPr>
          <a:xfrm>
            <a:off x="1321875" y="1743625"/>
            <a:ext cx="7533300" cy="16002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3400"/>
              <a:buNone/>
              <a:defRPr sz="4800">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3400"/>
              <a:buNone/>
              <a:defRPr sz="4800"/>
            </a:lvl2pPr>
            <a:lvl3pPr lvl="2" algn="l">
              <a:lnSpc>
                <a:spcPct val="100000"/>
              </a:lnSpc>
              <a:spcBef>
                <a:spcPts val="0"/>
              </a:spcBef>
              <a:spcAft>
                <a:spcPts val="0"/>
              </a:spcAft>
              <a:buSzPts val="3400"/>
              <a:buNone/>
              <a:defRPr sz="4800"/>
            </a:lvl3pPr>
            <a:lvl4pPr lvl="3" algn="l">
              <a:lnSpc>
                <a:spcPct val="100000"/>
              </a:lnSpc>
              <a:spcBef>
                <a:spcPts val="0"/>
              </a:spcBef>
              <a:spcAft>
                <a:spcPts val="0"/>
              </a:spcAft>
              <a:buSzPts val="3400"/>
              <a:buNone/>
              <a:defRPr sz="4800"/>
            </a:lvl4pPr>
            <a:lvl5pPr lvl="4" algn="l">
              <a:lnSpc>
                <a:spcPct val="100000"/>
              </a:lnSpc>
              <a:spcBef>
                <a:spcPts val="0"/>
              </a:spcBef>
              <a:spcAft>
                <a:spcPts val="0"/>
              </a:spcAft>
              <a:buSzPts val="3400"/>
              <a:buNone/>
              <a:defRPr sz="4800"/>
            </a:lvl5pPr>
            <a:lvl6pPr lvl="5" algn="l">
              <a:lnSpc>
                <a:spcPct val="100000"/>
              </a:lnSpc>
              <a:spcBef>
                <a:spcPts val="0"/>
              </a:spcBef>
              <a:spcAft>
                <a:spcPts val="0"/>
              </a:spcAft>
              <a:buSzPts val="3400"/>
              <a:buNone/>
              <a:defRPr sz="4800"/>
            </a:lvl6pPr>
            <a:lvl7pPr lvl="6" algn="l">
              <a:lnSpc>
                <a:spcPct val="100000"/>
              </a:lnSpc>
              <a:spcBef>
                <a:spcPts val="0"/>
              </a:spcBef>
              <a:spcAft>
                <a:spcPts val="0"/>
              </a:spcAft>
              <a:buSzPts val="3400"/>
              <a:buNone/>
              <a:defRPr sz="4800"/>
            </a:lvl7pPr>
            <a:lvl8pPr lvl="7" algn="l">
              <a:lnSpc>
                <a:spcPct val="100000"/>
              </a:lnSpc>
              <a:spcBef>
                <a:spcPts val="0"/>
              </a:spcBef>
              <a:spcAft>
                <a:spcPts val="0"/>
              </a:spcAft>
              <a:buSzPts val="3400"/>
              <a:buNone/>
              <a:defRPr sz="4800"/>
            </a:lvl8pPr>
            <a:lvl9pPr lvl="8" algn="l">
              <a:lnSpc>
                <a:spcPct val="100000"/>
              </a:lnSpc>
              <a:spcBef>
                <a:spcPts val="0"/>
              </a:spcBef>
              <a:spcAft>
                <a:spcPts val="0"/>
              </a:spcAft>
              <a:buSzPts val="3400"/>
              <a:buNone/>
              <a:defRPr sz="4800"/>
            </a:lvl9pPr>
          </a:lstStyle>
          <a:p/>
        </p:txBody>
      </p:sp>
      <p:sp>
        <p:nvSpPr>
          <p:cNvPr id="68" name="Google Shape;68;p30"/>
          <p:cNvSpPr txBox="1"/>
          <p:nvPr>
            <p:ph idx="2" type="subTitle"/>
          </p:nvPr>
        </p:nvSpPr>
        <p:spPr>
          <a:xfrm>
            <a:off x="1321725" y="4605500"/>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dk1"/>
              </a:buClr>
              <a:buSzPts val="1400"/>
              <a:buFont typeface="Red Hat Display Medium"/>
              <a:buNone/>
              <a:defRPr sz="1400">
                <a:solidFill>
                  <a:schemeClr val="dk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2pPr>
            <a:lvl3pPr lvl="2"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3pPr>
            <a:lvl4pPr lvl="3"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4pPr>
            <a:lvl5pPr lvl="4"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5pPr>
            <a:lvl6pPr lvl="5"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6pPr>
            <a:lvl7pPr lvl="6"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7pPr>
            <a:lvl8pPr lvl="7"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8pPr>
            <a:lvl9pPr lvl="8"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9pPr>
          </a:lstStyle>
          <a:p/>
        </p:txBody>
      </p:sp>
      <p:sp>
        <p:nvSpPr>
          <p:cNvPr id="69" name="Google Shape;69;p30"/>
          <p:cNvSpPr txBox="1"/>
          <p:nvPr>
            <p:ph idx="3" type="subTitle"/>
          </p:nvPr>
        </p:nvSpPr>
        <p:spPr>
          <a:xfrm>
            <a:off x="3709850" y="4605500"/>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dk1"/>
              </a:buClr>
              <a:buSzPts val="1400"/>
              <a:buFont typeface="Red Hat Display Medium"/>
              <a:buNone/>
              <a:defRPr sz="1400">
                <a:solidFill>
                  <a:schemeClr val="dk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2pPr>
            <a:lvl3pPr lvl="2"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3pPr>
            <a:lvl4pPr lvl="3"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4pPr>
            <a:lvl5pPr lvl="4"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5pPr>
            <a:lvl6pPr lvl="5"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6pPr>
            <a:lvl7pPr lvl="6"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7pPr>
            <a:lvl8pPr lvl="7"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8pPr>
            <a:lvl9pPr lvl="8" algn="l">
              <a:lnSpc>
                <a:spcPct val="135000"/>
              </a:lnSpc>
              <a:spcBef>
                <a:spcPts val="0"/>
              </a:spcBef>
              <a:spcAft>
                <a:spcPts val="0"/>
              </a:spcAft>
              <a:buClr>
                <a:schemeClr val="dk1"/>
              </a:buClr>
              <a:buSzPts val="1800"/>
              <a:buFont typeface="Red Hat Display Medium"/>
              <a:buNone/>
              <a:defRPr>
                <a:solidFill>
                  <a:schemeClr val="dk1"/>
                </a:solidFill>
                <a:latin typeface="Red Hat Display Medium"/>
                <a:ea typeface="Red Hat Display Medium"/>
                <a:cs typeface="Red Hat Display Medium"/>
                <a:sym typeface="Red Hat Display Medium"/>
              </a:defRPr>
            </a:lvl9pPr>
          </a:lstStyle>
          <a:p/>
        </p:txBody>
      </p:sp>
      <p:cxnSp>
        <p:nvCxnSpPr>
          <p:cNvPr id="70" name="Google Shape;70;p30"/>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71" name="Google Shape;71;p30"/>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72" name="Google Shape;72;p30" title="RH-AI-Presentation-Asset 3.png"/>
          <p:cNvPicPr preferRelativeResize="0"/>
          <p:nvPr/>
        </p:nvPicPr>
        <p:blipFill rotWithShape="1">
          <a:blip r:embed="rId2">
            <a:alphaModFix/>
          </a:blip>
          <a:srcRect b="0" l="0" r="0" t="0"/>
          <a:stretch/>
        </p:blipFill>
        <p:spPr>
          <a:xfrm>
            <a:off x="7857825" y="1822775"/>
            <a:ext cx="3877051" cy="3182399"/>
          </a:xfrm>
          <a:prstGeom prst="rect">
            <a:avLst/>
          </a:prstGeom>
          <a:noFill/>
          <a:ln>
            <a:noFill/>
          </a:ln>
        </p:spPr>
      </p:pic>
      <p:pic>
        <p:nvPicPr>
          <p:cNvPr descr="A black and grey logo&#10;&#10;AI-generated content may be incorrect." id="73" name="Google Shape;73;p30"/>
          <p:cNvPicPr preferRelativeResize="0"/>
          <p:nvPr/>
        </p:nvPicPr>
        <p:blipFill rotWithShape="1">
          <a:blip r:embed="rId3">
            <a:alphaModFix/>
          </a:blip>
          <a:srcRect b="0" l="0" r="0" t="0"/>
          <a:stretch/>
        </p:blipFill>
        <p:spPr>
          <a:xfrm>
            <a:off x="10581996" y="6337213"/>
            <a:ext cx="956085" cy="29248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Title 1">
  <p:cSld name="TITLE_2_1">
    <p:bg>
      <p:bgPr>
        <a:blipFill>
          <a:blip r:embed="rId2">
            <a:alphaModFix/>
          </a:blip>
          <a:stretch>
            <a:fillRect/>
          </a:stretch>
        </a:blipFill>
      </p:bgPr>
    </p:bg>
    <p:spTree>
      <p:nvGrpSpPr>
        <p:cNvPr id="74" name="Shape 74"/>
        <p:cNvGrpSpPr/>
        <p:nvPr/>
      </p:nvGrpSpPr>
      <p:grpSpPr>
        <a:xfrm>
          <a:off x="0" y="0"/>
          <a:ext cx="0" cy="0"/>
          <a:chOff x="0" y="0"/>
          <a:chExt cx="0" cy="0"/>
        </a:xfrm>
      </p:grpSpPr>
      <p:sp>
        <p:nvSpPr>
          <p:cNvPr id="75" name="Google Shape;75;p31"/>
          <p:cNvSpPr/>
          <p:nvPr/>
        </p:nvSpPr>
        <p:spPr>
          <a:xfrm>
            <a:off x="0" y="0"/>
            <a:ext cx="12192000" cy="5844000"/>
          </a:xfrm>
          <a:prstGeom prst="rect">
            <a:avLst/>
          </a:prstGeom>
          <a:solidFill>
            <a:srgbClr val="14141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31"/>
          <p:cNvSpPr/>
          <p:nvPr/>
        </p:nvSpPr>
        <p:spPr>
          <a:xfrm>
            <a:off x="9617175" y="5878875"/>
            <a:ext cx="2574900" cy="97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31"/>
          <p:cNvSpPr txBox="1"/>
          <p:nvPr>
            <p:ph idx="1" type="subTitle"/>
          </p:nvPr>
        </p:nvSpPr>
        <p:spPr>
          <a:xfrm>
            <a:off x="1321725" y="3521825"/>
            <a:ext cx="7533300" cy="914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2800"/>
              <a:buFont typeface="Red Hat Display"/>
              <a:buNone/>
              <a:defRPr sz="2800">
                <a:solidFill>
                  <a:schemeClr val="lt1"/>
                </a:solidFill>
                <a:latin typeface="Red Hat Display"/>
                <a:ea typeface="Red Hat Display"/>
                <a:cs typeface="Red Hat Display"/>
                <a:sym typeface="Red Hat Display"/>
              </a:defRPr>
            </a:lvl1pPr>
            <a:lvl2pPr lvl="1" algn="l">
              <a:lnSpc>
                <a:spcPct val="100000"/>
              </a:lnSpc>
              <a:spcBef>
                <a:spcPts val="0"/>
              </a:spcBef>
              <a:spcAft>
                <a:spcPts val="0"/>
              </a:spcAft>
              <a:buClr>
                <a:schemeClr val="lt1"/>
              </a:buClr>
              <a:buSzPts val="2400"/>
              <a:buNone/>
              <a:defRPr sz="2400">
                <a:solidFill>
                  <a:schemeClr val="lt1"/>
                </a:solidFill>
              </a:defRPr>
            </a:lvl2pPr>
            <a:lvl3pPr lvl="2" algn="l">
              <a:lnSpc>
                <a:spcPct val="100000"/>
              </a:lnSpc>
              <a:spcBef>
                <a:spcPts val="0"/>
              </a:spcBef>
              <a:spcAft>
                <a:spcPts val="0"/>
              </a:spcAft>
              <a:buClr>
                <a:schemeClr val="lt1"/>
              </a:buClr>
              <a:buSzPts val="2400"/>
              <a:buNone/>
              <a:defRPr sz="2400">
                <a:solidFill>
                  <a:schemeClr val="lt1"/>
                </a:solidFill>
              </a:defRPr>
            </a:lvl3pPr>
            <a:lvl4pPr lvl="3" algn="l">
              <a:lnSpc>
                <a:spcPct val="100000"/>
              </a:lnSpc>
              <a:spcBef>
                <a:spcPts val="0"/>
              </a:spcBef>
              <a:spcAft>
                <a:spcPts val="0"/>
              </a:spcAft>
              <a:buClr>
                <a:schemeClr val="lt1"/>
              </a:buClr>
              <a:buSzPts val="2400"/>
              <a:buNone/>
              <a:defRPr sz="2400">
                <a:solidFill>
                  <a:schemeClr val="lt1"/>
                </a:solidFill>
              </a:defRPr>
            </a:lvl4pPr>
            <a:lvl5pPr lvl="4" algn="l">
              <a:lnSpc>
                <a:spcPct val="100000"/>
              </a:lnSpc>
              <a:spcBef>
                <a:spcPts val="0"/>
              </a:spcBef>
              <a:spcAft>
                <a:spcPts val="0"/>
              </a:spcAft>
              <a:buClr>
                <a:schemeClr val="lt1"/>
              </a:buClr>
              <a:buSzPts val="2400"/>
              <a:buNone/>
              <a:defRPr sz="2400">
                <a:solidFill>
                  <a:schemeClr val="lt1"/>
                </a:solidFill>
              </a:defRPr>
            </a:lvl5pPr>
            <a:lvl6pPr lvl="5" algn="l">
              <a:lnSpc>
                <a:spcPct val="100000"/>
              </a:lnSpc>
              <a:spcBef>
                <a:spcPts val="0"/>
              </a:spcBef>
              <a:spcAft>
                <a:spcPts val="0"/>
              </a:spcAft>
              <a:buClr>
                <a:schemeClr val="lt1"/>
              </a:buClr>
              <a:buSzPts val="2400"/>
              <a:buNone/>
              <a:defRPr sz="2400">
                <a:solidFill>
                  <a:schemeClr val="lt1"/>
                </a:solidFill>
              </a:defRPr>
            </a:lvl6pPr>
            <a:lvl7pPr lvl="6" algn="l">
              <a:lnSpc>
                <a:spcPct val="100000"/>
              </a:lnSpc>
              <a:spcBef>
                <a:spcPts val="0"/>
              </a:spcBef>
              <a:spcAft>
                <a:spcPts val="0"/>
              </a:spcAft>
              <a:buClr>
                <a:schemeClr val="lt1"/>
              </a:buClr>
              <a:buSzPts val="2400"/>
              <a:buNone/>
              <a:defRPr sz="2400">
                <a:solidFill>
                  <a:schemeClr val="lt1"/>
                </a:solidFill>
              </a:defRPr>
            </a:lvl7pPr>
            <a:lvl8pPr lvl="7" algn="l">
              <a:lnSpc>
                <a:spcPct val="100000"/>
              </a:lnSpc>
              <a:spcBef>
                <a:spcPts val="0"/>
              </a:spcBef>
              <a:spcAft>
                <a:spcPts val="0"/>
              </a:spcAft>
              <a:buClr>
                <a:schemeClr val="lt1"/>
              </a:buClr>
              <a:buSzPts val="2400"/>
              <a:buNone/>
              <a:defRPr sz="2400">
                <a:solidFill>
                  <a:schemeClr val="lt1"/>
                </a:solidFill>
              </a:defRPr>
            </a:lvl8pPr>
            <a:lvl9pPr lvl="8" algn="l">
              <a:lnSpc>
                <a:spcPct val="100000"/>
              </a:lnSpc>
              <a:spcBef>
                <a:spcPts val="0"/>
              </a:spcBef>
              <a:spcAft>
                <a:spcPts val="0"/>
              </a:spcAft>
              <a:buClr>
                <a:schemeClr val="lt1"/>
              </a:buClr>
              <a:buSzPts val="2400"/>
              <a:buNone/>
              <a:defRPr sz="2400">
                <a:solidFill>
                  <a:schemeClr val="lt1"/>
                </a:solidFill>
              </a:defRPr>
            </a:lvl9pPr>
          </a:lstStyle>
          <a:p/>
        </p:txBody>
      </p:sp>
      <p:sp>
        <p:nvSpPr>
          <p:cNvPr id="78" name="Google Shape;78;p31"/>
          <p:cNvSpPr txBox="1"/>
          <p:nvPr>
            <p:ph type="title"/>
          </p:nvPr>
        </p:nvSpPr>
        <p:spPr>
          <a:xfrm>
            <a:off x="1321875" y="1743625"/>
            <a:ext cx="7533300" cy="16002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3400"/>
              <a:buNone/>
              <a:defRPr sz="4800">
                <a:solidFill>
                  <a:schemeClr val="l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3400"/>
              <a:buNone/>
              <a:defRPr sz="4800">
                <a:solidFill>
                  <a:schemeClr val="lt1"/>
                </a:solidFill>
              </a:defRPr>
            </a:lvl2pPr>
            <a:lvl3pPr lvl="2" algn="l">
              <a:lnSpc>
                <a:spcPct val="100000"/>
              </a:lnSpc>
              <a:spcBef>
                <a:spcPts val="0"/>
              </a:spcBef>
              <a:spcAft>
                <a:spcPts val="0"/>
              </a:spcAft>
              <a:buSzPts val="3400"/>
              <a:buNone/>
              <a:defRPr sz="4800">
                <a:solidFill>
                  <a:schemeClr val="lt1"/>
                </a:solidFill>
              </a:defRPr>
            </a:lvl3pPr>
            <a:lvl4pPr lvl="3" algn="l">
              <a:lnSpc>
                <a:spcPct val="100000"/>
              </a:lnSpc>
              <a:spcBef>
                <a:spcPts val="0"/>
              </a:spcBef>
              <a:spcAft>
                <a:spcPts val="0"/>
              </a:spcAft>
              <a:buSzPts val="3400"/>
              <a:buNone/>
              <a:defRPr sz="4800">
                <a:solidFill>
                  <a:schemeClr val="lt1"/>
                </a:solidFill>
              </a:defRPr>
            </a:lvl4pPr>
            <a:lvl5pPr lvl="4" algn="l">
              <a:lnSpc>
                <a:spcPct val="100000"/>
              </a:lnSpc>
              <a:spcBef>
                <a:spcPts val="0"/>
              </a:spcBef>
              <a:spcAft>
                <a:spcPts val="0"/>
              </a:spcAft>
              <a:buSzPts val="3400"/>
              <a:buNone/>
              <a:defRPr sz="4800">
                <a:solidFill>
                  <a:schemeClr val="lt1"/>
                </a:solidFill>
              </a:defRPr>
            </a:lvl5pPr>
            <a:lvl6pPr lvl="5" algn="l">
              <a:lnSpc>
                <a:spcPct val="100000"/>
              </a:lnSpc>
              <a:spcBef>
                <a:spcPts val="0"/>
              </a:spcBef>
              <a:spcAft>
                <a:spcPts val="0"/>
              </a:spcAft>
              <a:buSzPts val="3400"/>
              <a:buNone/>
              <a:defRPr sz="4800">
                <a:solidFill>
                  <a:schemeClr val="lt1"/>
                </a:solidFill>
              </a:defRPr>
            </a:lvl6pPr>
            <a:lvl7pPr lvl="6" algn="l">
              <a:lnSpc>
                <a:spcPct val="100000"/>
              </a:lnSpc>
              <a:spcBef>
                <a:spcPts val="0"/>
              </a:spcBef>
              <a:spcAft>
                <a:spcPts val="0"/>
              </a:spcAft>
              <a:buSzPts val="3400"/>
              <a:buNone/>
              <a:defRPr sz="4800">
                <a:solidFill>
                  <a:schemeClr val="lt1"/>
                </a:solidFill>
              </a:defRPr>
            </a:lvl7pPr>
            <a:lvl8pPr lvl="7" algn="l">
              <a:lnSpc>
                <a:spcPct val="100000"/>
              </a:lnSpc>
              <a:spcBef>
                <a:spcPts val="0"/>
              </a:spcBef>
              <a:spcAft>
                <a:spcPts val="0"/>
              </a:spcAft>
              <a:buSzPts val="3400"/>
              <a:buNone/>
              <a:defRPr sz="4800">
                <a:solidFill>
                  <a:schemeClr val="lt1"/>
                </a:solidFill>
              </a:defRPr>
            </a:lvl8pPr>
            <a:lvl9pPr lvl="8" algn="l">
              <a:lnSpc>
                <a:spcPct val="100000"/>
              </a:lnSpc>
              <a:spcBef>
                <a:spcPts val="0"/>
              </a:spcBef>
              <a:spcAft>
                <a:spcPts val="0"/>
              </a:spcAft>
              <a:buSzPts val="3400"/>
              <a:buNone/>
              <a:defRPr sz="4800">
                <a:solidFill>
                  <a:schemeClr val="lt1"/>
                </a:solidFill>
              </a:defRPr>
            </a:lvl9pPr>
          </a:lstStyle>
          <a:p/>
        </p:txBody>
      </p:sp>
      <p:sp>
        <p:nvSpPr>
          <p:cNvPr id="79" name="Google Shape;79;p31"/>
          <p:cNvSpPr txBox="1"/>
          <p:nvPr>
            <p:ph idx="2" type="subTitle"/>
          </p:nvPr>
        </p:nvSpPr>
        <p:spPr>
          <a:xfrm>
            <a:off x="1321725" y="4605500"/>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lt1"/>
              </a:buClr>
              <a:buSzPts val="1400"/>
              <a:buFont typeface="Red Hat Display Medium"/>
              <a:buNone/>
              <a:defRPr sz="1400">
                <a:solidFill>
                  <a:schemeClr val="lt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2pPr>
            <a:lvl3pPr lvl="2"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3pPr>
            <a:lvl4pPr lvl="3"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4pPr>
            <a:lvl5pPr lvl="4"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5pPr>
            <a:lvl6pPr lvl="5"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6pPr>
            <a:lvl7pPr lvl="6"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7pPr>
            <a:lvl8pPr lvl="7"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8pPr>
            <a:lvl9pPr lvl="8"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9pPr>
          </a:lstStyle>
          <a:p/>
        </p:txBody>
      </p:sp>
      <p:sp>
        <p:nvSpPr>
          <p:cNvPr id="80" name="Google Shape;80;p31"/>
          <p:cNvSpPr txBox="1"/>
          <p:nvPr>
            <p:ph idx="3" type="subTitle"/>
          </p:nvPr>
        </p:nvSpPr>
        <p:spPr>
          <a:xfrm>
            <a:off x="3709850" y="4605500"/>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lt1"/>
              </a:buClr>
              <a:buSzPts val="1400"/>
              <a:buFont typeface="Red Hat Display Medium"/>
              <a:buNone/>
              <a:defRPr sz="1400">
                <a:solidFill>
                  <a:schemeClr val="lt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2pPr>
            <a:lvl3pPr lvl="2"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3pPr>
            <a:lvl4pPr lvl="3"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4pPr>
            <a:lvl5pPr lvl="4"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5pPr>
            <a:lvl6pPr lvl="5"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6pPr>
            <a:lvl7pPr lvl="6"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7pPr>
            <a:lvl8pPr lvl="7"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8pPr>
            <a:lvl9pPr lvl="8" algn="l">
              <a:lnSpc>
                <a:spcPct val="135000"/>
              </a:lnSpc>
              <a:spcBef>
                <a:spcPts val="0"/>
              </a:spcBef>
              <a:spcAft>
                <a:spcPts val="0"/>
              </a:spcAft>
              <a:buClr>
                <a:schemeClr val="lt1"/>
              </a:buClr>
              <a:buSzPts val="1800"/>
              <a:buFont typeface="Red Hat Display Medium"/>
              <a:buNone/>
              <a:defRPr>
                <a:solidFill>
                  <a:schemeClr val="lt1"/>
                </a:solidFill>
                <a:latin typeface="Red Hat Display Medium"/>
                <a:ea typeface="Red Hat Display Medium"/>
                <a:cs typeface="Red Hat Display Medium"/>
                <a:sym typeface="Red Hat Display Medium"/>
              </a:defRPr>
            </a:lvl9pPr>
          </a:lstStyle>
          <a:p/>
        </p:txBody>
      </p:sp>
      <p:pic>
        <p:nvPicPr>
          <p:cNvPr id="81" name="Google Shape;81;p31"/>
          <p:cNvPicPr preferRelativeResize="0"/>
          <p:nvPr/>
        </p:nvPicPr>
        <p:blipFill rotWithShape="1">
          <a:blip r:embed="rId3">
            <a:alphaModFix/>
          </a:blip>
          <a:srcRect b="0" l="0" r="0" t="0"/>
          <a:stretch/>
        </p:blipFill>
        <p:spPr>
          <a:xfrm>
            <a:off x="10106850" y="6203986"/>
            <a:ext cx="1580275" cy="372766"/>
          </a:xfrm>
          <a:prstGeom prst="rect">
            <a:avLst/>
          </a:prstGeom>
          <a:noFill/>
          <a:ln>
            <a:noFill/>
          </a:ln>
        </p:spPr>
      </p:pic>
      <p:cxnSp>
        <p:nvCxnSpPr>
          <p:cNvPr id="82" name="Google Shape;82;p31"/>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83" name="Google Shape;83;p31"/>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84" name="Google Shape;84;p31" title="RH-AI-Presentation-Asset 2.png"/>
          <p:cNvPicPr preferRelativeResize="0"/>
          <p:nvPr/>
        </p:nvPicPr>
        <p:blipFill rotWithShape="1">
          <a:blip r:embed="rId4">
            <a:alphaModFix/>
          </a:blip>
          <a:srcRect b="2696" l="0" r="0" t="2705"/>
          <a:stretch/>
        </p:blipFill>
        <p:spPr>
          <a:xfrm>
            <a:off x="7857825" y="1822775"/>
            <a:ext cx="3877051" cy="31823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closing">
  <p:cSld name="TITLE_1_1">
    <p:bg>
      <p:bgPr>
        <a:blipFill>
          <a:blip r:embed="rId2">
            <a:alphaModFix/>
          </a:blip>
          <a:stretch>
            <a:fillRect/>
          </a:stretch>
        </a:blipFill>
      </p:bgPr>
    </p:bg>
    <p:spTree>
      <p:nvGrpSpPr>
        <p:cNvPr id="85" name="Shape 85"/>
        <p:cNvGrpSpPr/>
        <p:nvPr/>
      </p:nvGrpSpPr>
      <p:grpSpPr>
        <a:xfrm>
          <a:off x="0" y="0"/>
          <a:ext cx="0" cy="0"/>
          <a:chOff x="0" y="0"/>
          <a:chExt cx="0" cy="0"/>
        </a:xfrm>
      </p:grpSpPr>
      <p:sp>
        <p:nvSpPr>
          <p:cNvPr id="86" name="Google Shape;86;p32"/>
          <p:cNvSpPr/>
          <p:nvPr/>
        </p:nvSpPr>
        <p:spPr>
          <a:xfrm>
            <a:off x="0" y="0"/>
            <a:ext cx="12192000" cy="5844000"/>
          </a:xfrm>
          <a:prstGeom prst="rect">
            <a:avLst/>
          </a:prstGeom>
          <a:solidFill>
            <a:srgbClr val="14141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32"/>
          <p:cNvSpPr/>
          <p:nvPr/>
        </p:nvSpPr>
        <p:spPr>
          <a:xfrm>
            <a:off x="9617175" y="5878875"/>
            <a:ext cx="2574900" cy="97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32"/>
          <p:cNvSpPr txBox="1"/>
          <p:nvPr>
            <p:ph idx="1" type="subTitle"/>
          </p:nvPr>
        </p:nvSpPr>
        <p:spPr>
          <a:xfrm>
            <a:off x="2083725" y="3008425"/>
            <a:ext cx="4146300" cy="15249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lt1"/>
              </a:buClr>
              <a:buSzPts val="1400"/>
              <a:buFont typeface="Red Hat Display"/>
              <a:buNone/>
              <a:defRPr sz="1400">
                <a:solidFill>
                  <a:schemeClr val="lt1"/>
                </a:solidFill>
                <a:latin typeface="Red Hat Display"/>
                <a:ea typeface="Red Hat Display"/>
                <a:cs typeface="Red Hat Display"/>
                <a:sym typeface="Red Hat Display"/>
              </a:defRPr>
            </a:lvl1pPr>
            <a:lvl2pPr lvl="1" algn="l">
              <a:lnSpc>
                <a:spcPct val="180000"/>
              </a:lnSpc>
              <a:spcBef>
                <a:spcPts val="0"/>
              </a:spcBef>
              <a:spcAft>
                <a:spcPts val="0"/>
              </a:spcAft>
              <a:buClr>
                <a:schemeClr val="lt1"/>
              </a:buClr>
              <a:buSzPts val="1400"/>
              <a:buFont typeface="Red Hat Display"/>
              <a:buNone/>
              <a:defRPr sz="1400">
                <a:solidFill>
                  <a:schemeClr val="lt1"/>
                </a:solidFill>
                <a:latin typeface="Red Hat Display"/>
                <a:ea typeface="Red Hat Display"/>
                <a:cs typeface="Red Hat Display"/>
                <a:sym typeface="Red Hat Display"/>
              </a:defRPr>
            </a:lvl2pPr>
            <a:lvl3pPr lvl="2" algn="l">
              <a:lnSpc>
                <a:spcPct val="180000"/>
              </a:lnSpc>
              <a:spcBef>
                <a:spcPts val="0"/>
              </a:spcBef>
              <a:spcAft>
                <a:spcPts val="0"/>
              </a:spcAft>
              <a:buClr>
                <a:schemeClr val="lt1"/>
              </a:buClr>
              <a:buSzPts val="1400"/>
              <a:buFont typeface="Red Hat Display"/>
              <a:buNone/>
              <a:defRPr sz="1400">
                <a:solidFill>
                  <a:schemeClr val="lt1"/>
                </a:solidFill>
                <a:latin typeface="Red Hat Display"/>
                <a:ea typeface="Red Hat Display"/>
                <a:cs typeface="Red Hat Display"/>
                <a:sym typeface="Red Hat Display"/>
              </a:defRPr>
            </a:lvl3pPr>
            <a:lvl4pPr lvl="3" algn="l">
              <a:lnSpc>
                <a:spcPct val="180000"/>
              </a:lnSpc>
              <a:spcBef>
                <a:spcPts val="0"/>
              </a:spcBef>
              <a:spcAft>
                <a:spcPts val="0"/>
              </a:spcAft>
              <a:buClr>
                <a:schemeClr val="lt1"/>
              </a:buClr>
              <a:buSzPts val="1400"/>
              <a:buFont typeface="Red Hat Display"/>
              <a:buNone/>
              <a:defRPr sz="1400">
                <a:solidFill>
                  <a:schemeClr val="lt1"/>
                </a:solidFill>
                <a:latin typeface="Red Hat Display"/>
                <a:ea typeface="Red Hat Display"/>
                <a:cs typeface="Red Hat Display"/>
                <a:sym typeface="Red Hat Display"/>
              </a:defRPr>
            </a:lvl4pPr>
            <a:lvl5pPr lvl="4" algn="l">
              <a:lnSpc>
                <a:spcPct val="180000"/>
              </a:lnSpc>
              <a:spcBef>
                <a:spcPts val="0"/>
              </a:spcBef>
              <a:spcAft>
                <a:spcPts val="0"/>
              </a:spcAft>
              <a:buClr>
                <a:schemeClr val="lt1"/>
              </a:buClr>
              <a:buSzPts val="1400"/>
              <a:buFont typeface="Red Hat Display"/>
              <a:buNone/>
              <a:defRPr sz="1400">
                <a:solidFill>
                  <a:schemeClr val="lt1"/>
                </a:solidFill>
                <a:latin typeface="Red Hat Display"/>
                <a:ea typeface="Red Hat Display"/>
                <a:cs typeface="Red Hat Display"/>
                <a:sym typeface="Red Hat Display"/>
              </a:defRPr>
            </a:lvl5pPr>
            <a:lvl6pPr lvl="5" algn="l">
              <a:lnSpc>
                <a:spcPct val="180000"/>
              </a:lnSpc>
              <a:spcBef>
                <a:spcPts val="0"/>
              </a:spcBef>
              <a:spcAft>
                <a:spcPts val="0"/>
              </a:spcAft>
              <a:buClr>
                <a:schemeClr val="lt1"/>
              </a:buClr>
              <a:buSzPts val="1400"/>
              <a:buFont typeface="Red Hat Display"/>
              <a:buNone/>
              <a:defRPr sz="1400">
                <a:solidFill>
                  <a:schemeClr val="lt1"/>
                </a:solidFill>
                <a:latin typeface="Red Hat Display"/>
                <a:ea typeface="Red Hat Display"/>
                <a:cs typeface="Red Hat Display"/>
                <a:sym typeface="Red Hat Display"/>
              </a:defRPr>
            </a:lvl6pPr>
            <a:lvl7pPr lvl="6" algn="l">
              <a:lnSpc>
                <a:spcPct val="180000"/>
              </a:lnSpc>
              <a:spcBef>
                <a:spcPts val="0"/>
              </a:spcBef>
              <a:spcAft>
                <a:spcPts val="0"/>
              </a:spcAft>
              <a:buClr>
                <a:schemeClr val="lt1"/>
              </a:buClr>
              <a:buSzPts val="1400"/>
              <a:buFont typeface="Red Hat Display"/>
              <a:buNone/>
              <a:defRPr sz="1400">
                <a:solidFill>
                  <a:schemeClr val="lt1"/>
                </a:solidFill>
                <a:latin typeface="Red Hat Display"/>
                <a:ea typeface="Red Hat Display"/>
                <a:cs typeface="Red Hat Display"/>
                <a:sym typeface="Red Hat Display"/>
              </a:defRPr>
            </a:lvl7pPr>
            <a:lvl8pPr lvl="7" algn="l">
              <a:lnSpc>
                <a:spcPct val="180000"/>
              </a:lnSpc>
              <a:spcBef>
                <a:spcPts val="0"/>
              </a:spcBef>
              <a:spcAft>
                <a:spcPts val="0"/>
              </a:spcAft>
              <a:buClr>
                <a:schemeClr val="lt1"/>
              </a:buClr>
              <a:buSzPts val="1400"/>
              <a:buFont typeface="Red Hat Display"/>
              <a:buNone/>
              <a:defRPr sz="1400">
                <a:solidFill>
                  <a:schemeClr val="lt1"/>
                </a:solidFill>
                <a:latin typeface="Red Hat Display"/>
                <a:ea typeface="Red Hat Display"/>
                <a:cs typeface="Red Hat Display"/>
                <a:sym typeface="Red Hat Display"/>
              </a:defRPr>
            </a:lvl8pPr>
            <a:lvl9pPr lvl="8" algn="l">
              <a:lnSpc>
                <a:spcPct val="180000"/>
              </a:lnSpc>
              <a:spcBef>
                <a:spcPts val="0"/>
              </a:spcBef>
              <a:spcAft>
                <a:spcPts val="0"/>
              </a:spcAft>
              <a:buClr>
                <a:schemeClr val="lt1"/>
              </a:buClr>
              <a:buSzPts val="1400"/>
              <a:buFont typeface="Red Hat Display"/>
              <a:buNone/>
              <a:defRPr sz="1400">
                <a:solidFill>
                  <a:schemeClr val="lt1"/>
                </a:solidFill>
                <a:latin typeface="Red Hat Display"/>
                <a:ea typeface="Red Hat Display"/>
                <a:cs typeface="Red Hat Display"/>
                <a:sym typeface="Red Hat Display"/>
              </a:defRPr>
            </a:lvl9pPr>
          </a:lstStyle>
          <a:p/>
        </p:txBody>
      </p:sp>
      <p:sp>
        <p:nvSpPr>
          <p:cNvPr id="89" name="Google Shape;89;p32"/>
          <p:cNvSpPr txBox="1"/>
          <p:nvPr>
            <p:ph type="title"/>
          </p:nvPr>
        </p:nvSpPr>
        <p:spPr>
          <a:xfrm>
            <a:off x="2083875" y="568625"/>
            <a:ext cx="4905000" cy="19854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3400"/>
              <a:buNone/>
              <a:defRPr sz="5400">
                <a:solidFill>
                  <a:schemeClr val="lt1"/>
                </a:solidFill>
                <a:latin typeface="Red Hat Display Medium"/>
                <a:ea typeface="Red Hat Display Medium"/>
                <a:cs typeface="Red Hat Display Medium"/>
                <a:sym typeface="Red Hat Display Medium"/>
              </a:defRPr>
            </a:lvl1pPr>
            <a:lvl2pPr lvl="1" algn="l">
              <a:lnSpc>
                <a:spcPct val="105000"/>
              </a:lnSpc>
              <a:spcBef>
                <a:spcPts val="0"/>
              </a:spcBef>
              <a:spcAft>
                <a:spcPts val="0"/>
              </a:spcAft>
              <a:buSzPts val="3400"/>
              <a:buNone/>
              <a:defRPr sz="7000">
                <a:solidFill>
                  <a:schemeClr val="lt1"/>
                </a:solidFill>
              </a:defRPr>
            </a:lvl2pPr>
            <a:lvl3pPr lvl="2" algn="l">
              <a:lnSpc>
                <a:spcPct val="105000"/>
              </a:lnSpc>
              <a:spcBef>
                <a:spcPts val="0"/>
              </a:spcBef>
              <a:spcAft>
                <a:spcPts val="0"/>
              </a:spcAft>
              <a:buSzPts val="3400"/>
              <a:buNone/>
              <a:defRPr sz="7000">
                <a:solidFill>
                  <a:schemeClr val="lt1"/>
                </a:solidFill>
              </a:defRPr>
            </a:lvl3pPr>
            <a:lvl4pPr lvl="3" algn="l">
              <a:lnSpc>
                <a:spcPct val="105000"/>
              </a:lnSpc>
              <a:spcBef>
                <a:spcPts val="0"/>
              </a:spcBef>
              <a:spcAft>
                <a:spcPts val="0"/>
              </a:spcAft>
              <a:buSzPts val="3400"/>
              <a:buNone/>
              <a:defRPr sz="7000">
                <a:solidFill>
                  <a:schemeClr val="lt1"/>
                </a:solidFill>
              </a:defRPr>
            </a:lvl4pPr>
            <a:lvl5pPr lvl="4" algn="l">
              <a:lnSpc>
                <a:spcPct val="105000"/>
              </a:lnSpc>
              <a:spcBef>
                <a:spcPts val="0"/>
              </a:spcBef>
              <a:spcAft>
                <a:spcPts val="0"/>
              </a:spcAft>
              <a:buSzPts val="3400"/>
              <a:buNone/>
              <a:defRPr sz="7000">
                <a:solidFill>
                  <a:schemeClr val="lt1"/>
                </a:solidFill>
              </a:defRPr>
            </a:lvl5pPr>
            <a:lvl6pPr lvl="5" algn="l">
              <a:lnSpc>
                <a:spcPct val="105000"/>
              </a:lnSpc>
              <a:spcBef>
                <a:spcPts val="0"/>
              </a:spcBef>
              <a:spcAft>
                <a:spcPts val="0"/>
              </a:spcAft>
              <a:buSzPts val="3400"/>
              <a:buNone/>
              <a:defRPr sz="7000">
                <a:solidFill>
                  <a:schemeClr val="lt1"/>
                </a:solidFill>
              </a:defRPr>
            </a:lvl6pPr>
            <a:lvl7pPr lvl="6" algn="l">
              <a:lnSpc>
                <a:spcPct val="105000"/>
              </a:lnSpc>
              <a:spcBef>
                <a:spcPts val="0"/>
              </a:spcBef>
              <a:spcAft>
                <a:spcPts val="0"/>
              </a:spcAft>
              <a:buSzPts val="3400"/>
              <a:buNone/>
              <a:defRPr sz="7000">
                <a:solidFill>
                  <a:schemeClr val="lt1"/>
                </a:solidFill>
              </a:defRPr>
            </a:lvl7pPr>
            <a:lvl8pPr lvl="7" algn="l">
              <a:lnSpc>
                <a:spcPct val="105000"/>
              </a:lnSpc>
              <a:spcBef>
                <a:spcPts val="0"/>
              </a:spcBef>
              <a:spcAft>
                <a:spcPts val="0"/>
              </a:spcAft>
              <a:buSzPts val="3400"/>
              <a:buNone/>
              <a:defRPr sz="7000">
                <a:solidFill>
                  <a:schemeClr val="lt1"/>
                </a:solidFill>
              </a:defRPr>
            </a:lvl8pPr>
            <a:lvl9pPr lvl="8" algn="l">
              <a:lnSpc>
                <a:spcPct val="105000"/>
              </a:lnSpc>
              <a:spcBef>
                <a:spcPts val="0"/>
              </a:spcBef>
              <a:spcAft>
                <a:spcPts val="0"/>
              </a:spcAft>
              <a:buSzPts val="3400"/>
              <a:buNone/>
              <a:defRPr sz="7000">
                <a:solidFill>
                  <a:schemeClr val="lt1"/>
                </a:solidFill>
              </a:defRPr>
            </a:lvl9pPr>
          </a:lstStyle>
          <a:p/>
        </p:txBody>
      </p:sp>
      <p:pic>
        <p:nvPicPr>
          <p:cNvPr id="90" name="Google Shape;90;p32"/>
          <p:cNvPicPr preferRelativeResize="0"/>
          <p:nvPr/>
        </p:nvPicPr>
        <p:blipFill rotWithShape="1">
          <a:blip r:embed="rId3">
            <a:alphaModFix/>
          </a:blip>
          <a:srcRect b="0" l="0" r="0" t="0"/>
          <a:stretch/>
        </p:blipFill>
        <p:spPr>
          <a:xfrm>
            <a:off x="10106850" y="6203986"/>
            <a:ext cx="1580275" cy="372766"/>
          </a:xfrm>
          <a:prstGeom prst="rect">
            <a:avLst/>
          </a:prstGeom>
          <a:noFill/>
          <a:ln>
            <a:noFill/>
          </a:ln>
        </p:spPr>
      </p:pic>
      <p:sp>
        <p:nvSpPr>
          <p:cNvPr id="91" name="Google Shape;91;p32"/>
          <p:cNvSpPr txBox="1"/>
          <p:nvPr/>
        </p:nvSpPr>
        <p:spPr>
          <a:xfrm>
            <a:off x="7960472" y="1999825"/>
            <a:ext cx="2993400" cy="45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Red Hat Display"/>
                <a:ea typeface="Red Hat Display"/>
                <a:cs typeface="Red Hat Display"/>
                <a:sym typeface="Red Hat Display"/>
              </a:rPr>
              <a:t>linkedin.com/company/red-hat</a:t>
            </a:r>
            <a:endParaRPr b="0" i="0" sz="1400" u="none" cap="none" strike="noStrike">
              <a:solidFill>
                <a:schemeClr val="lt1"/>
              </a:solidFill>
              <a:latin typeface="Red Hat Display"/>
              <a:ea typeface="Red Hat Display"/>
              <a:cs typeface="Red Hat Display"/>
              <a:sym typeface="Red Hat Display"/>
            </a:endParaRPr>
          </a:p>
        </p:txBody>
      </p:sp>
      <p:sp>
        <p:nvSpPr>
          <p:cNvPr id="92" name="Google Shape;92;p32"/>
          <p:cNvSpPr txBox="1"/>
          <p:nvPr/>
        </p:nvSpPr>
        <p:spPr>
          <a:xfrm>
            <a:off x="7960472" y="2691675"/>
            <a:ext cx="2993400" cy="45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Red Hat Display"/>
                <a:ea typeface="Red Hat Display"/>
                <a:cs typeface="Red Hat Display"/>
                <a:sym typeface="Red Hat Display"/>
              </a:rPr>
              <a:t>youtube.com/user/RedHatVideos</a:t>
            </a:r>
            <a:endParaRPr b="0" i="0" sz="1400" u="none" cap="none" strike="noStrike">
              <a:solidFill>
                <a:schemeClr val="lt1"/>
              </a:solidFill>
              <a:latin typeface="Red Hat Display"/>
              <a:ea typeface="Red Hat Display"/>
              <a:cs typeface="Red Hat Display"/>
              <a:sym typeface="Red Hat Display"/>
            </a:endParaRPr>
          </a:p>
        </p:txBody>
      </p:sp>
      <p:sp>
        <p:nvSpPr>
          <p:cNvPr id="93" name="Google Shape;93;p32"/>
          <p:cNvSpPr txBox="1"/>
          <p:nvPr/>
        </p:nvSpPr>
        <p:spPr>
          <a:xfrm>
            <a:off x="7960472" y="3383525"/>
            <a:ext cx="2993400" cy="45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Red Hat Display"/>
                <a:ea typeface="Red Hat Display"/>
                <a:cs typeface="Red Hat Display"/>
                <a:sym typeface="Red Hat Display"/>
              </a:rPr>
              <a:t>facebook.com/redhatinc</a:t>
            </a:r>
            <a:endParaRPr b="0" i="0" sz="1400" u="none" cap="none" strike="noStrike">
              <a:solidFill>
                <a:schemeClr val="lt1"/>
              </a:solidFill>
              <a:latin typeface="Red Hat Display"/>
              <a:ea typeface="Red Hat Display"/>
              <a:cs typeface="Red Hat Display"/>
              <a:sym typeface="Red Hat Display"/>
            </a:endParaRPr>
          </a:p>
        </p:txBody>
      </p:sp>
      <p:sp>
        <p:nvSpPr>
          <p:cNvPr id="94" name="Google Shape;94;p32"/>
          <p:cNvSpPr txBox="1"/>
          <p:nvPr/>
        </p:nvSpPr>
        <p:spPr>
          <a:xfrm>
            <a:off x="7960472" y="4075375"/>
            <a:ext cx="2993400" cy="45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Red Hat Display"/>
                <a:ea typeface="Red Hat Display"/>
                <a:cs typeface="Red Hat Display"/>
                <a:sym typeface="Red Hat Display"/>
              </a:rPr>
              <a:t>twitter.com/RedHat</a:t>
            </a:r>
            <a:endParaRPr b="0" i="0" sz="1400" u="none" cap="none" strike="noStrike">
              <a:solidFill>
                <a:schemeClr val="lt1"/>
              </a:solidFill>
              <a:latin typeface="Red Hat Display"/>
              <a:ea typeface="Red Hat Display"/>
              <a:cs typeface="Red Hat Display"/>
              <a:sym typeface="Red Hat Display"/>
            </a:endParaRPr>
          </a:p>
        </p:txBody>
      </p:sp>
      <p:cxnSp>
        <p:nvCxnSpPr>
          <p:cNvPr id="95" name="Google Shape;95;p32"/>
          <p:cNvCxnSpPr/>
          <p:nvPr/>
        </p:nvCxnSpPr>
        <p:spPr>
          <a:xfrm rot="10800000">
            <a:off x="447775" y="50"/>
            <a:ext cx="0" cy="2282700"/>
          </a:xfrm>
          <a:prstGeom prst="straightConnector1">
            <a:avLst/>
          </a:prstGeom>
          <a:noFill/>
          <a:ln cap="flat" cmpd="sng" w="9525">
            <a:solidFill>
              <a:srgbClr val="EE0000"/>
            </a:solidFill>
            <a:prstDash val="solid"/>
            <a:round/>
            <a:headEnd len="sm" w="sm" type="none"/>
            <a:tailEnd len="sm" w="sm" type="none"/>
          </a:ln>
        </p:spPr>
      </p:cxnSp>
      <p:cxnSp>
        <p:nvCxnSpPr>
          <p:cNvPr id="96" name="Google Shape;96;p32"/>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97" name="Google Shape;97;p32"/>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98" name="Google Shape;98;p32"/>
          <p:cNvPicPr preferRelativeResize="0"/>
          <p:nvPr/>
        </p:nvPicPr>
        <p:blipFill rotWithShape="1">
          <a:blip r:embed="rId4">
            <a:alphaModFix/>
          </a:blip>
          <a:srcRect b="0" l="0" r="0" t="0"/>
          <a:stretch/>
        </p:blipFill>
        <p:spPr>
          <a:xfrm>
            <a:off x="7542672" y="3470249"/>
            <a:ext cx="282625" cy="282625"/>
          </a:xfrm>
          <a:prstGeom prst="rect">
            <a:avLst/>
          </a:prstGeom>
          <a:noFill/>
          <a:ln>
            <a:noFill/>
          </a:ln>
        </p:spPr>
      </p:pic>
      <p:pic>
        <p:nvPicPr>
          <p:cNvPr id="99" name="Google Shape;99;p32"/>
          <p:cNvPicPr preferRelativeResize="0"/>
          <p:nvPr/>
        </p:nvPicPr>
        <p:blipFill rotWithShape="1">
          <a:blip r:embed="rId5">
            <a:alphaModFix/>
          </a:blip>
          <a:srcRect b="0" l="0" r="0" t="0"/>
          <a:stretch/>
        </p:blipFill>
        <p:spPr>
          <a:xfrm>
            <a:off x="7542672" y="2778374"/>
            <a:ext cx="282625" cy="282625"/>
          </a:xfrm>
          <a:prstGeom prst="rect">
            <a:avLst/>
          </a:prstGeom>
          <a:noFill/>
          <a:ln>
            <a:noFill/>
          </a:ln>
        </p:spPr>
      </p:pic>
      <p:pic>
        <p:nvPicPr>
          <p:cNvPr id="100" name="Google Shape;100;p32"/>
          <p:cNvPicPr preferRelativeResize="0"/>
          <p:nvPr/>
        </p:nvPicPr>
        <p:blipFill rotWithShape="1">
          <a:blip r:embed="rId6">
            <a:alphaModFix/>
          </a:blip>
          <a:srcRect b="0" l="0" r="0" t="0"/>
          <a:stretch/>
        </p:blipFill>
        <p:spPr>
          <a:xfrm>
            <a:off x="7542674" y="2086500"/>
            <a:ext cx="282625" cy="282625"/>
          </a:xfrm>
          <a:prstGeom prst="rect">
            <a:avLst/>
          </a:prstGeom>
          <a:noFill/>
          <a:ln>
            <a:noFill/>
          </a:ln>
        </p:spPr>
      </p:pic>
      <p:pic>
        <p:nvPicPr>
          <p:cNvPr id="101" name="Google Shape;101;p32"/>
          <p:cNvPicPr preferRelativeResize="0"/>
          <p:nvPr/>
        </p:nvPicPr>
        <p:blipFill rotWithShape="1">
          <a:blip r:embed="rId7">
            <a:alphaModFix/>
          </a:blip>
          <a:srcRect b="0" l="0" r="0" t="0"/>
          <a:stretch/>
        </p:blipFill>
        <p:spPr>
          <a:xfrm>
            <a:off x="7542672" y="4162124"/>
            <a:ext cx="282625" cy="2826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3 Title">
  <p:cSld name="CUSTOM">
    <p:bg>
      <p:bgPr>
        <a:blipFill>
          <a:blip r:embed="rId2">
            <a:alphaModFix/>
          </a:blip>
          <a:stretch>
            <a:fillRect/>
          </a:stretch>
        </a:blipFill>
      </p:bgPr>
    </p:bg>
    <p:spTree>
      <p:nvGrpSpPr>
        <p:cNvPr id="102" name="Shape 102"/>
        <p:cNvGrpSpPr/>
        <p:nvPr/>
      </p:nvGrpSpPr>
      <p:grpSpPr>
        <a:xfrm>
          <a:off x="0" y="0"/>
          <a:ext cx="0" cy="0"/>
          <a:chOff x="0" y="0"/>
          <a:chExt cx="0" cy="0"/>
        </a:xfrm>
      </p:grpSpPr>
      <p:pic>
        <p:nvPicPr>
          <p:cNvPr id="103" name="Google Shape;103;p33"/>
          <p:cNvPicPr preferRelativeResize="0"/>
          <p:nvPr/>
        </p:nvPicPr>
        <p:blipFill rotWithShape="1">
          <a:blip r:embed="rId3">
            <a:alphaModFix/>
          </a:blip>
          <a:srcRect b="0" l="35303" r="34731" t="0"/>
          <a:stretch/>
        </p:blipFill>
        <p:spPr>
          <a:xfrm>
            <a:off x="872050" y="0"/>
            <a:ext cx="3653350" cy="6858000"/>
          </a:xfrm>
          <a:prstGeom prst="rect">
            <a:avLst/>
          </a:prstGeom>
          <a:noFill/>
          <a:ln>
            <a:noFill/>
          </a:ln>
        </p:spPr>
      </p:pic>
      <p:sp>
        <p:nvSpPr>
          <p:cNvPr id="104" name="Google Shape;104;p33"/>
          <p:cNvSpPr/>
          <p:nvPr/>
        </p:nvSpPr>
        <p:spPr>
          <a:xfrm>
            <a:off x="9617175" y="5878875"/>
            <a:ext cx="2574900" cy="97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5" name="Google Shape;105;p33"/>
          <p:cNvPicPr preferRelativeResize="0"/>
          <p:nvPr/>
        </p:nvPicPr>
        <p:blipFill rotWithShape="1">
          <a:blip r:embed="rId4">
            <a:alphaModFix/>
          </a:blip>
          <a:srcRect b="0" l="0" r="0" t="0"/>
          <a:stretch/>
        </p:blipFill>
        <p:spPr>
          <a:xfrm>
            <a:off x="10106850" y="6203986"/>
            <a:ext cx="1580275" cy="372766"/>
          </a:xfrm>
          <a:prstGeom prst="rect">
            <a:avLst/>
          </a:prstGeom>
          <a:noFill/>
          <a:ln>
            <a:noFill/>
          </a:ln>
        </p:spPr>
      </p:pic>
      <p:cxnSp>
        <p:nvCxnSpPr>
          <p:cNvPr id="106" name="Google Shape;106;p33"/>
          <p:cNvCxnSpPr/>
          <p:nvPr/>
        </p:nvCxnSpPr>
        <p:spPr>
          <a:xfrm rot="10800000">
            <a:off x="447767" y="6401400"/>
            <a:ext cx="0" cy="456600"/>
          </a:xfrm>
          <a:prstGeom prst="straightConnector1">
            <a:avLst/>
          </a:prstGeom>
          <a:noFill/>
          <a:ln cap="flat" cmpd="sng" w="9525">
            <a:solidFill>
              <a:schemeClr val="lt1"/>
            </a:solidFill>
            <a:prstDash val="solid"/>
            <a:round/>
            <a:headEnd len="sm" w="sm" type="none"/>
            <a:tailEnd len="sm" w="sm" type="none"/>
          </a:ln>
        </p:spPr>
      </p:cxnSp>
      <p:sp>
        <p:nvSpPr>
          <p:cNvPr id="107" name="Google Shape;107;p33"/>
          <p:cNvSpPr txBox="1"/>
          <p:nvPr>
            <p:ph idx="1" type="subTitle"/>
          </p:nvPr>
        </p:nvSpPr>
        <p:spPr>
          <a:xfrm>
            <a:off x="5660525" y="3971650"/>
            <a:ext cx="4446300" cy="9144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dk1"/>
              </a:buClr>
              <a:buSzPts val="1800"/>
              <a:buFont typeface="Red Hat Display"/>
              <a:buNone/>
              <a:defRPr sz="1800">
                <a:solidFill>
                  <a:schemeClr val="dk1"/>
                </a:solidFill>
                <a:latin typeface="Red Hat Display"/>
                <a:ea typeface="Red Hat Display"/>
                <a:cs typeface="Red Hat Display"/>
                <a:sym typeface="Red Hat Display"/>
              </a:defRPr>
            </a:lvl1pPr>
            <a:lvl2pPr lvl="1" algn="l">
              <a:lnSpc>
                <a:spcPct val="140000"/>
              </a:lnSpc>
              <a:spcBef>
                <a:spcPts val="0"/>
              </a:spcBef>
              <a:spcAft>
                <a:spcPts val="0"/>
              </a:spcAft>
              <a:buClr>
                <a:schemeClr val="dk1"/>
              </a:buClr>
              <a:buSzPts val="1800"/>
              <a:buNone/>
              <a:defRPr sz="1800">
                <a:solidFill>
                  <a:schemeClr val="dk1"/>
                </a:solidFill>
              </a:defRPr>
            </a:lvl2pPr>
            <a:lvl3pPr lvl="2" algn="l">
              <a:lnSpc>
                <a:spcPct val="140000"/>
              </a:lnSpc>
              <a:spcBef>
                <a:spcPts val="0"/>
              </a:spcBef>
              <a:spcAft>
                <a:spcPts val="0"/>
              </a:spcAft>
              <a:buClr>
                <a:schemeClr val="dk1"/>
              </a:buClr>
              <a:buSzPts val="1800"/>
              <a:buNone/>
              <a:defRPr sz="1800">
                <a:solidFill>
                  <a:schemeClr val="dk1"/>
                </a:solidFill>
              </a:defRPr>
            </a:lvl3pPr>
            <a:lvl4pPr lvl="3" algn="l">
              <a:lnSpc>
                <a:spcPct val="140000"/>
              </a:lnSpc>
              <a:spcBef>
                <a:spcPts val="0"/>
              </a:spcBef>
              <a:spcAft>
                <a:spcPts val="0"/>
              </a:spcAft>
              <a:buClr>
                <a:schemeClr val="dk1"/>
              </a:buClr>
              <a:buSzPts val="1800"/>
              <a:buNone/>
              <a:defRPr sz="1800">
                <a:solidFill>
                  <a:schemeClr val="dk1"/>
                </a:solidFill>
              </a:defRPr>
            </a:lvl4pPr>
            <a:lvl5pPr lvl="4" algn="l">
              <a:lnSpc>
                <a:spcPct val="140000"/>
              </a:lnSpc>
              <a:spcBef>
                <a:spcPts val="0"/>
              </a:spcBef>
              <a:spcAft>
                <a:spcPts val="0"/>
              </a:spcAft>
              <a:buClr>
                <a:schemeClr val="dk1"/>
              </a:buClr>
              <a:buSzPts val="1800"/>
              <a:buNone/>
              <a:defRPr sz="1800">
                <a:solidFill>
                  <a:schemeClr val="dk1"/>
                </a:solidFill>
              </a:defRPr>
            </a:lvl5pPr>
            <a:lvl6pPr lvl="5" algn="l">
              <a:lnSpc>
                <a:spcPct val="140000"/>
              </a:lnSpc>
              <a:spcBef>
                <a:spcPts val="0"/>
              </a:spcBef>
              <a:spcAft>
                <a:spcPts val="0"/>
              </a:spcAft>
              <a:buClr>
                <a:schemeClr val="dk1"/>
              </a:buClr>
              <a:buSzPts val="1800"/>
              <a:buNone/>
              <a:defRPr sz="1800">
                <a:solidFill>
                  <a:schemeClr val="dk1"/>
                </a:solidFill>
              </a:defRPr>
            </a:lvl6pPr>
            <a:lvl7pPr lvl="6" algn="l">
              <a:lnSpc>
                <a:spcPct val="140000"/>
              </a:lnSpc>
              <a:spcBef>
                <a:spcPts val="0"/>
              </a:spcBef>
              <a:spcAft>
                <a:spcPts val="0"/>
              </a:spcAft>
              <a:buClr>
                <a:schemeClr val="dk1"/>
              </a:buClr>
              <a:buSzPts val="1800"/>
              <a:buNone/>
              <a:defRPr sz="1800">
                <a:solidFill>
                  <a:schemeClr val="dk1"/>
                </a:solidFill>
              </a:defRPr>
            </a:lvl7pPr>
            <a:lvl8pPr lvl="7" algn="l">
              <a:lnSpc>
                <a:spcPct val="140000"/>
              </a:lnSpc>
              <a:spcBef>
                <a:spcPts val="0"/>
              </a:spcBef>
              <a:spcAft>
                <a:spcPts val="0"/>
              </a:spcAft>
              <a:buClr>
                <a:schemeClr val="dk1"/>
              </a:buClr>
              <a:buSzPts val="1800"/>
              <a:buNone/>
              <a:defRPr sz="1800">
                <a:solidFill>
                  <a:schemeClr val="dk1"/>
                </a:solidFill>
              </a:defRPr>
            </a:lvl8pPr>
            <a:lvl9pPr lvl="8" algn="l">
              <a:lnSpc>
                <a:spcPct val="140000"/>
              </a:lnSpc>
              <a:spcBef>
                <a:spcPts val="0"/>
              </a:spcBef>
              <a:spcAft>
                <a:spcPts val="0"/>
              </a:spcAft>
              <a:buClr>
                <a:schemeClr val="dk1"/>
              </a:buClr>
              <a:buSzPts val="1800"/>
              <a:buNone/>
              <a:defRPr sz="1800">
                <a:solidFill>
                  <a:schemeClr val="dk1"/>
                </a:solidFill>
              </a:defRPr>
            </a:lvl9pPr>
          </a:lstStyle>
          <a:p/>
        </p:txBody>
      </p:sp>
      <p:sp>
        <p:nvSpPr>
          <p:cNvPr id="108" name="Google Shape;108;p33"/>
          <p:cNvSpPr txBox="1"/>
          <p:nvPr>
            <p:ph type="title"/>
          </p:nvPr>
        </p:nvSpPr>
        <p:spPr>
          <a:xfrm>
            <a:off x="5660525" y="1709031"/>
            <a:ext cx="5736300" cy="21174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3400"/>
              <a:buNone/>
              <a:defRPr sz="48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3400"/>
              <a:buNone/>
              <a:defRPr sz="46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SzPts val="3400"/>
              <a:buNone/>
              <a:defRPr sz="46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SzPts val="3400"/>
              <a:buNone/>
              <a:defRPr sz="46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SzPts val="3400"/>
              <a:buNone/>
              <a:defRPr sz="46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SzPts val="3400"/>
              <a:buNone/>
              <a:defRPr sz="46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SzPts val="3400"/>
              <a:buNone/>
              <a:defRPr sz="46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SzPts val="3400"/>
              <a:buNone/>
              <a:defRPr sz="46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SzPts val="3400"/>
              <a:buNone/>
              <a:defRPr sz="4600">
                <a:solidFill>
                  <a:schemeClr val="accent1"/>
                </a:solidFill>
                <a:latin typeface="Red Hat Display Medium"/>
                <a:ea typeface="Red Hat Display Medium"/>
                <a:cs typeface="Red Hat Display Medium"/>
                <a:sym typeface="Red Hat Display Medium"/>
              </a:defRPr>
            </a:lvl9pPr>
          </a:lstStyle>
          <a:p/>
        </p:txBody>
      </p:sp>
      <p:sp>
        <p:nvSpPr>
          <p:cNvPr id="109" name="Google Shape;109;p33"/>
          <p:cNvSpPr txBox="1"/>
          <p:nvPr>
            <p:ph idx="2" type="subTitle"/>
          </p:nvPr>
        </p:nvSpPr>
        <p:spPr>
          <a:xfrm>
            <a:off x="5660525" y="5318275"/>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dk1"/>
              </a:buClr>
              <a:buSzPts val="1400"/>
              <a:buFont typeface="Red Hat Display Medium"/>
              <a:buNone/>
              <a:defRPr sz="1400">
                <a:solidFill>
                  <a:schemeClr val="dk1"/>
                </a:solidFill>
                <a:latin typeface="Red Hat Display Medium"/>
                <a:ea typeface="Red Hat Display Medium"/>
                <a:cs typeface="Red Hat Display Medium"/>
                <a:sym typeface="Red Hat Display Medium"/>
              </a:defRPr>
            </a:lvl1pPr>
            <a:lvl2pPr lvl="1" algn="l">
              <a:lnSpc>
                <a:spcPct val="135000"/>
              </a:lnSpc>
              <a:spcBef>
                <a:spcPts val="0"/>
              </a:spcBef>
              <a:spcAft>
                <a:spcPts val="0"/>
              </a:spcAft>
              <a:buClr>
                <a:schemeClr val="dk1"/>
              </a:buClr>
              <a:buSzPts val="1200"/>
              <a:buNone/>
              <a:defRPr sz="1200">
                <a:solidFill>
                  <a:schemeClr val="dk1"/>
                </a:solidFill>
              </a:defRPr>
            </a:lvl2pPr>
            <a:lvl3pPr lvl="2" algn="l">
              <a:lnSpc>
                <a:spcPct val="135000"/>
              </a:lnSpc>
              <a:spcBef>
                <a:spcPts val="0"/>
              </a:spcBef>
              <a:spcAft>
                <a:spcPts val="0"/>
              </a:spcAft>
              <a:buClr>
                <a:schemeClr val="dk1"/>
              </a:buClr>
              <a:buSzPts val="1200"/>
              <a:buNone/>
              <a:defRPr sz="1200">
                <a:solidFill>
                  <a:schemeClr val="dk1"/>
                </a:solidFill>
              </a:defRPr>
            </a:lvl3pPr>
            <a:lvl4pPr lvl="3" algn="l">
              <a:lnSpc>
                <a:spcPct val="135000"/>
              </a:lnSpc>
              <a:spcBef>
                <a:spcPts val="0"/>
              </a:spcBef>
              <a:spcAft>
                <a:spcPts val="0"/>
              </a:spcAft>
              <a:buClr>
                <a:schemeClr val="dk1"/>
              </a:buClr>
              <a:buSzPts val="1200"/>
              <a:buNone/>
              <a:defRPr sz="1200">
                <a:solidFill>
                  <a:schemeClr val="dk1"/>
                </a:solidFill>
              </a:defRPr>
            </a:lvl4pPr>
            <a:lvl5pPr lvl="4" algn="l">
              <a:lnSpc>
                <a:spcPct val="135000"/>
              </a:lnSpc>
              <a:spcBef>
                <a:spcPts val="0"/>
              </a:spcBef>
              <a:spcAft>
                <a:spcPts val="0"/>
              </a:spcAft>
              <a:buClr>
                <a:schemeClr val="dk1"/>
              </a:buClr>
              <a:buSzPts val="1200"/>
              <a:buNone/>
              <a:defRPr sz="1200">
                <a:solidFill>
                  <a:schemeClr val="dk1"/>
                </a:solidFill>
              </a:defRPr>
            </a:lvl5pPr>
            <a:lvl6pPr lvl="5" algn="l">
              <a:lnSpc>
                <a:spcPct val="135000"/>
              </a:lnSpc>
              <a:spcBef>
                <a:spcPts val="0"/>
              </a:spcBef>
              <a:spcAft>
                <a:spcPts val="0"/>
              </a:spcAft>
              <a:buClr>
                <a:schemeClr val="dk1"/>
              </a:buClr>
              <a:buSzPts val="1200"/>
              <a:buNone/>
              <a:defRPr sz="1200">
                <a:solidFill>
                  <a:schemeClr val="dk1"/>
                </a:solidFill>
              </a:defRPr>
            </a:lvl6pPr>
            <a:lvl7pPr lvl="6" algn="l">
              <a:lnSpc>
                <a:spcPct val="135000"/>
              </a:lnSpc>
              <a:spcBef>
                <a:spcPts val="0"/>
              </a:spcBef>
              <a:spcAft>
                <a:spcPts val="0"/>
              </a:spcAft>
              <a:buClr>
                <a:schemeClr val="dk1"/>
              </a:buClr>
              <a:buSzPts val="1200"/>
              <a:buNone/>
              <a:defRPr sz="1200">
                <a:solidFill>
                  <a:schemeClr val="dk1"/>
                </a:solidFill>
              </a:defRPr>
            </a:lvl7pPr>
            <a:lvl8pPr lvl="7" algn="l">
              <a:lnSpc>
                <a:spcPct val="135000"/>
              </a:lnSpc>
              <a:spcBef>
                <a:spcPts val="0"/>
              </a:spcBef>
              <a:spcAft>
                <a:spcPts val="0"/>
              </a:spcAft>
              <a:buClr>
                <a:schemeClr val="dk1"/>
              </a:buClr>
              <a:buSzPts val="1200"/>
              <a:buNone/>
              <a:defRPr sz="1200">
                <a:solidFill>
                  <a:schemeClr val="dk1"/>
                </a:solidFill>
              </a:defRPr>
            </a:lvl8pPr>
            <a:lvl9pPr lvl="8" algn="l">
              <a:lnSpc>
                <a:spcPct val="135000"/>
              </a:lnSpc>
              <a:spcBef>
                <a:spcPts val="0"/>
              </a:spcBef>
              <a:spcAft>
                <a:spcPts val="0"/>
              </a:spcAft>
              <a:buClr>
                <a:schemeClr val="dk1"/>
              </a:buClr>
              <a:buSzPts val="1200"/>
              <a:buNone/>
              <a:defRPr sz="1200">
                <a:solidFill>
                  <a:schemeClr val="dk1"/>
                </a:solidFill>
              </a:defRPr>
            </a:lvl9pPr>
          </a:lstStyle>
          <a:p/>
        </p:txBody>
      </p:sp>
      <p:sp>
        <p:nvSpPr>
          <p:cNvPr id="110" name="Google Shape;110;p33"/>
          <p:cNvSpPr txBox="1"/>
          <p:nvPr>
            <p:ph idx="3" type="subTitle"/>
          </p:nvPr>
        </p:nvSpPr>
        <p:spPr>
          <a:xfrm rot="5400000">
            <a:off x="-2138450" y="2138400"/>
            <a:ext cx="5148900" cy="872100"/>
          </a:xfrm>
          <a:prstGeom prst="rect">
            <a:avLst/>
          </a:prstGeom>
          <a:noFill/>
          <a:ln>
            <a:noFill/>
          </a:ln>
        </p:spPr>
        <p:txBody>
          <a:bodyPr anchorCtr="0" anchor="ctr" bIns="91425" lIns="502900" spcFirstLastPara="1" rIns="91425" wrap="square" tIns="91425">
            <a:noAutofit/>
          </a:bodyPr>
          <a:lstStyle>
            <a:lvl1pPr lvl="0" algn="l">
              <a:lnSpc>
                <a:spcPct val="100000"/>
              </a:lnSpc>
              <a:spcBef>
                <a:spcPts val="0"/>
              </a:spcBef>
              <a:spcAft>
                <a:spcPts val="0"/>
              </a:spcAft>
              <a:buClr>
                <a:schemeClr val="lt1"/>
              </a:buClr>
              <a:buSzPts val="1000"/>
              <a:buFont typeface="Red Hat Display Medium"/>
              <a:buNone/>
              <a:defRPr sz="1000">
                <a:solidFill>
                  <a:schemeClr val="l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9pPr>
          </a:lstStyle>
          <a:p/>
        </p:txBody>
      </p:sp>
      <p:sp>
        <p:nvSpPr>
          <p:cNvPr id="111" name="Google Shape;111;p33"/>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3 closing">
  <p:cSld name="CUSTOM_1">
    <p:bg>
      <p:bgPr>
        <a:blipFill>
          <a:blip r:embed="rId2">
            <a:alphaModFix/>
          </a:blip>
          <a:stretch>
            <a:fillRect/>
          </a:stretch>
        </a:blipFill>
      </p:bgPr>
    </p:bg>
    <p:spTree>
      <p:nvGrpSpPr>
        <p:cNvPr id="112" name="Shape 112"/>
        <p:cNvGrpSpPr/>
        <p:nvPr/>
      </p:nvGrpSpPr>
      <p:grpSpPr>
        <a:xfrm>
          <a:off x="0" y="0"/>
          <a:ext cx="0" cy="0"/>
          <a:chOff x="0" y="0"/>
          <a:chExt cx="0" cy="0"/>
        </a:xfrm>
      </p:grpSpPr>
      <p:pic>
        <p:nvPicPr>
          <p:cNvPr id="113" name="Google Shape;113;p34"/>
          <p:cNvPicPr preferRelativeResize="0"/>
          <p:nvPr/>
        </p:nvPicPr>
        <p:blipFill rotWithShape="1">
          <a:blip r:embed="rId3">
            <a:alphaModFix/>
          </a:blip>
          <a:srcRect b="0" l="35303" r="34731" t="0"/>
          <a:stretch/>
        </p:blipFill>
        <p:spPr>
          <a:xfrm>
            <a:off x="872050" y="0"/>
            <a:ext cx="3653350" cy="6858000"/>
          </a:xfrm>
          <a:prstGeom prst="rect">
            <a:avLst/>
          </a:prstGeom>
          <a:noFill/>
          <a:ln>
            <a:noFill/>
          </a:ln>
        </p:spPr>
      </p:pic>
      <p:sp>
        <p:nvSpPr>
          <p:cNvPr id="114" name="Google Shape;114;p34"/>
          <p:cNvSpPr/>
          <p:nvPr/>
        </p:nvSpPr>
        <p:spPr>
          <a:xfrm>
            <a:off x="9617175" y="5878875"/>
            <a:ext cx="2574900" cy="97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5" name="Google Shape;115;p34"/>
          <p:cNvPicPr preferRelativeResize="0"/>
          <p:nvPr/>
        </p:nvPicPr>
        <p:blipFill rotWithShape="1">
          <a:blip r:embed="rId4">
            <a:alphaModFix/>
          </a:blip>
          <a:srcRect b="0" l="0" r="0" t="0"/>
          <a:stretch/>
        </p:blipFill>
        <p:spPr>
          <a:xfrm>
            <a:off x="10106850" y="6203986"/>
            <a:ext cx="1580275" cy="372766"/>
          </a:xfrm>
          <a:prstGeom prst="rect">
            <a:avLst/>
          </a:prstGeom>
          <a:noFill/>
          <a:ln>
            <a:noFill/>
          </a:ln>
        </p:spPr>
      </p:pic>
      <p:cxnSp>
        <p:nvCxnSpPr>
          <p:cNvPr id="116" name="Google Shape;116;p34"/>
          <p:cNvCxnSpPr/>
          <p:nvPr/>
        </p:nvCxnSpPr>
        <p:spPr>
          <a:xfrm rot="10800000">
            <a:off x="447767" y="6401400"/>
            <a:ext cx="0" cy="456600"/>
          </a:xfrm>
          <a:prstGeom prst="straightConnector1">
            <a:avLst/>
          </a:prstGeom>
          <a:noFill/>
          <a:ln cap="flat" cmpd="sng" w="9525">
            <a:solidFill>
              <a:schemeClr val="lt1"/>
            </a:solidFill>
            <a:prstDash val="solid"/>
            <a:round/>
            <a:headEnd len="sm" w="sm" type="none"/>
            <a:tailEnd len="sm" w="sm" type="none"/>
          </a:ln>
        </p:spPr>
      </p:cxnSp>
      <p:sp>
        <p:nvSpPr>
          <p:cNvPr id="117" name="Google Shape;117;p34"/>
          <p:cNvSpPr txBox="1"/>
          <p:nvPr>
            <p:ph type="title"/>
          </p:nvPr>
        </p:nvSpPr>
        <p:spPr>
          <a:xfrm>
            <a:off x="5660525" y="568626"/>
            <a:ext cx="5736300" cy="19293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3400"/>
              <a:buNone/>
              <a:defRPr sz="54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3400"/>
              <a:buNone/>
              <a:defRPr sz="7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SzPts val="3400"/>
              <a:buNone/>
              <a:defRPr sz="7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SzPts val="3400"/>
              <a:buNone/>
              <a:defRPr sz="7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SzPts val="3400"/>
              <a:buNone/>
              <a:defRPr sz="7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SzPts val="3400"/>
              <a:buNone/>
              <a:defRPr sz="7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SzPts val="3400"/>
              <a:buNone/>
              <a:defRPr sz="7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SzPts val="3400"/>
              <a:buNone/>
              <a:defRPr sz="7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SzPts val="3400"/>
              <a:buNone/>
              <a:defRPr sz="7000">
                <a:solidFill>
                  <a:schemeClr val="accent1"/>
                </a:solidFill>
                <a:latin typeface="Red Hat Display Medium"/>
                <a:ea typeface="Red Hat Display Medium"/>
                <a:cs typeface="Red Hat Display Medium"/>
                <a:sym typeface="Red Hat Display Medium"/>
              </a:defRPr>
            </a:lvl9pPr>
          </a:lstStyle>
          <a:p/>
        </p:txBody>
      </p:sp>
      <p:sp>
        <p:nvSpPr>
          <p:cNvPr id="118" name="Google Shape;118;p34"/>
          <p:cNvSpPr txBox="1"/>
          <p:nvPr>
            <p:ph idx="1" type="subTitle"/>
          </p:nvPr>
        </p:nvSpPr>
        <p:spPr>
          <a:xfrm rot="5400000">
            <a:off x="-2138450" y="2138400"/>
            <a:ext cx="5148900" cy="872100"/>
          </a:xfrm>
          <a:prstGeom prst="rect">
            <a:avLst/>
          </a:prstGeom>
          <a:noFill/>
          <a:ln>
            <a:noFill/>
          </a:ln>
        </p:spPr>
        <p:txBody>
          <a:bodyPr anchorCtr="0" anchor="ctr" bIns="91425" lIns="502900" spcFirstLastPara="1" rIns="91425" wrap="square" tIns="91425">
            <a:noAutofit/>
          </a:bodyPr>
          <a:lstStyle>
            <a:lvl1pPr lvl="0" algn="l">
              <a:lnSpc>
                <a:spcPct val="100000"/>
              </a:lnSpc>
              <a:spcBef>
                <a:spcPts val="0"/>
              </a:spcBef>
              <a:spcAft>
                <a:spcPts val="0"/>
              </a:spcAft>
              <a:buClr>
                <a:schemeClr val="lt1"/>
              </a:buClr>
              <a:buSzPts val="1000"/>
              <a:buFont typeface="Red Hat Display Medium"/>
              <a:buNone/>
              <a:defRPr sz="1000">
                <a:solidFill>
                  <a:schemeClr val="l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9pPr>
          </a:lstStyle>
          <a:p/>
        </p:txBody>
      </p:sp>
      <p:sp>
        <p:nvSpPr>
          <p:cNvPr id="119" name="Google Shape;119;p34"/>
          <p:cNvSpPr txBox="1"/>
          <p:nvPr>
            <p:ph idx="2" type="subTitle"/>
          </p:nvPr>
        </p:nvSpPr>
        <p:spPr>
          <a:xfrm>
            <a:off x="5660525" y="2752400"/>
            <a:ext cx="4446300" cy="15249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chemeClr val="dk1"/>
              </a:buClr>
              <a:buSzPts val="1400"/>
              <a:buFont typeface="Red Hat Display"/>
              <a:buNone/>
              <a:defRPr sz="1400">
                <a:solidFill>
                  <a:schemeClr val="dk1"/>
                </a:solidFill>
                <a:latin typeface="Red Hat Display"/>
                <a:ea typeface="Red Hat Display"/>
                <a:cs typeface="Red Hat Display"/>
                <a:sym typeface="Red Hat Display"/>
              </a:defRPr>
            </a:lvl1pPr>
            <a:lvl2pPr lvl="1" algn="l">
              <a:lnSpc>
                <a:spcPct val="180000"/>
              </a:lnSpc>
              <a:spcBef>
                <a:spcPts val="0"/>
              </a:spcBef>
              <a:spcAft>
                <a:spcPts val="0"/>
              </a:spcAft>
              <a:buClr>
                <a:schemeClr val="dk1"/>
              </a:buClr>
              <a:buSzPts val="1400"/>
              <a:buNone/>
              <a:defRPr sz="1400">
                <a:solidFill>
                  <a:schemeClr val="dk1"/>
                </a:solidFill>
              </a:defRPr>
            </a:lvl2pPr>
            <a:lvl3pPr lvl="2" algn="l">
              <a:lnSpc>
                <a:spcPct val="180000"/>
              </a:lnSpc>
              <a:spcBef>
                <a:spcPts val="0"/>
              </a:spcBef>
              <a:spcAft>
                <a:spcPts val="0"/>
              </a:spcAft>
              <a:buClr>
                <a:schemeClr val="dk1"/>
              </a:buClr>
              <a:buSzPts val="1400"/>
              <a:buNone/>
              <a:defRPr sz="1400">
                <a:solidFill>
                  <a:schemeClr val="dk1"/>
                </a:solidFill>
              </a:defRPr>
            </a:lvl3pPr>
            <a:lvl4pPr lvl="3" algn="l">
              <a:lnSpc>
                <a:spcPct val="180000"/>
              </a:lnSpc>
              <a:spcBef>
                <a:spcPts val="0"/>
              </a:spcBef>
              <a:spcAft>
                <a:spcPts val="0"/>
              </a:spcAft>
              <a:buClr>
                <a:schemeClr val="dk1"/>
              </a:buClr>
              <a:buSzPts val="1400"/>
              <a:buNone/>
              <a:defRPr sz="1400">
                <a:solidFill>
                  <a:schemeClr val="dk1"/>
                </a:solidFill>
              </a:defRPr>
            </a:lvl4pPr>
            <a:lvl5pPr lvl="4" algn="l">
              <a:lnSpc>
                <a:spcPct val="180000"/>
              </a:lnSpc>
              <a:spcBef>
                <a:spcPts val="0"/>
              </a:spcBef>
              <a:spcAft>
                <a:spcPts val="0"/>
              </a:spcAft>
              <a:buClr>
                <a:schemeClr val="dk1"/>
              </a:buClr>
              <a:buSzPts val="1400"/>
              <a:buNone/>
              <a:defRPr sz="1400">
                <a:solidFill>
                  <a:schemeClr val="dk1"/>
                </a:solidFill>
              </a:defRPr>
            </a:lvl5pPr>
            <a:lvl6pPr lvl="5" algn="l">
              <a:lnSpc>
                <a:spcPct val="180000"/>
              </a:lnSpc>
              <a:spcBef>
                <a:spcPts val="0"/>
              </a:spcBef>
              <a:spcAft>
                <a:spcPts val="0"/>
              </a:spcAft>
              <a:buClr>
                <a:schemeClr val="dk1"/>
              </a:buClr>
              <a:buSzPts val="1400"/>
              <a:buNone/>
              <a:defRPr sz="1400">
                <a:solidFill>
                  <a:schemeClr val="dk1"/>
                </a:solidFill>
              </a:defRPr>
            </a:lvl6pPr>
            <a:lvl7pPr lvl="6" algn="l">
              <a:lnSpc>
                <a:spcPct val="180000"/>
              </a:lnSpc>
              <a:spcBef>
                <a:spcPts val="0"/>
              </a:spcBef>
              <a:spcAft>
                <a:spcPts val="0"/>
              </a:spcAft>
              <a:buClr>
                <a:schemeClr val="dk1"/>
              </a:buClr>
              <a:buSzPts val="1400"/>
              <a:buNone/>
              <a:defRPr sz="1400">
                <a:solidFill>
                  <a:schemeClr val="dk1"/>
                </a:solidFill>
              </a:defRPr>
            </a:lvl7pPr>
            <a:lvl8pPr lvl="7" algn="l">
              <a:lnSpc>
                <a:spcPct val="180000"/>
              </a:lnSpc>
              <a:spcBef>
                <a:spcPts val="0"/>
              </a:spcBef>
              <a:spcAft>
                <a:spcPts val="0"/>
              </a:spcAft>
              <a:buClr>
                <a:schemeClr val="dk1"/>
              </a:buClr>
              <a:buSzPts val="1400"/>
              <a:buNone/>
              <a:defRPr sz="1400">
                <a:solidFill>
                  <a:schemeClr val="dk1"/>
                </a:solidFill>
              </a:defRPr>
            </a:lvl8pPr>
            <a:lvl9pPr lvl="8" algn="l">
              <a:lnSpc>
                <a:spcPct val="180000"/>
              </a:lnSpc>
              <a:spcBef>
                <a:spcPts val="0"/>
              </a:spcBef>
              <a:spcAft>
                <a:spcPts val="0"/>
              </a:spcAft>
              <a:buClr>
                <a:schemeClr val="dk1"/>
              </a:buClr>
              <a:buSzPts val="1400"/>
              <a:buNone/>
              <a:defRPr sz="1400">
                <a:solidFill>
                  <a:schemeClr val="dk1"/>
                </a:solidFill>
              </a:defRPr>
            </a:lvl9pPr>
          </a:lstStyle>
          <a:p/>
        </p:txBody>
      </p:sp>
      <p:sp>
        <p:nvSpPr>
          <p:cNvPr id="120" name="Google Shape;120;p34"/>
          <p:cNvSpPr txBox="1"/>
          <p:nvPr/>
        </p:nvSpPr>
        <p:spPr>
          <a:xfrm>
            <a:off x="5903450" y="4669200"/>
            <a:ext cx="2560500" cy="241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Red Hat Display"/>
                <a:ea typeface="Red Hat Display"/>
                <a:cs typeface="Red Hat Display"/>
                <a:sym typeface="Red Hat Display"/>
              </a:rPr>
              <a:t>linkedin.com/company/red-hat</a:t>
            </a:r>
            <a:endParaRPr b="0" i="0" sz="1200" u="none" cap="none" strike="noStrike">
              <a:solidFill>
                <a:schemeClr val="dk1"/>
              </a:solidFill>
              <a:latin typeface="Red Hat Display"/>
              <a:ea typeface="Red Hat Display"/>
              <a:cs typeface="Red Hat Display"/>
              <a:sym typeface="Red Hat Display"/>
            </a:endParaRPr>
          </a:p>
        </p:txBody>
      </p:sp>
      <p:sp>
        <p:nvSpPr>
          <p:cNvPr id="121" name="Google Shape;121;p34"/>
          <p:cNvSpPr txBox="1"/>
          <p:nvPr/>
        </p:nvSpPr>
        <p:spPr>
          <a:xfrm>
            <a:off x="5903450" y="5174300"/>
            <a:ext cx="2560500" cy="241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Red Hat Display"/>
                <a:ea typeface="Red Hat Display"/>
                <a:cs typeface="Red Hat Display"/>
                <a:sym typeface="Red Hat Display"/>
              </a:rPr>
              <a:t>youtube.com/user/RedHatVideos</a:t>
            </a:r>
            <a:endParaRPr b="0" i="0" sz="1200" u="none" cap="none" strike="noStrike">
              <a:solidFill>
                <a:schemeClr val="dk1"/>
              </a:solidFill>
              <a:latin typeface="Red Hat Display"/>
              <a:ea typeface="Red Hat Display"/>
              <a:cs typeface="Red Hat Display"/>
              <a:sym typeface="Red Hat Display"/>
            </a:endParaRPr>
          </a:p>
        </p:txBody>
      </p:sp>
      <p:sp>
        <p:nvSpPr>
          <p:cNvPr id="122" name="Google Shape;122;p34"/>
          <p:cNvSpPr txBox="1"/>
          <p:nvPr/>
        </p:nvSpPr>
        <p:spPr>
          <a:xfrm>
            <a:off x="8815525" y="4669200"/>
            <a:ext cx="2560500" cy="241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Red Hat Text"/>
                <a:ea typeface="Red Hat Text"/>
                <a:cs typeface="Red Hat Text"/>
                <a:sym typeface="Red Hat Text"/>
              </a:rPr>
              <a:t>facebook.com/redhatinc</a:t>
            </a:r>
            <a:endParaRPr b="0" i="0" sz="1200" u="none" cap="none" strike="noStrike">
              <a:solidFill>
                <a:schemeClr val="dk1"/>
              </a:solidFill>
              <a:latin typeface="Red Hat Text"/>
              <a:ea typeface="Red Hat Text"/>
              <a:cs typeface="Red Hat Text"/>
              <a:sym typeface="Red Hat Text"/>
            </a:endParaRPr>
          </a:p>
        </p:txBody>
      </p:sp>
      <p:sp>
        <p:nvSpPr>
          <p:cNvPr id="123" name="Google Shape;123;p34"/>
          <p:cNvSpPr txBox="1"/>
          <p:nvPr/>
        </p:nvSpPr>
        <p:spPr>
          <a:xfrm>
            <a:off x="8815525" y="5174300"/>
            <a:ext cx="2560500" cy="241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Red Hat Display"/>
                <a:ea typeface="Red Hat Display"/>
                <a:cs typeface="Red Hat Display"/>
                <a:sym typeface="Red Hat Display"/>
              </a:rPr>
              <a:t>twitter.com/RedHat</a:t>
            </a:r>
            <a:endParaRPr b="0" i="0" sz="1200" u="none" cap="none" strike="noStrike">
              <a:solidFill>
                <a:schemeClr val="dk1"/>
              </a:solidFill>
              <a:latin typeface="Red Hat Display"/>
              <a:ea typeface="Red Hat Display"/>
              <a:cs typeface="Red Hat Display"/>
              <a:sym typeface="Red Hat Display"/>
            </a:endParaRPr>
          </a:p>
        </p:txBody>
      </p:sp>
      <p:pic>
        <p:nvPicPr>
          <p:cNvPr id="124" name="Google Shape;124;p34"/>
          <p:cNvPicPr preferRelativeResize="0"/>
          <p:nvPr/>
        </p:nvPicPr>
        <p:blipFill rotWithShape="1">
          <a:blip r:embed="rId5">
            <a:alphaModFix/>
          </a:blip>
          <a:srcRect b="0" l="2507" r="2498" t="0"/>
          <a:stretch/>
        </p:blipFill>
        <p:spPr>
          <a:xfrm>
            <a:off x="8586459" y="5174306"/>
            <a:ext cx="229074" cy="241150"/>
          </a:xfrm>
          <a:prstGeom prst="rect">
            <a:avLst/>
          </a:prstGeom>
          <a:noFill/>
          <a:ln>
            <a:noFill/>
          </a:ln>
        </p:spPr>
      </p:pic>
      <p:pic>
        <p:nvPicPr>
          <p:cNvPr id="125" name="Google Shape;125;p34"/>
          <p:cNvPicPr preferRelativeResize="0"/>
          <p:nvPr/>
        </p:nvPicPr>
        <p:blipFill rotWithShape="1">
          <a:blip r:embed="rId6">
            <a:alphaModFix/>
          </a:blip>
          <a:srcRect b="0" l="2507" r="2498" t="0"/>
          <a:stretch/>
        </p:blipFill>
        <p:spPr>
          <a:xfrm>
            <a:off x="8586459" y="4669206"/>
            <a:ext cx="229074" cy="241150"/>
          </a:xfrm>
          <a:prstGeom prst="rect">
            <a:avLst/>
          </a:prstGeom>
          <a:noFill/>
          <a:ln>
            <a:noFill/>
          </a:ln>
        </p:spPr>
      </p:pic>
      <p:pic>
        <p:nvPicPr>
          <p:cNvPr id="126" name="Google Shape;126;p34"/>
          <p:cNvPicPr preferRelativeResize="0"/>
          <p:nvPr/>
        </p:nvPicPr>
        <p:blipFill rotWithShape="1">
          <a:blip r:embed="rId7">
            <a:alphaModFix/>
          </a:blip>
          <a:srcRect b="0" l="2507" r="2498" t="0"/>
          <a:stretch/>
        </p:blipFill>
        <p:spPr>
          <a:xfrm>
            <a:off x="5660534" y="5174306"/>
            <a:ext cx="229075" cy="241150"/>
          </a:xfrm>
          <a:prstGeom prst="rect">
            <a:avLst/>
          </a:prstGeom>
          <a:noFill/>
          <a:ln>
            <a:noFill/>
          </a:ln>
        </p:spPr>
      </p:pic>
      <p:pic>
        <p:nvPicPr>
          <p:cNvPr id="127" name="Google Shape;127;p34"/>
          <p:cNvPicPr preferRelativeResize="0"/>
          <p:nvPr/>
        </p:nvPicPr>
        <p:blipFill rotWithShape="1">
          <a:blip r:embed="rId8">
            <a:alphaModFix/>
          </a:blip>
          <a:srcRect b="0" l="2507" r="2498" t="0"/>
          <a:stretch/>
        </p:blipFill>
        <p:spPr>
          <a:xfrm>
            <a:off x="5660534" y="4669206"/>
            <a:ext cx="229075" cy="241150"/>
          </a:xfrm>
          <a:prstGeom prst="rect">
            <a:avLst/>
          </a:prstGeom>
          <a:noFill/>
          <a:ln>
            <a:noFill/>
          </a:ln>
        </p:spPr>
      </p:pic>
      <p:sp>
        <p:nvSpPr>
          <p:cNvPr id="128" name="Google Shape;128;p34"/>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ebinar title">
  <p:cSld name="TITLE_3">
    <p:bg>
      <p:bgPr>
        <a:solidFill>
          <a:srgbClr val="EBEBEB">
            <a:alpha val="0"/>
          </a:srgbClr>
        </a:solidFill>
      </p:bgPr>
    </p:bg>
    <p:spTree>
      <p:nvGrpSpPr>
        <p:cNvPr id="129" name="Shape 129"/>
        <p:cNvGrpSpPr/>
        <p:nvPr/>
      </p:nvGrpSpPr>
      <p:grpSpPr>
        <a:xfrm>
          <a:off x="0" y="0"/>
          <a:ext cx="0" cy="0"/>
          <a:chOff x="0" y="0"/>
          <a:chExt cx="0" cy="0"/>
        </a:xfrm>
      </p:grpSpPr>
      <p:pic>
        <p:nvPicPr>
          <p:cNvPr id="130" name="Google Shape;130;p35"/>
          <p:cNvPicPr preferRelativeResize="0"/>
          <p:nvPr/>
        </p:nvPicPr>
        <p:blipFill rotWithShape="1">
          <a:blip r:embed="rId2">
            <a:alphaModFix/>
          </a:blip>
          <a:srcRect b="0" l="0" r="0" t="0"/>
          <a:stretch/>
        </p:blipFill>
        <p:spPr>
          <a:xfrm>
            <a:off x="1219200" y="762000"/>
            <a:ext cx="2145944" cy="507600"/>
          </a:xfrm>
          <a:prstGeom prst="rect">
            <a:avLst/>
          </a:prstGeom>
          <a:noFill/>
          <a:ln>
            <a:noFill/>
          </a:ln>
        </p:spPr>
      </p:pic>
      <p:sp>
        <p:nvSpPr>
          <p:cNvPr id="131" name="Google Shape;131;p35"/>
          <p:cNvSpPr txBox="1"/>
          <p:nvPr>
            <p:ph idx="1" type="subTitle"/>
          </p:nvPr>
        </p:nvSpPr>
        <p:spPr>
          <a:xfrm>
            <a:off x="1169325" y="4436225"/>
            <a:ext cx="7533300" cy="914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rgbClr val="EE0000"/>
              </a:buClr>
              <a:buSzPts val="2800"/>
              <a:buFont typeface="Red Hat Display"/>
              <a:buNone/>
              <a:defRPr sz="2800">
                <a:solidFill>
                  <a:srgbClr val="EE0000"/>
                </a:solidFill>
                <a:latin typeface="Red Hat Display"/>
                <a:ea typeface="Red Hat Display"/>
                <a:cs typeface="Red Hat Display"/>
                <a:sym typeface="Red Hat Display"/>
              </a:defRPr>
            </a:lvl1pPr>
            <a:lvl2pPr lvl="1" algn="l">
              <a:lnSpc>
                <a:spcPct val="100000"/>
              </a:lnSpc>
              <a:spcBef>
                <a:spcPts val="0"/>
              </a:spcBef>
              <a:spcAft>
                <a:spcPts val="0"/>
              </a:spcAft>
              <a:buClr>
                <a:schemeClr val="lt1"/>
              </a:buClr>
              <a:buSzPts val="2400"/>
              <a:buNone/>
              <a:defRPr sz="2400">
                <a:solidFill>
                  <a:schemeClr val="lt1"/>
                </a:solidFill>
              </a:defRPr>
            </a:lvl2pPr>
            <a:lvl3pPr lvl="2" algn="l">
              <a:lnSpc>
                <a:spcPct val="100000"/>
              </a:lnSpc>
              <a:spcBef>
                <a:spcPts val="0"/>
              </a:spcBef>
              <a:spcAft>
                <a:spcPts val="0"/>
              </a:spcAft>
              <a:buClr>
                <a:schemeClr val="lt1"/>
              </a:buClr>
              <a:buSzPts val="2400"/>
              <a:buNone/>
              <a:defRPr sz="2400">
                <a:solidFill>
                  <a:schemeClr val="lt1"/>
                </a:solidFill>
              </a:defRPr>
            </a:lvl3pPr>
            <a:lvl4pPr lvl="3" algn="l">
              <a:lnSpc>
                <a:spcPct val="100000"/>
              </a:lnSpc>
              <a:spcBef>
                <a:spcPts val="0"/>
              </a:spcBef>
              <a:spcAft>
                <a:spcPts val="0"/>
              </a:spcAft>
              <a:buClr>
                <a:schemeClr val="lt1"/>
              </a:buClr>
              <a:buSzPts val="2400"/>
              <a:buNone/>
              <a:defRPr sz="2400">
                <a:solidFill>
                  <a:schemeClr val="lt1"/>
                </a:solidFill>
              </a:defRPr>
            </a:lvl4pPr>
            <a:lvl5pPr lvl="4" algn="l">
              <a:lnSpc>
                <a:spcPct val="100000"/>
              </a:lnSpc>
              <a:spcBef>
                <a:spcPts val="0"/>
              </a:spcBef>
              <a:spcAft>
                <a:spcPts val="0"/>
              </a:spcAft>
              <a:buClr>
                <a:schemeClr val="lt1"/>
              </a:buClr>
              <a:buSzPts val="2400"/>
              <a:buNone/>
              <a:defRPr sz="2400">
                <a:solidFill>
                  <a:schemeClr val="lt1"/>
                </a:solidFill>
              </a:defRPr>
            </a:lvl5pPr>
            <a:lvl6pPr lvl="5" algn="l">
              <a:lnSpc>
                <a:spcPct val="100000"/>
              </a:lnSpc>
              <a:spcBef>
                <a:spcPts val="0"/>
              </a:spcBef>
              <a:spcAft>
                <a:spcPts val="0"/>
              </a:spcAft>
              <a:buClr>
                <a:schemeClr val="lt1"/>
              </a:buClr>
              <a:buSzPts val="2400"/>
              <a:buNone/>
              <a:defRPr sz="2400">
                <a:solidFill>
                  <a:schemeClr val="lt1"/>
                </a:solidFill>
              </a:defRPr>
            </a:lvl6pPr>
            <a:lvl7pPr lvl="6" algn="l">
              <a:lnSpc>
                <a:spcPct val="100000"/>
              </a:lnSpc>
              <a:spcBef>
                <a:spcPts val="0"/>
              </a:spcBef>
              <a:spcAft>
                <a:spcPts val="0"/>
              </a:spcAft>
              <a:buClr>
                <a:schemeClr val="lt1"/>
              </a:buClr>
              <a:buSzPts val="2400"/>
              <a:buNone/>
              <a:defRPr sz="2400">
                <a:solidFill>
                  <a:schemeClr val="lt1"/>
                </a:solidFill>
              </a:defRPr>
            </a:lvl7pPr>
            <a:lvl8pPr lvl="7" algn="l">
              <a:lnSpc>
                <a:spcPct val="100000"/>
              </a:lnSpc>
              <a:spcBef>
                <a:spcPts val="0"/>
              </a:spcBef>
              <a:spcAft>
                <a:spcPts val="0"/>
              </a:spcAft>
              <a:buClr>
                <a:schemeClr val="lt1"/>
              </a:buClr>
              <a:buSzPts val="2400"/>
              <a:buNone/>
              <a:defRPr sz="2400">
                <a:solidFill>
                  <a:schemeClr val="lt1"/>
                </a:solidFill>
              </a:defRPr>
            </a:lvl8pPr>
            <a:lvl9pPr lvl="8" algn="l">
              <a:lnSpc>
                <a:spcPct val="100000"/>
              </a:lnSpc>
              <a:spcBef>
                <a:spcPts val="0"/>
              </a:spcBef>
              <a:spcAft>
                <a:spcPts val="0"/>
              </a:spcAft>
              <a:buClr>
                <a:schemeClr val="lt1"/>
              </a:buClr>
              <a:buSzPts val="2400"/>
              <a:buNone/>
              <a:defRPr sz="2400">
                <a:solidFill>
                  <a:schemeClr val="lt1"/>
                </a:solidFill>
              </a:defRPr>
            </a:lvl9pPr>
          </a:lstStyle>
          <a:p/>
        </p:txBody>
      </p:sp>
      <p:sp>
        <p:nvSpPr>
          <p:cNvPr id="132" name="Google Shape;132;p35"/>
          <p:cNvSpPr txBox="1"/>
          <p:nvPr>
            <p:ph type="title"/>
          </p:nvPr>
        </p:nvSpPr>
        <p:spPr>
          <a:xfrm>
            <a:off x="1169475" y="2658025"/>
            <a:ext cx="9871800" cy="1600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3400"/>
              <a:buNone/>
              <a:defRPr sz="8000">
                <a:solidFill>
                  <a:srgbClr val="EE0000"/>
                </a:solidFill>
                <a:latin typeface="Red Hat Display Medium"/>
                <a:ea typeface="Red Hat Display Medium"/>
                <a:cs typeface="Red Hat Display Medium"/>
                <a:sym typeface="Red Hat Display Medium"/>
              </a:defRPr>
            </a:lvl1pPr>
            <a:lvl2pPr lvl="1" algn="l">
              <a:lnSpc>
                <a:spcPct val="105000"/>
              </a:lnSpc>
              <a:spcBef>
                <a:spcPts val="0"/>
              </a:spcBef>
              <a:spcAft>
                <a:spcPts val="0"/>
              </a:spcAft>
              <a:buSzPts val="3400"/>
              <a:buNone/>
              <a:defRPr b="1" sz="8000">
                <a:solidFill>
                  <a:schemeClr val="lt1"/>
                </a:solidFill>
              </a:defRPr>
            </a:lvl2pPr>
            <a:lvl3pPr lvl="2" algn="l">
              <a:lnSpc>
                <a:spcPct val="105000"/>
              </a:lnSpc>
              <a:spcBef>
                <a:spcPts val="0"/>
              </a:spcBef>
              <a:spcAft>
                <a:spcPts val="0"/>
              </a:spcAft>
              <a:buSzPts val="3400"/>
              <a:buNone/>
              <a:defRPr b="1" sz="8000">
                <a:solidFill>
                  <a:schemeClr val="lt1"/>
                </a:solidFill>
              </a:defRPr>
            </a:lvl3pPr>
            <a:lvl4pPr lvl="3" algn="l">
              <a:lnSpc>
                <a:spcPct val="105000"/>
              </a:lnSpc>
              <a:spcBef>
                <a:spcPts val="0"/>
              </a:spcBef>
              <a:spcAft>
                <a:spcPts val="0"/>
              </a:spcAft>
              <a:buSzPts val="3400"/>
              <a:buNone/>
              <a:defRPr b="1" sz="8000">
                <a:solidFill>
                  <a:schemeClr val="lt1"/>
                </a:solidFill>
              </a:defRPr>
            </a:lvl4pPr>
            <a:lvl5pPr lvl="4" algn="l">
              <a:lnSpc>
                <a:spcPct val="105000"/>
              </a:lnSpc>
              <a:spcBef>
                <a:spcPts val="0"/>
              </a:spcBef>
              <a:spcAft>
                <a:spcPts val="0"/>
              </a:spcAft>
              <a:buSzPts val="3400"/>
              <a:buNone/>
              <a:defRPr b="1" sz="8000">
                <a:solidFill>
                  <a:schemeClr val="lt1"/>
                </a:solidFill>
              </a:defRPr>
            </a:lvl5pPr>
            <a:lvl6pPr lvl="5" algn="l">
              <a:lnSpc>
                <a:spcPct val="105000"/>
              </a:lnSpc>
              <a:spcBef>
                <a:spcPts val="0"/>
              </a:spcBef>
              <a:spcAft>
                <a:spcPts val="0"/>
              </a:spcAft>
              <a:buSzPts val="3400"/>
              <a:buNone/>
              <a:defRPr b="1" sz="8000">
                <a:solidFill>
                  <a:schemeClr val="lt1"/>
                </a:solidFill>
              </a:defRPr>
            </a:lvl6pPr>
            <a:lvl7pPr lvl="6" algn="l">
              <a:lnSpc>
                <a:spcPct val="105000"/>
              </a:lnSpc>
              <a:spcBef>
                <a:spcPts val="0"/>
              </a:spcBef>
              <a:spcAft>
                <a:spcPts val="0"/>
              </a:spcAft>
              <a:buSzPts val="3400"/>
              <a:buNone/>
              <a:defRPr b="1" sz="8000">
                <a:solidFill>
                  <a:schemeClr val="lt1"/>
                </a:solidFill>
              </a:defRPr>
            </a:lvl7pPr>
            <a:lvl8pPr lvl="7" algn="l">
              <a:lnSpc>
                <a:spcPct val="105000"/>
              </a:lnSpc>
              <a:spcBef>
                <a:spcPts val="0"/>
              </a:spcBef>
              <a:spcAft>
                <a:spcPts val="0"/>
              </a:spcAft>
              <a:buSzPts val="3400"/>
              <a:buNone/>
              <a:defRPr b="1" sz="8000">
                <a:solidFill>
                  <a:schemeClr val="lt1"/>
                </a:solidFill>
              </a:defRPr>
            </a:lvl8pPr>
            <a:lvl9pPr lvl="8" algn="l">
              <a:lnSpc>
                <a:spcPct val="105000"/>
              </a:lnSpc>
              <a:spcBef>
                <a:spcPts val="0"/>
              </a:spcBef>
              <a:spcAft>
                <a:spcPts val="0"/>
              </a:spcAft>
              <a:buSzPts val="3400"/>
              <a:buNone/>
              <a:defRPr b="1" sz="8000">
                <a:solidFill>
                  <a:schemeClr val="lt1"/>
                </a:solidFill>
              </a:defRPr>
            </a:lvl9pPr>
          </a:lstStyle>
          <a:p/>
        </p:txBody>
      </p:sp>
      <p:sp>
        <p:nvSpPr>
          <p:cNvPr id="133" name="Google Shape;133;p35"/>
          <p:cNvSpPr txBox="1"/>
          <p:nvPr>
            <p:ph idx="2" type="subTitle"/>
          </p:nvPr>
        </p:nvSpPr>
        <p:spPr>
          <a:xfrm>
            <a:off x="1169325" y="5454694"/>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rgbClr val="000000"/>
              </a:buClr>
              <a:buSzPts val="1400"/>
              <a:buFont typeface="Red Hat Display Medium"/>
              <a:buNone/>
              <a:defRPr sz="1400">
                <a:latin typeface="Red Hat Display Medium"/>
                <a:ea typeface="Red Hat Display Medium"/>
                <a:cs typeface="Red Hat Display Medium"/>
                <a:sym typeface="Red Hat Display Medium"/>
              </a:defRPr>
            </a:lvl1pPr>
            <a:lvl2pPr lvl="1"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2pPr>
            <a:lvl3pPr lvl="2"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3pPr>
            <a:lvl4pPr lvl="3"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4pPr>
            <a:lvl5pPr lvl="4"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5pPr>
            <a:lvl6pPr lvl="5"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6pPr>
            <a:lvl7pPr lvl="6"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7pPr>
            <a:lvl8pPr lvl="7"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8pPr>
            <a:lvl9pPr lvl="8"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9pPr>
          </a:lstStyle>
          <a:p/>
        </p:txBody>
      </p:sp>
      <p:sp>
        <p:nvSpPr>
          <p:cNvPr id="134" name="Google Shape;134;p35"/>
          <p:cNvSpPr txBox="1"/>
          <p:nvPr>
            <p:ph idx="3" type="subTitle"/>
          </p:nvPr>
        </p:nvSpPr>
        <p:spPr>
          <a:xfrm>
            <a:off x="3557450" y="5454694"/>
            <a:ext cx="2040300" cy="6057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Clr>
                <a:srgbClr val="000000"/>
              </a:buClr>
              <a:buSzPts val="1400"/>
              <a:buFont typeface="Red Hat Display Medium"/>
              <a:buNone/>
              <a:defRPr sz="1400">
                <a:latin typeface="Red Hat Display Medium"/>
                <a:ea typeface="Red Hat Display Medium"/>
                <a:cs typeface="Red Hat Display Medium"/>
                <a:sym typeface="Red Hat Display Medium"/>
              </a:defRPr>
            </a:lvl1pPr>
            <a:lvl2pPr lvl="1"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2pPr>
            <a:lvl3pPr lvl="2"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3pPr>
            <a:lvl4pPr lvl="3"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4pPr>
            <a:lvl5pPr lvl="4"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5pPr>
            <a:lvl6pPr lvl="5"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6pPr>
            <a:lvl7pPr lvl="6"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7pPr>
            <a:lvl8pPr lvl="7"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8pPr>
            <a:lvl9pPr lvl="8" algn="l">
              <a:lnSpc>
                <a:spcPct val="135000"/>
              </a:lnSpc>
              <a:spcBef>
                <a:spcPts val="0"/>
              </a:spcBef>
              <a:spcAft>
                <a:spcPts val="0"/>
              </a:spcAft>
              <a:buSzPts val="1800"/>
              <a:buFont typeface="Red Hat Text Medium"/>
              <a:buNone/>
              <a:defRPr>
                <a:latin typeface="Red Hat Text Medium"/>
                <a:ea typeface="Red Hat Text Medium"/>
                <a:cs typeface="Red Hat Text Medium"/>
                <a:sym typeface="Red Hat Text Medium"/>
              </a:defRPr>
            </a:lvl9pPr>
          </a:lstStyle>
          <a:p/>
        </p:txBody>
      </p:sp>
      <p:cxnSp>
        <p:nvCxnSpPr>
          <p:cNvPr id="135" name="Google Shape;135;p35"/>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136" name="Google Shape;136;p35"/>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divider A">
  <p:cSld name="CUSTOM_2">
    <p:bg>
      <p:bgPr>
        <a:blipFill>
          <a:blip r:embed="rId2">
            <a:alphaModFix/>
          </a:blip>
          <a:stretch>
            <a:fillRect/>
          </a:stretch>
        </a:blipFill>
      </p:bgPr>
    </p:bg>
    <p:spTree>
      <p:nvGrpSpPr>
        <p:cNvPr id="137" name="Shape 137"/>
        <p:cNvGrpSpPr/>
        <p:nvPr/>
      </p:nvGrpSpPr>
      <p:grpSpPr>
        <a:xfrm>
          <a:off x="0" y="0"/>
          <a:ext cx="0" cy="0"/>
          <a:chOff x="0" y="0"/>
          <a:chExt cx="0" cy="0"/>
        </a:xfrm>
      </p:grpSpPr>
      <p:sp>
        <p:nvSpPr>
          <p:cNvPr id="138" name="Google Shape;138;p36"/>
          <p:cNvSpPr txBox="1"/>
          <p:nvPr>
            <p:ph type="title"/>
          </p:nvPr>
        </p:nvSpPr>
        <p:spPr>
          <a:xfrm>
            <a:off x="447775" y="1084561"/>
            <a:ext cx="6825000" cy="2105100"/>
          </a:xfrm>
          <a:prstGeom prst="rect">
            <a:avLst/>
          </a:prstGeom>
          <a:noFill/>
          <a:ln>
            <a:noFill/>
          </a:ln>
        </p:spPr>
        <p:txBody>
          <a:bodyPr anchorCtr="0" anchor="t" bIns="91425" lIns="438900" spcFirstLastPara="1" rIns="91425" wrap="square" tIns="91425">
            <a:noAutofit/>
          </a:bodyPr>
          <a:lstStyle>
            <a:lvl1pPr lvl="0" algn="l">
              <a:lnSpc>
                <a:spcPct val="100000"/>
              </a:lnSpc>
              <a:spcBef>
                <a:spcPts val="0"/>
              </a:spcBef>
              <a:spcAft>
                <a:spcPts val="0"/>
              </a:spcAft>
              <a:buSzPts val="3400"/>
              <a:buNone/>
              <a:defRPr sz="4800">
                <a:solidFill>
                  <a:schemeClr val="l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3400"/>
              <a:buNone/>
              <a:defRPr sz="6000">
                <a:solidFill>
                  <a:schemeClr val="l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SzPts val="3400"/>
              <a:buNone/>
              <a:defRPr sz="6000">
                <a:solidFill>
                  <a:schemeClr val="l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SzPts val="3400"/>
              <a:buNone/>
              <a:defRPr sz="6000">
                <a:solidFill>
                  <a:schemeClr val="l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SzPts val="3400"/>
              <a:buNone/>
              <a:defRPr sz="6000">
                <a:solidFill>
                  <a:schemeClr val="l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SzPts val="3400"/>
              <a:buNone/>
              <a:defRPr sz="6000">
                <a:solidFill>
                  <a:schemeClr val="l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SzPts val="3400"/>
              <a:buNone/>
              <a:defRPr sz="6000">
                <a:solidFill>
                  <a:schemeClr val="l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SzPts val="3400"/>
              <a:buNone/>
              <a:defRPr sz="6000">
                <a:solidFill>
                  <a:schemeClr val="l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SzPts val="3400"/>
              <a:buNone/>
              <a:defRPr sz="6000">
                <a:solidFill>
                  <a:schemeClr val="lt1"/>
                </a:solidFill>
                <a:latin typeface="Red Hat Display Medium"/>
                <a:ea typeface="Red Hat Display Medium"/>
                <a:cs typeface="Red Hat Display Medium"/>
                <a:sym typeface="Red Hat Display Medium"/>
              </a:defRPr>
            </a:lvl9pPr>
          </a:lstStyle>
          <a:p/>
        </p:txBody>
      </p:sp>
      <p:cxnSp>
        <p:nvCxnSpPr>
          <p:cNvPr id="139" name="Google Shape;139;p36"/>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cxnSp>
        <p:nvCxnSpPr>
          <p:cNvPr id="140" name="Google Shape;140;p36"/>
          <p:cNvCxnSpPr/>
          <p:nvPr/>
        </p:nvCxnSpPr>
        <p:spPr>
          <a:xfrm rot="10800000">
            <a:off x="447775" y="100"/>
            <a:ext cx="0" cy="886500"/>
          </a:xfrm>
          <a:prstGeom prst="straightConnector1">
            <a:avLst/>
          </a:prstGeom>
          <a:noFill/>
          <a:ln cap="flat" cmpd="sng" w="9525">
            <a:solidFill>
              <a:srgbClr val="EE0000"/>
            </a:solidFill>
            <a:prstDash val="solid"/>
            <a:round/>
            <a:headEnd len="sm" w="sm" type="none"/>
            <a:tailEnd len="sm" w="sm" type="none"/>
          </a:ln>
        </p:spPr>
      </p:cxnSp>
      <p:sp>
        <p:nvSpPr>
          <p:cNvPr id="141" name="Google Shape;141;p36"/>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lt1"/>
              </a:buClr>
              <a:buSzPts val="1000"/>
              <a:buFont typeface="Red Hat Display Medium"/>
              <a:buNone/>
              <a:defRPr sz="1000">
                <a:solidFill>
                  <a:schemeClr val="l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9pPr>
          </a:lstStyle>
          <a:p/>
        </p:txBody>
      </p:sp>
      <p:sp>
        <p:nvSpPr>
          <p:cNvPr id="142" name="Google Shape;142;p36"/>
          <p:cNvSpPr txBox="1"/>
          <p:nvPr>
            <p:ph idx="2" type="subTitle"/>
          </p:nvPr>
        </p:nvSpPr>
        <p:spPr>
          <a:xfrm>
            <a:off x="9251450" y="1743719"/>
            <a:ext cx="2124300" cy="33090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SzPts val="1800"/>
              <a:buNone/>
              <a:defRPr sz="1400">
                <a:solidFill>
                  <a:srgbClr val="141414"/>
                </a:solidFill>
                <a:latin typeface="Red Hat Display"/>
                <a:ea typeface="Red Hat Display"/>
                <a:cs typeface="Red Hat Display"/>
                <a:sym typeface="Red Hat Display"/>
              </a:defRPr>
            </a:lvl1pPr>
            <a:lvl2pPr lvl="1" algn="l">
              <a:lnSpc>
                <a:spcPct val="174000"/>
              </a:lnSpc>
              <a:spcBef>
                <a:spcPts val="0"/>
              </a:spcBef>
              <a:spcAft>
                <a:spcPts val="0"/>
              </a:spcAft>
              <a:buSzPts val="1800"/>
              <a:buNone/>
              <a:defRPr sz="1400">
                <a:solidFill>
                  <a:srgbClr val="141414"/>
                </a:solidFill>
              </a:defRPr>
            </a:lvl2pPr>
            <a:lvl3pPr lvl="2" algn="l">
              <a:lnSpc>
                <a:spcPct val="174000"/>
              </a:lnSpc>
              <a:spcBef>
                <a:spcPts val="0"/>
              </a:spcBef>
              <a:spcAft>
                <a:spcPts val="0"/>
              </a:spcAft>
              <a:buSzPts val="1800"/>
              <a:buNone/>
              <a:defRPr sz="1400">
                <a:solidFill>
                  <a:srgbClr val="141414"/>
                </a:solidFill>
              </a:defRPr>
            </a:lvl3pPr>
            <a:lvl4pPr lvl="3" algn="l">
              <a:lnSpc>
                <a:spcPct val="174000"/>
              </a:lnSpc>
              <a:spcBef>
                <a:spcPts val="0"/>
              </a:spcBef>
              <a:spcAft>
                <a:spcPts val="0"/>
              </a:spcAft>
              <a:buSzPts val="1800"/>
              <a:buNone/>
              <a:defRPr sz="1400">
                <a:solidFill>
                  <a:srgbClr val="141414"/>
                </a:solidFill>
              </a:defRPr>
            </a:lvl4pPr>
            <a:lvl5pPr lvl="4" algn="l">
              <a:lnSpc>
                <a:spcPct val="174000"/>
              </a:lnSpc>
              <a:spcBef>
                <a:spcPts val="0"/>
              </a:spcBef>
              <a:spcAft>
                <a:spcPts val="0"/>
              </a:spcAft>
              <a:buSzPts val="1800"/>
              <a:buNone/>
              <a:defRPr sz="1400">
                <a:solidFill>
                  <a:srgbClr val="141414"/>
                </a:solidFill>
              </a:defRPr>
            </a:lvl5pPr>
            <a:lvl6pPr lvl="5" algn="l">
              <a:lnSpc>
                <a:spcPct val="174000"/>
              </a:lnSpc>
              <a:spcBef>
                <a:spcPts val="0"/>
              </a:spcBef>
              <a:spcAft>
                <a:spcPts val="0"/>
              </a:spcAft>
              <a:buSzPts val="1800"/>
              <a:buNone/>
              <a:defRPr sz="1400">
                <a:solidFill>
                  <a:srgbClr val="141414"/>
                </a:solidFill>
              </a:defRPr>
            </a:lvl6pPr>
            <a:lvl7pPr lvl="6" algn="l">
              <a:lnSpc>
                <a:spcPct val="174000"/>
              </a:lnSpc>
              <a:spcBef>
                <a:spcPts val="0"/>
              </a:spcBef>
              <a:spcAft>
                <a:spcPts val="0"/>
              </a:spcAft>
              <a:buSzPts val="1800"/>
              <a:buNone/>
              <a:defRPr sz="1400">
                <a:solidFill>
                  <a:srgbClr val="141414"/>
                </a:solidFill>
              </a:defRPr>
            </a:lvl7pPr>
            <a:lvl8pPr lvl="7" algn="l">
              <a:lnSpc>
                <a:spcPct val="174000"/>
              </a:lnSpc>
              <a:spcBef>
                <a:spcPts val="0"/>
              </a:spcBef>
              <a:spcAft>
                <a:spcPts val="0"/>
              </a:spcAft>
              <a:buSzPts val="1800"/>
              <a:buNone/>
              <a:defRPr sz="1400">
                <a:solidFill>
                  <a:srgbClr val="141414"/>
                </a:solidFill>
              </a:defRPr>
            </a:lvl8pPr>
            <a:lvl9pPr lvl="8" algn="l">
              <a:lnSpc>
                <a:spcPct val="174000"/>
              </a:lnSpc>
              <a:spcBef>
                <a:spcPts val="0"/>
              </a:spcBef>
              <a:spcAft>
                <a:spcPts val="0"/>
              </a:spcAft>
              <a:buSzPts val="1800"/>
              <a:buNone/>
              <a:defRPr sz="1400">
                <a:solidFill>
                  <a:srgbClr val="141414"/>
                </a:solidFill>
              </a:defRPr>
            </a:lvl9pPr>
          </a:lstStyle>
          <a:p/>
        </p:txBody>
      </p:sp>
      <p:pic>
        <p:nvPicPr>
          <p:cNvPr id="143" name="Google Shape;143;p36"/>
          <p:cNvPicPr preferRelativeResize="0"/>
          <p:nvPr/>
        </p:nvPicPr>
        <p:blipFill rotWithShape="1">
          <a:blip r:embed="rId3">
            <a:alphaModFix/>
          </a:blip>
          <a:srcRect b="317" l="0" r="0" t="327"/>
          <a:stretch/>
        </p:blipFill>
        <p:spPr>
          <a:xfrm>
            <a:off x="10711279" y="6313250"/>
            <a:ext cx="975850" cy="228121"/>
          </a:xfrm>
          <a:prstGeom prst="rect">
            <a:avLst/>
          </a:prstGeom>
          <a:noFill/>
          <a:ln>
            <a:noFill/>
          </a:ln>
        </p:spPr>
      </p:pic>
      <p:sp>
        <p:nvSpPr>
          <p:cNvPr id="144" name="Google Shape;144;p36"/>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divider B">
  <p:cSld name="CUSTOM_2_1">
    <p:bg>
      <p:bgPr>
        <a:blipFill>
          <a:blip r:embed="rId2">
            <a:alphaModFix/>
          </a:blip>
          <a:stretch>
            <a:fillRect/>
          </a:stretch>
        </a:blipFill>
      </p:bgPr>
    </p:bg>
    <p:spTree>
      <p:nvGrpSpPr>
        <p:cNvPr id="145" name="Shape 145"/>
        <p:cNvGrpSpPr/>
        <p:nvPr/>
      </p:nvGrpSpPr>
      <p:grpSpPr>
        <a:xfrm>
          <a:off x="0" y="0"/>
          <a:ext cx="0" cy="0"/>
          <a:chOff x="0" y="0"/>
          <a:chExt cx="0" cy="0"/>
        </a:xfrm>
      </p:grpSpPr>
      <p:sp>
        <p:nvSpPr>
          <p:cNvPr id="146" name="Google Shape;146;p37"/>
          <p:cNvSpPr txBox="1"/>
          <p:nvPr>
            <p:ph type="title"/>
          </p:nvPr>
        </p:nvSpPr>
        <p:spPr>
          <a:xfrm>
            <a:off x="447775" y="1084561"/>
            <a:ext cx="6825000" cy="2105100"/>
          </a:xfrm>
          <a:prstGeom prst="rect">
            <a:avLst/>
          </a:prstGeom>
          <a:noFill/>
          <a:ln>
            <a:noFill/>
          </a:ln>
        </p:spPr>
        <p:txBody>
          <a:bodyPr anchorCtr="0" anchor="t" bIns="91425" lIns="438900" spcFirstLastPara="1" rIns="91425" wrap="square" tIns="91425">
            <a:noAutofit/>
          </a:bodyPr>
          <a:lstStyle>
            <a:lvl1pPr lvl="0" algn="l">
              <a:lnSpc>
                <a:spcPct val="100000"/>
              </a:lnSpc>
              <a:spcBef>
                <a:spcPts val="0"/>
              </a:spcBef>
              <a:spcAft>
                <a:spcPts val="0"/>
              </a:spcAft>
              <a:buSzPts val="3400"/>
              <a:buNone/>
              <a:defRPr sz="48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9pPr>
          </a:lstStyle>
          <a:p/>
        </p:txBody>
      </p:sp>
      <p:cxnSp>
        <p:nvCxnSpPr>
          <p:cNvPr id="147" name="Google Shape;147;p37"/>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cxnSp>
        <p:nvCxnSpPr>
          <p:cNvPr id="148" name="Google Shape;148;p37"/>
          <p:cNvCxnSpPr/>
          <p:nvPr/>
        </p:nvCxnSpPr>
        <p:spPr>
          <a:xfrm rot="10800000">
            <a:off x="447775" y="100"/>
            <a:ext cx="0" cy="886500"/>
          </a:xfrm>
          <a:prstGeom prst="straightConnector1">
            <a:avLst/>
          </a:prstGeom>
          <a:noFill/>
          <a:ln cap="flat" cmpd="sng" w="9525">
            <a:solidFill>
              <a:srgbClr val="EE0000"/>
            </a:solidFill>
            <a:prstDash val="solid"/>
            <a:round/>
            <a:headEnd len="sm" w="sm" type="none"/>
            <a:tailEnd len="sm" w="sm" type="none"/>
          </a:ln>
        </p:spPr>
      </p:cxnSp>
      <p:sp>
        <p:nvSpPr>
          <p:cNvPr id="149" name="Google Shape;149;p37"/>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9pPr>
          </a:lstStyle>
          <a:p/>
        </p:txBody>
      </p:sp>
      <p:sp>
        <p:nvSpPr>
          <p:cNvPr id="150" name="Google Shape;150;p37"/>
          <p:cNvSpPr txBox="1"/>
          <p:nvPr>
            <p:ph idx="2" type="subTitle"/>
          </p:nvPr>
        </p:nvSpPr>
        <p:spPr>
          <a:xfrm>
            <a:off x="9251450" y="1743719"/>
            <a:ext cx="2124300" cy="33090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SzPts val="1800"/>
              <a:buNone/>
              <a:defRPr sz="1400">
                <a:solidFill>
                  <a:schemeClr val="lt1"/>
                </a:solidFill>
                <a:latin typeface="Red Hat Display"/>
                <a:ea typeface="Red Hat Display"/>
                <a:cs typeface="Red Hat Display"/>
                <a:sym typeface="Red Hat Display"/>
              </a:defRPr>
            </a:lvl1pPr>
            <a:lvl2pPr lvl="1" algn="l">
              <a:lnSpc>
                <a:spcPct val="174000"/>
              </a:lnSpc>
              <a:spcBef>
                <a:spcPts val="0"/>
              </a:spcBef>
              <a:spcAft>
                <a:spcPts val="0"/>
              </a:spcAft>
              <a:buSzPts val="1800"/>
              <a:buNone/>
              <a:defRPr sz="1400">
                <a:solidFill>
                  <a:schemeClr val="lt1"/>
                </a:solidFill>
              </a:defRPr>
            </a:lvl2pPr>
            <a:lvl3pPr lvl="2" algn="l">
              <a:lnSpc>
                <a:spcPct val="174000"/>
              </a:lnSpc>
              <a:spcBef>
                <a:spcPts val="0"/>
              </a:spcBef>
              <a:spcAft>
                <a:spcPts val="0"/>
              </a:spcAft>
              <a:buSzPts val="1800"/>
              <a:buNone/>
              <a:defRPr sz="1400">
                <a:solidFill>
                  <a:schemeClr val="lt1"/>
                </a:solidFill>
              </a:defRPr>
            </a:lvl3pPr>
            <a:lvl4pPr lvl="3" algn="l">
              <a:lnSpc>
                <a:spcPct val="174000"/>
              </a:lnSpc>
              <a:spcBef>
                <a:spcPts val="0"/>
              </a:spcBef>
              <a:spcAft>
                <a:spcPts val="0"/>
              </a:spcAft>
              <a:buSzPts val="1800"/>
              <a:buNone/>
              <a:defRPr sz="1400">
                <a:solidFill>
                  <a:schemeClr val="lt1"/>
                </a:solidFill>
              </a:defRPr>
            </a:lvl4pPr>
            <a:lvl5pPr lvl="4" algn="l">
              <a:lnSpc>
                <a:spcPct val="174000"/>
              </a:lnSpc>
              <a:spcBef>
                <a:spcPts val="0"/>
              </a:spcBef>
              <a:spcAft>
                <a:spcPts val="0"/>
              </a:spcAft>
              <a:buSzPts val="1800"/>
              <a:buNone/>
              <a:defRPr sz="1400">
                <a:solidFill>
                  <a:schemeClr val="lt1"/>
                </a:solidFill>
              </a:defRPr>
            </a:lvl5pPr>
            <a:lvl6pPr lvl="5" algn="l">
              <a:lnSpc>
                <a:spcPct val="174000"/>
              </a:lnSpc>
              <a:spcBef>
                <a:spcPts val="0"/>
              </a:spcBef>
              <a:spcAft>
                <a:spcPts val="0"/>
              </a:spcAft>
              <a:buSzPts val="1800"/>
              <a:buNone/>
              <a:defRPr sz="1400">
                <a:solidFill>
                  <a:schemeClr val="lt1"/>
                </a:solidFill>
              </a:defRPr>
            </a:lvl6pPr>
            <a:lvl7pPr lvl="6" algn="l">
              <a:lnSpc>
                <a:spcPct val="174000"/>
              </a:lnSpc>
              <a:spcBef>
                <a:spcPts val="0"/>
              </a:spcBef>
              <a:spcAft>
                <a:spcPts val="0"/>
              </a:spcAft>
              <a:buSzPts val="1800"/>
              <a:buNone/>
              <a:defRPr sz="1400">
                <a:solidFill>
                  <a:schemeClr val="lt1"/>
                </a:solidFill>
              </a:defRPr>
            </a:lvl7pPr>
            <a:lvl8pPr lvl="7" algn="l">
              <a:lnSpc>
                <a:spcPct val="174000"/>
              </a:lnSpc>
              <a:spcBef>
                <a:spcPts val="0"/>
              </a:spcBef>
              <a:spcAft>
                <a:spcPts val="0"/>
              </a:spcAft>
              <a:buSzPts val="1800"/>
              <a:buNone/>
              <a:defRPr sz="1400">
                <a:solidFill>
                  <a:schemeClr val="lt1"/>
                </a:solidFill>
              </a:defRPr>
            </a:lvl8pPr>
            <a:lvl9pPr lvl="8" algn="l">
              <a:lnSpc>
                <a:spcPct val="174000"/>
              </a:lnSpc>
              <a:spcBef>
                <a:spcPts val="0"/>
              </a:spcBef>
              <a:spcAft>
                <a:spcPts val="0"/>
              </a:spcAft>
              <a:buSzPts val="1800"/>
              <a:buNone/>
              <a:defRPr sz="1400">
                <a:solidFill>
                  <a:schemeClr val="lt1"/>
                </a:solidFill>
              </a:defRPr>
            </a:lvl9pPr>
          </a:lstStyle>
          <a:p/>
        </p:txBody>
      </p:sp>
      <p:pic>
        <p:nvPicPr>
          <p:cNvPr id="151" name="Google Shape;151;p37"/>
          <p:cNvPicPr preferRelativeResize="0"/>
          <p:nvPr/>
        </p:nvPicPr>
        <p:blipFill rotWithShape="1">
          <a:blip r:embed="rId3">
            <a:alphaModFix/>
          </a:blip>
          <a:srcRect b="0" l="0" r="0" t="0"/>
          <a:stretch/>
        </p:blipFill>
        <p:spPr>
          <a:xfrm>
            <a:off x="10711279" y="6312505"/>
            <a:ext cx="975850" cy="229612"/>
          </a:xfrm>
          <a:prstGeom prst="rect">
            <a:avLst/>
          </a:prstGeom>
          <a:noFill/>
          <a:ln>
            <a:noFill/>
          </a:ln>
        </p:spPr>
      </p:pic>
      <p:sp>
        <p:nvSpPr>
          <p:cNvPr id="152" name="Google Shape;152;p37"/>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divider B 1">
  <p:cSld name="CUSTOM_2_1_3">
    <p:bg>
      <p:bgPr>
        <a:solidFill>
          <a:srgbClr val="353535"/>
        </a:solidFill>
      </p:bgPr>
    </p:bg>
    <p:spTree>
      <p:nvGrpSpPr>
        <p:cNvPr id="153" name="Shape 153"/>
        <p:cNvGrpSpPr/>
        <p:nvPr/>
      </p:nvGrpSpPr>
      <p:grpSpPr>
        <a:xfrm>
          <a:off x="0" y="0"/>
          <a:ext cx="0" cy="0"/>
          <a:chOff x="0" y="0"/>
          <a:chExt cx="0" cy="0"/>
        </a:xfrm>
      </p:grpSpPr>
      <p:cxnSp>
        <p:nvCxnSpPr>
          <p:cNvPr id="154" name="Google Shape;154;p38"/>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155" name="Google Shape;155;p38"/>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
        <p:nvSpPr>
          <p:cNvPr id="156" name="Google Shape;156;p38"/>
          <p:cNvSpPr/>
          <p:nvPr/>
        </p:nvSpPr>
        <p:spPr>
          <a:xfrm>
            <a:off x="50" y="0"/>
            <a:ext cx="12191400" cy="6858000"/>
          </a:xfrm>
          <a:prstGeom prst="rect">
            <a:avLst/>
          </a:prstGeom>
          <a:solidFill>
            <a:srgbClr val="1B0D3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ed Hat Display"/>
              <a:ea typeface="Red Hat Display"/>
              <a:cs typeface="Red Hat Display"/>
              <a:sym typeface="Red Hat Display"/>
            </a:endParaRPr>
          </a:p>
        </p:txBody>
      </p:sp>
      <p:pic>
        <p:nvPicPr>
          <p:cNvPr id="157" name="Google Shape;157;p38"/>
          <p:cNvPicPr preferRelativeResize="0"/>
          <p:nvPr/>
        </p:nvPicPr>
        <p:blipFill rotWithShape="1">
          <a:blip r:embed="rId2">
            <a:alphaModFix/>
          </a:blip>
          <a:srcRect b="0" l="0" r="0" t="0"/>
          <a:stretch/>
        </p:blipFill>
        <p:spPr>
          <a:xfrm>
            <a:off x="50" y="0"/>
            <a:ext cx="12191800" cy="6857888"/>
          </a:xfrm>
          <a:prstGeom prst="rect">
            <a:avLst/>
          </a:prstGeom>
          <a:noFill/>
          <a:ln>
            <a:noFill/>
          </a:ln>
        </p:spPr>
      </p:pic>
      <p:sp>
        <p:nvSpPr>
          <p:cNvPr id="158" name="Google Shape;158;p38"/>
          <p:cNvSpPr/>
          <p:nvPr/>
        </p:nvSpPr>
        <p:spPr>
          <a:xfrm>
            <a:off x="-150" y="0"/>
            <a:ext cx="12191700" cy="6858000"/>
          </a:xfrm>
          <a:prstGeom prst="rect">
            <a:avLst/>
          </a:prstGeom>
          <a:solidFill>
            <a:srgbClr val="110A27">
              <a:alpha val="56862"/>
            </a:srgbClr>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Red Hat Display"/>
              <a:ea typeface="Red Hat Display"/>
              <a:cs typeface="Red Hat Display"/>
              <a:sym typeface="Red Hat Display"/>
            </a:endParaRPr>
          </a:p>
        </p:txBody>
      </p:sp>
      <p:pic>
        <p:nvPicPr>
          <p:cNvPr id="159" name="Google Shape;159;p38"/>
          <p:cNvPicPr preferRelativeResize="0"/>
          <p:nvPr/>
        </p:nvPicPr>
        <p:blipFill rotWithShape="1">
          <a:blip r:embed="rId3">
            <a:alphaModFix/>
          </a:blip>
          <a:srcRect b="17481" l="2972" r="8571" t="11687"/>
          <a:stretch/>
        </p:blipFill>
        <p:spPr>
          <a:xfrm>
            <a:off x="0" y="0"/>
            <a:ext cx="12191400" cy="6857900"/>
          </a:xfrm>
          <a:prstGeom prst="rect">
            <a:avLst/>
          </a:prstGeom>
          <a:noFill/>
          <a:ln>
            <a:noFill/>
          </a:ln>
        </p:spPr>
      </p:pic>
      <p:sp>
        <p:nvSpPr>
          <p:cNvPr id="160" name="Google Shape;160;p38"/>
          <p:cNvSpPr/>
          <p:nvPr/>
        </p:nvSpPr>
        <p:spPr>
          <a:xfrm>
            <a:off x="0" y="12057"/>
            <a:ext cx="12192000" cy="6858000"/>
          </a:xfrm>
          <a:prstGeom prst="rect">
            <a:avLst/>
          </a:prstGeom>
          <a:solidFill>
            <a:srgbClr val="110A27">
              <a:alpha val="4196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ed Hat Display"/>
              <a:ea typeface="Red Hat Display"/>
              <a:cs typeface="Red Hat Display"/>
              <a:sym typeface="Red Hat Display"/>
            </a:endParaRPr>
          </a:p>
        </p:txBody>
      </p:sp>
      <p:pic>
        <p:nvPicPr>
          <p:cNvPr id="161" name="Google Shape;161;p38"/>
          <p:cNvPicPr preferRelativeResize="0"/>
          <p:nvPr/>
        </p:nvPicPr>
        <p:blipFill rotWithShape="1">
          <a:blip r:embed="rId4">
            <a:alphaModFix/>
          </a:blip>
          <a:srcRect b="0" l="0" r="0" t="0"/>
          <a:stretch/>
        </p:blipFill>
        <p:spPr>
          <a:xfrm>
            <a:off x="3870686" y="3221166"/>
            <a:ext cx="4206182" cy="92186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call out A">
  <p:cSld name="CUSTOM_2_1_2">
    <p:bg>
      <p:bgPr>
        <a:blipFill>
          <a:blip r:embed="rId2">
            <a:alphaModFix/>
          </a:blip>
          <a:stretch>
            <a:fillRect/>
          </a:stretch>
        </a:blipFill>
      </p:bgPr>
    </p:bg>
    <p:spTree>
      <p:nvGrpSpPr>
        <p:cNvPr id="162" name="Shape 162"/>
        <p:cNvGrpSpPr/>
        <p:nvPr/>
      </p:nvGrpSpPr>
      <p:grpSpPr>
        <a:xfrm>
          <a:off x="0" y="0"/>
          <a:ext cx="0" cy="0"/>
          <a:chOff x="0" y="0"/>
          <a:chExt cx="0" cy="0"/>
        </a:xfrm>
      </p:grpSpPr>
      <p:cxnSp>
        <p:nvCxnSpPr>
          <p:cNvPr id="163" name="Google Shape;163;p39"/>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cxnSp>
        <p:nvCxnSpPr>
          <p:cNvPr id="164" name="Google Shape;164;p39"/>
          <p:cNvCxnSpPr/>
          <p:nvPr/>
        </p:nvCxnSpPr>
        <p:spPr>
          <a:xfrm rot="10800000">
            <a:off x="447775" y="100"/>
            <a:ext cx="0" cy="886500"/>
          </a:xfrm>
          <a:prstGeom prst="straightConnector1">
            <a:avLst/>
          </a:prstGeom>
          <a:noFill/>
          <a:ln cap="flat" cmpd="sng" w="9525">
            <a:solidFill>
              <a:srgbClr val="EE0000"/>
            </a:solidFill>
            <a:prstDash val="solid"/>
            <a:round/>
            <a:headEnd len="sm" w="sm" type="none"/>
            <a:tailEnd len="sm" w="sm" type="none"/>
          </a:ln>
        </p:spPr>
      </p:cxnSp>
      <p:sp>
        <p:nvSpPr>
          <p:cNvPr id="165" name="Google Shape;165;p39"/>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9pPr>
          </a:lstStyle>
          <a:p/>
        </p:txBody>
      </p:sp>
      <p:pic>
        <p:nvPicPr>
          <p:cNvPr id="166" name="Google Shape;166;p39"/>
          <p:cNvPicPr preferRelativeResize="0"/>
          <p:nvPr/>
        </p:nvPicPr>
        <p:blipFill rotWithShape="1">
          <a:blip r:embed="rId3">
            <a:alphaModFix/>
          </a:blip>
          <a:srcRect b="0" l="0" r="0" t="0"/>
          <a:stretch/>
        </p:blipFill>
        <p:spPr>
          <a:xfrm>
            <a:off x="10711279" y="6312505"/>
            <a:ext cx="975850" cy="229612"/>
          </a:xfrm>
          <a:prstGeom prst="rect">
            <a:avLst/>
          </a:prstGeom>
          <a:noFill/>
          <a:ln>
            <a:noFill/>
          </a:ln>
        </p:spPr>
      </p:pic>
      <p:sp>
        <p:nvSpPr>
          <p:cNvPr id="167" name="Google Shape;167;p39"/>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
        <p:nvSpPr>
          <p:cNvPr id="168" name="Google Shape;168;p39"/>
          <p:cNvSpPr txBox="1"/>
          <p:nvPr>
            <p:ph idx="2" type="subTitle"/>
          </p:nvPr>
        </p:nvSpPr>
        <p:spPr>
          <a:xfrm>
            <a:off x="9251450" y="2239588"/>
            <a:ext cx="2124300" cy="31572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SzPts val="1800"/>
              <a:buNone/>
              <a:defRPr sz="1400">
                <a:solidFill>
                  <a:srgbClr val="FFFFFF"/>
                </a:solidFill>
                <a:latin typeface="Red Hat Display"/>
                <a:ea typeface="Red Hat Display"/>
                <a:cs typeface="Red Hat Display"/>
                <a:sym typeface="Red Hat Display"/>
              </a:defRPr>
            </a:lvl1pPr>
            <a:lvl2pPr lvl="1" algn="l">
              <a:lnSpc>
                <a:spcPct val="174000"/>
              </a:lnSpc>
              <a:spcBef>
                <a:spcPts val="0"/>
              </a:spcBef>
              <a:spcAft>
                <a:spcPts val="0"/>
              </a:spcAft>
              <a:buSzPts val="1800"/>
              <a:buNone/>
              <a:defRPr sz="1400">
                <a:solidFill>
                  <a:srgbClr val="FFFFFF"/>
                </a:solidFill>
              </a:defRPr>
            </a:lvl2pPr>
            <a:lvl3pPr lvl="2" algn="l">
              <a:lnSpc>
                <a:spcPct val="174000"/>
              </a:lnSpc>
              <a:spcBef>
                <a:spcPts val="0"/>
              </a:spcBef>
              <a:spcAft>
                <a:spcPts val="0"/>
              </a:spcAft>
              <a:buSzPts val="1800"/>
              <a:buNone/>
              <a:defRPr sz="1400">
                <a:solidFill>
                  <a:srgbClr val="FFFFFF"/>
                </a:solidFill>
              </a:defRPr>
            </a:lvl3pPr>
            <a:lvl4pPr lvl="3" algn="l">
              <a:lnSpc>
                <a:spcPct val="174000"/>
              </a:lnSpc>
              <a:spcBef>
                <a:spcPts val="0"/>
              </a:spcBef>
              <a:spcAft>
                <a:spcPts val="0"/>
              </a:spcAft>
              <a:buSzPts val="1800"/>
              <a:buNone/>
              <a:defRPr sz="1400">
                <a:solidFill>
                  <a:srgbClr val="FFFFFF"/>
                </a:solidFill>
              </a:defRPr>
            </a:lvl4pPr>
            <a:lvl5pPr lvl="4" algn="l">
              <a:lnSpc>
                <a:spcPct val="174000"/>
              </a:lnSpc>
              <a:spcBef>
                <a:spcPts val="0"/>
              </a:spcBef>
              <a:spcAft>
                <a:spcPts val="0"/>
              </a:spcAft>
              <a:buSzPts val="1800"/>
              <a:buNone/>
              <a:defRPr sz="1400">
                <a:solidFill>
                  <a:srgbClr val="FFFFFF"/>
                </a:solidFill>
              </a:defRPr>
            </a:lvl5pPr>
            <a:lvl6pPr lvl="5" algn="l">
              <a:lnSpc>
                <a:spcPct val="174000"/>
              </a:lnSpc>
              <a:spcBef>
                <a:spcPts val="0"/>
              </a:spcBef>
              <a:spcAft>
                <a:spcPts val="0"/>
              </a:spcAft>
              <a:buSzPts val="1800"/>
              <a:buNone/>
              <a:defRPr sz="1400">
                <a:solidFill>
                  <a:srgbClr val="FFFFFF"/>
                </a:solidFill>
              </a:defRPr>
            </a:lvl6pPr>
            <a:lvl7pPr lvl="6" algn="l">
              <a:lnSpc>
                <a:spcPct val="174000"/>
              </a:lnSpc>
              <a:spcBef>
                <a:spcPts val="0"/>
              </a:spcBef>
              <a:spcAft>
                <a:spcPts val="0"/>
              </a:spcAft>
              <a:buSzPts val="1800"/>
              <a:buNone/>
              <a:defRPr sz="1400">
                <a:solidFill>
                  <a:srgbClr val="FFFFFF"/>
                </a:solidFill>
              </a:defRPr>
            </a:lvl7pPr>
            <a:lvl8pPr lvl="7" algn="l">
              <a:lnSpc>
                <a:spcPct val="174000"/>
              </a:lnSpc>
              <a:spcBef>
                <a:spcPts val="0"/>
              </a:spcBef>
              <a:spcAft>
                <a:spcPts val="0"/>
              </a:spcAft>
              <a:buSzPts val="1800"/>
              <a:buNone/>
              <a:defRPr sz="1400">
                <a:solidFill>
                  <a:srgbClr val="FFFFFF"/>
                </a:solidFill>
              </a:defRPr>
            </a:lvl8pPr>
            <a:lvl9pPr lvl="8" algn="l">
              <a:lnSpc>
                <a:spcPct val="174000"/>
              </a:lnSpc>
              <a:spcBef>
                <a:spcPts val="0"/>
              </a:spcBef>
              <a:spcAft>
                <a:spcPts val="0"/>
              </a:spcAft>
              <a:buSzPts val="1800"/>
              <a:buNone/>
              <a:defRPr sz="1400">
                <a:solidFill>
                  <a:srgbClr val="FFFFFF"/>
                </a:solidFill>
              </a:defRPr>
            </a:lvl9pPr>
          </a:lstStyle>
          <a:p/>
        </p:txBody>
      </p:sp>
      <p:sp>
        <p:nvSpPr>
          <p:cNvPr id="169" name="Google Shape;169;p39"/>
          <p:cNvSpPr txBox="1"/>
          <p:nvPr>
            <p:ph idx="3" type="subTitle"/>
          </p:nvPr>
        </p:nvSpPr>
        <p:spPr>
          <a:xfrm>
            <a:off x="9251450" y="1687025"/>
            <a:ext cx="2124300" cy="354600"/>
          </a:xfrm>
          <a:prstGeom prst="rect">
            <a:avLst/>
          </a:prstGeom>
          <a:noFill/>
          <a:ln>
            <a:noFill/>
          </a:ln>
        </p:spPr>
        <p:txBody>
          <a:bodyPr anchorCtr="0" anchor="b" bIns="0" lIns="0" spcFirstLastPara="1" rIns="0" wrap="square" tIns="0">
            <a:noAutofit/>
          </a:bodyPr>
          <a:lstStyle>
            <a:lvl1pPr lvl="0" algn="l">
              <a:lnSpc>
                <a:spcPct val="135000"/>
              </a:lnSpc>
              <a:spcBef>
                <a:spcPts val="0"/>
              </a:spcBef>
              <a:spcAft>
                <a:spcPts val="0"/>
              </a:spcAft>
              <a:buClr>
                <a:srgbClr val="FFFFFF"/>
              </a:buClr>
              <a:buSzPts val="1400"/>
              <a:buFont typeface="Red Hat Display Medium"/>
              <a:buNone/>
              <a:defRPr sz="1400">
                <a:solidFill>
                  <a:srgbClr val="FFFFFF"/>
                </a:solidFill>
                <a:latin typeface="Red Hat Display Medium"/>
                <a:ea typeface="Red Hat Display Medium"/>
                <a:cs typeface="Red Hat Display Medium"/>
                <a:sym typeface="Red Hat Display Medium"/>
              </a:defRPr>
            </a:lvl1pPr>
            <a:lvl2pPr lvl="1" algn="l">
              <a:lnSpc>
                <a:spcPct val="140000"/>
              </a:lnSpc>
              <a:spcBef>
                <a:spcPts val="0"/>
              </a:spcBef>
              <a:spcAft>
                <a:spcPts val="0"/>
              </a:spcAft>
              <a:buClr>
                <a:srgbClr val="FFFFFF"/>
              </a:buClr>
              <a:buSzPts val="1800"/>
              <a:buNone/>
              <a:defRPr>
                <a:solidFill>
                  <a:srgbClr val="FFFFFF"/>
                </a:solidFill>
              </a:defRPr>
            </a:lvl2pPr>
            <a:lvl3pPr lvl="2" algn="l">
              <a:lnSpc>
                <a:spcPct val="140000"/>
              </a:lnSpc>
              <a:spcBef>
                <a:spcPts val="500"/>
              </a:spcBef>
              <a:spcAft>
                <a:spcPts val="0"/>
              </a:spcAft>
              <a:buClr>
                <a:srgbClr val="FFFFFF"/>
              </a:buClr>
              <a:buSzPts val="1800"/>
              <a:buNone/>
              <a:defRPr>
                <a:solidFill>
                  <a:srgbClr val="FFFFFF"/>
                </a:solidFill>
              </a:defRPr>
            </a:lvl3pPr>
            <a:lvl4pPr lvl="3" algn="l">
              <a:lnSpc>
                <a:spcPct val="140000"/>
              </a:lnSpc>
              <a:spcBef>
                <a:spcPts val="500"/>
              </a:spcBef>
              <a:spcAft>
                <a:spcPts val="0"/>
              </a:spcAft>
              <a:buClr>
                <a:srgbClr val="FFFFFF"/>
              </a:buClr>
              <a:buSzPts val="1800"/>
              <a:buNone/>
              <a:defRPr>
                <a:solidFill>
                  <a:srgbClr val="FFFFFF"/>
                </a:solidFill>
              </a:defRPr>
            </a:lvl4pPr>
            <a:lvl5pPr lvl="4" algn="l">
              <a:lnSpc>
                <a:spcPct val="140000"/>
              </a:lnSpc>
              <a:spcBef>
                <a:spcPts val="500"/>
              </a:spcBef>
              <a:spcAft>
                <a:spcPts val="0"/>
              </a:spcAft>
              <a:buClr>
                <a:srgbClr val="FFFFFF"/>
              </a:buClr>
              <a:buSzPts val="1800"/>
              <a:buNone/>
              <a:defRPr>
                <a:solidFill>
                  <a:srgbClr val="FFFFFF"/>
                </a:solidFill>
              </a:defRPr>
            </a:lvl5pPr>
            <a:lvl6pPr lvl="5" algn="l">
              <a:lnSpc>
                <a:spcPct val="140000"/>
              </a:lnSpc>
              <a:spcBef>
                <a:spcPts val="500"/>
              </a:spcBef>
              <a:spcAft>
                <a:spcPts val="0"/>
              </a:spcAft>
              <a:buClr>
                <a:srgbClr val="FFFFFF"/>
              </a:buClr>
              <a:buSzPts val="1800"/>
              <a:buNone/>
              <a:defRPr>
                <a:solidFill>
                  <a:srgbClr val="FFFFFF"/>
                </a:solidFill>
              </a:defRPr>
            </a:lvl6pPr>
            <a:lvl7pPr lvl="6" algn="l">
              <a:lnSpc>
                <a:spcPct val="140000"/>
              </a:lnSpc>
              <a:spcBef>
                <a:spcPts val="500"/>
              </a:spcBef>
              <a:spcAft>
                <a:spcPts val="0"/>
              </a:spcAft>
              <a:buClr>
                <a:srgbClr val="FFFFFF"/>
              </a:buClr>
              <a:buSzPts val="1800"/>
              <a:buNone/>
              <a:defRPr>
                <a:solidFill>
                  <a:srgbClr val="FFFFFF"/>
                </a:solidFill>
              </a:defRPr>
            </a:lvl7pPr>
            <a:lvl8pPr lvl="7" algn="l">
              <a:lnSpc>
                <a:spcPct val="140000"/>
              </a:lnSpc>
              <a:spcBef>
                <a:spcPts val="500"/>
              </a:spcBef>
              <a:spcAft>
                <a:spcPts val="0"/>
              </a:spcAft>
              <a:buClr>
                <a:srgbClr val="FFFFFF"/>
              </a:buClr>
              <a:buSzPts val="1800"/>
              <a:buNone/>
              <a:defRPr>
                <a:solidFill>
                  <a:srgbClr val="FFFFFF"/>
                </a:solidFill>
              </a:defRPr>
            </a:lvl8pPr>
            <a:lvl9pPr lvl="8" algn="l">
              <a:lnSpc>
                <a:spcPct val="140000"/>
              </a:lnSpc>
              <a:spcBef>
                <a:spcPts val="500"/>
              </a:spcBef>
              <a:spcAft>
                <a:spcPts val="500"/>
              </a:spcAft>
              <a:buClr>
                <a:srgbClr val="FFFFFF"/>
              </a:buClr>
              <a:buSzPts val="1800"/>
              <a:buNone/>
              <a:defRPr>
                <a:solidFill>
                  <a:srgbClr val="FFFFFF"/>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divider C">
  <p:cSld name="CUSTOM_2_1_1">
    <p:bg>
      <p:bgPr>
        <a:blipFill>
          <a:blip r:embed="rId2">
            <a:alphaModFix/>
          </a:blip>
          <a:stretch>
            <a:fillRect/>
          </a:stretch>
        </a:blipFill>
      </p:bgPr>
    </p:bg>
    <p:spTree>
      <p:nvGrpSpPr>
        <p:cNvPr id="170" name="Shape 170"/>
        <p:cNvGrpSpPr/>
        <p:nvPr/>
      </p:nvGrpSpPr>
      <p:grpSpPr>
        <a:xfrm>
          <a:off x="0" y="0"/>
          <a:ext cx="0" cy="0"/>
          <a:chOff x="0" y="0"/>
          <a:chExt cx="0" cy="0"/>
        </a:xfrm>
      </p:grpSpPr>
      <p:sp>
        <p:nvSpPr>
          <p:cNvPr id="171" name="Google Shape;171;p40"/>
          <p:cNvSpPr txBox="1"/>
          <p:nvPr>
            <p:ph type="title"/>
          </p:nvPr>
        </p:nvSpPr>
        <p:spPr>
          <a:xfrm>
            <a:off x="447775" y="1084561"/>
            <a:ext cx="6825000" cy="2105100"/>
          </a:xfrm>
          <a:prstGeom prst="rect">
            <a:avLst/>
          </a:prstGeom>
          <a:noFill/>
          <a:ln>
            <a:noFill/>
          </a:ln>
        </p:spPr>
        <p:txBody>
          <a:bodyPr anchorCtr="0" anchor="t" bIns="91425" lIns="438900" spcFirstLastPara="1" rIns="91425" wrap="square" tIns="91425">
            <a:noAutofit/>
          </a:bodyPr>
          <a:lstStyle>
            <a:lvl1pPr lvl="0" algn="l">
              <a:lnSpc>
                <a:spcPct val="100000"/>
              </a:lnSpc>
              <a:spcBef>
                <a:spcPts val="0"/>
              </a:spcBef>
              <a:spcAft>
                <a:spcPts val="0"/>
              </a:spcAft>
              <a:buSzPts val="3400"/>
              <a:buNone/>
              <a:defRPr sz="48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SzPts val="3400"/>
              <a:buNone/>
              <a:defRPr sz="6000">
                <a:solidFill>
                  <a:schemeClr val="accent1"/>
                </a:solidFill>
                <a:latin typeface="Red Hat Display Medium"/>
                <a:ea typeface="Red Hat Display Medium"/>
                <a:cs typeface="Red Hat Display Medium"/>
                <a:sym typeface="Red Hat Display Medium"/>
              </a:defRPr>
            </a:lvl9pPr>
          </a:lstStyle>
          <a:p/>
        </p:txBody>
      </p:sp>
      <p:cxnSp>
        <p:nvCxnSpPr>
          <p:cNvPr id="172" name="Google Shape;172;p40"/>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cxnSp>
        <p:nvCxnSpPr>
          <p:cNvPr id="173" name="Google Shape;173;p40"/>
          <p:cNvCxnSpPr/>
          <p:nvPr/>
        </p:nvCxnSpPr>
        <p:spPr>
          <a:xfrm rot="10800000">
            <a:off x="447775" y="100"/>
            <a:ext cx="0" cy="886500"/>
          </a:xfrm>
          <a:prstGeom prst="straightConnector1">
            <a:avLst/>
          </a:prstGeom>
          <a:noFill/>
          <a:ln cap="flat" cmpd="sng" w="9525">
            <a:solidFill>
              <a:srgbClr val="EE0000"/>
            </a:solidFill>
            <a:prstDash val="solid"/>
            <a:round/>
            <a:headEnd len="sm" w="sm" type="none"/>
            <a:tailEnd len="sm" w="sm" type="none"/>
          </a:ln>
        </p:spPr>
      </p:cxnSp>
      <p:sp>
        <p:nvSpPr>
          <p:cNvPr id="174" name="Google Shape;174;p40"/>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9pPr>
          </a:lstStyle>
          <a:p/>
        </p:txBody>
      </p:sp>
      <p:sp>
        <p:nvSpPr>
          <p:cNvPr id="175" name="Google Shape;175;p40"/>
          <p:cNvSpPr txBox="1"/>
          <p:nvPr>
            <p:ph idx="2" type="subTitle"/>
          </p:nvPr>
        </p:nvSpPr>
        <p:spPr>
          <a:xfrm>
            <a:off x="9251450" y="1743719"/>
            <a:ext cx="2124300" cy="3309000"/>
          </a:xfrm>
          <a:prstGeom prst="rect">
            <a:avLst/>
          </a:prstGeom>
          <a:noFill/>
          <a:ln>
            <a:noFill/>
          </a:ln>
        </p:spPr>
        <p:txBody>
          <a:bodyPr anchorCtr="0" anchor="t" bIns="0" lIns="0" spcFirstLastPara="1" rIns="0" wrap="square" tIns="0">
            <a:noAutofit/>
          </a:bodyPr>
          <a:lstStyle>
            <a:lvl1pPr lvl="0" algn="l">
              <a:lnSpc>
                <a:spcPct val="174000"/>
              </a:lnSpc>
              <a:spcBef>
                <a:spcPts val="0"/>
              </a:spcBef>
              <a:spcAft>
                <a:spcPts val="0"/>
              </a:spcAft>
              <a:buSzPts val="1800"/>
              <a:buNone/>
              <a:defRPr sz="1400">
                <a:solidFill>
                  <a:srgbClr val="EBEBEB"/>
                </a:solidFill>
              </a:defRPr>
            </a:lvl1pPr>
            <a:lvl2pPr lvl="1" algn="l">
              <a:lnSpc>
                <a:spcPct val="174000"/>
              </a:lnSpc>
              <a:spcBef>
                <a:spcPts val="0"/>
              </a:spcBef>
              <a:spcAft>
                <a:spcPts val="0"/>
              </a:spcAft>
              <a:buSzPts val="1800"/>
              <a:buNone/>
              <a:defRPr sz="1400">
                <a:solidFill>
                  <a:srgbClr val="EBEBEB"/>
                </a:solidFill>
              </a:defRPr>
            </a:lvl2pPr>
            <a:lvl3pPr lvl="2" algn="l">
              <a:lnSpc>
                <a:spcPct val="174000"/>
              </a:lnSpc>
              <a:spcBef>
                <a:spcPts val="0"/>
              </a:spcBef>
              <a:spcAft>
                <a:spcPts val="0"/>
              </a:spcAft>
              <a:buSzPts val="1800"/>
              <a:buNone/>
              <a:defRPr sz="1400">
                <a:solidFill>
                  <a:srgbClr val="EBEBEB"/>
                </a:solidFill>
              </a:defRPr>
            </a:lvl3pPr>
            <a:lvl4pPr lvl="3" algn="l">
              <a:lnSpc>
                <a:spcPct val="174000"/>
              </a:lnSpc>
              <a:spcBef>
                <a:spcPts val="0"/>
              </a:spcBef>
              <a:spcAft>
                <a:spcPts val="0"/>
              </a:spcAft>
              <a:buSzPts val="1800"/>
              <a:buNone/>
              <a:defRPr sz="1400">
                <a:solidFill>
                  <a:srgbClr val="EBEBEB"/>
                </a:solidFill>
              </a:defRPr>
            </a:lvl4pPr>
            <a:lvl5pPr lvl="4" algn="l">
              <a:lnSpc>
                <a:spcPct val="174000"/>
              </a:lnSpc>
              <a:spcBef>
                <a:spcPts val="0"/>
              </a:spcBef>
              <a:spcAft>
                <a:spcPts val="0"/>
              </a:spcAft>
              <a:buSzPts val="1800"/>
              <a:buNone/>
              <a:defRPr sz="1400">
                <a:solidFill>
                  <a:srgbClr val="EBEBEB"/>
                </a:solidFill>
              </a:defRPr>
            </a:lvl5pPr>
            <a:lvl6pPr lvl="5" algn="l">
              <a:lnSpc>
                <a:spcPct val="174000"/>
              </a:lnSpc>
              <a:spcBef>
                <a:spcPts val="0"/>
              </a:spcBef>
              <a:spcAft>
                <a:spcPts val="0"/>
              </a:spcAft>
              <a:buSzPts val="1800"/>
              <a:buNone/>
              <a:defRPr sz="1400">
                <a:solidFill>
                  <a:srgbClr val="EBEBEB"/>
                </a:solidFill>
              </a:defRPr>
            </a:lvl6pPr>
            <a:lvl7pPr lvl="6" algn="l">
              <a:lnSpc>
                <a:spcPct val="174000"/>
              </a:lnSpc>
              <a:spcBef>
                <a:spcPts val="0"/>
              </a:spcBef>
              <a:spcAft>
                <a:spcPts val="0"/>
              </a:spcAft>
              <a:buSzPts val="1800"/>
              <a:buNone/>
              <a:defRPr sz="1400">
                <a:solidFill>
                  <a:srgbClr val="EBEBEB"/>
                </a:solidFill>
              </a:defRPr>
            </a:lvl7pPr>
            <a:lvl8pPr lvl="7" algn="l">
              <a:lnSpc>
                <a:spcPct val="174000"/>
              </a:lnSpc>
              <a:spcBef>
                <a:spcPts val="0"/>
              </a:spcBef>
              <a:spcAft>
                <a:spcPts val="0"/>
              </a:spcAft>
              <a:buSzPts val="1800"/>
              <a:buNone/>
              <a:defRPr sz="1400">
                <a:solidFill>
                  <a:srgbClr val="EBEBEB"/>
                </a:solidFill>
              </a:defRPr>
            </a:lvl8pPr>
            <a:lvl9pPr lvl="8" algn="l">
              <a:lnSpc>
                <a:spcPct val="174000"/>
              </a:lnSpc>
              <a:spcBef>
                <a:spcPts val="0"/>
              </a:spcBef>
              <a:spcAft>
                <a:spcPts val="0"/>
              </a:spcAft>
              <a:buSzPts val="1800"/>
              <a:buNone/>
              <a:defRPr sz="1400">
                <a:solidFill>
                  <a:srgbClr val="EBEBEB"/>
                </a:solidFill>
              </a:defRPr>
            </a:lvl9pPr>
          </a:lstStyle>
          <a:p/>
        </p:txBody>
      </p:sp>
      <p:pic>
        <p:nvPicPr>
          <p:cNvPr id="176" name="Google Shape;176;p40"/>
          <p:cNvPicPr preferRelativeResize="0"/>
          <p:nvPr/>
        </p:nvPicPr>
        <p:blipFill rotWithShape="1">
          <a:blip r:embed="rId3">
            <a:alphaModFix/>
          </a:blip>
          <a:srcRect b="317" l="0" r="0" t="327"/>
          <a:stretch/>
        </p:blipFill>
        <p:spPr>
          <a:xfrm>
            <a:off x="10711279" y="6313250"/>
            <a:ext cx="975850" cy="228121"/>
          </a:xfrm>
          <a:prstGeom prst="rect">
            <a:avLst/>
          </a:prstGeom>
          <a:noFill/>
          <a:ln>
            <a:noFill/>
          </a:ln>
        </p:spPr>
      </p:pic>
      <p:sp>
        <p:nvSpPr>
          <p:cNvPr id="177" name="Google Shape;177;p40"/>
          <p:cNvSpPr txBox="1"/>
          <p:nvPr>
            <p:ph idx="3" type="subTitle"/>
          </p:nvPr>
        </p:nvSpPr>
        <p:spPr>
          <a:xfrm>
            <a:off x="9251450" y="1743719"/>
            <a:ext cx="2124300" cy="33090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SzPts val="1800"/>
              <a:buNone/>
              <a:defRPr sz="1400">
                <a:solidFill>
                  <a:schemeClr val="dk1"/>
                </a:solidFill>
                <a:latin typeface="Red Hat Display"/>
                <a:ea typeface="Red Hat Display"/>
                <a:cs typeface="Red Hat Display"/>
                <a:sym typeface="Red Hat Display"/>
              </a:defRPr>
            </a:lvl1pPr>
            <a:lvl2pPr lvl="1" algn="l">
              <a:lnSpc>
                <a:spcPct val="174000"/>
              </a:lnSpc>
              <a:spcBef>
                <a:spcPts val="0"/>
              </a:spcBef>
              <a:spcAft>
                <a:spcPts val="0"/>
              </a:spcAft>
              <a:buSzPts val="1800"/>
              <a:buNone/>
              <a:defRPr sz="1400">
                <a:solidFill>
                  <a:schemeClr val="dk1"/>
                </a:solidFill>
              </a:defRPr>
            </a:lvl2pPr>
            <a:lvl3pPr lvl="2" algn="l">
              <a:lnSpc>
                <a:spcPct val="174000"/>
              </a:lnSpc>
              <a:spcBef>
                <a:spcPts val="0"/>
              </a:spcBef>
              <a:spcAft>
                <a:spcPts val="0"/>
              </a:spcAft>
              <a:buSzPts val="1800"/>
              <a:buNone/>
              <a:defRPr sz="1400">
                <a:solidFill>
                  <a:schemeClr val="dk1"/>
                </a:solidFill>
              </a:defRPr>
            </a:lvl3pPr>
            <a:lvl4pPr lvl="3" algn="l">
              <a:lnSpc>
                <a:spcPct val="174000"/>
              </a:lnSpc>
              <a:spcBef>
                <a:spcPts val="0"/>
              </a:spcBef>
              <a:spcAft>
                <a:spcPts val="0"/>
              </a:spcAft>
              <a:buSzPts val="1800"/>
              <a:buNone/>
              <a:defRPr sz="1400">
                <a:solidFill>
                  <a:schemeClr val="dk1"/>
                </a:solidFill>
              </a:defRPr>
            </a:lvl4pPr>
            <a:lvl5pPr lvl="4" algn="l">
              <a:lnSpc>
                <a:spcPct val="174000"/>
              </a:lnSpc>
              <a:spcBef>
                <a:spcPts val="0"/>
              </a:spcBef>
              <a:spcAft>
                <a:spcPts val="0"/>
              </a:spcAft>
              <a:buSzPts val="1800"/>
              <a:buNone/>
              <a:defRPr sz="1400">
                <a:solidFill>
                  <a:schemeClr val="dk1"/>
                </a:solidFill>
              </a:defRPr>
            </a:lvl5pPr>
            <a:lvl6pPr lvl="5" algn="l">
              <a:lnSpc>
                <a:spcPct val="174000"/>
              </a:lnSpc>
              <a:spcBef>
                <a:spcPts val="0"/>
              </a:spcBef>
              <a:spcAft>
                <a:spcPts val="0"/>
              </a:spcAft>
              <a:buSzPts val="1800"/>
              <a:buNone/>
              <a:defRPr sz="1400">
                <a:solidFill>
                  <a:schemeClr val="dk1"/>
                </a:solidFill>
              </a:defRPr>
            </a:lvl6pPr>
            <a:lvl7pPr lvl="6" algn="l">
              <a:lnSpc>
                <a:spcPct val="174000"/>
              </a:lnSpc>
              <a:spcBef>
                <a:spcPts val="0"/>
              </a:spcBef>
              <a:spcAft>
                <a:spcPts val="0"/>
              </a:spcAft>
              <a:buSzPts val="1800"/>
              <a:buNone/>
              <a:defRPr sz="1400">
                <a:solidFill>
                  <a:schemeClr val="dk1"/>
                </a:solidFill>
              </a:defRPr>
            </a:lvl7pPr>
            <a:lvl8pPr lvl="7" algn="l">
              <a:lnSpc>
                <a:spcPct val="174000"/>
              </a:lnSpc>
              <a:spcBef>
                <a:spcPts val="0"/>
              </a:spcBef>
              <a:spcAft>
                <a:spcPts val="0"/>
              </a:spcAft>
              <a:buSzPts val="1800"/>
              <a:buNone/>
              <a:defRPr sz="1400">
                <a:solidFill>
                  <a:schemeClr val="dk1"/>
                </a:solidFill>
              </a:defRPr>
            </a:lvl8pPr>
            <a:lvl9pPr lvl="8" algn="l">
              <a:lnSpc>
                <a:spcPct val="174000"/>
              </a:lnSpc>
              <a:spcBef>
                <a:spcPts val="0"/>
              </a:spcBef>
              <a:spcAft>
                <a:spcPts val="0"/>
              </a:spcAft>
              <a:buSzPts val="1800"/>
              <a:buNone/>
              <a:defRPr sz="1400">
                <a:solidFill>
                  <a:schemeClr val="dk1"/>
                </a:solidFill>
              </a:defRPr>
            </a:lvl9pPr>
          </a:lstStyle>
          <a:p/>
        </p:txBody>
      </p:sp>
      <p:sp>
        <p:nvSpPr>
          <p:cNvPr id="178" name="Google Shape;178;p40"/>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call out B">
  <p:cSld name="CUSTOM_2_1_1_1">
    <p:bg>
      <p:bgPr>
        <a:blipFill>
          <a:blip r:embed="rId2">
            <a:alphaModFix/>
          </a:blip>
          <a:stretch>
            <a:fillRect/>
          </a:stretch>
        </a:blipFill>
      </p:bgPr>
    </p:bg>
    <p:spTree>
      <p:nvGrpSpPr>
        <p:cNvPr id="179" name="Shape 179"/>
        <p:cNvGrpSpPr/>
        <p:nvPr/>
      </p:nvGrpSpPr>
      <p:grpSpPr>
        <a:xfrm>
          <a:off x="0" y="0"/>
          <a:ext cx="0" cy="0"/>
          <a:chOff x="0" y="0"/>
          <a:chExt cx="0" cy="0"/>
        </a:xfrm>
      </p:grpSpPr>
      <p:sp>
        <p:nvSpPr>
          <p:cNvPr id="180" name="Google Shape;180;p41"/>
          <p:cNvSpPr txBox="1"/>
          <p:nvPr>
            <p:ph idx="1" type="subTitle"/>
          </p:nvPr>
        </p:nvSpPr>
        <p:spPr>
          <a:xfrm>
            <a:off x="9251450" y="2239588"/>
            <a:ext cx="2124300" cy="31572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SzPts val="1800"/>
              <a:buNone/>
              <a:defRPr sz="1400">
                <a:solidFill>
                  <a:schemeClr val="dk1"/>
                </a:solidFill>
                <a:latin typeface="Red Hat Display"/>
                <a:ea typeface="Red Hat Display"/>
                <a:cs typeface="Red Hat Display"/>
                <a:sym typeface="Red Hat Display"/>
              </a:defRPr>
            </a:lvl1pPr>
            <a:lvl2pPr lvl="1" algn="l">
              <a:lnSpc>
                <a:spcPct val="174000"/>
              </a:lnSpc>
              <a:spcBef>
                <a:spcPts val="0"/>
              </a:spcBef>
              <a:spcAft>
                <a:spcPts val="0"/>
              </a:spcAft>
              <a:buSzPts val="1800"/>
              <a:buNone/>
              <a:defRPr sz="1400">
                <a:solidFill>
                  <a:schemeClr val="dk1"/>
                </a:solidFill>
              </a:defRPr>
            </a:lvl2pPr>
            <a:lvl3pPr lvl="2" algn="l">
              <a:lnSpc>
                <a:spcPct val="174000"/>
              </a:lnSpc>
              <a:spcBef>
                <a:spcPts val="0"/>
              </a:spcBef>
              <a:spcAft>
                <a:spcPts val="0"/>
              </a:spcAft>
              <a:buSzPts val="1800"/>
              <a:buNone/>
              <a:defRPr sz="1400">
                <a:solidFill>
                  <a:schemeClr val="dk1"/>
                </a:solidFill>
              </a:defRPr>
            </a:lvl3pPr>
            <a:lvl4pPr lvl="3" algn="l">
              <a:lnSpc>
                <a:spcPct val="174000"/>
              </a:lnSpc>
              <a:spcBef>
                <a:spcPts val="0"/>
              </a:spcBef>
              <a:spcAft>
                <a:spcPts val="0"/>
              </a:spcAft>
              <a:buSzPts val="1800"/>
              <a:buNone/>
              <a:defRPr sz="1400">
                <a:solidFill>
                  <a:schemeClr val="dk1"/>
                </a:solidFill>
              </a:defRPr>
            </a:lvl4pPr>
            <a:lvl5pPr lvl="4" algn="l">
              <a:lnSpc>
                <a:spcPct val="174000"/>
              </a:lnSpc>
              <a:spcBef>
                <a:spcPts val="0"/>
              </a:spcBef>
              <a:spcAft>
                <a:spcPts val="0"/>
              </a:spcAft>
              <a:buSzPts val="1800"/>
              <a:buNone/>
              <a:defRPr sz="1400">
                <a:solidFill>
                  <a:schemeClr val="dk1"/>
                </a:solidFill>
              </a:defRPr>
            </a:lvl5pPr>
            <a:lvl6pPr lvl="5" algn="l">
              <a:lnSpc>
                <a:spcPct val="174000"/>
              </a:lnSpc>
              <a:spcBef>
                <a:spcPts val="0"/>
              </a:spcBef>
              <a:spcAft>
                <a:spcPts val="0"/>
              </a:spcAft>
              <a:buSzPts val="1800"/>
              <a:buNone/>
              <a:defRPr sz="1400">
                <a:solidFill>
                  <a:schemeClr val="dk1"/>
                </a:solidFill>
              </a:defRPr>
            </a:lvl6pPr>
            <a:lvl7pPr lvl="6" algn="l">
              <a:lnSpc>
                <a:spcPct val="174000"/>
              </a:lnSpc>
              <a:spcBef>
                <a:spcPts val="0"/>
              </a:spcBef>
              <a:spcAft>
                <a:spcPts val="0"/>
              </a:spcAft>
              <a:buSzPts val="1800"/>
              <a:buNone/>
              <a:defRPr sz="1400">
                <a:solidFill>
                  <a:schemeClr val="dk1"/>
                </a:solidFill>
              </a:defRPr>
            </a:lvl7pPr>
            <a:lvl8pPr lvl="7" algn="l">
              <a:lnSpc>
                <a:spcPct val="174000"/>
              </a:lnSpc>
              <a:spcBef>
                <a:spcPts val="0"/>
              </a:spcBef>
              <a:spcAft>
                <a:spcPts val="0"/>
              </a:spcAft>
              <a:buSzPts val="1800"/>
              <a:buNone/>
              <a:defRPr sz="1400">
                <a:solidFill>
                  <a:schemeClr val="dk1"/>
                </a:solidFill>
              </a:defRPr>
            </a:lvl8pPr>
            <a:lvl9pPr lvl="8" algn="l">
              <a:lnSpc>
                <a:spcPct val="174000"/>
              </a:lnSpc>
              <a:spcBef>
                <a:spcPts val="0"/>
              </a:spcBef>
              <a:spcAft>
                <a:spcPts val="0"/>
              </a:spcAft>
              <a:buSzPts val="1800"/>
              <a:buNone/>
              <a:defRPr sz="1400">
                <a:solidFill>
                  <a:schemeClr val="dk1"/>
                </a:solidFill>
              </a:defRPr>
            </a:lvl9pPr>
          </a:lstStyle>
          <a:p/>
        </p:txBody>
      </p:sp>
      <p:sp>
        <p:nvSpPr>
          <p:cNvPr id="181" name="Google Shape;181;p41"/>
          <p:cNvSpPr txBox="1"/>
          <p:nvPr>
            <p:ph idx="2" type="subTitle"/>
          </p:nvPr>
        </p:nvSpPr>
        <p:spPr>
          <a:xfrm>
            <a:off x="9251450" y="1687025"/>
            <a:ext cx="2124300" cy="354600"/>
          </a:xfrm>
          <a:prstGeom prst="rect">
            <a:avLst/>
          </a:prstGeom>
          <a:noFill/>
          <a:ln>
            <a:noFill/>
          </a:ln>
        </p:spPr>
        <p:txBody>
          <a:bodyPr anchorCtr="0" anchor="b" bIns="0" lIns="0" spcFirstLastPara="1" rIns="0" wrap="square" tIns="0">
            <a:noAutofit/>
          </a:bodyPr>
          <a:lstStyle>
            <a:lvl1pPr lvl="0" algn="l">
              <a:lnSpc>
                <a:spcPct val="135000"/>
              </a:lnSpc>
              <a:spcBef>
                <a:spcPts val="0"/>
              </a:spcBef>
              <a:spcAft>
                <a:spcPts val="0"/>
              </a:spcAft>
              <a:buSzPts val="1400"/>
              <a:buFont typeface="Red Hat Display Medium"/>
              <a:buNone/>
              <a:defRPr sz="1400">
                <a:latin typeface="Red Hat Display Medium"/>
                <a:ea typeface="Red Hat Display Medium"/>
                <a:cs typeface="Red Hat Display Medium"/>
                <a:sym typeface="Red Hat Display Medium"/>
              </a:defRPr>
            </a:lvl1pPr>
            <a:lvl2pPr lvl="1" algn="l">
              <a:lnSpc>
                <a:spcPct val="140000"/>
              </a:lnSpc>
              <a:spcBef>
                <a:spcPts val="0"/>
              </a:spcBef>
              <a:spcAft>
                <a:spcPts val="0"/>
              </a:spcAft>
              <a:buSzPts val="1800"/>
              <a:buNone/>
              <a:defRPr/>
            </a:lvl2pPr>
            <a:lvl3pPr lvl="2" algn="l">
              <a:lnSpc>
                <a:spcPct val="140000"/>
              </a:lnSpc>
              <a:spcBef>
                <a:spcPts val="500"/>
              </a:spcBef>
              <a:spcAft>
                <a:spcPts val="0"/>
              </a:spcAft>
              <a:buSzPts val="1800"/>
              <a:buNone/>
              <a:defRPr/>
            </a:lvl3pPr>
            <a:lvl4pPr lvl="3" algn="l">
              <a:lnSpc>
                <a:spcPct val="140000"/>
              </a:lnSpc>
              <a:spcBef>
                <a:spcPts val="500"/>
              </a:spcBef>
              <a:spcAft>
                <a:spcPts val="0"/>
              </a:spcAft>
              <a:buSzPts val="1800"/>
              <a:buNone/>
              <a:defRPr/>
            </a:lvl4pPr>
            <a:lvl5pPr lvl="4" algn="l">
              <a:lnSpc>
                <a:spcPct val="140000"/>
              </a:lnSpc>
              <a:spcBef>
                <a:spcPts val="500"/>
              </a:spcBef>
              <a:spcAft>
                <a:spcPts val="0"/>
              </a:spcAft>
              <a:buSzPts val="1800"/>
              <a:buNone/>
              <a:defRPr/>
            </a:lvl5pPr>
            <a:lvl6pPr lvl="5" algn="l">
              <a:lnSpc>
                <a:spcPct val="140000"/>
              </a:lnSpc>
              <a:spcBef>
                <a:spcPts val="500"/>
              </a:spcBef>
              <a:spcAft>
                <a:spcPts val="0"/>
              </a:spcAft>
              <a:buSzPts val="1800"/>
              <a:buNone/>
              <a:defRPr/>
            </a:lvl6pPr>
            <a:lvl7pPr lvl="6" algn="l">
              <a:lnSpc>
                <a:spcPct val="140000"/>
              </a:lnSpc>
              <a:spcBef>
                <a:spcPts val="500"/>
              </a:spcBef>
              <a:spcAft>
                <a:spcPts val="0"/>
              </a:spcAft>
              <a:buSzPts val="1800"/>
              <a:buNone/>
              <a:defRPr/>
            </a:lvl7pPr>
            <a:lvl8pPr lvl="7" algn="l">
              <a:lnSpc>
                <a:spcPct val="140000"/>
              </a:lnSpc>
              <a:spcBef>
                <a:spcPts val="500"/>
              </a:spcBef>
              <a:spcAft>
                <a:spcPts val="0"/>
              </a:spcAft>
              <a:buSzPts val="1800"/>
              <a:buNone/>
              <a:defRPr/>
            </a:lvl8pPr>
            <a:lvl9pPr lvl="8" algn="l">
              <a:lnSpc>
                <a:spcPct val="140000"/>
              </a:lnSpc>
              <a:spcBef>
                <a:spcPts val="500"/>
              </a:spcBef>
              <a:spcAft>
                <a:spcPts val="500"/>
              </a:spcAft>
              <a:buSzPts val="1800"/>
              <a:buNone/>
              <a:defRPr/>
            </a:lvl9pPr>
          </a:lstStyle>
          <a:p/>
        </p:txBody>
      </p:sp>
      <p:cxnSp>
        <p:nvCxnSpPr>
          <p:cNvPr id="182" name="Google Shape;182;p41"/>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cxnSp>
        <p:nvCxnSpPr>
          <p:cNvPr id="183" name="Google Shape;183;p41"/>
          <p:cNvCxnSpPr/>
          <p:nvPr/>
        </p:nvCxnSpPr>
        <p:spPr>
          <a:xfrm rot="10800000">
            <a:off x="447775" y="100"/>
            <a:ext cx="0" cy="886500"/>
          </a:xfrm>
          <a:prstGeom prst="straightConnector1">
            <a:avLst/>
          </a:prstGeom>
          <a:noFill/>
          <a:ln cap="flat" cmpd="sng" w="9525">
            <a:solidFill>
              <a:srgbClr val="EE0000"/>
            </a:solidFill>
            <a:prstDash val="solid"/>
            <a:round/>
            <a:headEnd len="sm" w="sm" type="none"/>
            <a:tailEnd len="sm" w="sm" type="none"/>
          </a:ln>
        </p:spPr>
      </p:cxnSp>
      <p:sp>
        <p:nvSpPr>
          <p:cNvPr id="184" name="Google Shape;184;p41"/>
          <p:cNvSpPr txBox="1"/>
          <p:nvPr>
            <p:ph idx="3"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dk1"/>
              </a:buClr>
              <a:buSzPts val="1000"/>
              <a:buFont typeface="Red Hat Text Medium"/>
              <a:buNone/>
              <a:defRPr sz="1000">
                <a:solidFill>
                  <a:schemeClr val="dk1"/>
                </a:solidFill>
                <a:latin typeface="Red Hat Text Medium"/>
                <a:ea typeface="Red Hat Text Medium"/>
                <a:cs typeface="Red Hat Text Medium"/>
                <a:sym typeface="Red Hat Text Medium"/>
              </a:defRPr>
            </a:lvl9pPr>
          </a:lstStyle>
          <a:p/>
        </p:txBody>
      </p:sp>
      <p:pic>
        <p:nvPicPr>
          <p:cNvPr id="185" name="Google Shape;185;p41"/>
          <p:cNvPicPr preferRelativeResize="0"/>
          <p:nvPr/>
        </p:nvPicPr>
        <p:blipFill rotWithShape="1">
          <a:blip r:embed="rId3">
            <a:alphaModFix/>
          </a:blip>
          <a:srcRect b="317" l="0" r="0" t="327"/>
          <a:stretch/>
        </p:blipFill>
        <p:spPr>
          <a:xfrm>
            <a:off x="10711279" y="6313250"/>
            <a:ext cx="975850" cy="228121"/>
          </a:xfrm>
          <a:prstGeom prst="rect">
            <a:avLst/>
          </a:prstGeom>
          <a:noFill/>
          <a:ln>
            <a:noFill/>
          </a:ln>
        </p:spPr>
      </p:pic>
      <p:sp>
        <p:nvSpPr>
          <p:cNvPr id="186" name="Google Shape;186;p41"/>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2 divider D">
  <p:cSld name="CUSTOM_3">
    <p:bg>
      <p:bgPr>
        <a:blipFill>
          <a:blip r:embed="rId2">
            <a:alphaModFix/>
          </a:blip>
          <a:stretch>
            <a:fillRect/>
          </a:stretch>
        </a:blipFill>
      </p:bgPr>
    </p:bg>
    <p:spTree>
      <p:nvGrpSpPr>
        <p:cNvPr id="187" name="Shape 187"/>
        <p:cNvGrpSpPr/>
        <p:nvPr/>
      </p:nvGrpSpPr>
      <p:grpSpPr>
        <a:xfrm>
          <a:off x="0" y="0"/>
          <a:ext cx="0" cy="0"/>
          <a:chOff x="0" y="0"/>
          <a:chExt cx="0" cy="0"/>
        </a:xfrm>
      </p:grpSpPr>
      <p:sp>
        <p:nvSpPr>
          <p:cNvPr id="188" name="Google Shape;188;p42"/>
          <p:cNvSpPr txBox="1"/>
          <p:nvPr>
            <p:ph type="title"/>
          </p:nvPr>
        </p:nvSpPr>
        <p:spPr>
          <a:xfrm>
            <a:off x="2076025" y="1883250"/>
            <a:ext cx="7992000" cy="30711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3400"/>
              <a:buNone/>
              <a:defRPr sz="5400">
                <a:solidFill>
                  <a:schemeClr val="accent1"/>
                </a:solidFill>
              </a:defRPr>
            </a:lvl1pPr>
            <a:lvl2pPr lvl="1" algn="l">
              <a:lnSpc>
                <a:spcPct val="100000"/>
              </a:lnSpc>
              <a:spcBef>
                <a:spcPts val="0"/>
              </a:spcBef>
              <a:spcAft>
                <a:spcPts val="0"/>
              </a:spcAft>
              <a:buSzPts val="3400"/>
              <a:buNone/>
              <a:defRPr sz="5400">
                <a:solidFill>
                  <a:schemeClr val="accent1"/>
                </a:solidFill>
              </a:defRPr>
            </a:lvl2pPr>
            <a:lvl3pPr lvl="2" algn="l">
              <a:lnSpc>
                <a:spcPct val="100000"/>
              </a:lnSpc>
              <a:spcBef>
                <a:spcPts val="0"/>
              </a:spcBef>
              <a:spcAft>
                <a:spcPts val="0"/>
              </a:spcAft>
              <a:buSzPts val="3400"/>
              <a:buNone/>
              <a:defRPr sz="5400">
                <a:solidFill>
                  <a:schemeClr val="accent1"/>
                </a:solidFill>
              </a:defRPr>
            </a:lvl3pPr>
            <a:lvl4pPr lvl="3" algn="l">
              <a:lnSpc>
                <a:spcPct val="100000"/>
              </a:lnSpc>
              <a:spcBef>
                <a:spcPts val="0"/>
              </a:spcBef>
              <a:spcAft>
                <a:spcPts val="0"/>
              </a:spcAft>
              <a:buSzPts val="3400"/>
              <a:buNone/>
              <a:defRPr sz="5400">
                <a:solidFill>
                  <a:schemeClr val="accent1"/>
                </a:solidFill>
              </a:defRPr>
            </a:lvl4pPr>
            <a:lvl5pPr lvl="4" algn="l">
              <a:lnSpc>
                <a:spcPct val="100000"/>
              </a:lnSpc>
              <a:spcBef>
                <a:spcPts val="0"/>
              </a:spcBef>
              <a:spcAft>
                <a:spcPts val="0"/>
              </a:spcAft>
              <a:buSzPts val="3400"/>
              <a:buNone/>
              <a:defRPr sz="5400">
                <a:solidFill>
                  <a:schemeClr val="accent1"/>
                </a:solidFill>
              </a:defRPr>
            </a:lvl5pPr>
            <a:lvl6pPr lvl="5" algn="l">
              <a:lnSpc>
                <a:spcPct val="100000"/>
              </a:lnSpc>
              <a:spcBef>
                <a:spcPts val="0"/>
              </a:spcBef>
              <a:spcAft>
                <a:spcPts val="0"/>
              </a:spcAft>
              <a:buSzPts val="3400"/>
              <a:buNone/>
              <a:defRPr sz="5400">
                <a:solidFill>
                  <a:schemeClr val="accent1"/>
                </a:solidFill>
              </a:defRPr>
            </a:lvl6pPr>
            <a:lvl7pPr lvl="6" algn="l">
              <a:lnSpc>
                <a:spcPct val="100000"/>
              </a:lnSpc>
              <a:spcBef>
                <a:spcPts val="0"/>
              </a:spcBef>
              <a:spcAft>
                <a:spcPts val="0"/>
              </a:spcAft>
              <a:buSzPts val="3400"/>
              <a:buNone/>
              <a:defRPr sz="5400">
                <a:solidFill>
                  <a:schemeClr val="accent1"/>
                </a:solidFill>
              </a:defRPr>
            </a:lvl7pPr>
            <a:lvl8pPr lvl="7" algn="l">
              <a:lnSpc>
                <a:spcPct val="100000"/>
              </a:lnSpc>
              <a:spcBef>
                <a:spcPts val="0"/>
              </a:spcBef>
              <a:spcAft>
                <a:spcPts val="0"/>
              </a:spcAft>
              <a:buSzPts val="3400"/>
              <a:buNone/>
              <a:defRPr sz="5400">
                <a:solidFill>
                  <a:schemeClr val="accent1"/>
                </a:solidFill>
              </a:defRPr>
            </a:lvl8pPr>
            <a:lvl9pPr lvl="8" algn="l">
              <a:lnSpc>
                <a:spcPct val="100000"/>
              </a:lnSpc>
              <a:spcBef>
                <a:spcPts val="0"/>
              </a:spcBef>
              <a:spcAft>
                <a:spcPts val="0"/>
              </a:spcAft>
              <a:buSzPts val="3400"/>
              <a:buNone/>
              <a:defRPr sz="5400">
                <a:solidFill>
                  <a:schemeClr val="accent1"/>
                </a:solidFill>
              </a:defRPr>
            </a:lvl9pPr>
          </a:lstStyle>
          <a:p/>
        </p:txBody>
      </p:sp>
      <p:cxnSp>
        <p:nvCxnSpPr>
          <p:cNvPr id="189" name="Google Shape;189;p42"/>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190" name="Google Shape;190;p42"/>
          <p:cNvSpPr txBox="1"/>
          <p:nvPr>
            <p:ph idx="1" type="subTitle"/>
          </p:nvPr>
        </p:nvSpPr>
        <p:spPr>
          <a:xfrm rot="5400000">
            <a:off x="-2138450" y="2138400"/>
            <a:ext cx="5148900" cy="872100"/>
          </a:xfrm>
          <a:prstGeom prst="rect">
            <a:avLst/>
          </a:prstGeom>
          <a:noFill/>
          <a:ln>
            <a:noFill/>
          </a:ln>
        </p:spPr>
        <p:txBody>
          <a:bodyPr anchorCtr="0" anchor="ctr" bIns="91425" lIns="502900" spcFirstLastPara="1" rIns="91425" wrap="square" tIns="91425">
            <a:noAutofit/>
          </a:bodyPr>
          <a:lstStyle>
            <a:lvl1pPr lvl="0" algn="l">
              <a:lnSpc>
                <a:spcPct val="100000"/>
              </a:lnSpc>
              <a:spcBef>
                <a:spcPts val="0"/>
              </a:spcBef>
              <a:spcAft>
                <a:spcPts val="0"/>
              </a:spcAft>
              <a:buClr>
                <a:schemeClr val="lt1"/>
              </a:buClr>
              <a:buSzPts val="1000"/>
              <a:buFont typeface="Red Hat Display Medium"/>
              <a:buNone/>
              <a:defRPr sz="1000">
                <a:solidFill>
                  <a:schemeClr val="l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9pPr>
          </a:lstStyle>
          <a:p/>
        </p:txBody>
      </p:sp>
      <p:pic>
        <p:nvPicPr>
          <p:cNvPr id="191" name="Google Shape;191;p42"/>
          <p:cNvPicPr preferRelativeResize="0"/>
          <p:nvPr/>
        </p:nvPicPr>
        <p:blipFill rotWithShape="1">
          <a:blip r:embed="rId3">
            <a:alphaModFix/>
          </a:blip>
          <a:srcRect b="317" l="0" r="0" t="327"/>
          <a:stretch/>
        </p:blipFill>
        <p:spPr>
          <a:xfrm>
            <a:off x="10711279" y="6313250"/>
            <a:ext cx="975850" cy="228121"/>
          </a:xfrm>
          <a:prstGeom prst="rect">
            <a:avLst/>
          </a:prstGeom>
          <a:noFill/>
          <a:ln>
            <a:noFill/>
          </a:ln>
        </p:spPr>
      </p:pic>
      <p:cxnSp>
        <p:nvCxnSpPr>
          <p:cNvPr id="192" name="Google Shape;192;p42"/>
          <p:cNvCxnSpPr/>
          <p:nvPr/>
        </p:nvCxnSpPr>
        <p:spPr>
          <a:xfrm>
            <a:off x="2076025" y="1653700"/>
            <a:ext cx="1390800" cy="0"/>
          </a:xfrm>
          <a:prstGeom prst="straightConnector1">
            <a:avLst/>
          </a:prstGeom>
          <a:noFill/>
          <a:ln cap="flat" cmpd="sng" w="9525">
            <a:solidFill>
              <a:srgbClr val="EE0000"/>
            </a:solidFill>
            <a:prstDash val="solid"/>
            <a:round/>
            <a:headEnd len="sm" w="sm" type="none"/>
            <a:tailEnd len="sm" w="sm" type="none"/>
          </a:ln>
        </p:spPr>
      </p:cxnSp>
      <p:sp>
        <p:nvSpPr>
          <p:cNvPr id="193" name="Google Shape;193;p42"/>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194" name="Google Shape;194;p42"/>
          <p:cNvPicPr preferRelativeResize="0"/>
          <p:nvPr/>
        </p:nvPicPr>
        <p:blipFill rotWithShape="1">
          <a:blip r:embed="rId4">
            <a:alphaModFix amt="25000"/>
          </a:blip>
          <a:srcRect b="0" l="0" r="53632" t="0"/>
          <a:stretch/>
        </p:blipFill>
        <p:spPr>
          <a:xfrm>
            <a:off x="13124775" y="517800"/>
            <a:ext cx="4360724" cy="5290249"/>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me 1 divider">
  <p:cSld name="CUSTOM_3_1">
    <p:bg>
      <p:bgPr>
        <a:blipFill>
          <a:blip r:embed="rId2">
            <a:alphaModFix/>
          </a:blip>
          <a:stretch>
            <a:fillRect/>
          </a:stretch>
        </a:blipFill>
      </p:bgPr>
    </p:bg>
    <p:spTree>
      <p:nvGrpSpPr>
        <p:cNvPr id="195" name="Shape 195"/>
        <p:cNvGrpSpPr/>
        <p:nvPr/>
      </p:nvGrpSpPr>
      <p:grpSpPr>
        <a:xfrm>
          <a:off x="0" y="0"/>
          <a:ext cx="0" cy="0"/>
          <a:chOff x="0" y="0"/>
          <a:chExt cx="0" cy="0"/>
        </a:xfrm>
      </p:grpSpPr>
      <p:sp>
        <p:nvSpPr>
          <p:cNvPr id="196" name="Google Shape;196;p43"/>
          <p:cNvSpPr txBox="1"/>
          <p:nvPr>
            <p:ph type="title"/>
          </p:nvPr>
        </p:nvSpPr>
        <p:spPr>
          <a:xfrm>
            <a:off x="2076025" y="1883250"/>
            <a:ext cx="7992000" cy="30711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3400"/>
              <a:buNone/>
              <a:defRPr sz="5400">
                <a:solidFill>
                  <a:schemeClr val="lt1"/>
                </a:solidFill>
              </a:defRPr>
            </a:lvl1pPr>
            <a:lvl2pPr lvl="1" algn="l">
              <a:lnSpc>
                <a:spcPct val="100000"/>
              </a:lnSpc>
              <a:spcBef>
                <a:spcPts val="0"/>
              </a:spcBef>
              <a:spcAft>
                <a:spcPts val="0"/>
              </a:spcAft>
              <a:buSzPts val="3400"/>
              <a:buNone/>
              <a:defRPr sz="5400">
                <a:solidFill>
                  <a:schemeClr val="lt1"/>
                </a:solidFill>
              </a:defRPr>
            </a:lvl2pPr>
            <a:lvl3pPr lvl="2" algn="l">
              <a:lnSpc>
                <a:spcPct val="100000"/>
              </a:lnSpc>
              <a:spcBef>
                <a:spcPts val="0"/>
              </a:spcBef>
              <a:spcAft>
                <a:spcPts val="0"/>
              </a:spcAft>
              <a:buSzPts val="3400"/>
              <a:buNone/>
              <a:defRPr sz="5400">
                <a:solidFill>
                  <a:schemeClr val="lt1"/>
                </a:solidFill>
              </a:defRPr>
            </a:lvl3pPr>
            <a:lvl4pPr lvl="3" algn="l">
              <a:lnSpc>
                <a:spcPct val="100000"/>
              </a:lnSpc>
              <a:spcBef>
                <a:spcPts val="0"/>
              </a:spcBef>
              <a:spcAft>
                <a:spcPts val="0"/>
              </a:spcAft>
              <a:buSzPts val="3400"/>
              <a:buNone/>
              <a:defRPr sz="5400">
                <a:solidFill>
                  <a:schemeClr val="lt1"/>
                </a:solidFill>
              </a:defRPr>
            </a:lvl4pPr>
            <a:lvl5pPr lvl="4" algn="l">
              <a:lnSpc>
                <a:spcPct val="100000"/>
              </a:lnSpc>
              <a:spcBef>
                <a:spcPts val="0"/>
              </a:spcBef>
              <a:spcAft>
                <a:spcPts val="0"/>
              </a:spcAft>
              <a:buSzPts val="3400"/>
              <a:buNone/>
              <a:defRPr sz="5400">
                <a:solidFill>
                  <a:schemeClr val="lt1"/>
                </a:solidFill>
              </a:defRPr>
            </a:lvl5pPr>
            <a:lvl6pPr lvl="5" algn="l">
              <a:lnSpc>
                <a:spcPct val="100000"/>
              </a:lnSpc>
              <a:spcBef>
                <a:spcPts val="0"/>
              </a:spcBef>
              <a:spcAft>
                <a:spcPts val="0"/>
              </a:spcAft>
              <a:buSzPts val="3400"/>
              <a:buNone/>
              <a:defRPr sz="5400">
                <a:solidFill>
                  <a:schemeClr val="lt1"/>
                </a:solidFill>
              </a:defRPr>
            </a:lvl6pPr>
            <a:lvl7pPr lvl="6" algn="l">
              <a:lnSpc>
                <a:spcPct val="100000"/>
              </a:lnSpc>
              <a:spcBef>
                <a:spcPts val="0"/>
              </a:spcBef>
              <a:spcAft>
                <a:spcPts val="0"/>
              </a:spcAft>
              <a:buSzPts val="3400"/>
              <a:buNone/>
              <a:defRPr sz="5400">
                <a:solidFill>
                  <a:schemeClr val="lt1"/>
                </a:solidFill>
              </a:defRPr>
            </a:lvl7pPr>
            <a:lvl8pPr lvl="7" algn="l">
              <a:lnSpc>
                <a:spcPct val="100000"/>
              </a:lnSpc>
              <a:spcBef>
                <a:spcPts val="0"/>
              </a:spcBef>
              <a:spcAft>
                <a:spcPts val="0"/>
              </a:spcAft>
              <a:buSzPts val="3400"/>
              <a:buNone/>
              <a:defRPr sz="5400">
                <a:solidFill>
                  <a:schemeClr val="lt1"/>
                </a:solidFill>
              </a:defRPr>
            </a:lvl8pPr>
            <a:lvl9pPr lvl="8" algn="l">
              <a:lnSpc>
                <a:spcPct val="100000"/>
              </a:lnSpc>
              <a:spcBef>
                <a:spcPts val="0"/>
              </a:spcBef>
              <a:spcAft>
                <a:spcPts val="0"/>
              </a:spcAft>
              <a:buSzPts val="3400"/>
              <a:buNone/>
              <a:defRPr sz="5400">
                <a:solidFill>
                  <a:schemeClr val="lt1"/>
                </a:solidFill>
              </a:defRPr>
            </a:lvl9pPr>
          </a:lstStyle>
          <a:p/>
        </p:txBody>
      </p:sp>
      <p:cxnSp>
        <p:nvCxnSpPr>
          <p:cNvPr id="197" name="Google Shape;197;p43"/>
          <p:cNvCxnSpPr/>
          <p:nvPr/>
        </p:nvCxnSpPr>
        <p:spPr>
          <a:xfrm rot="10800000">
            <a:off x="447767" y="6401400"/>
            <a:ext cx="0" cy="456600"/>
          </a:xfrm>
          <a:prstGeom prst="straightConnector1">
            <a:avLst/>
          </a:prstGeom>
          <a:noFill/>
          <a:ln cap="flat" cmpd="sng" w="9525">
            <a:solidFill>
              <a:srgbClr val="800000"/>
            </a:solidFill>
            <a:prstDash val="solid"/>
            <a:round/>
            <a:headEnd len="sm" w="sm" type="none"/>
            <a:tailEnd len="sm" w="sm" type="none"/>
          </a:ln>
        </p:spPr>
      </p:cxnSp>
      <p:pic>
        <p:nvPicPr>
          <p:cNvPr id="198" name="Google Shape;198;p43"/>
          <p:cNvPicPr preferRelativeResize="0"/>
          <p:nvPr/>
        </p:nvPicPr>
        <p:blipFill rotWithShape="1">
          <a:blip r:embed="rId3">
            <a:alphaModFix/>
          </a:blip>
          <a:srcRect b="317" l="0" r="0" t="327"/>
          <a:stretch/>
        </p:blipFill>
        <p:spPr>
          <a:xfrm>
            <a:off x="10711279" y="6313250"/>
            <a:ext cx="975850" cy="228121"/>
          </a:xfrm>
          <a:prstGeom prst="rect">
            <a:avLst/>
          </a:prstGeom>
          <a:noFill/>
          <a:ln>
            <a:noFill/>
          </a:ln>
        </p:spPr>
      </p:pic>
      <p:cxnSp>
        <p:nvCxnSpPr>
          <p:cNvPr id="199" name="Google Shape;199;p43"/>
          <p:cNvCxnSpPr/>
          <p:nvPr/>
        </p:nvCxnSpPr>
        <p:spPr>
          <a:xfrm>
            <a:off x="2076025" y="1653700"/>
            <a:ext cx="1390800" cy="0"/>
          </a:xfrm>
          <a:prstGeom prst="straightConnector1">
            <a:avLst/>
          </a:prstGeom>
          <a:noFill/>
          <a:ln cap="flat" cmpd="sng" w="9525">
            <a:solidFill>
              <a:srgbClr val="EE0000"/>
            </a:solidFill>
            <a:prstDash val="solid"/>
            <a:round/>
            <a:headEnd len="sm" w="sm" type="none"/>
            <a:tailEnd len="sm" w="sm" type="none"/>
          </a:ln>
        </p:spPr>
      </p:cxnSp>
      <p:cxnSp>
        <p:nvCxnSpPr>
          <p:cNvPr id="200" name="Google Shape;200;p43"/>
          <p:cNvCxnSpPr/>
          <p:nvPr/>
        </p:nvCxnSpPr>
        <p:spPr>
          <a:xfrm rot="10800000">
            <a:off x="447775" y="100"/>
            <a:ext cx="0" cy="886500"/>
          </a:xfrm>
          <a:prstGeom prst="straightConnector1">
            <a:avLst/>
          </a:prstGeom>
          <a:noFill/>
          <a:ln cap="flat" cmpd="sng" w="9525">
            <a:solidFill>
              <a:srgbClr val="800000"/>
            </a:solidFill>
            <a:prstDash val="solid"/>
            <a:round/>
            <a:headEnd len="sm" w="sm" type="none"/>
            <a:tailEnd len="sm" w="sm" type="none"/>
          </a:ln>
        </p:spPr>
      </p:cxnSp>
      <p:sp>
        <p:nvSpPr>
          <p:cNvPr id="201" name="Google Shape;201;p43"/>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lt1"/>
              </a:buClr>
              <a:buSzPts val="1000"/>
              <a:buFont typeface="Red Hat Display Medium"/>
              <a:buNone/>
              <a:defRPr sz="1000">
                <a:solidFill>
                  <a:schemeClr val="l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9pPr>
          </a:lstStyle>
          <a:p/>
        </p:txBody>
      </p:sp>
      <p:sp>
        <p:nvSpPr>
          <p:cNvPr id="202" name="Google Shape;202;p43"/>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p:cSld name="CUSTOM_4">
    <p:spTree>
      <p:nvGrpSpPr>
        <p:cNvPr id="203" name="Shape 203"/>
        <p:cNvGrpSpPr/>
        <p:nvPr/>
      </p:nvGrpSpPr>
      <p:grpSpPr>
        <a:xfrm>
          <a:off x="0" y="0"/>
          <a:ext cx="0" cy="0"/>
          <a:chOff x="0" y="0"/>
          <a:chExt cx="0" cy="0"/>
        </a:xfrm>
      </p:grpSpPr>
      <p:sp>
        <p:nvSpPr>
          <p:cNvPr id="204" name="Google Shape;204;p44"/>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9pPr>
          </a:lstStyle>
          <a:p/>
        </p:txBody>
      </p:sp>
      <p:cxnSp>
        <p:nvCxnSpPr>
          <p:cNvPr id="205" name="Google Shape;205;p44"/>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206" name="Google Shape;206;p44"/>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207" name="Google Shape;207;p44"/>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208" name="Google Shape;208;p44"/>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209" name="Google Shape;209;p44"/>
          <p:cNvSpPr txBox="1"/>
          <p:nvPr>
            <p:ph idx="2"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210" name="Google Shape;210;p44"/>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211" name="Google Shape;211;p44"/>
          <p:cNvSpPr txBox="1"/>
          <p:nvPr>
            <p:ph idx="3"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hree chevrons">
  <p:cSld name="CUSTOM_4_20">
    <p:spTree>
      <p:nvGrpSpPr>
        <p:cNvPr id="212" name="Shape 212"/>
        <p:cNvGrpSpPr/>
        <p:nvPr/>
      </p:nvGrpSpPr>
      <p:grpSpPr>
        <a:xfrm>
          <a:off x="0" y="0"/>
          <a:ext cx="0" cy="0"/>
          <a:chOff x="0" y="0"/>
          <a:chExt cx="0" cy="0"/>
        </a:xfrm>
      </p:grpSpPr>
      <p:sp>
        <p:nvSpPr>
          <p:cNvPr id="213" name="Google Shape;213;p45"/>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cxnSp>
        <p:nvCxnSpPr>
          <p:cNvPr id="214" name="Google Shape;214;p45"/>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215" name="Google Shape;215;p45"/>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216" name="Google Shape;216;p45"/>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217" name="Google Shape;217;p45"/>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218" name="Google Shape;218;p45"/>
          <p:cNvSpPr txBox="1"/>
          <p:nvPr>
            <p:ph idx="2"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219" name="Google Shape;219;p45"/>
          <p:cNvSpPr/>
          <p:nvPr/>
        </p:nvSpPr>
        <p:spPr>
          <a:xfrm>
            <a:off x="3901500" y="2473638"/>
            <a:ext cx="4389000" cy="2702400"/>
          </a:xfrm>
          <a:prstGeom prst="chevron">
            <a:avLst>
              <a:gd fmla="val 27319"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45"/>
          <p:cNvSpPr/>
          <p:nvPr/>
        </p:nvSpPr>
        <p:spPr>
          <a:xfrm>
            <a:off x="7803000" y="2473650"/>
            <a:ext cx="4389000" cy="2702400"/>
          </a:xfrm>
          <a:prstGeom prst="chevron">
            <a:avLst>
              <a:gd fmla="val 27319"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45"/>
          <p:cNvSpPr/>
          <p:nvPr/>
        </p:nvSpPr>
        <p:spPr>
          <a:xfrm>
            <a:off x="0" y="2473650"/>
            <a:ext cx="4389000" cy="2702400"/>
          </a:xfrm>
          <a:prstGeom prst="chevron">
            <a:avLst>
              <a:gd fmla="val 27319"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45"/>
          <p:cNvSpPr/>
          <p:nvPr/>
        </p:nvSpPr>
        <p:spPr>
          <a:xfrm>
            <a:off x="0" y="2473638"/>
            <a:ext cx="1120500" cy="2702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45"/>
          <p:cNvSpPr/>
          <p:nvPr/>
        </p:nvSpPr>
        <p:spPr>
          <a:xfrm>
            <a:off x="11071500" y="2473638"/>
            <a:ext cx="1120500" cy="2702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45"/>
          <p:cNvSpPr txBox="1"/>
          <p:nvPr>
            <p:ph idx="3" type="subTitle"/>
          </p:nvPr>
        </p:nvSpPr>
        <p:spPr>
          <a:xfrm>
            <a:off x="3901500" y="2473650"/>
            <a:ext cx="4389000" cy="2702400"/>
          </a:xfrm>
          <a:prstGeom prst="rect">
            <a:avLst/>
          </a:prstGeom>
          <a:noFill/>
          <a:ln>
            <a:noFill/>
          </a:ln>
        </p:spPr>
        <p:txBody>
          <a:bodyPr anchorCtr="0" anchor="ctr" bIns="0" lIns="1097275" spcFirstLastPara="1" rIns="457200" wrap="square" tIns="91425">
            <a:noAutofit/>
          </a:bodyPr>
          <a:lstStyle>
            <a:lvl1pPr lvl="0" algn="l">
              <a:lnSpc>
                <a:spcPct val="115000"/>
              </a:lnSpc>
              <a:spcBef>
                <a:spcPts val="0"/>
              </a:spcBef>
              <a:spcAft>
                <a:spcPts val="0"/>
              </a:spcAft>
              <a:buSzPts val="1800"/>
              <a:buNone/>
              <a:defRPr/>
            </a:lvl1pPr>
            <a:lvl2pPr lvl="1" algn="l">
              <a:lnSpc>
                <a:spcPct val="115000"/>
              </a:lnSpc>
              <a:spcBef>
                <a:spcPts val="1000"/>
              </a:spcBef>
              <a:spcAft>
                <a:spcPts val="0"/>
              </a:spcAft>
              <a:buSzPts val="1800"/>
              <a:buNone/>
              <a:defRPr/>
            </a:lvl2pPr>
            <a:lvl3pPr lvl="2" algn="l">
              <a:lnSpc>
                <a:spcPct val="115000"/>
              </a:lnSpc>
              <a:spcBef>
                <a:spcPts val="1000"/>
              </a:spcBef>
              <a:spcAft>
                <a:spcPts val="0"/>
              </a:spcAft>
              <a:buSzPts val="1800"/>
              <a:buNone/>
              <a:defRPr/>
            </a:lvl3pPr>
            <a:lvl4pPr lvl="3" algn="l">
              <a:lnSpc>
                <a:spcPct val="115000"/>
              </a:lnSpc>
              <a:spcBef>
                <a:spcPts val="1000"/>
              </a:spcBef>
              <a:spcAft>
                <a:spcPts val="0"/>
              </a:spcAft>
              <a:buSzPts val="1800"/>
              <a:buNone/>
              <a:defRPr/>
            </a:lvl4pPr>
            <a:lvl5pPr lvl="4" algn="l">
              <a:lnSpc>
                <a:spcPct val="115000"/>
              </a:lnSpc>
              <a:spcBef>
                <a:spcPts val="1000"/>
              </a:spcBef>
              <a:spcAft>
                <a:spcPts val="0"/>
              </a:spcAft>
              <a:buSzPts val="1800"/>
              <a:buNone/>
              <a:defRPr/>
            </a:lvl5pPr>
            <a:lvl6pPr lvl="5" algn="l">
              <a:lnSpc>
                <a:spcPct val="115000"/>
              </a:lnSpc>
              <a:spcBef>
                <a:spcPts val="1000"/>
              </a:spcBef>
              <a:spcAft>
                <a:spcPts val="0"/>
              </a:spcAft>
              <a:buSzPts val="1800"/>
              <a:buNone/>
              <a:defRPr/>
            </a:lvl6pPr>
            <a:lvl7pPr lvl="6" algn="l">
              <a:lnSpc>
                <a:spcPct val="115000"/>
              </a:lnSpc>
              <a:spcBef>
                <a:spcPts val="1000"/>
              </a:spcBef>
              <a:spcAft>
                <a:spcPts val="0"/>
              </a:spcAft>
              <a:buSzPts val="1800"/>
              <a:buNone/>
              <a:defRPr/>
            </a:lvl7pPr>
            <a:lvl8pPr lvl="7" algn="l">
              <a:lnSpc>
                <a:spcPct val="115000"/>
              </a:lnSpc>
              <a:spcBef>
                <a:spcPts val="1000"/>
              </a:spcBef>
              <a:spcAft>
                <a:spcPts val="0"/>
              </a:spcAft>
              <a:buSzPts val="1800"/>
              <a:buNone/>
              <a:defRPr/>
            </a:lvl8pPr>
            <a:lvl9pPr lvl="8" algn="l">
              <a:lnSpc>
                <a:spcPct val="115000"/>
              </a:lnSpc>
              <a:spcBef>
                <a:spcPts val="1000"/>
              </a:spcBef>
              <a:spcAft>
                <a:spcPts val="1000"/>
              </a:spcAft>
              <a:buSzPts val="1800"/>
              <a:buNone/>
              <a:defRPr/>
            </a:lvl9pPr>
          </a:lstStyle>
          <a:p/>
        </p:txBody>
      </p:sp>
      <p:sp>
        <p:nvSpPr>
          <p:cNvPr id="225" name="Google Shape;225;p45"/>
          <p:cNvSpPr txBox="1"/>
          <p:nvPr>
            <p:ph idx="4" type="subTitle"/>
          </p:nvPr>
        </p:nvSpPr>
        <p:spPr>
          <a:xfrm>
            <a:off x="0" y="2473650"/>
            <a:ext cx="4389000" cy="2702400"/>
          </a:xfrm>
          <a:prstGeom prst="rect">
            <a:avLst/>
          </a:prstGeom>
          <a:noFill/>
          <a:ln>
            <a:noFill/>
          </a:ln>
        </p:spPr>
        <p:txBody>
          <a:bodyPr anchorCtr="0" anchor="ctr" bIns="0" lIns="868675" spcFirstLastPara="1" rIns="731500" wrap="square" tIns="91425">
            <a:noAutofit/>
          </a:bodyPr>
          <a:lstStyle>
            <a:lvl1pPr lvl="0" algn="l">
              <a:lnSpc>
                <a:spcPct val="115000"/>
              </a:lnSpc>
              <a:spcBef>
                <a:spcPts val="0"/>
              </a:spcBef>
              <a:spcAft>
                <a:spcPts val="0"/>
              </a:spcAft>
              <a:buSzPts val="1800"/>
              <a:buNone/>
              <a:defRPr/>
            </a:lvl1pPr>
            <a:lvl2pPr lvl="1" algn="l">
              <a:lnSpc>
                <a:spcPct val="115000"/>
              </a:lnSpc>
              <a:spcBef>
                <a:spcPts val="1000"/>
              </a:spcBef>
              <a:spcAft>
                <a:spcPts val="0"/>
              </a:spcAft>
              <a:buSzPts val="1800"/>
              <a:buNone/>
              <a:defRPr/>
            </a:lvl2pPr>
            <a:lvl3pPr lvl="2" algn="l">
              <a:lnSpc>
                <a:spcPct val="115000"/>
              </a:lnSpc>
              <a:spcBef>
                <a:spcPts val="1000"/>
              </a:spcBef>
              <a:spcAft>
                <a:spcPts val="0"/>
              </a:spcAft>
              <a:buSzPts val="1800"/>
              <a:buNone/>
              <a:defRPr/>
            </a:lvl3pPr>
            <a:lvl4pPr lvl="3" algn="l">
              <a:lnSpc>
                <a:spcPct val="115000"/>
              </a:lnSpc>
              <a:spcBef>
                <a:spcPts val="1000"/>
              </a:spcBef>
              <a:spcAft>
                <a:spcPts val="0"/>
              </a:spcAft>
              <a:buSzPts val="1800"/>
              <a:buNone/>
              <a:defRPr/>
            </a:lvl4pPr>
            <a:lvl5pPr lvl="4" algn="l">
              <a:lnSpc>
                <a:spcPct val="115000"/>
              </a:lnSpc>
              <a:spcBef>
                <a:spcPts val="1000"/>
              </a:spcBef>
              <a:spcAft>
                <a:spcPts val="0"/>
              </a:spcAft>
              <a:buSzPts val="1800"/>
              <a:buNone/>
              <a:defRPr/>
            </a:lvl5pPr>
            <a:lvl6pPr lvl="5" algn="l">
              <a:lnSpc>
                <a:spcPct val="115000"/>
              </a:lnSpc>
              <a:spcBef>
                <a:spcPts val="1000"/>
              </a:spcBef>
              <a:spcAft>
                <a:spcPts val="0"/>
              </a:spcAft>
              <a:buSzPts val="1800"/>
              <a:buNone/>
              <a:defRPr/>
            </a:lvl6pPr>
            <a:lvl7pPr lvl="6" algn="l">
              <a:lnSpc>
                <a:spcPct val="115000"/>
              </a:lnSpc>
              <a:spcBef>
                <a:spcPts val="1000"/>
              </a:spcBef>
              <a:spcAft>
                <a:spcPts val="0"/>
              </a:spcAft>
              <a:buSzPts val="1800"/>
              <a:buNone/>
              <a:defRPr/>
            </a:lvl7pPr>
            <a:lvl8pPr lvl="7" algn="l">
              <a:lnSpc>
                <a:spcPct val="115000"/>
              </a:lnSpc>
              <a:spcBef>
                <a:spcPts val="1000"/>
              </a:spcBef>
              <a:spcAft>
                <a:spcPts val="0"/>
              </a:spcAft>
              <a:buSzPts val="1800"/>
              <a:buNone/>
              <a:defRPr/>
            </a:lvl8pPr>
            <a:lvl9pPr lvl="8" algn="l">
              <a:lnSpc>
                <a:spcPct val="115000"/>
              </a:lnSpc>
              <a:spcBef>
                <a:spcPts val="1000"/>
              </a:spcBef>
              <a:spcAft>
                <a:spcPts val="1000"/>
              </a:spcAft>
              <a:buSzPts val="1800"/>
              <a:buNone/>
              <a:defRPr/>
            </a:lvl9pPr>
          </a:lstStyle>
          <a:p/>
        </p:txBody>
      </p:sp>
      <p:sp>
        <p:nvSpPr>
          <p:cNvPr id="226" name="Google Shape;226;p45"/>
          <p:cNvSpPr txBox="1"/>
          <p:nvPr>
            <p:ph idx="5" type="subTitle"/>
          </p:nvPr>
        </p:nvSpPr>
        <p:spPr>
          <a:xfrm>
            <a:off x="7803000" y="2473650"/>
            <a:ext cx="4389000" cy="2702400"/>
          </a:xfrm>
          <a:prstGeom prst="rect">
            <a:avLst/>
          </a:prstGeom>
          <a:noFill/>
          <a:ln>
            <a:noFill/>
          </a:ln>
        </p:spPr>
        <p:txBody>
          <a:bodyPr anchorCtr="0" anchor="ctr" bIns="0" lIns="1097275" spcFirstLastPara="1" rIns="457200" wrap="square" tIns="91425">
            <a:noAutofit/>
          </a:bodyPr>
          <a:lstStyle>
            <a:lvl1pPr lvl="0" algn="l">
              <a:lnSpc>
                <a:spcPct val="115000"/>
              </a:lnSpc>
              <a:spcBef>
                <a:spcPts val="0"/>
              </a:spcBef>
              <a:spcAft>
                <a:spcPts val="0"/>
              </a:spcAft>
              <a:buSzPts val="1800"/>
              <a:buNone/>
              <a:defRPr/>
            </a:lvl1pPr>
            <a:lvl2pPr lvl="1" algn="l">
              <a:lnSpc>
                <a:spcPct val="115000"/>
              </a:lnSpc>
              <a:spcBef>
                <a:spcPts val="1000"/>
              </a:spcBef>
              <a:spcAft>
                <a:spcPts val="0"/>
              </a:spcAft>
              <a:buSzPts val="1800"/>
              <a:buNone/>
              <a:defRPr/>
            </a:lvl2pPr>
            <a:lvl3pPr lvl="2" algn="l">
              <a:lnSpc>
                <a:spcPct val="115000"/>
              </a:lnSpc>
              <a:spcBef>
                <a:spcPts val="1000"/>
              </a:spcBef>
              <a:spcAft>
                <a:spcPts val="0"/>
              </a:spcAft>
              <a:buSzPts val="1800"/>
              <a:buNone/>
              <a:defRPr/>
            </a:lvl3pPr>
            <a:lvl4pPr lvl="3" algn="l">
              <a:lnSpc>
                <a:spcPct val="115000"/>
              </a:lnSpc>
              <a:spcBef>
                <a:spcPts val="1000"/>
              </a:spcBef>
              <a:spcAft>
                <a:spcPts val="0"/>
              </a:spcAft>
              <a:buSzPts val="1800"/>
              <a:buNone/>
              <a:defRPr/>
            </a:lvl4pPr>
            <a:lvl5pPr lvl="4" algn="l">
              <a:lnSpc>
                <a:spcPct val="115000"/>
              </a:lnSpc>
              <a:spcBef>
                <a:spcPts val="1000"/>
              </a:spcBef>
              <a:spcAft>
                <a:spcPts val="0"/>
              </a:spcAft>
              <a:buSzPts val="1800"/>
              <a:buNone/>
              <a:defRPr/>
            </a:lvl5pPr>
            <a:lvl6pPr lvl="5" algn="l">
              <a:lnSpc>
                <a:spcPct val="115000"/>
              </a:lnSpc>
              <a:spcBef>
                <a:spcPts val="1000"/>
              </a:spcBef>
              <a:spcAft>
                <a:spcPts val="0"/>
              </a:spcAft>
              <a:buSzPts val="1800"/>
              <a:buNone/>
              <a:defRPr/>
            </a:lvl6pPr>
            <a:lvl7pPr lvl="6" algn="l">
              <a:lnSpc>
                <a:spcPct val="115000"/>
              </a:lnSpc>
              <a:spcBef>
                <a:spcPts val="1000"/>
              </a:spcBef>
              <a:spcAft>
                <a:spcPts val="0"/>
              </a:spcAft>
              <a:buSzPts val="1800"/>
              <a:buNone/>
              <a:defRPr/>
            </a:lvl7pPr>
            <a:lvl8pPr lvl="7" algn="l">
              <a:lnSpc>
                <a:spcPct val="115000"/>
              </a:lnSpc>
              <a:spcBef>
                <a:spcPts val="1000"/>
              </a:spcBef>
              <a:spcAft>
                <a:spcPts val="0"/>
              </a:spcAft>
              <a:buSzPts val="1800"/>
              <a:buNone/>
              <a:defRPr/>
            </a:lvl8pPr>
            <a:lvl9pPr lvl="8" algn="l">
              <a:lnSpc>
                <a:spcPct val="115000"/>
              </a:lnSpc>
              <a:spcBef>
                <a:spcPts val="1000"/>
              </a:spcBef>
              <a:spcAft>
                <a:spcPts val="1000"/>
              </a:spcAft>
              <a:buSzPts val="1800"/>
              <a:buNone/>
              <a:defRPr/>
            </a:lvl9pPr>
          </a:lstStyle>
          <a:p/>
        </p:txBody>
      </p:sp>
      <p:sp>
        <p:nvSpPr>
          <p:cNvPr id="227" name="Google Shape;227;p45"/>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228" name="Google Shape;228;p45"/>
          <p:cNvSpPr txBox="1"/>
          <p:nvPr>
            <p:ph idx="6"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wo chevrons">
  <p:cSld name="CUSTOM_4_20_1">
    <p:spTree>
      <p:nvGrpSpPr>
        <p:cNvPr id="229" name="Shape 229"/>
        <p:cNvGrpSpPr/>
        <p:nvPr/>
      </p:nvGrpSpPr>
      <p:grpSpPr>
        <a:xfrm>
          <a:off x="0" y="0"/>
          <a:ext cx="0" cy="0"/>
          <a:chOff x="0" y="0"/>
          <a:chExt cx="0" cy="0"/>
        </a:xfrm>
      </p:grpSpPr>
      <p:cxnSp>
        <p:nvCxnSpPr>
          <p:cNvPr id="230" name="Google Shape;230;p46"/>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231" name="Google Shape;231;p46"/>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232" name="Google Shape;232;p46"/>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233" name="Google Shape;233;p46"/>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234" name="Google Shape;234;p46"/>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235" name="Google Shape;235;p46"/>
          <p:cNvSpPr/>
          <p:nvPr/>
        </p:nvSpPr>
        <p:spPr>
          <a:xfrm>
            <a:off x="0" y="2473638"/>
            <a:ext cx="1120500" cy="2702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46"/>
          <p:cNvSpPr/>
          <p:nvPr/>
        </p:nvSpPr>
        <p:spPr>
          <a:xfrm>
            <a:off x="11071500" y="2473638"/>
            <a:ext cx="1120500" cy="2702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46"/>
          <p:cNvSpPr/>
          <p:nvPr/>
        </p:nvSpPr>
        <p:spPr>
          <a:xfrm>
            <a:off x="5863800" y="2473650"/>
            <a:ext cx="6328200" cy="2702400"/>
          </a:xfrm>
          <a:prstGeom prst="chevron">
            <a:avLst>
              <a:gd fmla="val 27319"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46"/>
          <p:cNvSpPr/>
          <p:nvPr/>
        </p:nvSpPr>
        <p:spPr>
          <a:xfrm>
            <a:off x="0" y="2473650"/>
            <a:ext cx="6328200" cy="2702400"/>
          </a:xfrm>
          <a:prstGeom prst="chevron">
            <a:avLst>
              <a:gd fmla="val 27319"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46"/>
          <p:cNvSpPr txBox="1"/>
          <p:nvPr>
            <p:ph idx="2" type="subTitle"/>
          </p:nvPr>
        </p:nvSpPr>
        <p:spPr>
          <a:xfrm>
            <a:off x="0" y="2473650"/>
            <a:ext cx="6328200" cy="2702400"/>
          </a:xfrm>
          <a:prstGeom prst="rect">
            <a:avLst/>
          </a:prstGeom>
          <a:noFill/>
          <a:ln>
            <a:noFill/>
          </a:ln>
        </p:spPr>
        <p:txBody>
          <a:bodyPr anchorCtr="0" anchor="ctr" bIns="0" lIns="868675" spcFirstLastPara="1" rIns="914400" wrap="square" tIns="91425">
            <a:noAutofit/>
          </a:bodyPr>
          <a:lstStyle>
            <a:lvl1pPr lvl="0" algn="l">
              <a:lnSpc>
                <a:spcPct val="115000"/>
              </a:lnSpc>
              <a:spcBef>
                <a:spcPts val="0"/>
              </a:spcBef>
              <a:spcAft>
                <a:spcPts val="0"/>
              </a:spcAft>
              <a:buSzPts val="1800"/>
              <a:buNone/>
              <a:defRPr/>
            </a:lvl1pPr>
            <a:lvl2pPr lvl="1" algn="l">
              <a:lnSpc>
                <a:spcPct val="115000"/>
              </a:lnSpc>
              <a:spcBef>
                <a:spcPts val="1000"/>
              </a:spcBef>
              <a:spcAft>
                <a:spcPts val="0"/>
              </a:spcAft>
              <a:buSzPts val="1800"/>
              <a:buNone/>
              <a:defRPr/>
            </a:lvl2pPr>
            <a:lvl3pPr lvl="2" algn="l">
              <a:lnSpc>
                <a:spcPct val="115000"/>
              </a:lnSpc>
              <a:spcBef>
                <a:spcPts val="1000"/>
              </a:spcBef>
              <a:spcAft>
                <a:spcPts val="0"/>
              </a:spcAft>
              <a:buSzPts val="1800"/>
              <a:buNone/>
              <a:defRPr/>
            </a:lvl3pPr>
            <a:lvl4pPr lvl="3" algn="l">
              <a:lnSpc>
                <a:spcPct val="115000"/>
              </a:lnSpc>
              <a:spcBef>
                <a:spcPts val="1000"/>
              </a:spcBef>
              <a:spcAft>
                <a:spcPts val="0"/>
              </a:spcAft>
              <a:buSzPts val="1800"/>
              <a:buNone/>
              <a:defRPr/>
            </a:lvl4pPr>
            <a:lvl5pPr lvl="4" algn="l">
              <a:lnSpc>
                <a:spcPct val="115000"/>
              </a:lnSpc>
              <a:spcBef>
                <a:spcPts val="1000"/>
              </a:spcBef>
              <a:spcAft>
                <a:spcPts val="0"/>
              </a:spcAft>
              <a:buSzPts val="1800"/>
              <a:buNone/>
              <a:defRPr/>
            </a:lvl5pPr>
            <a:lvl6pPr lvl="5" algn="l">
              <a:lnSpc>
                <a:spcPct val="115000"/>
              </a:lnSpc>
              <a:spcBef>
                <a:spcPts val="1000"/>
              </a:spcBef>
              <a:spcAft>
                <a:spcPts val="0"/>
              </a:spcAft>
              <a:buSzPts val="1800"/>
              <a:buNone/>
              <a:defRPr/>
            </a:lvl6pPr>
            <a:lvl7pPr lvl="6" algn="l">
              <a:lnSpc>
                <a:spcPct val="115000"/>
              </a:lnSpc>
              <a:spcBef>
                <a:spcPts val="1000"/>
              </a:spcBef>
              <a:spcAft>
                <a:spcPts val="0"/>
              </a:spcAft>
              <a:buSzPts val="1800"/>
              <a:buNone/>
              <a:defRPr/>
            </a:lvl7pPr>
            <a:lvl8pPr lvl="7" algn="l">
              <a:lnSpc>
                <a:spcPct val="115000"/>
              </a:lnSpc>
              <a:spcBef>
                <a:spcPts val="1000"/>
              </a:spcBef>
              <a:spcAft>
                <a:spcPts val="0"/>
              </a:spcAft>
              <a:buSzPts val="1800"/>
              <a:buNone/>
              <a:defRPr/>
            </a:lvl8pPr>
            <a:lvl9pPr lvl="8" algn="l">
              <a:lnSpc>
                <a:spcPct val="115000"/>
              </a:lnSpc>
              <a:spcBef>
                <a:spcPts val="1000"/>
              </a:spcBef>
              <a:spcAft>
                <a:spcPts val="1000"/>
              </a:spcAft>
              <a:buSzPts val="1800"/>
              <a:buNone/>
              <a:defRPr/>
            </a:lvl9pPr>
          </a:lstStyle>
          <a:p/>
        </p:txBody>
      </p:sp>
      <p:sp>
        <p:nvSpPr>
          <p:cNvPr id="240" name="Google Shape;240;p46"/>
          <p:cNvSpPr txBox="1"/>
          <p:nvPr>
            <p:ph idx="3"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241" name="Google Shape;241;p46"/>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242" name="Google Shape;242;p46"/>
          <p:cNvSpPr txBox="1"/>
          <p:nvPr>
            <p:ph idx="4"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
        <p:nvSpPr>
          <p:cNvPr id="243" name="Google Shape;243;p46"/>
          <p:cNvSpPr txBox="1"/>
          <p:nvPr>
            <p:ph idx="5" type="subTitle"/>
          </p:nvPr>
        </p:nvSpPr>
        <p:spPr>
          <a:xfrm>
            <a:off x="6633000" y="2473650"/>
            <a:ext cx="6328200" cy="2702400"/>
          </a:xfrm>
          <a:prstGeom prst="rect">
            <a:avLst/>
          </a:prstGeom>
          <a:noFill/>
          <a:ln>
            <a:noFill/>
          </a:ln>
        </p:spPr>
        <p:txBody>
          <a:bodyPr anchorCtr="0" anchor="ctr" bIns="0" lIns="868675" spcFirstLastPara="1" rIns="914400" wrap="square" tIns="91425">
            <a:noAutofit/>
          </a:bodyPr>
          <a:lstStyle>
            <a:lvl1pPr lvl="0" algn="l">
              <a:lnSpc>
                <a:spcPct val="115000"/>
              </a:lnSpc>
              <a:spcBef>
                <a:spcPts val="0"/>
              </a:spcBef>
              <a:spcAft>
                <a:spcPts val="0"/>
              </a:spcAft>
              <a:buSzPts val="1800"/>
              <a:buNone/>
              <a:defRPr/>
            </a:lvl1pPr>
            <a:lvl2pPr lvl="1" algn="l">
              <a:lnSpc>
                <a:spcPct val="115000"/>
              </a:lnSpc>
              <a:spcBef>
                <a:spcPts val="1000"/>
              </a:spcBef>
              <a:spcAft>
                <a:spcPts val="0"/>
              </a:spcAft>
              <a:buSzPts val="1800"/>
              <a:buNone/>
              <a:defRPr/>
            </a:lvl2pPr>
            <a:lvl3pPr lvl="2" algn="l">
              <a:lnSpc>
                <a:spcPct val="115000"/>
              </a:lnSpc>
              <a:spcBef>
                <a:spcPts val="1000"/>
              </a:spcBef>
              <a:spcAft>
                <a:spcPts val="0"/>
              </a:spcAft>
              <a:buSzPts val="1800"/>
              <a:buNone/>
              <a:defRPr/>
            </a:lvl3pPr>
            <a:lvl4pPr lvl="3" algn="l">
              <a:lnSpc>
                <a:spcPct val="115000"/>
              </a:lnSpc>
              <a:spcBef>
                <a:spcPts val="1000"/>
              </a:spcBef>
              <a:spcAft>
                <a:spcPts val="0"/>
              </a:spcAft>
              <a:buSzPts val="1800"/>
              <a:buNone/>
              <a:defRPr/>
            </a:lvl4pPr>
            <a:lvl5pPr lvl="4" algn="l">
              <a:lnSpc>
                <a:spcPct val="115000"/>
              </a:lnSpc>
              <a:spcBef>
                <a:spcPts val="1000"/>
              </a:spcBef>
              <a:spcAft>
                <a:spcPts val="0"/>
              </a:spcAft>
              <a:buSzPts val="1800"/>
              <a:buNone/>
              <a:defRPr/>
            </a:lvl5pPr>
            <a:lvl6pPr lvl="5" algn="l">
              <a:lnSpc>
                <a:spcPct val="115000"/>
              </a:lnSpc>
              <a:spcBef>
                <a:spcPts val="1000"/>
              </a:spcBef>
              <a:spcAft>
                <a:spcPts val="0"/>
              </a:spcAft>
              <a:buSzPts val="1800"/>
              <a:buNone/>
              <a:defRPr/>
            </a:lvl6pPr>
            <a:lvl7pPr lvl="6" algn="l">
              <a:lnSpc>
                <a:spcPct val="115000"/>
              </a:lnSpc>
              <a:spcBef>
                <a:spcPts val="1000"/>
              </a:spcBef>
              <a:spcAft>
                <a:spcPts val="0"/>
              </a:spcAft>
              <a:buSzPts val="1800"/>
              <a:buNone/>
              <a:defRPr/>
            </a:lvl7pPr>
            <a:lvl8pPr lvl="7" algn="l">
              <a:lnSpc>
                <a:spcPct val="115000"/>
              </a:lnSpc>
              <a:spcBef>
                <a:spcPts val="1000"/>
              </a:spcBef>
              <a:spcAft>
                <a:spcPts val="0"/>
              </a:spcAft>
              <a:buSzPts val="1800"/>
              <a:buNone/>
              <a:defRPr/>
            </a:lvl8pPr>
            <a:lvl9pPr lvl="8" algn="l">
              <a:lnSpc>
                <a:spcPct val="115000"/>
              </a:lnSpc>
              <a:spcBef>
                <a:spcPts val="1000"/>
              </a:spcBef>
              <a:spcAft>
                <a:spcPts val="1000"/>
              </a:spcAft>
              <a:buSzPts val="1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hree circles">
  <p:cSld name="CUSTOM_4_19">
    <p:spTree>
      <p:nvGrpSpPr>
        <p:cNvPr id="244" name="Shape 244"/>
        <p:cNvGrpSpPr/>
        <p:nvPr/>
      </p:nvGrpSpPr>
      <p:grpSpPr>
        <a:xfrm>
          <a:off x="0" y="0"/>
          <a:ext cx="0" cy="0"/>
          <a:chOff x="0" y="0"/>
          <a:chExt cx="0" cy="0"/>
        </a:xfrm>
      </p:grpSpPr>
      <p:cxnSp>
        <p:nvCxnSpPr>
          <p:cNvPr id="245" name="Google Shape;245;p47"/>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246" name="Google Shape;246;p47"/>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247" name="Google Shape;247;p47"/>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248" name="Google Shape;248;p47"/>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249" name="Google Shape;249;p47"/>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pic>
        <p:nvPicPr>
          <p:cNvPr id="250" name="Google Shape;250;p47"/>
          <p:cNvPicPr preferRelativeResize="0"/>
          <p:nvPr/>
        </p:nvPicPr>
        <p:blipFill rotWithShape="1">
          <a:blip r:embed="rId3">
            <a:alphaModFix/>
          </a:blip>
          <a:srcRect b="0" l="0" r="0" t="0"/>
          <a:stretch/>
        </p:blipFill>
        <p:spPr>
          <a:xfrm>
            <a:off x="1743525" y="2296425"/>
            <a:ext cx="8704948" cy="3247250"/>
          </a:xfrm>
          <a:prstGeom prst="rect">
            <a:avLst/>
          </a:prstGeom>
          <a:noFill/>
          <a:ln>
            <a:noFill/>
          </a:ln>
        </p:spPr>
      </p:pic>
      <p:sp>
        <p:nvSpPr>
          <p:cNvPr id="251" name="Google Shape;251;p47"/>
          <p:cNvSpPr txBox="1"/>
          <p:nvPr>
            <p:ph idx="2" type="subTitle"/>
          </p:nvPr>
        </p:nvSpPr>
        <p:spPr>
          <a:xfrm>
            <a:off x="2262374" y="2965028"/>
            <a:ext cx="2181600" cy="1910100"/>
          </a:xfrm>
          <a:prstGeom prst="rect">
            <a:avLst/>
          </a:prstGeom>
          <a:noFill/>
          <a:ln>
            <a:noFill/>
          </a:ln>
        </p:spPr>
        <p:txBody>
          <a:bodyPr anchorCtr="0" anchor="ctr" bIns="91425" lIns="274300" spcFirstLastPara="1" rIns="274300" wrap="square" tIns="91425">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52" name="Google Shape;252;p47"/>
          <p:cNvSpPr txBox="1"/>
          <p:nvPr>
            <p:ph idx="3" type="subTitle"/>
          </p:nvPr>
        </p:nvSpPr>
        <p:spPr>
          <a:xfrm>
            <a:off x="5005265" y="2965023"/>
            <a:ext cx="2181600" cy="1910100"/>
          </a:xfrm>
          <a:prstGeom prst="rect">
            <a:avLst/>
          </a:prstGeom>
          <a:noFill/>
          <a:ln>
            <a:noFill/>
          </a:ln>
        </p:spPr>
        <p:txBody>
          <a:bodyPr anchorCtr="0" anchor="ctr" bIns="91425" lIns="274300" spcFirstLastPara="1" rIns="274300" wrap="square" tIns="91425">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53" name="Google Shape;253;p47"/>
          <p:cNvSpPr txBox="1"/>
          <p:nvPr>
            <p:ph idx="4" type="subTitle"/>
          </p:nvPr>
        </p:nvSpPr>
        <p:spPr>
          <a:xfrm>
            <a:off x="7748157" y="2965023"/>
            <a:ext cx="2181600" cy="1910100"/>
          </a:xfrm>
          <a:prstGeom prst="rect">
            <a:avLst/>
          </a:prstGeom>
          <a:noFill/>
          <a:ln>
            <a:noFill/>
          </a:ln>
        </p:spPr>
        <p:txBody>
          <a:bodyPr anchorCtr="0" anchor="ctr" bIns="91425" lIns="274300" spcFirstLastPara="1" rIns="274300" wrap="square" tIns="91425">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54" name="Google Shape;254;p47"/>
          <p:cNvSpPr txBox="1"/>
          <p:nvPr>
            <p:ph idx="5"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255" name="Google Shape;255;p47"/>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256" name="Google Shape;256;p47"/>
          <p:cNvSpPr txBox="1"/>
          <p:nvPr>
            <p:ph idx="6"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blank">
  <p:cSld name="CUSTOM_4_18">
    <p:spTree>
      <p:nvGrpSpPr>
        <p:cNvPr id="257" name="Shape 257"/>
        <p:cNvGrpSpPr/>
        <p:nvPr/>
      </p:nvGrpSpPr>
      <p:grpSpPr>
        <a:xfrm>
          <a:off x="0" y="0"/>
          <a:ext cx="0" cy="0"/>
          <a:chOff x="0" y="0"/>
          <a:chExt cx="0" cy="0"/>
        </a:xfrm>
      </p:grpSpPr>
      <p:sp>
        <p:nvSpPr>
          <p:cNvPr id="258" name="Google Shape;258;p48"/>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cxnSp>
        <p:nvCxnSpPr>
          <p:cNvPr id="259" name="Google Shape;259;p48"/>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260" name="Google Shape;260;p48"/>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261" name="Google Shape;261;p48"/>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262" name="Google Shape;262;p48"/>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263" name="Google Shape;263;p48"/>
          <p:cNvSpPr txBox="1"/>
          <p:nvPr>
            <p:ph idx="2"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subhead, and body">
  <p:cSld name="CUSTOM_4_17">
    <p:spTree>
      <p:nvGrpSpPr>
        <p:cNvPr id="264" name="Shape 264"/>
        <p:cNvGrpSpPr/>
        <p:nvPr/>
      </p:nvGrpSpPr>
      <p:grpSpPr>
        <a:xfrm>
          <a:off x="0" y="0"/>
          <a:ext cx="0" cy="0"/>
          <a:chOff x="0" y="0"/>
          <a:chExt cx="0" cy="0"/>
        </a:xfrm>
      </p:grpSpPr>
      <p:sp>
        <p:nvSpPr>
          <p:cNvPr id="265" name="Google Shape;265;p49"/>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266" name="Google Shape;266;p49"/>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cxnSp>
        <p:nvCxnSpPr>
          <p:cNvPr id="267" name="Google Shape;267;p49"/>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268" name="Google Shape;268;p49"/>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269" name="Google Shape;269;p49"/>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270" name="Google Shape;270;p49"/>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271" name="Google Shape;271;p49"/>
          <p:cNvSpPr txBox="1"/>
          <p:nvPr>
            <p:ph idx="2"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
        <p:nvSpPr>
          <p:cNvPr id="272" name="Google Shape;272;p49"/>
          <p:cNvSpPr txBox="1"/>
          <p:nvPr>
            <p:ph idx="3"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273" name="Google Shape;273;p49"/>
          <p:cNvSpPr txBox="1"/>
          <p:nvPr>
            <p:ph idx="4" type="body"/>
          </p:nvPr>
        </p:nvSpPr>
        <p:spPr>
          <a:xfrm>
            <a:off x="2438400" y="2286000"/>
            <a:ext cx="7315200" cy="3657600"/>
          </a:xfrm>
          <a:prstGeom prst="rect">
            <a:avLst/>
          </a:prstGeom>
          <a:noFill/>
          <a:ln>
            <a:noFill/>
          </a:ln>
        </p:spPr>
        <p:txBody>
          <a:bodyPr anchorCtr="0" anchor="t" bIns="0" lIns="0" spcFirstLastPara="1" rIns="0" wrap="square" tIns="0">
            <a:noAutofit/>
          </a:bodyPr>
          <a:lstStyle>
            <a:lvl1pPr indent="-342900" lvl="0" marL="457200" algn="l">
              <a:lnSpc>
                <a:spcPct val="135000"/>
              </a:lnSpc>
              <a:spcBef>
                <a:spcPts val="1000"/>
              </a:spcBef>
              <a:spcAft>
                <a:spcPts val="0"/>
              </a:spcAft>
              <a:buSzPts val="1800"/>
              <a:buChar char="▸"/>
              <a:defRPr/>
            </a:lvl1pPr>
            <a:lvl2pPr indent="-342900" lvl="1" marL="914400" algn="l">
              <a:lnSpc>
                <a:spcPct val="135000"/>
              </a:lnSpc>
              <a:spcBef>
                <a:spcPts val="1000"/>
              </a:spcBef>
              <a:spcAft>
                <a:spcPts val="0"/>
              </a:spcAft>
              <a:buSzPts val="1800"/>
              <a:buChar char="･"/>
              <a:defRPr/>
            </a:lvl2pPr>
            <a:lvl3pPr indent="-342900" lvl="2" marL="1371600" algn="l">
              <a:lnSpc>
                <a:spcPct val="135000"/>
              </a:lnSpc>
              <a:spcBef>
                <a:spcPts val="1000"/>
              </a:spcBef>
              <a:spcAft>
                <a:spcPts val="0"/>
              </a:spcAft>
              <a:buSzPts val="1800"/>
              <a:buChar char="･"/>
              <a:defRPr/>
            </a:lvl3pPr>
            <a:lvl4pPr indent="-342900" lvl="3" marL="1828800" algn="l">
              <a:lnSpc>
                <a:spcPct val="135000"/>
              </a:lnSpc>
              <a:spcBef>
                <a:spcPts val="1000"/>
              </a:spcBef>
              <a:spcAft>
                <a:spcPts val="0"/>
              </a:spcAft>
              <a:buSzPts val="1800"/>
              <a:buChar char="･"/>
              <a:defRPr/>
            </a:lvl4pPr>
            <a:lvl5pPr indent="-342900" lvl="4" marL="2286000" algn="l">
              <a:lnSpc>
                <a:spcPct val="135000"/>
              </a:lnSpc>
              <a:spcBef>
                <a:spcPts val="1000"/>
              </a:spcBef>
              <a:spcAft>
                <a:spcPts val="0"/>
              </a:spcAft>
              <a:buSzPts val="1800"/>
              <a:buChar char="･"/>
              <a:defRPr/>
            </a:lvl5pPr>
            <a:lvl6pPr indent="-342900" lvl="5" marL="2743200" algn="l">
              <a:lnSpc>
                <a:spcPct val="135000"/>
              </a:lnSpc>
              <a:spcBef>
                <a:spcPts val="1000"/>
              </a:spcBef>
              <a:spcAft>
                <a:spcPts val="0"/>
              </a:spcAft>
              <a:buSzPts val="1800"/>
              <a:buChar char="･"/>
              <a:defRPr/>
            </a:lvl6pPr>
            <a:lvl7pPr indent="-342900" lvl="6" marL="3200400" algn="l">
              <a:lnSpc>
                <a:spcPct val="135000"/>
              </a:lnSpc>
              <a:spcBef>
                <a:spcPts val="1000"/>
              </a:spcBef>
              <a:spcAft>
                <a:spcPts val="0"/>
              </a:spcAft>
              <a:buSzPts val="1800"/>
              <a:buChar char="･"/>
              <a:defRPr/>
            </a:lvl7pPr>
            <a:lvl8pPr indent="-342900" lvl="7" marL="3657600" algn="l">
              <a:lnSpc>
                <a:spcPct val="135000"/>
              </a:lnSpc>
              <a:spcBef>
                <a:spcPts val="1000"/>
              </a:spcBef>
              <a:spcAft>
                <a:spcPts val="0"/>
              </a:spcAft>
              <a:buSzPts val="1800"/>
              <a:buChar char="･"/>
              <a:defRPr/>
            </a:lvl8pPr>
            <a:lvl9pPr indent="-342900" lvl="8" marL="4114800" algn="l">
              <a:lnSpc>
                <a:spcPct val="135000"/>
              </a:lnSpc>
              <a:spcBef>
                <a:spcPts val="1000"/>
              </a:spcBef>
              <a:spcAft>
                <a:spcPts val="1000"/>
              </a:spcAft>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and body">
  <p:cSld name="CUSTOM_4_17_2">
    <p:spTree>
      <p:nvGrpSpPr>
        <p:cNvPr id="274" name="Shape 274"/>
        <p:cNvGrpSpPr/>
        <p:nvPr/>
      </p:nvGrpSpPr>
      <p:grpSpPr>
        <a:xfrm>
          <a:off x="0" y="0"/>
          <a:ext cx="0" cy="0"/>
          <a:chOff x="0" y="0"/>
          <a:chExt cx="0" cy="0"/>
        </a:xfrm>
      </p:grpSpPr>
      <p:cxnSp>
        <p:nvCxnSpPr>
          <p:cNvPr id="275" name="Google Shape;275;p50"/>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276" name="Google Shape;276;p50"/>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277" name="Google Shape;277;p50"/>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278" name="Google Shape;278;p50"/>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279" name="Google Shape;279;p50"/>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280" name="Google Shape;280;p50"/>
          <p:cNvSpPr txBox="1"/>
          <p:nvPr>
            <p:ph idx="2"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281" name="Google Shape;281;p50"/>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282" name="Google Shape;282;p50"/>
          <p:cNvSpPr txBox="1"/>
          <p:nvPr>
            <p:ph idx="3" type="body"/>
          </p:nvPr>
        </p:nvSpPr>
        <p:spPr>
          <a:xfrm>
            <a:off x="2438400" y="2286000"/>
            <a:ext cx="7315200" cy="3657600"/>
          </a:xfrm>
          <a:prstGeom prst="rect">
            <a:avLst/>
          </a:prstGeom>
          <a:noFill/>
          <a:ln>
            <a:noFill/>
          </a:ln>
        </p:spPr>
        <p:txBody>
          <a:bodyPr anchorCtr="0" anchor="t" bIns="0" lIns="0" spcFirstLastPara="1" rIns="0" wrap="square" tIns="0">
            <a:noAutofit/>
          </a:bodyPr>
          <a:lstStyle>
            <a:lvl1pPr indent="-342900" lvl="0" marL="457200" algn="l">
              <a:lnSpc>
                <a:spcPct val="135000"/>
              </a:lnSpc>
              <a:spcBef>
                <a:spcPts val="1000"/>
              </a:spcBef>
              <a:spcAft>
                <a:spcPts val="0"/>
              </a:spcAft>
              <a:buSzPts val="1800"/>
              <a:buChar char="▸"/>
              <a:defRPr/>
            </a:lvl1pPr>
            <a:lvl2pPr indent="-342900" lvl="1" marL="914400" algn="l">
              <a:lnSpc>
                <a:spcPct val="135000"/>
              </a:lnSpc>
              <a:spcBef>
                <a:spcPts val="1000"/>
              </a:spcBef>
              <a:spcAft>
                <a:spcPts val="0"/>
              </a:spcAft>
              <a:buSzPts val="1800"/>
              <a:buChar char="･"/>
              <a:defRPr/>
            </a:lvl2pPr>
            <a:lvl3pPr indent="-342900" lvl="2" marL="1371600" algn="l">
              <a:lnSpc>
                <a:spcPct val="135000"/>
              </a:lnSpc>
              <a:spcBef>
                <a:spcPts val="1000"/>
              </a:spcBef>
              <a:spcAft>
                <a:spcPts val="0"/>
              </a:spcAft>
              <a:buSzPts val="1800"/>
              <a:buChar char="･"/>
              <a:defRPr/>
            </a:lvl3pPr>
            <a:lvl4pPr indent="-342900" lvl="3" marL="1828800" algn="l">
              <a:lnSpc>
                <a:spcPct val="135000"/>
              </a:lnSpc>
              <a:spcBef>
                <a:spcPts val="1000"/>
              </a:spcBef>
              <a:spcAft>
                <a:spcPts val="0"/>
              </a:spcAft>
              <a:buSzPts val="1800"/>
              <a:buChar char="･"/>
              <a:defRPr/>
            </a:lvl4pPr>
            <a:lvl5pPr indent="-342900" lvl="4" marL="2286000" algn="l">
              <a:lnSpc>
                <a:spcPct val="135000"/>
              </a:lnSpc>
              <a:spcBef>
                <a:spcPts val="1000"/>
              </a:spcBef>
              <a:spcAft>
                <a:spcPts val="0"/>
              </a:spcAft>
              <a:buSzPts val="1800"/>
              <a:buChar char="･"/>
              <a:defRPr/>
            </a:lvl5pPr>
            <a:lvl6pPr indent="-342900" lvl="5" marL="2743200" algn="l">
              <a:lnSpc>
                <a:spcPct val="135000"/>
              </a:lnSpc>
              <a:spcBef>
                <a:spcPts val="1000"/>
              </a:spcBef>
              <a:spcAft>
                <a:spcPts val="0"/>
              </a:spcAft>
              <a:buSzPts val="1800"/>
              <a:buChar char="･"/>
              <a:defRPr/>
            </a:lvl6pPr>
            <a:lvl7pPr indent="-342900" lvl="6" marL="3200400" algn="l">
              <a:lnSpc>
                <a:spcPct val="135000"/>
              </a:lnSpc>
              <a:spcBef>
                <a:spcPts val="1000"/>
              </a:spcBef>
              <a:spcAft>
                <a:spcPts val="0"/>
              </a:spcAft>
              <a:buSzPts val="1800"/>
              <a:buChar char="･"/>
              <a:defRPr/>
            </a:lvl7pPr>
            <a:lvl8pPr indent="-342900" lvl="7" marL="3657600" algn="l">
              <a:lnSpc>
                <a:spcPct val="135000"/>
              </a:lnSpc>
              <a:spcBef>
                <a:spcPts val="1000"/>
              </a:spcBef>
              <a:spcAft>
                <a:spcPts val="0"/>
              </a:spcAft>
              <a:buSzPts val="1800"/>
              <a:buChar char="･"/>
              <a:defRPr/>
            </a:lvl8pPr>
            <a:lvl9pPr indent="-342900" lvl="8" marL="4114800" algn="l">
              <a:lnSpc>
                <a:spcPct val="135000"/>
              </a:lnSpc>
              <a:spcBef>
                <a:spcPts val="1000"/>
              </a:spcBef>
              <a:spcAft>
                <a:spcPts val="1000"/>
              </a:spcAft>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and two column body">
  <p:cSld name="CUSTOM_4_17_1">
    <p:spTree>
      <p:nvGrpSpPr>
        <p:cNvPr id="283" name="Shape 283"/>
        <p:cNvGrpSpPr/>
        <p:nvPr/>
      </p:nvGrpSpPr>
      <p:grpSpPr>
        <a:xfrm>
          <a:off x="0" y="0"/>
          <a:ext cx="0" cy="0"/>
          <a:chOff x="0" y="0"/>
          <a:chExt cx="0" cy="0"/>
        </a:xfrm>
      </p:grpSpPr>
      <p:cxnSp>
        <p:nvCxnSpPr>
          <p:cNvPr id="284" name="Google Shape;284;p51"/>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285" name="Google Shape;285;p51"/>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286" name="Google Shape;286;p51"/>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287" name="Google Shape;287;p51"/>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288" name="Google Shape;288;p51"/>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289" name="Google Shape;289;p51"/>
          <p:cNvSpPr txBox="1"/>
          <p:nvPr>
            <p:ph idx="2" type="body"/>
          </p:nvPr>
        </p:nvSpPr>
        <p:spPr>
          <a:xfrm>
            <a:off x="885125" y="2291177"/>
            <a:ext cx="4937700" cy="3727200"/>
          </a:xfrm>
          <a:prstGeom prst="rect">
            <a:avLst/>
          </a:prstGeom>
          <a:noFill/>
          <a:ln>
            <a:noFill/>
          </a:ln>
        </p:spPr>
        <p:txBody>
          <a:bodyPr anchorCtr="0" anchor="t" bIns="0" lIns="0" spcFirstLastPara="1" rIns="0" wrap="square" tIns="0">
            <a:noAutofit/>
          </a:bodyPr>
          <a:lstStyle>
            <a:lvl1pPr indent="-342900" lvl="0" marL="457200" algn="l">
              <a:lnSpc>
                <a:spcPct val="135000"/>
              </a:lnSpc>
              <a:spcBef>
                <a:spcPts val="1000"/>
              </a:spcBef>
              <a:spcAft>
                <a:spcPts val="0"/>
              </a:spcAft>
              <a:buSzPts val="1800"/>
              <a:buChar char="▸"/>
              <a:defRPr/>
            </a:lvl1pPr>
            <a:lvl2pPr indent="-342900" lvl="1" marL="914400" algn="l">
              <a:lnSpc>
                <a:spcPct val="135000"/>
              </a:lnSpc>
              <a:spcBef>
                <a:spcPts val="1000"/>
              </a:spcBef>
              <a:spcAft>
                <a:spcPts val="0"/>
              </a:spcAft>
              <a:buSzPts val="1800"/>
              <a:buChar char="･"/>
              <a:defRPr/>
            </a:lvl2pPr>
            <a:lvl3pPr indent="-342900" lvl="2" marL="1371600" algn="l">
              <a:lnSpc>
                <a:spcPct val="135000"/>
              </a:lnSpc>
              <a:spcBef>
                <a:spcPts val="1000"/>
              </a:spcBef>
              <a:spcAft>
                <a:spcPts val="0"/>
              </a:spcAft>
              <a:buSzPts val="1800"/>
              <a:buChar char="･"/>
              <a:defRPr/>
            </a:lvl3pPr>
            <a:lvl4pPr indent="-342900" lvl="3" marL="1828800" algn="l">
              <a:lnSpc>
                <a:spcPct val="135000"/>
              </a:lnSpc>
              <a:spcBef>
                <a:spcPts val="1000"/>
              </a:spcBef>
              <a:spcAft>
                <a:spcPts val="0"/>
              </a:spcAft>
              <a:buSzPts val="1800"/>
              <a:buChar char="･"/>
              <a:defRPr/>
            </a:lvl4pPr>
            <a:lvl5pPr indent="-342900" lvl="4" marL="2286000" algn="l">
              <a:lnSpc>
                <a:spcPct val="135000"/>
              </a:lnSpc>
              <a:spcBef>
                <a:spcPts val="1000"/>
              </a:spcBef>
              <a:spcAft>
                <a:spcPts val="0"/>
              </a:spcAft>
              <a:buSzPts val="1800"/>
              <a:buChar char="･"/>
              <a:defRPr/>
            </a:lvl5pPr>
            <a:lvl6pPr indent="-342900" lvl="5" marL="2743200" algn="l">
              <a:lnSpc>
                <a:spcPct val="135000"/>
              </a:lnSpc>
              <a:spcBef>
                <a:spcPts val="1000"/>
              </a:spcBef>
              <a:spcAft>
                <a:spcPts val="0"/>
              </a:spcAft>
              <a:buSzPts val="1800"/>
              <a:buChar char="･"/>
              <a:defRPr/>
            </a:lvl6pPr>
            <a:lvl7pPr indent="-342900" lvl="6" marL="3200400" algn="l">
              <a:lnSpc>
                <a:spcPct val="135000"/>
              </a:lnSpc>
              <a:spcBef>
                <a:spcPts val="1000"/>
              </a:spcBef>
              <a:spcAft>
                <a:spcPts val="0"/>
              </a:spcAft>
              <a:buSzPts val="1800"/>
              <a:buChar char="･"/>
              <a:defRPr/>
            </a:lvl7pPr>
            <a:lvl8pPr indent="-342900" lvl="7" marL="3657600" algn="l">
              <a:lnSpc>
                <a:spcPct val="135000"/>
              </a:lnSpc>
              <a:spcBef>
                <a:spcPts val="1000"/>
              </a:spcBef>
              <a:spcAft>
                <a:spcPts val="0"/>
              </a:spcAft>
              <a:buSzPts val="1800"/>
              <a:buChar char="･"/>
              <a:defRPr/>
            </a:lvl8pPr>
            <a:lvl9pPr indent="-342900" lvl="8" marL="4114800" algn="l">
              <a:lnSpc>
                <a:spcPct val="135000"/>
              </a:lnSpc>
              <a:spcBef>
                <a:spcPts val="1000"/>
              </a:spcBef>
              <a:spcAft>
                <a:spcPts val="1000"/>
              </a:spcAft>
              <a:buSzPts val="1800"/>
              <a:buChar char="･"/>
              <a:defRPr/>
            </a:lvl9pPr>
          </a:lstStyle>
          <a:p/>
        </p:txBody>
      </p:sp>
      <p:sp>
        <p:nvSpPr>
          <p:cNvPr id="290" name="Google Shape;290;p51"/>
          <p:cNvSpPr txBox="1"/>
          <p:nvPr>
            <p:ph idx="3" type="body"/>
          </p:nvPr>
        </p:nvSpPr>
        <p:spPr>
          <a:xfrm>
            <a:off x="6369425" y="2291175"/>
            <a:ext cx="4937700" cy="3727200"/>
          </a:xfrm>
          <a:prstGeom prst="rect">
            <a:avLst/>
          </a:prstGeom>
          <a:noFill/>
          <a:ln>
            <a:noFill/>
          </a:ln>
        </p:spPr>
        <p:txBody>
          <a:bodyPr anchorCtr="0" anchor="t" bIns="0" lIns="0" spcFirstLastPara="1" rIns="0" wrap="square" tIns="0">
            <a:noAutofit/>
          </a:bodyPr>
          <a:lstStyle>
            <a:lvl1pPr indent="-342900" lvl="0" marL="457200" algn="l">
              <a:lnSpc>
                <a:spcPct val="135000"/>
              </a:lnSpc>
              <a:spcBef>
                <a:spcPts val="1000"/>
              </a:spcBef>
              <a:spcAft>
                <a:spcPts val="0"/>
              </a:spcAft>
              <a:buSzPts val="1800"/>
              <a:buChar char="▸"/>
              <a:defRPr/>
            </a:lvl1pPr>
            <a:lvl2pPr indent="-342900" lvl="1" marL="914400" algn="l">
              <a:lnSpc>
                <a:spcPct val="135000"/>
              </a:lnSpc>
              <a:spcBef>
                <a:spcPts val="1000"/>
              </a:spcBef>
              <a:spcAft>
                <a:spcPts val="0"/>
              </a:spcAft>
              <a:buSzPts val="1800"/>
              <a:buChar char="･"/>
              <a:defRPr/>
            </a:lvl2pPr>
            <a:lvl3pPr indent="-342900" lvl="2" marL="1371600" algn="l">
              <a:lnSpc>
                <a:spcPct val="135000"/>
              </a:lnSpc>
              <a:spcBef>
                <a:spcPts val="1000"/>
              </a:spcBef>
              <a:spcAft>
                <a:spcPts val="0"/>
              </a:spcAft>
              <a:buSzPts val="1800"/>
              <a:buChar char="･"/>
              <a:defRPr/>
            </a:lvl3pPr>
            <a:lvl4pPr indent="-342900" lvl="3" marL="1828800" algn="l">
              <a:lnSpc>
                <a:spcPct val="135000"/>
              </a:lnSpc>
              <a:spcBef>
                <a:spcPts val="1000"/>
              </a:spcBef>
              <a:spcAft>
                <a:spcPts val="0"/>
              </a:spcAft>
              <a:buSzPts val="1800"/>
              <a:buChar char="･"/>
              <a:defRPr/>
            </a:lvl4pPr>
            <a:lvl5pPr indent="-342900" lvl="4" marL="2286000" algn="l">
              <a:lnSpc>
                <a:spcPct val="135000"/>
              </a:lnSpc>
              <a:spcBef>
                <a:spcPts val="1000"/>
              </a:spcBef>
              <a:spcAft>
                <a:spcPts val="0"/>
              </a:spcAft>
              <a:buSzPts val="1800"/>
              <a:buChar char="･"/>
              <a:defRPr/>
            </a:lvl5pPr>
            <a:lvl6pPr indent="-342900" lvl="5" marL="2743200" algn="l">
              <a:lnSpc>
                <a:spcPct val="135000"/>
              </a:lnSpc>
              <a:spcBef>
                <a:spcPts val="1000"/>
              </a:spcBef>
              <a:spcAft>
                <a:spcPts val="0"/>
              </a:spcAft>
              <a:buSzPts val="1800"/>
              <a:buChar char="･"/>
              <a:defRPr/>
            </a:lvl6pPr>
            <a:lvl7pPr indent="-342900" lvl="6" marL="3200400" algn="l">
              <a:lnSpc>
                <a:spcPct val="135000"/>
              </a:lnSpc>
              <a:spcBef>
                <a:spcPts val="1000"/>
              </a:spcBef>
              <a:spcAft>
                <a:spcPts val="0"/>
              </a:spcAft>
              <a:buSzPts val="1800"/>
              <a:buChar char="･"/>
              <a:defRPr/>
            </a:lvl7pPr>
            <a:lvl8pPr indent="-342900" lvl="7" marL="3657600" algn="l">
              <a:lnSpc>
                <a:spcPct val="135000"/>
              </a:lnSpc>
              <a:spcBef>
                <a:spcPts val="1000"/>
              </a:spcBef>
              <a:spcAft>
                <a:spcPts val="0"/>
              </a:spcAft>
              <a:buSzPts val="1800"/>
              <a:buChar char="･"/>
              <a:defRPr/>
            </a:lvl8pPr>
            <a:lvl9pPr indent="-342900" lvl="8" marL="4114800" algn="l">
              <a:lnSpc>
                <a:spcPct val="135000"/>
              </a:lnSpc>
              <a:spcBef>
                <a:spcPts val="1000"/>
              </a:spcBef>
              <a:spcAft>
                <a:spcPts val="1000"/>
              </a:spcAft>
              <a:buSzPts val="1800"/>
              <a:buChar char="･"/>
              <a:defRPr/>
            </a:lvl9pPr>
          </a:lstStyle>
          <a:p/>
        </p:txBody>
      </p:sp>
      <p:sp>
        <p:nvSpPr>
          <p:cNvPr id="291" name="Google Shape;291;p51"/>
          <p:cNvSpPr txBox="1"/>
          <p:nvPr>
            <p:ph idx="4"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292" name="Google Shape;292;p51"/>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293" name="Google Shape;293;p51"/>
          <p:cNvSpPr txBox="1"/>
          <p:nvPr>
            <p:ph idx="5"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image and column body">
  <p:cSld name="CUSTOM_4_17_1_1">
    <p:spTree>
      <p:nvGrpSpPr>
        <p:cNvPr id="294" name="Shape 294"/>
        <p:cNvGrpSpPr/>
        <p:nvPr/>
      </p:nvGrpSpPr>
      <p:grpSpPr>
        <a:xfrm>
          <a:off x="0" y="0"/>
          <a:ext cx="0" cy="0"/>
          <a:chOff x="0" y="0"/>
          <a:chExt cx="0" cy="0"/>
        </a:xfrm>
      </p:grpSpPr>
      <p:cxnSp>
        <p:nvCxnSpPr>
          <p:cNvPr id="295" name="Google Shape;295;p52"/>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296" name="Google Shape;296;p52"/>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297" name="Google Shape;297;p52"/>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298" name="Google Shape;298;p52"/>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299" name="Google Shape;299;p52"/>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300" name="Google Shape;300;p52"/>
          <p:cNvSpPr txBox="1"/>
          <p:nvPr>
            <p:ph idx="2" type="body"/>
          </p:nvPr>
        </p:nvSpPr>
        <p:spPr>
          <a:xfrm>
            <a:off x="6369425" y="2291175"/>
            <a:ext cx="4937700" cy="3727200"/>
          </a:xfrm>
          <a:prstGeom prst="rect">
            <a:avLst/>
          </a:prstGeom>
          <a:noFill/>
          <a:ln>
            <a:noFill/>
          </a:ln>
        </p:spPr>
        <p:txBody>
          <a:bodyPr anchorCtr="0" anchor="t" bIns="0" lIns="0" spcFirstLastPara="1" rIns="0" wrap="square" tIns="0">
            <a:noAutofit/>
          </a:bodyPr>
          <a:lstStyle>
            <a:lvl1pPr indent="-342900" lvl="0" marL="457200" algn="l">
              <a:lnSpc>
                <a:spcPct val="135000"/>
              </a:lnSpc>
              <a:spcBef>
                <a:spcPts val="1000"/>
              </a:spcBef>
              <a:spcAft>
                <a:spcPts val="0"/>
              </a:spcAft>
              <a:buSzPts val="1800"/>
              <a:buChar char="▸"/>
              <a:defRPr/>
            </a:lvl1pPr>
            <a:lvl2pPr indent="-342900" lvl="1" marL="914400" algn="l">
              <a:lnSpc>
                <a:spcPct val="135000"/>
              </a:lnSpc>
              <a:spcBef>
                <a:spcPts val="1000"/>
              </a:spcBef>
              <a:spcAft>
                <a:spcPts val="0"/>
              </a:spcAft>
              <a:buSzPts val="1800"/>
              <a:buChar char="･"/>
              <a:defRPr/>
            </a:lvl2pPr>
            <a:lvl3pPr indent="-342900" lvl="2" marL="1371600" algn="l">
              <a:lnSpc>
                <a:spcPct val="135000"/>
              </a:lnSpc>
              <a:spcBef>
                <a:spcPts val="1000"/>
              </a:spcBef>
              <a:spcAft>
                <a:spcPts val="0"/>
              </a:spcAft>
              <a:buSzPts val="1800"/>
              <a:buChar char="･"/>
              <a:defRPr/>
            </a:lvl3pPr>
            <a:lvl4pPr indent="-342900" lvl="3" marL="1828800" algn="l">
              <a:lnSpc>
                <a:spcPct val="135000"/>
              </a:lnSpc>
              <a:spcBef>
                <a:spcPts val="1000"/>
              </a:spcBef>
              <a:spcAft>
                <a:spcPts val="0"/>
              </a:spcAft>
              <a:buSzPts val="1800"/>
              <a:buChar char="･"/>
              <a:defRPr/>
            </a:lvl4pPr>
            <a:lvl5pPr indent="-342900" lvl="4" marL="2286000" algn="l">
              <a:lnSpc>
                <a:spcPct val="135000"/>
              </a:lnSpc>
              <a:spcBef>
                <a:spcPts val="1000"/>
              </a:spcBef>
              <a:spcAft>
                <a:spcPts val="0"/>
              </a:spcAft>
              <a:buSzPts val="1800"/>
              <a:buChar char="･"/>
              <a:defRPr/>
            </a:lvl5pPr>
            <a:lvl6pPr indent="-342900" lvl="5" marL="2743200" algn="l">
              <a:lnSpc>
                <a:spcPct val="135000"/>
              </a:lnSpc>
              <a:spcBef>
                <a:spcPts val="1000"/>
              </a:spcBef>
              <a:spcAft>
                <a:spcPts val="0"/>
              </a:spcAft>
              <a:buSzPts val="1800"/>
              <a:buChar char="･"/>
              <a:defRPr/>
            </a:lvl6pPr>
            <a:lvl7pPr indent="-342900" lvl="6" marL="3200400" algn="l">
              <a:lnSpc>
                <a:spcPct val="135000"/>
              </a:lnSpc>
              <a:spcBef>
                <a:spcPts val="1000"/>
              </a:spcBef>
              <a:spcAft>
                <a:spcPts val="0"/>
              </a:spcAft>
              <a:buSzPts val="1800"/>
              <a:buChar char="･"/>
              <a:defRPr/>
            </a:lvl7pPr>
            <a:lvl8pPr indent="-342900" lvl="7" marL="3657600" algn="l">
              <a:lnSpc>
                <a:spcPct val="135000"/>
              </a:lnSpc>
              <a:spcBef>
                <a:spcPts val="1000"/>
              </a:spcBef>
              <a:spcAft>
                <a:spcPts val="0"/>
              </a:spcAft>
              <a:buSzPts val="1800"/>
              <a:buChar char="･"/>
              <a:defRPr/>
            </a:lvl8pPr>
            <a:lvl9pPr indent="-342900" lvl="8" marL="4114800" algn="l">
              <a:lnSpc>
                <a:spcPct val="135000"/>
              </a:lnSpc>
              <a:spcBef>
                <a:spcPts val="1000"/>
              </a:spcBef>
              <a:spcAft>
                <a:spcPts val="1000"/>
              </a:spcAft>
              <a:buSzPts val="1800"/>
              <a:buChar char="･"/>
              <a:defRPr/>
            </a:lvl9pPr>
          </a:lstStyle>
          <a:p/>
        </p:txBody>
      </p:sp>
      <p:sp>
        <p:nvSpPr>
          <p:cNvPr id="301" name="Google Shape;301;p52"/>
          <p:cNvSpPr txBox="1"/>
          <p:nvPr>
            <p:ph idx="3"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302" name="Google Shape;302;p52"/>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303" name="Google Shape;303;p52"/>
          <p:cNvSpPr txBox="1"/>
          <p:nvPr>
            <p:ph idx="4"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meline vertical">
  <p:cSld name="CUSTOM_4_16">
    <p:spTree>
      <p:nvGrpSpPr>
        <p:cNvPr id="304" name="Shape 304"/>
        <p:cNvGrpSpPr/>
        <p:nvPr/>
      </p:nvGrpSpPr>
      <p:grpSpPr>
        <a:xfrm>
          <a:off x="0" y="0"/>
          <a:ext cx="0" cy="0"/>
          <a:chOff x="0" y="0"/>
          <a:chExt cx="0" cy="0"/>
        </a:xfrm>
      </p:grpSpPr>
      <p:sp>
        <p:nvSpPr>
          <p:cNvPr id="305" name="Google Shape;305;p53"/>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9pPr>
          </a:lstStyle>
          <a:p/>
        </p:txBody>
      </p:sp>
      <p:cxnSp>
        <p:nvCxnSpPr>
          <p:cNvPr id="306" name="Google Shape;306;p53"/>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307" name="Google Shape;307;p53"/>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308" name="Google Shape;308;p53"/>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309" name="Google Shape;309;p53"/>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310" name="Google Shape;310;p53"/>
          <p:cNvSpPr txBox="1"/>
          <p:nvPr>
            <p:ph idx="2"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cxnSp>
        <p:nvCxnSpPr>
          <p:cNvPr id="311" name="Google Shape;311;p53"/>
          <p:cNvCxnSpPr/>
          <p:nvPr/>
        </p:nvCxnSpPr>
        <p:spPr>
          <a:xfrm>
            <a:off x="4146414" y="-7350"/>
            <a:ext cx="0" cy="6872700"/>
          </a:xfrm>
          <a:prstGeom prst="straightConnector1">
            <a:avLst/>
          </a:prstGeom>
          <a:noFill/>
          <a:ln cap="flat" cmpd="sng" w="28575">
            <a:solidFill>
              <a:srgbClr val="D5D5D5"/>
            </a:solidFill>
            <a:prstDash val="solid"/>
            <a:round/>
            <a:headEnd len="sm" w="sm" type="none"/>
            <a:tailEnd len="sm" w="sm" type="none"/>
          </a:ln>
        </p:spPr>
      </p:cxnSp>
      <p:sp>
        <p:nvSpPr>
          <p:cNvPr id="312" name="Google Shape;312;p53"/>
          <p:cNvSpPr txBox="1"/>
          <p:nvPr>
            <p:ph idx="3" type="subTitle"/>
          </p:nvPr>
        </p:nvSpPr>
        <p:spPr>
          <a:xfrm>
            <a:off x="4467775" y="1832876"/>
            <a:ext cx="5115600" cy="6456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0"/>
              </a:spcBef>
              <a:spcAft>
                <a:spcPts val="0"/>
              </a:spcAft>
              <a:buSzPts val="1800"/>
              <a:buNone/>
              <a:defRPr sz="1400"/>
            </a:lvl2pPr>
            <a:lvl3pPr lvl="2" algn="l">
              <a:lnSpc>
                <a:spcPct val="140000"/>
              </a:lnSpc>
              <a:spcBef>
                <a:spcPts val="0"/>
              </a:spcBef>
              <a:spcAft>
                <a:spcPts val="0"/>
              </a:spcAft>
              <a:buSzPts val="1800"/>
              <a:buNone/>
              <a:defRPr sz="1400"/>
            </a:lvl3pPr>
            <a:lvl4pPr lvl="3" algn="l">
              <a:lnSpc>
                <a:spcPct val="140000"/>
              </a:lnSpc>
              <a:spcBef>
                <a:spcPts val="0"/>
              </a:spcBef>
              <a:spcAft>
                <a:spcPts val="0"/>
              </a:spcAft>
              <a:buSzPts val="1800"/>
              <a:buNone/>
              <a:defRPr sz="1400"/>
            </a:lvl4pPr>
            <a:lvl5pPr lvl="4" algn="l">
              <a:lnSpc>
                <a:spcPct val="140000"/>
              </a:lnSpc>
              <a:spcBef>
                <a:spcPts val="0"/>
              </a:spcBef>
              <a:spcAft>
                <a:spcPts val="0"/>
              </a:spcAft>
              <a:buSzPts val="1800"/>
              <a:buNone/>
              <a:defRPr sz="1400"/>
            </a:lvl5pPr>
            <a:lvl6pPr lvl="5" algn="l">
              <a:lnSpc>
                <a:spcPct val="140000"/>
              </a:lnSpc>
              <a:spcBef>
                <a:spcPts val="0"/>
              </a:spcBef>
              <a:spcAft>
                <a:spcPts val="0"/>
              </a:spcAft>
              <a:buSzPts val="1800"/>
              <a:buNone/>
              <a:defRPr sz="1400"/>
            </a:lvl6pPr>
            <a:lvl7pPr lvl="6" algn="l">
              <a:lnSpc>
                <a:spcPct val="140000"/>
              </a:lnSpc>
              <a:spcBef>
                <a:spcPts val="0"/>
              </a:spcBef>
              <a:spcAft>
                <a:spcPts val="0"/>
              </a:spcAft>
              <a:buSzPts val="1800"/>
              <a:buNone/>
              <a:defRPr sz="1400"/>
            </a:lvl7pPr>
            <a:lvl8pPr lvl="7" algn="l">
              <a:lnSpc>
                <a:spcPct val="140000"/>
              </a:lnSpc>
              <a:spcBef>
                <a:spcPts val="0"/>
              </a:spcBef>
              <a:spcAft>
                <a:spcPts val="0"/>
              </a:spcAft>
              <a:buSzPts val="1800"/>
              <a:buNone/>
              <a:defRPr sz="1400"/>
            </a:lvl8pPr>
            <a:lvl9pPr lvl="8" algn="l">
              <a:lnSpc>
                <a:spcPct val="140000"/>
              </a:lnSpc>
              <a:spcBef>
                <a:spcPts val="0"/>
              </a:spcBef>
              <a:spcAft>
                <a:spcPts val="0"/>
              </a:spcAft>
              <a:buSzPts val="1800"/>
              <a:buNone/>
              <a:defRPr sz="1400"/>
            </a:lvl9pPr>
          </a:lstStyle>
          <a:p/>
        </p:txBody>
      </p:sp>
      <p:sp>
        <p:nvSpPr>
          <p:cNvPr id="313" name="Google Shape;313;p53"/>
          <p:cNvSpPr txBox="1"/>
          <p:nvPr>
            <p:ph idx="4" type="subTitle"/>
          </p:nvPr>
        </p:nvSpPr>
        <p:spPr>
          <a:xfrm>
            <a:off x="4467775" y="1441300"/>
            <a:ext cx="4538700" cy="2988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800"/>
              <a:buNone/>
              <a:defRPr sz="1400">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1800"/>
              <a:buNone/>
              <a:defRPr>
                <a:latin typeface="Red Hat Display Medium"/>
                <a:ea typeface="Red Hat Display Medium"/>
                <a:cs typeface="Red Hat Display Medium"/>
                <a:sym typeface="Red Hat Display Medium"/>
              </a:defRPr>
            </a:lvl2pPr>
            <a:lvl3pPr lvl="2" algn="l">
              <a:lnSpc>
                <a:spcPct val="100000"/>
              </a:lnSpc>
              <a:spcBef>
                <a:spcPts val="0"/>
              </a:spcBef>
              <a:spcAft>
                <a:spcPts val="0"/>
              </a:spcAft>
              <a:buSzPts val="1800"/>
              <a:buNone/>
              <a:defRPr>
                <a:latin typeface="Red Hat Display Medium"/>
                <a:ea typeface="Red Hat Display Medium"/>
                <a:cs typeface="Red Hat Display Medium"/>
                <a:sym typeface="Red Hat Display Medium"/>
              </a:defRPr>
            </a:lvl3pPr>
            <a:lvl4pPr lvl="3" algn="l">
              <a:lnSpc>
                <a:spcPct val="100000"/>
              </a:lnSpc>
              <a:spcBef>
                <a:spcPts val="0"/>
              </a:spcBef>
              <a:spcAft>
                <a:spcPts val="0"/>
              </a:spcAft>
              <a:buSzPts val="1800"/>
              <a:buNone/>
              <a:defRPr>
                <a:latin typeface="Red Hat Display Medium"/>
                <a:ea typeface="Red Hat Display Medium"/>
                <a:cs typeface="Red Hat Display Medium"/>
                <a:sym typeface="Red Hat Display Medium"/>
              </a:defRPr>
            </a:lvl4pPr>
            <a:lvl5pPr lvl="4" algn="l">
              <a:lnSpc>
                <a:spcPct val="100000"/>
              </a:lnSpc>
              <a:spcBef>
                <a:spcPts val="0"/>
              </a:spcBef>
              <a:spcAft>
                <a:spcPts val="0"/>
              </a:spcAft>
              <a:buSzPts val="1800"/>
              <a:buNone/>
              <a:defRPr>
                <a:latin typeface="Red Hat Display Medium"/>
                <a:ea typeface="Red Hat Display Medium"/>
                <a:cs typeface="Red Hat Display Medium"/>
                <a:sym typeface="Red Hat Display Medium"/>
              </a:defRPr>
            </a:lvl5pPr>
            <a:lvl6pPr lvl="5" algn="l">
              <a:lnSpc>
                <a:spcPct val="100000"/>
              </a:lnSpc>
              <a:spcBef>
                <a:spcPts val="0"/>
              </a:spcBef>
              <a:spcAft>
                <a:spcPts val="0"/>
              </a:spcAft>
              <a:buSzPts val="1800"/>
              <a:buNone/>
              <a:defRPr>
                <a:latin typeface="Red Hat Display Medium"/>
                <a:ea typeface="Red Hat Display Medium"/>
                <a:cs typeface="Red Hat Display Medium"/>
                <a:sym typeface="Red Hat Display Medium"/>
              </a:defRPr>
            </a:lvl6pPr>
            <a:lvl7pPr lvl="6" algn="l">
              <a:lnSpc>
                <a:spcPct val="100000"/>
              </a:lnSpc>
              <a:spcBef>
                <a:spcPts val="0"/>
              </a:spcBef>
              <a:spcAft>
                <a:spcPts val="0"/>
              </a:spcAft>
              <a:buSzPts val="1800"/>
              <a:buNone/>
              <a:defRPr>
                <a:latin typeface="Red Hat Display Medium"/>
                <a:ea typeface="Red Hat Display Medium"/>
                <a:cs typeface="Red Hat Display Medium"/>
                <a:sym typeface="Red Hat Display Medium"/>
              </a:defRPr>
            </a:lvl7pPr>
            <a:lvl8pPr lvl="7" algn="l">
              <a:lnSpc>
                <a:spcPct val="100000"/>
              </a:lnSpc>
              <a:spcBef>
                <a:spcPts val="0"/>
              </a:spcBef>
              <a:spcAft>
                <a:spcPts val="0"/>
              </a:spcAft>
              <a:buSzPts val="1800"/>
              <a:buNone/>
              <a:defRPr>
                <a:latin typeface="Red Hat Display Medium"/>
                <a:ea typeface="Red Hat Display Medium"/>
                <a:cs typeface="Red Hat Display Medium"/>
                <a:sym typeface="Red Hat Display Medium"/>
              </a:defRPr>
            </a:lvl8pPr>
            <a:lvl9pPr lvl="8" algn="l">
              <a:lnSpc>
                <a:spcPct val="100000"/>
              </a:lnSpc>
              <a:spcBef>
                <a:spcPts val="0"/>
              </a:spcBef>
              <a:spcAft>
                <a:spcPts val="0"/>
              </a:spcAft>
              <a:buSzPts val="1800"/>
              <a:buNone/>
              <a:defRPr>
                <a:latin typeface="Red Hat Display Medium"/>
                <a:ea typeface="Red Hat Display Medium"/>
                <a:cs typeface="Red Hat Display Medium"/>
                <a:sym typeface="Red Hat Display Medium"/>
              </a:defRPr>
            </a:lvl9pPr>
          </a:lstStyle>
          <a:p/>
        </p:txBody>
      </p:sp>
      <p:sp>
        <p:nvSpPr>
          <p:cNvPr id="314" name="Google Shape;314;p53"/>
          <p:cNvSpPr txBox="1"/>
          <p:nvPr>
            <p:ph idx="5" type="subTitle"/>
          </p:nvPr>
        </p:nvSpPr>
        <p:spPr>
          <a:xfrm>
            <a:off x="3362500" y="1832876"/>
            <a:ext cx="690000" cy="234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0"/>
              </a:spcBef>
              <a:spcAft>
                <a:spcPts val="0"/>
              </a:spcAft>
              <a:buSzPts val="1800"/>
              <a:buNone/>
              <a:defRPr sz="1400"/>
            </a:lvl2pPr>
            <a:lvl3pPr lvl="2" algn="ctr">
              <a:lnSpc>
                <a:spcPct val="140000"/>
              </a:lnSpc>
              <a:spcBef>
                <a:spcPts val="0"/>
              </a:spcBef>
              <a:spcAft>
                <a:spcPts val="0"/>
              </a:spcAft>
              <a:buSzPts val="1800"/>
              <a:buNone/>
              <a:defRPr sz="1400"/>
            </a:lvl3pPr>
            <a:lvl4pPr lvl="3" algn="ctr">
              <a:lnSpc>
                <a:spcPct val="140000"/>
              </a:lnSpc>
              <a:spcBef>
                <a:spcPts val="0"/>
              </a:spcBef>
              <a:spcAft>
                <a:spcPts val="0"/>
              </a:spcAft>
              <a:buSzPts val="1800"/>
              <a:buNone/>
              <a:defRPr sz="1400"/>
            </a:lvl4pPr>
            <a:lvl5pPr lvl="4" algn="ctr">
              <a:lnSpc>
                <a:spcPct val="140000"/>
              </a:lnSpc>
              <a:spcBef>
                <a:spcPts val="0"/>
              </a:spcBef>
              <a:spcAft>
                <a:spcPts val="0"/>
              </a:spcAft>
              <a:buSzPts val="1800"/>
              <a:buNone/>
              <a:defRPr sz="1400"/>
            </a:lvl5pPr>
            <a:lvl6pPr lvl="5" algn="ctr">
              <a:lnSpc>
                <a:spcPct val="140000"/>
              </a:lnSpc>
              <a:spcBef>
                <a:spcPts val="0"/>
              </a:spcBef>
              <a:spcAft>
                <a:spcPts val="0"/>
              </a:spcAft>
              <a:buSzPts val="1800"/>
              <a:buNone/>
              <a:defRPr sz="1400"/>
            </a:lvl6pPr>
            <a:lvl7pPr lvl="6" algn="ctr">
              <a:lnSpc>
                <a:spcPct val="140000"/>
              </a:lnSpc>
              <a:spcBef>
                <a:spcPts val="0"/>
              </a:spcBef>
              <a:spcAft>
                <a:spcPts val="0"/>
              </a:spcAft>
              <a:buSzPts val="1800"/>
              <a:buNone/>
              <a:defRPr sz="1400"/>
            </a:lvl7pPr>
            <a:lvl8pPr lvl="7" algn="ctr">
              <a:lnSpc>
                <a:spcPct val="140000"/>
              </a:lnSpc>
              <a:spcBef>
                <a:spcPts val="0"/>
              </a:spcBef>
              <a:spcAft>
                <a:spcPts val="0"/>
              </a:spcAft>
              <a:buSzPts val="1800"/>
              <a:buNone/>
              <a:defRPr sz="1400"/>
            </a:lvl8pPr>
            <a:lvl9pPr lvl="8" algn="ctr">
              <a:lnSpc>
                <a:spcPct val="140000"/>
              </a:lnSpc>
              <a:spcBef>
                <a:spcPts val="0"/>
              </a:spcBef>
              <a:spcAft>
                <a:spcPts val="0"/>
              </a:spcAft>
              <a:buSzPts val="1800"/>
              <a:buNone/>
              <a:defRPr sz="14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meline horizontal">
  <p:cSld name="CUSTOM_4_15">
    <p:spTree>
      <p:nvGrpSpPr>
        <p:cNvPr id="315" name="Shape 315"/>
        <p:cNvGrpSpPr/>
        <p:nvPr/>
      </p:nvGrpSpPr>
      <p:grpSpPr>
        <a:xfrm>
          <a:off x="0" y="0"/>
          <a:ext cx="0" cy="0"/>
          <a:chOff x="0" y="0"/>
          <a:chExt cx="0" cy="0"/>
        </a:xfrm>
      </p:grpSpPr>
      <p:cxnSp>
        <p:nvCxnSpPr>
          <p:cNvPr id="316" name="Google Shape;316;p54"/>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317" name="Google Shape;317;p54"/>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318" name="Google Shape;318;p54"/>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319" name="Google Shape;319;p54"/>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320" name="Google Shape;320;p54"/>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321" name="Google Shape;321;p54"/>
          <p:cNvSpPr txBox="1"/>
          <p:nvPr>
            <p:ph idx="2" type="subTitle"/>
          </p:nvPr>
        </p:nvSpPr>
        <p:spPr>
          <a:xfrm>
            <a:off x="2042425" y="2497493"/>
            <a:ext cx="2106900" cy="3792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1pPr>
            <a:lvl2pPr lvl="1" algn="l">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2pPr>
            <a:lvl3pPr lvl="2" algn="l">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3pPr>
            <a:lvl4pPr lvl="3" algn="l">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4pPr>
            <a:lvl5pPr lvl="4" algn="l">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5pPr>
            <a:lvl6pPr lvl="5" algn="l">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6pPr>
            <a:lvl7pPr lvl="6" algn="l">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7pPr>
            <a:lvl8pPr lvl="7" algn="l">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8pPr>
            <a:lvl9pPr lvl="8" algn="l">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9pPr>
          </a:lstStyle>
          <a:p/>
        </p:txBody>
      </p:sp>
      <p:sp>
        <p:nvSpPr>
          <p:cNvPr id="322" name="Google Shape;322;p54"/>
          <p:cNvSpPr txBox="1"/>
          <p:nvPr>
            <p:ph idx="3" type="subTitle"/>
          </p:nvPr>
        </p:nvSpPr>
        <p:spPr>
          <a:xfrm>
            <a:off x="2042425" y="2903475"/>
            <a:ext cx="2106900" cy="6753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1800"/>
              <a:buNone/>
              <a:defRPr sz="1200"/>
            </a:lvl1pPr>
            <a:lvl2pPr lvl="1" algn="l">
              <a:lnSpc>
                <a:spcPct val="115000"/>
              </a:lnSpc>
              <a:spcBef>
                <a:spcPts val="0"/>
              </a:spcBef>
              <a:spcAft>
                <a:spcPts val="0"/>
              </a:spcAft>
              <a:buSzPts val="1800"/>
              <a:buNone/>
              <a:defRPr sz="1200"/>
            </a:lvl2pPr>
            <a:lvl3pPr lvl="2" algn="l">
              <a:lnSpc>
                <a:spcPct val="115000"/>
              </a:lnSpc>
              <a:spcBef>
                <a:spcPts val="0"/>
              </a:spcBef>
              <a:spcAft>
                <a:spcPts val="0"/>
              </a:spcAft>
              <a:buSzPts val="1800"/>
              <a:buNone/>
              <a:defRPr sz="1200"/>
            </a:lvl3pPr>
            <a:lvl4pPr lvl="3" algn="l">
              <a:lnSpc>
                <a:spcPct val="115000"/>
              </a:lnSpc>
              <a:spcBef>
                <a:spcPts val="0"/>
              </a:spcBef>
              <a:spcAft>
                <a:spcPts val="0"/>
              </a:spcAft>
              <a:buSzPts val="1800"/>
              <a:buNone/>
              <a:defRPr sz="1200"/>
            </a:lvl4pPr>
            <a:lvl5pPr lvl="4" algn="l">
              <a:lnSpc>
                <a:spcPct val="115000"/>
              </a:lnSpc>
              <a:spcBef>
                <a:spcPts val="0"/>
              </a:spcBef>
              <a:spcAft>
                <a:spcPts val="0"/>
              </a:spcAft>
              <a:buSzPts val="1800"/>
              <a:buNone/>
              <a:defRPr sz="1200"/>
            </a:lvl5pPr>
            <a:lvl6pPr lvl="5" algn="l">
              <a:lnSpc>
                <a:spcPct val="115000"/>
              </a:lnSpc>
              <a:spcBef>
                <a:spcPts val="0"/>
              </a:spcBef>
              <a:spcAft>
                <a:spcPts val="0"/>
              </a:spcAft>
              <a:buSzPts val="1800"/>
              <a:buNone/>
              <a:defRPr sz="1200"/>
            </a:lvl6pPr>
            <a:lvl7pPr lvl="6" algn="l">
              <a:lnSpc>
                <a:spcPct val="115000"/>
              </a:lnSpc>
              <a:spcBef>
                <a:spcPts val="0"/>
              </a:spcBef>
              <a:spcAft>
                <a:spcPts val="0"/>
              </a:spcAft>
              <a:buSzPts val="1800"/>
              <a:buNone/>
              <a:defRPr sz="1200"/>
            </a:lvl7pPr>
            <a:lvl8pPr lvl="7" algn="l">
              <a:lnSpc>
                <a:spcPct val="115000"/>
              </a:lnSpc>
              <a:spcBef>
                <a:spcPts val="0"/>
              </a:spcBef>
              <a:spcAft>
                <a:spcPts val="0"/>
              </a:spcAft>
              <a:buSzPts val="1800"/>
              <a:buNone/>
              <a:defRPr sz="1200"/>
            </a:lvl8pPr>
            <a:lvl9pPr lvl="8" algn="l">
              <a:lnSpc>
                <a:spcPct val="115000"/>
              </a:lnSpc>
              <a:spcBef>
                <a:spcPts val="0"/>
              </a:spcBef>
              <a:spcAft>
                <a:spcPts val="0"/>
              </a:spcAft>
              <a:buSzPts val="1800"/>
              <a:buNone/>
              <a:defRPr sz="1200"/>
            </a:lvl9pPr>
          </a:lstStyle>
          <a:p/>
        </p:txBody>
      </p:sp>
      <p:sp>
        <p:nvSpPr>
          <p:cNvPr id="323" name="Google Shape;323;p54"/>
          <p:cNvSpPr txBox="1"/>
          <p:nvPr>
            <p:ph idx="4" type="subTitle"/>
          </p:nvPr>
        </p:nvSpPr>
        <p:spPr>
          <a:xfrm>
            <a:off x="1596475" y="4403575"/>
            <a:ext cx="975900" cy="234900"/>
          </a:xfrm>
          <a:prstGeom prst="rect">
            <a:avLst/>
          </a:prstGeom>
          <a:noFill/>
          <a:ln>
            <a:noFill/>
          </a:ln>
        </p:spPr>
        <p:txBody>
          <a:bodyPr anchorCtr="0" anchor="ctr" bIns="0" lIns="0" spcFirstLastPara="1" rIns="0" wrap="square" tIns="0">
            <a:noAutofit/>
          </a:bodyPr>
          <a:lstStyle>
            <a:lvl1pPr lvl="0" algn="ctr">
              <a:lnSpc>
                <a:spcPct val="115000"/>
              </a:lnSpc>
              <a:spcBef>
                <a:spcPts val="0"/>
              </a:spcBef>
              <a:spcAft>
                <a:spcPts val="0"/>
              </a:spcAft>
              <a:buSzPts val="1800"/>
              <a:buNone/>
              <a:defRPr sz="1400">
                <a:solidFill>
                  <a:schemeClr val="accent1"/>
                </a:solidFill>
              </a:defRPr>
            </a:lvl1pPr>
            <a:lvl2pPr lvl="1" algn="ctr">
              <a:lnSpc>
                <a:spcPct val="115000"/>
              </a:lnSpc>
              <a:spcBef>
                <a:spcPts val="0"/>
              </a:spcBef>
              <a:spcAft>
                <a:spcPts val="0"/>
              </a:spcAft>
              <a:buSzPts val="1800"/>
              <a:buNone/>
              <a:defRPr sz="1400">
                <a:solidFill>
                  <a:schemeClr val="accent1"/>
                </a:solidFill>
              </a:defRPr>
            </a:lvl2pPr>
            <a:lvl3pPr lvl="2" algn="ctr">
              <a:lnSpc>
                <a:spcPct val="115000"/>
              </a:lnSpc>
              <a:spcBef>
                <a:spcPts val="0"/>
              </a:spcBef>
              <a:spcAft>
                <a:spcPts val="0"/>
              </a:spcAft>
              <a:buSzPts val="1800"/>
              <a:buNone/>
              <a:defRPr sz="1400">
                <a:solidFill>
                  <a:schemeClr val="accent1"/>
                </a:solidFill>
              </a:defRPr>
            </a:lvl3pPr>
            <a:lvl4pPr lvl="3" algn="ctr">
              <a:lnSpc>
                <a:spcPct val="115000"/>
              </a:lnSpc>
              <a:spcBef>
                <a:spcPts val="0"/>
              </a:spcBef>
              <a:spcAft>
                <a:spcPts val="0"/>
              </a:spcAft>
              <a:buSzPts val="1800"/>
              <a:buNone/>
              <a:defRPr sz="1400">
                <a:solidFill>
                  <a:schemeClr val="accent1"/>
                </a:solidFill>
              </a:defRPr>
            </a:lvl4pPr>
            <a:lvl5pPr lvl="4" algn="ctr">
              <a:lnSpc>
                <a:spcPct val="115000"/>
              </a:lnSpc>
              <a:spcBef>
                <a:spcPts val="0"/>
              </a:spcBef>
              <a:spcAft>
                <a:spcPts val="0"/>
              </a:spcAft>
              <a:buSzPts val="1800"/>
              <a:buNone/>
              <a:defRPr sz="1400">
                <a:solidFill>
                  <a:schemeClr val="accent1"/>
                </a:solidFill>
              </a:defRPr>
            </a:lvl5pPr>
            <a:lvl6pPr lvl="5" algn="ctr">
              <a:lnSpc>
                <a:spcPct val="115000"/>
              </a:lnSpc>
              <a:spcBef>
                <a:spcPts val="0"/>
              </a:spcBef>
              <a:spcAft>
                <a:spcPts val="0"/>
              </a:spcAft>
              <a:buSzPts val="1800"/>
              <a:buNone/>
              <a:defRPr sz="1400">
                <a:solidFill>
                  <a:schemeClr val="accent1"/>
                </a:solidFill>
              </a:defRPr>
            </a:lvl6pPr>
            <a:lvl7pPr lvl="6" algn="ctr">
              <a:lnSpc>
                <a:spcPct val="115000"/>
              </a:lnSpc>
              <a:spcBef>
                <a:spcPts val="0"/>
              </a:spcBef>
              <a:spcAft>
                <a:spcPts val="0"/>
              </a:spcAft>
              <a:buSzPts val="1800"/>
              <a:buNone/>
              <a:defRPr sz="1400">
                <a:solidFill>
                  <a:schemeClr val="accent1"/>
                </a:solidFill>
              </a:defRPr>
            </a:lvl7pPr>
            <a:lvl8pPr lvl="7" algn="ctr">
              <a:lnSpc>
                <a:spcPct val="115000"/>
              </a:lnSpc>
              <a:spcBef>
                <a:spcPts val="0"/>
              </a:spcBef>
              <a:spcAft>
                <a:spcPts val="0"/>
              </a:spcAft>
              <a:buSzPts val="1800"/>
              <a:buNone/>
              <a:defRPr sz="1400">
                <a:solidFill>
                  <a:schemeClr val="accent1"/>
                </a:solidFill>
              </a:defRPr>
            </a:lvl8pPr>
            <a:lvl9pPr lvl="8" algn="ctr">
              <a:lnSpc>
                <a:spcPct val="115000"/>
              </a:lnSpc>
              <a:spcBef>
                <a:spcPts val="0"/>
              </a:spcBef>
              <a:spcAft>
                <a:spcPts val="0"/>
              </a:spcAft>
              <a:buSzPts val="1800"/>
              <a:buNone/>
              <a:defRPr sz="1400">
                <a:solidFill>
                  <a:schemeClr val="accent1"/>
                </a:solidFill>
              </a:defRPr>
            </a:lvl9pPr>
          </a:lstStyle>
          <a:p/>
        </p:txBody>
      </p:sp>
      <p:sp>
        <p:nvSpPr>
          <p:cNvPr id="324" name="Google Shape;324;p54"/>
          <p:cNvSpPr txBox="1"/>
          <p:nvPr>
            <p:ph idx="5" type="subTitle"/>
          </p:nvPr>
        </p:nvSpPr>
        <p:spPr>
          <a:xfrm>
            <a:off x="3278975" y="3892511"/>
            <a:ext cx="975900" cy="234900"/>
          </a:xfrm>
          <a:prstGeom prst="rect">
            <a:avLst/>
          </a:prstGeom>
          <a:noFill/>
          <a:ln>
            <a:noFill/>
          </a:ln>
        </p:spPr>
        <p:txBody>
          <a:bodyPr anchorCtr="0" anchor="ctr" bIns="0" lIns="0" spcFirstLastPara="1" rIns="0" wrap="square" tIns="0">
            <a:noAutofit/>
          </a:bodyPr>
          <a:lstStyle>
            <a:lvl1pPr lvl="0" algn="ctr">
              <a:lnSpc>
                <a:spcPct val="115000"/>
              </a:lnSpc>
              <a:spcBef>
                <a:spcPts val="0"/>
              </a:spcBef>
              <a:spcAft>
                <a:spcPts val="0"/>
              </a:spcAft>
              <a:buSzPts val="1800"/>
              <a:buNone/>
              <a:defRPr sz="1400">
                <a:solidFill>
                  <a:schemeClr val="accent1"/>
                </a:solidFill>
              </a:defRPr>
            </a:lvl1pPr>
            <a:lvl2pPr lvl="1" algn="ctr">
              <a:lnSpc>
                <a:spcPct val="115000"/>
              </a:lnSpc>
              <a:spcBef>
                <a:spcPts val="0"/>
              </a:spcBef>
              <a:spcAft>
                <a:spcPts val="0"/>
              </a:spcAft>
              <a:buSzPts val="1800"/>
              <a:buNone/>
              <a:defRPr sz="1400">
                <a:solidFill>
                  <a:schemeClr val="accent1"/>
                </a:solidFill>
              </a:defRPr>
            </a:lvl2pPr>
            <a:lvl3pPr lvl="2" algn="ctr">
              <a:lnSpc>
                <a:spcPct val="115000"/>
              </a:lnSpc>
              <a:spcBef>
                <a:spcPts val="0"/>
              </a:spcBef>
              <a:spcAft>
                <a:spcPts val="0"/>
              </a:spcAft>
              <a:buSzPts val="1800"/>
              <a:buNone/>
              <a:defRPr sz="1400">
                <a:solidFill>
                  <a:schemeClr val="accent1"/>
                </a:solidFill>
              </a:defRPr>
            </a:lvl3pPr>
            <a:lvl4pPr lvl="3" algn="ctr">
              <a:lnSpc>
                <a:spcPct val="115000"/>
              </a:lnSpc>
              <a:spcBef>
                <a:spcPts val="0"/>
              </a:spcBef>
              <a:spcAft>
                <a:spcPts val="0"/>
              </a:spcAft>
              <a:buSzPts val="1800"/>
              <a:buNone/>
              <a:defRPr sz="1400">
                <a:solidFill>
                  <a:schemeClr val="accent1"/>
                </a:solidFill>
              </a:defRPr>
            </a:lvl4pPr>
            <a:lvl5pPr lvl="4" algn="ctr">
              <a:lnSpc>
                <a:spcPct val="115000"/>
              </a:lnSpc>
              <a:spcBef>
                <a:spcPts val="0"/>
              </a:spcBef>
              <a:spcAft>
                <a:spcPts val="0"/>
              </a:spcAft>
              <a:buSzPts val="1800"/>
              <a:buNone/>
              <a:defRPr sz="1400">
                <a:solidFill>
                  <a:schemeClr val="accent1"/>
                </a:solidFill>
              </a:defRPr>
            </a:lvl5pPr>
            <a:lvl6pPr lvl="5" algn="ctr">
              <a:lnSpc>
                <a:spcPct val="115000"/>
              </a:lnSpc>
              <a:spcBef>
                <a:spcPts val="0"/>
              </a:spcBef>
              <a:spcAft>
                <a:spcPts val="0"/>
              </a:spcAft>
              <a:buSzPts val="1800"/>
              <a:buNone/>
              <a:defRPr sz="1400">
                <a:solidFill>
                  <a:schemeClr val="accent1"/>
                </a:solidFill>
              </a:defRPr>
            </a:lvl6pPr>
            <a:lvl7pPr lvl="6" algn="ctr">
              <a:lnSpc>
                <a:spcPct val="115000"/>
              </a:lnSpc>
              <a:spcBef>
                <a:spcPts val="0"/>
              </a:spcBef>
              <a:spcAft>
                <a:spcPts val="0"/>
              </a:spcAft>
              <a:buSzPts val="1800"/>
              <a:buNone/>
              <a:defRPr sz="1400">
                <a:solidFill>
                  <a:schemeClr val="accent1"/>
                </a:solidFill>
              </a:defRPr>
            </a:lvl7pPr>
            <a:lvl8pPr lvl="7" algn="ctr">
              <a:lnSpc>
                <a:spcPct val="115000"/>
              </a:lnSpc>
              <a:spcBef>
                <a:spcPts val="0"/>
              </a:spcBef>
              <a:spcAft>
                <a:spcPts val="0"/>
              </a:spcAft>
              <a:buSzPts val="1800"/>
              <a:buNone/>
              <a:defRPr sz="1400">
                <a:solidFill>
                  <a:schemeClr val="accent1"/>
                </a:solidFill>
              </a:defRPr>
            </a:lvl8pPr>
            <a:lvl9pPr lvl="8" algn="ctr">
              <a:lnSpc>
                <a:spcPct val="115000"/>
              </a:lnSpc>
              <a:spcBef>
                <a:spcPts val="0"/>
              </a:spcBef>
              <a:spcAft>
                <a:spcPts val="0"/>
              </a:spcAft>
              <a:buSzPts val="1800"/>
              <a:buNone/>
              <a:defRPr sz="1400">
                <a:solidFill>
                  <a:schemeClr val="accent1"/>
                </a:solidFill>
              </a:defRPr>
            </a:lvl9pPr>
          </a:lstStyle>
          <a:p/>
        </p:txBody>
      </p:sp>
      <p:sp>
        <p:nvSpPr>
          <p:cNvPr id="325" name="Google Shape;325;p54"/>
          <p:cNvSpPr txBox="1"/>
          <p:nvPr>
            <p:ph idx="6" type="subTitle"/>
          </p:nvPr>
        </p:nvSpPr>
        <p:spPr>
          <a:xfrm>
            <a:off x="1713425" y="4752722"/>
            <a:ext cx="2106900" cy="379200"/>
          </a:xfrm>
          <a:prstGeom prst="rect">
            <a:avLst/>
          </a:prstGeom>
          <a:noFill/>
          <a:ln>
            <a:noFill/>
          </a:ln>
        </p:spPr>
        <p:txBody>
          <a:bodyPr anchorCtr="0" anchor="b" bIns="0" lIns="0" spcFirstLastPara="1" rIns="0" wrap="square" tIns="0">
            <a:noAutofit/>
          </a:bodyPr>
          <a:lstStyle>
            <a:lvl1pPr lvl="0" algn="r">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1pPr>
            <a:lvl2pPr lvl="1" algn="r">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2pPr>
            <a:lvl3pPr lvl="2" algn="r">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3pPr>
            <a:lvl4pPr lvl="3" algn="r">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4pPr>
            <a:lvl5pPr lvl="4" algn="r">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5pPr>
            <a:lvl6pPr lvl="5" algn="r">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6pPr>
            <a:lvl7pPr lvl="6" algn="r">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7pPr>
            <a:lvl8pPr lvl="7" algn="r">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8pPr>
            <a:lvl9pPr lvl="8" algn="r">
              <a:lnSpc>
                <a:spcPct val="115000"/>
              </a:lnSpc>
              <a:spcBef>
                <a:spcPts val="0"/>
              </a:spcBef>
              <a:spcAft>
                <a:spcPts val="0"/>
              </a:spcAft>
              <a:buSzPts val="1800"/>
              <a:buNone/>
              <a:defRPr sz="1200">
                <a:latin typeface="Red Hat Display Medium"/>
                <a:ea typeface="Red Hat Display Medium"/>
                <a:cs typeface="Red Hat Display Medium"/>
                <a:sym typeface="Red Hat Display Medium"/>
              </a:defRPr>
            </a:lvl9pPr>
          </a:lstStyle>
          <a:p/>
        </p:txBody>
      </p:sp>
      <p:sp>
        <p:nvSpPr>
          <p:cNvPr id="326" name="Google Shape;326;p54"/>
          <p:cNvSpPr txBox="1"/>
          <p:nvPr>
            <p:ph idx="7" type="subTitle"/>
          </p:nvPr>
        </p:nvSpPr>
        <p:spPr>
          <a:xfrm>
            <a:off x="1713425" y="5158703"/>
            <a:ext cx="2106900" cy="675300"/>
          </a:xfrm>
          <a:prstGeom prst="rect">
            <a:avLst/>
          </a:prstGeom>
          <a:noFill/>
          <a:ln>
            <a:noFill/>
          </a:ln>
        </p:spPr>
        <p:txBody>
          <a:bodyPr anchorCtr="0" anchor="t" bIns="0" lIns="0" spcFirstLastPara="1" rIns="0" wrap="square" tIns="0">
            <a:noAutofit/>
          </a:bodyPr>
          <a:lstStyle>
            <a:lvl1pPr lvl="0" algn="r">
              <a:lnSpc>
                <a:spcPct val="115000"/>
              </a:lnSpc>
              <a:spcBef>
                <a:spcPts val="0"/>
              </a:spcBef>
              <a:spcAft>
                <a:spcPts val="0"/>
              </a:spcAft>
              <a:buSzPts val="1800"/>
              <a:buNone/>
              <a:defRPr sz="1200"/>
            </a:lvl1pPr>
            <a:lvl2pPr lvl="1" algn="r">
              <a:lnSpc>
                <a:spcPct val="115000"/>
              </a:lnSpc>
              <a:spcBef>
                <a:spcPts val="0"/>
              </a:spcBef>
              <a:spcAft>
                <a:spcPts val="0"/>
              </a:spcAft>
              <a:buSzPts val="1800"/>
              <a:buNone/>
              <a:defRPr sz="1200"/>
            </a:lvl2pPr>
            <a:lvl3pPr lvl="2" algn="r">
              <a:lnSpc>
                <a:spcPct val="115000"/>
              </a:lnSpc>
              <a:spcBef>
                <a:spcPts val="0"/>
              </a:spcBef>
              <a:spcAft>
                <a:spcPts val="0"/>
              </a:spcAft>
              <a:buSzPts val="1800"/>
              <a:buNone/>
              <a:defRPr sz="1200"/>
            </a:lvl3pPr>
            <a:lvl4pPr lvl="3" algn="r">
              <a:lnSpc>
                <a:spcPct val="115000"/>
              </a:lnSpc>
              <a:spcBef>
                <a:spcPts val="0"/>
              </a:spcBef>
              <a:spcAft>
                <a:spcPts val="0"/>
              </a:spcAft>
              <a:buSzPts val="1800"/>
              <a:buNone/>
              <a:defRPr sz="1200"/>
            </a:lvl4pPr>
            <a:lvl5pPr lvl="4" algn="r">
              <a:lnSpc>
                <a:spcPct val="115000"/>
              </a:lnSpc>
              <a:spcBef>
                <a:spcPts val="0"/>
              </a:spcBef>
              <a:spcAft>
                <a:spcPts val="0"/>
              </a:spcAft>
              <a:buSzPts val="1800"/>
              <a:buNone/>
              <a:defRPr sz="1200"/>
            </a:lvl5pPr>
            <a:lvl6pPr lvl="5" algn="r">
              <a:lnSpc>
                <a:spcPct val="115000"/>
              </a:lnSpc>
              <a:spcBef>
                <a:spcPts val="0"/>
              </a:spcBef>
              <a:spcAft>
                <a:spcPts val="0"/>
              </a:spcAft>
              <a:buSzPts val="1800"/>
              <a:buNone/>
              <a:defRPr sz="1200"/>
            </a:lvl6pPr>
            <a:lvl7pPr lvl="6" algn="r">
              <a:lnSpc>
                <a:spcPct val="115000"/>
              </a:lnSpc>
              <a:spcBef>
                <a:spcPts val="0"/>
              </a:spcBef>
              <a:spcAft>
                <a:spcPts val="0"/>
              </a:spcAft>
              <a:buSzPts val="1800"/>
              <a:buNone/>
              <a:defRPr sz="1200"/>
            </a:lvl7pPr>
            <a:lvl8pPr lvl="7" algn="r">
              <a:lnSpc>
                <a:spcPct val="115000"/>
              </a:lnSpc>
              <a:spcBef>
                <a:spcPts val="0"/>
              </a:spcBef>
              <a:spcAft>
                <a:spcPts val="0"/>
              </a:spcAft>
              <a:buSzPts val="1800"/>
              <a:buNone/>
              <a:defRPr sz="1200"/>
            </a:lvl8pPr>
            <a:lvl9pPr lvl="8" algn="r">
              <a:lnSpc>
                <a:spcPct val="115000"/>
              </a:lnSpc>
              <a:spcBef>
                <a:spcPts val="0"/>
              </a:spcBef>
              <a:spcAft>
                <a:spcPts val="0"/>
              </a:spcAft>
              <a:buSzPts val="1800"/>
              <a:buNone/>
              <a:defRPr sz="1200"/>
            </a:lvl9pPr>
          </a:lstStyle>
          <a:p/>
        </p:txBody>
      </p:sp>
      <p:sp>
        <p:nvSpPr>
          <p:cNvPr id="327" name="Google Shape;327;p54"/>
          <p:cNvSpPr txBox="1"/>
          <p:nvPr>
            <p:ph idx="8"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328" name="Google Shape;328;p54"/>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329" name="Google Shape;329;p54"/>
          <p:cNvSpPr txBox="1"/>
          <p:nvPr>
            <p:ph idx="9"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data three callouts">
  <p:cSld name="CUSTOM_4_14">
    <p:spTree>
      <p:nvGrpSpPr>
        <p:cNvPr id="330" name="Shape 330"/>
        <p:cNvGrpSpPr/>
        <p:nvPr/>
      </p:nvGrpSpPr>
      <p:grpSpPr>
        <a:xfrm>
          <a:off x="0" y="0"/>
          <a:ext cx="0" cy="0"/>
          <a:chOff x="0" y="0"/>
          <a:chExt cx="0" cy="0"/>
        </a:xfrm>
      </p:grpSpPr>
      <p:sp>
        <p:nvSpPr>
          <p:cNvPr id="331" name="Google Shape;331;p55"/>
          <p:cNvSpPr txBox="1"/>
          <p:nvPr>
            <p:ph idx="1" type="subTitle"/>
          </p:nvPr>
        </p:nvSpPr>
        <p:spPr>
          <a:xfrm>
            <a:off x="1008900" y="2436425"/>
            <a:ext cx="3014700" cy="12408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8000">
                <a:solidFill>
                  <a:schemeClr val="accent1"/>
                </a:solidFill>
              </a:defRPr>
            </a:lvl1pPr>
            <a:lvl2pPr lvl="1" algn="ctr">
              <a:lnSpc>
                <a:spcPct val="140000"/>
              </a:lnSpc>
              <a:spcBef>
                <a:spcPts val="500"/>
              </a:spcBef>
              <a:spcAft>
                <a:spcPts val="0"/>
              </a:spcAft>
              <a:buSzPts val="1800"/>
              <a:buNone/>
              <a:defRPr sz="8000">
                <a:solidFill>
                  <a:schemeClr val="accent1"/>
                </a:solidFill>
              </a:defRPr>
            </a:lvl2pPr>
            <a:lvl3pPr lvl="2" algn="ctr">
              <a:lnSpc>
                <a:spcPct val="140000"/>
              </a:lnSpc>
              <a:spcBef>
                <a:spcPts val="500"/>
              </a:spcBef>
              <a:spcAft>
                <a:spcPts val="0"/>
              </a:spcAft>
              <a:buSzPts val="1800"/>
              <a:buNone/>
              <a:defRPr sz="8000">
                <a:solidFill>
                  <a:schemeClr val="accent1"/>
                </a:solidFill>
              </a:defRPr>
            </a:lvl3pPr>
            <a:lvl4pPr lvl="3" algn="ctr">
              <a:lnSpc>
                <a:spcPct val="140000"/>
              </a:lnSpc>
              <a:spcBef>
                <a:spcPts val="500"/>
              </a:spcBef>
              <a:spcAft>
                <a:spcPts val="0"/>
              </a:spcAft>
              <a:buSzPts val="1800"/>
              <a:buNone/>
              <a:defRPr sz="8000">
                <a:solidFill>
                  <a:schemeClr val="accent1"/>
                </a:solidFill>
              </a:defRPr>
            </a:lvl4pPr>
            <a:lvl5pPr lvl="4" algn="ctr">
              <a:lnSpc>
                <a:spcPct val="140000"/>
              </a:lnSpc>
              <a:spcBef>
                <a:spcPts val="500"/>
              </a:spcBef>
              <a:spcAft>
                <a:spcPts val="0"/>
              </a:spcAft>
              <a:buSzPts val="1800"/>
              <a:buNone/>
              <a:defRPr sz="8000">
                <a:solidFill>
                  <a:schemeClr val="accent1"/>
                </a:solidFill>
              </a:defRPr>
            </a:lvl5pPr>
            <a:lvl6pPr lvl="5" algn="ctr">
              <a:lnSpc>
                <a:spcPct val="140000"/>
              </a:lnSpc>
              <a:spcBef>
                <a:spcPts val="500"/>
              </a:spcBef>
              <a:spcAft>
                <a:spcPts val="0"/>
              </a:spcAft>
              <a:buSzPts val="1800"/>
              <a:buNone/>
              <a:defRPr sz="8000">
                <a:solidFill>
                  <a:schemeClr val="accent1"/>
                </a:solidFill>
              </a:defRPr>
            </a:lvl6pPr>
            <a:lvl7pPr lvl="6" algn="ctr">
              <a:lnSpc>
                <a:spcPct val="140000"/>
              </a:lnSpc>
              <a:spcBef>
                <a:spcPts val="500"/>
              </a:spcBef>
              <a:spcAft>
                <a:spcPts val="0"/>
              </a:spcAft>
              <a:buSzPts val="1800"/>
              <a:buNone/>
              <a:defRPr sz="8000">
                <a:solidFill>
                  <a:schemeClr val="accent1"/>
                </a:solidFill>
              </a:defRPr>
            </a:lvl7pPr>
            <a:lvl8pPr lvl="7" algn="ctr">
              <a:lnSpc>
                <a:spcPct val="140000"/>
              </a:lnSpc>
              <a:spcBef>
                <a:spcPts val="500"/>
              </a:spcBef>
              <a:spcAft>
                <a:spcPts val="0"/>
              </a:spcAft>
              <a:buSzPts val="1800"/>
              <a:buNone/>
              <a:defRPr sz="8000">
                <a:solidFill>
                  <a:schemeClr val="accent1"/>
                </a:solidFill>
              </a:defRPr>
            </a:lvl8pPr>
            <a:lvl9pPr lvl="8" algn="ctr">
              <a:lnSpc>
                <a:spcPct val="140000"/>
              </a:lnSpc>
              <a:spcBef>
                <a:spcPts val="500"/>
              </a:spcBef>
              <a:spcAft>
                <a:spcPts val="500"/>
              </a:spcAft>
              <a:buSzPts val="1800"/>
              <a:buNone/>
              <a:defRPr sz="8000">
                <a:solidFill>
                  <a:schemeClr val="accent1"/>
                </a:solidFill>
              </a:defRPr>
            </a:lvl9pPr>
          </a:lstStyle>
          <a:p/>
        </p:txBody>
      </p:sp>
      <p:sp>
        <p:nvSpPr>
          <p:cNvPr id="332" name="Google Shape;332;p55"/>
          <p:cNvSpPr txBox="1"/>
          <p:nvPr>
            <p:ph idx="2" type="subTitle"/>
          </p:nvPr>
        </p:nvSpPr>
        <p:spPr>
          <a:xfrm>
            <a:off x="4588650" y="2436425"/>
            <a:ext cx="3014700" cy="12408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8000">
                <a:solidFill>
                  <a:schemeClr val="accent1"/>
                </a:solidFill>
              </a:defRPr>
            </a:lvl1pPr>
            <a:lvl2pPr lvl="1" algn="ctr">
              <a:lnSpc>
                <a:spcPct val="140000"/>
              </a:lnSpc>
              <a:spcBef>
                <a:spcPts val="500"/>
              </a:spcBef>
              <a:spcAft>
                <a:spcPts val="0"/>
              </a:spcAft>
              <a:buSzPts val="1800"/>
              <a:buNone/>
              <a:defRPr sz="8000">
                <a:solidFill>
                  <a:schemeClr val="accent1"/>
                </a:solidFill>
              </a:defRPr>
            </a:lvl2pPr>
            <a:lvl3pPr lvl="2" algn="ctr">
              <a:lnSpc>
                <a:spcPct val="140000"/>
              </a:lnSpc>
              <a:spcBef>
                <a:spcPts val="500"/>
              </a:spcBef>
              <a:spcAft>
                <a:spcPts val="0"/>
              </a:spcAft>
              <a:buSzPts val="1800"/>
              <a:buNone/>
              <a:defRPr sz="8000">
                <a:solidFill>
                  <a:schemeClr val="accent1"/>
                </a:solidFill>
              </a:defRPr>
            </a:lvl3pPr>
            <a:lvl4pPr lvl="3" algn="ctr">
              <a:lnSpc>
                <a:spcPct val="140000"/>
              </a:lnSpc>
              <a:spcBef>
                <a:spcPts val="500"/>
              </a:spcBef>
              <a:spcAft>
                <a:spcPts val="0"/>
              </a:spcAft>
              <a:buSzPts val="1800"/>
              <a:buNone/>
              <a:defRPr sz="8000">
                <a:solidFill>
                  <a:schemeClr val="accent1"/>
                </a:solidFill>
              </a:defRPr>
            </a:lvl4pPr>
            <a:lvl5pPr lvl="4" algn="ctr">
              <a:lnSpc>
                <a:spcPct val="140000"/>
              </a:lnSpc>
              <a:spcBef>
                <a:spcPts val="500"/>
              </a:spcBef>
              <a:spcAft>
                <a:spcPts val="0"/>
              </a:spcAft>
              <a:buSzPts val="1800"/>
              <a:buNone/>
              <a:defRPr sz="8000">
                <a:solidFill>
                  <a:schemeClr val="accent1"/>
                </a:solidFill>
              </a:defRPr>
            </a:lvl5pPr>
            <a:lvl6pPr lvl="5" algn="ctr">
              <a:lnSpc>
                <a:spcPct val="140000"/>
              </a:lnSpc>
              <a:spcBef>
                <a:spcPts val="500"/>
              </a:spcBef>
              <a:spcAft>
                <a:spcPts val="0"/>
              </a:spcAft>
              <a:buSzPts val="1800"/>
              <a:buNone/>
              <a:defRPr sz="8000">
                <a:solidFill>
                  <a:schemeClr val="accent1"/>
                </a:solidFill>
              </a:defRPr>
            </a:lvl6pPr>
            <a:lvl7pPr lvl="6" algn="ctr">
              <a:lnSpc>
                <a:spcPct val="140000"/>
              </a:lnSpc>
              <a:spcBef>
                <a:spcPts val="500"/>
              </a:spcBef>
              <a:spcAft>
                <a:spcPts val="0"/>
              </a:spcAft>
              <a:buSzPts val="1800"/>
              <a:buNone/>
              <a:defRPr sz="8000">
                <a:solidFill>
                  <a:schemeClr val="accent1"/>
                </a:solidFill>
              </a:defRPr>
            </a:lvl7pPr>
            <a:lvl8pPr lvl="7" algn="ctr">
              <a:lnSpc>
                <a:spcPct val="140000"/>
              </a:lnSpc>
              <a:spcBef>
                <a:spcPts val="500"/>
              </a:spcBef>
              <a:spcAft>
                <a:spcPts val="0"/>
              </a:spcAft>
              <a:buSzPts val="1800"/>
              <a:buNone/>
              <a:defRPr sz="8000">
                <a:solidFill>
                  <a:schemeClr val="accent1"/>
                </a:solidFill>
              </a:defRPr>
            </a:lvl8pPr>
            <a:lvl9pPr lvl="8" algn="ctr">
              <a:lnSpc>
                <a:spcPct val="140000"/>
              </a:lnSpc>
              <a:spcBef>
                <a:spcPts val="500"/>
              </a:spcBef>
              <a:spcAft>
                <a:spcPts val="500"/>
              </a:spcAft>
              <a:buSzPts val="1800"/>
              <a:buNone/>
              <a:defRPr sz="8000">
                <a:solidFill>
                  <a:schemeClr val="accent1"/>
                </a:solidFill>
              </a:defRPr>
            </a:lvl9pPr>
          </a:lstStyle>
          <a:p/>
        </p:txBody>
      </p:sp>
      <p:sp>
        <p:nvSpPr>
          <p:cNvPr id="333" name="Google Shape;333;p55"/>
          <p:cNvSpPr txBox="1"/>
          <p:nvPr>
            <p:ph idx="3" type="subTitle"/>
          </p:nvPr>
        </p:nvSpPr>
        <p:spPr>
          <a:xfrm>
            <a:off x="8168350" y="2436425"/>
            <a:ext cx="3014700" cy="12408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8000">
                <a:solidFill>
                  <a:schemeClr val="accent1"/>
                </a:solidFill>
              </a:defRPr>
            </a:lvl1pPr>
            <a:lvl2pPr lvl="1" algn="ctr">
              <a:lnSpc>
                <a:spcPct val="140000"/>
              </a:lnSpc>
              <a:spcBef>
                <a:spcPts val="500"/>
              </a:spcBef>
              <a:spcAft>
                <a:spcPts val="0"/>
              </a:spcAft>
              <a:buSzPts val="1800"/>
              <a:buNone/>
              <a:defRPr sz="8000">
                <a:solidFill>
                  <a:schemeClr val="accent1"/>
                </a:solidFill>
              </a:defRPr>
            </a:lvl2pPr>
            <a:lvl3pPr lvl="2" algn="ctr">
              <a:lnSpc>
                <a:spcPct val="140000"/>
              </a:lnSpc>
              <a:spcBef>
                <a:spcPts val="500"/>
              </a:spcBef>
              <a:spcAft>
                <a:spcPts val="0"/>
              </a:spcAft>
              <a:buSzPts val="1800"/>
              <a:buNone/>
              <a:defRPr sz="8000">
                <a:solidFill>
                  <a:schemeClr val="accent1"/>
                </a:solidFill>
              </a:defRPr>
            </a:lvl3pPr>
            <a:lvl4pPr lvl="3" algn="ctr">
              <a:lnSpc>
                <a:spcPct val="140000"/>
              </a:lnSpc>
              <a:spcBef>
                <a:spcPts val="500"/>
              </a:spcBef>
              <a:spcAft>
                <a:spcPts val="0"/>
              </a:spcAft>
              <a:buSzPts val="1800"/>
              <a:buNone/>
              <a:defRPr sz="8000">
                <a:solidFill>
                  <a:schemeClr val="accent1"/>
                </a:solidFill>
              </a:defRPr>
            </a:lvl4pPr>
            <a:lvl5pPr lvl="4" algn="ctr">
              <a:lnSpc>
                <a:spcPct val="140000"/>
              </a:lnSpc>
              <a:spcBef>
                <a:spcPts val="500"/>
              </a:spcBef>
              <a:spcAft>
                <a:spcPts val="0"/>
              </a:spcAft>
              <a:buSzPts val="1800"/>
              <a:buNone/>
              <a:defRPr sz="8000">
                <a:solidFill>
                  <a:schemeClr val="accent1"/>
                </a:solidFill>
              </a:defRPr>
            </a:lvl5pPr>
            <a:lvl6pPr lvl="5" algn="ctr">
              <a:lnSpc>
                <a:spcPct val="140000"/>
              </a:lnSpc>
              <a:spcBef>
                <a:spcPts val="500"/>
              </a:spcBef>
              <a:spcAft>
                <a:spcPts val="0"/>
              </a:spcAft>
              <a:buSzPts val="1800"/>
              <a:buNone/>
              <a:defRPr sz="8000">
                <a:solidFill>
                  <a:schemeClr val="accent1"/>
                </a:solidFill>
              </a:defRPr>
            </a:lvl6pPr>
            <a:lvl7pPr lvl="6" algn="ctr">
              <a:lnSpc>
                <a:spcPct val="140000"/>
              </a:lnSpc>
              <a:spcBef>
                <a:spcPts val="500"/>
              </a:spcBef>
              <a:spcAft>
                <a:spcPts val="0"/>
              </a:spcAft>
              <a:buSzPts val="1800"/>
              <a:buNone/>
              <a:defRPr sz="8000">
                <a:solidFill>
                  <a:schemeClr val="accent1"/>
                </a:solidFill>
              </a:defRPr>
            </a:lvl7pPr>
            <a:lvl8pPr lvl="7" algn="ctr">
              <a:lnSpc>
                <a:spcPct val="140000"/>
              </a:lnSpc>
              <a:spcBef>
                <a:spcPts val="500"/>
              </a:spcBef>
              <a:spcAft>
                <a:spcPts val="0"/>
              </a:spcAft>
              <a:buSzPts val="1800"/>
              <a:buNone/>
              <a:defRPr sz="8000">
                <a:solidFill>
                  <a:schemeClr val="accent1"/>
                </a:solidFill>
              </a:defRPr>
            </a:lvl8pPr>
            <a:lvl9pPr lvl="8" algn="ctr">
              <a:lnSpc>
                <a:spcPct val="140000"/>
              </a:lnSpc>
              <a:spcBef>
                <a:spcPts val="500"/>
              </a:spcBef>
              <a:spcAft>
                <a:spcPts val="500"/>
              </a:spcAft>
              <a:buSzPts val="1800"/>
              <a:buNone/>
              <a:defRPr sz="8000">
                <a:solidFill>
                  <a:schemeClr val="accent1"/>
                </a:solidFill>
              </a:defRPr>
            </a:lvl9pPr>
          </a:lstStyle>
          <a:p/>
        </p:txBody>
      </p:sp>
      <p:cxnSp>
        <p:nvCxnSpPr>
          <p:cNvPr id="334" name="Google Shape;334;p55"/>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335" name="Google Shape;335;p55"/>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336" name="Google Shape;336;p55"/>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337" name="Google Shape;337;p55"/>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338" name="Google Shape;338;p55"/>
          <p:cNvSpPr txBox="1"/>
          <p:nvPr>
            <p:ph idx="4"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cxnSp>
        <p:nvCxnSpPr>
          <p:cNvPr id="339" name="Google Shape;339;p55"/>
          <p:cNvCxnSpPr/>
          <p:nvPr/>
        </p:nvCxnSpPr>
        <p:spPr>
          <a:xfrm>
            <a:off x="4306145" y="2661025"/>
            <a:ext cx="0" cy="2556600"/>
          </a:xfrm>
          <a:prstGeom prst="straightConnector1">
            <a:avLst/>
          </a:prstGeom>
          <a:noFill/>
          <a:ln cap="flat" cmpd="sng" w="9525">
            <a:solidFill>
              <a:schemeClr val="dk2"/>
            </a:solidFill>
            <a:prstDash val="dot"/>
            <a:round/>
            <a:headEnd len="sm" w="sm" type="none"/>
            <a:tailEnd len="sm" w="sm" type="none"/>
          </a:ln>
        </p:spPr>
      </p:cxnSp>
      <p:cxnSp>
        <p:nvCxnSpPr>
          <p:cNvPr id="340" name="Google Shape;340;p55"/>
          <p:cNvCxnSpPr/>
          <p:nvPr/>
        </p:nvCxnSpPr>
        <p:spPr>
          <a:xfrm>
            <a:off x="7885845" y="2661025"/>
            <a:ext cx="0" cy="2556600"/>
          </a:xfrm>
          <a:prstGeom prst="straightConnector1">
            <a:avLst/>
          </a:prstGeom>
          <a:noFill/>
          <a:ln cap="flat" cmpd="sng" w="9525">
            <a:solidFill>
              <a:schemeClr val="dk2"/>
            </a:solidFill>
            <a:prstDash val="dot"/>
            <a:round/>
            <a:headEnd len="sm" w="sm" type="none"/>
            <a:tailEnd len="sm" w="sm" type="none"/>
          </a:ln>
        </p:spPr>
      </p:cxnSp>
      <p:sp>
        <p:nvSpPr>
          <p:cNvPr id="341" name="Google Shape;341;p55"/>
          <p:cNvSpPr txBox="1"/>
          <p:nvPr>
            <p:ph idx="5" type="subTitle"/>
          </p:nvPr>
        </p:nvSpPr>
        <p:spPr>
          <a:xfrm>
            <a:off x="4468300" y="3677200"/>
            <a:ext cx="3255300" cy="321900"/>
          </a:xfrm>
          <a:prstGeom prst="rect">
            <a:avLst/>
          </a:prstGeom>
          <a:noFill/>
          <a:ln>
            <a:noFill/>
          </a:ln>
        </p:spPr>
        <p:txBody>
          <a:bodyPr anchorCtr="0" anchor="b" bIns="0" lIns="0" spcFirstLastPara="1" rIns="0" wrap="square" tIns="0">
            <a:noAutofit/>
          </a:bodyPr>
          <a:lstStyle>
            <a:lvl1pPr lvl="0"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342" name="Google Shape;342;p55"/>
          <p:cNvSpPr txBox="1"/>
          <p:nvPr>
            <p:ph idx="6" type="subTitle"/>
          </p:nvPr>
        </p:nvSpPr>
        <p:spPr>
          <a:xfrm>
            <a:off x="4468400" y="4166425"/>
            <a:ext cx="3255300" cy="9153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500"/>
              </a:spcBef>
              <a:spcAft>
                <a:spcPts val="0"/>
              </a:spcAft>
              <a:buSzPts val="1800"/>
              <a:buNone/>
              <a:defRPr sz="1400"/>
            </a:lvl2pPr>
            <a:lvl3pPr lvl="2" algn="ctr">
              <a:lnSpc>
                <a:spcPct val="140000"/>
              </a:lnSpc>
              <a:spcBef>
                <a:spcPts val="500"/>
              </a:spcBef>
              <a:spcAft>
                <a:spcPts val="0"/>
              </a:spcAft>
              <a:buSzPts val="1800"/>
              <a:buNone/>
              <a:defRPr sz="1400"/>
            </a:lvl3pPr>
            <a:lvl4pPr lvl="3" algn="ctr">
              <a:lnSpc>
                <a:spcPct val="140000"/>
              </a:lnSpc>
              <a:spcBef>
                <a:spcPts val="500"/>
              </a:spcBef>
              <a:spcAft>
                <a:spcPts val="0"/>
              </a:spcAft>
              <a:buSzPts val="1800"/>
              <a:buNone/>
              <a:defRPr sz="1400"/>
            </a:lvl4pPr>
            <a:lvl5pPr lvl="4" algn="ctr">
              <a:lnSpc>
                <a:spcPct val="140000"/>
              </a:lnSpc>
              <a:spcBef>
                <a:spcPts val="500"/>
              </a:spcBef>
              <a:spcAft>
                <a:spcPts val="0"/>
              </a:spcAft>
              <a:buSzPts val="1800"/>
              <a:buNone/>
              <a:defRPr sz="1400"/>
            </a:lvl5pPr>
            <a:lvl6pPr lvl="5" algn="ctr">
              <a:lnSpc>
                <a:spcPct val="140000"/>
              </a:lnSpc>
              <a:spcBef>
                <a:spcPts val="500"/>
              </a:spcBef>
              <a:spcAft>
                <a:spcPts val="0"/>
              </a:spcAft>
              <a:buSzPts val="1800"/>
              <a:buNone/>
              <a:defRPr sz="1400"/>
            </a:lvl6pPr>
            <a:lvl7pPr lvl="6" algn="ctr">
              <a:lnSpc>
                <a:spcPct val="140000"/>
              </a:lnSpc>
              <a:spcBef>
                <a:spcPts val="500"/>
              </a:spcBef>
              <a:spcAft>
                <a:spcPts val="0"/>
              </a:spcAft>
              <a:buSzPts val="1800"/>
              <a:buNone/>
              <a:defRPr sz="1400"/>
            </a:lvl7pPr>
            <a:lvl8pPr lvl="7" algn="ctr">
              <a:lnSpc>
                <a:spcPct val="140000"/>
              </a:lnSpc>
              <a:spcBef>
                <a:spcPts val="500"/>
              </a:spcBef>
              <a:spcAft>
                <a:spcPts val="0"/>
              </a:spcAft>
              <a:buSzPts val="1800"/>
              <a:buNone/>
              <a:defRPr sz="1400"/>
            </a:lvl8pPr>
            <a:lvl9pPr lvl="8" algn="ctr">
              <a:lnSpc>
                <a:spcPct val="140000"/>
              </a:lnSpc>
              <a:spcBef>
                <a:spcPts val="500"/>
              </a:spcBef>
              <a:spcAft>
                <a:spcPts val="500"/>
              </a:spcAft>
              <a:buSzPts val="1800"/>
              <a:buNone/>
              <a:defRPr sz="1400"/>
            </a:lvl9pPr>
          </a:lstStyle>
          <a:p/>
        </p:txBody>
      </p:sp>
      <p:sp>
        <p:nvSpPr>
          <p:cNvPr id="343" name="Google Shape;343;p55"/>
          <p:cNvSpPr txBox="1"/>
          <p:nvPr>
            <p:ph idx="7" type="subTitle"/>
          </p:nvPr>
        </p:nvSpPr>
        <p:spPr>
          <a:xfrm>
            <a:off x="8048000" y="3677200"/>
            <a:ext cx="3255300" cy="321900"/>
          </a:xfrm>
          <a:prstGeom prst="rect">
            <a:avLst/>
          </a:prstGeom>
          <a:noFill/>
          <a:ln>
            <a:noFill/>
          </a:ln>
        </p:spPr>
        <p:txBody>
          <a:bodyPr anchorCtr="0" anchor="b" bIns="0" lIns="0" spcFirstLastPara="1" rIns="0" wrap="square" tIns="0">
            <a:noAutofit/>
          </a:bodyPr>
          <a:lstStyle>
            <a:lvl1pPr lvl="0"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344" name="Google Shape;344;p55"/>
          <p:cNvSpPr txBox="1"/>
          <p:nvPr>
            <p:ph idx="8" type="subTitle"/>
          </p:nvPr>
        </p:nvSpPr>
        <p:spPr>
          <a:xfrm>
            <a:off x="8048100" y="4166425"/>
            <a:ext cx="3255300" cy="9153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500"/>
              </a:spcBef>
              <a:spcAft>
                <a:spcPts val="0"/>
              </a:spcAft>
              <a:buSzPts val="1800"/>
              <a:buNone/>
              <a:defRPr sz="1400"/>
            </a:lvl2pPr>
            <a:lvl3pPr lvl="2" algn="ctr">
              <a:lnSpc>
                <a:spcPct val="140000"/>
              </a:lnSpc>
              <a:spcBef>
                <a:spcPts val="500"/>
              </a:spcBef>
              <a:spcAft>
                <a:spcPts val="0"/>
              </a:spcAft>
              <a:buSzPts val="1800"/>
              <a:buNone/>
              <a:defRPr sz="1400"/>
            </a:lvl3pPr>
            <a:lvl4pPr lvl="3" algn="ctr">
              <a:lnSpc>
                <a:spcPct val="140000"/>
              </a:lnSpc>
              <a:spcBef>
                <a:spcPts val="500"/>
              </a:spcBef>
              <a:spcAft>
                <a:spcPts val="0"/>
              </a:spcAft>
              <a:buSzPts val="1800"/>
              <a:buNone/>
              <a:defRPr sz="1400"/>
            </a:lvl4pPr>
            <a:lvl5pPr lvl="4" algn="ctr">
              <a:lnSpc>
                <a:spcPct val="140000"/>
              </a:lnSpc>
              <a:spcBef>
                <a:spcPts val="500"/>
              </a:spcBef>
              <a:spcAft>
                <a:spcPts val="0"/>
              </a:spcAft>
              <a:buSzPts val="1800"/>
              <a:buNone/>
              <a:defRPr sz="1400"/>
            </a:lvl5pPr>
            <a:lvl6pPr lvl="5" algn="ctr">
              <a:lnSpc>
                <a:spcPct val="140000"/>
              </a:lnSpc>
              <a:spcBef>
                <a:spcPts val="500"/>
              </a:spcBef>
              <a:spcAft>
                <a:spcPts val="0"/>
              </a:spcAft>
              <a:buSzPts val="1800"/>
              <a:buNone/>
              <a:defRPr sz="1400"/>
            </a:lvl6pPr>
            <a:lvl7pPr lvl="6" algn="ctr">
              <a:lnSpc>
                <a:spcPct val="140000"/>
              </a:lnSpc>
              <a:spcBef>
                <a:spcPts val="500"/>
              </a:spcBef>
              <a:spcAft>
                <a:spcPts val="0"/>
              </a:spcAft>
              <a:buSzPts val="1800"/>
              <a:buNone/>
              <a:defRPr sz="1400"/>
            </a:lvl7pPr>
            <a:lvl8pPr lvl="7" algn="ctr">
              <a:lnSpc>
                <a:spcPct val="140000"/>
              </a:lnSpc>
              <a:spcBef>
                <a:spcPts val="500"/>
              </a:spcBef>
              <a:spcAft>
                <a:spcPts val="0"/>
              </a:spcAft>
              <a:buSzPts val="1800"/>
              <a:buNone/>
              <a:defRPr sz="1400"/>
            </a:lvl8pPr>
            <a:lvl9pPr lvl="8" algn="ctr">
              <a:lnSpc>
                <a:spcPct val="140000"/>
              </a:lnSpc>
              <a:spcBef>
                <a:spcPts val="500"/>
              </a:spcBef>
              <a:spcAft>
                <a:spcPts val="500"/>
              </a:spcAft>
              <a:buSzPts val="1800"/>
              <a:buNone/>
              <a:defRPr sz="1400"/>
            </a:lvl9pPr>
          </a:lstStyle>
          <a:p/>
        </p:txBody>
      </p:sp>
      <p:sp>
        <p:nvSpPr>
          <p:cNvPr id="345" name="Google Shape;345;p55"/>
          <p:cNvSpPr txBox="1"/>
          <p:nvPr>
            <p:ph idx="9" type="subTitle"/>
          </p:nvPr>
        </p:nvSpPr>
        <p:spPr>
          <a:xfrm>
            <a:off x="888600" y="3677200"/>
            <a:ext cx="3255300" cy="321900"/>
          </a:xfrm>
          <a:prstGeom prst="rect">
            <a:avLst/>
          </a:prstGeom>
          <a:noFill/>
          <a:ln>
            <a:noFill/>
          </a:ln>
        </p:spPr>
        <p:txBody>
          <a:bodyPr anchorCtr="0" anchor="b" bIns="0" lIns="0" spcFirstLastPara="1" rIns="0" wrap="square" tIns="0">
            <a:noAutofit/>
          </a:bodyPr>
          <a:lstStyle>
            <a:lvl1pPr lvl="0"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346" name="Google Shape;346;p55"/>
          <p:cNvSpPr txBox="1"/>
          <p:nvPr>
            <p:ph idx="13" type="subTitle"/>
          </p:nvPr>
        </p:nvSpPr>
        <p:spPr>
          <a:xfrm>
            <a:off x="888700" y="4166425"/>
            <a:ext cx="3255300" cy="9153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500"/>
              </a:spcBef>
              <a:spcAft>
                <a:spcPts val="0"/>
              </a:spcAft>
              <a:buSzPts val="1800"/>
              <a:buNone/>
              <a:defRPr sz="1400"/>
            </a:lvl2pPr>
            <a:lvl3pPr lvl="2" algn="ctr">
              <a:lnSpc>
                <a:spcPct val="140000"/>
              </a:lnSpc>
              <a:spcBef>
                <a:spcPts val="500"/>
              </a:spcBef>
              <a:spcAft>
                <a:spcPts val="0"/>
              </a:spcAft>
              <a:buSzPts val="1800"/>
              <a:buNone/>
              <a:defRPr sz="1400"/>
            </a:lvl3pPr>
            <a:lvl4pPr lvl="3" algn="ctr">
              <a:lnSpc>
                <a:spcPct val="140000"/>
              </a:lnSpc>
              <a:spcBef>
                <a:spcPts val="500"/>
              </a:spcBef>
              <a:spcAft>
                <a:spcPts val="0"/>
              </a:spcAft>
              <a:buSzPts val="1800"/>
              <a:buNone/>
              <a:defRPr sz="1400"/>
            </a:lvl4pPr>
            <a:lvl5pPr lvl="4" algn="ctr">
              <a:lnSpc>
                <a:spcPct val="140000"/>
              </a:lnSpc>
              <a:spcBef>
                <a:spcPts val="500"/>
              </a:spcBef>
              <a:spcAft>
                <a:spcPts val="0"/>
              </a:spcAft>
              <a:buSzPts val="1800"/>
              <a:buNone/>
              <a:defRPr sz="1400"/>
            </a:lvl5pPr>
            <a:lvl6pPr lvl="5" algn="ctr">
              <a:lnSpc>
                <a:spcPct val="140000"/>
              </a:lnSpc>
              <a:spcBef>
                <a:spcPts val="500"/>
              </a:spcBef>
              <a:spcAft>
                <a:spcPts val="0"/>
              </a:spcAft>
              <a:buSzPts val="1800"/>
              <a:buNone/>
              <a:defRPr sz="1400"/>
            </a:lvl6pPr>
            <a:lvl7pPr lvl="6" algn="ctr">
              <a:lnSpc>
                <a:spcPct val="140000"/>
              </a:lnSpc>
              <a:spcBef>
                <a:spcPts val="500"/>
              </a:spcBef>
              <a:spcAft>
                <a:spcPts val="0"/>
              </a:spcAft>
              <a:buSzPts val="1800"/>
              <a:buNone/>
              <a:defRPr sz="1400"/>
            </a:lvl7pPr>
            <a:lvl8pPr lvl="7" algn="ctr">
              <a:lnSpc>
                <a:spcPct val="140000"/>
              </a:lnSpc>
              <a:spcBef>
                <a:spcPts val="500"/>
              </a:spcBef>
              <a:spcAft>
                <a:spcPts val="0"/>
              </a:spcAft>
              <a:buSzPts val="1800"/>
              <a:buNone/>
              <a:defRPr sz="1400"/>
            </a:lvl8pPr>
            <a:lvl9pPr lvl="8" algn="ctr">
              <a:lnSpc>
                <a:spcPct val="140000"/>
              </a:lnSpc>
              <a:spcBef>
                <a:spcPts val="500"/>
              </a:spcBef>
              <a:spcAft>
                <a:spcPts val="500"/>
              </a:spcAft>
              <a:buSzPts val="1800"/>
              <a:buNone/>
              <a:defRPr sz="1400"/>
            </a:lvl9pPr>
          </a:lstStyle>
          <a:p/>
        </p:txBody>
      </p:sp>
      <p:sp>
        <p:nvSpPr>
          <p:cNvPr id="347" name="Google Shape;347;p55"/>
          <p:cNvSpPr txBox="1"/>
          <p:nvPr>
            <p:ph idx="14"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348" name="Google Shape;348;p55"/>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349" name="Google Shape;349;p55"/>
          <p:cNvSpPr txBox="1"/>
          <p:nvPr>
            <p:ph idx="15"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data two callouts">
  <p:cSld name="CUSTOM_4_13">
    <p:spTree>
      <p:nvGrpSpPr>
        <p:cNvPr id="350" name="Shape 350"/>
        <p:cNvGrpSpPr/>
        <p:nvPr/>
      </p:nvGrpSpPr>
      <p:grpSpPr>
        <a:xfrm>
          <a:off x="0" y="0"/>
          <a:ext cx="0" cy="0"/>
          <a:chOff x="0" y="0"/>
          <a:chExt cx="0" cy="0"/>
        </a:xfrm>
      </p:grpSpPr>
      <p:sp>
        <p:nvSpPr>
          <p:cNvPr id="351" name="Google Shape;351;p56"/>
          <p:cNvSpPr txBox="1"/>
          <p:nvPr>
            <p:ph idx="1" type="subTitle"/>
          </p:nvPr>
        </p:nvSpPr>
        <p:spPr>
          <a:xfrm>
            <a:off x="4555550" y="2436425"/>
            <a:ext cx="3014700" cy="12408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8000">
                <a:solidFill>
                  <a:schemeClr val="accent1"/>
                </a:solidFill>
              </a:defRPr>
            </a:lvl1pPr>
            <a:lvl2pPr lvl="1" algn="l">
              <a:lnSpc>
                <a:spcPct val="140000"/>
              </a:lnSpc>
              <a:spcBef>
                <a:spcPts val="500"/>
              </a:spcBef>
              <a:spcAft>
                <a:spcPts val="0"/>
              </a:spcAft>
              <a:buSzPts val="1800"/>
              <a:buNone/>
              <a:defRPr sz="8000">
                <a:solidFill>
                  <a:schemeClr val="accent1"/>
                </a:solidFill>
              </a:defRPr>
            </a:lvl2pPr>
            <a:lvl3pPr lvl="2" algn="l">
              <a:lnSpc>
                <a:spcPct val="140000"/>
              </a:lnSpc>
              <a:spcBef>
                <a:spcPts val="500"/>
              </a:spcBef>
              <a:spcAft>
                <a:spcPts val="0"/>
              </a:spcAft>
              <a:buSzPts val="1800"/>
              <a:buNone/>
              <a:defRPr sz="8000">
                <a:solidFill>
                  <a:schemeClr val="accent1"/>
                </a:solidFill>
              </a:defRPr>
            </a:lvl3pPr>
            <a:lvl4pPr lvl="3" algn="l">
              <a:lnSpc>
                <a:spcPct val="140000"/>
              </a:lnSpc>
              <a:spcBef>
                <a:spcPts val="500"/>
              </a:spcBef>
              <a:spcAft>
                <a:spcPts val="0"/>
              </a:spcAft>
              <a:buSzPts val="1800"/>
              <a:buNone/>
              <a:defRPr sz="8000">
                <a:solidFill>
                  <a:schemeClr val="accent1"/>
                </a:solidFill>
              </a:defRPr>
            </a:lvl4pPr>
            <a:lvl5pPr lvl="4" algn="l">
              <a:lnSpc>
                <a:spcPct val="140000"/>
              </a:lnSpc>
              <a:spcBef>
                <a:spcPts val="500"/>
              </a:spcBef>
              <a:spcAft>
                <a:spcPts val="0"/>
              </a:spcAft>
              <a:buSzPts val="1800"/>
              <a:buNone/>
              <a:defRPr sz="8000">
                <a:solidFill>
                  <a:schemeClr val="accent1"/>
                </a:solidFill>
              </a:defRPr>
            </a:lvl5pPr>
            <a:lvl6pPr lvl="5" algn="l">
              <a:lnSpc>
                <a:spcPct val="140000"/>
              </a:lnSpc>
              <a:spcBef>
                <a:spcPts val="500"/>
              </a:spcBef>
              <a:spcAft>
                <a:spcPts val="0"/>
              </a:spcAft>
              <a:buSzPts val="1800"/>
              <a:buNone/>
              <a:defRPr sz="8000">
                <a:solidFill>
                  <a:schemeClr val="accent1"/>
                </a:solidFill>
              </a:defRPr>
            </a:lvl6pPr>
            <a:lvl7pPr lvl="6" algn="l">
              <a:lnSpc>
                <a:spcPct val="140000"/>
              </a:lnSpc>
              <a:spcBef>
                <a:spcPts val="500"/>
              </a:spcBef>
              <a:spcAft>
                <a:spcPts val="0"/>
              </a:spcAft>
              <a:buSzPts val="1800"/>
              <a:buNone/>
              <a:defRPr sz="8000">
                <a:solidFill>
                  <a:schemeClr val="accent1"/>
                </a:solidFill>
              </a:defRPr>
            </a:lvl7pPr>
            <a:lvl8pPr lvl="7" algn="l">
              <a:lnSpc>
                <a:spcPct val="140000"/>
              </a:lnSpc>
              <a:spcBef>
                <a:spcPts val="500"/>
              </a:spcBef>
              <a:spcAft>
                <a:spcPts val="0"/>
              </a:spcAft>
              <a:buSzPts val="1800"/>
              <a:buNone/>
              <a:defRPr sz="8000">
                <a:solidFill>
                  <a:schemeClr val="accent1"/>
                </a:solidFill>
              </a:defRPr>
            </a:lvl8pPr>
            <a:lvl9pPr lvl="8" algn="l">
              <a:lnSpc>
                <a:spcPct val="140000"/>
              </a:lnSpc>
              <a:spcBef>
                <a:spcPts val="500"/>
              </a:spcBef>
              <a:spcAft>
                <a:spcPts val="500"/>
              </a:spcAft>
              <a:buSzPts val="1800"/>
              <a:buNone/>
              <a:defRPr sz="8000">
                <a:solidFill>
                  <a:schemeClr val="accent1"/>
                </a:solidFill>
              </a:defRPr>
            </a:lvl9pPr>
          </a:lstStyle>
          <a:p/>
        </p:txBody>
      </p:sp>
      <p:sp>
        <p:nvSpPr>
          <p:cNvPr id="352" name="Google Shape;352;p56"/>
          <p:cNvSpPr txBox="1"/>
          <p:nvPr>
            <p:ph idx="2" type="subTitle"/>
          </p:nvPr>
        </p:nvSpPr>
        <p:spPr>
          <a:xfrm>
            <a:off x="7972925" y="2436425"/>
            <a:ext cx="3014700" cy="12408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8000">
                <a:solidFill>
                  <a:schemeClr val="accent1"/>
                </a:solidFill>
              </a:defRPr>
            </a:lvl1pPr>
            <a:lvl2pPr lvl="1" algn="l">
              <a:lnSpc>
                <a:spcPct val="140000"/>
              </a:lnSpc>
              <a:spcBef>
                <a:spcPts val="500"/>
              </a:spcBef>
              <a:spcAft>
                <a:spcPts val="0"/>
              </a:spcAft>
              <a:buSzPts val="1800"/>
              <a:buNone/>
              <a:defRPr sz="8000">
                <a:solidFill>
                  <a:schemeClr val="accent1"/>
                </a:solidFill>
              </a:defRPr>
            </a:lvl2pPr>
            <a:lvl3pPr lvl="2" algn="l">
              <a:lnSpc>
                <a:spcPct val="140000"/>
              </a:lnSpc>
              <a:spcBef>
                <a:spcPts val="500"/>
              </a:spcBef>
              <a:spcAft>
                <a:spcPts val="0"/>
              </a:spcAft>
              <a:buSzPts val="1800"/>
              <a:buNone/>
              <a:defRPr sz="8000">
                <a:solidFill>
                  <a:schemeClr val="accent1"/>
                </a:solidFill>
              </a:defRPr>
            </a:lvl3pPr>
            <a:lvl4pPr lvl="3" algn="l">
              <a:lnSpc>
                <a:spcPct val="140000"/>
              </a:lnSpc>
              <a:spcBef>
                <a:spcPts val="500"/>
              </a:spcBef>
              <a:spcAft>
                <a:spcPts val="0"/>
              </a:spcAft>
              <a:buSzPts val="1800"/>
              <a:buNone/>
              <a:defRPr sz="8000">
                <a:solidFill>
                  <a:schemeClr val="accent1"/>
                </a:solidFill>
              </a:defRPr>
            </a:lvl4pPr>
            <a:lvl5pPr lvl="4" algn="l">
              <a:lnSpc>
                <a:spcPct val="140000"/>
              </a:lnSpc>
              <a:spcBef>
                <a:spcPts val="500"/>
              </a:spcBef>
              <a:spcAft>
                <a:spcPts val="0"/>
              </a:spcAft>
              <a:buSzPts val="1800"/>
              <a:buNone/>
              <a:defRPr sz="8000">
                <a:solidFill>
                  <a:schemeClr val="accent1"/>
                </a:solidFill>
              </a:defRPr>
            </a:lvl5pPr>
            <a:lvl6pPr lvl="5" algn="l">
              <a:lnSpc>
                <a:spcPct val="140000"/>
              </a:lnSpc>
              <a:spcBef>
                <a:spcPts val="500"/>
              </a:spcBef>
              <a:spcAft>
                <a:spcPts val="0"/>
              </a:spcAft>
              <a:buSzPts val="1800"/>
              <a:buNone/>
              <a:defRPr sz="8000">
                <a:solidFill>
                  <a:schemeClr val="accent1"/>
                </a:solidFill>
              </a:defRPr>
            </a:lvl6pPr>
            <a:lvl7pPr lvl="6" algn="l">
              <a:lnSpc>
                <a:spcPct val="140000"/>
              </a:lnSpc>
              <a:spcBef>
                <a:spcPts val="500"/>
              </a:spcBef>
              <a:spcAft>
                <a:spcPts val="0"/>
              </a:spcAft>
              <a:buSzPts val="1800"/>
              <a:buNone/>
              <a:defRPr sz="8000">
                <a:solidFill>
                  <a:schemeClr val="accent1"/>
                </a:solidFill>
              </a:defRPr>
            </a:lvl7pPr>
            <a:lvl8pPr lvl="7" algn="l">
              <a:lnSpc>
                <a:spcPct val="140000"/>
              </a:lnSpc>
              <a:spcBef>
                <a:spcPts val="500"/>
              </a:spcBef>
              <a:spcAft>
                <a:spcPts val="0"/>
              </a:spcAft>
              <a:buSzPts val="1800"/>
              <a:buNone/>
              <a:defRPr sz="8000">
                <a:solidFill>
                  <a:schemeClr val="accent1"/>
                </a:solidFill>
              </a:defRPr>
            </a:lvl8pPr>
            <a:lvl9pPr lvl="8" algn="l">
              <a:lnSpc>
                <a:spcPct val="140000"/>
              </a:lnSpc>
              <a:spcBef>
                <a:spcPts val="500"/>
              </a:spcBef>
              <a:spcAft>
                <a:spcPts val="500"/>
              </a:spcAft>
              <a:buSzPts val="1800"/>
              <a:buNone/>
              <a:defRPr sz="8000">
                <a:solidFill>
                  <a:schemeClr val="accent1"/>
                </a:solidFill>
              </a:defRPr>
            </a:lvl9pPr>
          </a:lstStyle>
          <a:p/>
        </p:txBody>
      </p:sp>
      <p:cxnSp>
        <p:nvCxnSpPr>
          <p:cNvPr id="353" name="Google Shape;353;p56"/>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354" name="Google Shape;354;p56"/>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355" name="Google Shape;355;p56"/>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356" name="Google Shape;356;p56"/>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357" name="Google Shape;357;p56"/>
          <p:cNvSpPr txBox="1"/>
          <p:nvPr>
            <p:ph idx="3"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358" name="Google Shape;358;p56"/>
          <p:cNvSpPr txBox="1"/>
          <p:nvPr>
            <p:ph idx="4" type="subTitle"/>
          </p:nvPr>
        </p:nvSpPr>
        <p:spPr>
          <a:xfrm>
            <a:off x="887800" y="2596700"/>
            <a:ext cx="3182700" cy="2668800"/>
          </a:xfrm>
          <a:prstGeom prst="rect">
            <a:avLst/>
          </a:prstGeom>
          <a:noFill/>
          <a:ln>
            <a:noFill/>
          </a:ln>
        </p:spPr>
        <p:txBody>
          <a:bodyPr anchorCtr="0" anchor="t" bIns="0" lIns="0" spcFirstLastPara="1" rIns="0" wrap="square" tIns="0">
            <a:noAutofit/>
          </a:bodyPr>
          <a:lstStyle>
            <a:lvl1pPr lvl="0"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1pPr>
            <a:lvl2pPr lvl="1"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2pPr>
            <a:lvl3pPr lvl="2"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3pPr>
            <a:lvl4pPr lvl="3"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4pPr>
            <a:lvl5pPr lvl="4"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5pPr>
            <a:lvl6pPr lvl="5"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6pPr>
            <a:lvl7pPr lvl="6"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7pPr>
            <a:lvl8pPr lvl="7"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8pPr>
            <a:lvl9pPr lvl="8"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9pPr>
          </a:lstStyle>
          <a:p/>
        </p:txBody>
      </p:sp>
      <p:cxnSp>
        <p:nvCxnSpPr>
          <p:cNvPr id="359" name="Google Shape;359;p56"/>
          <p:cNvCxnSpPr/>
          <p:nvPr/>
        </p:nvCxnSpPr>
        <p:spPr>
          <a:xfrm>
            <a:off x="7885850" y="3677350"/>
            <a:ext cx="0" cy="1404600"/>
          </a:xfrm>
          <a:prstGeom prst="straightConnector1">
            <a:avLst/>
          </a:prstGeom>
          <a:noFill/>
          <a:ln cap="flat" cmpd="sng" w="9525">
            <a:solidFill>
              <a:schemeClr val="dk2"/>
            </a:solidFill>
            <a:prstDash val="dot"/>
            <a:round/>
            <a:headEnd len="sm" w="sm" type="none"/>
            <a:tailEnd len="sm" w="sm" type="none"/>
          </a:ln>
        </p:spPr>
      </p:cxnSp>
      <p:sp>
        <p:nvSpPr>
          <p:cNvPr id="360" name="Google Shape;360;p56"/>
          <p:cNvSpPr txBox="1"/>
          <p:nvPr>
            <p:ph idx="5" type="subTitle"/>
          </p:nvPr>
        </p:nvSpPr>
        <p:spPr>
          <a:xfrm>
            <a:off x="4620750" y="3677388"/>
            <a:ext cx="2949600" cy="3219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361" name="Google Shape;361;p56"/>
          <p:cNvSpPr txBox="1"/>
          <p:nvPr>
            <p:ph idx="6" type="subTitle"/>
          </p:nvPr>
        </p:nvSpPr>
        <p:spPr>
          <a:xfrm>
            <a:off x="4620750" y="4166613"/>
            <a:ext cx="2949600" cy="9153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362" name="Google Shape;362;p56"/>
          <p:cNvSpPr txBox="1"/>
          <p:nvPr>
            <p:ph idx="7" type="subTitle"/>
          </p:nvPr>
        </p:nvSpPr>
        <p:spPr>
          <a:xfrm>
            <a:off x="8051175" y="3677388"/>
            <a:ext cx="2949600" cy="3219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363" name="Google Shape;363;p56"/>
          <p:cNvSpPr txBox="1"/>
          <p:nvPr>
            <p:ph idx="8" type="subTitle"/>
          </p:nvPr>
        </p:nvSpPr>
        <p:spPr>
          <a:xfrm>
            <a:off x="8051175" y="4166613"/>
            <a:ext cx="2949600" cy="9153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364" name="Google Shape;364;p56"/>
          <p:cNvSpPr txBox="1"/>
          <p:nvPr>
            <p:ph idx="9"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365" name="Google Shape;365;p56"/>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366" name="Google Shape;366;p56"/>
          <p:cNvSpPr txBox="1"/>
          <p:nvPr>
            <p:ph idx="13"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data two pies">
  <p:cSld name="CUSTOM_4_12">
    <p:spTree>
      <p:nvGrpSpPr>
        <p:cNvPr id="367" name="Shape 367"/>
        <p:cNvGrpSpPr/>
        <p:nvPr/>
      </p:nvGrpSpPr>
      <p:grpSpPr>
        <a:xfrm>
          <a:off x="0" y="0"/>
          <a:ext cx="0" cy="0"/>
          <a:chOff x="0" y="0"/>
          <a:chExt cx="0" cy="0"/>
        </a:xfrm>
      </p:grpSpPr>
      <p:cxnSp>
        <p:nvCxnSpPr>
          <p:cNvPr id="368" name="Google Shape;368;p57"/>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369" name="Google Shape;369;p57"/>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370" name="Google Shape;370;p57"/>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371" name="Google Shape;371;p57"/>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372" name="Google Shape;372;p57"/>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cxnSp>
        <p:nvCxnSpPr>
          <p:cNvPr id="373" name="Google Shape;373;p57"/>
          <p:cNvCxnSpPr/>
          <p:nvPr/>
        </p:nvCxnSpPr>
        <p:spPr>
          <a:xfrm>
            <a:off x="7885850" y="4439350"/>
            <a:ext cx="0" cy="1404600"/>
          </a:xfrm>
          <a:prstGeom prst="straightConnector1">
            <a:avLst/>
          </a:prstGeom>
          <a:noFill/>
          <a:ln cap="flat" cmpd="sng" w="9525">
            <a:solidFill>
              <a:schemeClr val="dk2"/>
            </a:solidFill>
            <a:prstDash val="dot"/>
            <a:round/>
            <a:headEnd len="sm" w="sm" type="none"/>
            <a:tailEnd len="sm" w="sm" type="none"/>
          </a:ln>
        </p:spPr>
      </p:cxnSp>
      <p:sp>
        <p:nvSpPr>
          <p:cNvPr id="374" name="Google Shape;374;p57"/>
          <p:cNvSpPr txBox="1"/>
          <p:nvPr>
            <p:ph idx="2" type="subTitle"/>
          </p:nvPr>
        </p:nvSpPr>
        <p:spPr>
          <a:xfrm>
            <a:off x="887800" y="2596700"/>
            <a:ext cx="3182700" cy="2668800"/>
          </a:xfrm>
          <a:prstGeom prst="rect">
            <a:avLst/>
          </a:prstGeom>
          <a:noFill/>
          <a:ln>
            <a:noFill/>
          </a:ln>
        </p:spPr>
        <p:txBody>
          <a:bodyPr anchorCtr="0" anchor="t" bIns="0" lIns="0" spcFirstLastPara="1" rIns="0" wrap="square" tIns="0">
            <a:noAutofit/>
          </a:bodyPr>
          <a:lstStyle>
            <a:lvl1pPr lvl="0"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1pPr>
            <a:lvl2pPr lvl="1"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2pPr>
            <a:lvl3pPr lvl="2"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3pPr>
            <a:lvl4pPr lvl="3"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4pPr>
            <a:lvl5pPr lvl="4"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5pPr>
            <a:lvl6pPr lvl="5"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6pPr>
            <a:lvl7pPr lvl="6"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7pPr>
            <a:lvl8pPr lvl="7"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8pPr>
            <a:lvl9pPr lvl="8"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9pPr>
          </a:lstStyle>
          <a:p/>
        </p:txBody>
      </p:sp>
      <p:sp>
        <p:nvSpPr>
          <p:cNvPr id="375" name="Google Shape;375;p57"/>
          <p:cNvSpPr txBox="1"/>
          <p:nvPr>
            <p:ph idx="3" type="subTitle"/>
          </p:nvPr>
        </p:nvSpPr>
        <p:spPr>
          <a:xfrm>
            <a:off x="4620750" y="4439350"/>
            <a:ext cx="2949600" cy="3219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376" name="Google Shape;376;p57"/>
          <p:cNvSpPr txBox="1"/>
          <p:nvPr>
            <p:ph idx="4" type="subTitle"/>
          </p:nvPr>
        </p:nvSpPr>
        <p:spPr>
          <a:xfrm>
            <a:off x="4620750" y="4928575"/>
            <a:ext cx="2949600" cy="9153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377" name="Google Shape;377;p57"/>
          <p:cNvSpPr txBox="1"/>
          <p:nvPr>
            <p:ph idx="5" type="subTitle"/>
          </p:nvPr>
        </p:nvSpPr>
        <p:spPr>
          <a:xfrm>
            <a:off x="8051175" y="4439350"/>
            <a:ext cx="2949600" cy="3219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378" name="Google Shape;378;p57"/>
          <p:cNvSpPr txBox="1"/>
          <p:nvPr>
            <p:ph idx="6" type="subTitle"/>
          </p:nvPr>
        </p:nvSpPr>
        <p:spPr>
          <a:xfrm>
            <a:off x="8051175" y="4928575"/>
            <a:ext cx="2949600" cy="9153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379" name="Google Shape;379;p57"/>
          <p:cNvSpPr txBox="1"/>
          <p:nvPr>
            <p:ph idx="7"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380" name="Google Shape;380;p57"/>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381" name="Google Shape;381;p57"/>
          <p:cNvSpPr txBox="1"/>
          <p:nvPr>
            <p:ph idx="8"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data large pie">
  <p:cSld name="CUSTOM_4_11">
    <p:spTree>
      <p:nvGrpSpPr>
        <p:cNvPr id="382" name="Shape 382"/>
        <p:cNvGrpSpPr/>
        <p:nvPr/>
      </p:nvGrpSpPr>
      <p:grpSpPr>
        <a:xfrm>
          <a:off x="0" y="0"/>
          <a:ext cx="0" cy="0"/>
          <a:chOff x="0" y="0"/>
          <a:chExt cx="0" cy="0"/>
        </a:xfrm>
      </p:grpSpPr>
      <p:cxnSp>
        <p:nvCxnSpPr>
          <p:cNvPr id="383" name="Google Shape;383;p58"/>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384" name="Google Shape;384;p58"/>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385" name="Google Shape;385;p58"/>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386" name="Google Shape;386;p58"/>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387" name="Google Shape;387;p58"/>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388" name="Google Shape;388;p58"/>
          <p:cNvSpPr txBox="1"/>
          <p:nvPr>
            <p:ph idx="2" type="subTitle"/>
          </p:nvPr>
        </p:nvSpPr>
        <p:spPr>
          <a:xfrm>
            <a:off x="887800" y="2596700"/>
            <a:ext cx="3182700" cy="2668800"/>
          </a:xfrm>
          <a:prstGeom prst="rect">
            <a:avLst/>
          </a:prstGeom>
          <a:noFill/>
          <a:ln>
            <a:noFill/>
          </a:ln>
        </p:spPr>
        <p:txBody>
          <a:bodyPr anchorCtr="0" anchor="t" bIns="0" lIns="0" spcFirstLastPara="1" rIns="0" wrap="square" tIns="0">
            <a:noAutofit/>
          </a:bodyPr>
          <a:lstStyle>
            <a:lvl1pPr lvl="0"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1pPr>
            <a:lvl2pPr lvl="1"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2pPr>
            <a:lvl3pPr lvl="2"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3pPr>
            <a:lvl4pPr lvl="3"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4pPr>
            <a:lvl5pPr lvl="4"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5pPr>
            <a:lvl6pPr lvl="5"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6pPr>
            <a:lvl7pPr lvl="6"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7pPr>
            <a:lvl8pPr lvl="7"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8pPr>
            <a:lvl9pPr lvl="8" algn="l">
              <a:lnSpc>
                <a:spcPct val="155000"/>
              </a:lnSpc>
              <a:spcBef>
                <a:spcPts val="0"/>
              </a:spcBef>
              <a:spcAft>
                <a:spcPts val="0"/>
              </a:spcAft>
              <a:buSzPts val="1800"/>
              <a:buNone/>
              <a:defRPr>
                <a:solidFill>
                  <a:schemeClr val="accent1"/>
                </a:solidFill>
                <a:latin typeface="Red Hat Display"/>
                <a:ea typeface="Red Hat Display"/>
                <a:cs typeface="Red Hat Display"/>
                <a:sym typeface="Red Hat Display"/>
              </a:defRPr>
            </a:lvl9pPr>
          </a:lstStyle>
          <a:p/>
        </p:txBody>
      </p:sp>
      <p:sp>
        <p:nvSpPr>
          <p:cNvPr id="389" name="Google Shape;389;p58"/>
          <p:cNvSpPr txBox="1"/>
          <p:nvPr>
            <p:ph idx="3" type="subTitle"/>
          </p:nvPr>
        </p:nvSpPr>
        <p:spPr>
          <a:xfrm>
            <a:off x="9078238" y="3048425"/>
            <a:ext cx="914400" cy="528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800"/>
              <a:buNone/>
              <a:defRPr sz="1000"/>
            </a:lvl1pPr>
            <a:lvl2pPr lvl="1" algn="l">
              <a:lnSpc>
                <a:spcPct val="100000"/>
              </a:lnSpc>
              <a:spcBef>
                <a:spcPts val="0"/>
              </a:spcBef>
              <a:spcAft>
                <a:spcPts val="0"/>
              </a:spcAft>
              <a:buSzPts val="1800"/>
              <a:buNone/>
              <a:defRPr b="1" sz="1000"/>
            </a:lvl2pPr>
            <a:lvl3pPr lvl="2" algn="l">
              <a:lnSpc>
                <a:spcPct val="100000"/>
              </a:lnSpc>
              <a:spcBef>
                <a:spcPts val="0"/>
              </a:spcBef>
              <a:spcAft>
                <a:spcPts val="0"/>
              </a:spcAft>
              <a:buSzPts val="1800"/>
              <a:buNone/>
              <a:defRPr b="1" sz="1000"/>
            </a:lvl3pPr>
            <a:lvl4pPr lvl="3" algn="l">
              <a:lnSpc>
                <a:spcPct val="100000"/>
              </a:lnSpc>
              <a:spcBef>
                <a:spcPts val="0"/>
              </a:spcBef>
              <a:spcAft>
                <a:spcPts val="0"/>
              </a:spcAft>
              <a:buSzPts val="1800"/>
              <a:buNone/>
              <a:defRPr b="1" sz="1000"/>
            </a:lvl4pPr>
            <a:lvl5pPr lvl="4" algn="l">
              <a:lnSpc>
                <a:spcPct val="100000"/>
              </a:lnSpc>
              <a:spcBef>
                <a:spcPts val="0"/>
              </a:spcBef>
              <a:spcAft>
                <a:spcPts val="0"/>
              </a:spcAft>
              <a:buSzPts val="1800"/>
              <a:buNone/>
              <a:defRPr b="1" sz="1000"/>
            </a:lvl5pPr>
            <a:lvl6pPr lvl="5" algn="l">
              <a:lnSpc>
                <a:spcPct val="100000"/>
              </a:lnSpc>
              <a:spcBef>
                <a:spcPts val="0"/>
              </a:spcBef>
              <a:spcAft>
                <a:spcPts val="0"/>
              </a:spcAft>
              <a:buSzPts val="1800"/>
              <a:buNone/>
              <a:defRPr b="1" sz="1000"/>
            </a:lvl6pPr>
            <a:lvl7pPr lvl="6" algn="l">
              <a:lnSpc>
                <a:spcPct val="100000"/>
              </a:lnSpc>
              <a:spcBef>
                <a:spcPts val="0"/>
              </a:spcBef>
              <a:spcAft>
                <a:spcPts val="0"/>
              </a:spcAft>
              <a:buSzPts val="1800"/>
              <a:buNone/>
              <a:defRPr b="1" sz="1000"/>
            </a:lvl7pPr>
            <a:lvl8pPr lvl="7" algn="l">
              <a:lnSpc>
                <a:spcPct val="100000"/>
              </a:lnSpc>
              <a:spcBef>
                <a:spcPts val="0"/>
              </a:spcBef>
              <a:spcAft>
                <a:spcPts val="0"/>
              </a:spcAft>
              <a:buSzPts val="1800"/>
              <a:buNone/>
              <a:defRPr b="1" sz="1000"/>
            </a:lvl8pPr>
            <a:lvl9pPr lvl="8" algn="l">
              <a:lnSpc>
                <a:spcPct val="100000"/>
              </a:lnSpc>
              <a:spcBef>
                <a:spcPts val="0"/>
              </a:spcBef>
              <a:spcAft>
                <a:spcPts val="0"/>
              </a:spcAft>
              <a:buSzPts val="1800"/>
              <a:buNone/>
              <a:defRPr b="1" sz="1000"/>
            </a:lvl9pPr>
          </a:lstStyle>
          <a:p/>
        </p:txBody>
      </p:sp>
      <p:sp>
        <p:nvSpPr>
          <p:cNvPr id="390" name="Google Shape;390;p58"/>
          <p:cNvSpPr txBox="1"/>
          <p:nvPr>
            <p:ph idx="4" type="subTitle"/>
          </p:nvPr>
        </p:nvSpPr>
        <p:spPr>
          <a:xfrm>
            <a:off x="10284513" y="3048425"/>
            <a:ext cx="914400" cy="528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800"/>
              <a:buNone/>
              <a:defRPr sz="1000"/>
            </a:lvl1pPr>
            <a:lvl2pPr lvl="1" algn="l">
              <a:lnSpc>
                <a:spcPct val="100000"/>
              </a:lnSpc>
              <a:spcBef>
                <a:spcPts val="0"/>
              </a:spcBef>
              <a:spcAft>
                <a:spcPts val="0"/>
              </a:spcAft>
              <a:buSzPts val="1800"/>
              <a:buNone/>
              <a:defRPr b="1" sz="1000"/>
            </a:lvl2pPr>
            <a:lvl3pPr lvl="2" algn="l">
              <a:lnSpc>
                <a:spcPct val="100000"/>
              </a:lnSpc>
              <a:spcBef>
                <a:spcPts val="0"/>
              </a:spcBef>
              <a:spcAft>
                <a:spcPts val="0"/>
              </a:spcAft>
              <a:buSzPts val="1800"/>
              <a:buNone/>
              <a:defRPr b="1" sz="1000"/>
            </a:lvl3pPr>
            <a:lvl4pPr lvl="3" algn="l">
              <a:lnSpc>
                <a:spcPct val="100000"/>
              </a:lnSpc>
              <a:spcBef>
                <a:spcPts val="0"/>
              </a:spcBef>
              <a:spcAft>
                <a:spcPts val="0"/>
              </a:spcAft>
              <a:buSzPts val="1800"/>
              <a:buNone/>
              <a:defRPr b="1" sz="1000"/>
            </a:lvl4pPr>
            <a:lvl5pPr lvl="4" algn="l">
              <a:lnSpc>
                <a:spcPct val="100000"/>
              </a:lnSpc>
              <a:spcBef>
                <a:spcPts val="0"/>
              </a:spcBef>
              <a:spcAft>
                <a:spcPts val="0"/>
              </a:spcAft>
              <a:buSzPts val="1800"/>
              <a:buNone/>
              <a:defRPr b="1" sz="1000"/>
            </a:lvl5pPr>
            <a:lvl6pPr lvl="5" algn="l">
              <a:lnSpc>
                <a:spcPct val="100000"/>
              </a:lnSpc>
              <a:spcBef>
                <a:spcPts val="0"/>
              </a:spcBef>
              <a:spcAft>
                <a:spcPts val="0"/>
              </a:spcAft>
              <a:buSzPts val="1800"/>
              <a:buNone/>
              <a:defRPr b="1" sz="1000"/>
            </a:lvl6pPr>
            <a:lvl7pPr lvl="6" algn="l">
              <a:lnSpc>
                <a:spcPct val="100000"/>
              </a:lnSpc>
              <a:spcBef>
                <a:spcPts val="0"/>
              </a:spcBef>
              <a:spcAft>
                <a:spcPts val="0"/>
              </a:spcAft>
              <a:buSzPts val="1800"/>
              <a:buNone/>
              <a:defRPr b="1" sz="1000"/>
            </a:lvl7pPr>
            <a:lvl8pPr lvl="7" algn="l">
              <a:lnSpc>
                <a:spcPct val="100000"/>
              </a:lnSpc>
              <a:spcBef>
                <a:spcPts val="0"/>
              </a:spcBef>
              <a:spcAft>
                <a:spcPts val="0"/>
              </a:spcAft>
              <a:buSzPts val="1800"/>
              <a:buNone/>
              <a:defRPr b="1" sz="1000"/>
            </a:lvl8pPr>
            <a:lvl9pPr lvl="8" algn="l">
              <a:lnSpc>
                <a:spcPct val="100000"/>
              </a:lnSpc>
              <a:spcBef>
                <a:spcPts val="0"/>
              </a:spcBef>
              <a:spcAft>
                <a:spcPts val="0"/>
              </a:spcAft>
              <a:buSzPts val="1800"/>
              <a:buNone/>
              <a:defRPr b="1" sz="1000"/>
            </a:lvl9pPr>
          </a:lstStyle>
          <a:p/>
        </p:txBody>
      </p:sp>
      <p:sp>
        <p:nvSpPr>
          <p:cNvPr id="391" name="Google Shape;391;p58"/>
          <p:cNvSpPr txBox="1"/>
          <p:nvPr>
            <p:ph idx="5" type="subTitle"/>
          </p:nvPr>
        </p:nvSpPr>
        <p:spPr>
          <a:xfrm>
            <a:off x="9078238" y="3841627"/>
            <a:ext cx="914400" cy="528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800"/>
              <a:buNone/>
              <a:defRPr sz="1000"/>
            </a:lvl1pPr>
            <a:lvl2pPr lvl="1" algn="l">
              <a:lnSpc>
                <a:spcPct val="100000"/>
              </a:lnSpc>
              <a:spcBef>
                <a:spcPts val="0"/>
              </a:spcBef>
              <a:spcAft>
                <a:spcPts val="0"/>
              </a:spcAft>
              <a:buSzPts val="1800"/>
              <a:buNone/>
              <a:defRPr b="1" sz="1000"/>
            </a:lvl2pPr>
            <a:lvl3pPr lvl="2" algn="l">
              <a:lnSpc>
                <a:spcPct val="100000"/>
              </a:lnSpc>
              <a:spcBef>
                <a:spcPts val="0"/>
              </a:spcBef>
              <a:spcAft>
                <a:spcPts val="0"/>
              </a:spcAft>
              <a:buSzPts val="1800"/>
              <a:buNone/>
              <a:defRPr b="1" sz="1000"/>
            </a:lvl3pPr>
            <a:lvl4pPr lvl="3" algn="l">
              <a:lnSpc>
                <a:spcPct val="100000"/>
              </a:lnSpc>
              <a:spcBef>
                <a:spcPts val="0"/>
              </a:spcBef>
              <a:spcAft>
                <a:spcPts val="0"/>
              </a:spcAft>
              <a:buSzPts val="1800"/>
              <a:buNone/>
              <a:defRPr b="1" sz="1000"/>
            </a:lvl4pPr>
            <a:lvl5pPr lvl="4" algn="l">
              <a:lnSpc>
                <a:spcPct val="100000"/>
              </a:lnSpc>
              <a:spcBef>
                <a:spcPts val="0"/>
              </a:spcBef>
              <a:spcAft>
                <a:spcPts val="0"/>
              </a:spcAft>
              <a:buSzPts val="1800"/>
              <a:buNone/>
              <a:defRPr b="1" sz="1000"/>
            </a:lvl5pPr>
            <a:lvl6pPr lvl="5" algn="l">
              <a:lnSpc>
                <a:spcPct val="100000"/>
              </a:lnSpc>
              <a:spcBef>
                <a:spcPts val="0"/>
              </a:spcBef>
              <a:spcAft>
                <a:spcPts val="0"/>
              </a:spcAft>
              <a:buSzPts val="1800"/>
              <a:buNone/>
              <a:defRPr b="1" sz="1000"/>
            </a:lvl6pPr>
            <a:lvl7pPr lvl="6" algn="l">
              <a:lnSpc>
                <a:spcPct val="100000"/>
              </a:lnSpc>
              <a:spcBef>
                <a:spcPts val="0"/>
              </a:spcBef>
              <a:spcAft>
                <a:spcPts val="0"/>
              </a:spcAft>
              <a:buSzPts val="1800"/>
              <a:buNone/>
              <a:defRPr b="1" sz="1000"/>
            </a:lvl7pPr>
            <a:lvl8pPr lvl="7" algn="l">
              <a:lnSpc>
                <a:spcPct val="100000"/>
              </a:lnSpc>
              <a:spcBef>
                <a:spcPts val="0"/>
              </a:spcBef>
              <a:spcAft>
                <a:spcPts val="0"/>
              </a:spcAft>
              <a:buSzPts val="1800"/>
              <a:buNone/>
              <a:defRPr b="1" sz="1000"/>
            </a:lvl8pPr>
            <a:lvl9pPr lvl="8" algn="l">
              <a:lnSpc>
                <a:spcPct val="100000"/>
              </a:lnSpc>
              <a:spcBef>
                <a:spcPts val="0"/>
              </a:spcBef>
              <a:spcAft>
                <a:spcPts val="0"/>
              </a:spcAft>
              <a:buSzPts val="1800"/>
              <a:buNone/>
              <a:defRPr b="1" sz="1000"/>
            </a:lvl9pPr>
          </a:lstStyle>
          <a:p/>
        </p:txBody>
      </p:sp>
      <p:sp>
        <p:nvSpPr>
          <p:cNvPr id="392" name="Google Shape;392;p58"/>
          <p:cNvSpPr txBox="1"/>
          <p:nvPr>
            <p:ph idx="6" type="subTitle"/>
          </p:nvPr>
        </p:nvSpPr>
        <p:spPr>
          <a:xfrm>
            <a:off x="10284513" y="3841627"/>
            <a:ext cx="914400" cy="528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800"/>
              <a:buNone/>
              <a:defRPr sz="1000"/>
            </a:lvl1pPr>
            <a:lvl2pPr lvl="1" algn="l">
              <a:lnSpc>
                <a:spcPct val="100000"/>
              </a:lnSpc>
              <a:spcBef>
                <a:spcPts val="0"/>
              </a:spcBef>
              <a:spcAft>
                <a:spcPts val="0"/>
              </a:spcAft>
              <a:buSzPts val="1800"/>
              <a:buNone/>
              <a:defRPr b="1" sz="1000"/>
            </a:lvl2pPr>
            <a:lvl3pPr lvl="2" algn="l">
              <a:lnSpc>
                <a:spcPct val="100000"/>
              </a:lnSpc>
              <a:spcBef>
                <a:spcPts val="0"/>
              </a:spcBef>
              <a:spcAft>
                <a:spcPts val="0"/>
              </a:spcAft>
              <a:buSzPts val="1800"/>
              <a:buNone/>
              <a:defRPr b="1" sz="1000"/>
            </a:lvl3pPr>
            <a:lvl4pPr lvl="3" algn="l">
              <a:lnSpc>
                <a:spcPct val="100000"/>
              </a:lnSpc>
              <a:spcBef>
                <a:spcPts val="0"/>
              </a:spcBef>
              <a:spcAft>
                <a:spcPts val="0"/>
              </a:spcAft>
              <a:buSzPts val="1800"/>
              <a:buNone/>
              <a:defRPr b="1" sz="1000"/>
            </a:lvl4pPr>
            <a:lvl5pPr lvl="4" algn="l">
              <a:lnSpc>
                <a:spcPct val="100000"/>
              </a:lnSpc>
              <a:spcBef>
                <a:spcPts val="0"/>
              </a:spcBef>
              <a:spcAft>
                <a:spcPts val="0"/>
              </a:spcAft>
              <a:buSzPts val="1800"/>
              <a:buNone/>
              <a:defRPr b="1" sz="1000"/>
            </a:lvl5pPr>
            <a:lvl6pPr lvl="5" algn="l">
              <a:lnSpc>
                <a:spcPct val="100000"/>
              </a:lnSpc>
              <a:spcBef>
                <a:spcPts val="0"/>
              </a:spcBef>
              <a:spcAft>
                <a:spcPts val="0"/>
              </a:spcAft>
              <a:buSzPts val="1800"/>
              <a:buNone/>
              <a:defRPr b="1" sz="1000"/>
            </a:lvl6pPr>
            <a:lvl7pPr lvl="6" algn="l">
              <a:lnSpc>
                <a:spcPct val="100000"/>
              </a:lnSpc>
              <a:spcBef>
                <a:spcPts val="0"/>
              </a:spcBef>
              <a:spcAft>
                <a:spcPts val="0"/>
              </a:spcAft>
              <a:buSzPts val="1800"/>
              <a:buNone/>
              <a:defRPr b="1" sz="1000"/>
            </a:lvl7pPr>
            <a:lvl8pPr lvl="7" algn="l">
              <a:lnSpc>
                <a:spcPct val="100000"/>
              </a:lnSpc>
              <a:spcBef>
                <a:spcPts val="0"/>
              </a:spcBef>
              <a:spcAft>
                <a:spcPts val="0"/>
              </a:spcAft>
              <a:buSzPts val="1800"/>
              <a:buNone/>
              <a:defRPr b="1" sz="1000"/>
            </a:lvl8pPr>
            <a:lvl9pPr lvl="8" algn="l">
              <a:lnSpc>
                <a:spcPct val="100000"/>
              </a:lnSpc>
              <a:spcBef>
                <a:spcPts val="0"/>
              </a:spcBef>
              <a:spcAft>
                <a:spcPts val="0"/>
              </a:spcAft>
              <a:buSzPts val="1800"/>
              <a:buNone/>
              <a:defRPr b="1" sz="1000"/>
            </a:lvl9pPr>
          </a:lstStyle>
          <a:p/>
        </p:txBody>
      </p:sp>
      <p:sp>
        <p:nvSpPr>
          <p:cNvPr id="393" name="Google Shape;393;p58"/>
          <p:cNvSpPr txBox="1"/>
          <p:nvPr>
            <p:ph idx="7" type="subTitle"/>
          </p:nvPr>
        </p:nvSpPr>
        <p:spPr>
          <a:xfrm>
            <a:off x="9078238" y="4603527"/>
            <a:ext cx="914400" cy="528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800"/>
              <a:buNone/>
              <a:defRPr sz="1000"/>
            </a:lvl1pPr>
            <a:lvl2pPr lvl="1" algn="l">
              <a:lnSpc>
                <a:spcPct val="100000"/>
              </a:lnSpc>
              <a:spcBef>
                <a:spcPts val="0"/>
              </a:spcBef>
              <a:spcAft>
                <a:spcPts val="0"/>
              </a:spcAft>
              <a:buSzPts val="1800"/>
              <a:buNone/>
              <a:defRPr b="1" sz="1000"/>
            </a:lvl2pPr>
            <a:lvl3pPr lvl="2" algn="l">
              <a:lnSpc>
                <a:spcPct val="100000"/>
              </a:lnSpc>
              <a:spcBef>
                <a:spcPts val="0"/>
              </a:spcBef>
              <a:spcAft>
                <a:spcPts val="0"/>
              </a:spcAft>
              <a:buSzPts val="1800"/>
              <a:buNone/>
              <a:defRPr b="1" sz="1000"/>
            </a:lvl3pPr>
            <a:lvl4pPr lvl="3" algn="l">
              <a:lnSpc>
                <a:spcPct val="100000"/>
              </a:lnSpc>
              <a:spcBef>
                <a:spcPts val="0"/>
              </a:spcBef>
              <a:spcAft>
                <a:spcPts val="0"/>
              </a:spcAft>
              <a:buSzPts val="1800"/>
              <a:buNone/>
              <a:defRPr b="1" sz="1000"/>
            </a:lvl4pPr>
            <a:lvl5pPr lvl="4" algn="l">
              <a:lnSpc>
                <a:spcPct val="100000"/>
              </a:lnSpc>
              <a:spcBef>
                <a:spcPts val="0"/>
              </a:spcBef>
              <a:spcAft>
                <a:spcPts val="0"/>
              </a:spcAft>
              <a:buSzPts val="1800"/>
              <a:buNone/>
              <a:defRPr b="1" sz="1000"/>
            </a:lvl5pPr>
            <a:lvl6pPr lvl="5" algn="l">
              <a:lnSpc>
                <a:spcPct val="100000"/>
              </a:lnSpc>
              <a:spcBef>
                <a:spcPts val="0"/>
              </a:spcBef>
              <a:spcAft>
                <a:spcPts val="0"/>
              </a:spcAft>
              <a:buSzPts val="1800"/>
              <a:buNone/>
              <a:defRPr b="1" sz="1000"/>
            </a:lvl6pPr>
            <a:lvl7pPr lvl="6" algn="l">
              <a:lnSpc>
                <a:spcPct val="100000"/>
              </a:lnSpc>
              <a:spcBef>
                <a:spcPts val="0"/>
              </a:spcBef>
              <a:spcAft>
                <a:spcPts val="0"/>
              </a:spcAft>
              <a:buSzPts val="1800"/>
              <a:buNone/>
              <a:defRPr b="1" sz="1000"/>
            </a:lvl7pPr>
            <a:lvl8pPr lvl="7" algn="l">
              <a:lnSpc>
                <a:spcPct val="100000"/>
              </a:lnSpc>
              <a:spcBef>
                <a:spcPts val="0"/>
              </a:spcBef>
              <a:spcAft>
                <a:spcPts val="0"/>
              </a:spcAft>
              <a:buSzPts val="1800"/>
              <a:buNone/>
              <a:defRPr b="1" sz="1000"/>
            </a:lvl8pPr>
            <a:lvl9pPr lvl="8" algn="l">
              <a:lnSpc>
                <a:spcPct val="100000"/>
              </a:lnSpc>
              <a:spcBef>
                <a:spcPts val="0"/>
              </a:spcBef>
              <a:spcAft>
                <a:spcPts val="0"/>
              </a:spcAft>
              <a:buSzPts val="1800"/>
              <a:buNone/>
              <a:defRPr b="1" sz="1000"/>
            </a:lvl9pPr>
          </a:lstStyle>
          <a:p/>
        </p:txBody>
      </p:sp>
      <p:sp>
        <p:nvSpPr>
          <p:cNvPr id="394" name="Google Shape;394;p58"/>
          <p:cNvSpPr txBox="1"/>
          <p:nvPr>
            <p:ph idx="8" type="subTitle"/>
          </p:nvPr>
        </p:nvSpPr>
        <p:spPr>
          <a:xfrm>
            <a:off x="10284513" y="4603527"/>
            <a:ext cx="914400" cy="528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800"/>
              <a:buNone/>
              <a:defRPr sz="1000"/>
            </a:lvl1pPr>
            <a:lvl2pPr lvl="1" algn="l">
              <a:lnSpc>
                <a:spcPct val="100000"/>
              </a:lnSpc>
              <a:spcBef>
                <a:spcPts val="0"/>
              </a:spcBef>
              <a:spcAft>
                <a:spcPts val="0"/>
              </a:spcAft>
              <a:buSzPts val="1800"/>
              <a:buNone/>
              <a:defRPr b="1" sz="1000"/>
            </a:lvl2pPr>
            <a:lvl3pPr lvl="2" algn="l">
              <a:lnSpc>
                <a:spcPct val="100000"/>
              </a:lnSpc>
              <a:spcBef>
                <a:spcPts val="0"/>
              </a:spcBef>
              <a:spcAft>
                <a:spcPts val="0"/>
              </a:spcAft>
              <a:buSzPts val="1800"/>
              <a:buNone/>
              <a:defRPr b="1" sz="1000"/>
            </a:lvl3pPr>
            <a:lvl4pPr lvl="3" algn="l">
              <a:lnSpc>
                <a:spcPct val="100000"/>
              </a:lnSpc>
              <a:spcBef>
                <a:spcPts val="0"/>
              </a:spcBef>
              <a:spcAft>
                <a:spcPts val="0"/>
              </a:spcAft>
              <a:buSzPts val="1800"/>
              <a:buNone/>
              <a:defRPr b="1" sz="1000"/>
            </a:lvl4pPr>
            <a:lvl5pPr lvl="4" algn="l">
              <a:lnSpc>
                <a:spcPct val="100000"/>
              </a:lnSpc>
              <a:spcBef>
                <a:spcPts val="0"/>
              </a:spcBef>
              <a:spcAft>
                <a:spcPts val="0"/>
              </a:spcAft>
              <a:buSzPts val="1800"/>
              <a:buNone/>
              <a:defRPr b="1" sz="1000"/>
            </a:lvl5pPr>
            <a:lvl6pPr lvl="5" algn="l">
              <a:lnSpc>
                <a:spcPct val="100000"/>
              </a:lnSpc>
              <a:spcBef>
                <a:spcPts val="0"/>
              </a:spcBef>
              <a:spcAft>
                <a:spcPts val="0"/>
              </a:spcAft>
              <a:buSzPts val="1800"/>
              <a:buNone/>
              <a:defRPr b="1" sz="1000"/>
            </a:lvl6pPr>
            <a:lvl7pPr lvl="6" algn="l">
              <a:lnSpc>
                <a:spcPct val="100000"/>
              </a:lnSpc>
              <a:spcBef>
                <a:spcPts val="0"/>
              </a:spcBef>
              <a:spcAft>
                <a:spcPts val="0"/>
              </a:spcAft>
              <a:buSzPts val="1800"/>
              <a:buNone/>
              <a:defRPr b="1" sz="1000"/>
            </a:lvl7pPr>
            <a:lvl8pPr lvl="7" algn="l">
              <a:lnSpc>
                <a:spcPct val="100000"/>
              </a:lnSpc>
              <a:spcBef>
                <a:spcPts val="0"/>
              </a:spcBef>
              <a:spcAft>
                <a:spcPts val="0"/>
              </a:spcAft>
              <a:buSzPts val="1800"/>
              <a:buNone/>
              <a:defRPr b="1" sz="1000"/>
            </a:lvl8pPr>
            <a:lvl9pPr lvl="8" algn="l">
              <a:lnSpc>
                <a:spcPct val="100000"/>
              </a:lnSpc>
              <a:spcBef>
                <a:spcPts val="0"/>
              </a:spcBef>
              <a:spcAft>
                <a:spcPts val="0"/>
              </a:spcAft>
              <a:buSzPts val="1800"/>
              <a:buNone/>
              <a:defRPr b="1" sz="1000"/>
            </a:lvl9pPr>
          </a:lstStyle>
          <a:p/>
        </p:txBody>
      </p:sp>
      <p:sp>
        <p:nvSpPr>
          <p:cNvPr id="395" name="Google Shape;395;p58"/>
          <p:cNvSpPr txBox="1"/>
          <p:nvPr>
            <p:ph idx="9"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396" name="Google Shape;396;p58"/>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397" name="Google Shape;397;p58"/>
          <p:cNvSpPr txBox="1"/>
          <p:nvPr>
            <p:ph idx="13"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data percentage bars">
  <p:cSld name="CUSTOM_4_10">
    <p:spTree>
      <p:nvGrpSpPr>
        <p:cNvPr id="398" name="Shape 398"/>
        <p:cNvGrpSpPr/>
        <p:nvPr/>
      </p:nvGrpSpPr>
      <p:grpSpPr>
        <a:xfrm>
          <a:off x="0" y="0"/>
          <a:ext cx="0" cy="0"/>
          <a:chOff x="0" y="0"/>
          <a:chExt cx="0" cy="0"/>
        </a:xfrm>
      </p:grpSpPr>
      <p:cxnSp>
        <p:nvCxnSpPr>
          <p:cNvPr id="399" name="Google Shape;399;p59"/>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400" name="Google Shape;400;p59"/>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401" name="Google Shape;401;p59"/>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402" name="Google Shape;402;p59"/>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403" name="Google Shape;403;p59"/>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404" name="Google Shape;404;p59"/>
          <p:cNvSpPr txBox="1"/>
          <p:nvPr>
            <p:ph idx="2" type="subTitle"/>
          </p:nvPr>
        </p:nvSpPr>
        <p:spPr>
          <a:xfrm>
            <a:off x="8048050" y="2898600"/>
            <a:ext cx="3410400" cy="7185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200"/>
            </a:lvl1pPr>
            <a:lvl2pPr lvl="1" algn="l">
              <a:lnSpc>
                <a:spcPct val="140000"/>
              </a:lnSpc>
              <a:spcBef>
                <a:spcPts val="0"/>
              </a:spcBef>
              <a:spcAft>
                <a:spcPts val="0"/>
              </a:spcAft>
              <a:buSzPts val="1800"/>
              <a:buNone/>
              <a:defRPr sz="1200"/>
            </a:lvl2pPr>
            <a:lvl3pPr lvl="2" algn="l">
              <a:lnSpc>
                <a:spcPct val="140000"/>
              </a:lnSpc>
              <a:spcBef>
                <a:spcPts val="0"/>
              </a:spcBef>
              <a:spcAft>
                <a:spcPts val="0"/>
              </a:spcAft>
              <a:buSzPts val="1800"/>
              <a:buNone/>
              <a:defRPr sz="1200"/>
            </a:lvl3pPr>
            <a:lvl4pPr lvl="3" algn="l">
              <a:lnSpc>
                <a:spcPct val="140000"/>
              </a:lnSpc>
              <a:spcBef>
                <a:spcPts val="0"/>
              </a:spcBef>
              <a:spcAft>
                <a:spcPts val="0"/>
              </a:spcAft>
              <a:buSzPts val="1800"/>
              <a:buNone/>
              <a:defRPr sz="1200"/>
            </a:lvl4pPr>
            <a:lvl5pPr lvl="4" algn="l">
              <a:lnSpc>
                <a:spcPct val="140000"/>
              </a:lnSpc>
              <a:spcBef>
                <a:spcPts val="0"/>
              </a:spcBef>
              <a:spcAft>
                <a:spcPts val="0"/>
              </a:spcAft>
              <a:buSzPts val="1800"/>
              <a:buNone/>
              <a:defRPr sz="1200"/>
            </a:lvl5pPr>
            <a:lvl6pPr lvl="5" algn="l">
              <a:lnSpc>
                <a:spcPct val="140000"/>
              </a:lnSpc>
              <a:spcBef>
                <a:spcPts val="0"/>
              </a:spcBef>
              <a:spcAft>
                <a:spcPts val="0"/>
              </a:spcAft>
              <a:buSzPts val="1800"/>
              <a:buNone/>
              <a:defRPr sz="1200"/>
            </a:lvl6pPr>
            <a:lvl7pPr lvl="6" algn="l">
              <a:lnSpc>
                <a:spcPct val="140000"/>
              </a:lnSpc>
              <a:spcBef>
                <a:spcPts val="0"/>
              </a:spcBef>
              <a:spcAft>
                <a:spcPts val="0"/>
              </a:spcAft>
              <a:buSzPts val="1800"/>
              <a:buNone/>
              <a:defRPr sz="1200"/>
            </a:lvl7pPr>
            <a:lvl8pPr lvl="7" algn="l">
              <a:lnSpc>
                <a:spcPct val="140000"/>
              </a:lnSpc>
              <a:spcBef>
                <a:spcPts val="0"/>
              </a:spcBef>
              <a:spcAft>
                <a:spcPts val="0"/>
              </a:spcAft>
              <a:buSzPts val="1800"/>
              <a:buNone/>
              <a:defRPr sz="1200"/>
            </a:lvl8pPr>
            <a:lvl9pPr lvl="8" algn="l">
              <a:lnSpc>
                <a:spcPct val="140000"/>
              </a:lnSpc>
              <a:spcBef>
                <a:spcPts val="0"/>
              </a:spcBef>
              <a:spcAft>
                <a:spcPts val="0"/>
              </a:spcAft>
              <a:buSzPts val="1800"/>
              <a:buNone/>
              <a:defRPr sz="1200"/>
            </a:lvl9pPr>
          </a:lstStyle>
          <a:p/>
        </p:txBody>
      </p:sp>
      <p:sp>
        <p:nvSpPr>
          <p:cNvPr id="405" name="Google Shape;405;p59"/>
          <p:cNvSpPr txBox="1"/>
          <p:nvPr>
            <p:ph idx="3" type="subTitle"/>
          </p:nvPr>
        </p:nvSpPr>
        <p:spPr>
          <a:xfrm>
            <a:off x="8048050" y="2540600"/>
            <a:ext cx="3410400" cy="3333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800"/>
              <a:buNone/>
              <a:defRPr sz="28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1800"/>
              <a:buNone/>
              <a:defRPr sz="28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SzPts val="1800"/>
              <a:buNone/>
              <a:defRPr sz="28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SzPts val="1800"/>
              <a:buNone/>
              <a:defRPr sz="28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SzPts val="1800"/>
              <a:buNone/>
              <a:defRPr sz="28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SzPts val="1800"/>
              <a:buNone/>
              <a:defRPr sz="28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SzPts val="1800"/>
              <a:buNone/>
              <a:defRPr sz="28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SzPts val="1800"/>
              <a:buNone/>
              <a:defRPr sz="28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SzPts val="1800"/>
              <a:buNone/>
              <a:defRPr sz="2800">
                <a:solidFill>
                  <a:schemeClr val="accent1"/>
                </a:solidFill>
                <a:latin typeface="Red Hat Display Medium"/>
                <a:ea typeface="Red Hat Display Medium"/>
                <a:cs typeface="Red Hat Display Medium"/>
                <a:sym typeface="Red Hat Display Medium"/>
              </a:defRPr>
            </a:lvl9pPr>
          </a:lstStyle>
          <a:p/>
        </p:txBody>
      </p:sp>
      <p:sp>
        <p:nvSpPr>
          <p:cNvPr id="406" name="Google Shape;406;p59"/>
          <p:cNvSpPr txBox="1"/>
          <p:nvPr>
            <p:ph idx="4" type="subTitle"/>
          </p:nvPr>
        </p:nvSpPr>
        <p:spPr>
          <a:xfrm>
            <a:off x="8048050" y="4676800"/>
            <a:ext cx="3410400" cy="7185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200"/>
            </a:lvl1pPr>
            <a:lvl2pPr lvl="1" algn="l">
              <a:lnSpc>
                <a:spcPct val="140000"/>
              </a:lnSpc>
              <a:spcBef>
                <a:spcPts val="0"/>
              </a:spcBef>
              <a:spcAft>
                <a:spcPts val="0"/>
              </a:spcAft>
              <a:buSzPts val="1800"/>
              <a:buNone/>
              <a:defRPr sz="1200"/>
            </a:lvl2pPr>
            <a:lvl3pPr lvl="2" algn="l">
              <a:lnSpc>
                <a:spcPct val="140000"/>
              </a:lnSpc>
              <a:spcBef>
                <a:spcPts val="0"/>
              </a:spcBef>
              <a:spcAft>
                <a:spcPts val="0"/>
              </a:spcAft>
              <a:buSzPts val="1800"/>
              <a:buNone/>
              <a:defRPr sz="1200"/>
            </a:lvl3pPr>
            <a:lvl4pPr lvl="3" algn="l">
              <a:lnSpc>
                <a:spcPct val="140000"/>
              </a:lnSpc>
              <a:spcBef>
                <a:spcPts val="0"/>
              </a:spcBef>
              <a:spcAft>
                <a:spcPts val="0"/>
              </a:spcAft>
              <a:buSzPts val="1800"/>
              <a:buNone/>
              <a:defRPr sz="1200"/>
            </a:lvl4pPr>
            <a:lvl5pPr lvl="4" algn="l">
              <a:lnSpc>
                <a:spcPct val="140000"/>
              </a:lnSpc>
              <a:spcBef>
                <a:spcPts val="0"/>
              </a:spcBef>
              <a:spcAft>
                <a:spcPts val="0"/>
              </a:spcAft>
              <a:buSzPts val="1800"/>
              <a:buNone/>
              <a:defRPr sz="1200"/>
            </a:lvl5pPr>
            <a:lvl6pPr lvl="5" algn="l">
              <a:lnSpc>
                <a:spcPct val="140000"/>
              </a:lnSpc>
              <a:spcBef>
                <a:spcPts val="0"/>
              </a:spcBef>
              <a:spcAft>
                <a:spcPts val="0"/>
              </a:spcAft>
              <a:buSzPts val="1800"/>
              <a:buNone/>
              <a:defRPr sz="1200"/>
            </a:lvl6pPr>
            <a:lvl7pPr lvl="6" algn="l">
              <a:lnSpc>
                <a:spcPct val="140000"/>
              </a:lnSpc>
              <a:spcBef>
                <a:spcPts val="0"/>
              </a:spcBef>
              <a:spcAft>
                <a:spcPts val="0"/>
              </a:spcAft>
              <a:buSzPts val="1800"/>
              <a:buNone/>
              <a:defRPr sz="1200"/>
            </a:lvl7pPr>
            <a:lvl8pPr lvl="7" algn="l">
              <a:lnSpc>
                <a:spcPct val="140000"/>
              </a:lnSpc>
              <a:spcBef>
                <a:spcPts val="0"/>
              </a:spcBef>
              <a:spcAft>
                <a:spcPts val="0"/>
              </a:spcAft>
              <a:buSzPts val="1800"/>
              <a:buNone/>
              <a:defRPr sz="1200"/>
            </a:lvl8pPr>
            <a:lvl9pPr lvl="8" algn="l">
              <a:lnSpc>
                <a:spcPct val="140000"/>
              </a:lnSpc>
              <a:spcBef>
                <a:spcPts val="0"/>
              </a:spcBef>
              <a:spcAft>
                <a:spcPts val="0"/>
              </a:spcAft>
              <a:buSzPts val="1800"/>
              <a:buNone/>
              <a:defRPr sz="1200"/>
            </a:lvl9pPr>
          </a:lstStyle>
          <a:p/>
        </p:txBody>
      </p:sp>
      <p:sp>
        <p:nvSpPr>
          <p:cNvPr id="407" name="Google Shape;407;p59"/>
          <p:cNvSpPr txBox="1"/>
          <p:nvPr>
            <p:ph idx="5" type="subTitle"/>
          </p:nvPr>
        </p:nvSpPr>
        <p:spPr>
          <a:xfrm>
            <a:off x="8048050" y="4318800"/>
            <a:ext cx="3410400" cy="3333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800"/>
              <a:buNone/>
              <a:defRPr sz="2800">
                <a:latin typeface="Red Hat Display Medium"/>
                <a:ea typeface="Red Hat Display Medium"/>
                <a:cs typeface="Red Hat Display Medium"/>
                <a:sym typeface="Red Hat Display Medium"/>
              </a:defRPr>
            </a:lvl1pPr>
            <a:lvl2pPr lvl="1" algn="l">
              <a:lnSpc>
                <a:spcPct val="100000"/>
              </a:lnSpc>
              <a:spcBef>
                <a:spcPts val="0"/>
              </a:spcBef>
              <a:spcAft>
                <a:spcPts val="0"/>
              </a:spcAft>
              <a:buSzPts val="1800"/>
              <a:buNone/>
              <a:defRPr sz="2800">
                <a:solidFill>
                  <a:schemeClr val="accent2"/>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SzPts val="1800"/>
              <a:buNone/>
              <a:defRPr sz="2800">
                <a:solidFill>
                  <a:schemeClr val="accent2"/>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SzPts val="1800"/>
              <a:buNone/>
              <a:defRPr sz="2800">
                <a:solidFill>
                  <a:schemeClr val="accent2"/>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SzPts val="1800"/>
              <a:buNone/>
              <a:defRPr sz="2800">
                <a:solidFill>
                  <a:schemeClr val="accent2"/>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SzPts val="1800"/>
              <a:buNone/>
              <a:defRPr sz="2800">
                <a:solidFill>
                  <a:schemeClr val="accent2"/>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SzPts val="1800"/>
              <a:buNone/>
              <a:defRPr sz="2800">
                <a:solidFill>
                  <a:schemeClr val="accent2"/>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SzPts val="1800"/>
              <a:buNone/>
              <a:defRPr sz="2800">
                <a:solidFill>
                  <a:schemeClr val="accent2"/>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SzPts val="1800"/>
              <a:buNone/>
              <a:defRPr sz="2800">
                <a:solidFill>
                  <a:schemeClr val="accent2"/>
                </a:solidFill>
                <a:latin typeface="Red Hat Display Medium"/>
                <a:ea typeface="Red Hat Display Medium"/>
                <a:cs typeface="Red Hat Display Medium"/>
                <a:sym typeface="Red Hat Display Medium"/>
              </a:defRPr>
            </a:lvl9pPr>
          </a:lstStyle>
          <a:p/>
        </p:txBody>
      </p:sp>
      <p:sp>
        <p:nvSpPr>
          <p:cNvPr id="408" name="Google Shape;408;p59"/>
          <p:cNvSpPr/>
          <p:nvPr/>
        </p:nvSpPr>
        <p:spPr>
          <a:xfrm>
            <a:off x="889525" y="25406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59"/>
          <p:cNvSpPr/>
          <p:nvPr/>
        </p:nvSpPr>
        <p:spPr>
          <a:xfrm>
            <a:off x="889525" y="26491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59"/>
          <p:cNvSpPr/>
          <p:nvPr/>
        </p:nvSpPr>
        <p:spPr>
          <a:xfrm>
            <a:off x="889525" y="27577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59"/>
          <p:cNvSpPr/>
          <p:nvPr/>
        </p:nvSpPr>
        <p:spPr>
          <a:xfrm>
            <a:off x="889525" y="28663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p59"/>
          <p:cNvSpPr/>
          <p:nvPr/>
        </p:nvSpPr>
        <p:spPr>
          <a:xfrm>
            <a:off x="889525" y="29749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59"/>
          <p:cNvSpPr/>
          <p:nvPr/>
        </p:nvSpPr>
        <p:spPr>
          <a:xfrm>
            <a:off x="889525" y="30834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59"/>
          <p:cNvSpPr/>
          <p:nvPr/>
        </p:nvSpPr>
        <p:spPr>
          <a:xfrm>
            <a:off x="889525" y="31920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59"/>
          <p:cNvSpPr/>
          <p:nvPr/>
        </p:nvSpPr>
        <p:spPr>
          <a:xfrm>
            <a:off x="889525" y="33006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p59"/>
          <p:cNvSpPr/>
          <p:nvPr/>
        </p:nvSpPr>
        <p:spPr>
          <a:xfrm>
            <a:off x="889525" y="34092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59"/>
          <p:cNvSpPr/>
          <p:nvPr/>
        </p:nvSpPr>
        <p:spPr>
          <a:xfrm>
            <a:off x="889525" y="35177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59"/>
          <p:cNvSpPr/>
          <p:nvPr/>
        </p:nvSpPr>
        <p:spPr>
          <a:xfrm>
            <a:off x="1586000" y="25406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59"/>
          <p:cNvSpPr/>
          <p:nvPr/>
        </p:nvSpPr>
        <p:spPr>
          <a:xfrm>
            <a:off x="1586000" y="26491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59"/>
          <p:cNvSpPr/>
          <p:nvPr/>
        </p:nvSpPr>
        <p:spPr>
          <a:xfrm>
            <a:off x="1586000" y="27577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59"/>
          <p:cNvSpPr/>
          <p:nvPr/>
        </p:nvSpPr>
        <p:spPr>
          <a:xfrm>
            <a:off x="1586000" y="28663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p59"/>
          <p:cNvSpPr/>
          <p:nvPr/>
        </p:nvSpPr>
        <p:spPr>
          <a:xfrm>
            <a:off x="1586000" y="29749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59"/>
          <p:cNvSpPr/>
          <p:nvPr/>
        </p:nvSpPr>
        <p:spPr>
          <a:xfrm>
            <a:off x="1586000" y="30834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p59"/>
          <p:cNvSpPr/>
          <p:nvPr/>
        </p:nvSpPr>
        <p:spPr>
          <a:xfrm>
            <a:off x="1586000" y="31920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59"/>
          <p:cNvSpPr/>
          <p:nvPr/>
        </p:nvSpPr>
        <p:spPr>
          <a:xfrm>
            <a:off x="1586000" y="33006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59"/>
          <p:cNvSpPr/>
          <p:nvPr/>
        </p:nvSpPr>
        <p:spPr>
          <a:xfrm>
            <a:off x="1586000" y="34092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59"/>
          <p:cNvSpPr/>
          <p:nvPr/>
        </p:nvSpPr>
        <p:spPr>
          <a:xfrm>
            <a:off x="1586000" y="35177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59"/>
          <p:cNvSpPr/>
          <p:nvPr/>
        </p:nvSpPr>
        <p:spPr>
          <a:xfrm>
            <a:off x="2282475" y="25406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59"/>
          <p:cNvSpPr/>
          <p:nvPr/>
        </p:nvSpPr>
        <p:spPr>
          <a:xfrm>
            <a:off x="2282475" y="26491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59"/>
          <p:cNvSpPr/>
          <p:nvPr/>
        </p:nvSpPr>
        <p:spPr>
          <a:xfrm>
            <a:off x="2282475" y="27577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59"/>
          <p:cNvSpPr/>
          <p:nvPr/>
        </p:nvSpPr>
        <p:spPr>
          <a:xfrm>
            <a:off x="2282475" y="28663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59"/>
          <p:cNvSpPr/>
          <p:nvPr/>
        </p:nvSpPr>
        <p:spPr>
          <a:xfrm>
            <a:off x="2282475" y="29749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59"/>
          <p:cNvSpPr/>
          <p:nvPr/>
        </p:nvSpPr>
        <p:spPr>
          <a:xfrm>
            <a:off x="2282475" y="30834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59"/>
          <p:cNvSpPr/>
          <p:nvPr/>
        </p:nvSpPr>
        <p:spPr>
          <a:xfrm>
            <a:off x="2282475" y="31920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p59"/>
          <p:cNvSpPr/>
          <p:nvPr/>
        </p:nvSpPr>
        <p:spPr>
          <a:xfrm>
            <a:off x="2282475" y="33006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p59"/>
          <p:cNvSpPr/>
          <p:nvPr/>
        </p:nvSpPr>
        <p:spPr>
          <a:xfrm>
            <a:off x="2282475" y="34092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59"/>
          <p:cNvSpPr/>
          <p:nvPr/>
        </p:nvSpPr>
        <p:spPr>
          <a:xfrm>
            <a:off x="2282475" y="35177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p59"/>
          <p:cNvSpPr/>
          <p:nvPr/>
        </p:nvSpPr>
        <p:spPr>
          <a:xfrm>
            <a:off x="2978950" y="25406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59"/>
          <p:cNvSpPr/>
          <p:nvPr/>
        </p:nvSpPr>
        <p:spPr>
          <a:xfrm>
            <a:off x="2978950" y="26491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59"/>
          <p:cNvSpPr/>
          <p:nvPr/>
        </p:nvSpPr>
        <p:spPr>
          <a:xfrm>
            <a:off x="2978950" y="27577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59"/>
          <p:cNvSpPr/>
          <p:nvPr/>
        </p:nvSpPr>
        <p:spPr>
          <a:xfrm>
            <a:off x="2978950" y="28663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59"/>
          <p:cNvSpPr/>
          <p:nvPr/>
        </p:nvSpPr>
        <p:spPr>
          <a:xfrm>
            <a:off x="2978950" y="29749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59"/>
          <p:cNvSpPr/>
          <p:nvPr/>
        </p:nvSpPr>
        <p:spPr>
          <a:xfrm>
            <a:off x="2978950" y="30834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59"/>
          <p:cNvSpPr/>
          <p:nvPr/>
        </p:nvSpPr>
        <p:spPr>
          <a:xfrm>
            <a:off x="2978950" y="31920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59"/>
          <p:cNvSpPr/>
          <p:nvPr/>
        </p:nvSpPr>
        <p:spPr>
          <a:xfrm>
            <a:off x="2978950" y="33006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59"/>
          <p:cNvSpPr/>
          <p:nvPr/>
        </p:nvSpPr>
        <p:spPr>
          <a:xfrm>
            <a:off x="2978950" y="34092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59"/>
          <p:cNvSpPr/>
          <p:nvPr/>
        </p:nvSpPr>
        <p:spPr>
          <a:xfrm>
            <a:off x="2978950" y="35177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59"/>
          <p:cNvSpPr/>
          <p:nvPr/>
        </p:nvSpPr>
        <p:spPr>
          <a:xfrm>
            <a:off x="3675425" y="25406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59"/>
          <p:cNvSpPr/>
          <p:nvPr/>
        </p:nvSpPr>
        <p:spPr>
          <a:xfrm>
            <a:off x="3675425" y="26491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59"/>
          <p:cNvSpPr/>
          <p:nvPr/>
        </p:nvSpPr>
        <p:spPr>
          <a:xfrm>
            <a:off x="3675425" y="27577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59"/>
          <p:cNvSpPr/>
          <p:nvPr/>
        </p:nvSpPr>
        <p:spPr>
          <a:xfrm>
            <a:off x="3675425" y="28663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59"/>
          <p:cNvSpPr/>
          <p:nvPr/>
        </p:nvSpPr>
        <p:spPr>
          <a:xfrm>
            <a:off x="3675425" y="29749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59"/>
          <p:cNvSpPr/>
          <p:nvPr/>
        </p:nvSpPr>
        <p:spPr>
          <a:xfrm>
            <a:off x="3675425" y="30834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59"/>
          <p:cNvSpPr/>
          <p:nvPr/>
        </p:nvSpPr>
        <p:spPr>
          <a:xfrm>
            <a:off x="3675425" y="31920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59"/>
          <p:cNvSpPr/>
          <p:nvPr/>
        </p:nvSpPr>
        <p:spPr>
          <a:xfrm>
            <a:off x="3675425" y="33006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59"/>
          <p:cNvSpPr/>
          <p:nvPr/>
        </p:nvSpPr>
        <p:spPr>
          <a:xfrm>
            <a:off x="3675425" y="34092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59"/>
          <p:cNvSpPr/>
          <p:nvPr/>
        </p:nvSpPr>
        <p:spPr>
          <a:xfrm>
            <a:off x="3675425" y="35177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59"/>
          <p:cNvSpPr/>
          <p:nvPr/>
        </p:nvSpPr>
        <p:spPr>
          <a:xfrm>
            <a:off x="4371900" y="25406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59"/>
          <p:cNvSpPr/>
          <p:nvPr/>
        </p:nvSpPr>
        <p:spPr>
          <a:xfrm>
            <a:off x="4371900" y="26491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59"/>
          <p:cNvSpPr/>
          <p:nvPr/>
        </p:nvSpPr>
        <p:spPr>
          <a:xfrm>
            <a:off x="4371900" y="27577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59"/>
          <p:cNvSpPr/>
          <p:nvPr/>
        </p:nvSpPr>
        <p:spPr>
          <a:xfrm>
            <a:off x="4371900" y="28663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59"/>
          <p:cNvSpPr/>
          <p:nvPr/>
        </p:nvSpPr>
        <p:spPr>
          <a:xfrm>
            <a:off x="4371900" y="29749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59"/>
          <p:cNvSpPr/>
          <p:nvPr/>
        </p:nvSpPr>
        <p:spPr>
          <a:xfrm>
            <a:off x="4371900" y="30834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59"/>
          <p:cNvSpPr/>
          <p:nvPr/>
        </p:nvSpPr>
        <p:spPr>
          <a:xfrm>
            <a:off x="4371900" y="31920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59"/>
          <p:cNvSpPr/>
          <p:nvPr/>
        </p:nvSpPr>
        <p:spPr>
          <a:xfrm>
            <a:off x="4371900" y="33006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59"/>
          <p:cNvSpPr/>
          <p:nvPr/>
        </p:nvSpPr>
        <p:spPr>
          <a:xfrm>
            <a:off x="4371900" y="34092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59"/>
          <p:cNvSpPr/>
          <p:nvPr/>
        </p:nvSpPr>
        <p:spPr>
          <a:xfrm>
            <a:off x="4371900" y="35177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59"/>
          <p:cNvSpPr/>
          <p:nvPr/>
        </p:nvSpPr>
        <p:spPr>
          <a:xfrm>
            <a:off x="5068375" y="25406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59"/>
          <p:cNvSpPr/>
          <p:nvPr/>
        </p:nvSpPr>
        <p:spPr>
          <a:xfrm>
            <a:off x="5068375" y="26491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59"/>
          <p:cNvSpPr/>
          <p:nvPr/>
        </p:nvSpPr>
        <p:spPr>
          <a:xfrm>
            <a:off x="5068375" y="27577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59"/>
          <p:cNvSpPr/>
          <p:nvPr/>
        </p:nvSpPr>
        <p:spPr>
          <a:xfrm>
            <a:off x="5068375" y="28663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59"/>
          <p:cNvSpPr/>
          <p:nvPr/>
        </p:nvSpPr>
        <p:spPr>
          <a:xfrm>
            <a:off x="5068375" y="29749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59"/>
          <p:cNvSpPr/>
          <p:nvPr/>
        </p:nvSpPr>
        <p:spPr>
          <a:xfrm>
            <a:off x="5068375" y="30834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p59"/>
          <p:cNvSpPr/>
          <p:nvPr/>
        </p:nvSpPr>
        <p:spPr>
          <a:xfrm>
            <a:off x="5068375" y="31920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59"/>
          <p:cNvSpPr/>
          <p:nvPr/>
        </p:nvSpPr>
        <p:spPr>
          <a:xfrm>
            <a:off x="5068375" y="33006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59"/>
          <p:cNvSpPr/>
          <p:nvPr/>
        </p:nvSpPr>
        <p:spPr>
          <a:xfrm>
            <a:off x="5068375" y="34092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59"/>
          <p:cNvSpPr/>
          <p:nvPr/>
        </p:nvSpPr>
        <p:spPr>
          <a:xfrm>
            <a:off x="5068375" y="35177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59"/>
          <p:cNvSpPr/>
          <p:nvPr/>
        </p:nvSpPr>
        <p:spPr>
          <a:xfrm>
            <a:off x="5764850" y="25406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59"/>
          <p:cNvSpPr/>
          <p:nvPr/>
        </p:nvSpPr>
        <p:spPr>
          <a:xfrm>
            <a:off x="5764850" y="26491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59"/>
          <p:cNvSpPr/>
          <p:nvPr/>
        </p:nvSpPr>
        <p:spPr>
          <a:xfrm>
            <a:off x="5764850" y="27577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59"/>
          <p:cNvSpPr/>
          <p:nvPr/>
        </p:nvSpPr>
        <p:spPr>
          <a:xfrm>
            <a:off x="5764850" y="28663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59"/>
          <p:cNvSpPr/>
          <p:nvPr/>
        </p:nvSpPr>
        <p:spPr>
          <a:xfrm>
            <a:off x="5764850" y="29749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59"/>
          <p:cNvSpPr/>
          <p:nvPr/>
        </p:nvSpPr>
        <p:spPr>
          <a:xfrm>
            <a:off x="5764850" y="30834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59"/>
          <p:cNvSpPr/>
          <p:nvPr/>
        </p:nvSpPr>
        <p:spPr>
          <a:xfrm>
            <a:off x="5764850" y="31920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59"/>
          <p:cNvSpPr/>
          <p:nvPr/>
        </p:nvSpPr>
        <p:spPr>
          <a:xfrm>
            <a:off x="5764850" y="33006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59"/>
          <p:cNvSpPr/>
          <p:nvPr/>
        </p:nvSpPr>
        <p:spPr>
          <a:xfrm>
            <a:off x="5764850" y="34092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p59"/>
          <p:cNvSpPr/>
          <p:nvPr/>
        </p:nvSpPr>
        <p:spPr>
          <a:xfrm>
            <a:off x="5764850" y="35177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59"/>
          <p:cNvSpPr/>
          <p:nvPr/>
        </p:nvSpPr>
        <p:spPr>
          <a:xfrm>
            <a:off x="6461325" y="25406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59"/>
          <p:cNvSpPr/>
          <p:nvPr/>
        </p:nvSpPr>
        <p:spPr>
          <a:xfrm>
            <a:off x="6461325" y="26491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59"/>
          <p:cNvSpPr/>
          <p:nvPr/>
        </p:nvSpPr>
        <p:spPr>
          <a:xfrm>
            <a:off x="6461325" y="27577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59"/>
          <p:cNvSpPr/>
          <p:nvPr/>
        </p:nvSpPr>
        <p:spPr>
          <a:xfrm>
            <a:off x="6461325" y="28663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59"/>
          <p:cNvSpPr/>
          <p:nvPr/>
        </p:nvSpPr>
        <p:spPr>
          <a:xfrm>
            <a:off x="6461325" y="29749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59"/>
          <p:cNvSpPr/>
          <p:nvPr/>
        </p:nvSpPr>
        <p:spPr>
          <a:xfrm>
            <a:off x="6461325" y="30834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59"/>
          <p:cNvSpPr/>
          <p:nvPr/>
        </p:nvSpPr>
        <p:spPr>
          <a:xfrm>
            <a:off x="6461325" y="31920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59"/>
          <p:cNvSpPr/>
          <p:nvPr/>
        </p:nvSpPr>
        <p:spPr>
          <a:xfrm>
            <a:off x="6461325" y="33006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59"/>
          <p:cNvSpPr/>
          <p:nvPr/>
        </p:nvSpPr>
        <p:spPr>
          <a:xfrm>
            <a:off x="6461325" y="34092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59"/>
          <p:cNvSpPr/>
          <p:nvPr/>
        </p:nvSpPr>
        <p:spPr>
          <a:xfrm>
            <a:off x="6461325" y="35177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59"/>
          <p:cNvSpPr/>
          <p:nvPr/>
        </p:nvSpPr>
        <p:spPr>
          <a:xfrm>
            <a:off x="7157800" y="25406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59"/>
          <p:cNvSpPr/>
          <p:nvPr/>
        </p:nvSpPr>
        <p:spPr>
          <a:xfrm>
            <a:off x="7157800" y="26491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59"/>
          <p:cNvSpPr/>
          <p:nvPr/>
        </p:nvSpPr>
        <p:spPr>
          <a:xfrm>
            <a:off x="7157800" y="27577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59"/>
          <p:cNvSpPr/>
          <p:nvPr/>
        </p:nvSpPr>
        <p:spPr>
          <a:xfrm>
            <a:off x="7157800" y="28663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59"/>
          <p:cNvSpPr/>
          <p:nvPr/>
        </p:nvSpPr>
        <p:spPr>
          <a:xfrm>
            <a:off x="7157800" y="29749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59"/>
          <p:cNvSpPr/>
          <p:nvPr/>
        </p:nvSpPr>
        <p:spPr>
          <a:xfrm>
            <a:off x="7157800" y="30834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59"/>
          <p:cNvSpPr/>
          <p:nvPr/>
        </p:nvSpPr>
        <p:spPr>
          <a:xfrm>
            <a:off x="7157800" y="319205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59"/>
          <p:cNvSpPr/>
          <p:nvPr/>
        </p:nvSpPr>
        <p:spPr>
          <a:xfrm>
            <a:off x="7157800" y="330062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59"/>
          <p:cNvSpPr/>
          <p:nvPr/>
        </p:nvSpPr>
        <p:spPr>
          <a:xfrm>
            <a:off x="7157800" y="3409200"/>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59"/>
          <p:cNvSpPr/>
          <p:nvPr/>
        </p:nvSpPr>
        <p:spPr>
          <a:xfrm>
            <a:off x="7157800" y="3517775"/>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59"/>
          <p:cNvSpPr/>
          <p:nvPr/>
        </p:nvSpPr>
        <p:spPr>
          <a:xfrm>
            <a:off x="889525" y="43187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59"/>
          <p:cNvSpPr/>
          <p:nvPr/>
        </p:nvSpPr>
        <p:spPr>
          <a:xfrm>
            <a:off x="889525" y="44273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59"/>
          <p:cNvSpPr/>
          <p:nvPr/>
        </p:nvSpPr>
        <p:spPr>
          <a:xfrm>
            <a:off x="889525" y="45359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59"/>
          <p:cNvSpPr/>
          <p:nvPr/>
        </p:nvSpPr>
        <p:spPr>
          <a:xfrm>
            <a:off x="889525" y="46445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59"/>
          <p:cNvSpPr/>
          <p:nvPr/>
        </p:nvSpPr>
        <p:spPr>
          <a:xfrm>
            <a:off x="889525" y="47530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59"/>
          <p:cNvSpPr/>
          <p:nvPr/>
        </p:nvSpPr>
        <p:spPr>
          <a:xfrm>
            <a:off x="889525" y="48616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59"/>
          <p:cNvSpPr/>
          <p:nvPr/>
        </p:nvSpPr>
        <p:spPr>
          <a:xfrm>
            <a:off x="889525" y="49702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59"/>
          <p:cNvSpPr/>
          <p:nvPr/>
        </p:nvSpPr>
        <p:spPr>
          <a:xfrm>
            <a:off x="889525" y="50788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59"/>
          <p:cNvSpPr/>
          <p:nvPr/>
        </p:nvSpPr>
        <p:spPr>
          <a:xfrm>
            <a:off x="889525" y="51873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59"/>
          <p:cNvSpPr/>
          <p:nvPr/>
        </p:nvSpPr>
        <p:spPr>
          <a:xfrm>
            <a:off x="889525" y="52959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59"/>
          <p:cNvSpPr/>
          <p:nvPr/>
        </p:nvSpPr>
        <p:spPr>
          <a:xfrm>
            <a:off x="1586000" y="43187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59"/>
          <p:cNvSpPr/>
          <p:nvPr/>
        </p:nvSpPr>
        <p:spPr>
          <a:xfrm>
            <a:off x="1586000" y="44273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59"/>
          <p:cNvSpPr/>
          <p:nvPr/>
        </p:nvSpPr>
        <p:spPr>
          <a:xfrm>
            <a:off x="1586000" y="45359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59"/>
          <p:cNvSpPr/>
          <p:nvPr/>
        </p:nvSpPr>
        <p:spPr>
          <a:xfrm>
            <a:off x="1586000" y="46445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59"/>
          <p:cNvSpPr/>
          <p:nvPr/>
        </p:nvSpPr>
        <p:spPr>
          <a:xfrm>
            <a:off x="1586000" y="47530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p59"/>
          <p:cNvSpPr/>
          <p:nvPr/>
        </p:nvSpPr>
        <p:spPr>
          <a:xfrm>
            <a:off x="1586000" y="48616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59"/>
          <p:cNvSpPr/>
          <p:nvPr/>
        </p:nvSpPr>
        <p:spPr>
          <a:xfrm>
            <a:off x="1586000" y="49702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59"/>
          <p:cNvSpPr/>
          <p:nvPr/>
        </p:nvSpPr>
        <p:spPr>
          <a:xfrm>
            <a:off x="1586000" y="50788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59"/>
          <p:cNvSpPr/>
          <p:nvPr/>
        </p:nvSpPr>
        <p:spPr>
          <a:xfrm>
            <a:off x="1586000" y="51873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59"/>
          <p:cNvSpPr/>
          <p:nvPr/>
        </p:nvSpPr>
        <p:spPr>
          <a:xfrm>
            <a:off x="1586000" y="52959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59"/>
          <p:cNvSpPr/>
          <p:nvPr/>
        </p:nvSpPr>
        <p:spPr>
          <a:xfrm>
            <a:off x="2282475" y="43187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59"/>
          <p:cNvSpPr/>
          <p:nvPr/>
        </p:nvSpPr>
        <p:spPr>
          <a:xfrm>
            <a:off x="2282475" y="44273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59"/>
          <p:cNvSpPr/>
          <p:nvPr/>
        </p:nvSpPr>
        <p:spPr>
          <a:xfrm>
            <a:off x="2282475" y="45359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59"/>
          <p:cNvSpPr/>
          <p:nvPr/>
        </p:nvSpPr>
        <p:spPr>
          <a:xfrm>
            <a:off x="2282475" y="46445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59"/>
          <p:cNvSpPr/>
          <p:nvPr/>
        </p:nvSpPr>
        <p:spPr>
          <a:xfrm>
            <a:off x="2282475" y="47530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59"/>
          <p:cNvSpPr/>
          <p:nvPr/>
        </p:nvSpPr>
        <p:spPr>
          <a:xfrm>
            <a:off x="2282475" y="48616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59"/>
          <p:cNvSpPr/>
          <p:nvPr/>
        </p:nvSpPr>
        <p:spPr>
          <a:xfrm>
            <a:off x="2282475" y="49702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59"/>
          <p:cNvSpPr/>
          <p:nvPr/>
        </p:nvSpPr>
        <p:spPr>
          <a:xfrm>
            <a:off x="2282475" y="50788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59"/>
          <p:cNvSpPr/>
          <p:nvPr/>
        </p:nvSpPr>
        <p:spPr>
          <a:xfrm>
            <a:off x="2282475" y="51873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59"/>
          <p:cNvSpPr/>
          <p:nvPr/>
        </p:nvSpPr>
        <p:spPr>
          <a:xfrm>
            <a:off x="2282475" y="52959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59"/>
          <p:cNvSpPr/>
          <p:nvPr/>
        </p:nvSpPr>
        <p:spPr>
          <a:xfrm>
            <a:off x="2978950" y="43187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59"/>
          <p:cNvSpPr/>
          <p:nvPr/>
        </p:nvSpPr>
        <p:spPr>
          <a:xfrm>
            <a:off x="2978950" y="44273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59"/>
          <p:cNvSpPr/>
          <p:nvPr/>
        </p:nvSpPr>
        <p:spPr>
          <a:xfrm>
            <a:off x="2978950" y="45359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59"/>
          <p:cNvSpPr/>
          <p:nvPr/>
        </p:nvSpPr>
        <p:spPr>
          <a:xfrm>
            <a:off x="2978950" y="46445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59"/>
          <p:cNvSpPr/>
          <p:nvPr/>
        </p:nvSpPr>
        <p:spPr>
          <a:xfrm>
            <a:off x="2978950" y="47530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59"/>
          <p:cNvSpPr/>
          <p:nvPr/>
        </p:nvSpPr>
        <p:spPr>
          <a:xfrm>
            <a:off x="2978950" y="48616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59"/>
          <p:cNvSpPr/>
          <p:nvPr/>
        </p:nvSpPr>
        <p:spPr>
          <a:xfrm>
            <a:off x="2978950" y="49702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59"/>
          <p:cNvSpPr/>
          <p:nvPr/>
        </p:nvSpPr>
        <p:spPr>
          <a:xfrm>
            <a:off x="2978950" y="50788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59"/>
          <p:cNvSpPr/>
          <p:nvPr/>
        </p:nvSpPr>
        <p:spPr>
          <a:xfrm>
            <a:off x="2978950" y="51873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59"/>
          <p:cNvSpPr/>
          <p:nvPr/>
        </p:nvSpPr>
        <p:spPr>
          <a:xfrm>
            <a:off x="2978950" y="52959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59"/>
          <p:cNvSpPr/>
          <p:nvPr/>
        </p:nvSpPr>
        <p:spPr>
          <a:xfrm>
            <a:off x="3675425" y="43187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59"/>
          <p:cNvSpPr/>
          <p:nvPr/>
        </p:nvSpPr>
        <p:spPr>
          <a:xfrm>
            <a:off x="3675425" y="44273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59"/>
          <p:cNvSpPr/>
          <p:nvPr/>
        </p:nvSpPr>
        <p:spPr>
          <a:xfrm>
            <a:off x="3675425" y="45359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59"/>
          <p:cNvSpPr/>
          <p:nvPr/>
        </p:nvSpPr>
        <p:spPr>
          <a:xfrm>
            <a:off x="3675425" y="46445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59"/>
          <p:cNvSpPr/>
          <p:nvPr/>
        </p:nvSpPr>
        <p:spPr>
          <a:xfrm>
            <a:off x="3675425" y="47530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59"/>
          <p:cNvSpPr/>
          <p:nvPr/>
        </p:nvSpPr>
        <p:spPr>
          <a:xfrm>
            <a:off x="3675425" y="48616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59"/>
          <p:cNvSpPr/>
          <p:nvPr/>
        </p:nvSpPr>
        <p:spPr>
          <a:xfrm>
            <a:off x="3675425" y="49702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5" name="Google Shape;555;p59"/>
          <p:cNvSpPr/>
          <p:nvPr/>
        </p:nvSpPr>
        <p:spPr>
          <a:xfrm>
            <a:off x="3675425" y="50788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59"/>
          <p:cNvSpPr/>
          <p:nvPr/>
        </p:nvSpPr>
        <p:spPr>
          <a:xfrm>
            <a:off x="3675425" y="51873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59"/>
          <p:cNvSpPr/>
          <p:nvPr/>
        </p:nvSpPr>
        <p:spPr>
          <a:xfrm>
            <a:off x="3675425" y="52959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59"/>
          <p:cNvSpPr/>
          <p:nvPr/>
        </p:nvSpPr>
        <p:spPr>
          <a:xfrm>
            <a:off x="4371900" y="43187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59"/>
          <p:cNvSpPr/>
          <p:nvPr/>
        </p:nvSpPr>
        <p:spPr>
          <a:xfrm>
            <a:off x="4371900" y="44273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59"/>
          <p:cNvSpPr/>
          <p:nvPr/>
        </p:nvSpPr>
        <p:spPr>
          <a:xfrm>
            <a:off x="4371900" y="45359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59"/>
          <p:cNvSpPr/>
          <p:nvPr/>
        </p:nvSpPr>
        <p:spPr>
          <a:xfrm>
            <a:off x="4371900" y="46445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59"/>
          <p:cNvSpPr/>
          <p:nvPr/>
        </p:nvSpPr>
        <p:spPr>
          <a:xfrm>
            <a:off x="4371900" y="47530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59"/>
          <p:cNvSpPr/>
          <p:nvPr/>
        </p:nvSpPr>
        <p:spPr>
          <a:xfrm>
            <a:off x="4371900" y="48616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59"/>
          <p:cNvSpPr/>
          <p:nvPr/>
        </p:nvSpPr>
        <p:spPr>
          <a:xfrm>
            <a:off x="4371900" y="49702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p59"/>
          <p:cNvSpPr/>
          <p:nvPr/>
        </p:nvSpPr>
        <p:spPr>
          <a:xfrm>
            <a:off x="4371900" y="50788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59"/>
          <p:cNvSpPr/>
          <p:nvPr/>
        </p:nvSpPr>
        <p:spPr>
          <a:xfrm>
            <a:off x="4371900" y="51873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59"/>
          <p:cNvSpPr/>
          <p:nvPr/>
        </p:nvSpPr>
        <p:spPr>
          <a:xfrm>
            <a:off x="4371900" y="52959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59"/>
          <p:cNvSpPr/>
          <p:nvPr/>
        </p:nvSpPr>
        <p:spPr>
          <a:xfrm>
            <a:off x="5068375" y="43187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59"/>
          <p:cNvSpPr/>
          <p:nvPr/>
        </p:nvSpPr>
        <p:spPr>
          <a:xfrm>
            <a:off x="5068375" y="44273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0" name="Google Shape;570;p59"/>
          <p:cNvSpPr/>
          <p:nvPr/>
        </p:nvSpPr>
        <p:spPr>
          <a:xfrm>
            <a:off x="5068375" y="45359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59"/>
          <p:cNvSpPr/>
          <p:nvPr/>
        </p:nvSpPr>
        <p:spPr>
          <a:xfrm>
            <a:off x="5068375" y="46445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59"/>
          <p:cNvSpPr/>
          <p:nvPr/>
        </p:nvSpPr>
        <p:spPr>
          <a:xfrm>
            <a:off x="5068375" y="47530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59"/>
          <p:cNvSpPr/>
          <p:nvPr/>
        </p:nvSpPr>
        <p:spPr>
          <a:xfrm>
            <a:off x="5068375" y="48616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59"/>
          <p:cNvSpPr/>
          <p:nvPr/>
        </p:nvSpPr>
        <p:spPr>
          <a:xfrm>
            <a:off x="5068375" y="49702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59"/>
          <p:cNvSpPr/>
          <p:nvPr/>
        </p:nvSpPr>
        <p:spPr>
          <a:xfrm>
            <a:off x="5068375" y="50788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59"/>
          <p:cNvSpPr/>
          <p:nvPr/>
        </p:nvSpPr>
        <p:spPr>
          <a:xfrm>
            <a:off x="5068375" y="51873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59"/>
          <p:cNvSpPr/>
          <p:nvPr/>
        </p:nvSpPr>
        <p:spPr>
          <a:xfrm>
            <a:off x="5068375" y="52959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59"/>
          <p:cNvSpPr/>
          <p:nvPr/>
        </p:nvSpPr>
        <p:spPr>
          <a:xfrm>
            <a:off x="5764850" y="43187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p59"/>
          <p:cNvSpPr/>
          <p:nvPr/>
        </p:nvSpPr>
        <p:spPr>
          <a:xfrm>
            <a:off x="5764850" y="44273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59"/>
          <p:cNvSpPr/>
          <p:nvPr/>
        </p:nvSpPr>
        <p:spPr>
          <a:xfrm>
            <a:off x="5764850" y="45359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59"/>
          <p:cNvSpPr/>
          <p:nvPr/>
        </p:nvSpPr>
        <p:spPr>
          <a:xfrm>
            <a:off x="5764850" y="46445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59"/>
          <p:cNvSpPr/>
          <p:nvPr/>
        </p:nvSpPr>
        <p:spPr>
          <a:xfrm>
            <a:off x="5764850" y="47530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59"/>
          <p:cNvSpPr/>
          <p:nvPr/>
        </p:nvSpPr>
        <p:spPr>
          <a:xfrm>
            <a:off x="5764850" y="48616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59"/>
          <p:cNvSpPr/>
          <p:nvPr/>
        </p:nvSpPr>
        <p:spPr>
          <a:xfrm>
            <a:off x="5764850" y="49702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59"/>
          <p:cNvSpPr/>
          <p:nvPr/>
        </p:nvSpPr>
        <p:spPr>
          <a:xfrm>
            <a:off x="5764850" y="50788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59"/>
          <p:cNvSpPr/>
          <p:nvPr/>
        </p:nvSpPr>
        <p:spPr>
          <a:xfrm>
            <a:off x="5764850" y="51873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p59"/>
          <p:cNvSpPr/>
          <p:nvPr/>
        </p:nvSpPr>
        <p:spPr>
          <a:xfrm>
            <a:off x="5764850" y="52959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p59"/>
          <p:cNvSpPr/>
          <p:nvPr/>
        </p:nvSpPr>
        <p:spPr>
          <a:xfrm>
            <a:off x="6461325" y="43187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p59"/>
          <p:cNvSpPr/>
          <p:nvPr/>
        </p:nvSpPr>
        <p:spPr>
          <a:xfrm>
            <a:off x="6461325" y="44273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0" name="Google Shape;590;p59"/>
          <p:cNvSpPr/>
          <p:nvPr/>
        </p:nvSpPr>
        <p:spPr>
          <a:xfrm>
            <a:off x="6461325" y="45359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59"/>
          <p:cNvSpPr/>
          <p:nvPr/>
        </p:nvSpPr>
        <p:spPr>
          <a:xfrm>
            <a:off x="6461325" y="46445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p59"/>
          <p:cNvSpPr/>
          <p:nvPr/>
        </p:nvSpPr>
        <p:spPr>
          <a:xfrm>
            <a:off x="6461325" y="47530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p59"/>
          <p:cNvSpPr/>
          <p:nvPr/>
        </p:nvSpPr>
        <p:spPr>
          <a:xfrm>
            <a:off x="6461325" y="48616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p59"/>
          <p:cNvSpPr/>
          <p:nvPr/>
        </p:nvSpPr>
        <p:spPr>
          <a:xfrm>
            <a:off x="6461325" y="49702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59"/>
          <p:cNvSpPr/>
          <p:nvPr/>
        </p:nvSpPr>
        <p:spPr>
          <a:xfrm>
            <a:off x="6461325" y="50788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6" name="Google Shape;596;p59"/>
          <p:cNvSpPr/>
          <p:nvPr/>
        </p:nvSpPr>
        <p:spPr>
          <a:xfrm>
            <a:off x="6461325" y="51873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59"/>
          <p:cNvSpPr/>
          <p:nvPr/>
        </p:nvSpPr>
        <p:spPr>
          <a:xfrm>
            <a:off x="6461325" y="52959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59"/>
          <p:cNvSpPr/>
          <p:nvPr/>
        </p:nvSpPr>
        <p:spPr>
          <a:xfrm>
            <a:off x="7157800" y="43187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59"/>
          <p:cNvSpPr/>
          <p:nvPr/>
        </p:nvSpPr>
        <p:spPr>
          <a:xfrm>
            <a:off x="7157800" y="44273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59"/>
          <p:cNvSpPr/>
          <p:nvPr/>
        </p:nvSpPr>
        <p:spPr>
          <a:xfrm>
            <a:off x="7157800" y="45359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p59"/>
          <p:cNvSpPr/>
          <p:nvPr/>
        </p:nvSpPr>
        <p:spPr>
          <a:xfrm>
            <a:off x="7157800" y="46445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59"/>
          <p:cNvSpPr/>
          <p:nvPr/>
        </p:nvSpPr>
        <p:spPr>
          <a:xfrm>
            <a:off x="7157800" y="47530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59"/>
          <p:cNvSpPr/>
          <p:nvPr/>
        </p:nvSpPr>
        <p:spPr>
          <a:xfrm>
            <a:off x="7157800" y="48616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59"/>
          <p:cNvSpPr/>
          <p:nvPr/>
        </p:nvSpPr>
        <p:spPr>
          <a:xfrm>
            <a:off x="7157800" y="497023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59"/>
          <p:cNvSpPr/>
          <p:nvPr/>
        </p:nvSpPr>
        <p:spPr>
          <a:xfrm>
            <a:off x="7157800" y="507881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59"/>
          <p:cNvSpPr/>
          <p:nvPr/>
        </p:nvSpPr>
        <p:spPr>
          <a:xfrm>
            <a:off x="7157800" y="5187389"/>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7" name="Google Shape;607;p59"/>
          <p:cNvSpPr/>
          <p:nvPr/>
        </p:nvSpPr>
        <p:spPr>
          <a:xfrm>
            <a:off x="7157800" y="5295964"/>
            <a:ext cx="574500" cy="38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59"/>
          <p:cNvSpPr txBox="1"/>
          <p:nvPr>
            <p:ph idx="6"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609" name="Google Shape;609;p59"/>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610" name="Google Shape;610;p59"/>
          <p:cNvSpPr txBox="1"/>
          <p:nvPr>
            <p:ph idx="7"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quote three column">
  <p:cSld name="CUSTOM_4_9">
    <p:spTree>
      <p:nvGrpSpPr>
        <p:cNvPr id="611" name="Shape 611"/>
        <p:cNvGrpSpPr/>
        <p:nvPr/>
      </p:nvGrpSpPr>
      <p:grpSpPr>
        <a:xfrm>
          <a:off x="0" y="0"/>
          <a:ext cx="0" cy="0"/>
          <a:chOff x="0" y="0"/>
          <a:chExt cx="0" cy="0"/>
        </a:xfrm>
      </p:grpSpPr>
      <p:cxnSp>
        <p:nvCxnSpPr>
          <p:cNvPr id="612" name="Google Shape;612;p60"/>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613" name="Google Shape;613;p60"/>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614" name="Google Shape;614;p60"/>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615" name="Google Shape;615;p60"/>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616" name="Google Shape;616;p60"/>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cxnSp>
        <p:nvCxnSpPr>
          <p:cNvPr id="617" name="Google Shape;617;p60"/>
          <p:cNvCxnSpPr/>
          <p:nvPr/>
        </p:nvCxnSpPr>
        <p:spPr>
          <a:xfrm>
            <a:off x="4307600" y="2776950"/>
            <a:ext cx="0" cy="2302500"/>
          </a:xfrm>
          <a:prstGeom prst="straightConnector1">
            <a:avLst/>
          </a:prstGeom>
          <a:noFill/>
          <a:ln cap="flat" cmpd="sng" w="9525">
            <a:solidFill>
              <a:schemeClr val="dk2"/>
            </a:solidFill>
            <a:prstDash val="dot"/>
            <a:round/>
            <a:headEnd len="sm" w="sm" type="none"/>
            <a:tailEnd len="sm" w="sm" type="none"/>
          </a:ln>
        </p:spPr>
      </p:cxnSp>
      <p:cxnSp>
        <p:nvCxnSpPr>
          <p:cNvPr id="618" name="Google Shape;618;p60"/>
          <p:cNvCxnSpPr/>
          <p:nvPr/>
        </p:nvCxnSpPr>
        <p:spPr>
          <a:xfrm>
            <a:off x="7890550" y="2776950"/>
            <a:ext cx="0" cy="2302500"/>
          </a:xfrm>
          <a:prstGeom prst="straightConnector1">
            <a:avLst/>
          </a:prstGeom>
          <a:noFill/>
          <a:ln cap="flat" cmpd="sng" w="9525">
            <a:solidFill>
              <a:schemeClr val="dk2"/>
            </a:solidFill>
            <a:prstDash val="dot"/>
            <a:round/>
            <a:headEnd len="sm" w="sm" type="none"/>
            <a:tailEnd len="sm" w="sm" type="none"/>
          </a:ln>
        </p:spPr>
      </p:cxnSp>
      <p:sp>
        <p:nvSpPr>
          <p:cNvPr id="619" name="Google Shape;619;p60"/>
          <p:cNvSpPr txBox="1"/>
          <p:nvPr>
            <p:ph idx="2" type="subTitle"/>
          </p:nvPr>
        </p:nvSpPr>
        <p:spPr>
          <a:xfrm>
            <a:off x="1140925" y="4681050"/>
            <a:ext cx="2750400" cy="426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1800"/>
              <a:buNone/>
              <a:defRPr sz="1200"/>
            </a:lvl1pPr>
            <a:lvl2pPr lvl="1" algn="l">
              <a:lnSpc>
                <a:spcPct val="115000"/>
              </a:lnSpc>
              <a:spcBef>
                <a:spcPts val="0"/>
              </a:spcBef>
              <a:spcAft>
                <a:spcPts val="0"/>
              </a:spcAft>
              <a:buSzPts val="1800"/>
              <a:buNone/>
              <a:defRPr sz="1200"/>
            </a:lvl2pPr>
            <a:lvl3pPr lvl="2" algn="l">
              <a:lnSpc>
                <a:spcPct val="115000"/>
              </a:lnSpc>
              <a:spcBef>
                <a:spcPts val="0"/>
              </a:spcBef>
              <a:spcAft>
                <a:spcPts val="0"/>
              </a:spcAft>
              <a:buSzPts val="1800"/>
              <a:buNone/>
              <a:defRPr sz="1200"/>
            </a:lvl3pPr>
            <a:lvl4pPr lvl="3" algn="l">
              <a:lnSpc>
                <a:spcPct val="115000"/>
              </a:lnSpc>
              <a:spcBef>
                <a:spcPts val="0"/>
              </a:spcBef>
              <a:spcAft>
                <a:spcPts val="0"/>
              </a:spcAft>
              <a:buSzPts val="1800"/>
              <a:buNone/>
              <a:defRPr sz="1200"/>
            </a:lvl4pPr>
            <a:lvl5pPr lvl="4" algn="l">
              <a:lnSpc>
                <a:spcPct val="115000"/>
              </a:lnSpc>
              <a:spcBef>
                <a:spcPts val="0"/>
              </a:spcBef>
              <a:spcAft>
                <a:spcPts val="0"/>
              </a:spcAft>
              <a:buSzPts val="1800"/>
              <a:buNone/>
              <a:defRPr sz="1200"/>
            </a:lvl5pPr>
            <a:lvl6pPr lvl="5" algn="l">
              <a:lnSpc>
                <a:spcPct val="115000"/>
              </a:lnSpc>
              <a:spcBef>
                <a:spcPts val="0"/>
              </a:spcBef>
              <a:spcAft>
                <a:spcPts val="0"/>
              </a:spcAft>
              <a:buSzPts val="1800"/>
              <a:buNone/>
              <a:defRPr sz="1200"/>
            </a:lvl6pPr>
            <a:lvl7pPr lvl="6" algn="l">
              <a:lnSpc>
                <a:spcPct val="115000"/>
              </a:lnSpc>
              <a:spcBef>
                <a:spcPts val="0"/>
              </a:spcBef>
              <a:spcAft>
                <a:spcPts val="0"/>
              </a:spcAft>
              <a:buSzPts val="1800"/>
              <a:buNone/>
              <a:defRPr sz="1200"/>
            </a:lvl7pPr>
            <a:lvl8pPr lvl="7" algn="l">
              <a:lnSpc>
                <a:spcPct val="115000"/>
              </a:lnSpc>
              <a:spcBef>
                <a:spcPts val="0"/>
              </a:spcBef>
              <a:spcAft>
                <a:spcPts val="0"/>
              </a:spcAft>
              <a:buSzPts val="1800"/>
              <a:buNone/>
              <a:defRPr sz="1200"/>
            </a:lvl8pPr>
            <a:lvl9pPr lvl="8" algn="l">
              <a:lnSpc>
                <a:spcPct val="115000"/>
              </a:lnSpc>
              <a:spcBef>
                <a:spcPts val="0"/>
              </a:spcBef>
              <a:spcAft>
                <a:spcPts val="0"/>
              </a:spcAft>
              <a:buSzPts val="1800"/>
              <a:buNone/>
              <a:defRPr sz="1200"/>
            </a:lvl9pPr>
          </a:lstStyle>
          <a:p/>
        </p:txBody>
      </p:sp>
      <p:sp>
        <p:nvSpPr>
          <p:cNvPr id="620" name="Google Shape;620;p60"/>
          <p:cNvSpPr txBox="1"/>
          <p:nvPr>
            <p:ph idx="3" type="subTitle"/>
          </p:nvPr>
        </p:nvSpPr>
        <p:spPr>
          <a:xfrm>
            <a:off x="1140925" y="2813710"/>
            <a:ext cx="2750400" cy="15483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0"/>
              </a:spcBef>
              <a:spcAft>
                <a:spcPts val="0"/>
              </a:spcAft>
              <a:buSzPts val="1800"/>
              <a:buNone/>
              <a:defRPr sz="1400"/>
            </a:lvl2pPr>
            <a:lvl3pPr lvl="2" algn="l">
              <a:lnSpc>
                <a:spcPct val="140000"/>
              </a:lnSpc>
              <a:spcBef>
                <a:spcPts val="0"/>
              </a:spcBef>
              <a:spcAft>
                <a:spcPts val="0"/>
              </a:spcAft>
              <a:buSzPts val="1800"/>
              <a:buNone/>
              <a:defRPr sz="1400"/>
            </a:lvl3pPr>
            <a:lvl4pPr lvl="3" algn="l">
              <a:lnSpc>
                <a:spcPct val="140000"/>
              </a:lnSpc>
              <a:spcBef>
                <a:spcPts val="0"/>
              </a:spcBef>
              <a:spcAft>
                <a:spcPts val="0"/>
              </a:spcAft>
              <a:buSzPts val="1800"/>
              <a:buNone/>
              <a:defRPr sz="1400"/>
            </a:lvl4pPr>
            <a:lvl5pPr lvl="4" algn="l">
              <a:lnSpc>
                <a:spcPct val="140000"/>
              </a:lnSpc>
              <a:spcBef>
                <a:spcPts val="0"/>
              </a:spcBef>
              <a:spcAft>
                <a:spcPts val="0"/>
              </a:spcAft>
              <a:buSzPts val="1800"/>
              <a:buNone/>
              <a:defRPr sz="1400"/>
            </a:lvl5pPr>
            <a:lvl6pPr lvl="5" algn="l">
              <a:lnSpc>
                <a:spcPct val="140000"/>
              </a:lnSpc>
              <a:spcBef>
                <a:spcPts val="0"/>
              </a:spcBef>
              <a:spcAft>
                <a:spcPts val="0"/>
              </a:spcAft>
              <a:buSzPts val="1800"/>
              <a:buNone/>
              <a:defRPr sz="1400"/>
            </a:lvl6pPr>
            <a:lvl7pPr lvl="6" algn="l">
              <a:lnSpc>
                <a:spcPct val="140000"/>
              </a:lnSpc>
              <a:spcBef>
                <a:spcPts val="0"/>
              </a:spcBef>
              <a:spcAft>
                <a:spcPts val="0"/>
              </a:spcAft>
              <a:buSzPts val="1800"/>
              <a:buNone/>
              <a:defRPr sz="1400"/>
            </a:lvl7pPr>
            <a:lvl8pPr lvl="7" algn="l">
              <a:lnSpc>
                <a:spcPct val="140000"/>
              </a:lnSpc>
              <a:spcBef>
                <a:spcPts val="0"/>
              </a:spcBef>
              <a:spcAft>
                <a:spcPts val="0"/>
              </a:spcAft>
              <a:buSzPts val="1800"/>
              <a:buNone/>
              <a:defRPr sz="1400"/>
            </a:lvl8pPr>
            <a:lvl9pPr lvl="8" algn="l">
              <a:lnSpc>
                <a:spcPct val="140000"/>
              </a:lnSpc>
              <a:spcBef>
                <a:spcPts val="0"/>
              </a:spcBef>
              <a:spcAft>
                <a:spcPts val="0"/>
              </a:spcAft>
              <a:buSzPts val="1800"/>
              <a:buNone/>
              <a:defRPr sz="1400"/>
            </a:lvl9pPr>
          </a:lstStyle>
          <a:p/>
        </p:txBody>
      </p:sp>
      <p:sp>
        <p:nvSpPr>
          <p:cNvPr id="621" name="Google Shape;621;p60"/>
          <p:cNvSpPr txBox="1"/>
          <p:nvPr>
            <p:ph idx="4" type="subTitle"/>
          </p:nvPr>
        </p:nvSpPr>
        <p:spPr>
          <a:xfrm>
            <a:off x="4723875" y="2813710"/>
            <a:ext cx="2750400" cy="15483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0"/>
              </a:spcBef>
              <a:spcAft>
                <a:spcPts val="0"/>
              </a:spcAft>
              <a:buSzPts val="1800"/>
              <a:buNone/>
              <a:defRPr sz="1400"/>
            </a:lvl2pPr>
            <a:lvl3pPr lvl="2" algn="l">
              <a:lnSpc>
                <a:spcPct val="140000"/>
              </a:lnSpc>
              <a:spcBef>
                <a:spcPts val="0"/>
              </a:spcBef>
              <a:spcAft>
                <a:spcPts val="0"/>
              </a:spcAft>
              <a:buSzPts val="1800"/>
              <a:buNone/>
              <a:defRPr sz="1400"/>
            </a:lvl3pPr>
            <a:lvl4pPr lvl="3" algn="l">
              <a:lnSpc>
                <a:spcPct val="140000"/>
              </a:lnSpc>
              <a:spcBef>
                <a:spcPts val="0"/>
              </a:spcBef>
              <a:spcAft>
                <a:spcPts val="0"/>
              </a:spcAft>
              <a:buSzPts val="1800"/>
              <a:buNone/>
              <a:defRPr sz="1400"/>
            </a:lvl4pPr>
            <a:lvl5pPr lvl="4" algn="l">
              <a:lnSpc>
                <a:spcPct val="140000"/>
              </a:lnSpc>
              <a:spcBef>
                <a:spcPts val="0"/>
              </a:spcBef>
              <a:spcAft>
                <a:spcPts val="0"/>
              </a:spcAft>
              <a:buSzPts val="1800"/>
              <a:buNone/>
              <a:defRPr sz="1400"/>
            </a:lvl5pPr>
            <a:lvl6pPr lvl="5" algn="l">
              <a:lnSpc>
                <a:spcPct val="140000"/>
              </a:lnSpc>
              <a:spcBef>
                <a:spcPts val="0"/>
              </a:spcBef>
              <a:spcAft>
                <a:spcPts val="0"/>
              </a:spcAft>
              <a:buSzPts val="1800"/>
              <a:buNone/>
              <a:defRPr sz="1400"/>
            </a:lvl6pPr>
            <a:lvl7pPr lvl="6" algn="l">
              <a:lnSpc>
                <a:spcPct val="140000"/>
              </a:lnSpc>
              <a:spcBef>
                <a:spcPts val="0"/>
              </a:spcBef>
              <a:spcAft>
                <a:spcPts val="0"/>
              </a:spcAft>
              <a:buSzPts val="1800"/>
              <a:buNone/>
              <a:defRPr sz="1400"/>
            </a:lvl7pPr>
            <a:lvl8pPr lvl="7" algn="l">
              <a:lnSpc>
                <a:spcPct val="140000"/>
              </a:lnSpc>
              <a:spcBef>
                <a:spcPts val="0"/>
              </a:spcBef>
              <a:spcAft>
                <a:spcPts val="0"/>
              </a:spcAft>
              <a:buSzPts val="1800"/>
              <a:buNone/>
              <a:defRPr sz="1400"/>
            </a:lvl8pPr>
            <a:lvl9pPr lvl="8" algn="l">
              <a:lnSpc>
                <a:spcPct val="140000"/>
              </a:lnSpc>
              <a:spcBef>
                <a:spcPts val="0"/>
              </a:spcBef>
              <a:spcAft>
                <a:spcPts val="0"/>
              </a:spcAft>
              <a:buSzPts val="1800"/>
              <a:buNone/>
              <a:defRPr sz="1400"/>
            </a:lvl9pPr>
          </a:lstStyle>
          <a:p/>
        </p:txBody>
      </p:sp>
      <p:sp>
        <p:nvSpPr>
          <p:cNvPr id="622" name="Google Shape;622;p60"/>
          <p:cNvSpPr txBox="1"/>
          <p:nvPr>
            <p:ph idx="5" type="subTitle"/>
          </p:nvPr>
        </p:nvSpPr>
        <p:spPr>
          <a:xfrm>
            <a:off x="8306825" y="2813710"/>
            <a:ext cx="2750400" cy="15483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0"/>
              </a:spcBef>
              <a:spcAft>
                <a:spcPts val="0"/>
              </a:spcAft>
              <a:buSzPts val="1800"/>
              <a:buNone/>
              <a:defRPr sz="1400"/>
            </a:lvl2pPr>
            <a:lvl3pPr lvl="2" algn="l">
              <a:lnSpc>
                <a:spcPct val="140000"/>
              </a:lnSpc>
              <a:spcBef>
                <a:spcPts val="0"/>
              </a:spcBef>
              <a:spcAft>
                <a:spcPts val="0"/>
              </a:spcAft>
              <a:buSzPts val="1800"/>
              <a:buNone/>
              <a:defRPr sz="1400"/>
            </a:lvl3pPr>
            <a:lvl4pPr lvl="3" algn="l">
              <a:lnSpc>
                <a:spcPct val="140000"/>
              </a:lnSpc>
              <a:spcBef>
                <a:spcPts val="0"/>
              </a:spcBef>
              <a:spcAft>
                <a:spcPts val="0"/>
              </a:spcAft>
              <a:buSzPts val="1800"/>
              <a:buNone/>
              <a:defRPr sz="1400"/>
            </a:lvl4pPr>
            <a:lvl5pPr lvl="4" algn="l">
              <a:lnSpc>
                <a:spcPct val="140000"/>
              </a:lnSpc>
              <a:spcBef>
                <a:spcPts val="0"/>
              </a:spcBef>
              <a:spcAft>
                <a:spcPts val="0"/>
              </a:spcAft>
              <a:buSzPts val="1800"/>
              <a:buNone/>
              <a:defRPr sz="1400"/>
            </a:lvl5pPr>
            <a:lvl6pPr lvl="5" algn="l">
              <a:lnSpc>
                <a:spcPct val="140000"/>
              </a:lnSpc>
              <a:spcBef>
                <a:spcPts val="0"/>
              </a:spcBef>
              <a:spcAft>
                <a:spcPts val="0"/>
              </a:spcAft>
              <a:buSzPts val="1800"/>
              <a:buNone/>
              <a:defRPr sz="1400"/>
            </a:lvl6pPr>
            <a:lvl7pPr lvl="6" algn="l">
              <a:lnSpc>
                <a:spcPct val="140000"/>
              </a:lnSpc>
              <a:spcBef>
                <a:spcPts val="0"/>
              </a:spcBef>
              <a:spcAft>
                <a:spcPts val="0"/>
              </a:spcAft>
              <a:buSzPts val="1800"/>
              <a:buNone/>
              <a:defRPr sz="1400"/>
            </a:lvl7pPr>
            <a:lvl8pPr lvl="7" algn="l">
              <a:lnSpc>
                <a:spcPct val="140000"/>
              </a:lnSpc>
              <a:spcBef>
                <a:spcPts val="0"/>
              </a:spcBef>
              <a:spcAft>
                <a:spcPts val="0"/>
              </a:spcAft>
              <a:buSzPts val="1800"/>
              <a:buNone/>
              <a:defRPr sz="1400"/>
            </a:lvl8pPr>
            <a:lvl9pPr lvl="8" algn="l">
              <a:lnSpc>
                <a:spcPct val="140000"/>
              </a:lnSpc>
              <a:spcBef>
                <a:spcPts val="0"/>
              </a:spcBef>
              <a:spcAft>
                <a:spcPts val="0"/>
              </a:spcAft>
              <a:buSzPts val="1800"/>
              <a:buNone/>
              <a:defRPr sz="1400"/>
            </a:lvl9pPr>
          </a:lstStyle>
          <a:p/>
        </p:txBody>
      </p:sp>
      <p:sp>
        <p:nvSpPr>
          <p:cNvPr id="623" name="Google Shape;623;p60"/>
          <p:cNvSpPr txBox="1"/>
          <p:nvPr>
            <p:ph idx="6" type="subTitle"/>
          </p:nvPr>
        </p:nvSpPr>
        <p:spPr>
          <a:xfrm>
            <a:off x="4720800" y="4681050"/>
            <a:ext cx="2750400" cy="426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1800"/>
              <a:buNone/>
              <a:defRPr sz="1200"/>
            </a:lvl1pPr>
            <a:lvl2pPr lvl="1" algn="l">
              <a:lnSpc>
                <a:spcPct val="115000"/>
              </a:lnSpc>
              <a:spcBef>
                <a:spcPts val="0"/>
              </a:spcBef>
              <a:spcAft>
                <a:spcPts val="0"/>
              </a:spcAft>
              <a:buSzPts val="1800"/>
              <a:buNone/>
              <a:defRPr sz="1200"/>
            </a:lvl2pPr>
            <a:lvl3pPr lvl="2" algn="l">
              <a:lnSpc>
                <a:spcPct val="115000"/>
              </a:lnSpc>
              <a:spcBef>
                <a:spcPts val="0"/>
              </a:spcBef>
              <a:spcAft>
                <a:spcPts val="0"/>
              </a:spcAft>
              <a:buSzPts val="1800"/>
              <a:buNone/>
              <a:defRPr sz="1200"/>
            </a:lvl3pPr>
            <a:lvl4pPr lvl="3" algn="l">
              <a:lnSpc>
                <a:spcPct val="115000"/>
              </a:lnSpc>
              <a:spcBef>
                <a:spcPts val="0"/>
              </a:spcBef>
              <a:spcAft>
                <a:spcPts val="0"/>
              </a:spcAft>
              <a:buSzPts val="1800"/>
              <a:buNone/>
              <a:defRPr sz="1200"/>
            </a:lvl4pPr>
            <a:lvl5pPr lvl="4" algn="l">
              <a:lnSpc>
                <a:spcPct val="115000"/>
              </a:lnSpc>
              <a:spcBef>
                <a:spcPts val="0"/>
              </a:spcBef>
              <a:spcAft>
                <a:spcPts val="0"/>
              </a:spcAft>
              <a:buSzPts val="1800"/>
              <a:buNone/>
              <a:defRPr sz="1200"/>
            </a:lvl5pPr>
            <a:lvl6pPr lvl="5" algn="l">
              <a:lnSpc>
                <a:spcPct val="115000"/>
              </a:lnSpc>
              <a:spcBef>
                <a:spcPts val="0"/>
              </a:spcBef>
              <a:spcAft>
                <a:spcPts val="0"/>
              </a:spcAft>
              <a:buSzPts val="1800"/>
              <a:buNone/>
              <a:defRPr sz="1200"/>
            </a:lvl6pPr>
            <a:lvl7pPr lvl="6" algn="l">
              <a:lnSpc>
                <a:spcPct val="115000"/>
              </a:lnSpc>
              <a:spcBef>
                <a:spcPts val="0"/>
              </a:spcBef>
              <a:spcAft>
                <a:spcPts val="0"/>
              </a:spcAft>
              <a:buSzPts val="1800"/>
              <a:buNone/>
              <a:defRPr sz="1200"/>
            </a:lvl7pPr>
            <a:lvl8pPr lvl="7" algn="l">
              <a:lnSpc>
                <a:spcPct val="115000"/>
              </a:lnSpc>
              <a:spcBef>
                <a:spcPts val="0"/>
              </a:spcBef>
              <a:spcAft>
                <a:spcPts val="0"/>
              </a:spcAft>
              <a:buSzPts val="1800"/>
              <a:buNone/>
              <a:defRPr sz="1200"/>
            </a:lvl8pPr>
            <a:lvl9pPr lvl="8" algn="l">
              <a:lnSpc>
                <a:spcPct val="115000"/>
              </a:lnSpc>
              <a:spcBef>
                <a:spcPts val="0"/>
              </a:spcBef>
              <a:spcAft>
                <a:spcPts val="0"/>
              </a:spcAft>
              <a:buSzPts val="1800"/>
              <a:buNone/>
              <a:defRPr sz="1200"/>
            </a:lvl9pPr>
          </a:lstStyle>
          <a:p/>
        </p:txBody>
      </p:sp>
      <p:sp>
        <p:nvSpPr>
          <p:cNvPr id="624" name="Google Shape;624;p60"/>
          <p:cNvSpPr txBox="1"/>
          <p:nvPr>
            <p:ph idx="7" type="subTitle"/>
          </p:nvPr>
        </p:nvSpPr>
        <p:spPr>
          <a:xfrm>
            <a:off x="8306825" y="4681050"/>
            <a:ext cx="2750400" cy="426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1800"/>
              <a:buNone/>
              <a:defRPr sz="1200"/>
            </a:lvl1pPr>
            <a:lvl2pPr lvl="1" algn="l">
              <a:lnSpc>
                <a:spcPct val="115000"/>
              </a:lnSpc>
              <a:spcBef>
                <a:spcPts val="0"/>
              </a:spcBef>
              <a:spcAft>
                <a:spcPts val="0"/>
              </a:spcAft>
              <a:buSzPts val="1800"/>
              <a:buNone/>
              <a:defRPr sz="1200"/>
            </a:lvl2pPr>
            <a:lvl3pPr lvl="2" algn="l">
              <a:lnSpc>
                <a:spcPct val="115000"/>
              </a:lnSpc>
              <a:spcBef>
                <a:spcPts val="0"/>
              </a:spcBef>
              <a:spcAft>
                <a:spcPts val="0"/>
              </a:spcAft>
              <a:buSzPts val="1800"/>
              <a:buNone/>
              <a:defRPr sz="1200"/>
            </a:lvl3pPr>
            <a:lvl4pPr lvl="3" algn="l">
              <a:lnSpc>
                <a:spcPct val="115000"/>
              </a:lnSpc>
              <a:spcBef>
                <a:spcPts val="0"/>
              </a:spcBef>
              <a:spcAft>
                <a:spcPts val="0"/>
              </a:spcAft>
              <a:buSzPts val="1800"/>
              <a:buNone/>
              <a:defRPr sz="1200"/>
            </a:lvl4pPr>
            <a:lvl5pPr lvl="4" algn="l">
              <a:lnSpc>
                <a:spcPct val="115000"/>
              </a:lnSpc>
              <a:spcBef>
                <a:spcPts val="0"/>
              </a:spcBef>
              <a:spcAft>
                <a:spcPts val="0"/>
              </a:spcAft>
              <a:buSzPts val="1800"/>
              <a:buNone/>
              <a:defRPr sz="1200"/>
            </a:lvl5pPr>
            <a:lvl6pPr lvl="5" algn="l">
              <a:lnSpc>
                <a:spcPct val="115000"/>
              </a:lnSpc>
              <a:spcBef>
                <a:spcPts val="0"/>
              </a:spcBef>
              <a:spcAft>
                <a:spcPts val="0"/>
              </a:spcAft>
              <a:buSzPts val="1800"/>
              <a:buNone/>
              <a:defRPr sz="1200"/>
            </a:lvl6pPr>
            <a:lvl7pPr lvl="6" algn="l">
              <a:lnSpc>
                <a:spcPct val="115000"/>
              </a:lnSpc>
              <a:spcBef>
                <a:spcPts val="0"/>
              </a:spcBef>
              <a:spcAft>
                <a:spcPts val="0"/>
              </a:spcAft>
              <a:buSzPts val="1800"/>
              <a:buNone/>
              <a:defRPr sz="1200"/>
            </a:lvl7pPr>
            <a:lvl8pPr lvl="7" algn="l">
              <a:lnSpc>
                <a:spcPct val="115000"/>
              </a:lnSpc>
              <a:spcBef>
                <a:spcPts val="0"/>
              </a:spcBef>
              <a:spcAft>
                <a:spcPts val="0"/>
              </a:spcAft>
              <a:buSzPts val="1800"/>
              <a:buNone/>
              <a:defRPr sz="1200"/>
            </a:lvl8pPr>
            <a:lvl9pPr lvl="8" algn="l">
              <a:lnSpc>
                <a:spcPct val="115000"/>
              </a:lnSpc>
              <a:spcBef>
                <a:spcPts val="0"/>
              </a:spcBef>
              <a:spcAft>
                <a:spcPts val="0"/>
              </a:spcAft>
              <a:buSzPts val="1800"/>
              <a:buNone/>
              <a:defRPr sz="1200"/>
            </a:lvl9pPr>
          </a:lstStyle>
          <a:p/>
        </p:txBody>
      </p:sp>
      <p:pic>
        <p:nvPicPr>
          <p:cNvPr id="625" name="Google Shape;625;p60"/>
          <p:cNvPicPr preferRelativeResize="0"/>
          <p:nvPr/>
        </p:nvPicPr>
        <p:blipFill rotWithShape="1">
          <a:blip r:embed="rId3">
            <a:alphaModFix/>
          </a:blip>
          <a:srcRect b="0" l="0" r="0" t="0"/>
          <a:stretch/>
        </p:blipFill>
        <p:spPr>
          <a:xfrm>
            <a:off x="1044805" y="2217196"/>
            <a:ext cx="553219" cy="553200"/>
          </a:xfrm>
          <a:prstGeom prst="rect">
            <a:avLst/>
          </a:prstGeom>
          <a:noFill/>
          <a:ln>
            <a:noFill/>
          </a:ln>
        </p:spPr>
      </p:pic>
      <p:pic>
        <p:nvPicPr>
          <p:cNvPr id="626" name="Google Shape;626;p60"/>
          <p:cNvPicPr preferRelativeResize="0"/>
          <p:nvPr/>
        </p:nvPicPr>
        <p:blipFill rotWithShape="1">
          <a:blip r:embed="rId3">
            <a:alphaModFix/>
          </a:blip>
          <a:srcRect b="0" l="0" r="0" t="0"/>
          <a:stretch/>
        </p:blipFill>
        <p:spPr>
          <a:xfrm>
            <a:off x="4627759" y="2217196"/>
            <a:ext cx="553219" cy="553200"/>
          </a:xfrm>
          <a:prstGeom prst="rect">
            <a:avLst/>
          </a:prstGeom>
          <a:noFill/>
          <a:ln>
            <a:noFill/>
          </a:ln>
        </p:spPr>
      </p:pic>
      <p:pic>
        <p:nvPicPr>
          <p:cNvPr id="627" name="Google Shape;627;p60"/>
          <p:cNvPicPr preferRelativeResize="0"/>
          <p:nvPr/>
        </p:nvPicPr>
        <p:blipFill rotWithShape="1">
          <a:blip r:embed="rId3">
            <a:alphaModFix/>
          </a:blip>
          <a:srcRect b="0" l="0" r="0" t="0"/>
          <a:stretch/>
        </p:blipFill>
        <p:spPr>
          <a:xfrm>
            <a:off x="8210712" y="2217196"/>
            <a:ext cx="553219" cy="553200"/>
          </a:xfrm>
          <a:prstGeom prst="rect">
            <a:avLst/>
          </a:prstGeom>
          <a:noFill/>
          <a:ln>
            <a:noFill/>
          </a:ln>
        </p:spPr>
      </p:pic>
      <p:sp>
        <p:nvSpPr>
          <p:cNvPr id="628" name="Google Shape;628;p60"/>
          <p:cNvSpPr txBox="1"/>
          <p:nvPr>
            <p:ph idx="8"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629" name="Google Shape;629;p60"/>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630" name="Google Shape;630;p60"/>
          <p:cNvSpPr txBox="1"/>
          <p:nvPr>
            <p:ph idx="9"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quote two column">
  <p:cSld name="CUSTOM_4_8">
    <p:spTree>
      <p:nvGrpSpPr>
        <p:cNvPr id="631" name="Shape 631"/>
        <p:cNvGrpSpPr/>
        <p:nvPr/>
      </p:nvGrpSpPr>
      <p:grpSpPr>
        <a:xfrm>
          <a:off x="0" y="0"/>
          <a:ext cx="0" cy="0"/>
          <a:chOff x="0" y="0"/>
          <a:chExt cx="0" cy="0"/>
        </a:xfrm>
      </p:grpSpPr>
      <p:cxnSp>
        <p:nvCxnSpPr>
          <p:cNvPr id="632" name="Google Shape;632;p61"/>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633" name="Google Shape;633;p61"/>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634" name="Google Shape;634;p61"/>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635" name="Google Shape;635;p61"/>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636" name="Google Shape;636;p61"/>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cxnSp>
        <p:nvCxnSpPr>
          <p:cNvPr id="637" name="Google Shape;637;p61"/>
          <p:cNvCxnSpPr/>
          <p:nvPr/>
        </p:nvCxnSpPr>
        <p:spPr>
          <a:xfrm>
            <a:off x="6098909" y="2796200"/>
            <a:ext cx="0" cy="2923500"/>
          </a:xfrm>
          <a:prstGeom prst="straightConnector1">
            <a:avLst/>
          </a:prstGeom>
          <a:noFill/>
          <a:ln cap="flat" cmpd="sng" w="9525">
            <a:solidFill>
              <a:schemeClr val="dk2"/>
            </a:solidFill>
            <a:prstDash val="dot"/>
            <a:round/>
            <a:headEnd len="sm" w="sm" type="none"/>
            <a:tailEnd len="sm" w="sm" type="none"/>
          </a:ln>
        </p:spPr>
      </p:cxnSp>
      <p:sp>
        <p:nvSpPr>
          <p:cNvPr id="638" name="Google Shape;638;p61"/>
          <p:cNvSpPr txBox="1"/>
          <p:nvPr>
            <p:ph idx="2" type="subTitle"/>
          </p:nvPr>
        </p:nvSpPr>
        <p:spPr>
          <a:xfrm>
            <a:off x="1343125" y="5036725"/>
            <a:ext cx="4398000" cy="426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1800"/>
              <a:buNone/>
              <a:defRPr sz="1200"/>
            </a:lvl1pPr>
            <a:lvl2pPr lvl="1" algn="l">
              <a:lnSpc>
                <a:spcPct val="115000"/>
              </a:lnSpc>
              <a:spcBef>
                <a:spcPts val="0"/>
              </a:spcBef>
              <a:spcAft>
                <a:spcPts val="0"/>
              </a:spcAft>
              <a:buSzPts val="1800"/>
              <a:buNone/>
              <a:defRPr sz="1200"/>
            </a:lvl2pPr>
            <a:lvl3pPr lvl="2" algn="l">
              <a:lnSpc>
                <a:spcPct val="115000"/>
              </a:lnSpc>
              <a:spcBef>
                <a:spcPts val="0"/>
              </a:spcBef>
              <a:spcAft>
                <a:spcPts val="0"/>
              </a:spcAft>
              <a:buSzPts val="1800"/>
              <a:buNone/>
              <a:defRPr sz="1200"/>
            </a:lvl3pPr>
            <a:lvl4pPr lvl="3" algn="l">
              <a:lnSpc>
                <a:spcPct val="115000"/>
              </a:lnSpc>
              <a:spcBef>
                <a:spcPts val="0"/>
              </a:spcBef>
              <a:spcAft>
                <a:spcPts val="0"/>
              </a:spcAft>
              <a:buSzPts val="1800"/>
              <a:buNone/>
              <a:defRPr sz="1200"/>
            </a:lvl4pPr>
            <a:lvl5pPr lvl="4" algn="l">
              <a:lnSpc>
                <a:spcPct val="115000"/>
              </a:lnSpc>
              <a:spcBef>
                <a:spcPts val="0"/>
              </a:spcBef>
              <a:spcAft>
                <a:spcPts val="0"/>
              </a:spcAft>
              <a:buSzPts val="1800"/>
              <a:buNone/>
              <a:defRPr sz="1200"/>
            </a:lvl5pPr>
            <a:lvl6pPr lvl="5" algn="l">
              <a:lnSpc>
                <a:spcPct val="115000"/>
              </a:lnSpc>
              <a:spcBef>
                <a:spcPts val="0"/>
              </a:spcBef>
              <a:spcAft>
                <a:spcPts val="0"/>
              </a:spcAft>
              <a:buSzPts val="1800"/>
              <a:buNone/>
              <a:defRPr sz="1200"/>
            </a:lvl6pPr>
            <a:lvl7pPr lvl="6" algn="l">
              <a:lnSpc>
                <a:spcPct val="115000"/>
              </a:lnSpc>
              <a:spcBef>
                <a:spcPts val="0"/>
              </a:spcBef>
              <a:spcAft>
                <a:spcPts val="0"/>
              </a:spcAft>
              <a:buSzPts val="1800"/>
              <a:buNone/>
              <a:defRPr sz="1200"/>
            </a:lvl7pPr>
            <a:lvl8pPr lvl="7" algn="l">
              <a:lnSpc>
                <a:spcPct val="115000"/>
              </a:lnSpc>
              <a:spcBef>
                <a:spcPts val="0"/>
              </a:spcBef>
              <a:spcAft>
                <a:spcPts val="0"/>
              </a:spcAft>
              <a:buSzPts val="1800"/>
              <a:buNone/>
              <a:defRPr sz="1200"/>
            </a:lvl8pPr>
            <a:lvl9pPr lvl="8" algn="l">
              <a:lnSpc>
                <a:spcPct val="115000"/>
              </a:lnSpc>
              <a:spcBef>
                <a:spcPts val="0"/>
              </a:spcBef>
              <a:spcAft>
                <a:spcPts val="0"/>
              </a:spcAft>
              <a:buSzPts val="1800"/>
              <a:buNone/>
              <a:defRPr sz="1200"/>
            </a:lvl9pPr>
          </a:lstStyle>
          <a:p/>
        </p:txBody>
      </p:sp>
      <p:sp>
        <p:nvSpPr>
          <p:cNvPr id="639" name="Google Shape;639;p61"/>
          <p:cNvSpPr txBox="1"/>
          <p:nvPr>
            <p:ph idx="3" type="subTitle"/>
          </p:nvPr>
        </p:nvSpPr>
        <p:spPr>
          <a:xfrm>
            <a:off x="1343125" y="2848100"/>
            <a:ext cx="4398000" cy="1861500"/>
          </a:xfrm>
          <a:prstGeom prst="rect">
            <a:avLst/>
          </a:prstGeom>
          <a:noFill/>
          <a:ln>
            <a:noFill/>
          </a:ln>
        </p:spPr>
        <p:txBody>
          <a:bodyPr anchorCtr="0" anchor="t" bIns="0" lIns="0" spcFirstLastPara="1" rIns="0" wrap="square" tIns="0">
            <a:noAutofit/>
          </a:bodyPr>
          <a:lstStyle>
            <a:lvl1pPr lvl="0" algn="l">
              <a:lnSpc>
                <a:spcPct val="150000"/>
              </a:lnSpc>
              <a:spcBef>
                <a:spcPts val="0"/>
              </a:spcBef>
              <a:spcAft>
                <a:spcPts val="0"/>
              </a:spcAft>
              <a:buSzPts val="1800"/>
              <a:buNone/>
              <a:defRPr/>
            </a:lvl1pPr>
            <a:lvl2pPr lvl="1" algn="l">
              <a:lnSpc>
                <a:spcPct val="150000"/>
              </a:lnSpc>
              <a:spcBef>
                <a:spcPts val="0"/>
              </a:spcBef>
              <a:spcAft>
                <a:spcPts val="0"/>
              </a:spcAft>
              <a:buSzPts val="1800"/>
              <a:buNone/>
              <a:defRPr/>
            </a:lvl2pPr>
            <a:lvl3pPr lvl="2" algn="l">
              <a:lnSpc>
                <a:spcPct val="150000"/>
              </a:lnSpc>
              <a:spcBef>
                <a:spcPts val="0"/>
              </a:spcBef>
              <a:spcAft>
                <a:spcPts val="0"/>
              </a:spcAft>
              <a:buSzPts val="1800"/>
              <a:buNone/>
              <a:defRPr/>
            </a:lvl3pPr>
            <a:lvl4pPr lvl="3" algn="l">
              <a:lnSpc>
                <a:spcPct val="150000"/>
              </a:lnSpc>
              <a:spcBef>
                <a:spcPts val="0"/>
              </a:spcBef>
              <a:spcAft>
                <a:spcPts val="0"/>
              </a:spcAft>
              <a:buSzPts val="1800"/>
              <a:buNone/>
              <a:defRPr/>
            </a:lvl4pPr>
            <a:lvl5pPr lvl="4" algn="l">
              <a:lnSpc>
                <a:spcPct val="150000"/>
              </a:lnSpc>
              <a:spcBef>
                <a:spcPts val="0"/>
              </a:spcBef>
              <a:spcAft>
                <a:spcPts val="0"/>
              </a:spcAft>
              <a:buSzPts val="1800"/>
              <a:buNone/>
              <a:defRPr/>
            </a:lvl5pPr>
            <a:lvl6pPr lvl="5" algn="l">
              <a:lnSpc>
                <a:spcPct val="150000"/>
              </a:lnSpc>
              <a:spcBef>
                <a:spcPts val="0"/>
              </a:spcBef>
              <a:spcAft>
                <a:spcPts val="0"/>
              </a:spcAft>
              <a:buSzPts val="1800"/>
              <a:buNone/>
              <a:defRPr/>
            </a:lvl6pPr>
            <a:lvl7pPr lvl="6" algn="l">
              <a:lnSpc>
                <a:spcPct val="150000"/>
              </a:lnSpc>
              <a:spcBef>
                <a:spcPts val="0"/>
              </a:spcBef>
              <a:spcAft>
                <a:spcPts val="0"/>
              </a:spcAft>
              <a:buSzPts val="1800"/>
              <a:buNone/>
              <a:defRPr/>
            </a:lvl7pPr>
            <a:lvl8pPr lvl="7" algn="l">
              <a:lnSpc>
                <a:spcPct val="150000"/>
              </a:lnSpc>
              <a:spcBef>
                <a:spcPts val="0"/>
              </a:spcBef>
              <a:spcAft>
                <a:spcPts val="0"/>
              </a:spcAft>
              <a:buSzPts val="1800"/>
              <a:buNone/>
              <a:defRPr/>
            </a:lvl8pPr>
            <a:lvl9pPr lvl="8" algn="l">
              <a:lnSpc>
                <a:spcPct val="150000"/>
              </a:lnSpc>
              <a:spcBef>
                <a:spcPts val="0"/>
              </a:spcBef>
              <a:spcAft>
                <a:spcPts val="0"/>
              </a:spcAft>
              <a:buSzPts val="1800"/>
              <a:buNone/>
              <a:defRPr/>
            </a:lvl9pPr>
          </a:lstStyle>
          <a:p/>
        </p:txBody>
      </p:sp>
      <p:sp>
        <p:nvSpPr>
          <p:cNvPr id="640" name="Google Shape;640;p61"/>
          <p:cNvSpPr txBox="1"/>
          <p:nvPr>
            <p:ph idx="4" type="subTitle"/>
          </p:nvPr>
        </p:nvSpPr>
        <p:spPr>
          <a:xfrm>
            <a:off x="6529325" y="5036725"/>
            <a:ext cx="4398000" cy="426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1800"/>
              <a:buNone/>
              <a:defRPr sz="1200"/>
            </a:lvl1pPr>
            <a:lvl2pPr lvl="1" algn="l">
              <a:lnSpc>
                <a:spcPct val="115000"/>
              </a:lnSpc>
              <a:spcBef>
                <a:spcPts val="0"/>
              </a:spcBef>
              <a:spcAft>
                <a:spcPts val="0"/>
              </a:spcAft>
              <a:buSzPts val="1800"/>
              <a:buNone/>
              <a:defRPr sz="1200"/>
            </a:lvl2pPr>
            <a:lvl3pPr lvl="2" algn="l">
              <a:lnSpc>
                <a:spcPct val="115000"/>
              </a:lnSpc>
              <a:spcBef>
                <a:spcPts val="0"/>
              </a:spcBef>
              <a:spcAft>
                <a:spcPts val="0"/>
              </a:spcAft>
              <a:buSzPts val="1800"/>
              <a:buNone/>
              <a:defRPr sz="1200"/>
            </a:lvl3pPr>
            <a:lvl4pPr lvl="3" algn="l">
              <a:lnSpc>
                <a:spcPct val="115000"/>
              </a:lnSpc>
              <a:spcBef>
                <a:spcPts val="0"/>
              </a:spcBef>
              <a:spcAft>
                <a:spcPts val="0"/>
              </a:spcAft>
              <a:buSzPts val="1800"/>
              <a:buNone/>
              <a:defRPr sz="1200"/>
            </a:lvl4pPr>
            <a:lvl5pPr lvl="4" algn="l">
              <a:lnSpc>
                <a:spcPct val="115000"/>
              </a:lnSpc>
              <a:spcBef>
                <a:spcPts val="0"/>
              </a:spcBef>
              <a:spcAft>
                <a:spcPts val="0"/>
              </a:spcAft>
              <a:buSzPts val="1800"/>
              <a:buNone/>
              <a:defRPr sz="1200"/>
            </a:lvl5pPr>
            <a:lvl6pPr lvl="5" algn="l">
              <a:lnSpc>
                <a:spcPct val="115000"/>
              </a:lnSpc>
              <a:spcBef>
                <a:spcPts val="0"/>
              </a:spcBef>
              <a:spcAft>
                <a:spcPts val="0"/>
              </a:spcAft>
              <a:buSzPts val="1800"/>
              <a:buNone/>
              <a:defRPr sz="1200"/>
            </a:lvl6pPr>
            <a:lvl7pPr lvl="6" algn="l">
              <a:lnSpc>
                <a:spcPct val="115000"/>
              </a:lnSpc>
              <a:spcBef>
                <a:spcPts val="0"/>
              </a:spcBef>
              <a:spcAft>
                <a:spcPts val="0"/>
              </a:spcAft>
              <a:buSzPts val="1800"/>
              <a:buNone/>
              <a:defRPr sz="1200"/>
            </a:lvl7pPr>
            <a:lvl8pPr lvl="7" algn="l">
              <a:lnSpc>
                <a:spcPct val="115000"/>
              </a:lnSpc>
              <a:spcBef>
                <a:spcPts val="0"/>
              </a:spcBef>
              <a:spcAft>
                <a:spcPts val="0"/>
              </a:spcAft>
              <a:buSzPts val="1800"/>
              <a:buNone/>
              <a:defRPr sz="1200"/>
            </a:lvl8pPr>
            <a:lvl9pPr lvl="8" algn="l">
              <a:lnSpc>
                <a:spcPct val="115000"/>
              </a:lnSpc>
              <a:spcBef>
                <a:spcPts val="0"/>
              </a:spcBef>
              <a:spcAft>
                <a:spcPts val="0"/>
              </a:spcAft>
              <a:buSzPts val="1800"/>
              <a:buNone/>
              <a:defRPr sz="1200"/>
            </a:lvl9pPr>
          </a:lstStyle>
          <a:p/>
        </p:txBody>
      </p:sp>
      <p:sp>
        <p:nvSpPr>
          <p:cNvPr id="641" name="Google Shape;641;p61"/>
          <p:cNvSpPr txBox="1"/>
          <p:nvPr>
            <p:ph idx="5" type="subTitle"/>
          </p:nvPr>
        </p:nvSpPr>
        <p:spPr>
          <a:xfrm>
            <a:off x="6529325" y="2848100"/>
            <a:ext cx="4398000" cy="1861500"/>
          </a:xfrm>
          <a:prstGeom prst="rect">
            <a:avLst/>
          </a:prstGeom>
          <a:noFill/>
          <a:ln>
            <a:noFill/>
          </a:ln>
        </p:spPr>
        <p:txBody>
          <a:bodyPr anchorCtr="0" anchor="t" bIns="0" lIns="0" spcFirstLastPara="1" rIns="0" wrap="square" tIns="0">
            <a:noAutofit/>
          </a:bodyPr>
          <a:lstStyle>
            <a:lvl1pPr lvl="0" algn="l">
              <a:lnSpc>
                <a:spcPct val="150000"/>
              </a:lnSpc>
              <a:spcBef>
                <a:spcPts val="0"/>
              </a:spcBef>
              <a:spcAft>
                <a:spcPts val="0"/>
              </a:spcAft>
              <a:buSzPts val="1800"/>
              <a:buNone/>
              <a:defRPr/>
            </a:lvl1pPr>
            <a:lvl2pPr lvl="1" algn="l">
              <a:lnSpc>
                <a:spcPct val="150000"/>
              </a:lnSpc>
              <a:spcBef>
                <a:spcPts val="0"/>
              </a:spcBef>
              <a:spcAft>
                <a:spcPts val="0"/>
              </a:spcAft>
              <a:buSzPts val="1800"/>
              <a:buNone/>
              <a:defRPr/>
            </a:lvl2pPr>
            <a:lvl3pPr lvl="2" algn="l">
              <a:lnSpc>
                <a:spcPct val="150000"/>
              </a:lnSpc>
              <a:spcBef>
                <a:spcPts val="0"/>
              </a:spcBef>
              <a:spcAft>
                <a:spcPts val="0"/>
              </a:spcAft>
              <a:buSzPts val="1800"/>
              <a:buNone/>
              <a:defRPr/>
            </a:lvl3pPr>
            <a:lvl4pPr lvl="3" algn="l">
              <a:lnSpc>
                <a:spcPct val="150000"/>
              </a:lnSpc>
              <a:spcBef>
                <a:spcPts val="0"/>
              </a:spcBef>
              <a:spcAft>
                <a:spcPts val="0"/>
              </a:spcAft>
              <a:buSzPts val="1800"/>
              <a:buNone/>
              <a:defRPr/>
            </a:lvl4pPr>
            <a:lvl5pPr lvl="4" algn="l">
              <a:lnSpc>
                <a:spcPct val="150000"/>
              </a:lnSpc>
              <a:spcBef>
                <a:spcPts val="0"/>
              </a:spcBef>
              <a:spcAft>
                <a:spcPts val="0"/>
              </a:spcAft>
              <a:buSzPts val="1800"/>
              <a:buNone/>
              <a:defRPr/>
            </a:lvl5pPr>
            <a:lvl6pPr lvl="5" algn="l">
              <a:lnSpc>
                <a:spcPct val="150000"/>
              </a:lnSpc>
              <a:spcBef>
                <a:spcPts val="0"/>
              </a:spcBef>
              <a:spcAft>
                <a:spcPts val="0"/>
              </a:spcAft>
              <a:buSzPts val="1800"/>
              <a:buNone/>
              <a:defRPr/>
            </a:lvl6pPr>
            <a:lvl7pPr lvl="6" algn="l">
              <a:lnSpc>
                <a:spcPct val="150000"/>
              </a:lnSpc>
              <a:spcBef>
                <a:spcPts val="0"/>
              </a:spcBef>
              <a:spcAft>
                <a:spcPts val="0"/>
              </a:spcAft>
              <a:buSzPts val="1800"/>
              <a:buNone/>
              <a:defRPr/>
            </a:lvl7pPr>
            <a:lvl8pPr lvl="7" algn="l">
              <a:lnSpc>
                <a:spcPct val="150000"/>
              </a:lnSpc>
              <a:spcBef>
                <a:spcPts val="0"/>
              </a:spcBef>
              <a:spcAft>
                <a:spcPts val="0"/>
              </a:spcAft>
              <a:buSzPts val="1800"/>
              <a:buNone/>
              <a:defRPr/>
            </a:lvl8pPr>
            <a:lvl9pPr lvl="8" algn="l">
              <a:lnSpc>
                <a:spcPct val="150000"/>
              </a:lnSpc>
              <a:spcBef>
                <a:spcPts val="0"/>
              </a:spcBef>
              <a:spcAft>
                <a:spcPts val="0"/>
              </a:spcAft>
              <a:buSzPts val="1800"/>
              <a:buNone/>
              <a:defRPr/>
            </a:lvl9pPr>
          </a:lstStyle>
          <a:p/>
        </p:txBody>
      </p:sp>
      <p:pic>
        <p:nvPicPr>
          <p:cNvPr id="642" name="Google Shape;642;p61"/>
          <p:cNvPicPr preferRelativeResize="0"/>
          <p:nvPr/>
        </p:nvPicPr>
        <p:blipFill rotWithShape="1">
          <a:blip r:embed="rId3">
            <a:alphaModFix/>
          </a:blip>
          <a:srcRect b="0" l="0" r="0" t="0"/>
          <a:stretch/>
        </p:blipFill>
        <p:spPr>
          <a:xfrm>
            <a:off x="1227082" y="2044890"/>
            <a:ext cx="731700" cy="731684"/>
          </a:xfrm>
          <a:prstGeom prst="rect">
            <a:avLst/>
          </a:prstGeom>
          <a:noFill/>
          <a:ln>
            <a:noFill/>
          </a:ln>
        </p:spPr>
      </p:pic>
      <p:pic>
        <p:nvPicPr>
          <p:cNvPr id="643" name="Google Shape;643;p61"/>
          <p:cNvPicPr preferRelativeResize="0"/>
          <p:nvPr/>
        </p:nvPicPr>
        <p:blipFill rotWithShape="1">
          <a:blip r:embed="rId3">
            <a:alphaModFix/>
          </a:blip>
          <a:srcRect b="0" l="0" r="0" t="0"/>
          <a:stretch/>
        </p:blipFill>
        <p:spPr>
          <a:xfrm>
            <a:off x="6413282" y="2044890"/>
            <a:ext cx="731700" cy="731684"/>
          </a:xfrm>
          <a:prstGeom prst="rect">
            <a:avLst/>
          </a:prstGeom>
          <a:noFill/>
          <a:ln>
            <a:noFill/>
          </a:ln>
        </p:spPr>
      </p:pic>
      <p:sp>
        <p:nvSpPr>
          <p:cNvPr id="644" name="Google Shape;644;p61"/>
          <p:cNvSpPr txBox="1"/>
          <p:nvPr>
            <p:ph idx="6"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645" name="Google Shape;645;p61"/>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646" name="Google Shape;646;p61"/>
          <p:cNvSpPr txBox="1"/>
          <p:nvPr>
            <p:ph idx="7"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quote large">
  <p:cSld name="CUSTOM_4_7">
    <p:spTree>
      <p:nvGrpSpPr>
        <p:cNvPr id="647" name="Shape 647"/>
        <p:cNvGrpSpPr/>
        <p:nvPr/>
      </p:nvGrpSpPr>
      <p:grpSpPr>
        <a:xfrm>
          <a:off x="0" y="0"/>
          <a:ext cx="0" cy="0"/>
          <a:chOff x="0" y="0"/>
          <a:chExt cx="0" cy="0"/>
        </a:xfrm>
      </p:grpSpPr>
      <p:sp>
        <p:nvSpPr>
          <p:cNvPr id="648" name="Google Shape;648;p62"/>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9pPr>
          </a:lstStyle>
          <a:p/>
        </p:txBody>
      </p:sp>
      <p:cxnSp>
        <p:nvCxnSpPr>
          <p:cNvPr id="649" name="Google Shape;649;p62"/>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650" name="Google Shape;650;p62"/>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651" name="Google Shape;651;p62"/>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652" name="Google Shape;652;p62"/>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653" name="Google Shape;653;p62"/>
          <p:cNvSpPr txBox="1"/>
          <p:nvPr>
            <p:ph idx="2"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654" name="Google Shape;654;p62"/>
          <p:cNvSpPr txBox="1"/>
          <p:nvPr>
            <p:ph type="title"/>
          </p:nvPr>
        </p:nvSpPr>
        <p:spPr>
          <a:xfrm>
            <a:off x="4465550" y="1455375"/>
            <a:ext cx="6724800" cy="32004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3400"/>
              <a:buNone/>
              <a:defRPr sz="2600"/>
            </a:lvl1pPr>
            <a:lvl2pPr lvl="1" algn="l">
              <a:lnSpc>
                <a:spcPct val="115000"/>
              </a:lnSpc>
              <a:spcBef>
                <a:spcPts val="0"/>
              </a:spcBef>
              <a:spcAft>
                <a:spcPts val="0"/>
              </a:spcAft>
              <a:buSzPts val="3400"/>
              <a:buNone/>
              <a:defRPr sz="2600"/>
            </a:lvl2pPr>
            <a:lvl3pPr lvl="2" algn="l">
              <a:lnSpc>
                <a:spcPct val="115000"/>
              </a:lnSpc>
              <a:spcBef>
                <a:spcPts val="0"/>
              </a:spcBef>
              <a:spcAft>
                <a:spcPts val="0"/>
              </a:spcAft>
              <a:buSzPts val="3400"/>
              <a:buNone/>
              <a:defRPr sz="2600"/>
            </a:lvl3pPr>
            <a:lvl4pPr lvl="3" algn="l">
              <a:lnSpc>
                <a:spcPct val="115000"/>
              </a:lnSpc>
              <a:spcBef>
                <a:spcPts val="0"/>
              </a:spcBef>
              <a:spcAft>
                <a:spcPts val="0"/>
              </a:spcAft>
              <a:buSzPts val="3400"/>
              <a:buNone/>
              <a:defRPr sz="2600"/>
            </a:lvl4pPr>
            <a:lvl5pPr lvl="4" algn="l">
              <a:lnSpc>
                <a:spcPct val="115000"/>
              </a:lnSpc>
              <a:spcBef>
                <a:spcPts val="0"/>
              </a:spcBef>
              <a:spcAft>
                <a:spcPts val="0"/>
              </a:spcAft>
              <a:buSzPts val="3400"/>
              <a:buNone/>
              <a:defRPr sz="2600"/>
            </a:lvl5pPr>
            <a:lvl6pPr lvl="5" algn="l">
              <a:lnSpc>
                <a:spcPct val="115000"/>
              </a:lnSpc>
              <a:spcBef>
                <a:spcPts val="0"/>
              </a:spcBef>
              <a:spcAft>
                <a:spcPts val="0"/>
              </a:spcAft>
              <a:buSzPts val="3400"/>
              <a:buNone/>
              <a:defRPr sz="2600"/>
            </a:lvl6pPr>
            <a:lvl7pPr lvl="6" algn="l">
              <a:lnSpc>
                <a:spcPct val="115000"/>
              </a:lnSpc>
              <a:spcBef>
                <a:spcPts val="0"/>
              </a:spcBef>
              <a:spcAft>
                <a:spcPts val="0"/>
              </a:spcAft>
              <a:buSzPts val="3400"/>
              <a:buNone/>
              <a:defRPr sz="2600"/>
            </a:lvl7pPr>
            <a:lvl8pPr lvl="7" algn="l">
              <a:lnSpc>
                <a:spcPct val="115000"/>
              </a:lnSpc>
              <a:spcBef>
                <a:spcPts val="0"/>
              </a:spcBef>
              <a:spcAft>
                <a:spcPts val="0"/>
              </a:spcAft>
              <a:buSzPts val="3400"/>
              <a:buNone/>
              <a:defRPr sz="2600"/>
            </a:lvl8pPr>
            <a:lvl9pPr lvl="8" algn="l">
              <a:lnSpc>
                <a:spcPct val="115000"/>
              </a:lnSpc>
              <a:spcBef>
                <a:spcPts val="0"/>
              </a:spcBef>
              <a:spcAft>
                <a:spcPts val="0"/>
              </a:spcAft>
              <a:buSzPts val="3400"/>
              <a:buNone/>
              <a:defRPr sz="2600"/>
            </a:lvl9pPr>
          </a:lstStyle>
          <a:p/>
        </p:txBody>
      </p:sp>
      <p:sp>
        <p:nvSpPr>
          <p:cNvPr id="655" name="Google Shape;655;p62"/>
          <p:cNvSpPr txBox="1"/>
          <p:nvPr>
            <p:ph idx="3" type="subTitle"/>
          </p:nvPr>
        </p:nvSpPr>
        <p:spPr>
          <a:xfrm>
            <a:off x="4465600" y="5036725"/>
            <a:ext cx="4097700" cy="426000"/>
          </a:xfrm>
          <a:prstGeom prst="rect">
            <a:avLst/>
          </a:prstGeom>
          <a:noFill/>
          <a:ln>
            <a:noFill/>
          </a:ln>
        </p:spPr>
        <p:txBody>
          <a:bodyPr anchorCtr="0" anchor="t" bIns="0" lIns="0" spcFirstLastPara="1" rIns="0" wrap="square" tIns="0">
            <a:noAutofit/>
          </a:bodyPr>
          <a:lstStyle>
            <a:lvl1pPr lvl="0" algn="l">
              <a:lnSpc>
                <a:spcPct val="114000"/>
              </a:lnSpc>
              <a:spcBef>
                <a:spcPts val="0"/>
              </a:spcBef>
              <a:spcAft>
                <a:spcPts val="0"/>
              </a:spcAft>
              <a:buSzPts val="1800"/>
              <a:buNone/>
              <a:defRPr sz="1400"/>
            </a:lvl1pPr>
            <a:lvl2pPr lvl="1" algn="l">
              <a:lnSpc>
                <a:spcPct val="114000"/>
              </a:lnSpc>
              <a:spcBef>
                <a:spcPts val="0"/>
              </a:spcBef>
              <a:spcAft>
                <a:spcPts val="0"/>
              </a:spcAft>
              <a:buSzPts val="1800"/>
              <a:buNone/>
              <a:defRPr sz="1400"/>
            </a:lvl2pPr>
            <a:lvl3pPr lvl="2" algn="l">
              <a:lnSpc>
                <a:spcPct val="114000"/>
              </a:lnSpc>
              <a:spcBef>
                <a:spcPts val="0"/>
              </a:spcBef>
              <a:spcAft>
                <a:spcPts val="0"/>
              </a:spcAft>
              <a:buSzPts val="1800"/>
              <a:buNone/>
              <a:defRPr sz="1400"/>
            </a:lvl3pPr>
            <a:lvl4pPr lvl="3" algn="l">
              <a:lnSpc>
                <a:spcPct val="114000"/>
              </a:lnSpc>
              <a:spcBef>
                <a:spcPts val="0"/>
              </a:spcBef>
              <a:spcAft>
                <a:spcPts val="0"/>
              </a:spcAft>
              <a:buSzPts val="1800"/>
              <a:buNone/>
              <a:defRPr sz="1400"/>
            </a:lvl4pPr>
            <a:lvl5pPr lvl="4" algn="l">
              <a:lnSpc>
                <a:spcPct val="114000"/>
              </a:lnSpc>
              <a:spcBef>
                <a:spcPts val="0"/>
              </a:spcBef>
              <a:spcAft>
                <a:spcPts val="0"/>
              </a:spcAft>
              <a:buSzPts val="1800"/>
              <a:buNone/>
              <a:defRPr sz="1400"/>
            </a:lvl5pPr>
            <a:lvl6pPr lvl="5" algn="l">
              <a:lnSpc>
                <a:spcPct val="114000"/>
              </a:lnSpc>
              <a:spcBef>
                <a:spcPts val="0"/>
              </a:spcBef>
              <a:spcAft>
                <a:spcPts val="0"/>
              </a:spcAft>
              <a:buSzPts val="1800"/>
              <a:buNone/>
              <a:defRPr sz="1400"/>
            </a:lvl6pPr>
            <a:lvl7pPr lvl="6" algn="l">
              <a:lnSpc>
                <a:spcPct val="114000"/>
              </a:lnSpc>
              <a:spcBef>
                <a:spcPts val="0"/>
              </a:spcBef>
              <a:spcAft>
                <a:spcPts val="0"/>
              </a:spcAft>
              <a:buSzPts val="1800"/>
              <a:buNone/>
              <a:defRPr sz="1400"/>
            </a:lvl7pPr>
            <a:lvl8pPr lvl="7" algn="l">
              <a:lnSpc>
                <a:spcPct val="114000"/>
              </a:lnSpc>
              <a:spcBef>
                <a:spcPts val="0"/>
              </a:spcBef>
              <a:spcAft>
                <a:spcPts val="0"/>
              </a:spcAft>
              <a:buSzPts val="1800"/>
              <a:buNone/>
              <a:defRPr sz="1400"/>
            </a:lvl8pPr>
            <a:lvl9pPr lvl="8" algn="l">
              <a:lnSpc>
                <a:spcPct val="114000"/>
              </a:lnSpc>
              <a:spcBef>
                <a:spcPts val="0"/>
              </a:spcBef>
              <a:spcAft>
                <a:spcPts val="0"/>
              </a:spcAft>
              <a:buSzPts val="1800"/>
              <a:buNone/>
              <a:defRPr sz="1400"/>
            </a:lvl9pPr>
          </a:lstStyle>
          <a:p/>
        </p:txBody>
      </p:sp>
      <p:pic>
        <p:nvPicPr>
          <p:cNvPr id="656" name="Google Shape;656;p62"/>
          <p:cNvPicPr preferRelativeResize="0"/>
          <p:nvPr/>
        </p:nvPicPr>
        <p:blipFill rotWithShape="1">
          <a:blip r:embed="rId3">
            <a:alphaModFix/>
          </a:blip>
          <a:srcRect b="0" l="0" r="0" t="0"/>
          <a:stretch/>
        </p:blipFill>
        <p:spPr>
          <a:xfrm>
            <a:off x="3419450" y="1298452"/>
            <a:ext cx="731700" cy="731684"/>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wo by two">
  <p:cSld name="CUSTOM_4_6">
    <p:spTree>
      <p:nvGrpSpPr>
        <p:cNvPr id="657" name="Shape 657"/>
        <p:cNvGrpSpPr/>
        <p:nvPr/>
      </p:nvGrpSpPr>
      <p:grpSpPr>
        <a:xfrm>
          <a:off x="0" y="0"/>
          <a:ext cx="0" cy="0"/>
          <a:chOff x="0" y="0"/>
          <a:chExt cx="0" cy="0"/>
        </a:xfrm>
      </p:grpSpPr>
      <p:cxnSp>
        <p:nvCxnSpPr>
          <p:cNvPr id="658" name="Google Shape;658;p63"/>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659" name="Google Shape;659;p63"/>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660" name="Google Shape;660;p63"/>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661" name="Google Shape;661;p63"/>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662" name="Google Shape;662;p63"/>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663" name="Google Shape;663;p63"/>
          <p:cNvSpPr txBox="1"/>
          <p:nvPr>
            <p:ph idx="2" type="subTitle"/>
          </p:nvPr>
        </p:nvSpPr>
        <p:spPr>
          <a:xfrm>
            <a:off x="6855088" y="2788100"/>
            <a:ext cx="3512100" cy="10608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664" name="Google Shape;664;p63"/>
          <p:cNvSpPr txBox="1"/>
          <p:nvPr>
            <p:ph idx="3" type="subTitle"/>
          </p:nvPr>
        </p:nvSpPr>
        <p:spPr>
          <a:xfrm>
            <a:off x="6855081" y="2352950"/>
            <a:ext cx="3512100" cy="3792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665" name="Google Shape;665;p63"/>
          <p:cNvSpPr txBox="1"/>
          <p:nvPr>
            <p:ph idx="4" type="subTitle"/>
          </p:nvPr>
        </p:nvSpPr>
        <p:spPr>
          <a:xfrm>
            <a:off x="6855088" y="4434375"/>
            <a:ext cx="3512100" cy="10608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666" name="Google Shape;666;p63"/>
          <p:cNvSpPr txBox="1"/>
          <p:nvPr>
            <p:ph idx="5" type="subTitle"/>
          </p:nvPr>
        </p:nvSpPr>
        <p:spPr>
          <a:xfrm>
            <a:off x="6855081" y="3999225"/>
            <a:ext cx="3512100" cy="3792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667" name="Google Shape;667;p63"/>
          <p:cNvSpPr txBox="1"/>
          <p:nvPr>
            <p:ph idx="6" type="subTitle"/>
          </p:nvPr>
        </p:nvSpPr>
        <p:spPr>
          <a:xfrm>
            <a:off x="2084625" y="2788100"/>
            <a:ext cx="3512100" cy="10608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668" name="Google Shape;668;p63"/>
          <p:cNvSpPr txBox="1"/>
          <p:nvPr>
            <p:ph idx="7" type="subTitle"/>
          </p:nvPr>
        </p:nvSpPr>
        <p:spPr>
          <a:xfrm>
            <a:off x="2084600" y="2352950"/>
            <a:ext cx="3512100" cy="3792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669" name="Google Shape;669;p63"/>
          <p:cNvSpPr txBox="1"/>
          <p:nvPr>
            <p:ph idx="8" type="subTitle"/>
          </p:nvPr>
        </p:nvSpPr>
        <p:spPr>
          <a:xfrm>
            <a:off x="2084625" y="4434375"/>
            <a:ext cx="3512100" cy="10608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670" name="Google Shape;670;p63"/>
          <p:cNvSpPr txBox="1"/>
          <p:nvPr>
            <p:ph idx="9" type="subTitle"/>
          </p:nvPr>
        </p:nvSpPr>
        <p:spPr>
          <a:xfrm>
            <a:off x="2084600" y="3999225"/>
            <a:ext cx="3512100" cy="3792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671" name="Google Shape;671;p63"/>
          <p:cNvSpPr txBox="1"/>
          <p:nvPr>
            <p:ph idx="13"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672" name="Google Shape;672;p63"/>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673" name="Google Shape;673;p63"/>
          <p:cNvSpPr txBox="1"/>
          <p:nvPr>
            <p:ph idx="14"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four column">
  <p:cSld name="CUSTOM_4_5">
    <p:spTree>
      <p:nvGrpSpPr>
        <p:cNvPr id="674" name="Shape 674"/>
        <p:cNvGrpSpPr/>
        <p:nvPr/>
      </p:nvGrpSpPr>
      <p:grpSpPr>
        <a:xfrm>
          <a:off x="0" y="0"/>
          <a:ext cx="0" cy="0"/>
          <a:chOff x="0" y="0"/>
          <a:chExt cx="0" cy="0"/>
        </a:xfrm>
      </p:grpSpPr>
      <p:cxnSp>
        <p:nvCxnSpPr>
          <p:cNvPr id="675" name="Google Shape;675;p64"/>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676" name="Google Shape;676;p64"/>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677" name="Google Shape;677;p64"/>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678" name="Google Shape;678;p64"/>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679" name="Google Shape;679;p64"/>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cxnSp>
        <p:nvCxnSpPr>
          <p:cNvPr id="680" name="Google Shape;680;p64"/>
          <p:cNvCxnSpPr/>
          <p:nvPr/>
        </p:nvCxnSpPr>
        <p:spPr>
          <a:xfrm>
            <a:off x="3416583" y="3678000"/>
            <a:ext cx="0" cy="1527600"/>
          </a:xfrm>
          <a:prstGeom prst="straightConnector1">
            <a:avLst/>
          </a:prstGeom>
          <a:noFill/>
          <a:ln cap="flat" cmpd="sng" w="9525">
            <a:solidFill>
              <a:schemeClr val="dk2"/>
            </a:solidFill>
            <a:prstDash val="dot"/>
            <a:round/>
            <a:headEnd len="sm" w="sm" type="none"/>
            <a:tailEnd len="sm" w="sm" type="none"/>
          </a:ln>
        </p:spPr>
      </p:cxnSp>
      <p:cxnSp>
        <p:nvCxnSpPr>
          <p:cNvPr id="681" name="Google Shape;681;p64"/>
          <p:cNvCxnSpPr/>
          <p:nvPr/>
        </p:nvCxnSpPr>
        <p:spPr>
          <a:xfrm>
            <a:off x="6096100" y="3678000"/>
            <a:ext cx="0" cy="1527600"/>
          </a:xfrm>
          <a:prstGeom prst="straightConnector1">
            <a:avLst/>
          </a:prstGeom>
          <a:noFill/>
          <a:ln cap="flat" cmpd="sng" w="9525">
            <a:solidFill>
              <a:schemeClr val="dk2"/>
            </a:solidFill>
            <a:prstDash val="dot"/>
            <a:round/>
            <a:headEnd len="sm" w="sm" type="none"/>
            <a:tailEnd len="sm" w="sm" type="none"/>
          </a:ln>
        </p:spPr>
      </p:cxnSp>
      <p:cxnSp>
        <p:nvCxnSpPr>
          <p:cNvPr id="682" name="Google Shape;682;p64"/>
          <p:cNvCxnSpPr/>
          <p:nvPr/>
        </p:nvCxnSpPr>
        <p:spPr>
          <a:xfrm>
            <a:off x="8775617" y="3678000"/>
            <a:ext cx="0" cy="1527600"/>
          </a:xfrm>
          <a:prstGeom prst="straightConnector1">
            <a:avLst/>
          </a:prstGeom>
          <a:noFill/>
          <a:ln cap="flat" cmpd="sng" w="9525">
            <a:solidFill>
              <a:schemeClr val="dk2"/>
            </a:solidFill>
            <a:prstDash val="dot"/>
            <a:round/>
            <a:headEnd len="sm" w="sm" type="none"/>
            <a:tailEnd len="sm" w="sm" type="none"/>
          </a:ln>
        </p:spPr>
      </p:cxnSp>
      <p:sp>
        <p:nvSpPr>
          <p:cNvPr id="683" name="Google Shape;683;p64"/>
          <p:cNvSpPr txBox="1"/>
          <p:nvPr>
            <p:ph idx="2" type="subTitle"/>
          </p:nvPr>
        </p:nvSpPr>
        <p:spPr>
          <a:xfrm>
            <a:off x="885075" y="4059500"/>
            <a:ext cx="2383500" cy="10608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500"/>
              </a:spcBef>
              <a:spcAft>
                <a:spcPts val="0"/>
              </a:spcAft>
              <a:buSzPts val="1800"/>
              <a:buNone/>
              <a:defRPr sz="1400"/>
            </a:lvl2pPr>
            <a:lvl3pPr lvl="2" algn="ctr">
              <a:lnSpc>
                <a:spcPct val="140000"/>
              </a:lnSpc>
              <a:spcBef>
                <a:spcPts val="500"/>
              </a:spcBef>
              <a:spcAft>
                <a:spcPts val="0"/>
              </a:spcAft>
              <a:buSzPts val="1800"/>
              <a:buNone/>
              <a:defRPr sz="1400"/>
            </a:lvl3pPr>
            <a:lvl4pPr lvl="3" algn="ctr">
              <a:lnSpc>
                <a:spcPct val="140000"/>
              </a:lnSpc>
              <a:spcBef>
                <a:spcPts val="500"/>
              </a:spcBef>
              <a:spcAft>
                <a:spcPts val="0"/>
              </a:spcAft>
              <a:buSzPts val="1800"/>
              <a:buNone/>
              <a:defRPr sz="1400"/>
            </a:lvl4pPr>
            <a:lvl5pPr lvl="4" algn="ctr">
              <a:lnSpc>
                <a:spcPct val="140000"/>
              </a:lnSpc>
              <a:spcBef>
                <a:spcPts val="500"/>
              </a:spcBef>
              <a:spcAft>
                <a:spcPts val="0"/>
              </a:spcAft>
              <a:buSzPts val="1800"/>
              <a:buNone/>
              <a:defRPr sz="1400"/>
            </a:lvl5pPr>
            <a:lvl6pPr lvl="5" algn="ctr">
              <a:lnSpc>
                <a:spcPct val="140000"/>
              </a:lnSpc>
              <a:spcBef>
                <a:spcPts val="500"/>
              </a:spcBef>
              <a:spcAft>
                <a:spcPts val="0"/>
              </a:spcAft>
              <a:buSzPts val="1800"/>
              <a:buNone/>
              <a:defRPr sz="1400"/>
            </a:lvl6pPr>
            <a:lvl7pPr lvl="6" algn="ctr">
              <a:lnSpc>
                <a:spcPct val="140000"/>
              </a:lnSpc>
              <a:spcBef>
                <a:spcPts val="500"/>
              </a:spcBef>
              <a:spcAft>
                <a:spcPts val="0"/>
              </a:spcAft>
              <a:buSzPts val="1800"/>
              <a:buNone/>
              <a:defRPr sz="1400"/>
            </a:lvl7pPr>
            <a:lvl8pPr lvl="7" algn="ctr">
              <a:lnSpc>
                <a:spcPct val="140000"/>
              </a:lnSpc>
              <a:spcBef>
                <a:spcPts val="500"/>
              </a:spcBef>
              <a:spcAft>
                <a:spcPts val="0"/>
              </a:spcAft>
              <a:buSzPts val="1800"/>
              <a:buNone/>
              <a:defRPr sz="1400"/>
            </a:lvl8pPr>
            <a:lvl9pPr lvl="8" algn="ctr">
              <a:lnSpc>
                <a:spcPct val="140000"/>
              </a:lnSpc>
              <a:spcBef>
                <a:spcPts val="500"/>
              </a:spcBef>
              <a:spcAft>
                <a:spcPts val="500"/>
              </a:spcAft>
              <a:buSzPts val="1800"/>
              <a:buNone/>
              <a:defRPr sz="1400"/>
            </a:lvl9pPr>
          </a:lstStyle>
          <a:p/>
        </p:txBody>
      </p:sp>
      <p:sp>
        <p:nvSpPr>
          <p:cNvPr id="684" name="Google Shape;684;p64"/>
          <p:cNvSpPr txBox="1"/>
          <p:nvPr>
            <p:ph idx="3" type="subTitle"/>
          </p:nvPr>
        </p:nvSpPr>
        <p:spPr>
          <a:xfrm>
            <a:off x="885050" y="3624350"/>
            <a:ext cx="2383500" cy="379200"/>
          </a:xfrm>
          <a:prstGeom prst="rect">
            <a:avLst/>
          </a:prstGeom>
          <a:noFill/>
          <a:ln>
            <a:noFill/>
          </a:ln>
        </p:spPr>
        <p:txBody>
          <a:bodyPr anchorCtr="0" anchor="b" bIns="0" lIns="0" spcFirstLastPara="1" rIns="0" wrap="square" tIns="0">
            <a:noAutofit/>
          </a:bodyPr>
          <a:lstStyle>
            <a:lvl1pPr lvl="0"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685" name="Google Shape;685;p64"/>
          <p:cNvSpPr txBox="1"/>
          <p:nvPr>
            <p:ph idx="4" type="subTitle"/>
          </p:nvPr>
        </p:nvSpPr>
        <p:spPr>
          <a:xfrm>
            <a:off x="8923625" y="4059500"/>
            <a:ext cx="2383500" cy="10608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500"/>
              </a:spcBef>
              <a:spcAft>
                <a:spcPts val="0"/>
              </a:spcAft>
              <a:buSzPts val="1800"/>
              <a:buNone/>
              <a:defRPr sz="1400"/>
            </a:lvl2pPr>
            <a:lvl3pPr lvl="2" algn="ctr">
              <a:lnSpc>
                <a:spcPct val="140000"/>
              </a:lnSpc>
              <a:spcBef>
                <a:spcPts val="500"/>
              </a:spcBef>
              <a:spcAft>
                <a:spcPts val="0"/>
              </a:spcAft>
              <a:buSzPts val="1800"/>
              <a:buNone/>
              <a:defRPr sz="1400"/>
            </a:lvl3pPr>
            <a:lvl4pPr lvl="3" algn="ctr">
              <a:lnSpc>
                <a:spcPct val="140000"/>
              </a:lnSpc>
              <a:spcBef>
                <a:spcPts val="500"/>
              </a:spcBef>
              <a:spcAft>
                <a:spcPts val="0"/>
              </a:spcAft>
              <a:buSzPts val="1800"/>
              <a:buNone/>
              <a:defRPr sz="1400"/>
            </a:lvl4pPr>
            <a:lvl5pPr lvl="4" algn="ctr">
              <a:lnSpc>
                <a:spcPct val="140000"/>
              </a:lnSpc>
              <a:spcBef>
                <a:spcPts val="500"/>
              </a:spcBef>
              <a:spcAft>
                <a:spcPts val="0"/>
              </a:spcAft>
              <a:buSzPts val="1800"/>
              <a:buNone/>
              <a:defRPr sz="1400"/>
            </a:lvl5pPr>
            <a:lvl6pPr lvl="5" algn="ctr">
              <a:lnSpc>
                <a:spcPct val="140000"/>
              </a:lnSpc>
              <a:spcBef>
                <a:spcPts val="500"/>
              </a:spcBef>
              <a:spcAft>
                <a:spcPts val="0"/>
              </a:spcAft>
              <a:buSzPts val="1800"/>
              <a:buNone/>
              <a:defRPr sz="1400"/>
            </a:lvl6pPr>
            <a:lvl7pPr lvl="6" algn="ctr">
              <a:lnSpc>
                <a:spcPct val="140000"/>
              </a:lnSpc>
              <a:spcBef>
                <a:spcPts val="500"/>
              </a:spcBef>
              <a:spcAft>
                <a:spcPts val="0"/>
              </a:spcAft>
              <a:buSzPts val="1800"/>
              <a:buNone/>
              <a:defRPr sz="1400"/>
            </a:lvl7pPr>
            <a:lvl8pPr lvl="7" algn="ctr">
              <a:lnSpc>
                <a:spcPct val="140000"/>
              </a:lnSpc>
              <a:spcBef>
                <a:spcPts val="500"/>
              </a:spcBef>
              <a:spcAft>
                <a:spcPts val="0"/>
              </a:spcAft>
              <a:buSzPts val="1800"/>
              <a:buNone/>
              <a:defRPr sz="1400"/>
            </a:lvl8pPr>
            <a:lvl9pPr lvl="8" algn="ctr">
              <a:lnSpc>
                <a:spcPct val="140000"/>
              </a:lnSpc>
              <a:spcBef>
                <a:spcPts val="500"/>
              </a:spcBef>
              <a:spcAft>
                <a:spcPts val="500"/>
              </a:spcAft>
              <a:buSzPts val="1800"/>
              <a:buNone/>
              <a:defRPr sz="1400"/>
            </a:lvl9pPr>
          </a:lstStyle>
          <a:p/>
        </p:txBody>
      </p:sp>
      <p:sp>
        <p:nvSpPr>
          <p:cNvPr id="686" name="Google Shape;686;p64"/>
          <p:cNvSpPr txBox="1"/>
          <p:nvPr>
            <p:ph idx="5" type="subTitle"/>
          </p:nvPr>
        </p:nvSpPr>
        <p:spPr>
          <a:xfrm>
            <a:off x="8923600" y="3624350"/>
            <a:ext cx="2383500" cy="379200"/>
          </a:xfrm>
          <a:prstGeom prst="rect">
            <a:avLst/>
          </a:prstGeom>
          <a:noFill/>
          <a:ln>
            <a:noFill/>
          </a:ln>
        </p:spPr>
        <p:txBody>
          <a:bodyPr anchorCtr="0" anchor="b" bIns="0" lIns="0" spcFirstLastPara="1" rIns="0" wrap="square" tIns="0">
            <a:noAutofit/>
          </a:bodyPr>
          <a:lstStyle>
            <a:lvl1pPr lvl="0"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687" name="Google Shape;687;p64"/>
          <p:cNvSpPr txBox="1"/>
          <p:nvPr>
            <p:ph idx="6" type="subTitle"/>
          </p:nvPr>
        </p:nvSpPr>
        <p:spPr>
          <a:xfrm>
            <a:off x="6244108" y="4059500"/>
            <a:ext cx="2383500" cy="10608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500"/>
              </a:spcBef>
              <a:spcAft>
                <a:spcPts val="0"/>
              </a:spcAft>
              <a:buSzPts val="1800"/>
              <a:buNone/>
              <a:defRPr sz="1400"/>
            </a:lvl2pPr>
            <a:lvl3pPr lvl="2" algn="ctr">
              <a:lnSpc>
                <a:spcPct val="140000"/>
              </a:lnSpc>
              <a:spcBef>
                <a:spcPts val="500"/>
              </a:spcBef>
              <a:spcAft>
                <a:spcPts val="0"/>
              </a:spcAft>
              <a:buSzPts val="1800"/>
              <a:buNone/>
              <a:defRPr sz="1400"/>
            </a:lvl3pPr>
            <a:lvl4pPr lvl="3" algn="ctr">
              <a:lnSpc>
                <a:spcPct val="140000"/>
              </a:lnSpc>
              <a:spcBef>
                <a:spcPts val="500"/>
              </a:spcBef>
              <a:spcAft>
                <a:spcPts val="0"/>
              </a:spcAft>
              <a:buSzPts val="1800"/>
              <a:buNone/>
              <a:defRPr sz="1400"/>
            </a:lvl4pPr>
            <a:lvl5pPr lvl="4" algn="ctr">
              <a:lnSpc>
                <a:spcPct val="140000"/>
              </a:lnSpc>
              <a:spcBef>
                <a:spcPts val="500"/>
              </a:spcBef>
              <a:spcAft>
                <a:spcPts val="0"/>
              </a:spcAft>
              <a:buSzPts val="1800"/>
              <a:buNone/>
              <a:defRPr sz="1400"/>
            </a:lvl5pPr>
            <a:lvl6pPr lvl="5" algn="ctr">
              <a:lnSpc>
                <a:spcPct val="140000"/>
              </a:lnSpc>
              <a:spcBef>
                <a:spcPts val="500"/>
              </a:spcBef>
              <a:spcAft>
                <a:spcPts val="0"/>
              </a:spcAft>
              <a:buSzPts val="1800"/>
              <a:buNone/>
              <a:defRPr sz="1400"/>
            </a:lvl6pPr>
            <a:lvl7pPr lvl="6" algn="ctr">
              <a:lnSpc>
                <a:spcPct val="140000"/>
              </a:lnSpc>
              <a:spcBef>
                <a:spcPts val="500"/>
              </a:spcBef>
              <a:spcAft>
                <a:spcPts val="0"/>
              </a:spcAft>
              <a:buSzPts val="1800"/>
              <a:buNone/>
              <a:defRPr sz="1400"/>
            </a:lvl7pPr>
            <a:lvl8pPr lvl="7" algn="ctr">
              <a:lnSpc>
                <a:spcPct val="140000"/>
              </a:lnSpc>
              <a:spcBef>
                <a:spcPts val="500"/>
              </a:spcBef>
              <a:spcAft>
                <a:spcPts val="0"/>
              </a:spcAft>
              <a:buSzPts val="1800"/>
              <a:buNone/>
              <a:defRPr sz="1400"/>
            </a:lvl8pPr>
            <a:lvl9pPr lvl="8" algn="ctr">
              <a:lnSpc>
                <a:spcPct val="140000"/>
              </a:lnSpc>
              <a:spcBef>
                <a:spcPts val="500"/>
              </a:spcBef>
              <a:spcAft>
                <a:spcPts val="500"/>
              </a:spcAft>
              <a:buSzPts val="1800"/>
              <a:buNone/>
              <a:defRPr sz="1400"/>
            </a:lvl9pPr>
          </a:lstStyle>
          <a:p/>
        </p:txBody>
      </p:sp>
      <p:sp>
        <p:nvSpPr>
          <p:cNvPr id="688" name="Google Shape;688;p64"/>
          <p:cNvSpPr txBox="1"/>
          <p:nvPr>
            <p:ph idx="7" type="subTitle"/>
          </p:nvPr>
        </p:nvSpPr>
        <p:spPr>
          <a:xfrm>
            <a:off x="6244083" y="3624350"/>
            <a:ext cx="2383500" cy="379200"/>
          </a:xfrm>
          <a:prstGeom prst="rect">
            <a:avLst/>
          </a:prstGeom>
          <a:noFill/>
          <a:ln>
            <a:noFill/>
          </a:ln>
        </p:spPr>
        <p:txBody>
          <a:bodyPr anchorCtr="0" anchor="b" bIns="0" lIns="0" spcFirstLastPara="1" rIns="0" wrap="square" tIns="0">
            <a:noAutofit/>
          </a:bodyPr>
          <a:lstStyle>
            <a:lvl1pPr lvl="0"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689" name="Google Shape;689;p64"/>
          <p:cNvSpPr txBox="1"/>
          <p:nvPr>
            <p:ph idx="8" type="subTitle"/>
          </p:nvPr>
        </p:nvSpPr>
        <p:spPr>
          <a:xfrm>
            <a:off x="3564592" y="4059500"/>
            <a:ext cx="2383500" cy="10608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500"/>
              </a:spcBef>
              <a:spcAft>
                <a:spcPts val="0"/>
              </a:spcAft>
              <a:buSzPts val="1800"/>
              <a:buNone/>
              <a:defRPr sz="1400"/>
            </a:lvl2pPr>
            <a:lvl3pPr lvl="2" algn="ctr">
              <a:lnSpc>
                <a:spcPct val="140000"/>
              </a:lnSpc>
              <a:spcBef>
                <a:spcPts val="500"/>
              </a:spcBef>
              <a:spcAft>
                <a:spcPts val="0"/>
              </a:spcAft>
              <a:buSzPts val="1800"/>
              <a:buNone/>
              <a:defRPr sz="1400"/>
            </a:lvl3pPr>
            <a:lvl4pPr lvl="3" algn="ctr">
              <a:lnSpc>
                <a:spcPct val="140000"/>
              </a:lnSpc>
              <a:spcBef>
                <a:spcPts val="500"/>
              </a:spcBef>
              <a:spcAft>
                <a:spcPts val="0"/>
              </a:spcAft>
              <a:buSzPts val="1800"/>
              <a:buNone/>
              <a:defRPr sz="1400"/>
            </a:lvl4pPr>
            <a:lvl5pPr lvl="4" algn="ctr">
              <a:lnSpc>
                <a:spcPct val="140000"/>
              </a:lnSpc>
              <a:spcBef>
                <a:spcPts val="500"/>
              </a:spcBef>
              <a:spcAft>
                <a:spcPts val="0"/>
              </a:spcAft>
              <a:buSzPts val="1800"/>
              <a:buNone/>
              <a:defRPr sz="1400"/>
            </a:lvl5pPr>
            <a:lvl6pPr lvl="5" algn="ctr">
              <a:lnSpc>
                <a:spcPct val="140000"/>
              </a:lnSpc>
              <a:spcBef>
                <a:spcPts val="500"/>
              </a:spcBef>
              <a:spcAft>
                <a:spcPts val="0"/>
              </a:spcAft>
              <a:buSzPts val="1800"/>
              <a:buNone/>
              <a:defRPr sz="1400"/>
            </a:lvl6pPr>
            <a:lvl7pPr lvl="6" algn="ctr">
              <a:lnSpc>
                <a:spcPct val="140000"/>
              </a:lnSpc>
              <a:spcBef>
                <a:spcPts val="500"/>
              </a:spcBef>
              <a:spcAft>
                <a:spcPts val="0"/>
              </a:spcAft>
              <a:buSzPts val="1800"/>
              <a:buNone/>
              <a:defRPr sz="1400"/>
            </a:lvl7pPr>
            <a:lvl8pPr lvl="7" algn="ctr">
              <a:lnSpc>
                <a:spcPct val="140000"/>
              </a:lnSpc>
              <a:spcBef>
                <a:spcPts val="500"/>
              </a:spcBef>
              <a:spcAft>
                <a:spcPts val="0"/>
              </a:spcAft>
              <a:buSzPts val="1800"/>
              <a:buNone/>
              <a:defRPr sz="1400"/>
            </a:lvl8pPr>
            <a:lvl9pPr lvl="8" algn="ctr">
              <a:lnSpc>
                <a:spcPct val="140000"/>
              </a:lnSpc>
              <a:spcBef>
                <a:spcPts val="500"/>
              </a:spcBef>
              <a:spcAft>
                <a:spcPts val="500"/>
              </a:spcAft>
              <a:buSzPts val="1800"/>
              <a:buNone/>
              <a:defRPr sz="1400"/>
            </a:lvl9pPr>
          </a:lstStyle>
          <a:p/>
        </p:txBody>
      </p:sp>
      <p:sp>
        <p:nvSpPr>
          <p:cNvPr id="690" name="Google Shape;690;p64"/>
          <p:cNvSpPr txBox="1"/>
          <p:nvPr>
            <p:ph idx="9" type="subTitle"/>
          </p:nvPr>
        </p:nvSpPr>
        <p:spPr>
          <a:xfrm>
            <a:off x="3564567" y="3624350"/>
            <a:ext cx="2383500" cy="379200"/>
          </a:xfrm>
          <a:prstGeom prst="rect">
            <a:avLst/>
          </a:prstGeom>
          <a:noFill/>
          <a:ln>
            <a:noFill/>
          </a:ln>
        </p:spPr>
        <p:txBody>
          <a:bodyPr anchorCtr="0" anchor="b" bIns="0" lIns="0" spcFirstLastPara="1" rIns="0" wrap="square" tIns="0">
            <a:noAutofit/>
          </a:bodyPr>
          <a:lstStyle>
            <a:lvl1pPr lvl="0"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691" name="Google Shape;691;p64"/>
          <p:cNvSpPr txBox="1"/>
          <p:nvPr>
            <p:ph idx="13"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692" name="Google Shape;692;p64"/>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693" name="Google Shape;693;p64"/>
          <p:cNvSpPr txBox="1"/>
          <p:nvPr>
            <p:ph idx="14"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left">
  <p:cSld name="CUSTOM_4_4">
    <p:spTree>
      <p:nvGrpSpPr>
        <p:cNvPr id="694" name="Shape 694"/>
        <p:cNvGrpSpPr/>
        <p:nvPr/>
      </p:nvGrpSpPr>
      <p:grpSpPr>
        <a:xfrm>
          <a:off x="0" y="0"/>
          <a:ext cx="0" cy="0"/>
          <a:chOff x="0" y="0"/>
          <a:chExt cx="0" cy="0"/>
        </a:xfrm>
      </p:grpSpPr>
      <p:sp>
        <p:nvSpPr>
          <p:cNvPr id="695" name="Google Shape;695;p65"/>
          <p:cNvSpPr txBox="1"/>
          <p:nvPr>
            <p:ph idx="1" type="subTitle"/>
          </p:nvPr>
        </p:nvSpPr>
        <p:spPr>
          <a:xfrm>
            <a:off x="885050" y="3358700"/>
            <a:ext cx="3291900" cy="1980600"/>
          </a:xfrm>
          <a:prstGeom prst="rect">
            <a:avLst/>
          </a:prstGeom>
          <a:noFill/>
          <a:ln>
            <a:noFill/>
          </a:ln>
        </p:spPr>
        <p:txBody>
          <a:bodyPr anchorCtr="0" anchor="t" bIns="0" lIns="0" spcFirstLastPara="1" rIns="0" wrap="square" tIns="0">
            <a:noAutofit/>
          </a:bodyPr>
          <a:lstStyle>
            <a:lvl1pPr lvl="0" algn="l">
              <a:lnSpc>
                <a:spcPct val="150000"/>
              </a:lnSpc>
              <a:spcBef>
                <a:spcPts val="0"/>
              </a:spcBef>
              <a:spcAft>
                <a:spcPts val="0"/>
              </a:spcAft>
              <a:buSzPts val="1800"/>
              <a:buNone/>
              <a:defRPr>
                <a:solidFill>
                  <a:schemeClr val="accent1"/>
                </a:solidFill>
              </a:defRPr>
            </a:lvl1pPr>
            <a:lvl2pPr lvl="1" algn="l">
              <a:lnSpc>
                <a:spcPct val="150000"/>
              </a:lnSpc>
              <a:spcBef>
                <a:spcPts val="500"/>
              </a:spcBef>
              <a:spcAft>
                <a:spcPts val="0"/>
              </a:spcAft>
              <a:buSzPts val="1800"/>
              <a:buNone/>
              <a:defRPr>
                <a:solidFill>
                  <a:schemeClr val="accent1"/>
                </a:solidFill>
              </a:defRPr>
            </a:lvl2pPr>
            <a:lvl3pPr lvl="2" algn="l">
              <a:lnSpc>
                <a:spcPct val="150000"/>
              </a:lnSpc>
              <a:spcBef>
                <a:spcPts val="500"/>
              </a:spcBef>
              <a:spcAft>
                <a:spcPts val="0"/>
              </a:spcAft>
              <a:buSzPts val="1800"/>
              <a:buNone/>
              <a:defRPr>
                <a:solidFill>
                  <a:schemeClr val="accent1"/>
                </a:solidFill>
              </a:defRPr>
            </a:lvl3pPr>
            <a:lvl4pPr lvl="3" algn="l">
              <a:lnSpc>
                <a:spcPct val="150000"/>
              </a:lnSpc>
              <a:spcBef>
                <a:spcPts val="500"/>
              </a:spcBef>
              <a:spcAft>
                <a:spcPts val="0"/>
              </a:spcAft>
              <a:buSzPts val="1800"/>
              <a:buNone/>
              <a:defRPr>
                <a:solidFill>
                  <a:schemeClr val="accent1"/>
                </a:solidFill>
              </a:defRPr>
            </a:lvl4pPr>
            <a:lvl5pPr lvl="4" algn="l">
              <a:lnSpc>
                <a:spcPct val="150000"/>
              </a:lnSpc>
              <a:spcBef>
                <a:spcPts val="500"/>
              </a:spcBef>
              <a:spcAft>
                <a:spcPts val="0"/>
              </a:spcAft>
              <a:buSzPts val="1800"/>
              <a:buNone/>
              <a:defRPr>
                <a:solidFill>
                  <a:schemeClr val="accent1"/>
                </a:solidFill>
              </a:defRPr>
            </a:lvl5pPr>
            <a:lvl6pPr lvl="5" algn="l">
              <a:lnSpc>
                <a:spcPct val="150000"/>
              </a:lnSpc>
              <a:spcBef>
                <a:spcPts val="500"/>
              </a:spcBef>
              <a:spcAft>
                <a:spcPts val="0"/>
              </a:spcAft>
              <a:buSzPts val="1800"/>
              <a:buNone/>
              <a:defRPr>
                <a:solidFill>
                  <a:schemeClr val="accent1"/>
                </a:solidFill>
              </a:defRPr>
            </a:lvl6pPr>
            <a:lvl7pPr lvl="6" algn="l">
              <a:lnSpc>
                <a:spcPct val="150000"/>
              </a:lnSpc>
              <a:spcBef>
                <a:spcPts val="500"/>
              </a:spcBef>
              <a:spcAft>
                <a:spcPts val="0"/>
              </a:spcAft>
              <a:buSzPts val="1800"/>
              <a:buNone/>
              <a:defRPr>
                <a:solidFill>
                  <a:schemeClr val="accent1"/>
                </a:solidFill>
              </a:defRPr>
            </a:lvl7pPr>
            <a:lvl8pPr lvl="7" algn="l">
              <a:lnSpc>
                <a:spcPct val="150000"/>
              </a:lnSpc>
              <a:spcBef>
                <a:spcPts val="500"/>
              </a:spcBef>
              <a:spcAft>
                <a:spcPts val="0"/>
              </a:spcAft>
              <a:buSzPts val="1800"/>
              <a:buNone/>
              <a:defRPr>
                <a:solidFill>
                  <a:schemeClr val="accent1"/>
                </a:solidFill>
              </a:defRPr>
            </a:lvl8pPr>
            <a:lvl9pPr lvl="8" algn="l">
              <a:lnSpc>
                <a:spcPct val="150000"/>
              </a:lnSpc>
              <a:spcBef>
                <a:spcPts val="500"/>
              </a:spcBef>
              <a:spcAft>
                <a:spcPts val="500"/>
              </a:spcAft>
              <a:buSzPts val="1800"/>
              <a:buNone/>
              <a:defRPr>
                <a:solidFill>
                  <a:schemeClr val="accent1"/>
                </a:solidFill>
              </a:defRPr>
            </a:lvl9pPr>
          </a:lstStyle>
          <a:p/>
        </p:txBody>
      </p:sp>
      <p:sp>
        <p:nvSpPr>
          <p:cNvPr id="696" name="Google Shape;696;p65"/>
          <p:cNvSpPr txBox="1"/>
          <p:nvPr>
            <p:ph type="title"/>
          </p:nvPr>
        </p:nvSpPr>
        <p:spPr>
          <a:xfrm>
            <a:off x="885050" y="1240700"/>
            <a:ext cx="4114800" cy="19806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3400"/>
              <a:buNone/>
              <a:defRPr sz="2400"/>
            </a:lvl1pPr>
            <a:lvl2pPr lvl="1" algn="l">
              <a:lnSpc>
                <a:spcPct val="140000"/>
              </a:lnSpc>
              <a:spcBef>
                <a:spcPts val="0"/>
              </a:spcBef>
              <a:spcAft>
                <a:spcPts val="0"/>
              </a:spcAft>
              <a:buSzPts val="3400"/>
              <a:buNone/>
              <a:defRPr sz="2400"/>
            </a:lvl2pPr>
            <a:lvl3pPr lvl="2" algn="l">
              <a:lnSpc>
                <a:spcPct val="140000"/>
              </a:lnSpc>
              <a:spcBef>
                <a:spcPts val="0"/>
              </a:spcBef>
              <a:spcAft>
                <a:spcPts val="0"/>
              </a:spcAft>
              <a:buSzPts val="3400"/>
              <a:buNone/>
              <a:defRPr sz="2400"/>
            </a:lvl3pPr>
            <a:lvl4pPr lvl="3" algn="l">
              <a:lnSpc>
                <a:spcPct val="140000"/>
              </a:lnSpc>
              <a:spcBef>
                <a:spcPts val="0"/>
              </a:spcBef>
              <a:spcAft>
                <a:spcPts val="0"/>
              </a:spcAft>
              <a:buSzPts val="3400"/>
              <a:buNone/>
              <a:defRPr sz="2400"/>
            </a:lvl4pPr>
            <a:lvl5pPr lvl="4" algn="l">
              <a:lnSpc>
                <a:spcPct val="140000"/>
              </a:lnSpc>
              <a:spcBef>
                <a:spcPts val="0"/>
              </a:spcBef>
              <a:spcAft>
                <a:spcPts val="0"/>
              </a:spcAft>
              <a:buSzPts val="3400"/>
              <a:buNone/>
              <a:defRPr sz="2400"/>
            </a:lvl5pPr>
            <a:lvl6pPr lvl="5" algn="l">
              <a:lnSpc>
                <a:spcPct val="140000"/>
              </a:lnSpc>
              <a:spcBef>
                <a:spcPts val="0"/>
              </a:spcBef>
              <a:spcAft>
                <a:spcPts val="0"/>
              </a:spcAft>
              <a:buSzPts val="3400"/>
              <a:buNone/>
              <a:defRPr sz="2400"/>
            </a:lvl6pPr>
            <a:lvl7pPr lvl="6" algn="l">
              <a:lnSpc>
                <a:spcPct val="140000"/>
              </a:lnSpc>
              <a:spcBef>
                <a:spcPts val="0"/>
              </a:spcBef>
              <a:spcAft>
                <a:spcPts val="0"/>
              </a:spcAft>
              <a:buSzPts val="3400"/>
              <a:buNone/>
              <a:defRPr sz="2400"/>
            </a:lvl7pPr>
            <a:lvl8pPr lvl="7" algn="l">
              <a:lnSpc>
                <a:spcPct val="140000"/>
              </a:lnSpc>
              <a:spcBef>
                <a:spcPts val="0"/>
              </a:spcBef>
              <a:spcAft>
                <a:spcPts val="0"/>
              </a:spcAft>
              <a:buSzPts val="3400"/>
              <a:buNone/>
              <a:defRPr sz="2400"/>
            </a:lvl8pPr>
            <a:lvl9pPr lvl="8" algn="l">
              <a:lnSpc>
                <a:spcPct val="140000"/>
              </a:lnSpc>
              <a:spcBef>
                <a:spcPts val="0"/>
              </a:spcBef>
              <a:spcAft>
                <a:spcPts val="0"/>
              </a:spcAft>
              <a:buSzPts val="3400"/>
              <a:buNone/>
              <a:defRPr sz="2400"/>
            </a:lvl9pPr>
          </a:lstStyle>
          <a:p/>
        </p:txBody>
      </p:sp>
      <p:sp>
        <p:nvSpPr>
          <p:cNvPr id="697" name="Google Shape;697;p65"/>
          <p:cNvSpPr txBox="1"/>
          <p:nvPr>
            <p:ph idx="2"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cxnSp>
        <p:nvCxnSpPr>
          <p:cNvPr id="698" name="Google Shape;698;p65"/>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699" name="Google Shape;699;p65"/>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700" name="Google Shape;700;p65"/>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701" name="Google Shape;701;p65"/>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702" name="Google Shape;702;p65"/>
          <p:cNvSpPr txBox="1"/>
          <p:nvPr>
            <p:ph idx="3"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703" name="Google Shape;703;p65"/>
          <p:cNvSpPr txBox="1"/>
          <p:nvPr>
            <p:ph idx="4" type="subTitle"/>
          </p:nvPr>
        </p:nvSpPr>
        <p:spPr>
          <a:xfrm>
            <a:off x="6857350" y="1644050"/>
            <a:ext cx="4660800" cy="8865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704" name="Google Shape;704;p65"/>
          <p:cNvSpPr txBox="1"/>
          <p:nvPr>
            <p:ph idx="5" type="subTitle"/>
          </p:nvPr>
        </p:nvSpPr>
        <p:spPr>
          <a:xfrm>
            <a:off x="6857350" y="1240700"/>
            <a:ext cx="4660800" cy="3474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705" name="Google Shape;705;p65"/>
          <p:cNvSpPr txBox="1"/>
          <p:nvPr>
            <p:ph idx="6" type="subTitle"/>
          </p:nvPr>
        </p:nvSpPr>
        <p:spPr>
          <a:xfrm>
            <a:off x="6857350" y="3164125"/>
            <a:ext cx="4660800" cy="8865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706" name="Google Shape;706;p65"/>
          <p:cNvSpPr txBox="1"/>
          <p:nvPr>
            <p:ph idx="7" type="subTitle"/>
          </p:nvPr>
        </p:nvSpPr>
        <p:spPr>
          <a:xfrm>
            <a:off x="6857350" y="2760775"/>
            <a:ext cx="4660800" cy="3474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707" name="Google Shape;707;p65"/>
          <p:cNvSpPr txBox="1"/>
          <p:nvPr>
            <p:ph idx="8" type="subTitle"/>
          </p:nvPr>
        </p:nvSpPr>
        <p:spPr>
          <a:xfrm>
            <a:off x="6857350" y="4684200"/>
            <a:ext cx="4660800" cy="886500"/>
          </a:xfrm>
          <a:prstGeom prst="rect">
            <a:avLst/>
          </a:prstGeom>
          <a:noFill/>
          <a:ln>
            <a:noFill/>
          </a:ln>
        </p:spPr>
        <p:txBody>
          <a:bodyPr anchorCtr="0" anchor="t" bIns="0" lIns="0" spcFirstLastPara="1" rIns="0" wrap="square" tIns="0">
            <a:noAutofit/>
          </a:bodyPr>
          <a:lstStyle>
            <a:lvl1pPr lvl="0" algn="l">
              <a:lnSpc>
                <a:spcPct val="140000"/>
              </a:lnSpc>
              <a:spcBef>
                <a:spcPts val="0"/>
              </a:spcBef>
              <a:spcAft>
                <a:spcPts val="0"/>
              </a:spcAft>
              <a:buSzPts val="1800"/>
              <a:buNone/>
              <a:defRPr sz="1400"/>
            </a:lvl1pPr>
            <a:lvl2pPr lvl="1" algn="l">
              <a:lnSpc>
                <a:spcPct val="140000"/>
              </a:lnSpc>
              <a:spcBef>
                <a:spcPts val="500"/>
              </a:spcBef>
              <a:spcAft>
                <a:spcPts val="0"/>
              </a:spcAft>
              <a:buSzPts val="1800"/>
              <a:buNone/>
              <a:defRPr sz="1400"/>
            </a:lvl2pPr>
            <a:lvl3pPr lvl="2" algn="l">
              <a:lnSpc>
                <a:spcPct val="140000"/>
              </a:lnSpc>
              <a:spcBef>
                <a:spcPts val="500"/>
              </a:spcBef>
              <a:spcAft>
                <a:spcPts val="0"/>
              </a:spcAft>
              <a:buSzPts val="1800"/>
              <a:buNone/>
              <a:defRPr sz="1400"/>
            </a:lvl3pPr>
            <a:lvl4pPr lvl="3" algn="l">
              <a:lnSpc>
                <a:spcPct val="140000"/>
              </a:lnSpc>
              <a:spcBef>
                <a:spcPts val="500"/>
              </a:spcBef>
              <a:spcAft>
                <a:spcPts val="0"/>
              </a:spcAft>
              <a:buSzPts val="1800"/>
              <a:buNone/>
              <a:defRPr sz="1400"/>
            </a:lvl4pPr>
            <a:lvl5pPr lvl="4" algn="l">
              <a:lnSpc>
                <a:spcPct val="140000"/>
              </a:lnSpc>
              <a:spcBef>
                <a:spcPts val="500"/>
              </a:spcBef>
              <a:spcAft>
                <a:spcPts val="0"/>
              </a:spcAft>
              <a:buSzPts val="1800"/>
              <a:buNone/>
              <a:defRPr sz="1400"/>
            </a:lvl5pPr>
            <a:lvl6pPr lvl="5" algn="l">
              <a:lnSpc>
                <a:spcPct val="140000"/>
              </a:lnSpc>
              <a:spcBef>
                <a:spcPts val="500"/>
              </a:spcBef>
              <a:spcAft>
                <a:spcPts val="0"/>
              </a:spcAft>
              <a:buSzPts val="1800"/>
              <a:buNone/>
              <a:defRPr sz="1400"/>
            </a:lvl6pPr>
            <a:lvl7pPr lvl="6" algn="l">
              <a:lnSpc>
                <a:spcPct val="140000"/>
              </a:lnSpc>
              <a:spcBef>
                <a:spcPts val="500"/>
              </a:spcBef>
              <a:spcAft>
                <a:spcPts val="0"/>
              </a:spcAft>
              <a:buSzPts val="1800"/>
              <a:buNone/>
              <a:defRPr sz="1400"/>
            </a:lvl7pPr>
            <a:lvl8pPr lvl="7" algn="l">
              <a:lnSpc>
                <a:spcPct val="140000"/>
              </a:lnSpc>
              <a:spcBef>
                <a:spcPts val="500"/>
              </a:spcBef>
              <a:spcAft>
                <a:spcPts val="0"/>
              </a:spcAft>
              <a:buSzPts val="1800"/>
              <a:buNone/>
              <a:defRPr sz="1400"/>
            </a:lvl8pPr>
            <a:lvl9pPr lvl="8" algn="l">
              <a:lnSpc>
                <a:spcPct val="140000"/>
              </a:lnSpc>
              <a:spcBef>
                <a:spcPts val="500"/>
              </a:spcBef>
              <a:spcAft>
                <a:spcPts val="500"/>
              </a:spcAft>
              <a:buSzPts val="1800"/>
              <a:buNone/>
              <a:defRPr sz="1400"/>
            </a:lvl9pPr>
          </a:lstStyle>
          <a:p/>
        </p:txBody>
      </p:sp>
      <p:sp>
        <p:nvSpPr>
          <p:cNvPr id="708" name="Google Shape;708;p65"/>
          <p:cNvSpPr txBox="1"/>
          <p:nvPr>
            <p:ph idx="9" type="subTitle"/>
          </p:nvPr>
        </p:nvSpPr>
        <p:spPr>
          <a:xfrm>
            <a:off x="6857350" y="4280850"/>
            <a:ext cx="4660800" cy="347400"/>
          </a:xfrm>
          <a:prstGeom prst="rect">
            <a:avLst/>
          </a:prstGeom>
          <a:noFill/>
          <a:ln>
            <a:noFill/>
          </a:ln>
        </p:spPr>
        <p:txBody>
          <a:bodyPr anchorCtr="0" anchor="b" bIns="0" lIns="0" spcFirstLastPara="1" rIns="0" wrap="square" tIns="0">
            <a:noAutofit/>
          </a:bodyPr>
          <a:lstStyle>
            <a:lvl1pPr lvl="0"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l">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hree column">
  <p:cSld name="CUSTOM_4_3">
    <p:spTree>
      <p:nvGrpSpPr>
        <p:cNvPr id="709" name="Shape 709"/>
        <p:cNvGrpSpPr/>
        <p:nvPr/>
      </p:nvGrpSpPr>
      <p:grpSpPr>
        <a:xfrm>
          <a:off x="0" y="0"/>
          <a:ext cx="0" cy="0"/>
          <a:chOff x="0" y="0"/>
          <a:chExt cx="0" cy="0"/>
        </a:xfrm>
      </p:grpSpPr>
      <p:cxnSp>
        <p:nvCxnSpPr>
          <p:cNvPr id="710" name="Google Shape;710;p66"/>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711" name="Google Shape;711;p66"/>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712" name="Google Shape;712;p66"/>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713" name="Google Shape;713;p66"/>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714" name="Google Shape;714;p66"/>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cxnSp>
        <p:nvCxnSpPr>
          <p:cNvPr id="715" name="Google Shape;715;p66"/>
          <p:cNvCxnSpPr/>
          <p:nvPr/>
        </p:nvCxnSpPr>
        <p:spPr>
          <a:xfrm>
            <a:off x="4306150" y="4229725"/>
            <a:ext cx="0" cy="1557600"/>
          </a:xfrm>
          <a:prstGeom prst="straightConnector1">
            <a:avLst/>
          </a:prstGeom>
          <a:noFill/>
          <a:ln cap="flat" cmpd="sng" w="9525">
            <a:solidFill>
              <a:schemeClr val="dk2"/>
            </a:solidFill>
            <a:prstDash val="dot"/>
            <a:round/>
            <a:headEnd len="sm" w="sm" type="none"/>
            <a:tailEnd len="sm" w="sm" type="none"/>
          </a:ln>
        </p:spPr>
      </p:cxnSp>
      <p:cxnSp>
        <p:nvCxnSpPr>
          <p:cNvPr id="716" name="Google Shape;716;p66"/>
          <p:cNvCxnSpPr/>
          <p:nvPr/>
        </p:nvCxnSpPr>
        <p:spPr>
          <a:xfrm>
            <a:off x="7885850" y="4229725"/>
            <a:ext cx="0" cy="1557600"/>
          </a:xfrm>
          <a:prstGeom prst="straightConnector1">
            <a:avLst/>
          </a:prstGeom>
          <a:noFill/>
          <a:ln cap="flat" cmpd="sng" w="9525">
            <a:solidFill>
              <a:schemeClr val="dk2"/>
            </a:solidFill>
            <a:prstDash val="dot"/>
            <a:round/>
            <a:headEnd len="sm" w="sm" type="none"/>
            <a:tailEnd len="sm" w="sm" type="none"/>
          </a:ln>
        </p:spPr>
      </p:cxnSp>
      <p:sp>
        <p:nvSpPr>
          <p:cNvPr id="717" name="Google Shape;717;p66"/>
          <p:cNvSpPr txBox="1"/>
          <p:nvPr>
            <p:ph idx="2" type="subTitle"/>
          </p:nvPr>
        </p:nvSpPr>
        <p:spPr>
          <a:xfrm>
            <a:off x="4468300" y="4229725"/>
            <a:ext cx="3255300" cy="321900"/>
          </a:xfrm>
          <a:prstGeom prst="rect">
            <a:avLst/>
          </a:prstGeom>
          <a:noFill/>
          <a:ln>
            <a:noFill/>
          </a:ln>
        </p:spPr>
        <p:txBody>
          <a:bodyPr anchorCtr="0" anchor="b" bIns="0" lIns="0" spcFirstLastPara="1" rIns="0" wrap="square" tIns="0">
            <a:noAutofit/>
          </a:bodyPr>
          <a:lstStyle>
            <a:lvl1pPr lvl="0"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718" name="Google Shape;718;p66"/>
          <p:cNvSpPr txBox="1"/>
          <p:nvPr>
            <p:ph idx="3" type="subTitle"/>
          </p:nvPr>
        </p:nvSpPr>
        <p:spPr>
          <a:xfrm>
            <a:off x="4468400" y="4718950"/>
            <a:ext cx="3255300" cy="9153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500"/>
              </a:spcBef>
              <a:spcAft>
                <a:spcPts val="0"/>
              </a:spcAft>
              <a:buSzPts val="1800"/>
              <a:buNone/>
              <a:defRPr sz="1400"/>
            </a:lvl2pPr>
            <a:lvl3pPr lvl="2" algn="ctr">
              <a:lnSpc>
                <a:spcPct val="140000"/>
              </a:lnSpc>
              <a:spcBef>
                <a:spcPts val="500"/>
              </a:spcBef>
              <a:spcAft>
                <a:spcPts val="0"/>
              </a:spcAft>
              <a:buSzPts val="1800"/>
              <a:buNone/>
              <a:defRPr sz="1400"/>
            </a:lvl3pPr>
            <a:lvl4pPr lvl="3" algn="ctr">
              <a:lnSpc>
                <a:spcPct val="140000"/>
              </a:lnSpc>
              <a:spcBef>
                <a:spcPts val="500"/>
              </a:spcBef>
              <a:spcAft>
                <a:spcPts val="0"/>
              </a:spcAft>
              <a:buSzPts val="1800"/>
              <a:buNone/>
              <a:defRPr sz="1400"/>
            </a:lvl4pPr>
            <a:lvl5pPr lvl="4" algn="ctr">
              <a:lnSpc>
                <a:spcPct val="140000"/>
              </a:lnSpc>
              <a:spcBef>
                <a:spcPts val="500"/>
              </a:spcBef>
              <a:spcAft>
                <a:spcPts val="0"/>
              </a:spcAft>
              <a:buSzPts val="1800"/>
              <a:buNone/>
              <a:defRPr sz="1400"/>
            </a:lvl5pPr>
            <a:lvl6pPr lvl="5" algn="ctr">
              <a:lnSpc>
                <a:spcPct val="140000"/>
              </a:lnSpc>
              <a:spcBef>
                <a:spcPts val="500"/>
              </a:spcBef>
              <a:spcAft>
                <a:spcPts val="0"/>
              </a:spcAft>
              <a:buSzPts val="1800"/>
              <a:buNone/>
              <a:defRPr sz="1400"/>
            </a:lvl6pPr>
            <a:lvl7pPr lvl="6" algn="ctr">
              <a:lnSpc>
                <a:spcPct val="140000"/>
              </a:lnSpc>
              <a:spcBef>
                <a:spcPts val="500"/>
              </a:spcBef>
              <a:spcAft>
                <a:spcPts val="0"/>
              </a:spcAft>
              <a:buSzPts val="1800"/>
              <a:buNone/>
              <a:defRPr sz="1400"/>
            </a:lvl7pPr>
            <a:lvl8pPr lvl="7" algn="ctr">
              <a:lnSpc>
                <a:spcPct val="140000"/>
              </a:lnSpc>
              <a:spcBef>
                <a:spcPts val="500"/>
              </a:spcBef>
              <a:spcAft>
                <a:spcPts val="0"/>
              </a:spcAft>
              <a:buSzPts val="1800"/>
              <a:buNone/>
              <a:defRPr sz="1400"/>
            </a:lvl8pPr>
            <a:lvl9pPr lvl="8" algn="ctr">
              <a:lnSpc>
                <a:spcPct val="140000"/>
              </a:lnSpc>
              <a:spcBef>
                <a:spcPts val="500"/>
              </a:spcBef>
              <a:spcAft>
                <a:spcPts val="500"/>
              </a:spcAft>
              <a:buSzPts val="1800"/>
              <a:buNone/>
              <a:defRPr sz="1400"/>
            </a:lvl9pPr>
          </a:lstStyle>
          <a:p/>
        </p:txBody>
      </p:sp>
      <p:sp>
        <p:nvSpPr>
          <p:cNvPr id="719" name="Google Shape;719;p66"/>
          <p:cNvSpPr txBox="1"/>
          <p:nvPr>
            <p:ph idx="4" type="subTitle"/>
          </p:nvPr>
        </p:nvSpPr>
        <p:spPr>
          <a:xfrm>
            <a:off x="8048000" y="4229725"/>
            <a:ext cx="3255300" cy="321900"/>
          </a:xfrm>
          <a:prstGeom prst="rect">
            <a:avLst/>
          </a:prstGeom>
          <a:noFill/>
          <a:ln>
            <a:noFill/>
          </a:ln>
        </p:spPr>
        <p:txBody>
          <a:bodyPr anchorCtr="0" anchor="b" bIns="0" lIns="0" spcFirstLastPara="1" rIns="0" wrap="square" tIns="0">
            <a:noAutofit/>
          </a:bodyPr>
          <a:lstStyle>
            <a:lvl1pPr lvl="0"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720" name="Google Shape;720;p66"/>
          <p:cNvSpPr txBox="1"/>
          <p:nvPr>
            <p:ph idx="5" type="subTitle"/>
          </p:nvPr>
        </p:nvSpPr>
        <p:spPr>
          <a:xfrm>
            <a:off x="8048100" y="4718950"/>
            <a:ext cx="3255300" cy="9153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500"/>
              </a:spcBef>
              <a:spcAft>
                <a:spcPts val="0"/>
              </a:spcAft>
              <a:buSzPts val="1800"/>
              <a:buNone/>
              <a:defRPr sz="1400"/>
            </a:lvl2pPr>
            <a:lvl3pPr lvl="2" algn="ctr">
              <a:lnSpc>
                <a:spcPct val="140000"/>
              </a:lnSpc>
              <a:spcBef>
                <a:spcPts val="500"/>
              </a:spcBef>
              <a:spcAft>
                <a:spcPts val="0"/>
              </a:spcAft>
              <a:buSzPts val="1800"/>
              <a:buNone/>
              <a:defRPr sz="1400"/>
            </a:lvl3pPr>
            <a:lvl4pPr lvl="3" algn="ctr">
              <a:lnSpc>
                <a:spcPct val="140000"/>
              </a:lnSpc>
              <a:spcBef>
                <a:spcPts val="500"/>
              </a:spcBef>
              <a:spcAft>
                <a:spcPts val="0"/>
              </a:spcAft>
              <a:buSzPts val="1800"/>
              <a:buNone/>
              <a:defRPr sz="1400"/>
            </a:lvl4pPr>
            <a:lvl5pPr lvl="4" algn="ctr">
              <a:lnSpc>
                <a:spcPct val="140000"/>
              </a:lnSpc>
              <a:spcBef>
                <a:spcPts val="500"/>
              </a:spcBef>
              <a:spcAft>
                <a:spcPts val="0"/>
              </a:spcAft>
              <a:buSzPts val="1800"/>
              <a:buNone/>
              <a:defRPr sz="1400"/>
            </a:lvl5pPr>
            <a:lvl6pPr lvl="5" algn="ctr">
              <a:lnSpc>
                <a:spcPct val="140000"/>
              </a:lnSpc>
              <a:spcBef>
                <a:spcPts val="500"/>
              </a:spcBef>
              <a:spcAft>
                <a:spcPts val="0"/>
              </a:spcAft>
              <a:buSzPts val="1800"/>
              <a:buNone/>
              <a:defRPr sz="1400"/>
            </a:lvl6pPr>
            <a:lvl7pPr lvl="6" algn="ctr">
              <a:lnSpc>
                <a:spcPct val="140000"/>
              </a:lnSpc>
              <a:spcBef>
                <a:spcPts val="500"/>
              </a:spcBef>
              <a:spcAft>
                <a:spcPts val="0"/>
              </a:spcAft>
              <a:buSzPts val="1800"/>
              <a:buNone/>
              <a:defRPr sz="1400"/>
            </a:lvl7pPr>
            <a:lvl8pPr lvl="7" algn="ctr">
              <a:lnSpc>
                <a:spcPct val="140000"/>
              </a:lnSpc>
              <a:spcBef>
                <a:spcPts val="500"/>
              </a:spcBef>
              <a:spcAft>
                <a:spcPts val="0"/>
              </a:spcAft>
              <a:buSzPts val="1800"/>
              <a:buNone/>
              <a:defRPr sz="1400"/>
            </a:lvl8pPr>
            <a:lvl9pPr lvl="8" algn="ctr">
              <a:lnSpc>
                <a:spcPct val="140000"/>
              </a:lnSpc>
              <a:spcBef>
                <a:spcPts val="500"/>
              </a:spcBef>
              <a:spcAft>
                <a:spcPts val="500"/>
              </a:spcAft>
              <a:buSzPts val="1800"/>
              <a:buNone/>
              <a:defRPr sz="1400"/>
            </a:lvl9pPr>
          </a:lstStyle>
          <a:p/>
        </p:txBody>
      </p:sp>
      <p:sp>
        <p:nvSpPr>
          <p:cNvPr id="721" name="Google Shape;721;p66"/>
          <p:cNvSpPr txBox="1"/>
          <p:nvPr>
            <p:ph idx="6" type="subTitle"/>
          </p:nvPr>
        </p:nvSpPr>
        <p:spPr>
          <a:xfrm>
            <a:off x="888600" y="4229725"/>
            <a:ext cx="3255300" cy="321900"/>
          </a:xfrm>
          <a:prstGeom prst="rect">
            <a:avLst/>
          </a:prstGeom>
          <a:noFill/>
          <a:ln>
            <a:noFill/>
          </a:ln>
        </p:spPr>
        <p:txBody>
          <a:bodyPr anchorCtr="0" anchor="b" bIns="0" lIns="0" spcFirstLastPara="1" rIns="0" wrap="square" tIns="0">
            <a:noAutofit/>
          </a:bodyPr>
          <a:lstStyle>
            <a:lvl1pPr lvl="0"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1pPr>
            <a:lvl2pPr lvl="1"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2pPr>
            <a:lvl3pPr lvl="2"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3pPr>
            <a:lvl4pPr lvl="3"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4pPr>
            <a:lvl5pPr lvl="4"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5pPr>
            <a:lvl6pPr lvl="5"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6pPr>
            <a:lvl7pPr lvl="6"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7pPr>
            <a:lvl8pPr lvl="7"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8pPr>
            <a:lvl9pPr lvl="8" algn="ctr">
              <a:lnSpc>
                <a:spcPct val="114000"/>
              </a:lnSpc>
              <a:spcBef>
                <a:spcPts val="0"/>
              </a:spcBef>
              <a:spcAft>
                <a:spcPts val="0"/>
              </a:spcAft>
              <a:buSzPts val="1800"/>
              <a:buNone/>
              <a:defRPr sz="1400">
                <a:solidFill>
                  <a:schemeClr val="accent1"/>
                </a:solidFill>
                <a:latin typeface="Red Hat Display Medium"/>
                <a:ea typeface="Red Hat Display Medium"/>
                <a:cs typeface="Red Hat Display Medium"/>
                <a:sym typeface="Red Hat Display Medium"/>
              </a:defRPr>
            </a:lvl9pPr>
          </a:lstStyle>
          <a:p/>
        </p:txBody>
      </p:sp>
      <p:sp>
        <p:nvSpPr>
          <p:cNvPr id="722" name="Google Shape;722;p66"/>
          <p:cNvSpPr txBox="1"/>
          <p:nvPr>
            <p:ph idx="7" type="subTitle"/>
          </p:nvPr>
        </p:nvSpPr>
        <p:spPr>
          <a:xfrm>
            <a:off x="888700" y="4718950"/>
            <a:ext cx="3255300" cy="9153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400"/>
            </a:lvl1pPr>
            <a:lvl2pPr lvl="1" algn="ctr">
              <a:lnSpc>
                <a:spcPct val="140000"/>
              </a:lnSpc>
              <a:spcBef>
                <a:spcPts val="500"/>
              </a:spcBef>
              <a:spcAft>
                <a:spcPts val="0"/>
              </a:spcAft>
              <a:buSzPts val="1800"/>
              <a:buNone/>
              <a:defRPr sz="1400"/>
            </a:lvl2pPr>
            <a:lvl3pPr lvl="2" algn="ctr">
              <a:lnSpc>
                <a:spcPct val="140000"/>
              </a:lnSpc>
              <a:spcBef>
                <a:spcPts val="500"/>
              </a:spcBef>
              <a:spcAft>
                <a:spcPts val="0"/>
              </a:spcAft>
              <a:buSzPts val="1800"/>
              <a:buNone/>
              <a:defRPr sz="1400"/>
            </a:lvl3pPr>
            <a:lvl4pPr lvl="3" algn="ctr">
              <a:lnSpc>
                <a:spcPct val="140000"/>
              </a:lnSpc>
              <a:spcBef>
                <a:spcPts val="500"/>
              </a:spcBef>
              <a:spcAft>
                <a:spcPts val="0"/>
              </a:spcAft>
              <a:buSzPts val="1800"/>
              <a:buNone/>
              <a:defRPr sz="1400"/>
            </a:lvl4pPr>
            <a:lvl5pPr lvl="4" algn="ctr">
              <a:lnSpc>
                <a:spcPct val="140000"/>
              </a:lnSpc>
              <a:spcBef>
                <a:spcPts val="500"/>
              </a:spcBef>
              <a:spcAft>
                <a:spcPts val="0"/>
              </a:spcAft>
              <a:buSzPts val="1800"/>
              <a:buNone/>
              <a:defRPr sz="1400"/>
            </a:lvl5pPr>
            <a:lvl6pPr lvl="5" algn="ctr">
              <a:lnSpc>
                <a:spcPct val="140000"/>
              </a:lnSpc>
              <a:spcBef>
                <a:spcPts val="500"/>
              </a:spcBef>
              <a:spcAft>
                <a:spcPts val="0"/>
              </a:spcAft>
              <a:buSzPts val="1800"/>
              <a:buNone/>
              <a:defRPr sz="1400"/>
            </a:lvl6pPr>
            <a:lvl7pPr lvl="6" algn="ctr">
              <a:lnSpc>
                <a:spcPct val="140000"/>
              </a:lnSpc>
              <a:spcBef>
                <a:spcPts val="500"/>
              </a:spcBef>
              <a:spcAft>
                <a:spcPts val="0"/>
              </a:spcAft>
              <a:buSzPts val="1800"/>
              <a:buNone/>
              <a:defRPr sz="1400"/>
            </a:lvl7pPr>
            <a:lvl8pPr lvl="7" algn="ctr">
              <a:lnSpc>
                <a:spcPct val="140000"/>
              </a:lnSpc>
              <a:spcBef>
                <a:spcPts val="500"/>
              </a:spcBef>
              <a:spcAft>
                <a:spcPts val="0"/>
              </a:spcAft>
              <a:buSzPts val="1800"/>
              <a:buNone/>
              <a:defRPr sz="1400"/>
            </a:lvl8pPr>
            <a:lvl9pPr lvl="8" algn="ctr">
              <a:lnSpc>
                <a:spcPct val="140000"/>
              </a:lnSpc>
              <a:spcBef>
                <a:spcPts val="500"/>
              </a:spcBef>
              <a:spcAft>
                <a:spcPts val="500"/>
              </a:spcAft>
              <a:buSzPts val="1800"/>
              <a:buNone/>
              <a:defRPr sz="1400"/>
            </a:lvl9pPr>
          </a:lstStyle>
          <a:p/>
        </p:txBody>
      </p:sp>
      <p:sp>
        <p:nvSpPr>
          <p:cNvPr id="723" name="Google Shape;723;p66"/>
          <p:cNvSpPr txBox="1"/>
          <p:nvPr>
            <p:ph idx="8"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724" name="Google Shape;724;p66"/>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725" name="Google Shape;725;p66"/>
          <p:cNvSpPr txBox="1"/>
          <p:nvPr>
            <p:ph idx="9"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image left">
  <p:cSld name="CUSTOM_4_2">
    <p:spTree>
      <p:nvGrpSpPr>
        <p:cNvPr id="726" name="Shape 726"/>
        <p:cNvGrpSpPr/>
        <p:nvPr/>
      </p:nvGrpSpPr>
      <p:grpSpPr>
        <a:xfrm>
          <a:off x="0" y="0"/>
          <a:ext cx="0" cy="0"/>
          <a:chOff x="0" y="0"/>
          <a:chExt cx="0" cy="0"/>
        </a:xfrm>
      </p:grpSpPr>
      <p:cxnSp>
        <p:nvCxnSpPr>
          <p:cNvPr id="727" name="Google Shape;727;p67"/>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728" name="Google Shape;728;p67"/>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729" name="Google Shape;729;p67"/>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730" name="Google Shape;730;p67"/>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731" name="Google Shape;731;p67"/>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732" name="Google Shape;732;p67"/>
          <p:cNvSpPr txBox="1"/>
          <p:nvPr>
            <p:ph idx="2" type="subTitle"/>
          </p:nvPr>
        </p:nvSpPr>
        <p:spPr>
          <a:xfrm>
            <a:off x="5662075" y="2539250"/>
            <a:ext cx="5486400" cy="3168600"/>
          </a:xfrm>
          <a:prstGeom prst="rect">
            <a:avLst/>
          </a:prstGeom>
          <a:noFill/>
          <a:ln>
            <a:noFill/>
          </a:ln>
        </p:spPr>
        <p:txBody>
          <a:bodyPr anchorCtr="0" anchor="t" bIns="0" lIns="0" spcFirstLastPara="1" rIns="0" wrap="square" tIns="0">
            <a:noAutofit/>
          </a:bodyPr>
          <a:lstStyle>
            <a:lvl1pPr lvl="0" algn="l">
              <a:lnSpc>
                <a:spcPct val="113000"/>
              </a:lnSpc>
              <a:spcBef>
                <a:spcPts val="0"/>
              </a:spcBef>
              <a:spcAft>
                <a:spcPts val="0"/>
              </a:spcAft>
              <a:buSzPts val="1800"/>
              <a:buNone/>
              <a:defRPr/>
            </a:lvl1pPr>
            <a:lvl2pPr lvl="1" algn="l">
              <a:lnSpc>
                <a:spcPct val="113000"/>
              </a:lnSpc>
              <a:spcBef>
                <a:spcPts val="2000"/>
              </a:spcBef>
              <a:spcAft>
                <a:spcPts val="0"/>
              </a:spcAft>
              <a:buSzPts val="1800"/>
              <a:buNone/>
              <a:defRPr/>
            </a:lvl2pPr>
            <a:lvl3pPr lvl="2" algn="l">
              <a:lnSpc>
                <a:spcPct val="113000"/>
              </a:lnSpc>
              <a:spcBef>
                <a:spcPts val="2000"/>
              </a:spcBef>
              <a:spcAft>
                <a:spcPts val="0"/>
              </a:spcAft>
              <a:buSzPts val="1800"/>
              <a:buNone/>
              <a:defRPr/>
            </a:lvl3pPr>
            <a:lvl4pPr lvl="3" algn="l">
              <a:lnSpc>
                <a:spcPct val="113000"/>
              </a:lnSpc>
              <a:spcBef>
                <a:spcPts val="2000"/>
              </a:spcBef>
              <a:spcAft>
                <a:spcPts val="0"/>
              </a:spcAft>
              <a:buSzPts val="1800"/>
              <a:buNone/>
              <a:defRPr/>
            </a:lvl4pPr>
            <a:lvl5pPr lvl="4" algn="l">
              <a:lnSpc>
                <a:spcPct val="113000"/>
              </a:lnSpc>
              <a:spcBef>
                <a:spcPts val="2000"/>
              </a:spcBef>
              <a:spcAft>
                <a:spcPts val="0"/>
              </a:spcAft>
              <a:buSzPts val="1800"/>
              <a:buNone/>
              <a:defRPr/>
            </a:lvl5pPr>
            <a:lvl6pPr lvl="5" algn="l">
              <a:lnSpc>
                <a:spcPct val="113000"/>
              </a:lnSpc>
              <a:spcBef>
                <a:spcPts val="2000"/>
              </a:spcBef>
              <a:spcAft>
                <a:spcPts val="0"/>
              </a:spcAft>
              <a:buSzPts val="1800"/>
              <a:buNone/>
              <a:defRPr/>
            </a:lvl6pPr>
            <a:lvl7pPr lvl="6" algn="l">
              <a:lnSpc>
                <a:spcPct val="113000"/>
              </a:lnSpc>
              <a:spcBef>
                <a:spcPts val="2000"/>
              </a:spcBef>
              <a:spcAft>
                <a:spcPts val="0"/>
              </a:spcAft>
              <a:buSzPts val="1800"/>
              <a:buNone/>
              <a:defRPr/>
            </a:lvl7pPr>
            <a:lvl8pPr lvl="7" algn="l">
              <a:lnSpc>
                <a:spcPct val="113000"/>
              </a:lnSpc>
              <a:spcBef>
                <a:spcPts val="2000"/>
              </a:spcBef>
              <a:spcAft>
                <a:spcPts val="0"/>
              </a:spcAft>
              <a:buSzPts val="1800"/>
              <a:buNone/>
              <a:defRPr/>
            </a:lvl8pPr>
            <a:lvl9pPr lvl="8" algn="l">
              <a:lnSpc>
                <a:spcPct val="113000"/>
              </a:lnSpc>
              <a:spcBef>
                <a:spcPts val="2000"/>
              </a:spcBef>
              <a:spcAft>
                <a:spcPts val="2000"/>
              </a:spcAft>
              <a:buSzPts val="1800"/>
              <a:buNone/>
              <a:defRPr/>
            </a:lvl9pPr>
          </a:lstStyle>
          <a:p/>
        </p:txBody>
      </p:sp>
      <p:sp>
        <p:nvSpPr>
          <p:cNvPr id="733" name="Google Shape;733;p67"/>
          <p:cNvSpPr txBox="1"/>
          <p:nvPr>
            <p:ph idx="3"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734" name="Google Shape;734;p67"/>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735" name="Google Shape;735;p67"/>
          <p:cNvSpPr txBox="1"/>
          <p:nvPr>
            <p:ph idx="4"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large text alt1">
  <p:cSld name="CUSTOM_4_2_2">
    <p:spTree>
      <p:nvGrpSpPr>
        <p:cNvPr id="736" name="Shape 736"/>
        <p:cNvGrpSpPr/>
        <p:nvPr/>
      </p:nvGrpSpPr>
      <p:grpSpPr>
        <a:xfrm>
          <a:off x="0" y="0"/>
          <a:ext cx="0" cy="0"/>
          <a:chOff x="0" y="0"/>
          <a:chExt cx="0" cy="0"/>
        </a:xfrm>
      </p:grpSpPr>
      <p:cxnSp>
        <p:nvCxnSpPr>
          <p:cNvPr id="737" name="Google Shape;737;p68"/>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738" name="Google Shape;738;p68"/>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739" name="Google Shape;739;p68"/>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740" name="Google Shape;740;p68"/>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741" name="Google Shape;741;p68"/>
          <p:cNvSpPr txBox="1"/>
          <p:nvPr>
            <p:ph idx="1"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742" name="Google Shape;742;p68"/>
          <p:cNvSpPr txBox="1"/>
          <p:nvPr>
            <p:ph idx="2" type="subTitle"/>
          </p:nvPr>
        </p:nvSpPr>
        <p:spPr>
          <a:xfrm>
            <a:off x="2087850" y="2416425"/>
            <a:ext cx="8044800" cy="1304100"/>
          </a:xfrm>
          <a:prstGeom prst="rect">
            <a:avLst/>
          </a:prstGeom>
          <a:noFill/>
          <a:ln>
            <a:noFill/>
          </a:ln>
        </p:spPr>
        <p:txBody>
          <a:bodyPr anchorCtr="0" anchor="t" bIns="0" lIns="0" spcFirstLastPara="1" rIns="0" wrap="square" tIns="0">
            <a:noAutofit/>
          </a:bodyPr>
          <a:lstStyle>
            <a:lvl1pPr lvl="0" algn="l">
              <a:lnSpc>
                <a:spcPct val="135000"/>
              </a:lnSpc>
              <a:spcBef>
                <a:spcPts val="0"/>
              </a:spcBef>
              <a:spcAft>
                <a:spcPts val="0"/>
              </a:spcAft>
              <a:buSzPts val="1800"/>
              <a:buNone/>
              <a:defRPr>
                <a:solidFill>
                  <a:schemeClr val="accent1"/>
                </a:solidFill>
              </a:defRPr>
            </a:lvl1pPr>
            <a:lvl2pPr lvl="1" algn="l">
              <a:lnSpc>
                <a:spcPct val="140000"/>
              </a:lnSpc>
              <a:spcBef>
                <a:spcPts val="500"/>
              </a:spcBef>
              <a:spcAft>
                <a:spcPts val="0"/>
              </a:spcAft>
              <a:buSzPts val="1800"/>
              <a:buNone/>
              <a:defRPr>
                <a:solidFill>
                  <a:schemeClr val="accent1"/>
                </a:solidFill>
              </a:defRPr>
            </a:lvl2pPr>
            <a:lvl3pPr lvl="2" algn="l">
              <a:lnSpc>
                <a:spcPct val="140000"/>
              </a:lnSpc>
              <a:spcBef>
                <a:spcPts val="500"/>
              </a:spcBef>
              <a:spcAft>
                <a:spcPts val="0"/>
              </a:spcAft>
              <a:buSzPts val="1800"/>
              <a:buNone/>
              <a:defRPr>
                <a:solidFill>
                  <a:schemeClr val="accent1"/>
                </a:solidFill>
              </a:defRPr>
            </a:lvl3pPr>
            <a:lvl4pPr lvl="3" algn="l">
              <a:lnSpc>
                <a:spcPct val="140000"/>
              </a:lnSpc>
              <a:spcBef>
                <a:spcPts val="500"/>
              </a:spcBef>
              <a:spcAft>
                <a:spcPts val="0"/>
              </a:spcAft>
              <a:buSzPts val="1800"/>
              <a:buNone/>
              <a:defRPr>
                <a:solidFill>
                  <a:schemeClr val="accent1"/>
                </a:solidFill>
              </a:defRPr>
            </a:lvl4pPr>
            <a:lvl5pPr lvl="4" algn="l">
              <a:lnSpc>
                <a:spcPct val="140000"/>
              </a:lnSpc>
              <a:spcBef>
                <a:spcPts val="500"/>
              </a:spcBef>
              <a:spcAft>
                <a:spcPts val="0"/>
              </a:spcAft>
              <a:buSzPts val="1800"/>
              <a:buNone/>
              <a:defRPr>
                <a:solidFill>
                  <a:schemeClr val="accent1"/>
                </a:solidFill>
              </a:defRPr>
            </a:lvl5pPr>
            <a:lvl6pPr lvl="5" algn="l">
              <a:lnSpc>
                <a:spcPct val="140000"/>
              </a:lnSpc>
              <a:spcBef>
                <a:spcPts val="500"/>
              </a:spcBef>
              <a:spcAft>
                <a:spcPts val="0"/>
              </a:spcAft>
              <a:buSzPts val="1800"/>
              <a:buNone/>
              <a:defRPr>
                <a:solidFill>
                  <a:schemeClr val="accent1"/>
                </a:solidFill>
              </a:defRPr>
            </a:lvl6pPr>
            <a:lvl7pPr lvl="6" algn="l">
              <a:lnSpc>
                <a:spcPct val="140000"/>
              </a:lnSpc>
              <a:spcBef>
                <a:spcPts val="500"/>
              </a:spcBef>
              <a:spcAft>
                <a:spcPts val="0"/>
              </a:spcAft>
              <a:buSzPts val="1800"/>
              <a:buNone/>
              <a:defRPr>
                <a:solidFill>
                  <a:schemeClr val="accent1"/>
                </a:solidFill>
              </a:defRPr>
            </a:lvl7pPr>
            <a:lvl8pPr lvl="7" algn="l">
              <a:lnSpc>
                <a:spcPct val="140000"/>
              </a:lnSpc>
              <a:spcBef>
                <a:spcPts val="500"/>
              </a:spcBef>
              <a:spcAft>
                <a:spcPts val="0"/>
              </a:spcAft>
              <a:buSzPts val="1800"/>
              <a:buNone/>
              <a:defRPr>
                <a:solidFill>
                  <a:schemeClr val="accent1"/>
                </a:solidFill>
              </a:defRPr>
            </a:lvl8pPr>
            <a:lvl9pPr lvl="8" algn="l">
              <a:lnSpc>
                <a:spcPct val="140000"/>
              </a:lnSpc>
              <a:spcBef>
                <a:spcPts val="500"/>
              </a:spcBef>
              <a:spcAft>
                <a:spcPts val="500"/>
              </a:spcAft>
              <a:buSzPts val="1800"/>
              <a:buNone/>
              <a:defRPr>
                <a:solidFill>
                  <a:schemeClr val="accent1"/>
                </a:solidFill>
              </a:defRPr>
            </a:lvl9pPr>
          </a:lstStyle>
          <a:p/>
        </p:txBody>
      </p:sp>
      <p:sp>
        <p:nvSpPr>
          <p:cNvPr id="743" name="Google Shape;743;p68"/>
          <p:cNvSpPr txBox="1"/>
          <p:nvPr>
            <p:ph idx="3"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9pPr>
          </a:lstStyle>
          <a:p/>
        </p:txBody>
      </p:sp>
      <p:sp>
        <p:nvSpPr>
          <p:cNvPr id="744" name="Google Shape;744;p68"/>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400"/>
              <a:buNone/>
              <a:defRPr sz="2800"/>
            </a:lvl1pPr>
            <a:lvl2pPr lvl="1" algn="ctr">
              <a:lnSpc>
                <a:spcPct val="130000"/>
              </a:lnSpc>
              <a:spcBef>
                <a:spcPts val="0"/>
              </a:spcBef>
              <a:spcAft>
                <a:spcPts val="0"/>
              </a:spcAft>
              <a:buSzPts val="3400"/>
              <a:buNone/>
              <a:defRPr sz="2600"/>
            </a:lvl2pPr>
            <a:lvl3pPr lvl="2" algn="ctr">
              <a:lnSpc>
                <a:spcPct val="130000"/>
              </a:lnSpc>
              <a:spcBef>
                <a:spcPts val="0"/>
              </a:spcBef>
              <a:spcAft>
                <a:spcPts val="0"/>
              </a:spcAft>
              <a:buSzPts val="3400"/>
              <a:buNone/>
              <a:defRPr sz="2600"/>
            </a:lvl3pPr>
            <a:lvl4pPr lvl="3" algn="ctr">
              <a:lnSpc>
                <a:spcPct val="130000"/>
              </a:lnSpc>
              <a:spcBef>
                <a:spcPts val="0"/>
              </a:spcBef>
              <a:spcAft>
                <a:spcPts val="0"/>
              </a:spcAft>
              <a:buSzPts val="3400"/>
              <a:buNone/>
              <a:defRPr sz="2600"/>
            </a:lvl4pPr>
            <a:lvl5pPr lvl="4" algn="ctr">
              <a:lnSpc>
                <a:spcPct val="130000"/>
              </a:lnSpc>
              <a:spcBef>
                <a:spcPts val="0"/>
              </a:spcBef>
              <a:spcAft>
                <a:spcPts val="0"/>
              </a:spcAft>
              <a:buSzPts val="3400"/>
              <a:buNone/>
              <a:defRPr sz="2600"/>
            </a:lvl5pPr>
            <a:lvl6pPr lvl="5" algn="ctr">
              <a:lnSpc>
                <a:spcPct val="130000"/>
              </a:lnSpc>
              <a:spcBef>
                <a:spcPts val="0"/>
              </a:spcBef>
              <a:spcAft>
                <a:spcPts val="0"/>
              </a:spcAft>
              <a:buSzPts val="3400"/>
              <a:buNone/>
              <a:defRPr sz="2600"/>
            </a:lvl6pPr>
            <a:lvl7pPr lvl="6" algn="ctr">
              <a:lnSpc>
                <a:spcPct val="130000"/>
              </a:lnSpc>
              <a:spcBef>
                <a:spcPts val="0"/>
              </a:spcBef>
              <a:spcAft>
                <a:spcPts val="0"/>
              </a:spcAft>
              <a:buSzPts val="3400"/>
              <a:buNone/>
              <a:defRPr sz="2600"/>
            </a:lvl7pPr>
            <a:lvl8pPr lvl="7" algn="ctr">
              <a:lnSpc>
                <a:spcPct val="130000"/>
              </a:lnSpc>
              <a:spcBef>
                <a:spcPts val="0"/>
              </a:spcBef>
              <a:spcAft>
                <a:spcPts val="0"/>
              </a:spcAft>
              <a:buSzPts val="3400"/>
              <a:buNone/>
              <a:defRPr sz="2600"/>
            </a:lvl8pPr>
            <a:lvl9pPr lvl="8" algn="ctr">
              <a:lnSpc>
                <a:spcPct val="130000"/>
              </a:lnSpc>
              <a:spcBef>
                <a:spcPts val="0"/>
              </a:spcBef>
              <a:spcAft>
                <a:spcPts val="0"/>
              </a:spcAft>
              <a:buSzPts val="3400"/>
              <a:buNone/>
              <a:defRPr sz="2600"/>
            </a:lvl9pPr>
          </a:lstStyle>
          <a:p/>
        </p:txBody>
      </p:sp>
      <p:sp>
        <p:nvSpPr>
          <p:cNvPr id="745" name="Google Shape;745;p68"/>
          <p:cNvSpPr txBox="1"/>
          <p:nvPr>
            <p:ph idx="4"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800"/>
              <a:buNone/>
              <a:defRPr sz="1800">
                <a:solidFill>
                  <a:schemeClr val="accent1"/>
                </a:solidFill>
              </a:defRPr>
            </a:lvl1pPr>
            <a:lvl2pPr lvl="1" algn="ctr">
              <a:lnSpc>
                <a:spcPct val="140000"/>
              </a:lnSpc>
              <a:spcBef>
                <a:spcPts val="500"/>
              </a:spcBef>
              <a:spcAft>
                <a:spcPts val="0"/>
              </a:spcAft>
              <a:buSzPts val="1800"/>
              <a:buNone/>
              <a:defRPr sz="1800">
                <a:solidFill>
                  <a:schemeClr val="accent1"/>
                </a:solidFill>
              </a:defRPr>
            </a:lvl2pPr>
            <a:lvl3pPr lvl="2" algn="ctr">
              <a:lnSpc>
                <a:spcPct val="140000"/>
              </a:lnSpc>
              <a:spcBef>
                <a:spcPts val="500"/>
              </a:spcBef>
              <a:spcAft>
                <a:spcPts val="0"/>
              </a:spcAft>
              <a:buSzPts val="1800"/>
              <a:buNone/>
              <a:defRPr sz="1800">
                <a:solidFill>
                  <a:schemeClr val="accent1"/>
                </a:solidFill>
              </a:defRPr>
            </a:lvl3pPr>
            <a:lvl4pPr lvl="3" algn="ctr">
              <a:lnSpc>
                <a:spcPct val="140000"/>
              </a:lnSpc>
              <a:spcBef>
                <a:spcPts val="500"/>
              </a:spcBef>
              <a:spcAft>
                <a:spcPts val="0"/>
              </a:spcAft>
              <a:buSzPts val="1800"/>
              <a:buNone/>
              <a:defRPr sz="1800">
                <a:solidFill>
                  <a:schemeClr val="accent1"/>
                </a:solidFill>
              </a:defRPr>
            </a:lvl4pPr>
            <a:lvl5pPr lvl="4" algn="ctr">
              <a:lnSpc>
                <a:spcPct val="140000"/>
              </a:lnSpc>
              <a:spcBef>
                <a:spcPts val="500"/>
              </a:spcBef>
              <a:spcAft>
                <a:spcPts val="0"/>
              </a:spcAft>
              <a:buSzPts val="1800"/>
              <a:buNone/>
              <a:defRPr sz="1800">
                <a:solidFill>
                  <a:schemeClr val="accent1"/>
                </a:solidFill>
              </a:defRPr>
            </a:lvl5pPr>
            <a:lvl6pPr lvl="5" algn="ctr">
              <a:lnSpc>
                <a:spcPct val="140000"/>
              </a:lnSpc>
              <a:spcBef>
                <a:spcPts val="500"/>
              </a:spcBef>
              <a:spcAft>
                <a:spcPts val="0"/>
              </a:spcAft>
              <a:buSzPts val="1800"/>
              <a:buNone/>
              <a:defRPr sz="1800">
                <a:solidFill>
                  <a:schemeClr val="accent1"/>
                </a:solidFill>
              </a:defRPr>
            </a:lvl6pPr>
            <a:lvl7pPr lvl="6" algn="ctr">
              <a:lnSpc>
                <a:spcPct val="140000"/>
              </a:lnSpc>
              <a:spcBef>
                <a:spcPts val="500"/>
              </a:spcBef>
              <a:spcAft>
                <a:spcPts val="0"/>
              </a:spcAft>
              <a:buSzPts val="1800"/>
              <a:buNone/>
              <a:defRPr sz="1800">
                <a:solidFill>
                  <a:schemeClr val="accent1"/>
                </a:solidFill>
              </a:defRPr>
            </a:lvl7pPr>
            <a:lvl8pPr lvl="7" algn="ctr">
              <a:lnSpc>
                <a:spcPct val="140000"/>
              </a:lnSpc>
              <a:spcBef>
                <a:spcPts val="500"/>
              </a:spcBef>
              <a:spcAft>
                <a:spcPts val="0"/>
              </a:spcAft>
              <a:buSzPts val="1800"/>
              <a:buNone/>
              <a:defRPr sz="1800">
                <a:solidFill>
                  <a:schemeClr val="accent1"/>
                </a:solidFill>
              </a:defRPr>
            </a:lvl8pPr>
            <a:lvl9pPr lvl="8" algn="ctr">
              <a:lnSpc>
                <a:spcPct val="140000"/>
              </a:lnSpc>
              <a:spcBef>
                <a:spcPts val="500"/>
              </a:spcBef>
              <a:spcAft>
                <a:spcPts val="500"/>
              </a:spcAft>
              <a:buSzPts val="1800"/>
              <a:buNone/>
              <a:defRPr sz="1800">
                <a:solidFill>
                  <a:schemeClr val="accent1"/>
                </a:solidFil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large text">
  <p:cSld name="CUSTOM_4_2_1">
    <p:spTree>
      <p:nvGrpSpPr>
        <p:cNvPr id="746" name="Shape 746"/>
        <p:cNvGrpSpPr/>
        <p:nvPr/>
      </p:nvGrpSpPr>
      <p:grpSpPr>
        <a:xfrm>
          <a:off x="0" y="0"/>
          <a:ext cx="0" cy="0"/>
          <a:chOff x="0" y="0"/>
          <a:chExt cx="0" cy="0"/>
        </a:xfrm>
      </p:grpSpPr>
      <p:sp>
        <p:nvSpPr>
          <p:cNvPr id="747" name="Google Shape;747;p69"/>
          <p:cNvSpPr txBox="1"/>
          <p:nvPr>
            <p:ph type="title"/>
          </p:nvPr>
        </p:nvSpPr>
        <p:spPr>
          <a:xfrm>
            <a:off x="3280375" y="1653075"/>
            <a:ext cx="7431000" cy="3931800"/>
          </a:xfrm>
          <a:prstGeom prst="rect">
            <a:avLst/>
          </a:prstGeom>
          <a:noFill/>
          <a:ln>
            <a:noFill/>
          </a:ln>
        </p:spPr>
        <p:txBody>
          <a:bodyPr anchorCtr="0" anchor="ctr" bIns="0" lIns="0" spcFirstLastPara="1" rIns="0" wrap="square" tIns="0">
            <a:noAutofit/>
          </a:bodyPr>
          <a:lstStyle>
            <a:lvl1pPr lvl="0" algn="l">
              <a:lnSpc>
                <a:spcPct val="115000"/>
              </a:lnSpc>
              <a:spcBef>
                <a:spcPts val="0"/>
              </a:spcBef>
              <a:spcAft>
                <a:spcPts val="0"/>
              </a:spcAft>
              <a:buSzPts val="3400"/>
              <a:buNone/>
              <a:defRPr sz="2800">
                <a:solidFill>
                  <a:schemeClr val="accent1"/>
                </a:solidFill>
              </a:defRPr>
            </a:lvl1pPr>
            <a:lvl2pPr lvl="1" algn="l">
              <a:lnSpc>
                <a:spcPct val="115000"/>
              </a:lnSpc>
              <a:spcBef>
                <a:spcPts val="0"/>
              </a:spcBef>
              <a:spcAft>
                <a:spcPts val="0"/>
              </a:spcAft>
              <a:buSzPts val="3400"/>
              <a:buNone/>
              <a:defRPr sz="2600">
                <a:solidFill>
                  <a:schemeClr val="accent1"/>
                </a:solidFill>
                <a:latin typeface="Red Hat Text"/>
                <a:ea typeface="Red Hat Text"/>
                <a:cs typeface="Red Hat Text"/>
                <a:sym typeface="Red Hat Text"/>
              </a:defRPr>
            </a:lvl2pPr>
            <a:lvl3pPr lvl="2" algn="l">
              <a:lnSpc>
                <a:spcPct val="115000"/>
              </a:lnSpc>
              <a:spcBef>
                <a:spcPts val="0"/>
              </a:spcBef>
              <a:spcAft>
                <a:spcPts val="0"/>
              </a:spcAft>
              <a:buSzPts val="3400"/>
              <a:buNone/>
              <a:defRPr sz="2600">
                <a:solidFill>
                  <a:schemeClr val="accent1"/>
                </a:solidFill>
                <a:latin typeface="Red Hat Text"/>
                <a:ea typeface="Red Hat Text"/>
                <a:cs typeface="Red Hat Text"/>
                <a:sym typeface="Red Hat Text"/>
              </a:defRPr>
            </a:lvl3pPr>
            <a:lvl4pPr lvl="3" algn="l">
              <a:lnSpc>
                <a:spcPct val="115000"/>
              </a:lnSpc>
              <a:spcBef>
                <a:spcPts val="0"/>
              </a:spcBef>
              <a:spcAft>
                <a:spcPts val="0"/>
              </a:spcAft>
              <a:buSzPts val="3400"/>
              <a:buNone/>
              <a:defRPr sz="2600">
                <a:solidFill>
                  <a:schemeClr val="accent1"/>
                </a:solidFill>
                <a:latin typeface="Red Hat Text"/>
                <a:ea typeface="Red Hat Text"/>
                <a:cs typeface="Red Hat Text"/>
                <a:sym typeface="Red Hat Text"/>
              </a:defRPr>
            </a:lvl4pPr>
            <a:lvl5pPr lvl="4" algn="l">
              <a:lnSpc>
                <a:spcPct val="115000"/>
              </a:lnSpc>
              <a:spcBef>
                <a:spcPts val="0"/>
              </a:spcBef>
              <a:spcAft>
                <a:spcPts val="0"/>
              </a:spcAft>
              <a:buSzPts val="3400"/>
              <a:buNone/>
              <a:defRPr sz="2600">
                <a:solidFill>
                  <a:schemeClr val="accent1"/>
                </a:solidFill>
                <a:latin typeface="Red Hat Text"/>
                <a:ea typeface="Red Hat Text"/>
                <a:cs typeface="Red Hat Text"/>
                <a:sym typeface="Red Hat Text"/>
              </a:defRPr>
            </a:lvl5pPr>
            <a:lvl6pPr lvl="5" algn="l">
              <a:lnSpc>
                <a:spcPct val="115000"/>
              </a:lnSpc>
              <a:spcBef>
                <a:spcPts val="0"/>
              </a:spcBef>
              <a:spcAft>
                <a:spcPts val="0"/>
              </a:spcAft>
              <a:buSzPts val="3400"/>
              <a:buNone/>
              <a:defRPr sz="2600">
                <a:solidFill>
                  <a:schemeClr val="accent1"/>
                </a:solidFill>
                <a:latin typeface="Red Hat Text"/>
                <a:ea typeface="Red Hat Text"/>
                <a:cs typeface="Red Hat Text"/>
                <a:sym typeface="Red Hat Text"/>
              </a:defRPr>
            </a:lvl6pPr>
            <a:lvl7pPr lvl="6" algn="l">
              <a:lnSpc>
                <a:spcPct val="115000"/>
              </a:lnSpc>
              <a:spcBef>
                <a:spcPts val="0"/>
              </a:spcBef>
              <a:spcAft>
                <a:spcPts val="0"/>
              </a:spcAft>
              <a:buSzPts val="3400"/>
              <a:buNone/>
              <a:defRPr sz="2600">
                <a:solidFill>
                  <a:schemeClr val="accent1"/>
                </a:solidFill>
                <a:latin typeface="Red Hat Text"/>
                <a:ea typeface="Red Hat Text"/>
                <a:cs typeface="Red Hat Text"/>
                <a:sym typeface="Red Hat Text"/>
              </a:defRPr>
            </a:lvl7pPr>
            <a:lvl8pPr lvl="7" algn="l">
              <a:lnSpc>
                <a:spcPct val="115000"/>
              </a:lnSpc>
              <a:spcBef>
                <a:spcPts val="0"/>
              </a:spcBef>
              <a:spcAft>
                <a:spcPts val="0"/>
              </a:spcAft>
              <a:buSzPts val="3400"/>
              <a:buNone/>
              <a:defRPr sz="2600">
                <a:solidFill>
                  <a:schemeClr val="accent1"/>
                </a:solidFill>
                <a:latin typeface="Red Hat Text"/>
                <a:ea typeface="Red Hat Text"/>
                <a:cs typeface="Red Hat Text"/>
                <a:sym typeface="Red Hat Text"/>
              </a:defRPr>
            </a:lvl8pPr>
            <a:lvl9pPr lvl="8" algn="l">
              <a:lnSpc>
                <a:spcPct val="115000"/>
              </a:lnSpc>
              <a:spcBef>
                <a:spcPts val="0"/>
              </a:spcBef>
              <a:spcAft>
                <a:spcPts val="0"/>
              </a:spcAft>
              <a:buSzPts val="3400"/>
              <a:buNone/>
              <a:defRPr sz="2600">
                <a:solidFill>
                  <a:schemeClr val="accent1"/>
                </a:solidFill>
                <a:latin typeface="Red Hat Text"/>
                <a:ea typeface="Red Hat Text"/>
                <a:cs typeface="Red Hat Text"/>
                <a:sym typeface="Red Hat Text"/>
              </a:defRPr>
            </a:lvl9pPr>
          </a:lstStyle>
          <a:p/>
        </p:txBody>
      </p:sp>
      <p:sp>
        <p:nvSpPr>
          <p:cNvPr id="748" name="Google Shape;748;p69"/>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accent1"/>
              </a:buClr>
              <a:buSzPts val="1000"/>
              <a:buFont typeface="Red Hat Text Medium"/>
              <a:buNone/>
              <a:defRPr sz="1000">
                <a:solidFill>
                  <a:schemeClr val="accent1"/>
                </a:solidFill>
                <a:latin typeface="Red Hat Text Medium"/>
                <a:ea typeface="Red Hat Text Medium"/>
                <a:cs typeface="Red Hat Text Medium"/>
                <a:sym typeface="Red Hat Text Medium"/>
              </a:defRPr>
            </a:lvl9pPr>
          </a:lstStyle>
          <a:p/>
        </p:txBody>
      </p:sp>
      <p:cxnSp>
        <p:nvCxnSpPr>
          <p:cNvPr id="749" name="Google Shape;749;p69"/>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750" name="Google Shape;750;p69"/>
          <p:cNvCxnSpPr/>
          <p:nvPr/>
        </p:nvCxnSpPr>
        <p:spPr>
          <a:xfrm rot="10800000">
            <a:off x="447767" y="6401400"/>
            <a:ext cx="0" cy="456600"/>
          </a:xfrm>
          <a:prstGeom prst="straightConnector1">
            <a:avLst/>
          </a:prstGeom>
          <a:noFill/>
          <a:ln cap="flat" cmpd="sng" w="9525">
            <a:solidFill>
              <a:schemeClr val="accent1"/>
            </a:solidFill>
            <a:prstDash val="solid"/>
            <a:round/>
            <a:headEnd len="sm" w="sm" type="none"/>
            <a:tailEnd len="sm" w="sm" type="none"/>
          </a:ln>
        </p:spPr>
      </p:cxnSp>
      <p:sp>
        <p:nvSpPr>
          <p:cNvPr id="751" name="Google Shape;751;p69"/>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752" name="Google Shape;752;p69"/>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753" name="Google Shape;753;p69"/>
          <p:cNvSpPr txBox="1"/>
          <p:nvPr>
            <p:ph idx="2"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agenda dark">
  <p:cSld name="CUSTOM_4_1">
    <p:bg>
      <p:bgPr>
        <a:solidFill>
          <a:srgbClr val="353535"/>
        </a:solidFill>
      </p:bgPr>
    </p:bg>
    <p:spTree>
      <p:nvGrpSpPr>
        <p:cNvPr id="754" name="Shape 754"/>
        <p:cNvGrpSpPr/>
        <p:nvPr/>
      </p:nvGrpSpPr>
      <p:grpSpPr>
        <a:xfrm>
          <a:off x="0" y="0"/>
          <a:ext cx="0" cy="0"/>
          <a:chOff x="0" y="0"/>
          <a:chExt cx="0" cy="0"/>
        </a:xfrm>
      </p:grpSpPr>
      <p:sp>
        <p:nvSpPr>
          <p:cNvPr id="755" name="Google Shape;755;p70"/>
          <p:cNvSpPr txBox="1"/>
          <p:nvPr>
            <p:ph idx="1" type="body"/>
          </p:nvPr>
        </p:nvSpPr>
        <p:spPr>
          <a:xfrm>
            <a:off x="8669900" y="1849475"/>
            <a:ext cx="2131800" cy="30000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Clr>
                <a:srgbClr val="FFFFFF"/>
              </a:buClr>
              <a:buSzPts val="1800"/>
              <a:buChar char="▸"/>
              <a:defRPr>
                <a:solidFill>
                  <a:srgbClr val="FFFFFF"/>
                </a:solidFill>
              </a:defRPr>
            </a:lvl1pPr>
            <a:lvl2pPr indent="-342900" lvl="1" marL="914400" algn="l">
              <a:lnSpc>
                <a:spcPct val="115000"/>
              </a:lnSpc>
              <a:spcBef>
                <a:spcPts val="2000"/>
              </a:spcBef>
              <a:spcAft>
                <a:spcPts val="0"/>
              </a:spcAft>
              <a:buClr>
                <a:srgbClr val="FFFFFF"/>
              </a:buClr>
              <a:buSzPts val="1800"/>
              <a:buChar char="･"/>
              <a:defRPr>
                <a:solidFill>
                  <a:srgbClr val="FFFFFF"/>
                </a:solidFill>
              </a:defRPr>
            </a:lvl2pPr>
            <a:lvl3pPr indent="-342900" lvl="2" marL="1371600" algn="l">
              <a:lnSpc>
                <a:spcPct val="115000"/>
              </a:lnSpc>
              <a:spcBef>
                <a:spcPts val="2000"/>
              </a:spcBef>
              <a:spcAft>
                <a:spcPts val="0"/>
              </a:spcAft>
              <a:buClr>
                <a:srgbClr val="FFFFFF"/>
              </a:buClr>
              <a:buSzPts val="1800"/>
              <a:buChar char="･"/>
              <a:defRPr>
                <a:solidFill>
                  <a:srgbClr val="FFFFFF"/>
                </a:solidFill>
              </a:defRPr>
            </a:lvl3pPr>
            <a:lvl4pPr indent="-342900" lvl="3" marL="1828800" algn="l">
              <a:lnSpc>
                <a:spcPct val="115000"/>
              </a:lnSpc>
              <a:spcBef>
                <a:spcPts val="2000"/>
              </a:spcBef>
              <a:spcAft>
                <a:spcPts val="0"/>
              </a:spcAft>
              <a:buClr>
                <a:srgbClr val="FFFFFF"/>
              </a:buClr>
              <a:buSzPts val="1800"/>
              <a:buChar char="･"/>
              <a:defRPr>
                <a:solidFill>
                  <a:srgbClr val="FFFFFF"/>
                </a:solidFill>
              </a:defRPr>
            </a:lvl4pPr>
            <a:lvl5pPr indent="-342900" lvl="4" marL="2286000" algn="l">
              <a:lnSpc>
                <a:spcPct val="115000"/>
              </a:lnSpc>
              <a:spcBef>
                <a:spcPts val="2000"/>
              </a:spcBef>
              <a:spcAft>
                <a:spcPts val="0"/>
              </a:spcAft>
              <a:buClr>
                <a:srgbClr val="FFFFFF"/>
              </a:buClr>
              <a:buSzPts val="1800"/>
              <a:buChar char="･"/>
              <a:defRPr>
                <a:solidFill>
                  <a:srgbClr val="FFFFFF"/>
                </a:solidFill>
              </a:defRPr>
            </a:lvl5pPr>
            <a:lvl6pPr indent="-342900" lvl="5" marL="2743200" algn="l">
              <a:lnSpc>
                <a:spcPct val="115000"/>
              </a:lnSpc>
              <a:spcBef>
                <a:spcPts val="2000"/>
              </a:spcBef>
              <a:spcAft>
                <a:spcPts val="0"/>
              </a:spcAft>
              <a:buClr>
                <a:srgbClr val="FFFFFF"/>
              </a:buClr>
              <a:buSzPts val="1800"/>
              <a:buChar char="･"/>
              <a:defRPr>
                <a:solidFill>
                  <a:srgbClr val="FFFFFF"/>
                </a:solidFill>
              </a:defRPr>
            </a:lvl6pPr>
            <a:lvl7pPr indent="-342900" lvl="6" marL="3200400" algn="l">
              <a:lnSpc>
                <a:spcPct val="115000"/>
              </a:lnSpc>
              <a:spcBef>
                <a:spcPts val="2000"/>
              </a:spcBef>
              <a:spcAft>
                <a:spcPts val="0"/>
              </a:spcAft>
              <a:buClr>
                <a:srgbClr val="FFFFFF"/>
              </a:buClr>
              <a:buSzPts val="1800"/>
              <a:buChar char="･"/>
              <a:defRPr>
                <a:solidFill>
                  <a:srgbClr val="FFFFFF"/>
                </a:solidFill>
              </a:defRPr>
            </a:lvl7pPr>
            <a:lvl8pPr indent="-342900" lvl="7" marL="3657600" algn="l">
              <a:lnSpc>
                <a:spcPct val="115000"/>
              </a:lnSpc>
              <a:spcBef>
                <a:spcPts val="2000"/>
              </a:spcBef>
              <a:spcAft>
                <a:spcPts val="0"/>
              </a:spcAft>
              <a:buClr>
                <a:srgbClr val="FFFFFF"/>
              </a:buClr>
              <a:buSzPts val="1800"/>
              <a:buChar char="･"/>
              <a:defRPr>
                <a:solidFill>
                  <a:srgbClr val="FFFFFF"/>
                </a:solidFill>
              </a:defRPr>
            </a:lvl8pPr>
            <a:lvl9pPr indent="-342900" lvl="8" marL="4114800" algn="l">
              <a:lnSpc>
                <a:spcPct val="115000"/>
              </a:lnSpc>
              <a:spcBef>
                <a:spcPts val="2000"/>
              </a:spcBef>
              <a:spcAft>
                <a:spcPts val="2000"/>
              </a:spcAft>
              <a:buClr>
                <a:srgbClr val="FFFFFF"/>
              </a:buClr>
              <a:buSzPts val="1800"/>
              <a:buChar char="･"/>
              <a:defRPr>
                <a:solidFill>
                  <a:srgbClr val="FFFFFF"/>
                </a:solidFill>
              </a:defRPr>
            </a:lvl9pPr>
          </a:lstStyle>
          <a:p/>
        </p:txBody>
      </p:sp>
      <p:sp>
        <p:nvSpPr>
          <p:cNvPr id="756" name="Google Shape;756;p70"/>
          <p:cNvSpPr txBox="1"/>
          <p:nvPr>
            <p:ph idx="2" type="body"/>
          </p:nvPr>
        </p:nvSpPr>
        <p:spPr>
          <a:xfrm>
            <a:off x="5708700" y="1849475"/>
            <a:ext cx="2131800" cy="30000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Clr>
                <a:srgbClr val="FFFFFF"/>
              </a:buClr>
              <a:buSzPts val="1800"/>
              <a:buChar char="▸"/>
              <a:defRPr>
                <a:solidFill>
                  <a:srgbClr val="FFFFFF"/>
                </a:solidFill>
              </a:defRPr>
            </a:lvl1pPr>
            <a:lvl2pPr indent="-342900" lvl="1" marL="914400" algn="l">
              <a:lnSpc>
                <a:spcPct val="115000"/>
              </a:lnSpc>
              <a:spcBef>
                <a:spcPts val="2000"/>
              </a:spcBef>
              <a:spcAft>
                <a:spcPts val="0"/>
              </a:spcAft>
              <a:buClr>
                <a:srgbClr val="FFFFFF"/>
              </a:buClr>
              <a:buSzPts val="1800"/>
              <a:buChar char="･"/>
              <a:defRPr>
                <a:solidFill>
                  <a:srgbClr val="FFFFFF"/>
                </a:solidFill>
              </a:defRPr>
            </a:lvl2pPr>
            <a:lvl3pPr indent="-342900" lvl="2" marL="1371600" algn="l">
              <a:lnSpc>
                <a:spcPct val="115000"/>
              </a:lnSpc>
              <a:spcBef>
                <a:spcPts val="2000"/>
              </a:spcBef>
              <a:spcAft>
                <a:spcPts val="0"/>
              </a:spcAft>
              <a:buClr>
                <a:srgbClr val="FFFFFF"/>
              </a:buClr>
              <a:buSzPts val="1800"/>
              <a:buChar char="･"/>
              <a:defRPr>
                <a:solidFill>
                  <a:srgbClr val="FFFFFF"/>
                </a:solidFill>
              </a:defRPr>
            </a:lvl3pPr>
            <a:lvl4pPr indent="-342900" lvl="3" marL="1828800" algn="l">
              <a:lnSpc>
                <a:spcPct val="115000"/>
              </a:lnSpc>
              <a:spcBef>
                <a:spcPts val="2000"/>
              </a:spcBef>
              <a:spcAft>
                <a:spcPts val="0"/>
              </a:spcAft>
              <a:buClr>
                <a:srgbClr val="FFFFFF"/>
              </a:buClr>
              <a:buSzPts val="1800"/>
              <a:buChar char="･"/>
              <a:defRPr>
                <a:solidFill>
                  <a:srgbClr val="FFFFFF"/>
                </a:solidFill>
              </a:defRPr>
            </a:lvl4pPr>
            <a:lvl5pPr indent="-342900" lvl="4" marL="2286000" algn="l">
              <a:lnSpc>
                <a:spcPct val="115000"/>
              </a:lnSpc>
              <a:spcBef>
                <a:spcPts val="2000"/>
              </a:spcBef>
              <a:spcAft>
                <a:spcPts val="0"/>
              </a:spcAft>
              <a:buClr>
                <a:srgbClr val="FFFFFF"/>
              </a:buClr>
              <a:buSzPts val="1800"/>
              <a:buChar char="･"/>
              <a:defRPr>
                <a:solidFill>
                  <a:srgbClr val="FFFFFF"/>
                </a:solidFill>
              </a:defRPr>
            </a:lvl5pPr>
            <a:lvl6pPr indent="-342900" lvl="5" marL="2743200" algn="l">
              <a:lnSpc>
                <a:spcPct val="115000"/>
              </a:lnSpc>
              <a:spcBef>
                <a:spcPts val="2000"/>
              </a:spcBef>
              <a:spcAft>
                <a:spcPts val="0"/>
              </a:spcAft>
              <a:buClr>
                <a:srgbClr val="FFFFFF"/>
              </a:buClr>
              <a:buSzPts val="1800"/>
              <a:buChar char="･"/>
              <a:defRPr>
                <a:solidFill>
                  <a:srgbClr val="FFFFFF"/>
                </a:solidFill>
              </a:defRPr>
            </a:lvl6pPr>
            <a:lvl7pPr indent="-342900" lvl="6" marL="3200400" algn="l">
              <a:lnSpc>
                <a:spcPct val="115000"/>
              </a:lnSpc>
              <a:spcBef>
                <a:spcPts val="2000"/>
              </a:spcBef>
              <a:spcAft>
                <a:spcPts val="0"/>
              </a:spcAft>
              <a:buClr>
                <a:srgbClr val="FFFFFF"/>
              </a:buClr>
              <a:buSzPts val="1800"/>
              <a:buChar char="･"/>
              <a:defRPr>
                <a:solidFill>
                  <a:srgbClr val="FFFFFF"/>
                </a:solidFill>
              </a:defRPr>
            </a:lvl7pPr>
            <a:lvl8pPr indent="-342900" lvl="7" marL="3657600" algn="l">
              <a:lnSpc>
                <a:spcPct val="115000"/>
              </a:lnSpc>
              <a:spcBef>
                <a:spcPts val="2000"/>
              </a:spcBef>
              <a:spcAft>
                <a:spcPts val="0"/>
              </a:spcAft>
              <a:buClr>
                <a:srgbClr val="FFFFFF"/>
              </a:buClr>
              <a:buSzPts val="1800"/>
              <a:buChar char="･"/>
              <a:defRPr>
                <a:solidFill>
                  <a:srgbClr val="FFFFFF"/>
                </a:solidFill>
              </a:defRPr>
            </a:lvl8pPr>
            <a:lvl9pPr indent="-342900" lvl="8" marL="4114800" algn="l">
              <a:lnSpc>
                <a:spcPct val="115000"/>
              </a:lnSpc>
              <a:spcBef>
                <a:spcPts val="2000"/>
              </a:spcBef>
              <a:spcAft>
                <a:spcPts val="2000"/>
              </a:spcAft>
              <a:buClr>
                <a:srgbClr val="FFFFFF"/>
              </a:buClr>
              <a:buSzPts val="1800"/>
              <a:buChar char="･"/>
              <a:defRPr>
                <a:solidFill>
                  <a:srgbClr val="FFFFFF"/>
                </a:solidFill>
              </a:defRPr>
            </a:lvl9pPr>
          </a:lstStyle>
          <a:p/>
        </p:txBody>
      </p:sp>
      <p:sp>
        <p:nvSpPr>
          <p:cNvPr id="757" name="Google Shape;757;p70"/>
          <p:cNvSpPr txBox="1"/>
          <p:nvPr>
            <p:ph type="title"/>
          </p:nvPr>
        </p:nvSpPr>
        <p:spPr>
          <a:xfrm>
            <a:off x="900275" y="1736433"/>
            <a:ext cx="3885900" cy="2698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rgbClr val="FFFFFF"/>
              </a:buClr>
              <a:buSzPts val="4800"/>
              <a:buNone/>
              <a:defRPr sz="4800">
                <a:solidFill>
                  <a:srgbClr val="FFFFFF"/>
                </a:solidFill>
              </a:defRPr>
            </a:lvl1pPr>
            <a:lvl2pPr lvl="1" algn="l">
              <a:lnSpc>
                <a:spcPct val="100000"/>
              </a:lnSpc>
              <a:spcBef>
                <a:spcPts val="0"/>
              </a:spcBef>
              <a:spcAft>
                <a:spcPts val="0"/>
              </a:spcAft>
              <a:buSzPts val="3400"/>
              <a:buNone/>
              <a:defRPr/>
            </a:lvl2pPr>
            <a:lvl3pPr lvl="2" algn="l">
              <a:lnSpc>
                <a:spcPct val="100000"/>
              </a:lnSpc>
              <a:spcBef>
                <a:spcPts val="0"/>
              </a:spcBef>
              <a:spcAft>
                <a:spcPts val="0"/>
              </a:spcAft>
              <a:buSzPts val="3400"/>
              <a:buNone/>
              <a:defRPr/>
            </a:lvl3pPr>
            <a:lvl4pPr lvl="3" algn="l">
              <a:lnSpc>
                <a:spcPct val="100000"/>
              </a:lnSpc>
              <a:spcBef>
                <a:spcPts val="0"/>
              </a:spcBef>
              <a:spcAft>
                <a:spcPts val="0"/>
              </a:spcAft>
              <a:buSzPts val="3400"/>
              <a:buNone/>
              <a:defRPr/>
            </a:lvl4pPr>
            <a:lvl5pPr lvl="4" algn="l">
              <a:lnSpc>
                <a:spcPct val="100000"/>
              </a:lnSpc>
              <a:spcBef>
                <a:spcPts val="0"/>
              </a:spcBef>
              <a:spcAft>
                <a:spcPts val="0"/>
              </a:spcAft>
              <a:buSzPts val="3400"/>
              <a:buNone/>
              <a:defRPr/>
            </a:lvl5pPr>
            <a:lvl6pPr lvl="5" algn="l">
              <a:lnSpc>
                <a:spcPct val="100000"/>
              </a:lnSpc>
              <a:spcBef>
                <a:spcPts val="0"/>
              </a:spcBef>
              <a:spcAft>
                <a:spcPts val="0"/>
              </a:spcAft>
              <a:buSzPts val="3400"/>
              <a:buNone/>
              <a:defRPr/>
            </a:lvl6pPr>
            <a:lvl7pPr lvl="6" algn="l">
              <a:lnSpc>
                <a:spcPct val="100000"/>
              </a:lnSpc>
              <a:spcBef>
                <a:spcPts val="0"/>
              </a:spcBef>
              <a:spcAft>
                <a:spcPts val="0"/>
              </a:spcAft>
              <a:buSzPts val="3400"/>
              <a:buNone/>
              <a:defRPr/>
            </a:lvl7pPr>
            <a:lvl8pPr lvl="7" algn="l">
              <a:lnSpc>
                <a:spcPct val="100000"/>
              </a:lnSpc>
              <a:spcBef>
                <a:spcPts val="0"/>
              </a:spcBef>
              <a:spcAft>
                <a:spcPts val="0"/>
              </a:spcAft>
              <a:buSzPts val="3400"/>
              <a:buNone/>
              <a:defRPr/>
            </a:lvl8pPr>
            <a:lvl9pPr lvl="8" algn="l">
              <a:lnSpc>
                <a:spcPct val="100000"/>
              </a:lnSpc>
              <a:spcBef>
                <a:spcPts val="0"/>
              </a:spcBef>
              <a:spcAft>
                <a:spcPts val="0"/>
              </a:spcAft>
              <a:buSzPts val="3400"/>
              <a:buNone/>
              <a:defRPr/>
            </a:lvl9pPr>
          </a:lstStyle>
          <a:p/>
        </p:txBody>
      </p:sp>
      <p:cxnSp>
        <p:nvCxnSpPr>
          <p:cNvPr id="758" name="Google Shape;758;p70"/>
          <p:cNvCxnSpPr/>
          <p:nvPr/>
        </p:nvCxnSpPr>
        <p:spPr>
          <a:xfrm rot="10800000">
            <a:off x="447775" y="100"/>
            <a:ext cx="0" cy="886500"/>
          </a:xfrm>
          <a:prstGeom prst="straightConnector1">
            <a:avLst/>
          </a:prstGeom>
          <a:noFill/>
          <a:ln cap="flat" cmpd="sng" w="9525">
            <a:solidFill>
              <a:srgbClr val="EE0000"/>
            </a:solidFill>
            <a:prstDash val="solid"/>
            <a:round/>
            <a:headEnd len="sm" w="sm" type="none"/>
            <a:tailEnd len="sm" w="sm" type="none"/>
          </a:ln>
        </p:spPr>
      </p:cxnSp>
      <p:sp>
        <p:nvSpPr>
          <p:cNvPr id="759" name="Google Shape;759;p70"/>
          <p:cNvSpPr txBox="1"/>
          <p:nvPr>
            <p:ph idx="3"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lt1"/>
              </a:buClr>
              <a:buSzPts val="1000"/>
              <a:buFont typeface="Red Hat Display Medium"/>
              <a:buNone/>
              <a:defRPr sz="1000">
                <a:solidFill>
                  <a:schemeClr val="l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lt1"/>
              </a:buClr>
              <a:buSzPts val="1000"/>
              <a:buFont typeface="Red Hat Text Medium"/>
              <a:buNone/>
              <a:defRPr sz="1000">
                <a:solidFill>
                  <a:schemeClr val="lt1"/>
                </a:solidFill>
                <a:latin typeface="Red Hat Text Medium"/>
                <a:ea typeface="Red Hat Text Medium"/>
                <a:cs typeface="Red Hat Text Medium"/>
                <a:sym typeface="Red Hat Text Medium"/>
              </a:defRPr>
            </a:lvl9pPr>
          </a:lstStyle>
          <a:p/>
        </p:txBody>
      </p:sp>
      <p:cxnSp>
        <p:nvCxnSpPr>
          <p:cNvPr id="760" name="Google Shape;760;p70"/>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pic>
        <p:nvPicPr>
          <p:cNvPr id="761" name="Google Shape;761;p70"/>
          <p:cNvPicPr preferRelativeResize="0"/>
          <p:nvPr/>
        </p:nvPicPr>
        <p:blipFill rotWithShape="1">
          <a:blip r:embed="rId2">
            <a:alphaModFix/>
          </a:blip>
          <a:srcRect b="0" l="0" r="0" t="0"/>
          <a:stretch/>
        </p:blipFill>
        <p:spPr>
          <a:xfrm>
            <a:off x="10711279" y="6312505"/>
            <a:ext cx="975850" cy="229612"/>
          </a:xfrm>
          <a:prstGeom prst="rect">
            <a:avLst/>
          </a:prstGeom>
          <a:noFill/>
          <a:ln>
            <a:noFill/>
          </a:ln>
        </p:spPr>
      </p:pic>
      <p:sp>
        <p:nvSpPr>
          <p:cNvPr id="762" name="Google Shape;762;p70"/>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
        <p:nvSpPr>
          <p:cNvPr id="763" name="Google Shape;763;p70"/>
          <p:cNvSpPr txBox="1"/>
          <p:nvPr>
            <p:ph idx="4"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lt1"/>
                </a:solidFill>
              </a:defRPr>
            </a:lvl1pPr>
            <a:lvl2pPr lvl="1" algn="l">
              <a:lnSpc>
                <a:spcPct val="115000"/>
              </a:lnSpc>
              <a:spcBef>
                <a:spcPts val="0"/>
              </a:spcBef>
              <a:spcAft>
                <a:spcPts val="0"/>
              </a:spcAft>
              <a:buSzPts val="1800"/>
              <a:buNone/>
              <a:defRPr sz="800">
                <a:solidFill>
                  <a:schemeClr val="lt1"/>
                </a:solidFill>
              </a:defRPr>
            </a:lvl2pPr>
            <a:lvl3pPr lvl="2" algn="l">
              <a:lnSpc>
                <a:spcPct val="115000"/>
              </a:lnSpc>
              <a:spcBef>
                <a:spcPts val="0"/>
              </a:spcBef>
              <a:spcAft>
                <a:spcPts val="0"/>
              </a:spcAft>
              <a:buSzPts val="1800"/>
              <a:buNone/>
              <a:defRPr sz="800">
                <a:solidFill>
                  <a:schemeClr val="lt1"/>
                </a:solidFill>
              </a:defRPr>
            </a:lvl3pPr>
            <a:lvl4pPr lvl="3" algn="l">
              <a:lnSpc>
                <a:spcPct val="115000"/>
              </a:lnSpc>
              <a:spcBef>
                <a:spcPts val="0"/>
              </a:spcBef>
              <a:spcAft>
                <a:spcPts val="0"/>
              </a:spcAft>
              <a:buSzPts val="1800"/>
              <a:buNone/>
              <a:defRPr sz="800">
                <a:solidFill>
                  <a:schemeClr val="lt1"/>
                </a:solidFill>
              </a:defRPr>
            </a:lvl4pPr>
            <a:lvl5pPr lvl="4" algn="l">
              <a:lnSpc>
                <a:spcPct val="115000"/>
              </a:lnSpc>
              <a:spcBef>
                <a:spcPts val="0"/>
              </a:spcBef>
              <a:spcAft>
                <a:spcPts val="0"/>
              </a:spcAft>
              <a:buSzPts val="1800"/>
              <a:buNone/>
              <a:defRPr sz="800">
                <a:solidFill>
                  <a:schemeClr val="lt1"/>
                </a:solidFill>
              </a:defRPr>
            </a:lvl5pPr>
            <a:lvl6pPr lvl="5" algn="l">
              <a:lnSpc>
                <a:spcPct val="115000"/>
              </a:lnSpc>
              <a:spcBef>
                <a:spcPts val="0"/>
              </a:spcBef>
              <a:spcAft>
                <a:spcPts val="0"/>
              </a:spcAft>
              <a:buSzPts val="1800"/>
              <a:buNone/>
              <a:defRPr sz="800">
                <a:solidFill>
                  <a:schemeClr val="lt1"/>
                </a:solidFill>
              </a:defRPr>
            </a:lvl6pPr>
            <a:lvl7pPr lvl="6" algn="l">
              <a:lnSpc>
                <a:spcPct val="115000"/>
              </a:lnSpc>
              <a:spcBef>
                <a:spcPts val="0"/>
              </a:spcBef>
              <a:spcAft>
                <a:spcPts val="0"/>
              </a:spcAft>
              <a:buSzPts val="1800"/>
              <a:buNone/>
              <a:defRPr sz="800">
                <a:solidFill>
                  <a:schemeClr val="lt1"/>
                </a:solidFill>
              </a:defRPr>
            </a:lvl7pPr>
            <a:lvl8pPr lvl="7" algn="l">
              <a:lnSpc>
                <a:spcPct val="115000"/>
              </a:lnSpc>
              <a:spcBef>
                <a:spcPts val="0"/>
              </a:spcBef>
              <a:spcAft>
                <a:spcPts val="0"/>
              </a:spcAft>
              <a:buSzPts val="1800"/>
              <a:buNone/>
              <a:defRPr sz="800">
                <a:solidFill>
                  <a:schemeClr val="lt1"/>
                </a:solidFill>
              </a:defRPr>
            </a:lvl8pPr>
            <a:lvl9pPr lvl="8" algn="l">
              <a:lnSpc>
                <a:spcPct val="115000"/>
              </a:lnSpc>
              <a:spcBef>
                <a:spcPts val="0"/>
              </a:spcBef>
              <a:spcAft>
                <a:spcPts val="0"/>
              </a:spcAft>
              <a:buSzPts val="1800"/>
              <a:buNone/>
              <a:defRPr sz="800">
                <a:solidFill>
                  <a:schemeClr val="lt1"/>
                </a:solidFil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agenda light">
  <p:cSld name="CUSTOM_4_1_1">
    <p:bg>
      <p:bgPr>
        <a:solidFill>
          <a:schemeClr val="lt1"/>
        </a:solidFill>
      </p:bgPr>
    </p:bg>
    <p:spTree>
      <p:nvGrpSpPr>
        <p:cNvPr id="764" name="Shape 764"/>
        <p:cNvGrpSpPr/>
        <p:nvPr/>
      </p:nvGrpSpPr>
      <p:grpSpPr>
        <a:xfrm>
          <a:off x="0" y="0"/>
          <a:ext cx="0" cy="0"/>
          <a:chOff x="0" y="0"/>
          <a:chExt cx="0" cy="0"/>
        </a:xfrm>
      </p:grpSpPr>
      <p:cxnSp>
        <p:nvCxnSpPr>
          <p:cNvPr id="765" name="Google Shape;765;p71"/>
          <p:cNvCxnSpPr/>
          <p:nvPr/>
        </p:nvCxnSpPr>
        <p:spPr>
          <a:xfrm rot="10800000">
            <a:off x="447775" y="100"/>
            <a:ext cx="0" cy="886500"/>
          </a:xfrm>
          <a:prstGeom prst="straightConnector1">
            <a:avLst/>
          </a:prstGeom>
          <a:noFill/>
          <a:ln cap="flat" cmpd="sng" w="9525">
            <a:solidFill>
              <a:srgbClr val="EE0000"/>
            </a:solidFill>
            <a:prstDash val="solid"/>
            <a:round/>
            <a:headEnd len="sm" w="sm" type="none"/>
            <a:tailEnd len="sm" w="sm" type="none"/>
          </a:ln>
        </p:spPr>
      </p:cxnSp>
      <p:sp>
        <p:nvSpPr>
          <p:cNvPr id="766" name="Google Shape;766;p71"/>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9pPr>
          </a:lstStyle>
          <a:p/>
        </p:txBody>
      </p:sp>
      <p:cxnSp>
        <p:nvCxnSpPr>
          <p:cNvPr id="767" name="Google Shape;767;p71"/>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768" name="Google Shape;768;p71"/>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769" name="Google Shape;769;p71"/>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770" name="Google Shape;770;p71"/>
          <p:cNvSpPr txBox="1"/>
          <p:nvPr>
            <p:ph idx="2"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771" name="Google Shape;771;p71"/>
          <p:cNvSpPr txBox="1"/>
          <p:nvPr>
            <p:ph idx="3" type="body"/>
          </p:nvPr>
        </p:nvSpPr>
        <p:spPr>
          <a:xfrm>
            <a:off x="8669900" y="1849475"/>
            <a:ext cx="2131800" cy="30000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2000"/>
              </a:spcBef>
              <a:spcAft>
                <a:spcPts val="0"/>
              </a:spcAft>
              <a:buSzPts val="1800"/>
              <a:buChar char="･"/>
              <a:defRPr/>
            </a:lvl2pPr>
            <a:lvl3pPr indent="-342900" lvl="2" marL="1371600" algn="l">
              <a:lnSpc>
                <a:spcPct val="115000"/>
              </a:lnSpc>
              <a:spcBef>
                <a:spcPts val="2000"/>
              </a:spcBef>
              <a:spcAft>
                <a:spcPts val="0"/>
              </a:spcAft>
              <a:buSzPts val="1800"/>
              <a:buChar char="･"/>
              <a:defRPr/>
            </a:lvl3pPr>
            <a:lvl4pPr indent="-342900" lvl="3" marL="1828800" algn="l">
              <a:lnSpc>
                <a:spcPct val="115000"/>
              </a:lnSpc>
              <a:spcBef>
                <a:spcPts val="2000"/>
              </a:spcBef>
              <a:spcAft>
                <a:spcPts val="0"/>
              </a:spcAft>
              <a:buSzPts val="1800"/>
              <a:buChar char="･"/>
              <a:defRPr/>
            </a:lvl4pPr>
            <a:lvl5pPr indent="-342900" lvl="4" marL="2286000" algn="l">
              <a:lnSpc>
                <a:spcPct val="115000"/>
              </a:lnSpc>
              <a:spcBef>
                <a:spcPts val="2000"/>
              </a:spcBef>
              <a:spcAft>
                <a:spcPts val="0"/>
              </a:spcAft>
              <a:buSzPts val="1800"/>
              <a:buChar char="･"/>
              <a:defRPr/>
            </a:lvl5pPr>
            <a:lvl6pPr indent="-342900" lvl="5" marL="2743200" algn="l">
              <a:lnSpc>
                <a:spcPct val="115000"/>
              </a:lnSpc>
              <a:spcBef>
                <a:spcPts val="2000"/>
              </a:spcBef>
              <a:spcAft>
                <a:spcPts val="0"/>
              </a:spcAft>
              <a:buSzPts val="1800"/>
              <a:buChar char="･"/>
              <a:defRPr/>
            </a:lvl6pPr>
            <a:lvl7pPr indent="-342900" lvl="6" marL="3200400" algn="l">
              <a:lnSpc>
                <a:spcPct val="115000"/>
              </a:lnSpc>
              <a:spcBef>
                <a:spcPts val="2000"/>
              </a:spcBef>
              <a:spcAft>
                <a:spcPts val="0"/>
              </a:spcAft>
              <a:buSzPts val="1800"/>
              <a:buChar char="･"/>
              <a:defRPr/>
            </a:lvl7pPr>
            <a:lvl8pPr indent="-342900" lvl="7" marL="3657600" algn="l">
              <a:lnSpc>
                <a:spcPct val="115000"/>
              </a:lnSpc>
              <a:spcBef>
                <a:spcPts val="2000"/>
              </a:spcBef>
              <a:spcAft>
                <a:spcPts val="0"/>
              </a:spcAft>
              <a:buSzPts val="1800"/>
              <a:buChar char="･"/>
              <a:defRPr/>
            </a:lvl8pPr>
            <a:lvl9pPr indent="-342900" lvl="8" marL="4114800" algn="l">
              <a:lnSpc>
                <a:spcPct val="115000"/>
              </a:lnSpc>
              <a:spcBef>
                <a:spcPts val="2000"/>
              </a:spcBef>
              <a:spcAft>
                <a:spcPts val="2000"/>
              </a:spcAft>
              <a:buSzPts val="1800"/>
              <a:buChar char="･"/>
              <a:defRPr/>
            </a:lvl9pPr>
          </a:lstStyle>
          <a:p/>
        </p:txBody>
      </p:sp>
      <p:sp>
        <p:nvSpPr>
          <p:cNvPr id="772" name="Google Shape;772;p71"/>
          <p:cNvSpPr txBox="1"/>
          <p:nvPr>
            <p:ph idx="4" type="body"/>
          </p:nvPr>
        </p:nvSpPr>
        <p:spPr>
          <a:xfrm>
            <a:off x="5708700" y="1849475"/>
            <a:ext cx="2131800" cy="30000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2000"/>
              </a:spcBef>
              <a:spcAft>
                <a:spcPts val="0"/>
              </a:spcAft>
              <a:buSzPts val="1800"/>
              <a:buChar char="･"/>
              <a:defRPr/>
            </a:lvl2pPr>
            <a:lvl3pPr indent="-342900" lvl="2" marL="1371600" algn="l">
              <a:lnSpc>
                <a:spcPct val="115000"/>
              </a:lnSpc>
              <a:spcBef>
                <a:spcPts val="2000"/>
              </a:spcBef>
              <a:spcAft>
                <a:spcPts val="0"/>
              </a:spcAft>
              <a:buSzPts val="1800"/>
              <a:buChar char="･"/>
              <a:defRPr/>
            </a:lvl3pPr>
            <a:lvl4pPr indent="-342900" lvl="3" marL="1828800" algn="l">
              <a:lnSpc>
                <a:spcPct val="115000"/>
              </a:lnSpc>
              <a:spcBef>
                <a:spcPts val="2000"/>
              </a:spcBef>
              <a:spcAft>
                <a:spcPts val="0"/>
              </a:spcAft>
              <a:buSzPts val="1800"/>
              <a:buChar char="･"/>
              <a:defRPr/>
            </a:lvl4pPr>
            <a:lvl5pPr indent="-342900" lvl="4" marL="2286000" algn="l">
              <a:lnSpc>
                <a:spcPct val="115000"/>
              </a:lnSpc>
              <a:spcBef>
                <a:spcPts val="2000"/>
              </a:spcBef>
              <a:spcAft>
                <a:spcPts val="0"/>
              </a:spcAft>
              <a:buSzPts val="1800"/>
              <a:buChar char="･"/>
              <a:defRPr/>
            </a:lvl5pPr>
            <a:lvl6pPr indent="-342900" lvl="5" marL="2743200" algn="l">
              <a:lnSpc>
                <a:spcPct val="115000"/>
              </a:lnSpc>
              <a:spcBef>
                <a:spcPts val="2000"/>
              </a:spcBef>
              <a:spcAft>
                <a:spcPts val="0"/>
              </a:spcAft>
              <a:buSzPts val="1800"/>
              <a:buChar char="･"/>
              <a:defRPr/>
            </a:lvl6pPr>
            <a:lvl7pPr indent="-342900" lvl="6" marL="3200400" algn="l">
              <a:lnSpc>
                <a:spcPct val="115000"/>
              </a:lnSpc>
              <a:spcBef>
                <a:spcPts val="2000"/>
              </a:spcBef>
              <a:spcAft>
                <a:spcPts val="0"/>
              </a:spcAft>
              <a:buSzPts val="1800"/>
              <a:buChar char="･"/>
              <a:defRPr/>
            </a:lvl7pPr>
            <a:lvl8pPr indent="-342900" lvl="7" marL="3657600" algn="l">
              <a:lnSpc>
                <a:spcPct val="115000"/>
              </a:lnSpc>
              <a:spcBef>
                <a:spcPts val="2000"/>
              </a:spcBef>
              <a:spcAft>
                <a:spcPts val="0"/>
              </a:spcAft>
              <a:buSzPts val="1800"/>
              <a:buChar char="･"/>
              <a:defRPr/>
            </a:lvl8pPr>
            <a:lvl9pPr indent="-342900" lvl="8" marL="4114800" algn="l">
              <a:lnSpc>
                <a:spcPct val="115000"/>
              </a:lnSpc>
              <a:spcBef>
                <a:spcPts val="2000"/>
              </a:spcBef>
              <a:spcAft>
                <a:spcPts val="2000"/>
              </a:spcAft>
              <a:buSzPts val="1800"/>
              <a:buChar char="･"/>
              <a:defRPr/>
            </a:lvl9pPr>
          </a:lstStyle>
          <a:p/>
        </p:txBody>
      </p:sp>
      <p:sp>
        <p:nvSpPr>
          <p:cNvPr id="773" name="Google Shape;773;p71"/>
          <p:cNvSpPr txBox="1"/>
          <p:nvPr>
            <p:ph type="title"/>
          </p:nvPr>
        </p:nvSpPr>
        <p:spPr>
          <a:xfrm>
            <a:off x="900275" y="1736433"/>
            <a:ext cx="3885900" cy="2698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accent1"/>
              </a:buClr>
              <a:buSzPts val="4800"/>
              <a:buNone/>
              <a:defRPr sz="4800">
                <a:solidFill>
                  <a:schemeClr val="accent1"/>
                </a:solidFill>
              </a:defRPr>
            </a:lvl1pPr>
            <a:lvl2pPr lvl="1" algn="l">
              <a:lnSpc>
                <a:spcPct val="100000"/>
              </a:lnSpc>
              <a:spcBef>
                <a:spcPts val="0"/>
              </a:spcBef>
              <a:spcAft>
                <a:spcPts val="0"/>
              </a:spcAft>
              <a:buClr>
                <a:schemeClr val="accent1"/>
              </a:buClr>
              <a:buSzPts val="4800"/>
              <a:buNone/>
              <a:defRPr sz="4800">
                <a:solidFill>
                  <a:schemeClr val="accent1"/>
                </a:solidFill>
              </a:defRPr>
            </a:lvl2pPr>
            <a:lvl3pPr lvl="2" algn="l">
              <a:lnSpc>
                <a:spcPct val="100000"/>
              </a:lnSpc>
              <a:spcBef>
                <a:spcPts val="0"/>
              </a:spcBef>
              <a:spcAft>
                <a:spcPts val="0"/>
              </a:spcAft>
              <a:buClr>
                <a:schemeClr val="accent1"/>
              </a:buClr>
              <a:buSzPts val="4800"/>
              <a:buNone/>
              <a:defRPr sz="4800">
                <a:solidFill>
                  <a:schemeClr val="accent1"/>
                </a:solidFill>
              </a:defRPr>
            </a:lvl3pPr>
            <a:lvl4pPr lvl="3" algn="l">
              <a:lnSpc>
                <a:spcPct val="100000"/>
              </a:lnSpc>
              <a:spcBef>
                <a:spcPts val="0"/>
              </a:spcBef>
              <a:spcAft>
                <a:spcPts val="0"/>
              </a:spcAft>
              <a:buClr>
                <a:schemeClr val="accent1"/>
              </a:buClr>
              <a:buSzPts val="4800"/>
              <a:buNone/>
              <a:defRPr sz="4800">
                <a:solidFill>
                  <a:schemeClr val="accent1"/>
                </a:solidFill>
              </a:defRPr>
            </a:lvl4pPr>
            <a:lvl5pPr lvl="4" algn="l">
              <a:lnSpc>
                <a:spcPct val="100000"/>
              </a:lnSpc>
              <a:spcBef>
                <a:spcPts val="0"/>
              </a:spcBef>
              <a:spcAft>
                <a:spcPts val="0"/>
              </a:spcAft>
              <a:buClr>
                <a:schemeClr val="accent1"/>
              </a:buClr>
              <a:buSzPts val="4800"/>
              <a:buNone/>
              <a:defRPr sz="4800">
                <a:solidFill>
                  <a:schemeClr val="accent1"/>
                </a:solidFill>
              </a:defRPr>
            </a:lvl5pPr>
            <a:lvl6pPr lvl="5" algn="l">
              <a:lnSpc>
                <a:spcPct val="100000"/>
              </a:lnSpc>
              <a:spcBef>
                <a:spcPts val="0"/>
              </a:spcBef>
              <a:spcAft>
                <a:spcPts val="0"/>
              </a:spcAft>
              <a:buClr>
                <a:schemeClr val="accent1"/>
              </a:buClr>
              <a:buSzPts val="4800"/>
              <a:buNone/>
              <a:defRPr sz="4800">
                <a:solidFill>
                  <a:schemeClr val="accent1"/>
                </a:solidFill>
              </a:defRPr>
            </a:lvl6pPr>
            <a:lvl7pPr lvl="6" algn="l">
              <a:lnSpc>
                <a:spcPct val="100000"/>
              </a:lnSpc>
              <a:spcBef>
                <a:spcPts val="0"/>
              </a:spcBef>
              <a:spcAft>
                <a:spcPts val="0"/>
              </a:spcAft>
              <a:buClr>
                <a:schemeClr val="accent1"/>
              </a:buClr>
              <a:buSzPts val="4800"/>
              <a:buNone/>
              <a:defRPr sz="4800">
                <a:solidFill>
                  <a:schemeClr val="accent1"/>
                </a:solidFill>
              </a:defRPr>
            </a:lvl7pPr>
            <a:lvl8pPr lvl="7" algn="l">
              <a:lnSpc>
                <a:spcPct val="100000"/>
              </a:lnSpc>
              <a:spcBef>
                <a:spcPts val="0"/>
              </a:spcBef>
              <a:spcAft>
                <a:spcPts val="0"/>
              </a:spcAft>
              <a:buClr>
                <a:schemeClr val="accent1"/>
              </a:buClr>
              <a:buSzPts val="4800"/>
              <a:buNone/>
              <a:defRPr sz="4800">
                <a:solidFill>
                  <a:schemeClr val="accent1"/>
                </a:solidFill>
              </a:defRPr>
            </a:lvl8pPr>
            <a:lvl9pPr lvl="8" algn="l">
              <a:lnSpc>
                <a:spcPct val="100000"/>
              </a:lnSpc>
              <a:spcBef>
                <a:spcPts val="0"/>
              </a:spcBef>
              <a:spcAft>
                <a:spcPts val="0"/>
              </a:spcAft>
              <a:buClr>
                <a:schemeClr val="accent1"/>
              </a:buClr>
              <a:buSzPts val="4800"/>
              <a:buNone/>
              <a:defRPr sz="4800">
                <a:solidFill>
                  <a:schemeClr val="accent1"/>
                </a:solidFil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overview">
  <p:cSld name="CUSTOM_4_1_1_1">
    <p:bg>
      <p:bgPr>
        <a:solidFill>
          <a:schemeClr val="lt1"/>
        </a:solidFill>
      </p:bgPr>
    </p:bg>
    <p:spTree>
      <p:nvGrpSpPr>
        <p:cNvPr id="774" name="Shape 774"/>
        <p:cNvGrpSpPr/>
        <p:nvPr/>
      </p:nvGrpSpPr>
      <p:grpSpPr>
        <a:xfrm>
          <a:off x="0" y="0"/>
          <a:ext cx="0" cy="0"/>
          <a:chOff x="0" y="0"/>
          <a:chExt cx="0" cy="0"/>
        </a:xfrm>
      </p:grpSpPr>
      <p:cxnSp>
        <p:nvCxnSpPr>
          <p:cNvPr id="775" name="Google Shape;775;p72"/>
          <p:cNvCxnSpPr/>
          <p:nvPr/>
        </p:nvCxnSpPr>
        <p:spPr>
          <a:xfrm rot="10800000">
            <a:off x="447775" y="100"/>
            <a:ext cx="0" cy="886500"/>
          </a:xfrm>
          <a:prstGeom prst="straightConnector1">
            <a:avLst/>
          </a:prstGeom>
          <a:noFill/>
          <a:ln cap="flat" cmpd="sng" w="9525">
            <a:solidFill>
              <a:srgbClr val="EE0000"/>
            </a:solidFill>
            <a:prstDash val="solid"/>
            <a:round/>
            <a:headEnd len="sm" w="sm" type="none"/>
            <a:tailEnd len="sm" w="sm" type="none"/>
          </a:ln>
        </p:spPr>
      </p:cxnSp>
      <p:sp>
        <p:nvSpPr>
          <p:cNvPr id="776" name="Google Shape;776;p72"/>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9pPr>
          </a:lstStyle>
          <a:p/>
        </p:txBody>
      </p:sp>
      <p:cxnSp>
        <p:nvCxnSpPr>
          <p:cNvPr id="777" name="Google Shape;777;p72"/>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778" name="Google Shape;778;p72"/>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779" name="Google Shape;779;p72"/>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780" name="Google Shape;780;p72"/>
          <p:cNvSpPr txBox="1"/>
          <p:nvPr>
            <p:ph idx="2"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781" name="Google Shape;781;p72"/>
          <p:cNvSpPr txBox="1"/>
          <p:nvPr>
            <p:ph idx="3" type="body"/>
          </p:nvPr>
        </p:nvSpPr>
        <p:spPr>
          <a:xfrm>
            <a:off x="900275" y="3109300"/>
            <a:ext cx="5043900" cy="3000000"/>
          </a:xfrm>
          <a:prstGeom prst="rect">
            <a:avLst/>
          </a:prstGeom>
          <a:noFill/>
          <a:ln>
            <a:noFill/>
          </a:ln>
        </p:spPr>
        <p:txBody>
          <a:bodyPr anchorCtr="0" anchor="t" bIns="91425" lIns="914400" spcFirstLastPara="1" rIns="91425" wrap="square" tIns="91425">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2000"/>
              </a:spcBef>
              <a:spcAft>
                <a:spcPts val="0"/>
              </a:spcAft>
              <a:buSzPts val="1800"/>
              <a:buChar char="･"/>
              <a:defRPr/>
            </a:lvl2pPr>
            <a:lvl3pPr indent="-342900" lvl="2" marL="1371600" algn="l">
              <a:lnSpc>
                <a:spcPct val="115000"/>
              </a:lnSpc>
              <a:spcBef>
                <a:spcPts val="2000"/>
              </a:spcBef>
              <a:spcAft>
                <a:spcPts val="0"/>
              </a:spcAft>
              <a:buSzPts val="1800"/>
              <a:buChar char="･"/>
              <a:defRPr/>
            </a:lvl3pPr>
            <a:lvl4pPr indent="-342900" lvl="3" marL="1828800" algn="l">
              <a:lnSpc>
                <a:spcPct val="115000"/>
              </a:lnSpc>
              <a:spcBef>
                <a:spcPts val="2000"/>
              </a:spcBef>
              <a:spcAft>
                <a:spcPts val="0"/>
              </a:spcAft>
              <a:buSzPts val="1800"/>
              <a:buChar char="･"/>
              <a:defRPr/>
            </a:lvl4pPr>
            <a:lvl5pPr indent="-342900" lvl="4" marL="2286000" algn="l">
              <a:lnSpc>
                <a:spcPct val="115000"/>
              </a:lnSpc>
              <a:spcBef>
                <a:spcPts val="2000"/>
              </a:spcBef>
              <a:spcAft>
                <a:spcPts val="0"/>
              </a:spcAft>
              <a:buSzPts val="1800"/>
              <a:buChar char="･"/>
              <a:defRPr/>
            </a:lvl5pPr>
            <a:lvl6pPr indent="-342900" lvl="5" marL="2743200" algn="l">
              <a:lnSpc>
                <a:spcPct val="115000"/>
              </a:lnSpc>
              <a:spcBef>
                <a:spcPts val="2000"/>
              </a:spcBef>
              <a:spcAft>
                <a:spcPts val="0"/>
              </a:spcAft>
              <a:buSzPts val="1800"/>
              <a:buChar char="･"/>
              <a:defRPr/>
            </a:lvl6pPr>
            <a:lvl7pPr indent="-342900" lvl="6" marL="3200400" algn="l">
              <a:lnSpc>
                <a:spcPct val="115000"/>
              </a:lnSpc>
              <a:spcBef>
                <a:spcPts val="2000"/>
              </a:spcBef>
              <a:spcAft>
                <a:spcPts val="0"/>
              </a:spcAft>
              <a:buSzPts val="1800"/>
              <a:buChar char="･"/>
              <a:defRPr/>
            </a:lvl7pPr>
            <a:lvl8pPr indent="-342900" lvl="7" marL="3657600" algn="l">
              <a:lnSpc>
                <a:spcPct val="115000"/>
              </a:lnSpc>
              <a:spcBef>
                <a:spcPts val="2000"/>
              </a:spcBef>
              <a:spcAft>
                <a:spcPts val="0"/>
              </a:spcAft>
              <a:buSzPts val="1800"/>
              <a:buChar char="･"/>
              <a:defRPr/>
            </a:lvl8pPr>
            <a:lvl9pPr indent="-342900" lvl="8" marL="4114800" algn="l">
              <a:lnSpc>
                <a:spcPct val="115000"/>
              </a:lnSpc>
              <a:spcBef>
                <a:spcPts val="2000"/>
              </a:spcBef>
              <a:spcAft>
                <a:spcPts val="2000"/>
              </a:spcAft>
              <a:buSzPts val="1800"/>
              <a:buChar char="･"/>
              <a:defRPr/>
            </a:lvl9pPr>
          </a:lstStyle>
          <a:p/>
        </p:txBody>
      </p:sp>
      <p:sp>
        <p:nvSpPr>
          <p:cNvPr id="782" name="Google Shape;782;p72"/>
          <p:cNvSpPr txBox="1"/>
          <p:nvPr>
            <p:ph type="title"/>
          </p:nvPr>
        </p:nvSpPr>
        <p:spPr>
          <a:xfrm>
            <a:off x="900275" y="1190987"/>
            <a:ext cx="3885900" cy="14613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accent1"/>
              </a:buClr>
              <a:buSzPts val="4800"/>
              <a:buNone/>
              <a:defRPr sz="4800">
                <a:solidFill>
                  <a:schemeClr val="accent1"/>
                </a:solidFill>
              </a:defRPr>
            </a:lvl1pPr>
            <a:lvl2pPr lvl="1" algn="l">
              <a:lnSpc>
                <a:spcPct val="100000"/>
              </a:lnSpc>
              <a:spcBef>
                <a:spcPts val="0"/>
              </a:spcBef>
              <a:spcAft>
                <a:spcPts val="0"/>
              </a:spcAft>
              <a:buClr>
                <a:schemeClr val="accent1"/>
              </a:buClr>
              <a:buSzPts val="4800"/>
              <a:buNone/>
              <a:defRPr sz="4800">
                <a:solidFill>
                  <a:schemeClr val="accent1"/>
                </a:solidFill>
              </a:defRPr>
            </a:lvl2pPr>
            <a:lvl3pPr lvl="2" algn="l">
              <a:lnSpc>
                <a:spcPct val="100000"/>
              </a:lnSpc>
              <a:spcBef>
                <a:spcPts val="0"/>
              </a:spcBef>
              <a:spcAft>
                <a:spcPts val="0"/>
              </a:spcAft>
              <a:buClr>
                <a:schemeClr val="accent1"/>
              </a:buClr>
              <a:buSzPts val="4800"/>
              <a:buNone/>
              <a:defRPr sz="4800">
                <a:solidFill>
                  <a:schemeClr val="accent1"/>
                </a:solidFill>
              </a:defRPr>
            </a:lvl3pPr>
            <a:lvl4pPr lvl="3" algn="l">
              <a:lnSpc>
                <a:spcPct val="100000"/>
              </a:lnSpc>
              <a:spcBef>
                <a:spcPts val="0"/>
              </a:spcBef>
              <a:spcAft>
                <a:spcPts val="0"/>
              </a:spcAft>
              <a:buClr>
                <a:schemeClr val="accent1"/>
              </a:buClr>
              <a:buSzPts val="4800"/>
              <a:buNone/>
              <a:defRPr sz="4800">
                <a:solidFill>
                  <a:schemeClr val="accent1"/>
                </a:solidFill>
              </a:defRPr>
            </a:lvl4pPr>
            <a:lvl5pPr lvl="4" algn="l">
              <a:lnSpc>
                <a:spcPct val="100000"/>
              </a:lnSpc>
              <a:spcBef>
                <a:spcPts val="0"/>
              </a:spcBef>
              <a:spcAft>
                <a:spcPts val="0"/>
              </a:spcAft>
              <a:buClr>
                <a:schemeClr val="accent1"/>
              </a:buClr>
              <a:buSzPts val="4800"/>
              <a:buNone/>
              <a:defRPr sz="4800">
                <a:solidFill>
                  <a:schemeClr val="accent1"/>
                </a:solidFill>
              </a:defRPr>
            </a:lvl5pPr>
            <a:lvl6pPr lvl="5" algn="l">
              <a:lnSpc>
                <a:spcPct val="100000"/>
              </a:lnSpc>
              <a:spcBef>
                <a:spcPts val="0"/>
              </a:spcBef>
              <a:spcAft>
                <a:spcPts val="0"/>
              </a:spcAft>
              <a:buClr>
                <a:schemeClr val="accent1"/>
              </a:buClr>
              <a:buSzPts val="4800"/>
              <a:buNone/>
              <a:defRPr sz="4800">
                <a:solidFill>
                  <a:schemeClr val="accent1"/>
                </a:solidFill>
              </a:defRPr>
            </a:lvl6pPr>
            <a:lvl7pPr lvl="6" algn="l">
              <a:lnSpc>
                <a:spcPct val="100000"/>
              </a:lnSpc>
              <a:spcBef>
                <a:spcPts val="0"/>
              </a:spcBef>
              <a:spcAft>
                <a:spcPts val="0"/>
              </a:spcAft>
              <a:buClr>
                <a:schemeClr val="accent1"/>
              </a:buClr>
              <a:buSzPts val="4800"/>
              <a:buNone/>
              <a:defRPr sz="4800">
                <a:solidFill>
                  <a:schemeClr val="accent1"/>
                </a:solidFill>
              </a:defRPr>
            </a:lvl7pPr>
            <a:lvl8pPr lvl="7" algn="l">
              <a:lnSpc>
                <a:spcPct val="100000"/>
              </a:lnSpc>
              <a:spcBef>
                <a:spcPts val="0"/>
              </a:spcBef>
              <a:spcAft>
                <a:spcPts val="0"/>
              </a:spcAft>
              <a:buClr>
                <a:schemeClr val="accent1"/>
              </a:buClr>
              <a:buSzPts val="4800"/>
              <a:buNone/>
              <a:defRPr sz="4800">
                <a:solidFill>
                  <a:schemeClr val="accent1"/>
                </a:solidFill>
              </a:defRPr>
            </a:lvl8pPr>
            <a:lvl9pPr lvl="8" algn="l">
              <a:lnSpc>
                <a:spcPct val="100000"/>
              </a:lnSpc>
              <a:spcBef>
                <a:spcPts val="0"/>
              </a:spcBef>
              <a:spcAft>
                <a:spcPts val="0"/>
              </a:spcAft>
              <a:buClr>
                <a:schemeClr val="accent1"/>
              </a:buClr>
              <a:buSzPts val="4800"/>
              <a:buNone/>
              <a:defRPr sz="4800">
                <a:solidFill>
                  <a:schemeClr val="accent1"/>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subhead, and body 2">
  <p:cSld name="CUSTOM_4_17_4">
    <p:spTree>
      <p:nvGrpSpPr>
        <p:cNvPr id="783" name="Shape 783"/>
        <p:cNvGrpSpPr/>
        <p:nvPr/>
      </p:nvGrpSpPr>
      <p:grpSpPr>
        <a:xfrm>
          <a:off x="0" y="0"/>
          <a:ext cx="0" cy="0"/>
          <a:chOff x="0" y="0"/>
          <a:chExt cx="0" cy="0"/>
        </a:xfrm>
      </p:grpSpPr>
      <p:sp>
        <p:nvSpPr>
          <p:cNvPr id="784" name="Google Shape;784;p73"/>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100"/>
              <a:buFont typeface="Red Hat Display Medium"/>
              <a:buNone/>
              <a:defRPr sz="11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chemeClr val="accent1"/>
              </a:buClr>
              <a:buSzPts val="1100"/>
              <a:buFont typeface="Red Hat Display Medium"/>
              <a:buNone/>
              <a:defRPr sz="1100">
                <a:solidFill>
                  <a:schemeClr val="accent1"/>
                </a:solidFill>
                <a:latin typeface="Red Hat Display Medium"/>
                <a:ea typeface="Red Hat Display Medium"/>
                <a:cs typeface="Red Hat Display Medium"/>
                <a:sym typeface="Red Hat Display Medium"/>
              </a:defRPr>
            </a:lvl2pPr>
            <a:lvl3pPr lvl="2" algn="l">
              <a:lnSpc>
                <a:spcPct val="100000"/>
              </a:lnSpc>
              <a:spcBef>
                <a:spcPts val="0"/>
              </a:spcBef>
              <a:spcAft>
                <a:spcPts val="0"/>
              </a:spcAft>
              <a:buClr>
                <a:schemeClr val="accent1"/>
              </a:buClr>
              <a:buSzPts val="1100"/>
              <a:buFont typeface="Red Hat Display Medium"/>
              <a:buNone/>
              <a:defRPr sz="1100">
                <a:solidFill>
                  <a:schemeClr val="accent1"/>
                </a:solidFill>
                <a:latin typeface="Red Hat Display Medium"/>
                <a:ea typeface="Red Hat Display Medium"/>
                <a:cs typeface="Red Hat Display Medium"/>
                <a:sym typeface="Red Hat Display Medium"/>
              </a:defRPr>
            </a:lvl3pPr>
            <a:lvl4pPr lvl="3" algn="l">
              <a:lnSpc>
                <a:spcPct val="100000"/>
              </a:lnSpc>
              <a:spcBef>
                <a:spcPts val="0"/>
              </a:spcBef>
              <a:spcAft>
                <a:spcPts val="0"/>
              </a:spcAft>
              <a:buClr>
                <a:schemeClr val="accent1"/>
              </a:buClr>
              <a:buSzPts val="1100"/>
              <a:buFont typeface="Red Hat Display Medium"/>
              <a:buNone/>
              <a:defRPr sz="1100">
                <a:solidFill>
                  <a:schemeClr val="accent1"/>
                </a:solidFill>
                <a:latin typeface="Red Hat Display Medium"/>
                <a:ea typeface="Red Hat Display Medium"/>
                <a:cs typeface="Red Hat Display Medium"/>
                <a:sym typeface="Red Hat Display Medium"/>
              </a:defRPr>
            </a:lvl4pPr>
            <a:lvl5pPr lvl="4" algn="l">
              <a:lnSpc>
                <a:spcPct val="100000"/>
              </a:lnSpc>
              <a:spcBef>
                <a:spcPts val="0"/>
              </a:spcBef>
              <a:spcAft>
                <a:spcPts val="0"/>
              </a:spcAft>
              <a:buClr>
                <a:schemeClr val="accent1"/>
              </a:buClr>
              <a:buSzPts val="1100"/>
              <a:buFont typeface="Red Hat Display Medium"/>
              <a:buNone/>
              <a:defRPr sz="1100">
                <a:solidFill>
                  <a:schemeClr val="accent1"/>
                </a:solidFill>
                <a:latin typeface="Red Hat Display Medium"/>
                <a:ea typeface="Red Hat Display Medium"/>
                <a:cs typeface="Red Hat Display Medium"/>
                <a:sym typeface="Red Hat Display Medium"/>
              </a:defRPr>
            </a:lvl5pPr>
            <a:lvl6pPr lvl="5" algn="l">
              <a:lnSpc>
                <a:spcPct val="100000"/>
              </a:lnSpc>
              <a:spcBef>
                <a:spcPts val="0"/>
              </a:spcBef>
              <a:spcAft>
                <a:spcPts val="0"/>
              </a:spcAft>
              <a:buClr>
                <a:schemeClr val="accent1"/>
              </a:buClr>
              <a:buSzPts val="1100"/>
              <a:buFont typeface="Red Hat Display Medium"/>
              <a:buNone/>
              <a:defRPr sz="1100">
                <a:solidFill>
                  <a:schemeClr val="accent1"/>
                </a:solidFill>
                <a:latin typeface="Red Hat Display Medium"/>
                <a:ea typeface="Red Hat Display Medium"/>
                <a:cs typeface="Red Hat Display Medium"/>
                <a:sym typeface="Red Hat Display Medium"/>
              </a:defRPr>
            </a:lvl6pPr>
            <a:lvl7pPr lvl="6" algn="l">
              <a:lnSpc>
                <a:spcPct val="100000"/>
              </a:lnSpc>
              <a:spcBef>
                <a:spcPts val="0"/>
              </a:spcBef>
              <a:spcAft>
                <a:spcPts val="0"/>
              </a:spcAft>
              <a:buClr>
                <a:schemeClr val="accent1"/>
              </a:buClr>
              <a:buSzPts val="1100"/>
              <a:buFont typeface="Red Hat Display Medium"/>
              <a:buNone/>
              <a:defRPr sz="1100">
                <a:solidFill>
                  <a:schemeClr val="accent1"/>
                </a:solidFill>
                <a:latin typeface="Red Hat Display Medium"/>
                <a:ea typeface="Red Hat Display Medium"/>
                <a:cs typeface="Red Hat Display Medium"/>
                <a:sym typeface="Red Hat Display Medium"/>
              </a:defRPr>
            </a:lvl7pPr>
            <a:lvl8pPr lvl="7" algn="l">
              <a:lnSpc>
                <a:spcPct val="100000"/>
              </a:lnSpc>
              <a:spcBef>
                <a:spcPts val="0"/>
              </a:spcBef>
              <a:spcAft>
                <a:spcPts val="0"/>
              </a:spcAft>
              <a:buClr>
                <a:schemeClr val="accent1"/>
              </a:buClr>
              <a:buSzPts val="1100"/>
              <a:buFont typeface="Red Hat Display Medium"/>
              <a:buNone/>
              <a:defRPr sz="1100">
                <a:solidFill>
                  <a:schemeClr val="accent1"/>
                </a:solidFill>
                <a:latin typeface="Red Hat Display Medium"/>
                <a:ea typeface="Red Hat Display Medium"/>
                <a:cs typeface="Red Hat Display Medium"/>
                <a:sym typeface="Red Hat Display Medium"/>
              </a:defRPr>
            </a:lvl8pPr>
            <a:lvl9pPr lvl="8" algn="l">
              <a:lnSpc>
                <a:spcPct val="100000"/>
              </a:lnSpc>
              <a:spcBef>
                <a:spcPts val="0"/>
              </a:spcBef>
              <a:spcAft>
                <a:spcPts val="0"/>
              </a:spcAft>
              <a:buClr>
                <a:schemeClr val="accent1"/>
              </a:buClr>
              <a:buSzPts val="1100"/>
              <a:buFont typeface="Red Hat Display Medium"/>
              <a:buNone/>
              <a:defRPr sz="1100">
                <a:solidFill>
                  <a:schemeClr val="accent1"/>
                </a:solidFill>
                <a:latin typeface="Red Hat Display Medium"/>
                <a:ea typeface="Red Hat Display Medium"/>
                <a:cs typeface="Red Hat Display Medium"/>
                <a:sym typeface="Red Hat Display Medium"/>
              </a:defRPr>
            </a:lvl9pPr>
          </a:lstStyle>
          <a:p/>
        </p:txBody>
      </p:sp>
      <p:sp>
        <p:nvSpPr>
          <p:cNvPr id="785" name="Google Shape;785;p73"/>
          <p:cNvSpPr txBox="1"/>
          <p:nvPr>
            <p:ph type="title"/>
          </p:nvPr>
        </p:nvSpPr>
        <p:spPr>
          <a:xfrm>
            <a:off x="885050" y="1100350"/>
            <a:ext cx="10422000" cy="5532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3500"/>
              <a:buNone/>
              <a:defRPr sz="2800"/>
            </a:lvl1pPr>
            <a:lvl2pPr lvl="1" algn="ctr">
              <a:lnSpc>
                <a:spcPct val="130000"/>
              </a:lnSpc>
              <a:spcBef>
                <a:spcPts val="0"/>
              </a:spcBef>
              <a:spcAft>
                <a:spcPts val="0"/>
              </a:spcAft>
              <a:buSzPts val="3500"/>
              <a:buNone/>
              <a:defRPr sz="2700"/>
            </a:lvl2pPr>
            <a:lvl3pPr lvl="2" algn="ctr">
              <a:lnSpc>
                <a:spcPct val="130000"/>
              </a:lnSpc>
              <a:spcBef>
                <a:spcPts val="0"/>
              </a:spcBef>
              <a:spcAft>
                <a:spcPts val="0"/>
              </a:spcAft>
              <a:buSzPts val="3500"/>
              <a:buNone/>
              <a:defRPr sz="2700"/>
            </a:lvl3pPr>
            <a:lvl4pPr lvl="3" algn="ctr">
              <a:lnSpc>
                <a:spcPct val="130000"/>
              </a:lnSpc>
              <a:spcBef>
                <a:spcPts val="0"/>
              </a:spcBef>
              <a:spcAft>
                <a:spcPts val="0"/>
              </a:spcAft>
              <a:buSzPts val="3500"/>
              <a:buNone/>
              <a:defRPr sz="2700"/>
            </a:lvl4pPr>
            <a:lvl5pPr lvl="4" algn="ctr">
              <a:lnSpc>
                <a:spcPct val="130000"/>
              </a:lnSpc>
              <a:spcBef>
                <a:spcPts val="0"/>
              </a:spcBef>
              <a:spcAft>
                <a:spcPts val="0"/>
              </a:spcAft>
              <a:buSzPts val="3500"/>
              <a:buNone/>
              <a:defRPr sz="2700"/>
            </a:lvl5pPr>
            <a:lvl6pPr lvl="5" algn="ctr">
              <a:lnSpc>
                <a:spcPct val="130000"/>
              </a:lnSpc>
              <a:spcBef>
                <a:spcPts val="0"/>
              </a:spcBef>
              <a:spcAft>
                <a:spcPts val="0"/>
              </a:spcAft>
              <a:buSzPts val="3500"/>
              <a:buNone/>
              <a:defRPr sz="2700"/>
            </a:lvl6pPr>
            <a:lvl7pPr lvl="6" algn="ctr">
              <a:lnSpc>
                <a:spcPct val="130000"/>
              </a:lnSpc>
              <a:spcBef>
                <a:spcPts val="0"/>
              </a:spcBef>
              <a:spcAft>
                <a:spcPts val="0"/>
              </a:spcAft>
              <a:buSzPts val="3500"/>
              <a:buNone/>
              <a:defRPr sz="2700"/>
            </a:lvl7pPr>
            <a:lvl8pPr lvl="7" algn="ctr">
              <a:lnSpc>
                <a:spcPct val="130000"/>
              </a:lnSpc>
              <a:spcBef>
                <a:spcPts val="0"/>
              </a:spcBef>
              <a:spcAft>
                <a:spcPts val="0"/>
              </a:spcAft>
              <a:buSzPts val="3500"/>
              <a:buNone/>
              <a:defRPr sz="2700"/>
            </a:lvl8pPr>
            <a:lvl9pPr lvl="8" algn="ctr">
              <a:lnSpc>
                <a:spcPct val="130000"/>
              </a:lnSpc>
              <a:spcBef>
                <a:spcPts val="0"/>
              </a:spcBef>
              <a:spcAft>
                <a:spcPts val="0"/>
              </a:spcAft>
              <a:buSzPts val="3500"/>
              <a:buNone/>
              <a:defRPr sz="2700"/>
            </a:lvl9pPr>
          </a:lstStyle>
          <a:p/>
        </p:txBody>
      </p:sp>
      <p:cxnSp>
        <p:nvCxnSpPr>
          <p:cNvPr id="786" name="Google Shape;786;p73"/>
          <p:cNvCxnSpPr/>
          <p:nvPr/>
        </p:nvCxnSpPr>
        <p:spPr>
          <a:xfrm rot="10800000">
            <a:off x="447775" y="100"/>
            <a:ext cx="0" cy="886500"/>
          </a:xfrm>
          <a:prstGeom prst="straightConnector1">
            <a:avLst/>
          </a:prstGeom>
          <a:noFill/>
          <a:ln cap="flat" cmpd="sng" w="9525">
            <a:solidFill>
              <a:schemeClr val="accent1"/>
            </a:solidFill>
            <a:prstDash val="solid"/>
            <a:round/>
            <a:headEnd len="sm" w="sm" type="none"/>
            <a:tailEnd len="sm" w="sm" type="none"/>
          </a:ln>
        </p:spPr>
      </p:cxnSp>
      <p:cxnSp>
        <p:nvCxnSpPr>
          <p:cNvPr id="787" name="Google Shape;787;p73"/>
          <p:cNvCxnSpPr/>
          <p:nvPr/>
        </p:nvCxnSpPr>
        <p:spPr>
          <a:xfrm rot="10800000">
            <a:off x="447767" y="6401700"/>
            <a:ext cx="0" cy="456300"/>
          </a:xfrm>
          <a:prstGeom prst="straightConnector1">
            <a:avLst/>
          </a:prstGeom>
          <a:noFill/>
          <a:ln cap="flat" cmpd="sng" w="9525">
            <a:solidFill>
              <a:schemeClr val="accent1"/>
            </a:solidFill>
            <a:prstDash val="solid"/>
            <a:round/>
            <a:headEnd len="sm" w="sm" type="none"/>
            <a:tailEnd len="sm" w="sm" type="none"/>
          </a:ln>
        </p:spPr>
      </p:cxnSp>
      <p:sp>
        <p:nvSpPr>
          <p:cNvPr id="788" name="Google Shape;788;p73"/>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000000"/>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789" name="Google Shape;789;p73"/>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790" name="Google Shape;790;p73"/>
          <p:cNvSpPr txBox="1"/>
          <p:nvPr>
            <p:ph idx="2" type="subTitle"/>
          </p:nvPr>
        </p:nvSpPr>
        <p:spPr>
          <a:xfrm>
            <a:off x="885125" y="1653550"/>
            <a:ext cx="10422000" cy="291900"/>
          </a:xfrm>
          <a:prstGeom prst="rect">
            <a:avLst/>
          </a:prstGeom>
          <a:noFill/>
          <a:ln>
            <a:noFill/>
          </a:ln>
        </p:spPr>
        <p:txBody>
          <a:bodyPr anchorCtr="0" anchor="t" bIns="0" lIns="0" spcFirstLastPara="1" rIns="0" wrap="square" tIns="0">
            <a:noAutofit/>
          </a:bodyPr>
          <a:lstStyle>
            <a:lvl1pPr lvl="0" algn="ctr">
              <a:lnSpc>
                <a:spcPct val="140000"/>
              </a:lnSpc>
              <a:spcBef>
                <a:spcPts val="0"/>
              </a:spcBef>
              <a:spcAft>
                <a:spcPts val="0"/>
              </a:spcAft>
              <a:buSzPts val="1900"/>
              <a:buNone/>
              <a:defRPr sz="1900">
                <a:solidFill>
                  <a:schemeClr val="accent1"/>
                </a:solidFill>
              </a:defRPr>
            </a:lvl1pPr>
            <a:lvl2pPr lvl="1" algn="ctr">
              <a:lnSpc>
                <a:spcPct val="140000"/>
              </a:lnSpc>
              <a:spcBef>
                <a:spcPts val="500"/>
              </a:spcBef>
              <a:spcAft>
                <a:spcPts val="0"/>
              </a:spcAft>
              <a:buSzPts val="1900"/>
              <a:buNone/>
              <a:defRPr sz="1900">
                <a:solidFill>
                  <a:schemeClr val="accent1"/>
                </a:solidFill>
              </a:defRPr>
            </a:lvl2pPr>
            <a:lvl3pPr lvl="2" algn="ctr">
              <a:lnSpc>
                <a:spcPct val="140000"/>
              </a:lnSpc>
              <a:spcBef>
                <a:spcPts val="500"/>
              </a:spcBef>
              <a:spcAft>
                <a:spcPts val="0"/>
              </a:spcAft>
              <a:buSzPts val="1900"/>
              <a:buNone/>
              <a:defRPr sz="1900">
                <a:solidFill>
                  <a:schemeClr val="accent1"/>
                </a:solidFill>
              </a:defRPr>
            </a:lvl3pPr>
            <a:lvl4pPr lvl="3" algn="ctr">
              <a:lnSpc>
                <a:spcPct val="140000"/>
              </a:lnSpc>
              <a:spcBef>
                <a:spcPts val="500"/>
              </a:spcBef>
              <a:spcAft>
                <a:spcPts val="0"/>
              </a:spcAft>
              <a:buSzPts val="1900"/>
              <a:buNone/>
              <a:defRPr sz="1900">
                <a:solidFill>
                  <a:schemeClr val="accent1"/>
                </a:solidFill>
              </a:defRPr>
            </a:lvl4pPr>
            <a:lvl5pPr lvl="4" algn="ctr">
              <a:lnSpc>
                <a:spcPct val="140000"/>
              </a:lnSpc>
              <a:spcBef>
                <a:spcPts val="500"/>
              </a:spcBef>
              <a:spcAft>
                <a:spcPts val="0"/>
              </a:spcAft>
              <a:buSzPts val="1900"/>
              <a:buNone/>
              <a:defRPr sz="1900">
                <a:solidFill>
                  <a:schemeClr val="accent1"/>
                </a:solidFill>
              </a:defRPr>
            </a:lvl5pPr>
            <a:lvl6pPr lvl="5" algn="ctr">
              <a:lnSpc>
                <a:spcPct val="140000"/>
              </a:lnSpc>
              <a:spcBef>
                <a:spcPts val="500"/>
              </a:spcBef>
              <a:spcAft>
                <a:spcPts val="0"/>
              </a:spcAft>
              <a:buSzPts val="1900"/>
              <a:buNone/>
              <a:defRPr sz="1900">
                <a:solidFill>
                  <a:schemeClr val="accent1"/>
                </a:solidFill>
              </a:defRPr>
            </a:lvl6pPr>
            <a:lvl7pPr lvl="6" algn="ctr">
              <a:lnSpc>
                <a:spcPct val="140000"/>
              </a:lnSpc>
              <a:spcBef>
                <a:spcPts val="500"/>
              </a:spcBef>
              <a:spcAft>
                <a:spcPts val="0"/>
              </a:spcAft>
              <a:buSzPts val="1900"/>
              <a:buNone/>
              <a:defRPr sz="1900">
                <a:solidFill>
                  <a:schemeClr val="accent1"/>
                </a:solidFill>
              </a:defRPr>
            </a:lvl7pPr>
            <a:lvl8pPr lvl="7" algn="ctr">
              <a:lnSpc>
                <a:spcPct val="140000"/>
              </a:lnSpc>
              <a:spcBef>
                <a:spcPts val="500"/>
              </a:spcBef>
              <a:spcAft>
                <a:spcPts val="0"/>
              </a:spcAft>
              <a:buSzPts val="1900"/>
              <a:buNone/>
              <a:defRPr sz="1900">
                <a:solidFill>
                  <a:schemeClr val="accent1"/>
                </a:solidFill>
              </a:defRPr>
            </a:lvl8pPr>
            <a:lvl9pPr lvl="8" algn="ctr">
              <a:lnSpc>
                <a:spcPct val="140000"/>
              </a:lnSpc>
              <a:spcBef>
                <a:spcPts val="500"/>
              </a:spcBef>
              <a:spcAft>
                <a:spcPts val="500"/>
              </a:spcAft>
              <a:buSzPts val="1900"/>
              <a:buNone/>
              <a:defRPr sz="1900">
                <a:solidFill>
                  <a:schemeClr val="accent1"/>
                </a:solidFill>
              </a:defRPr>
            </a:lvl9pPr>
          </a:lstStyle>
          <a:p/>
        </p:txBody>
      </p:sp>
      <p:sp>
        <p:nvSpPr>
          <p:cNvPr id="791" name="Google Shape;791;p73"/>
          <p:cNvSpPr txBox="1"/>
          <p:nvPr>
            <p:ph idx="3" type="subTitle"/>
          </p:nvPr>
        </p:nvSpPr>
        <p:spPr>
          <a:xfrm>
            <a:off x="885050" y="6169550"/>
            <a:ext cx="8002500" cy="5601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900"/>
              <a:buNone/>
              <a:defRPr sz="800">
                <a:solidFill>
                  <a:schemeClr val="dk1"/>
                </a:solidFill>
              </a:defRPr>
            </a:lvl1pPr>
            <a:lvl2pPr lvl="1" algn="l">
              <a:lnSpc>
                <a:spcPct val="115000"/>
              </a:lnSpc>
              <a:spcBef>
                <a:spcPts val="0"/>
              </a:spcBef>
              <a:spcAft>
                <a:spcPts val="0"/>
              </a:spcAft>
              <a:buSzPts val="1900"/>
              <a:buNone/>
              <a:defRPr sz="800">
                <a:solidFill>
                  <a:schemeClr val="dk1"/>
                </a:solidFill>
              </a:defRPr>
            </a:lvl2pPr>
            <a:lvl3pPr lvl="2" algn="l">
              <a:lnSpc>
                <a:spcPct val="115000"/>
              </a:lnSpc>
              <a:spcBef>
                <a:spcPts val="0"/>
              </a:spcBef>
              <a:spcAft>
                <a:spcPts val="0"/>
              </a:spcAft>
              <a:buSzPts val="1900"/>
              <a:buNone/>
              <a:defRPr sz="800">
                <a:solidFill>
                  <a:schemeClr val="dk1"/>
                </a:solidFill>
              </a:defRPr>
            </a:lvl3pPr>
            <a:lvl4pPr lvl="3" algn="l">
              <a:lnSpc>
                <a:spcPct val="115000"/>
              </a:lnSpc>
              <a:spcBef>
                <a:spcPts val="0"/>
              </a:spcBef>
              <a:spcAft>
                <a:spcPts val="0"/>
              </a:spcAft>
              <a:buSzPts val="1900"/>
              <a:buNone/>
              <a:defRPr sz="800">
                <a:solidFill>
                  <a:schemeClr val="dk1"/>
                </a:solidFill>
              </a:defRPr>
            </a:lvl4pPr>
            <a:lvl5pPr lvl="4" algn="l">
              <a:lnSpc>
                <a:spcPct val="115000"/>
              </a:lnSpc>
              <a:spcBef>
                <a:spcPts val="0"/>
              </a:spcBef>
              <a:spcAft>
                <a:spcPts val="0"/>
              </a:spcAft>
              <a:buSzPts val="1900"/>
              <a:buNone/>
              <a:defRPr sz="800">
                <a:solidFill>
                  <a:schemeClr val="dk1"/>
                </a:solidFill>
              </a:defRPr>
            </a:lvl5pPr>
            <a:lvl6pPr lvl="5" algn="l">
              <a:lnSpc>
                <a:spcPct val="115000"/>
              </a:lnSpc>
              <a:spcBef>
                <a:spcPts val="0"/>
              </a:spcBef>
              <a:spcAft>
                <a:spcPts val="0"/>
              </a:spcAft>
              <a:buSzPts val="1900"/>
              <a:buNone/>
              <a:defRPr sz="800">
                <a:solidFill>
                  <a:schemeClr val="dk1"/>
                </a:solidFill>
              </a:defRPr>
            </a:lvl6pPr>
            <a:lvl7pPr lvl="6" algn="l">
              <a:lnSpc>
                <a:spcPct val="115000"/>
              </a:lnSpc>
              <a:spcBef>
                <a:spcPts val="0"/>
              </a:spcBef>
              <a:spcAft>
                <a:spcPts val="0"/>
              </a:spcAft>
              <a:buSzPts val="1900"/>
              <a:buNone/>
              <a:defRPr sz="800">
                <a:solidFill>
                  <a:schemeClr val="dk1"/>
                </a:solidFill>
              </a:defRPr>
            </a:lvl7pPr>
            <a:lvl8pPr lvl="7" algn="l">
              <a:lnSpc>
                <a:spcPct val="115000"/>
              </a:lnSpc>
              <a:spcBef>
                <a:spcPts val="0"/>
              </a:spcBef>
              <a:spcAft>
                <a:spcPts val="0"/>
              </a:spcAft>
              <a:buSzPts val="1900"/>
              <a:buNone/>
              <a:defRPr sz="800">
                <a:solidFill>
                  <a:schemeClr val="dk1"/>
                </a:solidFill>
              </a:defRPr>
            </a:lvl8pPr>
            <a:lvl9pPr lvl="8" algn="l">
              <a:lnSpc>
                <a:spcPct val="115000"/>
              </a:lnSpc>
              <a:spcBef>
                <a:spcPts val="0"/>
              </a:spcBef>
              <a:spcAft>
                <a:spcPts val="0"/>
              </a:spcAft>
              <a:buSzPts val="1900"/>
              <a:buNone/>
              <a:defRPr sz="800">
                <a:solidFill>
                  <a:schemeClr val="dk1"/>
                </a:solidFill>
              </a:defRPr>
            </a:lvl9pPr>
          </a:lstStyle>
          <a:p/>
        </p:txBody>
      </p:sp>
      <p:sp>
        <p:nvSpPr>
          <p:cNvPr id="792" name="Google Shape;792;p73"/>
          <p:cNvSpPr txBox="1"/>
          <p:nvPr>
            <p:ph idx="4" type="body"/>
          </p:nvPr>
        </p:nvSpPr>
        <p:spPr>
          <a:xfrm>
            <a:off x="2438400" y="2286000"/>
            <a:ext cx="7315200" cy="3657600"/>
          </a:xfrm>
          <a:prstGeom prst="rect">
            <a:avLst/>
          </a:prstGeom>
          <a:noFill/>
          <a:ln>
            <a:noFill/>
          </a:ln>
        </p:spPr>
        <p:txBody>
          <a:bodyPr anchorCtr="0" anchor="t" bIns="0" lIns="0" spcFirstLastPara="1" rIns="0" wrap="square" tIns="0">
            <a:noAutofit/>
          </a:bodyPr>
          <a:lstStyle>
            <a:lvl1pPr indent="-349250" lvl="0" marL="457200" algn="l">
              <a:lnSpc>
                <a:spcPct val="135000"/>
              </a:lnSpc>
              <a:spcBef>
                <a:spcPts val="1100"/>
              </a:spcBef>
              <a:spcAft>
                <a:spcPts val="0"/>
              </a:spcAft>
              <a:buSzPts val="1900"/>
              <a:buChar char="▸"/>
              <a:defRPr/>
            </a:lvl1pPr>
            <a:lvl2pPr indent="-349250" lvl="1" marL="914400" algn="l">
              <a:lnSpc>
                <a:spcPct val="135000"/>
              </a:lnSpc>
              <a:spcBef>
                <a:spcPts val="1100"/>
              </a:spcBef>
              <a:spcAft>
                <a:spcPts val="0"/>
              </a:spcAft>
              <a:buSzPts val="1900"/>
              <a:buChar char="･"/>
              <a:defRPr/>
            </a:lvl2pPr>
            <a:lvl3pPr indent="-349250" lvl="2" marL="1371600" algn="l">
              <a:lnSpc>
                <a:spcPct val="135000"/>
              </a:lnSpc>
              <a:spcBef>
                <a:spcPts val="1100"/>
              </a:spcBef>
              <a:spcAft>
                <a:spcPts val="0"/>
              </a:spcAft>
              <a:buSzPts val="1900"/>
              <a:buChar char="･"/>
              <a:defRPr/>
            </a:lvl3pPr>
            <a:lvl4pPr indent="-349250" lvl="3" marL="1828800" algn="l">
              <a:lnSpc>
                <a:spcPct val="135000"/>
              </a:lnSpc>
              <a:spcBef>
                <a:spcPts val="1100"/>
              </a:spcBef>
              <a:spcAft>
                <a:spcPts val="0"/>
              </a:spcAft>
              <a:buSzPts val="1900"/>
              <a:buChar char="･"/>
              <a:defRPr/>
            </a:lvl4pPr>
            <a:lvl5pPr indent="-349250" lvl="4" marL="2286000" algn="l">
              <a:lnSpc>
                <a:spcPct val="135000"/>
              </a:lnSpc>
              <a:spcBef>
                <a:spcPts val="1100"/>
              </a:spcBef>
              <a:spcAft>
                <a:spcPts val="0"/>
              </a:spcAft>
              <a:buSzPts val="1900"/>
              <a:buChar char="･"/>
              <a:defRPr/>
            </a:lvl5pPr>
            <a:lvl6pPr indent="-349250" lvl="5" marL="2743200" algn="l">
              <a:lnSpc>
                <a:spcPct val="135000"/>
              </a:lnSpc>
              <a:spcBef>
                <a:spcPts val="1100"/>
              </a:spcBef>
              <a:spcAft>
                <a:spcPts val="0"/>
              </a:spcAft>
              <a:buSzPts val="1900"/>
              <a:buChar char="･"/>
              <a:defRPr/>
            </a:lvl6pPr>
            <a:lvl7pPr indent="-349250" lvl="6" marL="3200400" algn="l">
              <a:lnSpc>
                <a:spcPct val="135000"/>
              </a:lnSpc>
              <a:spcBef>
                <a:spcPts val="1100"/>
              </a:spcBef>
              <a:spcAft>
                <a:spcPts val="0"/>
              </a:spcAft>
              <a:buSzPts val="1900"/>
              <a:buChar char="･"/>
              <a:defRPr/>
            </a:lvl7pPr>
            <a:lvl8pPr indent="-349250" lvl="7" marL="3657600" algn="l">
              <a:lnSpc>
                <a:spcPct val="135000"/>
              </a:lnSpc>
              <a:spcBef>
                <a:spcPts val="1100"/>
              </a:spcBef>
              <a:spcAft>
                <a:spcPts val="0"/>
              </a:spcAft>
              <a:buSzPts val="1900"/>
              <a:buChar char="･"/>
              <a:defRPr/>
            </a:lvl8pPr>
            <a:lvl9pPr indent="-349250" lvl="8" marL="4114800" algn="l">
              <a:lnSpc>
                <a:spcPct val="135000"/>
              </a:lnSpc>
              <a:spcBef>
                <a:spcPts val="1100"/>
              </a:spcBef>
              <a:spcAft>
                <a:spcPts val="1100"/>
              </a:spcAft>
              <a:buSzPts val="190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1">
  <p:cSld name="CUSTOM_4_18_1">
    <p:spTree>
      <p:nvGrpSpPr>
        <p:cNvPr id="793" name="Shape 793"/>
        <p:cNvGrpSpPr/>
        <p:nvPr/>
      </p:nvGrpSpPr>
      <p:grpSpPr>
        <a:xfrm>
          <a:off x="0" y="0"/>
          <a:ext cx="0" cy="0"/>
          <a:chOff x="0" y="0"/>
          <a:chExt cx="0" cy="0"/>
        </a:xfrm>
      </p:grpSpPr>
      <p:sp>
        <p:nvSpPr>
          <p:cNvPr id="794" name="Google Shape;794;p74"/>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Clr>
                <a:schemeClr val="accent1"/>
              </a:buClr>
              <a:buSzPts val="1100"/>
              <a:buFont typeface="Red Hat Text Medium"/>
              <a:buNone/>
              <a:defRPr sz="1100">
                <a:solidFill>
                  <a:schemeClr val="accent1"/>
                </a:solidFill>
                <a:latin typeface="Red Hat Text Medium"/>
                <a:ea typeface="Red Hat Text Medium"/>
                <a:cs typeface="Red Hat Text Medium"/>
                <a:sym typeface="Red Hat Text Medium"/>
              </a:defRPr>
            </a:lvl1pPr>
            <a:lvl2pPr lvl="1" algn="l">
              <a:lnSpc>
                <a:spcPct val="100000"/>
              </a:lnSpc>
              <a:spcBef>
                <a:spcPts val="0"/>
              </a:spcBef>
              <a:spcAft>
                <a:spcPts val="0"/>
              </a:spcAft>
              <a:buClr>
                <a:schemeClr val="accent1"/>
              </a:buClr>
              <a:buSzPts val="1100"/>
              <a:buFont typeface="Red Hat Text Medium"/>
              <a:buNone/>
              <a:defRPr sz="1100">
                <a:solidFill>
                  <a:schemeClr val="accent1"/>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chemeClr val="accent1"/>
              </a:buClr>
              <a:buSzPts val="1100"/>
              <a:buFont typeface="Red Hat Text Medium"/>
              <a:buNone/>
              <a:defRPr sz="1100">
                <a:solidFill>
                  <a:schemeClr val="accent1"/>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chemeClr val="accent1"/>
              </a:buClr>
              <a:buSzPts val="1100"/>
              <a:buFont typeface="Red Hat Text Medium"/>
              <a:buNone/>
              <a:defRPr sz="1100">
                <a:solidFill>
                  <a:schemeClr val="accent1"/>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chemeClr val="accent1"/>
              </a:buClr>
              <a:buSzPts val="1100"/>
              <a:buFont typeface="Red Hat Text Medium"/>
              <a:buNone/>
              <a:defRPr sz="1100">
                <a:solidFill>
                  <a:schemeClr val="accent1"/>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chemeClr val="accent1"/>
              </a:buClr>
              <a:buSzPts val="1100"/>
              <a:buFont typeface="Red Hat Text Medium"/>
              <a:buNone/>
              <a:defRPr sz="1100">
                <a:solidFill>
                  <a:schemeClr val="accent1"/>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chemeClr val="accent1"/>
              </a:buClr>
              <a:buSzPts val="1100"/>
              <a:buFont typeface="Red Hat Text Medium"/>
              <a:buNone/>
              <a:defRPr sz="1100">
                <a:solidFill>
                  <a:schemeClr val="accent1"/>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chemeClr val="accent1"/>
              </a:buClr>
              <a:buSzPts val="1100"/>
              <a:buFont typeface="Red Hat Text Medium"/>
              <a:buNone/>
              <a:defRPr sz="1100">
                <a:solidFill>
                  <a:schemeClr val="accent1"/>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chemeClr val="accent1"/>
              </a:buClr>
              <a:buSzPts val="1100"/>
              <a:buFont typeface="Red Hat Text Medium"/>
              <a:buNone/>
              <a:defRPr sz="1100">
                <a:solidFill>
                  <a:schemeClr val="accent1"/>
                </a:solidFill>
                <a:latin typeface="Red Hat Text Medium"/>
                <a:ea typeface="Red Hat Text Medium"/>
                <a:cs typeface="Red Hat Text Medium"/>
                <a:sym typeface="Red Hat Text Medium"/>
              </a:defRPr>
            </a:lvl9pPr>
          </a:lstStyle>
          <a:p/>
        </p:txBody>
      </p:sp>
      <p:cxnSp>
        <p:nvCxnSpPr>
          <p:cNvPr id="795" name="Google Shape;795;p74"/>
          <p:cNvCxnSpPr/>
          <p:nvPr/>
        </p:nvCxnSpPr>
        <p:spPr>
          <a:xfrm rot="10800000">
            <a:off x="447775" y="100"/>
            <a:ext cx="0" cy="886500"/>
          </a:xfrm>
          <a:prstGeom prst="straightConnector1">
            <a:avLst/>
          </a:prstGeom>
          <a:noFill/>
          <a:ln cap="flat" cmpd="sng" w="12700">
            <a:solidFill>
              <a:schemeClr val="accent1"/>
            </a:solidFill>
            <a:prstDash val="solid"/>
            <a:round/>
            <a:headEnd len="sm" w="sm" type="none"/>
            <a:tailEnd len="sm" w="sm" type="none"/>
          </a:ln>
        </p:spPr>
      </p:cxnSp>
      <p:cxnSp>
        <p:nvCxnSpPr>
          <p:cNvPr id="796" name="Google Shape;796;p74"/>
          <p:cNvCxnSpPr/>
          <p:nvPr/>
        </p:nvCxnSpPr>
        <p:spPr>
          <a:xfrm rot="10800000">
            <a:off x="447767" y="6401700"/>
            <a:ext cx="0" cy="456300"/>
          </a:xfrm>
          <a:prstGeom prst="straightConnector1">
            <a:avLst/>
          </a:prstGeom>
          <a:noFill/>
          <a:ln cap="flat" cmpd="sng" w="12700">
            <a:solidFill>
              <a:schemeClr val="accent1"/>
            </a:solidFill>
            <a:prstDash val="solid"/>
            <a:round/>
            <a:headEnd len="sm" w="sm" type="none"/>
            <a:tailEnd len="sm" w="sm" type="none"/>
          </a:ln>
        </p:spPr>
      </p:cxnSp>
      <p:sp>
        <p:nvSpPr>
          <p:cNvPr id="797" name="Google Shape;797;p74"/>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798" name="Google Shape;798;p74"/>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agenda light 1">
  <p:cSld name="CUSTOM_4_1_1_2">
    <p:bg>
      <p:bgPr>
        <a:solidFill>
          <a:schemeClr val="lt1"/>
        </a:solidFill>
      </p:bgPr>
    </p:bg>
    <p:spTree>
      <p:nvGrpSpPr>
        <p:cNvPr id="799" name="Shape 799"/>
        <p:cNvGrpSpPr/>
        <p:nvPr/>
      </p:nvGrpSpPr>
      <p:grpSpPr>
        <a:xfrm>
          <a:off x="0" y="0"/>
          <a:ext cx="0" cy="0"/>
          <a:chOff x="0" y="0"/>
          <a:chExt cx="0" cy="0"/>
        </a:xfrm>
      </p:grpSpPr>
      <p:cxnSp>
        <p:nvCxnSpPr>
          <p:cNvPr id="800" name="Google Shape;800;p75"/>
          <p:cNvCxnSpPr/>
          <p:nvPr/>
        </p:nvCxnSpPr>
        <p:spPr>
          <a:xfrm rot="10800000">
            <a:off x="447775" y="100"/>
            <a:ext cx="0" cy="886500"/>
          </a:xfrm>
          <a:prstGeom prst="straightConnector1">
            <a:avLst/>
          </a:prstGeom>
          <a:noFill/>
          <a:ln cap="flat" cmpd="sng" w="9525">
            <a:solidFill>
              <a:srgbClr val="EE0000"/>
            </a:solidFill>
            <a:prstDash val="solid"/>
            <a:round/>
            <a:headEnd len="sm" w="sm" type="none"/>
            <a:tailEnd len="sm" w="sm" type="none"/>
          </a:ln>
        </p:spPr>
      </p:cxnSp>
      <p:sp>
        <p:nvSpPr>
          <p:cNvPr id="801" name="Google Shape;801;p75"/>
          <p:cNvSpPr txBox="1"/>
          <p:nvPr>
            <p:ph idx="1" type="subTitle"/>
          </p:nvPr>
        </p:nvSpPr>
        <p:spPr>
          <a:xfrm>
            <a:off x="447775" y="55441"/>
            <a:ext cx="5148900" cy="816300"/>
          </a:xfrm>
          <a:prstGeom prst="rect">
            <a:avLst/>
          </a:prstGeom>
          <a:noFill/>
          <a:ln>
            <a:noFill/>
          </a:ln>
        </p:spPr>
        <p:txBody>
          <a:bodyPr anchorCtr="0" anchor="ctr" bIns="91425" lIns="438900" spcFirstLastPara="1" rIns="91425" wrap="square" tIns="91425">
            <a:noAutofit/>
          </a:bodyPr>
          <a:lstStyle>
            <a:lvl1pPr lvl="0" algn="l">
              <a:lnSpc>
                <a:spcPct val="100000"/>
              </a:lnSpc>
              <a:spcBef>
                <a:spcPts val="0"/>
              </a:spcBef>
              <a:spcAft>
                <a:spcPts val="0"/>
              </a:spcAft>
              <a:buSzPts val="1000"/>
              <a:buFont typeface="Red Hat Display Medium"/>
              <a:buNone/>
              <a:defRPr sz="1000">
                <a:solidFill>
                  <a:schemeClr val="accent1"/>
                </a:solidFill>
                <a:latin typeface="Red Hat Display Medium"/>
                <a:ea typeface="Red Hat Display Medium"/>
                <a:cs typeface="Red Hat Display Medium"/>
                <a:sym typeface="Red Hat Display Medium"/>
              </a:defRPr>
            </a:lvl1pPr>
            <a:lvl2pPr lvl="1"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2pPr>
            <a:lvl3pPr lvl="2"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3pPr>
            <a:lvl4pPr lvl="3"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4pPr>
            <a:lvl5pPr lvl="4"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5pPr>
            <a:lvl6pPr lvl="5"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6pPr>
            <a:lvl7pPr lvl="6"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7pPr>
            <a:lvl8pPr lvl="7"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8pPr>
            <a:lvl9pPr lvl="8" algn="l">
              <a:lnSpc>
                <a:spcPct val="100000"/>
              </a:lnSpc>
              <a:spcBef>
                <a:spcPts val="0"/>
              </a:spcBef>
              <a:spcAft>
                <a:spcPts val="0"/>
              </a:spcAft>
              <a:buClr>
                <a:srgbClr val="141414"/>
              </a:buClr>
              <a:buSzPts val="1000"/>
              <a:buFont typeface="Red Hat Text Medium"/>
              <a:buNone/>
              <a:defRPr sz="1000">
                <a:solidFill>
                  <a:srgbClr val="141414"/>
                </a:solidFill>
                <a:latin typeface="Red Hat Text Medium"/>
                <a:ea typeface="Red Hat Text Medium"/>
                <a:cs typeface="Red Hat Text Medium"/>
                <a:sym typeface="Red Hat Text Medium"/>
              </a:defRPr>
            </a:lvl9pPr>
          </a:lstStyle>
          <a:p/>
        </p:txBody>
      </p:sp>
      <p:cxnSp>
        <p:nvCxnSpPr>
          <p:cNvPr id="802" name="Google Shape;802;p75"/>
          <p:cNvCxnSpPr/>
          <p:nvPr/>
        </p:nvCxnSpPr>
        <p:spPr>
          <a:xfrm rot="10800000">
            <a:off x="447767" y="6401400"/>
            <a:ext cx="0" cy="456600"/>
          </a:xfrm>
          <a:prstGeom prst="straightConnector1">
            <a:avLst/>
          </a:prstGeom>
          <a:noFill/>
          <a:ln cap="flat" cmpd="sng" w="9525">
            <a:solidFill>
              <a:srgbClr val="EE0000"/>
            </a:solidFill>
            <a:prstDash val="solid"/>
            <a:round/>
            <a:headEnd len="sm" w="sm" type="none"/>
            <a:tailEnd len="sm" w="sm" type="none"/>
          </a:ln>
        </p:spPr>
      </p:cxnSp>
      <p:sp>
        <p:nvSpPr>
          <p:cNvPr id="803" name="Google Shape;803;p75"/>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pic>
        <p:nvPicPr>
          <p:cNvPr id="804" name="Google Shape;804;p75"/>
          <p:cNvPicPr preferRelativeResize="0"/>
          <p:nvPr/>
        </p:nvPicPr>
        <p:blipFill rotWithShape="1">
          <a:blip r:embed="rId2">
            <a:alphaModFix/>
          </a:blip>
          <a:srcRect b="317" l="0" r="0" t="327"/>
          <a:stretch/>
        </p:blipFill>
        <p:spPr>
          <a:xfrm>
            <a:off x="10711279" y="6313250"/>
            <a:ext cx="975850" cy="228121"/>
          </a:xfrm>
          <a:prstGeom prst="rect">
            <a:avLst/>
          </a:prstGeom>
          <a:noFill/>
          <a:ln>
            <a:noFill/>
          </a:ln>
        </p:spPr>
      </p:pic>
      <p:sp>
        <p:nvSpPr>
          <p:cNvPr id="805" name="Google Shape;805;p75"/>
          <p:cNvSpPr txBox="1"/>
          <p:nvPr>
            <p:ph idx="2" type="subTitle"/>
          </p:nvPr>
        </p:nvSpPr>
        <p:spPr>
          <a:xfrm>
            <a:off x="885050" y="6169550"/>
            <a:ext cx="8002500" cy="559800"/>
          </a:xfrm>
          <a:prstGeom prst="rect">
            <a:avLst/>
          </a:prstGeom>
          <a:noFill/>
          <a:ln>
            <a:noFill/>
          </a:ln>
        </p:spPr>
        <p:txBody>
          <a:bodyPr anchorCtr="0" anchor="b" bIns="0" lIns="0" spcFirstLastPara="1" rIns="0" wrap="square" tIns="0">
            <a:noAutofit/>
          </a:bodyPr>
          <a:lstStyle>
            <a:lvl1pPr lvl="0" algn="l">
              <a:lnSpc>
                <a:spcPct val="115000"/>
              </a:lnSpc>
              <a:spcBef>
                <a:spcPts val="0"/>
              </a:spcBef>
              <a:spcAft>
                <a:spcPts val="0"/>
              </a:spcAft>
              <a:buSzPts val="1800"/>
              <a:buNone/>
              <a:defRPr sz="800">
                <a:solidFill>
                  <a:schemeClr val="dk1"/>
                </a:solidFill>
              </a:defRPr>
            </a:lvl1pPr>
            <a:lvl2pPr lvl="1" algn="l">
              <a:lnSpc>
                <a:spcPct val="115000"/>
              </a:lnSpc>
              <a:spcBef>
                <a:spcPts val="0"/>
              </a:spcBef>
              <a:spcAft>
                <a:spcPts val="0"/>
              </a:spcAft>
              <a:buSzPts val="1800"/>
              <a:buNone/>
              <a:defRPr sz="800">
                <a:solidFill>
                  <a:schemeClr val="dk1"/>
                </a:solidFill>
              </a:defRPr>
            </a:lvl2pPr>
            <a:lvl3pPr lvl="2" algn="l">
              <a:lnSpc>
                <a:spcPct val="115000"/>
              </a:lnSpc>
              <a:spcBef>
                <a:spcPts val="0"/>
              </a:spcBef>
              <a:spcAft>
                <a:spcPts val="0"/>
              </a:spcAft>
              <a:buSzPts val="1800"/>
              <a:buNone/>
              <a:defRPr sz="800">
                <a:solidFill>
                  <a:schemeClr val="dk1"/>
                </a:solidFill>
              </a:defRPr>
            </a:lvl3pPr>
            <a:lvl4pPr lvl="3" algn="l">
              <a:lnSpc>
                <a:spcPct val="115000"/>
              </a:lnSpc>
              <a:spcBef>
                <a:spcPts val="0"/>
              </a:spcBef>
              <a:spcAft>
                <a:spcPts val="0"/>
              </a:spcAft>
              <a:buSzPts val="1800"/>
              <a:buNone/>
              <a:defRPr sz="800">
                <a:solidFill>
                  <a:schemeClr val="dk1"/>
                </a:solidFill>
              </a:defRPr>
            </a:lvl4pPr>
            <a:lvl5pPr lvl="4" algn="l">
              <a:lnSpc>
                <a:spcPct val="115000"/>
              </a:lnSpc>
              <a:spcBef>
                <a:spcPts val="0"/>
              </a:spcBef>
              <a:spcAft>
                <a:spcPts val="0"/>
              </a:spcAft>
              <a:buSzPts val="1800"/>
              <a:buNone/>
              <a:defRPr sz="800">
                <a:solidFill>
                  <a:schemeClr val="dk1"/>
                </a:solidFill>
              </a:defRPr>
            </a:lvl5pPr>
            <a:lvl6pPr lvl="5" algn="l">
              <a:lnSpc>
                <a:spcPct val="115000"/>
              </a:lnSpc>
              <a:spcBef>
                <a:spcPts val="0"/>
              </a:spcBef>
              <a:spcAft>
                <a:spcPts val="0"/>
              </a:spcAft>
              <a:buSzPts val="1800"/>
              <a:buNone/>
              <a:defRPr sz="800">
                <a:solidFill>
                  <a:schemeClr val="dk1"/>
                </a:solidFill>
              </a:defRPr>
            </a:lvl6pPr>
            <a:lvl7pPr lvl="6" algn="l">
              <a:lnSpc>
                <a:spcPct val="115000"/>
              </a:lnSpc>
              <a:spcBef>
                <a:spcPts val="0"/>
              </a:spcBef>
              <a:spcAft>
                <a:spcPts val="0"/>
              </a:spcAft>
              <a:buSzPts val="1800"/>
              <a:buNone/>
              <a:defRPr sz="800">
                <a:solidFill>
                  <a:schemeClr val="dk1"/>
                </a:solidFill>
              </a:defRPr>
            </a:lvl7pPr>
            <a:lvl8pPr lvl="7" algn="l">
              <a:lnSpc>
                <a:spcPct val="115000"/>
              </a:lnSpc>
              <a:spcBef>
                <a:spcPts val="0"/>
              </a:spcBef>
              <a:spcAft>
                <a:spcPts val="0"/>
              </a:spcAft>
              <a:buSzPts val="1800"/>
              <a:buNone/>
              <a:defRPr sz="800">
                <a:solidFill>
                  <a:schemeClr val="dk1"/>
                </a:solidFill>
              </a:defRPr>
            </a:lvl8pPr>
            <a:lvl9pPr lvl="8" algn="l">
              <a:lnSpc>
                <a:spcPct val="115000"/>
              </a:lnSpc>
              <a:spcBef>
                <a:spcPts val="0"/>
              </a:spcBef>
              <a:spcAft>
                <a:spcPts val="0"/>
              </a:spcAft>
              <a:buSzPts val="1800"/>
              <a:buNone/>
              <a:defRPr sz="800">
                <a:solidFill>
                  <a:schemeClr val="dk1"/>
                </a:solidFill>
              </a:defRPr>
            </a:lvl9pPr>
          </a:lstStyle>
          <a:p/>
        </p:txBody>
      </p:sp>
      <p:sp>
        <p:nvSpPr>
          <p:cNvPr id="806" name="Google Shape;806;p75"/>
          <p:cNvSpPr txBox="1"/>
          <p:nvPr>
            <p:ph idx="3" type="body"/>
          </p:nvPr>
        </p:nvSpPr>
        <p:spPr>
          <a:xfrm>
            <a:off x="8669900" y="1849475"/>
            <a:ext cx="2131800" cy="30000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2000"/>
              </a:spcBef>
              <a:spcAft>
                <a:spcPts val="0"/>
              </a:spcAft>
              <a:buSzPts val="1800"/>
              <a:buChar char="･"/>
              <a:defRPr/>
            </a:lvl2pPr>
            <a:lvl3pPr indent="-342900" lvl="2" marL="1371600" algn="l">
              <a:lnSpc>
                <a:spcPct val="115000"/>
              </a:lnSpc>
              <a:spcBef>
                <a:spcPts val="2000"/>
              </a:spcBef>
              <a:spcAft>
                <a:spcPts val="0"/>
              </a:spcAft>
              <a:buSzPts val="1800"/>
              <a:buChar char="･"/>
              <a:defRPr/>
            </a:lvl3pPr>
            <a:lvl4pPr indent="-342900" lvl="3" marL="1828800" algn="l">
              <a:lnSpc>
                <a:spcPct val="115000"/>
              </a:lnSpc>
              <a:spcBef>
                <a:spcPts val="2000"/>
              </a:spcBef>
              <a:spcAft>
                <a:spcPts val="0"/>
              </a:spcAft>
              <a:buSzPts val="1800"/>
              <a:buChar char="･"/>
              <a:defRPr/>
            </a:lvl4pPr>
            <a:lvl5pPr indent="-342900" lvl="4" marL="2286000" algn="l">
              <a:lnSpc>
                <a:spcPct val="115000"/>
              </a:lnSpc>
              <a:spcBef>
                <a:spcPts val="2000"/>
              </a:spcBef>
              <a:spcAft>
                <a:spcPts val="0"/>
              </a:spcAft>
              <a:buSzPts val="1800"/>
              <a:buChar char="･"/>
              <a:defRPr/>
            </a:lvl5pPr>
            <a:lvl6pPr indent="-342900" lvl="5" marL="2743200" algn="l">
              <a:lnSpc>
                <a:spcPct val="115000"/>
              </a:lnSpc>
              <a:spcBef>
                <a:spcPts val="2000"/>
              </a:spcBef>
              <a:spcAft>
                <a:spcPts val="0"/>
              </a:spcAft>
              <a:buSzPts val="1800"/>
              <a:buChar char="･"/>
              <a:defRPr/>
            </a:lvl6pPr>
            <a:lvl7pPr indent="-342900" lvl="6" marL="3200400" algn="l">
              <a:lnSpc>
                <a:spcPct val="115000"/>
              </a:lnSpc>
              <a:spcBef>
                <a:spcPts val="2000"/>
              </a:spcBef>
              <a:spcAft>
                <a:spcPts val="0"/>
              </a:spcAft>
              <a:buSzPts val="1800"/>
              <a:buChar char="･"/>
              <a:defRPr/>
            </a:lvl7pPr>
            <a:lvl8pPr indent="-342900" lvl="7" marL="3657600" algn="l">
              <a:lnSpc>
                <a:spcPct val="115000"/>
              </a:lnSpc>
              <a:spcBef>
                <a:spcPts val="2000"/>
              </a:spcBef>
              <a:spcAft>
                <a:spcPts val="0"/>
              </a:spcAft>
              <a:buSzPts val="1800"/>
              <a:buChar char="･"/>
              <a:defRPr/>
            </a:lvl8pPr>
            <a:lvl9pPr indent="-342900" lvl="8" marL="4114800" algn="l">
              <a:lnSpc>
                <a:spcPct val="115000"/>
              </a:lnSpc>
              <a:spcBef>
                <a:spcPts val="2000"/>
              </a:spcBef>
              <a:spcAft>
                <a:spcPts val="2000"/>
              </a:spcAft>
              <a:buSzPts val="1800"/>
              <a:buChar char="･"/>
              <a:defRPr/>
            </a:lvl9pPr>
          </a:lstStyle>
          <a:p/>
        </p:txBody>
      </p:sp>
      <p:sp>
        <p:nvSpPr>
          <p:cNvPr id="807" name="Google Shape;807;p75"/>
          <p:cNvSpPr txBox="1"/>
          <p:nvPr>
            <p:ph idx="4" type="body"/>
          </p:nvPr>
        </p:nvSpPr>
        <p:spPr>
          <a:xfrm>
            <a:off x="5708700" y="1849475"/>
            <a:ext cx="2131800" cy="30000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2000"/>
              </a:spcBef>
              <a:spcAft>
                <a:spcPts val="0"/>
              </a:spcAft>
              <a:buSzPts val="1800"/>
              <a:buChar char="･"/>
              <a:defRPr/>
            </a:lvl2pPr>
            <a:lvl3pPr indent="-342900" lvl="2" marL="1371600" algn="l">
              <a:lnSpc>
                <a:spcPct val="115000"/>
              </a:lnSpc>
              <a:spcBef>
                <a:spcPts val="2000"/>
              </a:spcBef>
              <a:spcAft>
                <a:spcPts val="0"/>
              </a:spcAft>
              <a:buSzPts val="1800"/>
              <a:buChar char="･"/>
              <a:defRPr/>
            </a:lvl3pPr>
            <a:lvl4pPr indent="-342900" lvl="3" marL="1828800" algn="l">
              <a:lnSpc>
                <a:spcPct val="115000"/>
              </a:lnSpc>
              <a:spcBef>
                <a:spcPts val="2000"/>
              </a:spcBef>
              <a:spcAft>
                <a:spcPts val="0"/>
              </a:spcAft>
              <a:buSzPts val="1800"/>
              <a:buChar char="･"/>
              <a:defRPr/>
            </a:lvl4pPr>
            <a:lvl5pPr indent="-342900" lvl="4" marL="2286000" algn="l">
              <a:lnSpc>
                <a:spcPct val="115000"/>
              </a:lnSpc>
              <a:spcBef>
                <a:spcPts val="2000"/>
              </a:spcBef>
              <a:spcAft>
                <a:spcPts val="0"/>
              </a:spcAft>
              <a:buSzPts val="1800"/>
              <a:buChar char="･"/>
              <a:defRPr/>
            </a:lvl5pPr>
            <a:lvl6pPr indent="-342900" lvl="5" marL="2743200" algn="l">
              <a:lnSpc>
                <a:spcPct val="115000"/>
              </a:lnSpc>
              <a:spcBef>
                <a:spcPts val="2000"/>
              </a:spcBef>
              <a:spcAft>
                <a:spcPts val="0"/>
              </a:spcAft>
              <a:buSzPts val="1800"/>
              <a:buChar char="･"/>
              <a:defRPr/>
            </a:lvl6pPr>
            <a:lvl7pPr indent="-342900" lvl="6" marL="3200400" algn="l">
              <a:lnSpc>
                <a:spcPct val="115000"/>
              </a:lnSpc>
              <a:spcBef>
                <a:spcPts val="2000"/>
              </a:spcBef>
              <a:spcAft>
                <a:spcPts val="0"/>
              </a:spcAft>
              <a:buSzPts val="1800"/>
              <a:buChar char="･"/>
              <a:defRPr/>
            </a:lvl7pPr>
            <a:lvl8pPr indent="-342900" lvl="7" marL="3657600" algn="l">
              <a:lnSpc>
                <a:spcPct val="115000"/>
              </a:lnSpc>
              <a:spcBef>
                <a:spcPts val="2000"/>
              </a:spcBef>
              <a:spcAft>
                <a:spcPts val="0"/>
              </a:spcAft>
              <a:buSzPts val="1800"/>
              <a:buChar char="･"/>
              <a:defRPr/>
            </a:lvl8pPr>
            <a:lvl9pPr indent="-342900" lvl="8" marL="4114800" algn="l">
              <a:lnSpc>
                <a:spcPct val="115000"/>
              </a:lnSpc>
              <a:spcBef>
                <a:spcPts val="2000"/>
              </a:spcBef>
              <a:spcAft>
                <a:spcPts val="2000"/>
              </a:spcAft>
              <a:buSzPts val="1800"/>
              <a:buChar char="･"/>
              <a:defRPr/>
            </a:lvl9pPr>
          </a:lstStyle>
          <a:p/>
        </p:txBody>
      </p:sp>
      <p:sp>
        <p:nvSpPr>
          <p:cNvPr id="808" name="Google Shape;808;p75"/>
          <p:cNvSpPr txBox="1"/>
          <p:nvPr>
            <p:ph type="title"/>
          </p:nvPr>
        </p:nvSpPr>
        <p:spPr>
          <a:xfrm>
            <a:off x="900275" y="1736433"/>
            <a:ext cx="3885900" cy="2698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accent1"/>
              </a:buClr>
              <a:buSzPts val="4800"/>
              <a:buNone/>
              <a:defRPr sz="4800">
                <a:solidFill>
                  <a:schemeClr val="accent1"/>
                </a:solidFill>
              </a:defRPr>
            </a:lvl1pPr>
            <a:lvl2pPr lvl="1" algn="l">
              <a:lnSpc>
                <a:spcPct val="100000"/>
              </a:lnSpc>
              <a:spcBef>
                <a:spcPts val="0"/>
              </a:spcBef>
              <a:spcAft>
                <a:spcPts val="0"/>
              </a:spcAft>
              <a:buClr>
                <a:schemeClr val="accent1"/>
              </a:buClr>
              <a:buSzPts val="4800"/>
              <a:buNone/>
              <a:defRPr sz="4800">
                <a:solidFill>
                  <a:schemeClr val="accent1"/>
                </a:solidFill>
              </a:defRPr>
            </a:lvl2pPr>
            <a:lvl3pPr lvl="2" algn="l">
              <a:lnSpc>
                <a:spcPct val="100000"/>
              </a:lnSpc>
              <a:spcBef>
                <a:spcPts val="0"/>
              </a:spcBef>
              <a:spcAft>
                <a:spcPts val="0"/>
              </a:spcAft>
              <a:buClr>
                <a:schemeClr val="accent1"/>
              </a:buClr>
              <a:buSzPts val="4800"/>
              <a:buNone/>
              <a:defRPr sz="4800">
                <a:solidFill>
                  <a:schemeClr val="accent1"/>
                </a:solidFill>
              </a:defRPr>
            </a:lvl3pPr>
            <a:lvl4pPr lvl="3" algn="l">
              <a:lnSpc>
                <a:spcPct val="100000"/>
              </a:lnSpc>
              <a:spcBef>
                <a:spcPts val="0"/>
              </a:spcBef>
              <a:spcAft>
                <a:spcPts val="0"/>
              </a:spcAft>
              <a:buClr>
                <a:schemeClr val="accent1"/>
              </a:buClr>
              <a:buSzPts val="4800"/>
              <a:buNone/>
              <a:defRPr sz="4800">
                <a:solidFill>
                  <a:schemeClr val="accent1"/>
                </a:solidFill>
              </a:defRPr>
            </a:lvl4pPr>
            <a:lvl5pPr lvl="4" algn="l">
              <a:lnSpc>
                <a:spcPct val="100000"/>
              </a:lnSpc>
              <a:spcBef>
                <a:spcPts val="0"/>
              </a:spcBef>
              <a:spcAft>
                <a:spcPts val="0"/>
              </a:spcAft>
              <a:buClr>
                <a:schemeClr val="accent1"/>
              </a:buClr>
              <a:buSzPts val="4800"/>
              <a:buNone/>
              <a:defRPr sz="4800">
                <a:solidFill>
                  <a:schemeClr val="accent1"/>
                </a:solidFill>
              </a:defRPr>
            </a:lvl5pPr>
            <a:lvl6pPr lvl="5" algn="l">
              <a:lnSpc>
                <a:spcPct val="100000"/>
              </a:lnSpc>
              <a:spcBef>
                <a:spcPts val="0"/>
              </a:spcBef>
              <a:spcAft>
                <a:spcPts val="0"/>
              </a:spcAft>
              <a:buClr>
                <a:schemeClr val="accent1"/>
              </a:buClr>
              <a:buSzPts val="4800"/>
              <a:buNone/>
              <a:defRPr sz="4800">
                <a:solidFill>
                  <a:schemeClr val="accent1"/>
                </a:solidFill>
              </a:defRPr>
            </a:lvl6pPr>
            <a:lvl7pPr lvl="6" algn="l">
              <a:lnSpc>
                <a:spcPct val="100000"/>
              </a:lnSpc>
              <a:spcBef>
                <a:spcPts val="0"/>
              </a:spcBef>
              <a:spcAft>
                <a:spcPts val="0"/>
              </a:spcAft>
              <a:buClr>
                <a:schemeClr val="accent1"/>
              </a:buClr>
              <a:buSzPts val="4800"/>
              <a:buNone/>
              <a:defRPr sz="4800">
                <a:solidFill>
                  <a:schemeClr val="accent1"/>
                </a:solidFill>
              </a:defRPr>
            </a:lvl7pPr>
            <a:lvl8pPr lvl="7" algn="l">
              <a:lnSpc>
                <a:spcPct val="100000"/>
              </a:lnSpc>
              <a:spcBef>
                <a:spcPts val="0"/>
              </a:spcBef>
              <a:spcAft>
                <a:spcPts val="0"/>
              </a:spcAft>
              <a:buClr>
                <a:schemeClr val="accent1"/>
              </a:buClr>
              <a:buSzPts val="4800"/>
              <a:buNone/>
              <a:defRPr sz="4800">
                <a:solidFill>
                  <a:schemeClr val="accent1"/>
                </a:solidFill>
              </a:defRPr>
            </a:lvl8pPr>
            <a:lvl9pPr lvl="8" algn="l">
              <a:lnSpc>
                <a:spcPct val="100000"/>
              </a:lnSpc>
              <a:spcBef>
                <a:spcPts val="0"/>
              </a:spcBef>
              <a:spcAft>
                <a:spcPts val="0"/>
              </a:spcAft>
              <a:buClr>
                <a:schemeClr val="accent1"/>
              </a:buClr>
              <a:buSzPts val="4800"/>
              <a:buNone/>
              <a:defRPr sz="4800">
                <a:solidFill>
                  <a:schemeClr val="accent1"/>
                </a:solidFil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Slide 1_1_1_G">
  <p:cSld name="TITLE_AND_BODY_2_1_1_1_1_1_1_1_1">
    <p:spTree>
      <p:nvGrpSpPr>
        <p:cNvPr id="809" name="Shape 809"/>
        <p:cNvGrpSpPr/>
        <p:nvPr/>
      </p:nvGrpSpPr>
      <p:grpSpPr>
        <a:xfrm>
          <a:off x="0" y="0"/>
          <a:ext cx="0" cy="0"/>
          <a:chOff x="0" y="0"/>
          <a:chExt cx="0" cy="0"/>
        </a:xfrm>
      </p:grpSpPr>
      <p:sp>
        <p:nvSpPr>
          <p:cNvPr id="810" name="Google Shape;810;p76"/>
          <p:cNvSpPr/>
          <p:nvPr>
            <p:ph idx="2" type="pic"/>
          </p:nvPr>
        </p:nvSpPr>
        <p:spPr>
          <a:xfrm>
            <a:off x="4234731" y="228600"/>
            <a:ext cx="4690800" cy="4690800"/>
          </a:xfrm>
          <a:prstGeom prst="rect">
            <a:avLst/>
          </a:prstGeom>
          <a:noFill/>
          <a:ln>
            <a:noFill/>
          </a:ln>
        </p:spPr>
      </p:sp>
      <p:sp>
        <p:nvSpPr>
          <p:cNvPr id="811" name="Google Shape;811;p76"/>
          <p:cNvSpPr txBox="1"/>
          <p:nvPr>
            <p:ph type="title"/>
          </p:nvPr>
        </p:nvSpPr>
        <p:spPr>
          <a:xfrm>
            <a:off x="228657" y="228600"/>
            <a:ext cx="3558000" cy="841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3400"/>
              <a:buNone/>
              <a:defRPr/>
            </a:lvl1pPr>
            <a:lvl2pPr lvl="1" algn="l">
              <a:lnSpc>
                <a:spcPct val="100000"/>
              </a:lnSpc>
              <a:spcBef>
                <a:spcPts val="0"/>
              </a:spcBef>
              <a:spcAft>
                <a:spcPts val="0"/>
              </a:spcAft>
              <a:buSzPts val="3400"/>
              <a:buNone/>
              <a:defRPr/>
            </a:lvl2pPr>
            <a:lvl3pPr lvl="2" algn="l">
              <a:lnSpc>
                <a:spcPct val="100000"/>
              </a:lnSpc>
              <a:spcBef>
                <a:spcPts val="0"/>
              </a:spcBef>
              <a:spcAft>
                <a:spcPts val="0"/>
              </a:spcAft>
              <a:buSzPts val="3400"/>
              <a:buNone/>
              <a:defRPr/>
            </a:lvl3pPr>
            <a:lvl4pPr lvl="3" algn="l">
              <a:lnSpc>
                <a:spcPct val="100000"/>
              </a:lnSpc>
              <a:spcBef>
                <a:spcPts val="0"/>
              </a:spcBef>
              <a:spcAft>
                <a:spcPts val="0"/>
              </a:spcAft>
              <a:buSzPts val="3400"/>
              <a:buNone/>
              <a:defRPr/>
            </a:lvl4pPr>
            <a:lvl5pPr lvl="4" algn="l">
              <a:lnSpc>
                <a:spcPct val="100000"/>
              </a:lnSpc>
              <a:spcBef>
                <a:spcPts val="0"/>
              </a:spcBef>
              <a:spcAft>
                <a:spcPts val="0"/>
              </a:spcAft>
              <a:buSzPts val="3400"/>
              <a:buNone/>
              <a:defRPr/>
            </a:lvl5pPr>
            <a:lvl6pPr lvl="5" algn="l">
              <a:lnSpc>
                <a:spcPct val="100000"/>
              </a:lnSpc>
              <a:spcBef>
                <a:spcPts val="0"/>
              </a:spcBef>
              <a:spcAft>
                <a:spcPts val="0"/>
              </a:spcAft>
              <a:buSzPts val="3400"/>
              <a:buNone/>
              <a:defRPr/>
            </a:lvl6pPr>
            <a:lvl7pPr lvl="6" algn="l">
              <a:lnSpc>
                <a:spcPct val="100000"/>
              </a:lnSpc>
              <a:spcBef>
                <a:spcPts val="0"/>
              </a:spcBef>
              <a:spcAft>
                <a:spcPts val="0"/>
              </a:spcAft>
              <a:buSzPts val="3400"/>
              <a:buNone/>
              <a:defRPr/>
            </a:lvl7pPr>
            <a:lvl8pPr lvl="7" algn="l">
              <a:lnSpc>
                <a:spcPct val="100000"/>
              </a:lnSpc>
              <a:spcBef>
                <a:spcPts val="0"/>
              </a:spcBef>
              <a:spcAft>
                <a:spcPts val="0"/>
              </a:spcAft>
              <a:buSzPts val="3400"/>
              <a:buNone/>
              <a:defRPr/>
            </a:lvl8pPr>
            <a:lvl9pPr lvl="8" algn="l">
              <a:lnSpc>
                <a:spcPct val="100000"/>
              </a:lnSpc>
              <a:spcBef>
                <a:spcPts val="0"/>
              </a:spcBef>
              <a:spcAft>
                <a:spcPts val="0"/>
              </a:spcAft>
              <a:buSzPts val="3400"/>
              <a:buNone/>
              <a:defRPr/>
            </a:lvl9pPr>
          </a:lstStyle>
          <a:p/>
        </p:txBody>
      </p:sp>
      <p:sp>
        <p:nvSpPr>
          <p:cNvPr id="812" name="Google Shape;812;p76"/>
          <p:cNvSpPr txBox="1"/>
          <p:nvPr>
            <p:ph idx="1" type="body"/>
          </p:nvPr>
        </p:nvSpPr>
        <p:spPr>
          <a:xfrm>
            <a:off x="228657" y="1600200"/>
            <a:ext cx="3558000" cy="3319200"/>
          </a:xfrm>
          <a:prstGeom prst="rect">
            <a:avLst/>
          </a:prstGeom>
          <a:noFill/>
          <a:ln>
            <a:noFill/>
          </a:ln>
        </p:spPr>
        <p:txBody>
          <a:bodyPr anchorCtr="0" anchor="t" bIns="0" lIns="0" spcFirstLastPara="1" rIns="0" wrap="square" tIns="0">
            <a:noAutofit/>
          </a:bodyPr>
          <a:lstStyle>
            <a:lvl1pPr indent="-342900" lvl="0" marL="457200" algn="l">
              <a:lnSpc>
                <a:spcPct val="140000"/>
              </a:lnSpc>
              <a:spcBef>
                <a:spcPts val="0"/>
              </a:spcBef>
              <a:spcAft>
                <a:spcPts val="0"/>
              </a:spcAft>
              <a:buSzPts val="1800"/>
              <a:buChar char="▸"/>
              <a:defRPr/>
            </a:lvl1pPr>
            <a:lvl2pPr indent="-342900" lvl="1" marL="914400" algn="l">
              <a:lnSpc>
                <a:spcPct val="140000"/>
              </a:lnSpc>
              <a:spcBef>
                <a:spcPts val="500"/>
              </a:spcBef>
              <a:spcAft>
                <a:spcPts val="0"/>
              </a:spcAft>
              <a:buSzPts val="1800"/>
              <a:buChar char="･"/>
              <a:defRPr/>
            </a:lvl2pPr>
            <a:lvl3pPr indent="-342900" lvl="2" marL="1371600" algn="l">
              <a:lnSpc>
                <a:spcPct val="140000"/>
              </a:lnSpc>
              <a:spcBef>
                <a:spcPts val="500"/>
              </a:spcBef>
              <a:spcAft>
                <a:spcPts val="0"/>
              </a:spcAft>
              <a:buSzPts val="1800"/>
              <a:buChar char="･"/>
              <a:defRPr/>
            </a:lvl3pPr>
            <a:lvl4pPr indent="-342900" lvl="3" marL="1828800" algn="l">
              <a:lnSpc>
                <a:spcPct val="140000"/>
              </a:lnSpc>
              <a:spcBef>
                <a:spcPts val="500"/>
              </a:spcBef>
              <a:spcAft>
                <a:spcPts val="0"/>
              </a:spcAft>
              <a:buSzPts val="1800"/>
              <a:buChar char="･"/>
              <a:defRPr/>
            </a:lvl4pPr>
            <a:lvl5pPr indent="-342900" lvl="4" marL="2286000" algn="l">
              <a:lnSpc>
                <a:spcPct val="140000"/>
              </a:lnSpc>
              <a:spcBef>
                <a:spcPts val="500"/>
              </a:spcBef>
              <a:spcAft>
                <a:spcPts val="0"/>
              </a:spcAft>
              <a:buSzPts val="1800"/>
              <a:buChar char="･"/>
              <a:defRPr/>
            </a:lvl5pPr>
            <a:lvl6pPr indent="-342900" lvl="5" marL="2743200" algn="l">
              <a:lnSpc>
                <a:spcPct val="140000"/>
              </a:lnSpc>
              <a:spcBef>
                <a:spcPts val="500"/>
              </a:spcBef>
              <a:spcAft>
                <a:spcPts val="0"/>
              </a:spcAft>
              <a:buSzPts val="1800"/>
              <a:buChar char="･"/>
              <a:defRPr/>
            </a:lvl6pPr>
            <a:lvl7pPr indent="-342900" lvl="6" marL="3200400" algn="l">
              <a:lnSpc>
                <a:spcPct val="140000"/>
              </a:lnSpc>
              <a:spcBef>
                <a:spcPts val="500"/>
              </a:spcBef>
              <a:spcAft>
                <a:spcPts val="0"/>
              </a:spcAft>
              <a:buSzPts val="1800"/>
              <a:buChar char="･"/>
              <a:defRPr/>
            </a:lvl7pPr>
            <a:lvl8pPr indent="-342900" lvl="7" marL="3657600" algn="l">
              <a:lnSpc>
                <a:spcPct val="140000"/>
              </a:lnSpc>
              <a:spcBef>
                <a:spcPts val="500"/>
              </a:spcBef>
              <a:spcAft>
                <a:spcPts val="0"/>
              </a:spcAft>
              <a:buSzPts val="1800"/>
              <a:buChar char="･"/>
              <a:defRPr/>
            </a:lvl8pPr>
            <a:lvl9pPr indent="-342900" lvl="8" marL="4114800" algn="l">
              <a:lnSpc>
                <a:spcPct val="140000"/>
              </a:lnSpc>
              <a:spcBef>
                <a:spcPts val="500"/>
              </a:spcBef>
              <a:spcAft>
                <a:spcPts val="500"/>
              </a:spcAft>
              <a:buSzPts val="1800"/>
              <a:buChar char="･"/>
              <a:defRPr/>
            </a:lvl9pPr>
          </a:lstStyle>
          <a:p/>
        </p:txBody>
      </p:sp>
      <p:sp>
        <p:nvSpPr>
          <p:cNvPr id="813" name="Google Shape;813;p76"/>
          <p:cNvSpPr txBox="1"/>
          <p:nvPr>
            <p:ph idx="12" type="sldNum"/>
          </p:nvPr>
        </p:nvSpPr>
        <p:spPr>
          <a:xfrm>
            <a:off x="11409045" y="6333134"/>
            <a:ext cx="731700" cy="5250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and two column body 1 1">
  <p:cSld name="CUSTOM_4_17_1_2_1">
    <p:spTree>
      <p:nvGrpSpPr>
        <p:cNvPr id="814" name="Shape 814"/>
        <p:cNvGrpSpPr/>
        <p:nvPr/>
      </p:nvGrpSpPr>
      <p:grpSpPr>
        <a:xfrm>
          <a:off x="0" y="0"/>
          <a:ext cx="0" cy="0"/>
          <a:chOff x="0" y="0"/>
          <a:chExt cx="0" cy="0"/>
        </a:xfrm>
      </p:grpSpPr>
      <p:sp>
        <p:nvSpPr>
          <p:cNvPr id="815" name="Google Shape;815;g3968325b51f_0_837"/>
          <p:cNvSpPr/>
          <p:nvPr/>
        </p:nvSpPr>
        <p:spPr>
          <a:xfrm>
            <a:off x="9435050" y="6300800"/>
            <a:ext cx="1872000" cy="297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500">
              <a:latin typeface="Red Hat Display"/>
              <a:ea typeface="Red Hat Display"/>
              <a:cs typeface="Red Hat Display"/>
              <a:sym typeface="Red Hat Display"/>
            </a:endParaRPr>
          </a:p>
        </p:txBody>
      </p:sp>
      <p:cxnSp>
        <p:nvCxnSpPr>
          <p:cNvPr id="816" name="Google Shape;816;g3968325b51f_0_837"/>
          <p:cNvCxnSpPr/>
          <p:nvPr/>
        </p:nvCxnSpPr>
        <p:spPr>
          <a:xfrm rot="10800000">
            <a:off x="447775" y="100"/>
            <a:ext cx="0" cy="886500"/>
          </a:xfrm>
          <a:prstGeom prst="straightConnector1">
            <a:avLst/>
          </a:prstGeom>
          <a:noFill/>
          <a:ln cap="flat" cmpd="sng" w="9525">
            <a:solidFill>
              <a:schemeClr val="accent1"/>
            </a:solidFill>
            <a:prstDash val="solid"/>
            <a:round/>
            <a:headEnd len="med" w="med" type="none"/>
            <a:tailEnd len="med" w="med" type="none"/>
          </a:ln>
        </p:spPr>
      </p:cxnSp>
      <p:cxnSp>
        <p:nvCxnSpPr>
          <p:cNvPr id="817" name="Google Shape;817;g3968325b51f_0_837"/>
          <p:cNvCxnSpPr/>
          <p:nvPr/>
        </p:nvCxnSpPr>
        <p:spPr>
          <a:xfrm rot="10800000">
            <a:off x="447767" y="6401700"/>
            <a:ext cx="0" cy="456300"/>
          </a:xfrm>
          <a:prstGeom prst="straightConnector1">
            <a:avLst/>
          </a:prstGeom>
          <a:noFill/>
          <a:ln cap="flat" cmpd="sng" w="9525">
            <a:solidFill>
              <a:schemeClr val="accent1"/>
            </a:solidFill>
            <a:prstDash val="solid"/>
            <a:round/>
            <a:headEnd len="med" w="med" type="none"/>
            <a:tailEnd len="med" w="med" type="none"/>
          </a:ln>
        </p:spPr>
      </p:cxnSp>
      <p:sp>
        <p:nvSpPr>
          <p:cNvPr id="818" name="Google Shape;818;g3968325b51f_0_837"/>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lvl="0" algn="ctr">
              <a:buNone/>
              <a:defRPr sz="800">
                <a:latin typeface="Red Hat Text Medium"/>
                <a:ea typeface="Red Hat Text Medium"/>
                <a:cs typeface="Red Hat Text Medium"/>
                <a:sym typeface="Red Hat Text Medium"/>
              </a:defRPr>
            </a:lvl1pPr>
            <a:lvl2pPr lvl="1" algn="ctr">
              <a:buNone/>
              <a:defRPr sz="800">
                <a:latin typeface="Red Hat Text Medium"/>
                <a:ea typeface="Red Hat Text Medium"/>
                <a:cs typeface="Red Hat Text Medium"/>
                <a:sym typeface="Red Hat Text Medium"/>
              </a:defRPr>
            </a:lvl2pPr>
            <a:lvl3pPr lvl="2" algn="ctr">
              <a:buNone/>
              <a:defRPr sz="800">
                <a:latin typeface="Red Hat Text Medium"/>
                <a:ea typeface="Red Hat Text Medium"/>
                <a:cs typeface="Red Hat Text Medium"/>
                <a:sym typeface="Red Hat Text Medium"/>
              </a:defRPr>
            </a:lvl3pPr>
            <a:lvl4pPr lvl="3" algn="ctr">
              <a:buNone/>
              <a:defRPr sz="800">
                <a:latin typeface="Red Hat Text Medium"/>
                <a:ea typeface="Red Hat Text Medium"/>
                <a:cs typeface="Red Hat Text Medium"/>
                <a:sym typeface="Red Hat Text Medium"/>
              </a:defRPr>
            </a:lvl4pPr>
            <a:lvl5pPr lvl="4" algn="ctr">
              <a:buNone/>
              <a:defRPr sz="800">
                <a:latin typeface="Red Hat Text Medium"/>
                <a:ea typeface="Red Hat Text Medium"/>
                <a:cs typeface="Red Hat Text Medium"/>
                <a:sym typeface="Red Hat Text Medium"/>
              </a:defRPr>
            </a:lvl5pPr>
            <a:lvl6pPr lvl="5" algn="ctr">
              <a:buNone/>
              <a:defRPr sz="800">
                <a:latin typeface="Red Hat Text Medium"/>
                <a:ea typeface="Red Hat Text Medium"/>
                <a:cs typeface="Red Hat Text Medium"/>
                <a:sym typeface="Red Hat Text Medium"/>
              </a:defRPr>
            </a:lvl6pPr>
            <a:lvl7pPr lvl="6" algn="ctr">
              <a:buNone/>
              <a:defRPr sz="800">
                <a:latin typeface="Red Hat Text Medium"/>
                <a:ea typeface="Red Hat Text Medium"/>
                <a:cs typeface="Red Hat Text Medium"/>
                <a:sym typeface="Red Hat Text Medium"/>
              </a:defRPr>
            </a:lvl7pPr>
            <a:lvl8pPr lvl="7" algn="ctr">
              <a:buNone/>
              <a:defRPr sz="800">
                <a:latin typeface="Red Hat Text Medium"/>
                <a:ea typeface="Red Hat Text Medium"/>
                <a:cs typeface="Red Hat Text Medium"/>
                <a:sym typeface="Red Hat Text Medium"/>
              </a:defRPr>
            </a:lvl8pPr>
            <a:lvl9pPr lvl="8" algn="ctr">
              <a:buNone/>
              <a:defRPr sz="8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
        <p:nvSpPr>
          <p:cNvPr id="819" name="Google Shape;819;g3968325b51f_0_837"/>
          <p:cNvSpPr txBox="1"/>
          <p:nvPr>
            <p:ph idx="1" type="body"/>
          </p:nvPr>
        </p:nvSpPr>
        <p:spPr>
          <a:xfrm>
            <a:off x="885125" y="2291177"/>
            <a:ext cx="4937700" cy="3727200"/>
          </a:xfrm>
          <a:prstGeom prst="rect">
            <a:avLst/>
          </a:prstGeom>
        </p:spPr>
        <p:txBody>
          <a:bodyPr anchorCtr="0" anchor="t" bIns="0" lIns="0" spcFirstLastPara="1" rIns="0" wrap="square" tIns="0">
            <a:noAutofit/>
          </a:bodyPr>
          <a:lstStyle>
            <a:lvl1pPr indent="-342900" lvl="0" marL="457200">
              <a:lnSpc>
                <a:spcPct val="135000"/>
              </a:lnSpc>
              <a:spcBef>
                <a:spcPts val="1100"/>
              </a:spcBef>
              <a:spcAft>
                <a:spcPts val="0"/>
              </a:spcAft>
              <a:buSzPts val="1800"/>
              <a:buChar char="▸"/>
              <a:defRPr/>
            </a:lvl1pPr>
            <a:lvl2pPr indent="-342900" lvl="1" marL="914400">
              <a:lnSpc>
                <a:spcPct val="135000"/>
              </a:lnSpc>
              <a:spcBef>
                <a:spcPts val="1100"/>
              </a:spcBef>
              <a:spcAft>
                <a:spcPts val="0"/>
              </a:spcAft>
              <a:buSzPts val="1800"/>
              <a:buChar char="･"/>
              <a:defRPr/>
            </a:lvl2pPr>
            <a:lvl3pPr indent="-342900" lvl="2" marL="1371600">
              <a:lnSpc>
                <a:spcPct val="135000"/>
              </a:lnSpc>
              <a:spcBef>
                <a:spcPts val="1100"/>
              </a:spcBef>
              <a:spcAft>
                <a:spcPts val="0"/>
              </a:spcAft>
              <a:buSzPts val="1800"/>
              <a:buChar char="･"/>
              <a:defRPr/>
            </a:lvl3pPr>
            <a:lvl4pPr indent="-342900" lvl="3" marL="1828800">
              <a:lnSpc>
                <a:spcPct val="135000"/>
              </a:lnSpc>
              <a:spcBef>
                <a:spcPts val="1100"/>
              </a:spcBef>
              <a:spcAft>
                <a:spcPts val="0"/>
              </a:spcAft>
              <a:buSzPts val="1800"/>
              <a:buChar char="･"/>
              <a:defRPr/>
            </a:lvl4pPr>
            <a:lvl5pPr indent="-342900" lvl="4" marL="2286000">
              <a:lnSpc>
                <a:spcPct val="135000"/>
              </a:lnSpc>
              <a:spcBef>
                <a:spcPts val="1100"/>
              </a:spcBef>
              <a:spcAft>
                <a:spcPts val="0"/>
              </a:spcAft>
              <a:buSzPts val="1800"/>
              <a:buChar char="･"/>
              <a:defRPr/>
            </a:lvl5pPr>
            <a:lvl6pPr indent="-342900" lvl="5" marL="2743200">
              <a:lnSpc>
                <a:spcPct val="135000"/>
              </a:lnSpc>
              <a:spcBef>
                <a:spcPts val="1100"/>
              </a:spcBef>
              <a:spcAft>
                <a:spcPts val="0"/>
              </a:spcAft>
              <a:buSzPts val="1800"/>
              <a:buChar char="･"/>
              <a:defRPr/>
            </a:lvl6pPr>
            <a:lvl7pPr indent="-342900" lvl="6" marL="3200400">
              <a:lnSpc>
                <a:spcPct val="135000"/>
              </a:lnSpc>
              <a:spcBef>
                <a:spcPts val="1100"/>
              </a:spcBef>
              <a:spcAft>
                <a:spcPts val="0"/>
              </a:spcAft>
              <a:buSzPts val="1800"/>
              <a:buChar char="･"/>
              <a:defRPr/>
            </a:lvl7pPr>
            <a:lvl8pPr indent="-342900" lvl="7" marL="3657600">
              <a:lnSpc>
                <a:spcPct val="135000"/>
              </a:lnSpc>
              <a:spcBef>
                <a:spcPts val="1100"/>
              </a:spcBef>
              <a:spcAft>
                <a:spcPts val="0"/>
              </a:spcAft>
              <a:buSzPts val="1800"/>
              <a:buChar char="･"/>
              <a:defRPr/>
            </a:lvl8pPr>
            <a:lvl9pPr indent="-342900" lvl="8" marL="4114800">
              <a:lnSpc>
                <a:spcPct val="135000"/>
              </a:lnSpc>
              <a:spcBef>
                <a:spcPts val="1100"/>
              </a:spcBef>
              <a:spcAft>
                <a:spcPts val="1100"/>
              </a:spcAft>
              <a:buSzPts val="1800"/>
              <a:buChar char="･"/>
              <a:defRPr/>
            </a:lvl9pPr>
          </a:lstStyle>
          <a:p/>
        </p:txBody>
      </p:sp>
      <p:sp>
        <p:nvSpPr>
          <p:cNvPr id="820" name="Google Shape;820;g3968325b51f_0_837"/>
          <p:cNvSpPr txBox="1"/>
          <p:nvPr>
            <p:ph idx="2" type="body"/>
          </p:nvPr>
        </p:nvSpPr>
        <p:spPr>
          <a:xfrm>
            <a:off x="6369425" y="2291175"/>
            <a:ext cx="4937700" cy="2937600"/>
          </a:xfrm>
          <a:prstGeom prst="rect">
            <a:avLst/>
          </a:prstGeom>
        </p:spPr>
        <p:txBody>
          <a:bodyPr anchorCtr="0" anchor="t" bIns="0" lIns="0" spcFirstLastPara="1" rIns="0" wrap="square" tIns="0">
            <a:noAutofit/>
          </a:bodyPr>
          <a:lstStyle>
            <a:lvl1pPr indent="-342900" lvl="0" marL="457200">
              <a:lnSpc>
                <a:spcPct val="135000"/>
              </a:lnSpc>
              <a:spcBef>
                <a:spcPts val="1100"/>
              </a:spcBef>
              <a:spcAft>
                <a:spcPts val="0"/>
              </a:spcAft>
              <a:buSzPts val="1800"/>
              <a:buChar char="▸"/>
              <a:defRPr/>
            </a:lvl1pPr>
            <a:lvl2pPr indent="-342900" lvl="1" marL="914400">
              <a:lnSpc>
                <a:spcPct val="135000"/>
              </a:lnSpc>
              <a:spcBef>
                <a:spcPts val="1100"/>
              </a:spcBef>
              <a:spcAft>
                <a:spcPts val="0"/>
              </a:spcAft>
              <a:buSzPts val="1800"/>
              <a:buChar char="･"/>
              <a:defRPr/>
            </a:lvl2pPr>
            <a:lvl3pPr indent="-342900" lvl="2" marL="1371600">
              <a:lnSpc>
                <a:spcPct val="135000"/>
              </a:lnSpc>
              <a:spcBef>
                <a:spcPts val="1100"/>
              </a:spcBef>
              <a:spcAft>
                <a:spcPts val="0"/>
              </a:spcAft>
              <a:buSzPts val="1800"/>
              <a:buChar char="･"/>
              <a:defRPr/>
            </a:lvl3pPr>
            <a:lvl4pPr indent="-342900" lvl="3" marL="1828800">
              <a:lnSpc>
                <a:spcPct val="135000"/>
              </a:lnSpc>
              <a:spcBef>
                <a:spcPts val="1100"/>
              </a:spcBef>
              <a:spcAft>
                <a:spcPts val="0"/>
              </a:spcAft>
              <a:buSzPts val="1800"/>
              <a:buChar char="･"/>
              <a:defRPr/>
            </a:lvl4pPr>
            <a:lvl5pPr indent="-342900" lvl="4" marL="2286000">
              <a:lnSpc>
                <a:spcPct val="135000"/>
              </a:lnSpc>
              <a:spcBef>
                <a:spcPts val="1100"/>
              </a:spcBef>
              <a:spcAft>
                <a:spcPts val="0"/>
              </a:spcAft>
              <a:buSzPts val="1800"/>
              <a:buChar char="･"/>
              <a:defRPr/>
            </a:lvl5pPr>
            <a:lvl6pPr indent="-342900" lvl="5" marL="2743200">
              <a:lnSpc>
                <a:spcPct val="135000"/>
              </a:lnSpc>
              <a:spcBef>
                <a:spcPts val="1100"/>
              </a:spcBef>
              <a:spcAft>
                <a:spcPts val="0"/>
              </a:spcAft>
              <a:buSzPts val="1800"/>
              <a:buChar char="･"/>
              <a:defRPr/>
            </a:lvl6pPr>
            <a:lvl7pPr indent="-342900" lvl="6" marL="3200400">
              <a:lnSpc>
                <a:spcPct val="135000"/>
              </a:lnSpc>
              <a:spcBef>
                <a:spcPts val="1100"/>
              </a:spcBef>
              <a:spcAft>
                <a:spcPts val="0"/>
              </a:spcAft>
              <a:buSzPts val="1800"/>
              <a:buChar char="･"/>
              <a:defRPr/>
            </a:lvl7pPr>
            <a:lvl8pPr indent="-342900" lvl="7" marL="3657600">
              <a:lnSpc>
                <a:spcPct val="135000"/>
              </a:lnSpc>
              <a:spcBef>
                <a:spcPts val="1100"/>
              </a:spcBef>
              <a:spcAft>
                <a:spcPts val="0"/>
              </a:spcAft>
              <a:buSzPts val="1800"/>
              <a:buChar char="･"/>
              <a:defRPr/>
            </a:lvl8pPr>
            <a:lvl9pPr indent="-342900" lvl="8" marL="4114800">
              <a:lnSpc>
                <a:spcPct val="135000"/>
              </a:lnSpc>
              <a:spcBef>
                <a:spcPts val="1100"/>
              </a:spcBef>
              <a:spcAft>
                <a:spcPts val="1100"/>
              </a:spcAft>
              <a:buSzPts val="1800"/>
              <a:buChar char="･"/>
              <a:defRPr/>
            </a:lvl9pPr>
          </a:lstStyle>
          <a:p/>
        </p:txBody>
      </p:sp>
      <p:sp>
        <p:nvSpPr>
          <p:cNvPr id="821" name="Google Shape;821;g3968325b51f_0_837"/>
          <p:cNvSpPr txBox="1"/>
          <p:nvPr>
            <p:ph type="title"/>
          </p:nvPr>
        </p:nvSpPr>
        <p:spPr>
          <a:xfrm>
            <a:off x="885050" y="1100350"/>
            <a:ext cx="10422000" cy="553200"/>
          </a:xfrm>
          <a:prstGeom prst="rect">
            <a:avLst/>
          </a:prstGeom>
        </p:spPr>
        <p:txBody>
          <a:bodyPr anchorCtr="0" anchor="t" bIns="0" lIns="0" spcFirstLastPara="1" rIns="0" wrap="square" tIns="0">
            <a:noAutofit/>
          </a:bodyPr>
          <a:lstStyle>
            <a:lvl1pPr lvl="0" algn="ctr">
              <a:lnSpc>
                <a:spcPct val="130000"/>
              </a:lnSpc>
              <a:spcBef>
                <a:spcPts val="0"/>
              </a:spcBef>
              <a:spcAft>
                <a:spcPts val="0"/>
              </a:spcAft>
              <a:buNone/>
              <a:defRPr sz="2800"/>
            </a:lvl1pPr>
            <a:lvl2pPr lvl="1" algn="ctr">
              <a:lnSpc>
                <a:spcPct val="130000"/>
              </a:lnSpc>
              <a:spcBef>
                <a:spcPts val="0"/>
              </a:spcBef>
              <a:spcAft>
                <a:spcPts val="0"/>
              </a:spcAft>
              <a:buNone/>
              <a:defRPr sz="2700"/>
            </a:lvl2pPr>
            <a:lvl3pPr lvl="2" algn="ctr">
              <a:lnSpc>
                <a:spcPct val="130000"/>
              </a:lnSpc>
              <a:spcBef>
                <a:spcPts val="0"/>
              </a:spcBef>
              <a:spcAft>
                <a:spcPts val="0"/>
              </a:spcAft>
              <a:buNone/>
              <a:defRPr sz="2700"/>
            </a:lvl3pPr>
            <a:lvl4pPr lvl="3" algn="ctr">
              <a:lnSpc>
                <a:spcPct val="130000"/>
              </a:lnSpc>
              <a:spcBef>
                <a:spcPts val="0"/>
              </a:spcBef>
              <a:spcAft>
                <a:spcPts val="0"/>
              </a:spcAft>
              <a:buNone/>
              <a:defRPr sz="2700"/>
            </a:lvl4pPr>
            <a:lvl5pPr lvl="4" algn="ctr">
              <a:lnSpc>
                <a:spcPct val="130000"/>
              </a:lnSpc>
              <a:spcBef>
                <a:spcPts val="0"/>
              </a:spcBef>
              <a:spcAft>
                <a:spcPts val="0"/>
              </a:spcAft>
              <a:buNone/>
              <a:defRPr sz="2700"/>
            </a:lvl5pPr>
            <a:lvl6pPr lvl="5" algn="ctr">
              <a:lnSpc>
                <a:spcPct val="130000"/>
              </a:lnSpc>
              <a:spcBef>
                <a:spcPts val="0"/>
              </a:spcBef>
              <a:spcAft>
                <a:spcPts val="0"/>
              </a:spcAft>
              <a:buNone/>
              <a:defRPr sz="2700"/>
            </a:lvl6pPr>
            <a:lvl7pPr lvl="6" algn="ctr">
              <a:lnSpc>
                <a:spcPct val="130000"/>
              </a:lnSpc>
              <a:spcBef>
                <a:spcPts val="0"/>
              </a:spcBef>
              <a:spcAft>
                <a:spcPts val="0"/>
              </a:spcAft>
              <a:buNone/>
              <a:defRPr sz="2700"/>
            </a:lvl7pPr>
            <a:lvl8pPr lvl="7" algn="ctr">
              <a:lnSpc>
                <a:spcPct val="130000"/>
              </a:lnSpc>
              <a:spcBef>
                <a:spcPts val="0"/>
              </a:spcBef>
              <a:spcAft>
                <a:spcPts val="0"/>
              </a:spcAft>
              <a:buNone/>
              <a:defRPr sz="2700"/>
            </a:lvl8pPr>
            <a:lvl9pPr lvl="8" algn="ctr">
              <a:lnSpc>
                <a:spcPct val="130000"/>
              </a:lnSpc>
              <a:spcBef>
                <a:spcPts val="0"/>
              </a:spcBef>
              <a:spcAft>
                <a:spcPts val="0"/>
              </a:spcAft>
              <a:buNone/>
              <a:defRPr sz="2700"/>
            </a:lvl9pPr>
          </a:lstStyle>
          <a:p/>
        </p:txBody>
      </p:sp>
      <p:sp>
        <p:nvSpPr>
          <p:cNvPr id="822" name="Google Shape;822;g3968325b51f_0_837"/>
          <p:cNvSpPr txBox="1"/>
          <p:nvPr>
            <p:ph idx="3" type="subTitle"/>
          </p:nvPr>
        </p:nvSpPr>
        <p:spPr>
          <a:xfrm>
            <a:off x="885125" y="1653550"/>
            <a:ext cx="10422000" cy="291900"/>
          </a:xfrm>
          <a:prstGeom prst="rect">
            <a:avLst/>
          </a:prstGeom>
        </p:spPr>
        <p:txBody>
          <a:bodyPr anchorCtr="0" anchor="t" bIns="0" lIns="0" spcFirstLastPara="1" rIns="0" wrap="square" tIns="0">
            <a:noAutofit/>
          </a:bodyPr>
          <a:lstStyle>
            <a:lvl1pPr lvl="0" algn="ctr">
              <a:spcBef>
                <a:spcPts val="0"/>
              </a:spcBef>
              <a:spcAft>
                <a:spcPts val="0"/>
              </a:spcAft>
              <a:buNone/>
              <a:defRPr sz="1900">
                <a:solidFill>
                  <a:schemeClr val="accent1"/>
                </a:solidFill>
              </a:defRPr>
            </a:lvl1pPr>
            <a:lvl2pPr lvl="1" algn="ctr">
              <a:spcBef>
                <a:spcPts val="0"/>
              </a:spcBef>
              <a:spcAft>
                <a:spcPts val="0"/>
              </a:spcAft>
              <a:buNone/>
              <a:defRPr sz="1900">
                <a:solidFill>
                  <a:schemeClr val="accent1"/>
                </a:solidFill>
              </a:defRPr>
            </a:lvl2pPr>
            <a:lvl3pPr lvl="2" algn="ctr">
              <a:spcBef>
                <a:spcPts val="0"/>
              </a:spcBef>
              <a:spcAft>
                <a:spcPts val="0"/>
              </a:spcAft>
              <a:buNone/>
              <a:defRPr sz="1900">
                <a:solidFill>
                  <a:schemeClr val="accent1"/>
                </a:solidFill>
              </a:defRPr>
            </a:lvl3pPr>
            <a:lvl4pPr lvl="3" algn="ctr">
              <a:spcBef>
                <a:spcPts val="0"/>
              </a:spcBef>
              <a:spcAft>
                <a:spcPts val="0"/>
              </a:spcAft>
              <a:buNone/>
              <a:defRPr sz="1900">
                <a:solidFill>
                  <a:schemeClr val="accent1"/>
                </a:solidFill>
              </a:defRPr>
            </a:lvl4pPr>
            <a:lvl5pPr lvl="4" algn="ctr">
              <a:spcBef>
                <a:spcPts val="0"/>
              </a:spcBef>
              <a:spcAft>
                <a:spcPts val="0"/>
              </a:spcAft>
              <a:buNone/>
              <a:defRPr sz="1900">
                <a:solidFill>
                  <a:schemeClr val="accent1"/>
                </a:solidFill>
              </a:defRPr>
            </a:lvl5pPr>
            <a:lvl6pPr lvl="5" algn="ctr">
              <a:spcBef>
                <a:spcPts val="0"/>
              </a:spcBef>
              <a:spcAft>
                <a:spcPts val="0"/>
              </a:spcAft>
              <a:buNone/>
              <a:defRPr sz="1900">
                <a:solidFill>
                  <a:schemeClr val="accent1"/>
                </a:solidFill>
              </a:defRPr>
            </a:lvl6pPr>
            <a:lvl7pPr lvl="6" algn="ctr">
              <a:spcBef>
                <a:spcPts val="0"/>
              </a:spcBef>
              <a:spcAft>
                <a:spcPts val="0"/>
              </a:spcAft>
              <a:buNone/>
              <a:defRPr sz="1900">
                <a:solidFill>
                  <a:schemeClr val="accent1"/>
                </a:solidFill>
              </a:defRPr>
            </a:lvl7pPr>
            <a:lvl8pPr lvl="7" algn="ctr">
              <a:spcBef>
                <a:spcPts val="0"/>
              </a:spcBef>
              <a:spcAft>
                <a:spcPts val="0"/>
              </a:spcAft>
              <a:buNone/>
              <a:defRPr sz="1900">
                <a:solidFill>
                  <a:schemeClr val="accent1"/>
                </a:solidFill>
              </a:defRPr>
            </a:lvl8pPr>
            <a:lvl9pPr lvl="8" algn="ctr">
              <a:spcBef>
                <a:spcPts val="0"/>
              </a:spcBef>
              <a:spcAft>
                <a:spcPts val="0"/>
              </a:spcAft>
              <a:buNone/>
              <a:defRPr sz="1900">
                <a:solidFill>
                  <a:schemeClr val="accent1"/>
                </a:solidFill>
              </a:defRPr>
            </a:lvl9pPr>
          </a:lstStyle>
          <a:p/>
        </p:txBody>
      </p:sp>
      <p:sp>
        <p:nvSpPr>
          <p:cNvPr id="823" name="Google Shape;823;g3968325b51f_0_837"/>
          <p:cNvSpPr/>
          <p:nvPr/>
        </p:nvSpPr>
        <p:spPr>
          <a:xfrm>
            <a:off x="9945775" y="349400"/>
            <a:ext cx="1872000" cy="297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500">
              <a:latin typeface="Red Hat Display"/>
              <a:ea typeface="Red Hat Display"/>
              <a:cs typeface="Red Hat Display"/>
              <a:sym typeface="Red Hat Display"/>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ior title and two column body 2">
  <p:cSld name="CUSTOM_4_17_1_3">
    <p:spTree>
      <p:nvGrpSpPr>
        <p:cNvPr id="824" name="Shape 824"/>
        <p:cNvGrpSpPr/>
        <p:nvPr/>
      </p:nvGrpSpPr>
      <p:grpSpPr>
        <a:xfrm>
          <a:off x="0" y="0"/>
          <a:ext cx="0" cy="0"/>
          <a:chOff x="0" y="0"/>
          <a:chExt cx="0" cy="0"/>
        </a:xfrm>
      </p:grpSpPr>
      <p:sp>
        <p:nvSpPr>
          <p:cNvPr id="825" name="Google Shape;825;g3968325b51f_0_1722"/>
          <p:cNvSpPr/>
          <p:nvPr/>
        </p:nvSpPr>
        <p:spPr>
          <a:xfrm>
            <a:off x="9435050" y="6300800"/>
            <a:ext cx="1872000" cy="297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500">
              <a:latin typeface="Red Hat Display"/>
              <a:ea typeface="Red Hat Display"/>
              <a:cs typeface="Red Hat Display"/>
              <a:sym typeface="Red Hat Display"/>
            </a:endParaRPr>
          </a:p>
        </p:txBody>
      </p:sp>
      <p:cxnSp>
        <p:nvCxnSpPr>
          <p:cNvPr id="826" name="Google Shape;826;g3968325b51f_0_1722"/>
          <p:cNvCxnSpPr/>
          <p:nvPr/>
        </p:nvCxnSpPr>
        <p:spPr>
          <a:xfrm rot="10800000">
            <a:off x="447775" y="100"/>
            <a:ext cx="0" cy="886500"/>
          </a:xfrm>
          <a:prstGeom prst="straightConnector1">
            <a:avLst/>
          </a:prstGeom>
          <a:noFill/>
          <a:ln cap="flat" cmpd="sng" w="9525">
            <a:solidFill>
              <a:schemeClr val="accent1"/>
            </a:solidFill>
            <a:prstDash val="solid"/>
            <a:round/>
            <a:headEnd len="med" w="med" type="none"/>
            <a:tailEnd len="med" w="med" type="none"/>
          </a:ln>
        </p:spPr>
      </p:cxnSp>
      <p:cxnSp>
        <p:nvCxnSpPr>
          <p:cNvPr id="827" name="Google Shape;827;g3968325b51f_0_1722"/>
          <p:cNvCxnSpPr/>
          <p:nvPr/>
        </p:nvCxnSpPr>
        <p:spPr>
          <a:xfrm rot="10800000">
            <a:off x="447767" y="6401700"/>
            <a:ext cx="0" cy="456300"/>
          </a:xfrm>
          <a:prstGeom prst="straightConnector1">
            <a:avLst/>
          </a:prstGeom>
          <a:noFill/>
          <a:ln cap="flat" cmpd="sng" w="9525">
            <a:solidFill>
              <a:schemeClr val="accent1"/>
            </a:solidFill>
            <a:prstDash val="solid"/>
            <a:round/>
            <a:headEnd len="med" w="med" type="none"/>
            <a:tailEnd len="med" w="med" type="none"/>
          </a:ln>
        </p:spPr>
      </p:cxnSp>
      <p:sp>
        <p:nvSpPr>
          <p:cNvPr id="828" name="Google Shape;828;g3968325b51f_0_1722"/>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lvl1pPr lvl="0" algn="ctr">
              <a:buNone/>
              <a:defRPr sz="800">
                <a:latin typeface="Red Hat Text Medium"/>
                <a:ea typeface="Red Hat Text Medium"/>
                <a:cs typeface="Red Hat Text Medium"/>
                <a:sym typeface="Red Hat Text Medium"/>
              </a:defRPr>
            </a:lvl1pPr>
            <a:lvl2pPr lvl="1" algn="ctr">
              <a:buNone/>
              <a:defRPr sz="800">
                <a:latin typeface="Red Hat Text Medium"/>
                <a:ea typeface="Red Hat Text Medium"/>
                <a:cs typeface="Red Hat Text Medium"/>
                <a:sym typeface="Red Hat Text Medium"/>
              </a:defRPr>
            </a:lvl2pPr>
            <a:lvl3pPr lvl="2" algn="ctr">
              <a:buNone/>
              <a:defRPr sz="800">
                <a:latin typeface="Red Hat Text Medium"/>
                <a:ea typeface="Red Hat Text Medium"/>
                <a:cs typeface="Red Hat Text Medium"/>
                <a:sym typeface="Red Hat Text Medium"/>
              </a:defRPr>
            </a:lvl3pPr>
            <a:lvl4pPr lvl="3" algn="ctr">
              <a:buNone/>
              <a:defRPr sz="800">
                <a:latin typeface="Red Hat Text Medium"/>
                <a:ea typeface="Red Hat Text Medium"/>
                <a:cs typeface="Red Hat Text Medium"/>
                <a:sym typeface="Red Hat Text Medium"/>
              </a:defRPr>
            </a:lvl4pPr>
            <a:lvl5pPr lvl="4" algn="ctr">
              <a:buNone/>
              <a:defRPr sz="800">
                <a:latin typeface="Red Hat Text Medium"/>
                <a:ea typeface="Red Hat Text Medium"/>
                <a:cs typeface="Red Hat Text Medium"/>
                <a:sym typeface="Red Hat Text Medium"/>
              </a:defRPr>
            </a:lvl5pPr>
            <a:lvl6pPr lvl="5" algn="ctr">
              <a:buNone/>
              <a:defRPr sz="800">
                <a:latin typeface="Red Hat Text Medium"/>
                <a:ea typeface="Red Hat Text Medium"/>
                <a:cs typeface="Red Hat Text Medium"/>
                <a:sym typeface="Red Hat Text Medium"/>
              </a:defRPr>
            </a:lvl6pPr>
            <a:lvl7pPr lvl="6" algn="ctr">
              <a:buNone/>
              <a:defRPr sz="800">
                <a:latin typeface="Red Hat Text Medium"/>
                <a:ea typeface="Red Hat Text Medium"/>
                <a:cs typeface="Red Hat Text Medium"/>
                <a:sym typeface="Red Hat Text Medium"/>
              </a:defRPr>
            </a:lvl7pPr>
            <a:lvl8pPr lvl="7" algn="ctr">
              <a:buNone/>
              <a:defRPr sz="800">
                <a:latin typeface="Red Hat Text Medium"/>
                <a:ea typeface="Red Hat Text Medium"/>
                <a:cs typeface="Red Hat Text Medium"/>
                <a:sym typeface="Red Hat Text Medium"/>
              </a:defRPr>
            </a:lvl8pPr>
            <a:lvl9pPr lvl="8" algn="ctr">
              <a:buNone/>
              <a:defRPr sz="800">
                <a:latin typeface="Red Hat Text Medium"/>
                <a:ea typeface="Red Hat Text Medium"/>
                <a:cs typeface="Red Hat Text Medium"/>
                <a:sym typeface="Red Hat Text Medium"/>
              </a:defRPr>
            </a:lvl9pPr>
          </a:lstStyle>
          <a:p>
            <a:pPr indent="0" lvl="0" marL="0" rtl="0" algn="ctr">
              <a:spcBef>
                <a:spcPts val="0"/>
              </a:spcBef>
              <a:spcAft>
                <a:spcPts val="0"/>
              </a:spcAft>
              <a:buNone/>
            </a:pPr>
            <a:fld id="{00000000-1234-1234-1234-123412341234}" type="slidenum">
              <a:rPr lang="en-US"/>
              <a:t>‹#›</a:t>
            </a:fld>
            <a:endParaRPr/>
          </a:p>
        </p:txBody>
      </p:sp>
      <p:sp>
        <p:nvSpPr>
          <p:cNvPr id="829" name="Google Shape;829;g3968325b51f_0_1722"/>
          <p:cNvSpPr txBox="1"/>
          <p:nvPr>
            <p:ph idx="1" type="body"/>
          </p:nvPr>
        </p:nvSpPr>
        <p:spPr>
          <a:xfrm>
            <a:off x="885125" y="2291177"/>
            <a:ext cx="4937700" cy="3727200"/>
          </a:xfrm>
          <a:prstGeom prst="rect">
            <a:avLst/>
          </a:prstGeom>
        </p:spPr>
        <p:txBody>
          <a:bodyPr anchorCtr="0" anchor="t" bIns="0" lIns="0" spcFirstLastPara="1" rIns="0" wrap="square" tIns="0">
            <a:noAutofit/>
          </a:bodyPr>
          <a:lstStyle>
            <a:lvl1pPr indent="-342900" lvl="0" marL="457200">
              <a:lnSpc>
                <a:spcPct val="135000"/>
              </a:lnSpc>
              <a:spcBef>
                <a:spcPts val="1100"/>
              </a:spcBef>
              <a:spcAft>
                <a:spcPts val="0"/>
              </a:spcAft>
              <a:buSzPts val="1800"/>
              <a:buChar char="▸"/>
              <a:defRPr/>
            </a:lvl1pPr>
            <a:lvl2pPr indent="-342900" lvl="1" marL="914400">
              <a:lnSpc>
                <a:spcPct val="135000"/>
              </a:lnSpc>
              <a:spcBef>
                <a:spcPts val="1100"/>
              </a:spcBef>
              <a:spcAft>
                <a:spcPts val="0"/>
              </a:spcAft>
              <a:buSzPts val="1800"/>
              <a:buChar char="･"/>
              <a:defRPr/>
            </a:lvl2pPr>
            <a:lvl3pPr indent="-342900" lvl="2" marL="1371600">
              <a:lnSpc>
                <a:spcPct val="135000"/>
              </a:lnSpc>
              <a:spcBef>
                <a:spcPts val="1100"/>
              </a:spcBef>
              <a:spcAft>
                <a:spcPts val="0"/>
              </a:spcAft>
              <a:buSzPts val="1800"/>
              <a:buChar char="･"/>
              <a:defRPr/>
            </a:lvl3pPr>
            <a:lvl4pPr indent="-342900" lvl="3" marL="1828800">
              <a:lnSpc>
                <a:spcPct val="135000"/>
              </a:lnSpc>
              <a:spcBef>
                <a:spcPts val="1100"/>
              </a:spcBef>
              <a:spcAft>
                <a:spcPts val="0"/>
              </a:spcAft>
              <a:buSzPts val="1800"/>
              <a:buChar char="･"/>
              <a:defRPr/>
            </a:lvl4pPr>
            <a:lvl5pPr indent="-342900" lvl="4" marL="2286000">
              <a:lnSpc>
                <a:spcPct val="135000"/>
              </a:lnSpc>
              <a:spcBef>
                <a:spcPts val="1100"/>
              </a:spcBef>
              <a:spcAft>
                <a:spcPts val="0"/>
              </a:spcAft>
              <a:buSzPts val="1800"/>
              <a:buChar char="･"/>
              <a:defRPr/>
            </a:lvl5pPr>
            <a:lvl6pPr indent="-342900" lvl="5" marL="2743200">
              <a:lnSpc>
                <a:spcPct val="135000"/>
              </a:lnSpc>
              <a:spcBef>
                <a:spcPts val="1100"/>
              </a:spcBef>
              <a:spcAft>
                <a:spcPts val="0"/>
              </a:spcAft>
              <a:buSzPts val="1800"/>
              <a:buChar char="･"/>
              <a:defRPr/>
            </a:lvl6pPr>
            <a:lvl7pPr indent="-342900" lvl="6" marL="3200400">
              <a:lnSpc>
                <a:spcPct val="135000"/>
              </a:lnSpc>
              <a:spcBef>
                <a:spcPts val="1100"/>
              </a:spcBef>
              <a:spcAft>
                <a:spcPts val="0"/>
              </a:spcAft>
              <a:buSzPts val="1800"/>
              <a:buChar char="･"/>
              <a:defRPr/>
            </a:lvl7pPr>
            <a:lvl8pPr indent="-342900" lvl="7" marL="3657600">
              <a:lnSpc>
                <a:spcPct val="135000"/>
              </a:lnSpc>
              <a:spcBef>
                <a:spcPts val="1100"/>
              </a:spcBef>
              <a:spcAft>
                <a:spcPts val="0"/>
              </a:spcAft>
              <a:buSzPts val="1800"/>
              <a:buChar char="･"/>
              <a:defRPr/>
            </a:lvl8pPr>
            <a:lvl9pPr indent="-342900" lvl="8" marL="4114800">
              <a:lnSpc>
                <a:spcPct val="135000"/>
              </a:lnSpc>
              <a:spcBef>
                <a:spcPts val="1100"/>
              </a:spcBef>
              <a:spcAft>
                <a:spcPts val="1100"/>
              </a:spcAft>
              <a:buSzPts val="1800"/>
              <a:buChar char="･"/>
              <a:defRPr/>
            </a:lvl9pPr>
          </a:lstStyle>
          <a:p/>
        </p:txBody>
      </p:sp>
      <p:sp>
        <p:nvSpPr>
          <p:cNvPr id="830" name="Google Shape;830;g3968325b51f_0_1722"/>
          <p:cNvSpPr txBox="1"/>
          <p:nvPr>
            <p:ph idx="2" type="body"/>
          </p:nvPr>
        </p:nvSpPr>
        <p:spPr>
          <a:xfrm>
            <a:off x="6369425" y="2291175"/>
            <a:ext cx="4937700" cy="2937600"/>
          </a:xfrm>
          <a:prstGeom prst="rect">
            <a:avLst/>
          </a:prstGeom>
        </p:spPr>
        <p:txBody>
          <a:bodyPr anchorCtr="0" anchor="t" bIns="0" lIns="0" spcFirstLastPara="1" rIns="0" wrap="square" tIns="0">
            <a:noAutofit/>
          </a:bodyPr>
          <a:lstStyle>
            <a:lvl1pPr indent="-342900" lvl="0" marL="457200">
              <a:lnSpc>
                <a:spcPct val="135000"/>
              </a:lnSpc>
              <a:spcBef>
                <a:spcPts val="1100"/>
              </a:spcBef>
              <a:spcAft>
                <a:spcPts val="0"/>
              </a:spcAft>
              <a:buSzPts val="1800"/>
              <a:buChar char="▸"/>
              <a:defRPr/>
            </a:lvl1pPr>
            <a:lvl2pPr indent="-342900" lvl="1" marL="914400">
              <a:lnSpc>
                <a:spcPct val="135000"/>
              </a:lnSpc>
              <a:spcBef>
                <a:spcPts val="1100"/>
              </a:spcBef>
              <a:spcAft>
                <a:spcPts val="0"/>
              </a:spcAft>
              <a:buSzPts val="1800"/>
              <a:buChar char="･"/>
              <a:defRPr/>
            </a:lvl2pPr>
            <a:lvl3pPr indent="-342900" lvl="2" marL="1371600">
              <a:lnSpc>
                <a:spcPct val="135000"/>
              </a:lnSpc>
              <a:spcBef>
                <a:spcPts val="1100"/>
              </a:spcBef>
              <a:spcAft>
                <a:spcPts val="0"/>
              </a:spcAft>
              <a:buSzPts val="1800"/>
              <a:buChar char="･"/>
              <a:defRPr/>
            </a:lvl3pPr>
            <a:lvl4pPr indent="-342900" lvl="3" marL="1828800">
              <a:lnSpc>
                <a:spcPct val="135000"/>
              </a:lnSpc>
              <a:spcBef>
                <a:spcPts val="1100"/>
              </a:spcBef>
              <a:spcAft>
                <a:spcPts val="0"/>
              </a:spcAft>
              <a:buSzPts val="1800"/>
              <a:buChar char="･"/>
              <a:defRPr/>
            </a:lvl4pPr>
            <a:lvl5pPr indent="-342900" lvl="4" marL="2286000">
              <a:lnSpc>
                <a:spcPct val="135000"/>
              </a:lnSpc>
              <a:spcBef>
                <a:spcPts val="1100"/>
              </a:spcBef>
              <a:spcAft>
                <a:spcPts val="0"/>
              </a:spcAft>
              <a:buSzPts val="1800"/>
              <a:buChar char="･"/>
              <a:defRPr/>
            </a:lvl5pPr>
            <a:lvl6pPr indent="-342900" lvl="5" marL="2743200">
              <a:lnSpc>
                <a:spcPct val="135000"/>
              </a:lnSpc>
              <a:spcBef>
                <a:spcPts val="1100"/>
              </a:spcBef>
              <a:spcAft>
                <a:spcPts val="0"/>
              </a:spcAft>
              <a:buSzPts val="1800"/>
              <a:buChar char="･"/>
              <a:defRPr/>
            </a:lvl6pPr>
            <a:lvl7pPr indent="-342900" lvl="6" marL="3200400">
              <a:lnSpc>
                <a:spcPct val="135000"/>
              </a:lnSpc>
              <a:spcBef>
                <a:spcPts val="1100"/>
              </a:spcBef>
              <a:spcAft>
                <a:spcPts val="0"/>
              </a:spcAft>
              <a:buSzPts val="1800"/>
              <a:buChar char="･"/>
              <a:defRPr/>
            </a:lvl7pPr>
            <a:lvl8pPr indent="-342900" lvl="7" marL="3657600">
              <a:lnSpc>
                <a:spcPct val="135000"/>
              </a:lnSpc>
              <a:spcBef>
                <a:spcPts val="1100"/>
              </a:spcBef>
              <a:spcAft>
                <a:spcPts val="0"/>
              </a:spcAft>
              <a:buSzPts val="1800"/>
              <a:buChar char="･"/>
              <a:defRPr/>
            </a:lvl8pPr>
            <a:lvl9pPr indent="-342900" lvl="8" marL="4114800">
              <a:lnSpc>
                <a:spcPct val="135000"/>
              </a:lnSpc>
              <a:spcBef>
                <a:spcPts val="1100"/>
              </a:spcBef>
              <a:spcAft>
                <a:spcPts val="1100"/>
              </a:spcAft>
              <a:buSzPts val="1800"/>
              <a:buChar char="･"/>
              <a:defRPr/>
            </a:lvl9pPr>
          </a:lstStyle>
          <a:p/>
        </p:txBody>
      </p:sp>
      <p:sp>
        <p:nvSpPr>
          <p:cNvPr id="831" name="Google Shape;831;g3968325b51f_0_1722"/>
          <p:cNvSpPr txBox="1"/>
          <p:nvPr>
            <p:ph type="title"/>
          </p:nvPr>
        </p:nvSpPr>
        <p:spPr>
          <a:xfrm>
            <a:off x="885050" y="1100350"/>
            <a:ext cx="10422000" cy="553200"/>
          </a:xfrm>
          <a:prstGeom prst="rect">
            <a:avLst/>
          </a:prstGeom>
        </p:spPr>
        <p:txBody>
          <a:bodyPr anchorCtr="0" anchor="t" bIns="0" lIns="0" spcFirstLastPara="1" rIns="0" wrap="square" tIns="0">
            <a:noAutofit/>
          </a:bodyPr>
          <a:lstStyle>
            <a:lvl1pPr lvl="0" algn="ctr">
              <a:lnSpc>
                <a:spcPct val="130000"/>
              </a:lnSpc>
              <a:spcBef>
                <a:spcPts val="0"/>
              </a:spcBef>
              <a:spcAft>
                <a:spcPts val="0"/>
              </a:spcAft>
              <a:buNone/>
              <a:defRPr sz="2800"/>
            </a:lvl1pPr>
            <a:lvl2pPr lvl="1" algn="ctr">
              <a:lnSpc>
                <a:spcPct val="130000"/>
              </a:lnSpc>
              <a:spcBef>
                <a:spcPts val="0"/>
              </a:spcBef>
              <a:spcAft>
                <a:spcPts val="0"/>
              </a:spcAft>
              <a:buNone/>
              <a:defRPr sz="2700"/>
            </a:lvl2pPr>
            <a:lvl3pPr lvl="2" algn="ctr">
              <a:lnSpc>
                <a:spcPct val="130000"/>
              </a:lnSpc>
              <a:spcBef>
                <a:spcPts val="0"/>
              </a:spcBef>
              <a:spcAft>
                <a:spcPts val="0"/>
              </a:spcAft>
              <a:buNone/>
              <a:defRPr sz="2700"/>
            </a:lvl3pPr>
            <a:lvl4pPr lvl="3" algn="ctr">
              <a:lnSpc>
                <a:spcPct val="130000"/>
              </a:lnSpc>
              <a:spcBef>
                <a:spcPts val="0"/>
              </a:spcBef>
              <a:spcAft>
                <a:spcPts val="0"/>
              </a:spcAft>
              <a:buNone/>
              <a:defRPr sz="2700"/>
            </a:lvl4pPr>
            <a:lvl5pPr lvl="4" algn="ctr">
              <a:lnSpc>
                <a:spcPct val="130000"/>
              </a:lnSpc>
              <a:spcBef>
                <a:spcPts val="0"/>
              </a:spcBef>
              <a:spcAft>
                <a:spcPts val="0"/>
              </a:spcAft>
              <a:buNone/>
              <a:defRPr sz="2700"/>
            </a:lvl5pPr>
            <a:lvl6pPr lvl="5" algn="ctr">
              <a:lnSpc>
                <a:spcPct val="130000"/>
              </a:lnSpc>
              <a:spcBef>
                <a:spcPts val="0"/>
              </a:spcBef>
              <a:spcAft>
                <a:spcPts val="0"/>
              </a:spcAft>
              <a:buNone/>
              <a:defRPr sz="2700"/>
            </a:lvl6pPr>
            <a:lvl7pPr lvl="6" algn="ctr">
              <a:lnSpc>
                <a:spcPct val="130000"/>
              </a:lnSpc>
              <a:spcBef>
                <a:spcPts val="0"/>
              </a:spcBef>
              <a:spcAft>
                <a:spcPts val="0"/>
              </a:spcAft>
              <a:buNone/>
              <a:defRPr sz="2700"/>
            </a:lvl7pPr>
            <a:lvl8pPr lvl="7" algn="ctr">
              <a:lnSpc>
                <a:spcPct val="130000"/>
              </a:lnSpc>
              <a:spcBef>
                <a:spcPts val="0"/>
              </a:spcBef>
              <a:spcAft>
                <a:spcPts val="0"/>
              </a:spcAft>
              <a:buNone/>
              <a:defRPr sz="2700"/>
            </a:lvl8pPr>
            <a:lvl9pPr lvl="8" algn="ctr">
              <a:lnSpc>
                <a:spcPct val="130000"/>
              </a:lnSpc>
              <a:spcBef>
                <a:spcPts val="0"/>
              </a:spcBef>
              <a:spcAft>
                <a:spcPts val="0"/>
              </a:spcAft>
              <a:buNone/>
              <a:defRPr sz="2700"/>
            </a:lvl9pPr>
          </a:lstStyle>
          <a:p/>
        </p:txBody>
      </p:sp>
      <p:sp>
        <p:nvSpPr>
          <p:cNvPr id="832" name="Google Shape;832;g3968325b51f_0_1722"/>
          <p:cNvSpPr txBox="1"/>
          <p:nvPr>
            <p:ph idx="3" type="subTitle"/>
          </p:nvPr>
        </p:nvSpPr>
        <p:spPr>
          <a:xfrm>
            <a:off x="885125" y="1653550"/>
            <a:ext cx="10422000" cy="291900"/>
          </a:xfrm>
          <a:prstGeom prst="rect">
            <a:avLst/>
          </a:prstGeom>
        </p:spPr>
        <p:txBody>
          <a:bodyPr anchorCtr="0" anchor="t" bIns="0" lIns="0" spcFirstLastPara="1" rIns="0" wrap="square" tIns="0">
            <a:noAutofit/>
          </a:bodyPr>
          <a:lstStyle>
            <a:lvl1pPr lvl="0" algn="ctr">
              <a:spcBef>
                <a:spcPts val="0"/>
              </a:spcBef>
              <a:spcAft>
                <a:spcPts val="0"/>
              </a:spcAft>
              <a:buNone/>
              <a:defRPr sz="1900">
                <a:solidFill>
                  <a:schemeClr val="accent1"/>
                </a:solidFill>
              </a:defRPr>
            </a:lvl1pPr>
            <a:lvl2pPr lvl="1" algn="ctr">
              <a:spcBef>
                <a:spcPts val="0"/>
              </a:spcBef>
              <a:spcAft>
                <a:spcPts val="0"/>
              </a:spcAft>
              <a:buNone/>
              <a:defRPr sz="1900">
                <a:solidFill>
                  <a:schemeClr val="accent1"/>
                </a:solidFill>
              </a:defRPr>
            </a:lvl2pPr>
            <a:lvl3pPr lvl="2" algn="ctr">
              <a:spcBef>
                <a:spcPts val="0"/>
              </a:spcBef>
              <a:spcAft>
                <a:spcPts val="0"/>
              </a:spcAft>
              <a:buNone/>
              <a:defRPr sz="1900">
                <a:solidFill>
                  <a:schemeClr val="accent1"/>
                </a:solidFill>
              </a:defRPr>
            </a:lvl3pPr>
            <a:lvl4pPr lvl="3" algn="ctr">
              <a:spcBef>
                <a:spcPts val="0"/>
              </a:spcBef>
              <a:spcAft>
                <a:spcPts val="0"/>
              </a:spcAft>
              <a:buNone/>
              <a:defRPr sz="1900">
                <a:solidFill>
                  <a:schemeClr val="accent1"/>
                </a:solidFill>
              </a:defRPr>
            </a:lvl4pPr>
            <a:lvl5pPr lvl="4" algn="ctr">
              <a:spcBef>
                <a:spcPts val="0"/>
              </a:spcBef>
              <a:spcAft>
                <a:spcPts val="0"/>
              </a:spcAft>
              <a:buNone/>
              <a:defRPr sz="1900">
                <a:solidFill>
                  <a:schemeClr val="accent1"/>
                </a:solidFill>
              </a:defRPr>
            </a:lvl5pPr>
            <a:lvl6pPr lvl="5" algn="ctr">
              <a:spcBef>
                <a:spcPts val="0"/>
              </a:spcBef>
              <a:spcAft>
                <a:spcPts val="0"/>
              </a:spcAft>
              <a:buNone/>
              <a:defRPr sz="1900">
                <a:solidFill>
                  <a:schemeClr val="accent1"/>
                </a:solidFill>
              </a:defRPr>
            </a:lvl6pPr>
            <a:lvl7pPr lvl="6" algn="ctr">
              <a:spcBef>
                <a:spcPts val="0"/>
              </a:spcBef>
              <a:spcAft>
                <a:spcPts val="0"/>
              </a:spcAft>
              <a:buNone/>
              <a:defRPr sz="1900">
                <a:solidFill>
                  <a:schemeClr val="accent1"/>
                </a:solidFill>
              </a:defRPr>
            </a:lvl7pPr>
            <a:lvl8pPr lvl="7" algn="ctr">
              <a:spcBef>
                <a:spcPts val="0"/>
              </a:spcBef>
              <a:spcAft>
                <a:spcPts val="0"/>
              </a:spcAft>
              <a:buNone/>
              <a:defRPr sz="1900">
                <a:solidFill>
                  <a:schemeClr val="accent1"/>
                </a:solidFill>
              </a:defRPr>
            </a:lvl8pPr>
            <a:lvl9pPr lvl="8" algn="ctr">
              <a:spcBef>
                <a:spcPts val="0"/>
              </a:spcBef>
              <a:spcAft>
                <a:spcPts val="0"/>
              </a:spcAft>
              <a:buNone/>
              <a:defRPr sz="1900">
                <a:solidFill>
                  <a:schemeClr val="accent1"/>
                </a:solidFill>
              </a:defRPr>
            </a:lvl9pPr>
          </a:lstStyle>
          <a:p/>
        </p:txBody>
      </p:sp>
      <p:sp>
        <p:nvSpPr>
          <p:cNvPr id="833" name="Google Shape;833;g3968325b51f_0_1722"/>
          <p:cNvSpPr/>
          <p:nvPr/>
        </p:nvSpPr>
        <p:spPr>
          <a:xfrm>
            <a:off x="9945775" y="349400"/>
            <a:ext cx="1872000" cy="297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500">
              <a:latin typeface="Red Hat Display"/>
              <a:ea typeface="Red Hat Display"/>
              <a:cs typeface="Red Hat Display"/>
              <a:sym typeface="Red Hat Display"/>
            </a:endParaRPr>
          </a:p>
        </p:txBody>
      </p:sp>
      <p:pic>
        <p:nvPicPr>
          <p:cNvPr id="834" name="Google Shape;834;g3968325b51f_0_1722"/>
          <p:cNvPicPr preferRelativeResize="0"/>
          <p:nvPr/>
        </p:nvPicPr>
        <p:blipFill rotWithShape="1">
          <a:blip r:embed="rId2">
            <a:alphaModFix/>
          </a:blip>
          <a:srcRect b="13619" l="15945" r="18734" t="14927"/>
          <a:stretch/>
        </p:blipFill>
        <p:spPr>
          <a:xfrm>
            <a:off x="9189166" y="6401600"/>
            <a:ext cx="691062" cy="216668"/>
          </a:xfrm>
          <a:prstGeom prst="rect">
            <a:avLst/>
          </a:prstGeom>
          <a:noFill/>
          <a:ln>
            <a:noFill/>
          </a:ln>
        </p:spPr>
      </p:pic>
      <p:pic>
        <p:nvPicPr>
          <p:cNvPr id="835" name="Google Shape;835;g3968325b51f_0_1722"/>
          <p:cNvPicPr preferRelativeResize="0"/>
          <p:nvPr/>
        </p:nvPicPr>
        <p:blipFill>
          <a:blip r:embed="rId3">
            <a:alphaModFix/>
          </a:blip>
          <a:stretch>
            <a:fillRect/>
          </a:stretch>
        </p:blipFill>
        <p:spPr>
          <a:xfrm>
            <a:off x="10276964" y="6415867"/>
            <a:ext cx="795386" cy="188133"/>
          </a:xfrm>
          <a:prstGeom prst="rect">
            <a:avLst/>
          </a:prstGeom>
          <a:noFill/>
          <a:ln>
            <a:noFill/>
          </a:ln>
        </p:spPr>
      </p:pic>
      <p:pic>
        <p:nvPicPr>
          <p:cNvPr id="836" name="Google Shape;836;g3968325b51f_0_1722" title="venture-guides-logo.jpeg"/>
          <p:cNvPicPr preferRelativeResize="0"/>
          <p:nvPr/>
        </p:nvPicPr>
        <p:blipFill rotWithShape="1">
          <a:blip r:embed="rId4">
            <a:alphaModFix/>
          </a:blip>
          <a:srcRect b="5421" l="0" r="0" t="5421"/>
          <a:stretch/>
        </p:blipFill>
        <p:spPr>
          <a:xfrm>
            <a:off x="11451433" y="6387733"/>
            <a:ext cx="580834" cy="239600"/>
          </a:xfrm>
          <a:prstGeom prst="rect">
            <a:avLst/>
          </a:prstGeom>
          <a:noFill/>
          <a:ln>
            <a:noFill/>
          </a:ln>
        </p:spPr>
      </p:pic>
      <p:cxnSp>
        <p:nvCxnSpPr>
          <p:cNvPr id="837" name="Google Shape;837;g3968325b51f_0_1722"/>
          <p:cNvCxnSpPr/>
          <p:nvPr/>
        </p:nvCxnSpPr>
        <p:spPr>
          <a:xfrm>
            <a:off x="10082167" y="6355333"/>
            <a:ext cx="0" cy="304500"/>
          </a:xfrm>
          <a:prstGeom prst="straightConnector1">
            <a:avLst/>
          </a:prstGeom>
          <a:noFill/>
          <a:ln cap="flat" cmpd="sng" w="12700">
            <a:solidFill>
              <a:srgbClr val="999999"/>
            </a:solidFill>
            <a:prstDash val="solid"/>
            <a:miter lim="800000"/>
            <a:headEnd len="sm" w="sm" type="none"/>
            <a:tailEnd len="sm" w="sm" type="none"/>
          </a:ln>
        </p:spPr>
      </p:cxnSp>
      <p:cxnSp>
        <p:nvCxnSpPr>
          <p:cNvPr id="838" name="Google Shape;838;g3968325b51f_0_1722"/>
          <p:cNvCxnSpPr/>
          <p:nvPr/>
        </p:nvCxnSpPr>
        <p:spPr>
          <a:xfrm>
            <a:off x="11273767" y="6355333"/>
            <a:ext cx="0" cy="304500"/>
          </a:xfrm>
          <a:prstGeom prst="straightConnector1">
            <a:avLst/>
          </a:prstGeom>
          <a:noFill/>
          <a:ln cap="flat" cmpd="sng" w="12700">
            <a:solidFill>
              <a:srgbClr val="999999"/>
            </a:solidFill>
            <a:prstDash val="solid"/>
            <a:miter lim="800000"/>
            <a:headEnd len="sm" w="sm" type="none"/>
            <a:tailEnd len="sm" w="sm" type="none"/>
          </a:ln>
        </p:spPr>
      </p:cxn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39" name="Shape 839"/>
        <p:cNvGrpSpPr/>
        <p:nvPr/>
      </p:nvGrpSpPr>
      <p:grpSpPr>
        <a:xfrm>
          <a:off x="0" y="0"/>
          <a:ext cx="0" cy="0"/>
          <a:chOff x="0" y="0"/>
          <a:chExt cx="0" cy="0"/>
        </a:xfrm>
      </p:grpSpPr>
      <p:sp>
        <p:nvSpPr>
          <p:cNvPr id="840" name="Google Shape;840;g3968325b51f_0_1837"/>
          <p:cNvSpPr txBox="1"/>
          <p:nvPr>
            <p:ph type="title"/>
          </p:nvPr>
        </p:nvSpPr>
        <p:spPr>
          <a:xfrm>
            <a:off x="415600" y="593367"/>
            <a:ext cx="11360700" cy="763500"/>
          </a:xfrm>
          <a:prstGeom prst="rect">
            <a:avLst/>
          </a:prstGeom>
        </p:spPr>
        <p:txBody>
          <a:bodyPr anchorCtr="0" anchor="t" bIns="0" lIns="0" spcFirstLastPara="1" rIns="0" wrap="square" tIns="0">
            <a:noAutofit/>
          </a:bodyPr>
          <a:lstStyle>
            <a:lvl1pPr lvl="0">
              <a:spcBef>
                <a:spcPts val="0"/>
              </a:spcBef>
              <a:spcAft>
                <a:spcPts val="0"/>
              </a:spcAft>
              <a:buSzPts val="3400"/>
              <a:buNone/>
              <a:defRPr/>
            </a:lvl1pPr>
            <a:lvl2pPr lvl="1">
              <a:spcBef>
                <a:spcPts val="0"/>
              </a:spcBef>
              <a:spcAft>
                <a:spcPts val="0"/>
              </a:spcAft>
              <a:buSzPts val="3400"/>
              <a:buNone/>
              <a:defRPr/>
            </a:lvl2pPr>
            <a:lvl3pPr lvl="2">
              <a:spcBef>
                <a:spcPts val="0"/>
              </a:spcBef>
              <a:spcAft>
                <a:spcPts val="0"/>
              </a:spcAft>
              <a:buSzPts val="3400"/>
              <a:buNone/>
              <a:defRPr/>
            </a:lvl3pPr>
            <a:lvl4pPr lvl="3">
              <a:spcBef>
                <a:spcPts val="0"/>
              </a:spcBef>
              <a:spcAft>
                <a:spcPts val="0"/>
              </a:spcAft>
              <a:buSzPts val="3400"/>
              <a:buNone/>
              <a:defRPr/>
            </a:lvl4pPr>
            <a:lvl5pPr lvl="4">
              <a:spcBef>
                <a:spcPts val="0"/>
              </a:spcBef>
              <a:spcAft>
                <a:spcPts val="0"/>
              </a:spcAft>
              <a:buSzPts val="3400"/>
              <a:buNone/>
              <a:defRPr/>
            </a:lvl5pPr>
            <a:lvl6pPr lvl="5">
              <a:spcBef>
                <a:spcPts val="0"/>
              </a:spcBef>
              <a:spcAft>
                <a:spcPts val="0"/>
              </a:spcAft>
              <a:buSzPts val="3400"/>
              <a:buNone/>
              <a:defRPr/>
            </a:lvl6pPr>
            <a:lvl7pPr lvl="6">
              <a:spcBef>
                <a:spcPts val="0"/>
              </a:spcBef>
              <a:spcAft>
                <a:spcPts val="0"/>
              </a:spcAft>
              <a:buSzPts val="3400"/>
              <a:buNone/>
              <a:defRPr/>
            </a:lvl7pPr>
            <a:lvl8pPr lvl="7">
              <a:spcBef>
                <a:spcPts val="0"/>
              </a:spcBef>
              <a:spcAft>
                <a:spcPts val="0"/>
              </a:spcAft>
              <a:buSzPts val="3400"/>
              <a:buNone/>
              <a:defRPr/>
            </a:lvl8pPr>
            <a:lvl9pPr lvl="8">
              <a:spcBef>
                <a:spcPts val="0"/>
              </a:spcBef>
              <a:spcAft>
                <a:spcPts val="0"/>
              </a:spcAft>
              <a:buSzPts val="3400"/>
              <a:buNone/>
              <a:defRPr/>
            </a:lvl9pPr>
          </a:lstStyle>
          <a:p/>
        </p:txBody>
      </p:sp>
      <p:sp>
        <p:nvSpPr>
          <p:cNvPr id="841" name="Google Shape;841;g3968325b51f_0_1837"/>
          <p:cNvSpPr txBox="1"/>
          <p:nvPr>
            <p:ph idx="1" type="body"/>
          </p:nvPr>
        </p:nvSpPr>
        <p:spPr>
          <a:xfrm>
            <a:off x="415600" y="1536633"/>
            <a:ext cx="11360700" cy="4555200"/>
          </a:xfrm>
          <a:prstGeom prst="rect">
            <a:avLst/>
          </a:prstGeom>
        </p:spPr>
        <p:txBody>
          <a:bodyPr anchorCtr="0" anchor="t" bIns="0" lIns="0" spcFirstLastPara="1" rIns="0" wrap="square" tIns="0">
            <a:noAutofit/>
          </a:bodyPr>
          <a:lstStyle>
            <a:lvl1pPr indent="-342900" lvl="0" marL="457200">
              <a:spcBef>
                <a:spcPts val="0"/>
              </a:spcBef>
              <a:spcAft>
                <a:spcPts val="0"/>
              </a:spcAft>
              <a:buSzPts val="1800"/>
              <a:buChar char="▸"/>
              <a:defRPr/>
            </a:lvl1pPr>
            <a:lvl2pPr indent="-342900" lvl="1" marL="914400">
              <a:spcBef>
                <a:spcPts val="500"/>
              </a:spcBef>
              <a:spcAft>
                <a:spcPts val="0"/>
              </a:spcAft>
              <a:buSzPts val="1800"/>
              <a:buChar char="･"/>
              <a:defRPr/>
            </a:lvl2pPr>
            <a:lvl3pPr indent="-342900" lvl="2" marL="1371600">
              <a:spcBef>
                <a:spcPts val="500"/>
              </a:spcBef>
              <a:spcAft>
                <a:spcPts val="0"/>
              </a:spcAft>
              <a:buSzPts val="1800"/>
              <a:buChar char="･"/>
              <a:defRPr/>
            </a:lvl3pPr>
            <a:lvl4pPr indent="-342900" lvl="3" marL="1828800">
              <a:spcBef>
                <a:spcPts val="500"/>
              </a:spcBef>
              <a:spcAft>
                <a:spcPts val="0"/>
              </a:spcAft>
              <a:buSzPts val="1800"/>
              <a:buChar char="･"/>
              <a:defRPr/>
            </a:lvl4pPr>
            <a:lvl5pPr indent="-342900" lvl="4" marL="2286000">
              <a:spcBef>
                <a:spcPts val="500"/>
              </a:spcBef>
              <a:spcAft>
                <a:spcPts val="0"/>
              </a:spcAft>
              <a:buSzPts val="1800"/>
              <a:buChar char="･"/>
              <a:defRPr/>
            </a:lvl5pPr>
            <a:lvl6pPr indent="-342900" lvl="5" marL="2743200">
              <a:spcBef>
                <a:spcPts val="500"/>
              </a:spcBef>
              <a:spcAft>
                <a:spcPts val="0"/>
              </a:spcAft>
              <a:buSzPts val="1800"/>
              <a:buChar char="･"/>
              <a:defRPr/>
            </a:lvl6pPr>
            <a:lvl7pPr indent="-342900" lvl="6" marL="3200400">
              <a:spcBef>
                <a:spcPts val="500"/>
              </a:spcBef>
              <a:spcAft>
                <a:spcPts val="0"/>
              </a:spcAft>
              <a:buSzPts val="1800"/>
              <a:buChar char="･"/>
              <a:defRPr/>
            </a:lvl7pPr>
            <a:lvl8pPr indent="-342900" lvl="7" marL="3657600">
              <a:spcBef>
                <a:spcPts val="500"/>
              </a:spcBef>
              <a:spcAft>
                <a:spcPts val="0"/>
              </a:spcAft>
              <a:buSzPts val="1800"/>
              <a:buChar char="･"/>
              <a:defRPr/>
            </a:lvl8pPr>
            <a:lvl9pPr indent="-342900" lvl="8" marL="4114800">
              <a:spcBef>
                <a:spcPts val="500"/>
              </a:spcBef>
              <a:spcAft>
                <a:spcPts val="500"/>
              </a:spcAft>
              <a:buSzPts val="1800"/>
              <a:buChar char="･"/>
              <a:defRPr/>
            </a:lvl9pPr>
          </a:lstStyle>
          <a:p/>
        </p:txBody>
      </p:sp>
      <p:sp>
        <p:nvSpPr>
          <p:cNvPr id="842" name="Google Shape;842;g3968325b51f_0_1837"/>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buNone/>
              <a:defRPr sz="1900"/>
            </a:lvl1pPr>
            <a:lvl2pPr lvl="1">
              <a:buNone/>
              <a:defRPr sz="1900"/>
            </a:lvl2pPr>
            <a:lvl3pPr lvl="2">
              <a:buNone/>
              <a:defRPr sz="1900"/>
            </a:lvl3pPr>
            <a:lvl4pPr lvl="3">
              <a:buNone/>
              <a:defRPr sz="1900"/>
            </a:lvl4pPr>
            <a:lvl5pPr lvl="4">
              <a:buNone/>
              <a:defRPr sz="1900"/>
            </a:lvl5pPr>
            <a:lvl6pPr lvl="5">
              <a:buNone/>
              <a:defRPr sz="1900"/>
            </a:lvl6pPr>
            <a:lvl7pPr lvl="6">
              <a:buNone/>
              <a:defRPr sz="1900"/>
            </a:lvl7pPr>
            <a:lvl8pPr lvl="7">
              <a:buNone/>
              <a:defRPr sz="1900"/>
            </a:lvl8pPr>
            <a:lvl9pPr lvl="8">
              <a:buNone/>
              <a:defRPr sz="1900"/>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o footer)">
  <p:cSld name="blank (no footer)">
    <p:spTree>
      <p:nvGrpSpPr>
        <p:cNvPr id="843" name="Shape 843"/>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bg>
      <p:bgPr>
        <a:solidFill>
          <a:schemeClr val="lt1"/>
        </a:solidFill>
      </p:bgPr>
    </p:bg>
    <p:spTree>
      <p:nvGrpSpPr>
        <p:cNvPr id="848" name="Shape 848"/>
        <p:cNvGrpSpPr/>
        <p:nvPr/>
      </p:nvGrpSpPr>
      <p:grpSpPr>
        <a:xfrm>
          <a:off x="0" y="0"/>
          <a:ext cx="0" cy="0"/>
          <a:chOff x="0" y="0"/>
          <a:chExt cx="0" cy="0"/>
        </a:xfrm>
      </p:grpSpPr>
      <p:sp>
        <p:nvSpPr>
          <p:cNvPr id="849" name="Google Shape;849;g39683a23c58_0_352"/>
          <p:cNvSpPr/>
          <p:nvPr/>
        </p:nvSpPr>
        <p:spPr>
          <a:xfrm>
            <a:off x="9467" y="7500"/>
            <a:ext cx="12182400" cy="1397100"/>
          </a:xfrm>
          <a:prstGeom prst="rect">
            <a:avLst/>
          </a:prstGeom>
          <a:solidFill>
            <a:schemeClr val="accent1"/>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850" name="Google Shape;850;g39683a23c58_0_352"/>
          <p:cNvSpPr txBox="1"/>
          <p:nvPr>
            <p:ph type="title"/>
          </p:nvPr>
        </p:nvSpPr>
        <p:spPr>
          <a:xfrm>
            <a:off x="415600" y="0"/>
            <a:ext cx="9266400" cy="13971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3700"/>
              <a:buNone/>
              <a:defRPr>
                <a:solidFill>
                  <a:schemeClr val="lt1"/>
                </a:solidFill>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851" name="Google Shape;851;g39683a23c58_0_352"/>
          <p:cNvSpPr txBox="1"/>
          <p:nvPr>
            <p:ph idx="1" type="body"/>
          </p:nvPr>
        </p:nvSpPr>
        <p:spPr>
          <a:xfrm>
            <a:off x="415600" y="1536633"/>
            <a:ext cx="11360700" cy="44232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0"/>
              </a:spcBef>
              <a:spcAft>
                <a:spcPts val="0"/>
              </a:spcAft>
              <a:buSzPts val="2400"/>
              <a:buChar char="●"/>
              <a:defRPr sz="1600"/>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852" name="Google Shape;852;g39683a23c58_0_352"/>
          <p:cNvSpPr txBox="1"/>
          <p:nvPr>
            <p:ph idx="12" type="sldNum"/>
          </p:nvPr>
        </p:nvSpPr>
        <p:spPr>
          <a:xfrm>
            <a:off x="11044800" y="6217623"/>
            <a:ext cx="731700" cy="5247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53" name="Google Shape;853;g39683a23c58_0_352"/>
          <p:cNvPicPr preferRelativeResize="0"/>
          <p:nvPr/>
        </p:nvPicPr>
        <p:blipFill rotWithShape="1">
          <a:blip r:embed="rId2">
            <a:alphaModFix/>
          </a:blip>
          <a:srcRect b="0" l="0" r="0" t="0"/>
          <a:stretch/>
        </p:blipFill>
        <p:spPr>
          <a:xfrm>
            <a:off x="10115328" y="351659"/>
            <a:ext cx="1661072" cy="722205"/>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1"/>
        </a:solidFill>
      </p:bgPr>
    </p:bg>
    <p:spTree>
      <p:nvGrpSpPr>
        <p:cNvPr id="854" name="Shape 854"/>
        <p:cNvGrpSpPr/>
        <p:nvPr/>
      </p:nvGrpSpPr>
      <p:grpSpPr>
        <a:xfrm>
          <a:off x="0" y="0"/>
          <a:ext cx="0" cy="0"/>
          <a:chOff x="0" y="0"/>
          <a:chExt cx="0" cy="0"/>
        </a:xfrm>
      </p:grpSpPr>
      <p:pic>
        <p:nvPicPr>
          <p:cNvPr id="855" name="Google Shape;855;g39683a23c58_0_358"/>
          <p:cNvPicPr preferRelativeResize="0"/>
          <p:nvPr/>
        </p:nvPicPr>
        <p:blipFill rotWithShape="1">
          <a:blip r:embed="rId2">
            <a:alphaModFix/>
          </a:blip>
          <a:srcRect b="11316" l="1199" r="8662" t="-11990"/>
          <a:stretch/>
        </p:blipFill>
        <p:spPr>
          <a:xfrm>
            <a:off x="0" y="1516576"/>
            <a:ext cx="12192000" cy="5349501"/>
          </a:xfrm>
          <a:prstGeom prst="rect">
            <a:avLst/>
          </a:prstGeom>
          <a:noFill/>
          <a:ln>
            <a:noFill/>
          </a:ln>
        </p:spPr>
      </p:pic>
      <p:sp>
        <p:nvSpPr>
          <p:cNvPr id="856" name="Google Shape;856;g39683a23c58_0_358"/>
          <p:cNvSpPr txBox="1"/>
          <p:nvPr>
            <p:ph type="ctrTitle"/>
          </p:nvPr>
        </p:nvSpPr>
        <p:spPr>
          <a:xfrm>
            <a:off x="414953" y="1668595"/>
            <a:ext cx="10680300" cy="19404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6400"/>
              <a:buNone/>
              <a:defRPr b="1" i="0" sz="6400">
                <a:solidFill>
                  <a:schemeClr val="lt1"/>
                </a:solidFill>
                <a:latin typeface="Arial"/>
                <a:ea typeface="Arial"/>
                <a:cs typeface="Arial"/>
                <a:sym typeface="Arial"/>
              </a:defRPr>
            </a:lvl1pPr>
            <a:lvl2pPr lvl="1" algn="ctr">
              <a:lnSpc>
                <a:spcPct val="100000"/>
              </a:lnSpc>
              <a:spcBef>
                <a:spcPts val="0"/>
              </a:spcBef>
              <a:spcAft>
                <a:spcPts val="0"/>
              </a:spcAft>
              <a:buClr>
                <a:schemeClr val="lt1"/>
              </a:buClr>
              <a:buSzPts val="6400"/>
              <a:buNone/>
              <a:defRPr sz="6400">
                <a:solidFill>
                  <a:schemeClr val="lt1"/>
                </a:solidFill>
              </a:defRPr>
            </a:lvl2pPr>
            <a:lvl3pPr lvl="2" algn="ctr">
              <a:lnSpc>
                <a:spcPct val="100000"/>
              </a:lnSpc>
              <a:spcBef>
                <a:spcPts val="0"/>
              </a:spcBef>
              <a:spcAft>
                <a:spcPts val="0"/>
              </a:spcAft>
              <a:buClr>
                <a:schemeClr val="lt1"/>
              </a:buClr>
              <a:buSzPts val="6400"/>
              <a:buNone/>
              <a:defRPr sz="6400">
                <a:solidFill>
                  <a:schemeClr val="lt1"/>
                </a:solidFill>
              </a:defRPr>
            </a:lvl3pPr>
            <a:lvl4pPr lvl="3" algn="ctr">
              <a:lnSpc>
                <a:spcPct val="100000"/>
              </a:lnSpc>
              <a:spcBef>
                <a:spcPts val="0"/>
              </a:spcBef>
              <a:spcAft>
                <a:spcPts val="0"/>
              </a:spcAft>
              <a:buClr>
                <a:schemeClr val="lt1"/>
              </a:buClr>
              <a:buSzPts val="6400"/>
              <a:buNone/>
              <a:defRPr sz="6400">
                <a:solidFill>
                  <a:schemeClr val="lt1"/>
                </a:solidFill>
              </a:defRPr>
            </a:lvl4pPr>
            <a:lvl5pPr lvl="4" algn="ctr">
              <a:lnSpc>
                <a:spcPct val="100000"/>
              </a:lnSpc>
              <a:spcBef>
                <a:spcPts val="0"/>
              </a:spcBef>
              <a:spcAft>
                <a:spcPts val="0"/>
              </a:spcAft>
              <a:buClr>
                <a:schemeClr val="lt1"/>
              </a:buClr>
              <a:buSzPts val="6400"/>
              <a:buNone/>
              <a:defRPr sz="6400">
                <a:solidFill>
                  <a:schemeClr val="lt1"/>
                </a:solidFill>
              </a:defRPr>
            </a:lvl5pPr>
            <a:lvl6pPr lvl="5" algn="ctr">
              <a:lnSpc>
                <a:spcPct val="100000"/>
              </a:lnSpc>
              <a:spcBef>
                <a:spcPts val="0"/>
              </a:spcBef>
              <a:spcAft>
                <a:spcPts val="0"/>
              </a:spcAft>
              <a:buClr>
                <a:schemeClr val="lt1"/>
              </a:buClr>
              <a:buSzPts val="6400"/>
              <a:buNone/>
              <a:defRPr sz="6400">
                <a:solidFill>
                  <a:schemeClr val="lt1"/>
                </a:solidFill>
              </a:defRPr>
            </a:lvl6pPr>
            <a:lvl7pPr lvl="6" algn="ctr">
              <a:lnSpc>
                <a:spcPct val="100000"/>
              </a:lnSpc>
              <a:spcBef>
                <a:spcPts val="0"/>
              </a:spcBef>
              <a:spcAft>
                <a:spcPts val="0"/>
              </a:spcAft>
              <a:buClr>
                <a:schemeClr val="lt1"/>
              </a:buClr>
              <a:buSzPts val="6400"/>
              <a:buNone/>
              <a:defRPr sz="6400">
                <a:solidFill>
                  <a:schemeClr val="lt1"/>
                </a:solidFill>
              </a:defRPr>
            </a:lvl7pPr>
            <a:lvl8pPr lvl="7" algn="ctr">
              <a:lnSpc>
                <a:spcPct val="100000"/>
              </a:lnSpc>
              <a:spcBef>
                <a:spcPts val="0"/>
              </a:spcBef>
              <a:spcAft>
                <a:spcPts val="0"/>
              </a:spcAft>
              <a:buClr>
                <a:schemeClr val="lt1"/>
              </a:buClr>
              <a:buSzPts val="6400"/>
              <a:buNone/>
              <a:defRPr sz="6400">
                <a:solidFill>
                  <a:schemeClr val="lt1"/>
                </a:solidFill>
              </a:defRPr>
            </a:lvl8pPr>
            <a:lvl9pPr lvl="8" algn="ctr">
              <a:lnSpc>
                <a:spcPct val="100000"/>
              </a:lnSpc>
              <a:spcBef>
                <a:spcPts val="0"/>
              </a:spcBef>
              <a:spcAft>
                <a:spcPts val="0"/>
              </a:spcAft>
              <a:buClr>
                <a:schemeClr val="lt1"/>
              </a:buClr>
              <a:buSzPts val="6400"/>
              <a:buNone/>
              <a:defRPr sz="6400">
                <a:solidFill>
                  <a:schemeClr val="lt1"/>
                </a:solidFill>
              </a:defRPr>
            </a:lvl9pPr>
          </a:lstStyle>
          <a:p/>
        </p:txBody>
      </p:sp>
      <p:sp>
        <p:nvSpPr>
          <p:cNvPr id="857" name="Google Shape;857;g39683a23c58_0_358"/>
          <p:cNvSpPr txBox="1"/>
          <p:nvPr>
            <p:ph idx="1" type="subTitle"/>
          </p:nvPr>
        </p:nvSpPr>
        <p:spPr>
          <a:xfrm>
            <a:off x="414952" y="3608832"/>
            <a:ext cx="10680300" cy="8124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700"/>
              <a:buNone/>
              <a:defRPr b="1" i="0" sz="3700">
                <a:solidFill>
                  <a:schemeClr val="accent2"/>
                </a:solidFill>
                <a:latin typeface="Arial"/>
                <a:ea typeface="Arial"/>
                <a:cs typeface="Arial"/>
                <a:sym typeface="Arial"/>
              </a:defRPr>
            </a:lvl1pPr>
            <a:lvl2pPr lvl="1" algn="ctr">
              <a:lnSpc>
                <a:spcPct val="100000"/>
              </a:lnSpc>
              <a:spcBef>
                <a:spcPts val="0"/>
              </a:spcBef>
              <a:spcAft>
                <a:spcPts val="0"/>
              </a:spcAft>
              <a:buClr>
                <a:schemeClr val="lt1"/>
              </a:buClr>
              <a:buSzPts val="3700"/>
              <a:buNone/>
              <a:defRPr sz="3700">
                <a:solidFill>
                  <a:schemeClr val="lt1"/>
                </a:solidFill>
              </a:defRPr>
            </a:lvl2pPr>
            <a:lvl3pPr lvl="2" algn="ctr">
              <a:lnSpc>
                <a:spcPct val="100000"/>
              </a:lnSpc>
              <a:spcBef>
                <a:spcPts val="0"/>
              </a:spcBef>
              <a:spcAft>
                <a:spcPts val="0"/>
              </a:spcAft>
              <a:buClr>
                <a:schemeClr val="lt1"/>
              </a:buClr>
              <a:buSzPts val="3700"/>
              <a:buNone/>
              <a:defRPr sz="3700">
                <a:solidFill>
                  <a:schemeClr val="lt1"/>
                </a:solidFill>
              </a:defRPr>
            </a:lvl3pPr>
            <a:lvl4pPr lvl="3" algn="ctr">
              <a:lnSpc>
                <a:spcPct val="100000"/>
              </a:lnSpc>
              <a:spcBef>
                <a:spcPts val="0"/>
              </a:spcBef>
              <a:spcAft>
                <a:spcPts val="0"/>
              </a:spcAft>
              <a:buClr>
                <a:schemeClr val="lt1"/>
              </a:buClr>
              <a:buSzPts val="3700"/>
              <a:buNone/>
              <a:defRPr sz="3700">
                <a:solidFill>
                  <a:schemeClr val="lt1"/>
                </a:solidFill>
              </a:defRPr>
            </a:lvl4pPr>
            <a:lvl5pPr lvl="4" algn="ctr">
              <a:lnSpc>
                <a:spcPct val="100000"/>
              </a:lnSpc>
              <a:spcBef>
                <a:spcPts val="0"/>
              </a:spcBef>
              <a:spcAft>
                <a:spcPts val="0"/>
              </a:spcAft>
              <a:buClr>
                <a:schemeClr val="lt1"/>
              </a:buClr>
              <a:buSzPts val="3700"/>
              <a:buNone/>
              <a:defRPr sz="3700">
                <a:solidFill>
                  <a:schemeClr val="lt1"/>
                </a:solidFill>
              </a:defRPr>
            </a:lvl5pPr>
            <a:lvl6pPr lvl="5" algn="ctr">
              <a:lnSpc>
                <a:spcPct val="100000"/>
              </a:lnSpc>
              <a:spcBef>
                <a:spcPts val="0"/>
              </a:spcBef>
              <a:spcAft>
                <a:spcPts val="0"/>
              </a:spcAft>
              <a:buClr>
                <a:schemeClr val="lt1"/>
              </a:buClr>
              <a:buSzPts val="3700"/>
              <a:buNone/>
              <a:defRPr sz="3700">
                <a:solidFill>
                  <a:schemeClr val="lt1"/>
                </a:solidFill>
              </a:defRPr>
            </a:lvl6pPr>
            <a:lvl7pPr lvl="6" algn="ctr">
              <a:lnSpc>
                <a:spcPct val="100000"/>
              </a:lnSpc>
              <a:spcBef>
                <a:spcPts val="0"/>
              </a:spcBef>
              <a:spcAft>
                <a:spcPts val="0"/>
              </a:spcAft>
              <a:buClr>
                <a:schemeClr val="lt1"/>
              </a:buClr>
              <a:buSzPts val="3700"/>
              <a:buNone/>
              <a:defRPr sz="3700">
                <a:solidFill>
                  <a:schemeClr val="lt1"/>
                </a:solidFill>
              </a:defRPr>
            </a:lvl7pPr>
            <a:lvl8pPr lvl="7" algn="ctr">
              <a:lnSpc>
                <a:spcPct val="100000"/>
              </a:lnSpc>
              <a:spcBef>
                <a:spcPts val="0"/>
              </a:spcBef>
              <a:spcAft>
                <a:spcPts val="0"/>
              </a:spcAft>
              <a:buClr>
                <a:schemeClr val="lt1"/>
              </a:buClr>
              <a:buSzPts val="3700"/>
              <a:buNone/>
              <a:defRPr sz="3700">
                <a:solidFill>
                  <a:schemeClr val="lt1"/>
                </a:solidFill>
              </a:defRPr>
            </a:lvl8pPr>
            <a:lvl9pPr lvl="8" algn="ctr">
              <a:lnSpc>
                <a:spcPct val="100000"/>
              </a:lnSpc>
              <a:spcBef>
                <a:spcPts val="0"/>
              </a:spcBef>
              <a:spcAft>
                <a:spcPts val="0"/>
              </a:spcAft>
              <a:buClr>
                <a:schemeClr val="lt1"/>
              </a:buClr>
              <a:buSzPts val="3700"/>
              <a:buNone/>
              <a:defRPr sz="3700">
                <a:solidFill>
                  <a:schemeClr val="lt1"/>
                </a:solidFill>
              </a:defRPr>
            </a:lvl9pPr>
          </a:lstStyle>
          <a:p/>
        </p:txBody>
      </p:sp>
      <p:sp>
        <p:nvSpPr>
          <p:cNvPr id="858" name="Google Shape;858;g39683a23c58_0_358"/>
          <p:cNvSpPr txBox="1"/>
          <p:nvPr/>
        </p:nvSpPr>
        <p:spPr>
          <a:xfrm>
            <a:off x="7621083" y="238043"/>
            <a:ext cx="4148400" cy="415500"/>
          </a:xfrm>
          <a:prstGeom prst="rect">
            <a:avLst/>
          </a:prstGeom>
          <a:noFill/>
          <a:ln>
            <a:noFill/>
          </a:ln>
        </p:spPr>
        <p:txBody>
          <a:bodyPr anchorCtr="0" anchor="t" bIns="60925" lIns="121900" spcFirstLastPara="1" rIns="121900" wrap="square" tIns="60925">
            <a:spAutoFit/>
          </a:bodyPr>
          <a:lstStyle/>
          <a:p>
            <a:pPr indent="0" lvl="0" marL="0" marR="0" rtl="0" algn="r">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#KubeCon #CloudNativeCon</a:t>
            </a:r>
            <a:endParaRPr b="0" i="0" sz="1900" u="none" cap="none" strike="noStrike">
              <a:solidFill>
                <a:schemeClr val="lt1"/>
              </a:solidFill>
              <a:latin typeface="Arial"/>
              <a:ea typeface="Arial"/>
              <a:cs typeface="Arial"/>
              <a:sym typeface="Arial"/>
            </a:endParaRPr>
          </a:p>
        </p:txBody>
      </p:sp>
      <p:pic>
        <p:nvPicPr>
          <p:cNvPr id="859" name="Google Shape;859;g39683a23c58_0_358"/>
          <p:cNvPicPr preferRelativeResize="0"/>
          <p:nvPr/>
        </p:nvPicPr>
        <p:blipFill rotWithShape="1">
          <a:blip r:embed="rId3">
            <a:alphaModFix/>
          </a:blip>
          <a:srcRect b="0" l="0" r="0" t="0"/>
          <a:stretch/>
        </p:blipFill>
        <p:spPr>
          <a:xfrm>
            <a:off x="414952" y="238043"/>
            <a:ext cx="2677286" cy="116403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860" name="Shape 860"/>
        <p:cNvGrpSpPr/>
        <p:nvPr/>
      </p:nvGrpSpPr>
      <p:grpSpPr>
        <a:xfrm>
          <a:off x="0" y="0"/>
          <a:ext cx="0" cy="0"/>
          <a:chOff x="0" y="0"/>
          <a:chExt cx="0" cy="0"/>
        </a:xfrm>
      </p:grpSpPr>
      <p:sp>
        <p:nvSpPr>
          <p:cNvPr id="861" name="Google Shape;861;g39683a23c58_0_364"/>
          <p:cNvSpPr txBox="1"/>
          <p:nvPr>
            <p:ph type="title"/>
          </p:nvPr>
        </p:nvSpPr>
        <p:spPr>
          <a:xfrm>
            <a:off x="415600" y="2587384"/>
            <a:ext cx="11360700" cy="1122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pic>
        <p:nvPicPr>
          <p:cNvPr id="862" name="Google Shape;862;g39683a23c58_0_364"/>
          <p:cNvPicPr preferRelativeResize="0"/>
          <p:nvPr/>
        </p:nvPicPr>
        <p:blipFill rotWithShape="1">
          <a:blip r:embed="rId2">
            <a:alphaModFix/>
          </a:blip>
          <a:srcRect b="0" l="0" r="0" t="0"/>
          <a:stretch/>
        </p:blipFill>
        <p:spPr>
          <a:xfrm>
            <a:off x="414952" y="238043"/>
            <a:ext cx="2677286" cy="1164037"/>
          </a:xfrm>
          <a:prstGeom prst="rect">
            <a:avLst/>
          </a:prstGeom>
          <a:noFill/>
          <a:ln>
            <a:noFill/>
          </a:ln>
        </p:spPr>
      </p:pic>
      <p:pic>
        <p:nvPicPr>
          <p:cNvPr id="863" name="Google Shape;863;g39683a23c58_0_364"/>
          <p:cNvPicPr preferRelativeResize="0"/>
          <p:nvPr/>
        </p:nvPicPr>
        <p:blipFill rotWithShape="1">
          <a:blip r:embed="rId3">
            <a:alphaModFix/>
          </a:blip>
          <a:srcRect b="11316" l="1199" r="8662" t="-11990"/>
          <a:stretch/>
        </p:blipFill>
        <p:spPr>
          <a:xfrm>
            <a:off x="0" y="1516576"/>
            <a:ext cx="12192000" cy="5349501"/>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p:bg>
      <p:bgPr>
        <a:solidFill>
          <a:schemeClr val="accent1"/>
        </a:solidFill>
      </p:bgPr>
    </p:bg>
    <p:spTree>
      <p:nvGrpSpPr>
        <p:cNvPr id="864" name="Shape 864"/>
        <p:cNvGrpSpPr/>
        <p:nvPr/>
      </p:nvGrpSpPr>
      <p:grpSpPr>
        <a:xfrm>
          <a:off x="0" y="0"/>
          <a:ext cx="0" cy="0"/>
          <a:chOff x="0" y="0"/>
          <a:chExt cx="0" cy="0"/>
        </a:xfrm>
      </p:grpSpPr>
      <p:pic>
        <p:nvPicPr>
          <p:cNvPr id="865" name="Google Shape;865;g39683a23c58_0_368"/>
          <p:cNvPicPr preferRelativeResize="0"/>
          <p:nvPr/>
        </p:nvPicPr>
        <p:blipFill rotWithShape="1">
          <a:blip r:embed="rId2">
            <a:alphaModFix/>
          </a:blip>
          <a:srcRect b="0" l="0" r="35166" t="4325"/>
          <a:stretch/>
        </p:blipFill>
        <p:spPr>
          <a:xfrm>
            <a:off x="8807104" y="0"/>
            <a:ext cx="3384897" cy="6857999"/>
          </a:xfrm>
          <a:prstGeom prst="rect">
            <a:avLst/>
          </a:prstGeom>
          <a:noFill/>
          <a:ln>
            <a:noFill/>
          </a:ln>
        </p:spPr>
      </p:pic>
      <p:sp>
        <p:nvSpPr>
          <p:cNvPr id="866" name="Google Shape;866;g39683a23c58_0_368"/>
          <p:cNvSpPr txBox="1"/>
          <p:nvPr>
            <p:ph type="title"/>
          </p:nvPr>
        </p:nvSpPr>
        <p:spPr>
          <a:xfrm>
            <a:off x="415600" y="2587384"/>
            <a:ext cx="11360700" cy="1122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pic>
        <p:nvPicPr>
          <p:cNvPr id="867" name="Google Shape;867;g39683a23c58_0_368"/>
          <p:cNvPicPr preferRelativeResize="0"/>
          <p:nvPr/>
        </p:nvPicPr>
        <p:blipFill rotWithShape="1">
          <a:blip r:embed="rId3">
            <a:alphaModFix/>
          </a:blip>
          <a:srcRect b="0" l="0" r="0" t="0"/>
          <a:stretch/>
        </p:blipFill>
        <p:spPr>
          <a:xfrm>
            <a:off x="414952" y="238043"/>
            <a:ext cx="2677286" cy="1164037"/>
          </a:xfrm>
          <a:prstGeom prst="rect">
            <a:avLst/>
          </a:prstGeom>
          <a:noFill/>
          <a:ln>
            <a:noFill/>
          </a:ln>
        </p:spPr>
      </p:pic>
      <p:pic>
        <p:nvPicPr>
          <p:cNvPr id="868" name="Google Shape;868;g39683a23c58_0_368"/>
          <p:cNvPicPr preferRelativeResize="0"/>
          <p:nvPr/>
        </p:nvPicPr>
        <p:blipFill rotWithShape="1">
          <a:blip r:embed="rId4">
            <a:alphaModFix/>
          </a:blip>
          <a:srcRect b="26308" l="1400" r="1400" t="0"/>
          <a:stretch/>
        </p:blipFill>
        <p:spPr>
          <a:xfrm>
            <a:off x="0" y="5197820"/>
            <a:ext cx="12192002" cy="1660181"/>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2">
    <p:bg>
      <p:bgPr>
        <a:solidFill>
          <a:schemeClr val="accent1"/>
        </a:solidFill>
      </p:bgPr>
    </p:bg>
    <p:spTree>
      <p:nvGrpSpPr>
        <p:cNvPr id="869" name="Shape 869"/>
        <p:cNvGrpSpPr/>
        <p:nvPr/>
      </p:nvGrpSpPr>
      <p:grpSpPr>
        <a:xfrm>
          <a:off x="0" y="0"/>
          <a:ext cx="0" cy="0"/>
          <a:chOff x="0" y="0"/>
          <a:chExt cx="0" cy="0"/>
        </a:xfrm>
      </p:grpSpPr>
      <p:pic>
        <p:nvPicPr>
          <p:cNvPr id="870" name="Google Shape;870;g39683a23c58_0_373"/>
          <p:cNvPicPr preferRelativeResize="0"/>
          <p:nvPr/>
        </p:nvPicPr>
        <p:blipFill rotWithShape="1">
          <a:blip r:embed="rId2">
            <a:alphaModFix/>
          </a:blip>
          <a:srcRect b="46797" l="0" r="50000" t="0"/>
          <a:stretch/>
        </p:blipFill>
        <p:spPr>
          <a:xfrm>
            <a:off x="6721097" y="1166017"/>
            <a:ext cx="5470904" cy="5691982"/>
          </a:xfrm>
          <a:prstGeom prst="rect">
            <a:avLst/>
          </a:prstGeom>
          <a:noFill/>
          <a:ln>
            <a:noFill/>
          </a:ln>
        </p:spPr>
      </p:pic>
      <p:sp>
        <p:nvSpPr>
          <p:cNvPr id="871" name="Google Shape;871;g39683a23c58_0_373"/>
          <p:cNvSpPr txBox="1"/>
          <p:nvPr>
            <p:ph type="ctrTitle"/>
          </p:nvPr>
        </p:nvSpPr>
        <p:spPr>
          <a:xfrm>
            <a:off x="531069" y="1831156"/>
            <a:ext cx="10680300" cy="26991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6400"/>
              <a:buNone/>
              <a:defRPr sz="6400">
                <a:solidFill>
                  <a:schemeClr val="lt1"/>
                </a:solidFill>
              </a:defRPr>
            </a:lvl1pPr>
            <a:lvl2pPr lvl="1" algn="ctr">
              <a:lnSpc>
                <a:spcPct val="100000"/>
              </a:lnSpc>
              <a:spcBef>
                <a:spcPts val="0"/>
              </a:spcBef>
              <a:spcAft>
                <a:spcPts val="0"/>
              </a:spcAft>
              <a:buClr>
                <a:schemeClr val="lt1"/>
              </a:buClr>
              <a:buSzPts val="6400"/>
              <a:buNone/>
              <a:defRPr sz="6400">
                <a:solidFill>
                  <a:schemeClr val="lt1"/>
                </a:solidFill>
              </a:defRPr>
            </a:lvl2pPr>
            <a:lvl3pPr lvl="2" algn="ctr">
              <a:lnSpc>
                <a:spcPct val="100000"/>
              </a:lnSpc>
              <a:spcBef>
                <a:spcPts val="0"/>
              </a:spcBef>
              <a:spcAft>
                <a:spcPts val="0"/>
              </a:spcAft>
              <a:buClr>
                <a:schemeClr val="lt1"/>
              </a:buClr>
              <a:buSzPts val="6400"/>
              <a:buNone/>
              <a:defRPr sz="6400">
                <a:solidFill>
                  <a:schemeClr val="lt1"/>
                </a:solidFill>
              </a:defRPr>
            </a:lvl3pPr>
            <a:lvl4pPr lvl="3" algn="ctr">
              <a:lnSpc>
                <a:spcPct val="100000"/>
              </a:lnSpc>
              <a:spcBef>
                <a:spcPts val="0"/>
              </a:spcBef>
              <a:spcAft>
                <a:spcPts val="0"/>
              </a:spcAft>
              <a:buClr>
                <a:schemeClr val="lt1"/>
              </a:buClr>
              <a:buSzPts val="6400"/>
              <a:buNone/>
              <a:defRPr sz="6400">
                <a:solidFill>
                  <a:schemeClr val="lt1"/>
                </a:solidFill>
              </a:defRPr>
            </a:lvl4pPr>
            <a:lvl5pPr lvl="4" algn="ctr">
              <a:lnSpc>
                <a:spcPct val="100000"/>
              </a:lnSpc>
              <a:spcBef>
                <a:spcPts val="0"/>
              </a:spcBef>
              <a:spcAft>
                <a:spcPts val="0"/>
              </a:spcAft>
              <a:buClr>
                <a:schemeClr val="lt1"/>
              </a:buClr>
              <a:buSzPts val="6400"/>
              <a:buNone/>
              <a:defRPr sz="6400">
                <a:solidFill>
                  <a:schemeClr val="lt1"/>
                </a:solidFill>
              </a:defRPr>
            </a:lvl5pPr>
            <a:lvl6pPr lvl="5" algn="ctr">
              <a:lnSpc>
                <a:spcPct val="100000"/>
              </a:lnSpc>
              <a:spcBef>
                <a:spcPts val="0"/>
              </a:spcBef>
              <a:spcAft>
                <a:spcPts val="0"/>
              </a:spcAft>
              <a:buClr>
                <a:schemeClr val="lt1"/>
              </a:buClr>
              <a:buSzPts val="6400"/>
              <a:buNone/>
              <a:defRPr sz="6400">
                <a:solidFill>
                  <a:schemeClr val="lt1"/>
                </a:solidFill>
              </a:defRPr>
            </a:lvl6pPr>
            <a:lvl7pPr lvl="6" algn="ctr">
              <a:lnSpc>
                <a:spcPct val="100000"/>
              </a:lnSpc>
              <a:spcBef>
                <a:spcPts val="0"/>
              </a:spcBef>
              <a:spcAft>
                <a:spcPts val="0"/>
              </a:spcAft>
              <a:buClr>
                <a:schemeClr val="lt1"/>
              </a:buClr>
              <a:buSzPts val="6400"/>
              <a:buNone/>
              <a:defRPr sz="6400">
                <a:solidFill>
                  <a:schemeClr val="lt1"/>
                </a:solidFill>
              </a:defRPr>
            </a:lvl7pPr>
            <a:lvl8pPr lvl="7" algn="ctr">
              <a:lnSpc>
                <a:spcPct val="100000"/>
              </a:lnSpc>
              <a:spcBef>
                <a:spcPts val="0"/>
              </a:spcBef>
              <a:spcAft>
                <a:spcPts val="0"/>
              </a:spcAft>
              <a:buClr>
                <a:schemeClr val="lt1"/>
              </a:buClr>
              <a:buSzPts val="6400"/>
              <a:buNone/>
              <a:defRPr sz="6400">
                <a:solidFill>
                  <a:schemeClr val="lt1"/>
                </a:solidFill>
              </a:defRPr>
            </a:lvl8pPr>
            <a:lvl9pPr lvl="8" algn="ctr">
              <a:lnSpc>
                <a:spcPct val="100000"/>
              </a:lnSpc>
              <a:spcBef>
                <a:spcPts val="0"/>
              </a:spcBef>
              <a:spcAft>
                <a:spcPts val="0"/>
              </a:spcAft>
              <a:buClr>
                <a:schemeClr val="lt1"/>
              </a:buClr>
              <a:buSzPts val="6400"/>
              <a:buNone/>
              <a:defRPr sz="6400">
                <a:solidFill>
                  <a:schemeClr val="lt1"/>
                </a:solidFill>
              </a:defRPr>
            </a:lvl9pPr>
          </a:lstStyle>
          <a:p/>
        </p:txBody>
      </p:sp>
      <p:sp>
        <p:nvSpPr>
          <p:cNvPr id="872" name="Google Shape;872;g39683a23c58_0_373"/>
          <p:cNvSpPr txBox="1"/>
          <p:nvPr>
            <p:ph idx="1" type="subTitle"/>
          </p:nvPr>
        </p:nvSpPr>
        <p:spPr>
          <a:xfrm>
            <a:off x="531068" y="4530407"/>
            <a:ext cx="10680300" cy="893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700"/>
              <a:buNone/>
              <a:defRPr b="1" sz="3700">
                <a:solidFill>
                  <a:schemeClr val="accent2"/>
                </a:solidFill>
              </a:defRPr>
            </a:lvl1pPr>
            <a:lvl2pPr lvl="1" algn="ctr">
              <a:lnSpc>
                <a:spcPct val="100000"/>
              </a:lnSpc>
              <a:spcBef>
                <a:spcPts val="0"/>
              </a:spcBef>
              <a:spcAft>
                <a:spcPts val="0"/>
              </a:spcAft>
              <a:buClr>
                <a:schemeClr val="lt1"/>
              </a:buClr>
              <a:buSzPts val="3700"/>
              <a:buNone/>
              <a:defRPr sz="3700">
                <a:solidFill>
                  <a:schemeClr val="lt1"/>
                </a:solidFill>
              </a:defRPr>
            </a:lvl2pPr>
            <a:lvl3pPr lvl="2" algn="ctr">
              <a:lnSpc>
                <a:spcPct val="100000"/>
              </a:lnSpc>
              <a:spcBef>
                <a:spcPts val="0"/>
              </a:spcBef>
              <a:spcAft>
                <a:spcPts val="0"/>
              </a:spcAft>
              <a:buClr>
                <a:schemeClr val="lt1"/>
              </a:buClr>
              <a:buSzPts val="3700"/>
              <a:buNone/>
              <a:defRPr sz="3700">
                <a:solidFill>
                  <a:schemeClr val="lt1"/>
                </a:solidFill>
              </a:defRPr>
            </a:lvl3pPr>
            <a:lvl4pPr lvl="3" algn="ctr">
              <a:lnSpc>
                <a:spcPct val="100000"/>
              </a:lnSpc>
              <a:spcBef>
                <a:spcPts val="0"/>
              </a:spcBef>
              <a:spcAft>
                <a:spcPts val="0"/>
              </a:spcAft>
              <a:buClr>
                <a:schemeClr val="lt1"/>
              </a:buClr>
              <a:buSzPts val="3700"/>
              <a:buNone/>
              <a:defRPr sz="3700">
                <a:solidFill>
                  <a:schemeClr val="lt1"/>
                </a:solidFill>
              </a:defRPr>
            </a:lvl4pPr>
            <a:lvl5pPr lvl="4" algn="ctr">
              <a:lnSpc>
                <a:spcPct val="100000"/>
              </a:lnSpc>
              <a:spcBef>
                <a:spcPts val="0"/>
              </a:spcBef>
              <a:spcAft>
                <a:spcPts val="0"/>
              </a:spcAft>
              <a:buClr>
                <a:schemeClr val="lt1"/>
              </a:buClr>
              <a:buSzPts val="3700"/>
              <a:buNone/>
              <a:defRPr sz="3700">
                <a:solidFill>
                  <a:schemeClr val="lt1"/>
                </a:solidFill>
              </a:defRPr>
            </a:lvl5pPr>
            <a:lvl6pPr lvl="5" algn="ctr">
              <a:lnSpc>
                <a:spcPct val="100000"/>
              </a:lnSpc>
              <a:spcBef>
                <a:spcPts val="0"/>
              </a:spcBef>
              <a:spcAft>
                <a:spcPts val="0"/>
              </a:spcAft>
              <a:buClr>
                <a:schemeClr val="lt1"/>
              </a:buClr>
              <a:buSzPts val="3700"/>
              <a:buNone/>
              <a:defRPr sz="3700">
                <a:solidFill>
                  <a:schemeClr val="lt1"/>
                </a:solidFill>
              </a:defRPr>
            </a:lvl6pPr>
            <a:lvl7pPr lvl="6" algn="ctr">
              <a:lnSpc>
                <a:spcPct val="100000"/>
              </a:lnSpc>
              <a:spcBef>
                <a:spcPts val="0"/>
              </a:spcBef>
              <a:spcAft>
                <a:spcPts val="0"/>
              </a:spcAft>
              <a:buClr>
                <a:schemeClr val="lt1"/>
              </a:buClr>
              <a:buSzPts val="3700"/>
              <a:buNone/>
              <a:defRPr sz="3700">
                <a:solidFill>
                  <a:schemeClr val="lt1"/>
                </a:solidFill>
              </a:defRPr>
            </a:lvl7pPr>
            <a:lvl8pPr lvl="7" algn="ctr">
              <a:lnSpc>
                <a:spcPct val="100000"/>
              </a:lnSpc>
              <a:spcBef>
                <a:spcPts val="0"/>
              </a:spcBef>
              <a:spcAft>
                <a:spcPts val="0"/>
              </a:spcAft>
              <a:buClr>
                <a:schemeClr val="lt1"/>
              </a:buClr>
              <a:buSzPts val="3700"/>
              <a:buNone/>
              <a:defRPr sz="3700">
                <a:solidFill>
                  <a:schemeClr val="lt1"/>
                </a:solidFill>
              </a:defRPr>
            </a:lvl8pPr>
            <a:lvl9pPr lvl="8" algn="ctr">
              <a:lnSpc>
                <a:spcPct val="100000"/>
              </a:lnSpc>
              <a:spcBef>
                <a:spcPts val="0"/>
              </a:spcBef>
              <a:spcAft>
                <a:spcPts val="0"/>
              </a:spcAft>
              <a:buClr>
                <a:schemeClr val="lt1"/>
              </a:buClr>
              <a:buSzPts val="3700"/>
              <a:buNone/>
              <a:defRPr sz="3700">
                <a:solidFill>
                  <a:schemeClr val="lt1"/>
                </a:solidFill>
              </a:defRPr>
            </a:lvl9pPr>
          </a:lstStyle>
          <a:p/>
        </p:txBody>
      </p:sp>
      <p:pic>
        <p:nvPicPr>
          <p:cNvPr id="873" name="Google Shape;873;g39683a23c58_0_373"/>
          <p:cNvPicPr preferRelativeResize="0"/>
          <p:nvPr/>
        </p:nvPicPr>
        <p:blipFill rotWithShape="1">
          <a:blip r:embed="rId3">
            <a:alphaModFix/>
          </a:blip>
          <a:srcRect b="0" l="0" r="0" t="0"/>
          <a:stretch/>
        </p:blipFill>
        <p:spPr>
          <a:xfrm>
            <a:off x="414952" y="238043"/>
            <a:ext cx="2677286" cy="1164037"/>
          </a:xfrm>
          <a:prstGeom prst="rect">
            <a:avLst/>
          </a:prstGeom>
          <a:noFill/>
          <a:ln>
            <a:noFill/>
          </a:ln>
        </p:spPr>
      </p:pic>
      <p:pic>
        <p:nvPicPr>
          <p:cNvPr id="874" name="Google Shape;874;g39683a23c58_0_373"/>
          <p:cNvPicPr preferRelativeResize="0"/>
          <p:nvPr/>
        </p:nvPicPr>
        <p:blipFill rotWithShape="1">
          <a:blip r:embed="rId4">
            <a:alphaModFix/>
          </a:blip>
          <a:srcRect b="0" l="0" r="0" t="0"/>
          <a:stretch/>
        </p:blipFill>
        <p:spPr>
          <a:xfrm>
            <a:off x="6721097" y="604044"/>
            <a:ext cx="3454400" cy="1574800"/>
          </a:xfrm>
          <a:prstGeom prst="rect">
            <a:avLst/>
          </a:prstGeom>
          <a:noFill/>
          <a:ln>
            <a:noFill/>
          </a:ln>
        </p:spPr>
      </p:pic>
      <p:pic>
        <p:nvPicPr>
          <p:cNvPr id="875" name="Google Shape;875;g39683a23c58_0_373"/>
          <p:cNvPicPr preferRelativeResize="0"/>
          <p:nvPr/>
        </p:nvPicPr>
        <p:blipFill rotWithShape="1">
          <a:blip r:embed="rId4">
            <a:alphaModFix/>
          </a:blip>
          <a:srcRect b="9975" l="41003" r="0" t="0"/>
          <a:stretch/>
        </p:blipFill>
        <p:spPr>
          <a:xfrm>
            <a:off x="-1" y="5440279"/>
            <a:ext cx="2038047" cy="1417721"/>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876" name="Shape 876"/>
        <p:cNvGrpSpPr/>
        <p:nvPr/>
      </p:nvGrpSpPr>
      <p:grpSpPr>
        <a:xfrm>
          <a:off x="0" y="0"/>
          <a:ext cx="0" cy="0"/>
          <a:chOff x="0" y="0"/>
          <a:chExt cx="0" cy="0"/>
        </a:xfrm>
      </p:grpSpPr>
      <p:sp>
        <p:nvSpPr>
          <p:cNvPr id="877" name="Google Shape;877;g39683a23c58_0_380"/>
          <p:cNvSpPr txBox="1"/>
          <p:nvPr>
            <p:ph type="title"/>
          </p:nvPr>
        </p:nvSpPr>
        <p:spPr>
          <a:xfrm>
            <a:off x="415600" y="593367"/>
            <a:ext cx="11360700" cy="7635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700"/>
              <a:buNone/>
              <a:defRPr>
                <a:solidFill>
                  <a:srgbClr val="00144C"/>
                </a:solidFill>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878" name="Google Shape;878;g39683a23c58_0_380"/>
          <p:cNvSpPr txBox="1"/>
          <p:nvPr>
            <p:ph idx="1" type="body"/>
          </p:nvPr>
        </p:nvSpPr>
        <p:spPr>
          <a:xfrm>
            <a:off x="415600" y="1536633"/>
            <a:ext cx="11360700" cy="44232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0"/>
              </a:spcBef>
              <a:spcAft>
                <a:spcPts val="0"/>
              </a:spcAft>
              <a:buSzPts val="2400"/>
              <a:buChar char="●"/>
              <a:defRPr sz="1600"/>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879" name="Google Shape;879;g39683a23c58_0_380"/>
          <p:cNvSpPr txBox="1"/>
          <p:nvPr>
            <p:ph idx="12" type="sldNum"/>
          </p:nvPr>
        </p:nvSpPr>
        <p:spPr>
          <a:xfrm>
            <a:off x="11044800" y="6217623"/>
            <a:ext cx="731700" cy="5247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80" name="Google Shape;880;g39683a23c58_0_380"/>
          <p:cNvPicPr preferRelativeResize="0"/>
          <p:nvPr/>
        </p:nvPicPr>
        <p:blipFill rotWithShape="1">
          <a:blip r:embed="rId2">
            <a:alphaModFix/>
          </a:blip>
          <a:srcRect b="0" l="0" r="0" t="0"/>
          <a:stretch/>
        </p:blipFill>
        <p:spPr>
          <a:xfrm>
            <a:off x="417557" y="6121265"/>
            <a:ext cx="1439504" cy="625871"/>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881" name="Shape 881"/>
        <p:cNvGrpSpPr/>
        <p:nvPr/>
      </p:nvGrpSpPr>
      <p:grpSpPr>
        <a:xfrm>
          <a:off x="0" y="0"/>
          <a:ext cx="0" cy="0"/>
          <a:chOff x="0" y="0"/>
          <a:chExt cx="0" cy="0"/>
        </a:xfrm>
      </p:grpSpPr>
      <p:sp>
        <p:nvSpPr>
          <p:cNvPr id="882" name="Google Shape;882;g39683a23c58_0_385"/>
          <p:cNvSpPr txBox="1"/>
          <p:nvPr>
            <p:ph type="title"/>
          </p:nvPr>
        </p:nvSpPr>
        <p:spPr>
          <a:xfrm>
            <a:off x="415600" y="593367"/>
            <a:ext cx="11360700" cy="7635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700"/>
              <a:buNone/>
              <a:defRPr>
                <a:solidFill>
                  <a:srgbClr val="00144C"/>
                </a:solidFill>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883" name="Google Shape;883;g39683a23c58_0_385"/>
          <p:cNvSpPr txBox="1"/>
          <p:nvPr>
            <p:ph idx="1" type="body"/>
          </p:nvPr>
        </p:nvSpPr>
        <p:spPr>
          <a:xfrm>
            <a:off x="415600" y="1536633"/>
            <a:ext cx="5333100" cy="4423200"/>
          </a:xfrm>
          <a:prstGeom prst="rect">
            <a:avLst/>
          </a:prstGeom>
          <a:noFill/>
          <a:ln>
            <a:noFill/>
          </a:ln>
        </p:spPr>
        <p:txBody>
          <a:bodyPr anchorCtr="0" anchor="t" bIns="0" lIns="0" spcFirstLastPara="1" rIns="0" wrap="square" tIns="0">
            <a:noAutofit/>
          </a:bodyPr>
          <a:lstStyle>
            <a:lvl1pPr indent="-349250" lvl="0" marL="457200" algn="l">
              <a:lnSpc>
                <a:spcPct val="115000"/>
              </a:lnSpc>
              <a:spcBef>
                <a:spcPts val="0"/>
              </a:spcBef>
              <a:spcAft>
                <a:spcPts val="0"/>
              </a:spcAft>
              <a:buSzPts val="19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884" name="Google Shape;884;g39683a23c58_0_385"/>
          <p:cNvSpPr txBox="1"/>
          <p:nvPr>
            <p:ph idx="2" type="body"/>
          </p:nvPr>
        </p:nvSpPr>
        <p:spPr>
          <a:xfrm>
            <a:off x="6443200" y="1536633"/>
            <a:ext cx="5333100" cy="4423200"/>
          </a:xfrm>
          <a:prstGeom prst="rect">
            <a:avLst/>
          </a:prstGeom>
          <a:noFill/>
          <a:ln>
            <a:noFill/>
          </a:ln>
        </p:spPr>
        <p:txBody>
          <a:bodyPr anchorCtr="0" anchor="t" bIns="0" lIns="0" spcFirstLastPara="1" rIns="0" wrap="square" tIns="0">
            <a:noAutofit/>
          </a:bodyPr>
          <a:lstStyle>
            <a:lvl1pPr indent="-349250" lvl="0" marL="457200" algn="l">
              <a:lnSpc>
                <a:spcPct val="115000"/>
              </a:lnSpc>
              <a:spcBef>
                <a:spcPts val="0"/>
              </a:spcBef>
              <a:spcAft>
                <a:spcPts val="0"/>
              </a:spcAft>
              <a:buSzPts val="19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885" name="Google Shape;885;g39683a23c58_0_385"/>
          <p:cNvSpPr txBox="1"/>
          <p:nvPr>
            <p:ph idx="12" type="sldNum"/>
          </p:nvPr>
        </p:nvSpPr>
        <p:spPr>
          <a:xfrm>
            <a:off x="11044800" y="6217623"/>
            <a:ext cx="731700" cy="5247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86" name="Google Shape;886;g39683a23c58_0_385"/>
          <p:cNvPicPr preferRelativeResize="0"/>
          <p:nvPr/>
        </p:nvPicPr>
        <p:blipFill rotWithShape="1">
          <a:blip r:embed="rId2">
            <a:alphaModFix/>
          </a:blip>
          <a:srcRect b="0" l="0" r="0" t="0"/>
          <a:stretch/>
        </p:blipFill>
        <p:spPr>
          <a:xfrm>
            <a:off x="417557" y="6121265"/>
            <a:ext cx="1439504" cy="625871"/>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887" name="Shape 887"/>
        <p:cNvGrpSpPr/>
        <p:nvPr/>
      </p:nvGrpSpPr>
      <p:grpSpPr>
        <a:xfrm>
          <a:off x="0" y="0"/>
          <a:ext cx="0" cy="0"/>
          <a:chOff x="0" y="0"/>
          <a:chExt cx="0" cy="0"/>
        </a:xfrm>
      </p:grpSpPr>
      <p:sp>
        <p:nvSpPr>
          <p:cNvPr id="888" name="Google Shape;888;g39683a23c58_0_391"/>
          <p:cNvSpPr txBox="1"/>
          <p:nvPr>
            <p:ph type="title"/>
          </p:nvPr>
        </p:nvSpPr>
        <p:spPr>
          <a:xfrm>
            <a:off x="415600" y="593367"/>
            <a:ext cx="11360700" cy="7635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700"/>
              <a:buNone/>
              <a:defRPr>
                <a:solidFill>
                  <a:srgbClr val="00144C"/>
                </a:solidFill>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889" name="Google Shape;889;g39683a23c58_0_391"/>
          <p:cNvSpPr txBox="1"/>
          <p:nvPr>
            <p:ph idx="12" type="sldNum"/>
          </p:nvPr>
        </p:nvSpPr>
        <p:spPr>
          <a:xfrm>
            <a:off x="11044800" y="6217623"/>
            <a:ext cx="731700" cy="5247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90" name="Google Shape;890;g39683a23c58_0_391"/>
          <p:cNvPicPr preferRelativeResize="0"/>
          <p:nvPr/>
        </p:nvPicPr>
        <p:blipFill rotWithShape="1">
          <a:blip r:embed="rId2">
            <a:alphaModFix/>
          </a:blip>
          <a:srcRect b="0" l="0" r="0" t="0"/>
          <a:stretch/>
        </p:blipFill>
        <p:spPr>
          <a:xfrm>
            <a:off x="417557" y="6121265"/>
            <a:ext cx="1439504" cy="625871"/>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91" name="Shape 891"/>
        <p:cNvGrpSpPr/>
        <p:nvPr/>
      </p:nvGrpSpPr>
      <p:grpSpPr>
        <a:xfrm>
          <a:off x="0" y="0"/>
          <a:ext cx="0" cy="0"/>
          <a:chOff x="0" y="0"/>
          <a:chExt cx="0" cy="0"/>
        </a:xfrm>
      </p:grpSpPr>
      <p:sp>
        <p:nvSpPr>
          <p:cNvPr id="892" name="Google Shape;892;g39683a23c58_0_395"/>
          <p:cNvSpPr txBox="1"/>
          <p:nvPr>
            <p:ph idx="12" type="sldNum"/>
          </p:nvPr>
        </p:nvSpPr>
        <p:spPr>
          <a:xfrm>
            <a:off x="11044800" y="6217623"/>
            <a:ext cx="731700" cy="5247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93" name="Google Shape;893;g39683a23c58_0_395"/>
          <p:cNvPicPr preferRelativeResize="0"/>
          <p:nvPr/>
        </p:nvPicPr>
        <p:blipFill rotWithShape="1">
          <a:blip r:embed="rId2">
            <a:alphaModFix/>
          </a:blip>
          <a:srcRect b="0" l="0" r="0" t="0"/>
          <a:stretch/>
        </p:blipFill>
        <p:spPr>
          <a:xfrm>
            <a:off x="417557" y="6121265"/>
            <a:ext cx="1439504" cy="625871"/>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Logo">
    <p:bg>
      <p:bgPr>
        <a:solidFill>
          <a:schemeClr val="accent1"/>
        </a:solidFill>
      </p:bgPr>
    </p:bg>
    <p:spTree>
      <p:nvGrpSpPr>
        <p:cNvPr id="894" name="Shape 894"/>
        <p:cNvGrpSpPr/>
        <p:nvPr/>
      </p:nvGrpSpPr>
      <p:grpSpPr>
        <a:xfrm>
          <a:off x="0" y="0"/>
          <a:ext cx="0" cy="0"/>
          <a:chOff x="0" y="0"/>
          <a:chExt cx="0" cy="0"/>
        </a:xfrm>
      </p:grpSpPr>
      <p:pic>
        <p:nvPicPr>
          <p:cNvPr id="895" name="Google Shape;895;g39683a23c58_0_398"/>
          <p:cNvPicPr preferRelativeResize="0"/>
          <p:nvPr/>
        </p:nvPicPr>
        <p:blipFill rotWithShape="1">
          <a:blip r:embed="rId2">
            <a:alphaModFix/>
          </a:blip>
          <a:srcRect b="0" l="0" r="0" t="0"/>
          <a:stretch/>
        </p:blipFill>
        <p:spPr>
          <a:xfrm>
            <a:off x="414952" y="238043"/>
            <a:ext cx="2677286" cy="1164037"/>
          </a:xfrm>
          <a:prstGeom prst="rect">
            <a:avLst/>
          </a:prstGeom>
          <a:noFill/>
          <a:ln>
            <a:noFill/>
          </a:ln>
        </p:spPr>
      </p:pic>
      <p:pic>
        <p:nvPicPr>
          <p:cNvPr id="896" name="Google Shape;896;g39683a23c58_0_398"/>
          <p:cNvPicPr preferRelativeResize="0"/>
          <p:nvPr/>
        </p:nvPicPr>
        <p:blipFill rotWithShape="1">
          <a:blip r:embed="rId3">
            <a:alphaModFix/>
          </a:blip>
          <a:srcRect b="6687" l="0" r="0" t="21792"/>
          <a:stretch/>
        </p:blipFill>
        <p:spPr>
          <a:xfrm>
            <a:off x="0" y="0"/>
            <a:ext cx="12192003" cy="6858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slideLayout" Target="../slideLayouts/slideLayout55.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57" Type="http://schemas.openxmlformats.org/officeDocument/2006/relationships/theme" Target="../theme/theme3.xml"/><Relationship Id="rId12" Type="http://schemas.openxmlformats.org/officeDocument/2006/relationships/slideLayout" Target="../slideLayouts/slideLayout12.xml"/><Relationship Id="rId56" Type="http://schemas.openxmlformats.org/officeDocument/2006/relationships/slideLayout" Target="../slideLayouts/slideLayout5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9" Type="http://schemas.openxmlformats.org/officeDocument/2006/relationships/slideLayout" Target="../slideLayouts/slideLayout65.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11" Type="http://schemas.openxmlformats.org/officeDocument/2006/relationships/theme" Target="../theme/theme1.xml"/><Relationship Id="rId10"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415600" y="593367"/>
            <a:ext cx="11360700" cy="7638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3400"/>
              <a:buFont typeface="Red Hat Display"/>
              <a:buNone/>
              <a:defRPr b="0" i="0" sz="3400" u="none" cap="none" strike="noStrike">
                <a:solidFill>
                  <a:schemeClr val="dk1"/>
                </a:solidFill>
                <a:latin typeface="Red Hat Display"/>
                <a:ea typeface="Red Hat Display"/>
                <a:cs typeface="Red Hat Display"/>
                <a:sym typeface="Red Hat Display"/>
              </a:defRPr>
            </a:lvl1pPr>
            <a:lvl2pPr lvl="1" marR="0" rtl="0" algn="l">
              <a:lnSpc>
                <a:spcPct val="100000"/>
              </a:lnSpc>
              <a:spcBef>
                <a:spcPts val="0"/>
              </a:spcBef>
              <a:spcAft>
                <a:spcPts val="0"/>
              </a:spcAft>
              <a:buClr>
                <a:schemeClr val="dk1"/>
              </a:buClr>
              <a:buSzPts val="3400"/>
              <a:buFont typeface="Red Hat Display"/>
              <a:buNone/>
              <a:defRPr b="0" i="0" sz="3400" u="none" cap="none" strike="noStrike">
                <a:solidFill>
                  <a:schemeClr val="dk1"/>
                </a:solidFill>
                <a:latin typeface="Red Hat Display"/>
                <a:ea typeface="Red Hat Display"/>
                <a:cs typeface="Red Hat Display"/>
                <a:sym typeface="Red Hat Display"/>
              </a:defRPr>
            </a:lvl2pPr>
            <a:lvl3pPr lvl="2" marR="0" rtl="0" algn="l">
              <a:lnSpc>
                <a:spcPct val="100000"/>
              </a:lnSpc>
              <a:spcBef>
                <a:spcPts val="0"/>
              </a:spcBef>
              <a:spcAft>
                <a:spcPts val="0"/>
              </a:spcAft>
              <a:buClr>
                <a:schemeClr val="dk1"/>
              </a:buClr>
              <a:buSzPts val="3400"/>
              <a:buFont typeface="Red Hat Display"/>
              <a:buNone/>
              <a:defRPr b="0" i="0" sz="3400" u="none" cap="none" strike="noStrike">
                <a:solidFill>
                  <a:schemeClr val="dk1"/>
                </a:solidFill>
                <a:latin typeface="Red Hat Display"/>
                <a:ea typeface="Red Hat Display"/>
                <a:cs typeface="Red Hat Display"/>
                <a:sym typeface="Red Hat Display"/>
              </a:defRPr>
            </a:lvl3pPr>
            <a:lvl4pPr lvl="3" marR="0" rtl="0" algn="l">
              <a:lnSpc>
                <a:spcPct val="100000"/>
              </a:lnSpc>
              <a:spcBef>
                <a:spcPts val="0"/>
              </a:spcBef>
              <a:spcAft>
                <a:spcPts val="0"/>
              </a:spcAft>
              <a:buClr>
                <a:schemeClr val="dk1"/>
              </a:buClr>
              <a:buSzPts val="3400"/>
              <a:buFont typeface="Red Hat Display"/>
              <a:buNone/>
              <a:defRPr b="0" i="0" sz="3400" u="none" cap="none" strike="noStrike">
                <a:solidFill>
                  <a:schemeClr val="dk1"/>
                </a:solidFill>
                <a:latin typeface="Red Hat Display"/>
                <a:ea typeface="Red Hat Display"/>
                <a:cs typeface="Red Hat Display"/>
                <a:sym typeface="Red Hat Display"/>
              </a:defRPr>
            </a:lvl4pPr>
            <a:lvl5pPr lvl="4" marR="0" rtl="0" algn="l">
              <a:lnSpc>
                <a:spcPct val="100000"/>
              </a:lnSpc>
              <a:spcBef>
                <a:spcPts val="0"/>
              </a:spcBef>
              <a:spcAft>
                <a:spcPts val="0"/>
              </a:spcAft>
              <a:buClr>
                <a:schemeClr val="dk1"/>
              </a:buClr>
              <a:buSzPts val="3400"/>
              <a:buFont typeface="Red Hat Display"/>
              <a:buNone/>
              <a:defRPr b="0" i="0" sz="3400" u="none" cap="none" strike="noStrike">
                <a:solidFill>
                  <a:schemeClr val="dk1"/>
                </a:solidFill>
                <a:latin typeface="Red Hat Display"/>
                <a:ea typeface="Red Hat Display"/>
                <a:cs typeface="Red Hat Display"/>
                <a:sym typeface="Red Hat Display"/>
              </a:defRPr>
            </a:lvl5pPr>
            <a:lvl6pPr lvl="5" marR="0" rtl="0" algn="l">
              <a:lnSpc>
                <a:spcPct val="100000"/>
              </a:lnSpc>
              <a:spcBef>
                <a:spcPts val="0"/>
              </a:spcBef>
              <a:spcAft>
                <a:spcPts val="0"/>
              </a:spcAft>
              <a:buClr>
                <a:schemeClr val="dk1"/>
              </a:buClr>
              <a:buSzPts val="3400"/>
              <a:buFont typeface="Red Hat Display"/>
              <a:buNone/>
              <a:defRPr b="0" i="0" sz="3400" u="none" cap="none" strike="noStrike">
                <a:solidFill>
                  <a:schemeClr val="dk1"/>
                </a:solidFill>
                <a:latin typeface="Red Hat Display"/>
                <a:ea typeface="Red Hat Display"/>
                <a:cs typeface="Red Hat Display"/>
                <a:sym typeface="Red Hat Display"/>
              </a:defRPr>
            </a:lvl6pPr>
            <a:lvl7pPr lvl="6" marR="0" rtl="0" algn="l">
              <a:lnSpc>
                <a:spcPct val="100000"/>
              </a:lnSpc>
              <a:spcBef>
                <a:spcPts val="0"/>
              </a:spcBef>
              <a:spcAft>
                <a:spcPts val="0"/>
              </a:spcAft>
              <a:buClr>
                <a:schemeClr val="dk1"/>
              </a:buClr>
              <a:buSzPts val="3400"/>
              <a:buFont typeface="Red Hat Display"/>
              <a:buNone/>
              <a:defRPr b="0" i="0" sz="3400" u="none" cap="none" strike="noStrike">
                <a:solidFill>
                  <a:schemeClr val="dk1"/>
                </a:solidFill>
                <a:latin typeface="Red Hat Display"/>
                <a:ea typeface="Red Hat Display"/>
                <a:cs typeface="Red Hat Display"/>
                <a:sym typeface="Red Hat Display"/>
              </a:defRPr>
            </a:lvl7pPr>
            <a:lvl8pPr lvl="7" marR="0" rtl="0" algn="l">
              <a:lnSpc>
                <a:spcPct val="100000"/>
              </a:lnSpc>
              <a:spcBef>
                <a:spcPts val="0"/>
              </a:spcBef>
              <a:spcAft>
                <a:spcPts val="0"/>
              </a:spcAft>
              <a:buClr>
                <a:schemeClr val="dk1"/>
              </a:buClr>
              <a:buSzPts val="3400"/>
              <a:buFont typeface="Red Hat Display"/>
              <a:buNone/>
              <a:defRPr b="0" i="0" sz="3400" u="none" cap="none" strike="noStrike">
                <a:solidFill>
                  <a:schemeClr val="dk1"/>
                </a:solidFill>
                <a:latin typeface="Red Hat Display"/>
                <a:ea typeface="Red Hat Display"/>
                <a:cs typeface="Red Hat Display"/>
                <a:sym typeface="Red Hat Display"/>
              </a:defRPr>
            </a:lvl8pPr>
            <a:lvl9pPr lvl="8" marR="0" rtl="0" algn="l">
              <a:lnSpc>
                <a:spcPct val="100000"/>
              </a:lnSpc>
              <a:spcBef>
                <a:spcPts val="0"/>
              </a:spcBef>
              <a:spcAft>
                <a:spcPts val="0"/>
              </a:spcAft>
              <a:buClr>
                <a:schemeClr val="dk1"/>
              </a:buClr>
              <a:buSzPts val="3400"/>
              <a:buFont typeface="Red Hat Display"/>
              <a:buNone/>
              <a:defRPr b="0" i="0" sz="3400" u="none" cap="none" strike="noStrike">
                <a:solidFill>
                  <a:schemeClr val="dk1"/>
                </a:solidFill>
                <a:latin typeface="Red Hat Display"/>
                <a:ea typeface="Red Hat Display"/>
                <a:cs typeface="Red Hat Display"/>
                <a:sym typeface="Red Hat Display"/>
              </a:defRPr>
            </a:lvl9pPr>
          </a:lstStyle>
          <a:p/>
        </p:txBody>
      </p:sp>
      <p:sp>
        <p:nvSpPr>
          <p:cNvPr id="7" name="Google Shape;7;p24"/>
          <p:cNvSpPr txBox="1"/>
          <p:nvPr>
            <p:ph idx="1" type="body"/>
          </p:nvPr>
        </p:nvSpPr>
        <p:spPr>
          <a:xfrm>
            <a:off x="415600" y="1536633"/>
            <a:ext cx="11360700" cy="4555200"/>
          </a:xfrm>
          <a:prstGeom prst="rect">
            <a:avLst/>
          </a:prstGeom>
          <a:noFill/>
          <a:ln>
            <a:noFill/>
          </a:ln>
        </p:spPr>
        <p:txBody>
          <a:bodyPr anchorCtr="0" anchor="t" bIns="0" lIns="0" spcFirstLastPara="1" rIns="0" wrap="square" tIns="0">
            <a:noAutofit/>
          </a:bodyPr>
          <a:lstStyle>
            <a:lvl1pPr indent="-342900" lvl="0" marL="457200" marR="0" rtl="0" algn="l">
              <a:lnSpc>
                <a:spcPct val="140000"/>
              </a:lnSpc>
              <a:spcBef>
                <a:spcPts val="0"/>
              </a:spcBef>
              <a:spcAft>
                <a:spcPts val="0"/>
              </a:spcAft>
              <a:buClr>
                <a:schemeClr val="accent1"/>
              </a:buClr>
              <a:buSzPts val="1800"/>
              <a:buFont typeface="Red Hat Display"/>
              <a:buChar char="▸"/>
              <a:defRPr b="0" i="0" sz="1800" u="none" cap="none" strike="noStrike">
                <a:solidFill>
                  <a:srgbClr val="000000"/>
                </a:solidFill>
                <a:latin typeface="Red Hat Display"/>
                <a:ea typeface="Red Hat Display"/>
                <a:cs typeface="Red Hat Display"/>
                <a:sym typeface="Red Hat Display"/>
              </a:defRPr>
            </a:lvl1pPr>
            <a:lvl2pPr indent="-342900" lvl="1" marL="914400" marR="0" rtl="0" algn="l">
              <a:lnSpc>
                <a:spcPct val="140000"/>
              </a:lnSpc>
              <a:spcBef>
                <a:spcPts val="500"/>
              </a:spcBef>
              <a:spcAft>
                <a:spcPts val="0"/>
              </a:spcAft>
              <a:buClr>
                <a:srgbClr val="000000"/>
              </a:buClr>
              <a:buSzPts val="1800"/>
              <a:buFont typeface="Red Hat Display"/>
              <a:buChar char="･"/>
              <a:defRPr b="0" i="0" sz="1800" u="none" cap="none" strike="noStrike">
                <a:solidFill>
                  <a:srgbClr val="000000"/>
                </a:solidFill>
                <a:latin typeface="Red Hat Display"/>
                <a:ea typeface="Red Hat Display"/>
                <a:cs typeface="Red Hat Display"/>
                <a:sym typeface="Red Hat Display"/>
              </a:defRPr>
            </a:lvl2pPr>
            <a:lvl3pPr indent="-342900" lvl="2" marL="1371600" marR="0" rtl="0" algn="l">
              <a:lnSpc>
                <a:spcPct val="140000"/>
              </a:lnSpc>
              <a:spcBef>
                <a:spcPts val="500"/>
              </a:spcBef>
              <a:spcAft>
                <a:spcPts val="0"/>
              </a:spcAft>
              <a:buClr>
                <a:srgbClr val="000000"/>
              </a:buClr>
              <a:buSzPts val="1800"/>
              <a:buFont typeface="Red Hat Display"/>
              <a:buChar char="･"/>
              <a:defRPr b="0" i="0" sz="1800" u="none" cap="none" strike="noStrike">
                <a:solidFill>
                  <a:srgbClr val="000000"/>
                </a:solidFill>
                <a:latin typeface="Red Hat Display"/>
                <a:ea typeface="Red Hat Display"/>
                <a:cs typeface="Red Hat Display"/>
                <a:sym typeface="Red Hat Display"/>
              </a:defRPr>
            </a:lvl3pPr>
            <a:lvl4pPr indent="-342900" lvl="3" marL="1828800" marR="0" rtl="0" algn="l">
              <a:lnSpc>
                <a:spcPct val="140000"/>
              </a:lnSpc>
              <a:spcBef>
                <a:spcPts val="500"/>
              </a:spcBef>
              <a:spcAft>
                <a:spcPts val="0"/>
              </a:spcAft>
              <a:buClr>
                <a:srgbClr val="000000"/>
              </a:buClr>
              <a:buSzPts val="1800"/>
              <a:buFont typeface="Red Hat Display"/>
              <a:buChar char="･"/>
              <a:defRPr b="0" i="0" sz="1800" u="none" cap="none" strike="noStrike">
                <a:solidFill>
                  <a:srgbClr val="000000"/>
                </a:solidFill>
                <a:latin typeface="Red Hat Display"/>
                <a:ea typeface="Red Hat Display"/>
                <a:cs typeface="Red Hat Display"/>
                <a:sym typeface="Red Hat Display"/>
              </a:defRPr>
            </a:lvl4pPr>
            <a:lvl5pPr indent="-342900" lvl="4" marL="2286000" marR="0" rtl="0" algn="l">
              <a:lnSpc>
                <a:spcPct val="140000"/>
              </a:lnSpc>
              <a:spcBef>
                <a:spcPts val="500"/>
              </a:spcBef>
              <a:spcAft>
                <a:spcPts val="0"/>
              </a:spcAft>
              <a:buClr>
                <a:srgbClr val="000000"/>
              </a:buClr>
              <a:buSzPts val="1800"/>
              <a:buFont typeface="Red Hat Display"/>
              <a:buChar char="･"/>
              <a:defRPr b="0" i="0" sz="1800" u="none" cap="none" strike="noStrike">
                <a:solidFill>
                  <a:srgbClr val="000000"/>
                </a:solidFill>
                <a:latin typeface="Red Hat Display"/>
                <a:ea typeface="Red Hat Display"/>
                <a:cs typeface="Red Hat Display"/>
                <a:sym typeface="Red Hat Display"/>
              </a:defRPr>
            </a:lvl5pPr>
            <a:lvl6pPr indent="-342900" lvl="5" marL="2743200" marR="0" rtl="0" algn="l">
              <a:lnSpc>
                <a:spcPct val="140000"/>
              </a:lnSpc>
              <a:spcBef>
                <a:spcPts val="500"/>
              </a:spcBef>
              <a:spcAft>
                <a:spcPts val="0"/>
              </a:spcAft>
              <a:buClr>
                <a:srgbClr val="000000"/>
              </a:buClr>
              <a:buSzPts val="1800"/>
              <a:buFont typeface="Red Hat Display"/>
              <a:buChar char="･"/>
              <a:defRPr b="0" i="0" sz="1800" u="none" cap="none" strike="noStrike">
                <a:solidFill>
                  <a:srgbClr val="000000"/>
                </a:solidFill>
                <a:latin typeface="Red Hat Display"/>
                <a:ea typeface="Red Hat Display"/>
                <a:cs typeface="Red Hat Display"/>
                <a:sym typeface="Red Hat Display"/>
              </a:defRPr>
            </a:lvl6pPr>
            <a:lvl7pPr indent="-342900" lvl="6" marL="3200400" marR="0" rtl="0" algn="l">
              <a:lnSpc>
                <a:spcPct val="140000"/>
              </a:lnSpc>
              <a:spcBef>
                <a:spcPts val="500"/>
              </a:spcBef>
              <a:spcAft>
                <a:spcPts val="0"/>
              </a:spcAft>
              <a:buClr>
                <a:srgbClr val="000000"/>
              </a:buClr>
              <a:buSzPts val="1800"/>
              <a:buFont typeface="Red Hat Display"/>
              <a:buChar char="･"/>
              <a:defRPr b="0" i="0" sz="1800" u="none" cap="none" strike="noStrike">
                <a:solidFill>
                  <a:srgbClr val="000000"/>
                </a:solidFill>
                <a:latin typeface="Red Hat Display"/>
                <a:ea typeface="Red Hat Display"/>
                <a:cs typeface="Red Hat Display"/>
                <a:sym typeface="Red Hat Display"/>
              </a:defRPr>
            </a:lvl7pPr>
            <a:lvl8pPr indent="-342900" lvl="7" marL="3657600" marR="0" rtl="0" algn="l">
              <a:lnSpc>
                <a:spcPct val="140000"/>
              </a:lnSpc>
              <a:spcBef>
                <a:spcPts val="500"/>
              </a:spcBef>
              <a:spcAft>
                <a:spcPts val="0"/>
              </a:spcAft>
              <a:buClr>
                <a:srgbClr val="000000"/>
              </a:buClr>
              <a:buSzPts val="1800"/>
              <a:buFont typeface="Red Hat Display"/>
              <a:buChar char="･"/>
              <a:defRPr b="0" i="0" sz="1800" u="none" cap="none" strike="noStrike">
                <a:solidFill>
                  <a:srgbClr val="000000"/>
                </a:solidFill>
                <a:latin typeface="Red Hat Display"/>
                <a:ea typeface="Red Hat Display"/>
                <a:cs typeface="Red Hat Display"/>
                <a:sym typeface="Red Hat Display"/>
              </a:defRPr>
            </a:lvl8pPr>
            <a:lvl9pPr indent="-342900" lvl="8" marL="4114800" marR="0" rtl="0" algn="l">
              <a:lnSpc>
                <a:spcPct val="140000"/>
              </a:lnSpc>
              <a:spcBef>
                <a:spcPts val="500"/>
              </a:spcBef>
              <a:spcAft>
                <a:spcPts val="500"/>
              </a:spcAft>
              <a:buClr>
                <a:srgbClr val="000000"/>
              </a:buClr>
              <a:buSzPts val="1800"/>
              <a:buFont typeface="Red Hat Display"/>
              <a:buChar char="･"/>
              <a:defRPr b="0" i="0" sz="1800" u="none" cap="none" strike="noStrike">
                <a:solidFill>
                  <a:srgbClr val="000000"/>
                </a:solidFill>
                <a:latin typeface="Red Hat Display"/>
                <a:ea typeface="Red Hat Display"/>
                <a:cs typeface="Red Hat Display"/>
                <a:sym typeface="Red Hat Display"/>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44" name="Shape 844"/>
        <p:cNvGrpSpPr/>
        <p:nvPr/>
      </p:nvGrpSpPr>
      <p:grpSpPr>
        <a:xfrm>
          <a:off x="0" y="0"/>
          <a:ext cx="0" cy="0"/>
          <a:chOff x="0" y="0"/>
          <a:chExt cx="0" cy="0"/>
        </a:xfrm>
      </p:grpSpPr>
      <p:sp>
        <p:nvSpPr>
          <p:cNvPr id="845" name="Google Shape;845;g39683a23c58_0_348"/>
          <p:cNvSpPr txBox="1"/>
          <p:nvPr>
            <p:ph type="title"/>
          </p:nvPr>
        </p:nvSpPr>
        <p:spPr>
          <a:xfrm>
            <a:off x="415600" y="593367"/>
            <a:ext cx="11360700" cy="763500"/>
          </a:xfrm>
          <a:prstGeom prst="rect">
            <a:avLst/>
          </a:prstGeom>
          <a:noFill/>
          <a:ln>
            <a:noFill/>
          </a:ln>
        </p:spPr>
        <p:txBody>
          <a:bodyPr anchorCtr="0" anchor="ctr" bIns="0" lIns="0" spcFirstLastPara="1" rIns="0" wrap="square" tIns="0">
            <a:noAutofit/>
          </a:bodyPr>
          <a:lstStyle>
            <a:lvl1pPr lvl="0" marR="0" algn="l">
              <a:lnSpc>
                <a:spcPct val="100000"/>
              </a:lnSpc>
              <a:spcBef>
                <a:spcPts val="0"/>
              </a:spcBef>
              <a:spcAft>
                <a:spcPts val="0"/>
              </a:spcAft>
              <a:buClr>
                <a:schemeClr val="accent1"/>
              </a:buClr>
              <a:buSzPts val="3700"/>
              <a:buFont typeface="Arial"/>
              <a:buNone/>
              <a:defRPr b="1" i="0" sz="3700" u="none" cap="none" strike="noStrike">
                <a:solidFill>
                  <a:schemeClr val="accent1"/>
                </a:solidFill>
                <a:latin typeface="Arial"/>
                <a:ea typeface="Arial"/>
                <a:cs typeface="Arial"/>
                <a:sym typeface="Arial"/>
              </a:defRPr>
            </a:lvl1pPr>
            <a:lvl2pPr lvl="1" marR="0" algn="l">
              <a:lnSpc>
                <a:spcPct val="100000"/>
              </a:lnSpc>
              <a:spcBef>
                <a:spcPts val="0"/>
              </a:spcBef>
              <a:spcAft>
                <a:spcPts val="0"/>
              </a:spcAft>
              <a:buClr>
                <a:schemeClr val="accent1"/>
              </a:buClr>
              <a:buSzPts val="3700"/>
              <a:buFont typeface="Arial"/>
              <a:buNone/>
              <a:defRPr b="0" i="0" sz="3700" u="none" cap="none" strike="noStrike">
                <a:solidFill>
                  <a:schemeClr val="accent1"/>
                </a:solidFill>
                <a:latin typeface="Arial"/>
                <a:ea typeface="Arial"/>
                <a:cs typeface="Arial"/>
                <a:sym typeface="Arial"/>
              </a:defRPr>
            </a:lvl2pPr>
            <a:lvl3pPr lvl="2" marR="0" algn="l">
              <a:lnSpc>
                <a:spcPct val="100000"/>
              </a:lnSpc>
              <a:spcBef>
                <a:spcPts val="0"/>
              </a:spcBef>
              <a:spcAft>
                <a:spcPts val="0"/>
              </a:spcAft>
              <a:buClr>
                <a:schemeClr val="accent1"/>
              </a:buClr>
              <a:buSzPts val="3700"/>
              <a:buFont typeface="Arial"/>
              <a:buNone/>
              <a:defRPr b="0" i="0" sz="3700" u="none" cap="none" strike="noStrike">
                <a:solidFill>
                  <a:schemeClr val="accent1"/>
                </a:solidFill>
                <a:latin typeface="Arial"/>
                <a:ea typeface="Arial"/>
                <a:cs typeface="Arial"/>
                <a:sym typeface="Arial"/>
              </a:defRPr>
            </a:lvl3pPr>
            <a:lvl4pPr lvl="3" marR="0" algn="l">
              <a:lnSpc>
                <a:spcPct val="100000"/>
              </a:lnSpc>
              <a:spcBef>
                <a:spcPts val="0"/>
              </a:spcBef>
              <a:spcAft>
                <a:spcPts val="0"/>
              </a:spcAft>
              <a:buClr>
                <a:schemeClr val="accent1"/>
              </a:buClr>
              <a:buSzPts val="3700"/>
              <a:buFont typeface="Arial"/>
              <a:buNone/>
              <a:defRPr b="0" i="0" sz="3700" u="none" cap="none" strike="noStrike">
                <a:solidFill>
                  <a:schemeClr val="accent1"/>
                </a:solidFill>
                <a:latin typeface="Arial"/>
                <a:ea typeface="Arial"/>
                <a:cs typeface="Arial"/>
                <a:sym typeface="Arial"/>
              </a:defRPr>
            </a:lvl4pPr>
            <a:lvl5pPr lvl="4" marR="0" algn="l">
              <a:lnSpc>
                <a:spcPct val="100000"/>
              </a:lnSpc>
              <a:spcBef>
                <a:spcPts val="0"/>
              </a:spcBef>
              <a:spcAft>
                <a:spcPts val="0"/>
              </a:spcAft>
              <a:buClr>
                <a:schemeClr val="accent1"/>
              </a:buClr>
              <a:buSzPts val="3700"/>
              <a:buFont typeface="Arial"/>
              <a:buNone/>
              <a:defRPr b="0" i="0" sz="3700" u="none" cap="none" strike="noStrike">
                <a:solidFill>
                  <a:schemeClr val="accent1"/>
                </a:solidFill>
                <a:latin typeface="Arial"/>
                <a:ea typeface="Arial"/>
                <a:cs typeface="Arial"/>
                <a:sym typeface="Arial"/>
              </a:defRPr>
            </a:lvl5pPr>
            <a:lvl6pPr lvl="5" marR="0" algn="l">
              <a:lnSpc>
                <a:spcPct val="100000"/>
              </a:lnSpc>
              <a:spcBef>
                <a:spcPts val="0"/>
              </a:spcBef>
              <a:spcAft>
                <a:spcPts val="0"/>
              </a:spcAft>
              <a:buClr>
                <a:schemeClr val="accent1"/>
              </a:buClr>
              <a:buSzPts val="3700"/>
              <a:buFont typeface="Arial"/>
              <a:buNone/>
              <a:defRPr b="0" i="0" sz="3700" u="none" cap="none" strike="noStrike">
                <a:solidFill>
                  <a:schemeClr val="accent1"/>
                </a:solidFill>
                <a:latin typeface="Arial"/>
                <a:ea typeface="Arial"/>
                <a:cs typeface="Arial"/>
                <a:sym typeface="Arial"/>
              </a:defRPr>
            </a:lvl6pPr>
            <a:lvl7pPr lvl="6" marR="0" algn="l">
              <a:lnSpc>
                <a:spcPct val="100000"/>
              </a:lnSpc>
              <a:spcBef>
                <a:spcPts val="0"/>
              </a:spcBef>
              <a:spcAft>
                <a:spcPts val="0"/>
              </a:spcAft>
              <a:buClr>
                <a:schemeClr val="accent1"/>
              </a:buClr>
              <a:buSzPts val="3700"/>
              <a:buFont typeface="Arial"/>
              <a:buNone/>
              <a:defRPr b="0" i="0" sz="3700" u="none" cap="none" strike="noStrike">
                <a:solidFill>
                  <a:schemeClr val="accent1"/>
                </a:solidFill>
                <a:latin typeface="Arial"/>
                <a:ea typeface="Arial"/>
                <a:cs typeface="Arial"/>
                <a:sym typeface="Arial"/>
              </a:defRPr>
            </a:lvl7pPr>
            <a:lvl8pPr lvl="7" marR="0" algn="l">
              <a:lnSpc>
                <a:spcPct val="100000"/>
              </a:lnSpc>
              <a:spcBef>
                <a:spcPts val="0"/>
              </a:spcBef>
              <a:spcAft>
                <a:spcPts val="0"/>
              </a:spcAft>
              <a:buClr>
                <a:schemeClr val="accent1"/>
              </a:buClr>
              <a:buSzPts val="3700"/>
              <a:buFont typeface="Arial"/>
              <a:buNone/>
              <a:defRPr b="0" i="0" sz="3700" u="none" cap="none" strike="noStrike">
                <a:solidFill>
                  <a:schemeClr val="accent1"/>
                </a:solidFill>
                <a:latin typeface="Arial"/>
                <a:ea typeface="Arial"/>
                <a:cs typeface="Arial"/>
                <a:sym typeface="Arial"/>
              </a:defRPr>
            </a:lvl8pPr>
            <a:lvl9pPr lvl="8" marR="0" algn="l">
              <a:lnSpc>
                <a:spcPct val="100000"/>
              </a:lnSpc>
              <a:spcBef>
                <a:spcPts val="0"/>
              </a:spcBef>
              <a:spcAft>
                <a:spcPts val="0"/>
              </a:spcAft>
              <a:buClr>
                <a:schemeClr val="accent1"/>
              </a:buClr>
              <a:buSzPts val="3700"/>
              <a:buFont typeface="Arial"/>
              <a:buNone/>
              <a:defRPr b="0" i="0" sz="3700" u="none" cap="none" strike="noStrike">
                <a:solidFill>
                  <a:schemeClr val="accent1"/>
                </a:solidFill>
                <a:latin typeface="Arial"/>
                <a:ea typeface="Arial"/>
                <a:cs typeface="Arial"/>
                <a:sym typeface="Arial"/>
              </a:defRPr>
            </a:lvl9pPr>
          </a:lstStyle>
          <a:p/>
        </p:txBody>
      </p:sp>
      <p:sp>
        <p:nvSpPr>
          <p:cNvPr id="846" name="Google Shape;846;g39683a23c58_0_348"/>
          <p:cNvSpPr txBox="1"/>
          <p:nvPr>
            <p:ph idx="1" type="body"/>
          </p:nvPr>
        </p:nvSpPr>
        <p:spPr>
          <a:xfrm>
            <a:off x="415600" y="1536633"/>
            <a:ext cx="11360700" cy="4555200"/>
          </a:xfrm>
          <a:prstGeom prst="rect">
            <a:avLst/>
          </a:prstGeom>
          <a:noFill/>
          <a:ln>
            <a:noFill/>
          </a:ln>
        </p:spPr>
        <p:txBody>
          <a:bodyPr anchorCtr="0" anchor="t" bIns="0" lIns="0" spcFirstLastPara="1" rIns="0" wrap="square" tIns="0">
            <a:noAutofit/>
          </a:bodyPr>
          <a:lstStyle>
            <a:lvl1pPr indent="-381000" lvl="0" marL="457200" marR="0" algn="l">
              <a:lnSpc>
                <a:spcPct val="115000"/>
              </a:lnSpc>
              <a:spcBef>
                <a:spcPts val="0"/>
              </a:spcBef>
              <a:spcAft>
                <a:spcPts val="0"/>
              </a:spcAft>
              <a:buClr>
                <a:schemeClr val="dk2"/>
              </a:buClr>
              <a:buSzPts val="2400"/>
              <a:buFont typeface="Arial"/>
              <a:buChar char="●"/>
              <a:defRPr b="0" i="0" sz="2400" u="none" cap="none" strike="noStrike">
                <a:solidFill>
                  <a:schemeClr val="dk2"/>
                </a:solidFill>
                <a:latin typeface="Arial"/>
                <a:ea typeface="Arial"/>
                <a:cs typeface="Arial"/>
                <a:sym typeface="Arial"/>
              </a:defRPr>
            </a:lvl1pPr>
            <a:lvl2pPr indent="-349250" lvl="1" marL="914400" marR="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2pPr>
            <a:lvl3pPr indent="-349250" lvl="2" marL="1371600" marR="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3pPr>
            <a:lvl4pPr indent="-349250" lvl="3" marL="1828800" marR="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4pPr>
            <a:lvl5pPr indent="-349250" lvl="4" marL="2286000" marR="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5pPr>
            <a:lvl6pPr indent="-349250" lvl="5" marL="2743200" marR="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6pPr>
            <a:lvl7pPr indent="-349250" lvl="6" marL="3200400" marR="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7pPr>
            <a:lvl8pPr indent="-349250" lvl="7" marL="3657600" marR="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8pPr>
            <a:lvl9pPr indent="-349250" lvl="8" marL="4114800" marR="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9pPr>
          </a:lstStyle>
          <a:p/>
        </p:txBody>
      </p:sp>
      <p:sp>
        <p:nvSpPr>
          <p:cNvPr id="847" name="Google Shape;847;g39683a23c58_0_348"/>
          <p:cNvSpPr txBox="1"/>
          <p:nvPr>
            <p:ph idx="12" type="sldNum"/>
          </p:nvPr>
        </p:nvSpPr>
        <p:spPr>
          <a:xfrm>
            <a:off x="11044800" y="6217623"/>
            <a:ext cx="731700" cy="5247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9.png"/><Relationship Id="rId4" Type="http://schemas.openxmlformats.org/officeDocument/2006/relationships/hyperlink" Target="https://scholar.google.com/citations?view_op=view_citation&amp;hl=en&amp;user=dOad5HoAAAAJ&amp;citation_for_view=dOad5HoAAAAJ:W7OEmFMy1HYC"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0.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5.png"/><Relationship Id="rId6" Type="http://schemas.openxmlformats.org/officeDocument/2006/relationships/image" Target="../media/image53.png"/><Relationship Id="rId7" Type="http://schemas.openxmlformats.org/officeDocument/2006/relationships/image" Target="../media/image5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8.png"/><Relationship Id="rId4" Type="http://schemas.openxmlformats.org/officeDocument/2006/relationships/image" Target="../media/image54.png"/><Relationship Id="rId5" Type="http://schemas.openxmlformats.org/officeDocument/2006/relationships/hyperlink" Target="https://llm-d.ai/blog/llm-d-v0.2-our-first-well-lit-path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7.png"/><Relationship Id="rId4" Type="http://schemas.openxmlformats.org/officeDocument/2006/relationships/image" Target="../media/image6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1.png"/><Relationship Id="rId4" Type="http://schemas.openxmlformats.org/officeDocument/2006/relationships/image" Target="../media/image63.png"/><Relationship Id="rId5" Type="http://schemas.openxmlformats.org/officeDocument/2006/relationships/hyperlink" Target="https://llm-d.ai/blog/llm-d-v0.3-expanded-hardware-faster-perf-and-igw-g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4.png"/><Relationship Id="rId4" Type="http://schemas.openxmlformats.org/officeDocument/2006/relationships/image" Target="../media/image6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1.png"/><Relationship Id="rId4" Type="http://schemas.openxmlformats.org/officeDocument/2006/relationships/image" Target="../media/image7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8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9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9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8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9.xml"/><Relationship Id="rId3" Type="http://schemas.openxmlformats.org/officeDocument/2006/relationships/image" Target="../media/image94.png"/><Relationship Id="rId4" Type="http://schemas.openxmlformats.org/officeDocument/2006/relationships/image" Target="../media/image79.png"/><Relationship Id="rId9" Type="http://schemas.openxmlformats.org/officeDocument/2006/relationships/image" Target="../media/image95.png"/><Relationship Id="rId5" Type="http://schemas.openxmlformats.org/officeDocument/2006/relationships/image" Target="../media/image84.png"/><Relationship Id="rId6" Type="http://schemas.openxmlformats.org/officeDocument/2006/relationships/image" Target="../media/image78.png"/><Relationship Id="rId7" Type="http://schemas.openxmlformats.org/officeDocument/2006/relationships/image" Target="../media/image74.png"/><Relationship Id="rId8" Type="http://schemas.openxmlformats.org/officeDocument/2006/relationships/image" Target="../media/image7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1.xml"/><Relationship Id="rId3" Type="http://schemas.openxmlformats.org/officeDocument/2006/relationships/image" Target="../media/image77.png"/><Relationship Id="rId4" Type="http://schemas.openxmlformats.org/officeDocument/2006/relationships/image" Target="../media/image7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2.xml"/><Relationship Id="rId3" Type="http://schemas.openxmlformats.org/officeDocument/2006/relationships/image" Target="../media/image8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3.xml"/><Relationship Id="rId3" Type="http://schemas.openxmlformats.org/officeDocument/2006/relationships/image" Target="../media/image8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4.xml"/><Relationship Id="rId3" Type="http://schemas.openxmlformats.org/officeDocument/2006/relationships/image" Target="../media/image81.png"/><Relationship Id="rId4" Type="http://schemas.openxmlformats.org/officeDocument/2006/relationships/image" Target="../media/image86.png"/><Relationship Id="rId5" Type="http://schemas.openxmlformats.org/officeDocument/2006/relationships/image" Target="../media/image8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5.xml"/><Relationship Id="rId3" Type="http://schemas.openxmlformats.org/officeDocument/2006/relationships/image" Target="../media/image91.png"/><Relationship Id="rId4" Type="http://schemas.openxmlformats.org/officeDocument/2006/relationships/image" Target="../media/image88.png"/><Relationship Id="rId5" Type="http://schemas.openxmlformats.org/officeDocument/2006/relationships/image" Target="../media/image92.png"/><Relationship Id="rId6" Type="http://schemas.openxmlformats.org/officeDocument/2006/relationships/image" Target="../media/image87.jpg"/><Relationship Id="rId7" Type="http://schemas.openxmlformats.org/officeDocument/2006/relationships/image" Target="../media/image9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github.com/llm-d/llm-d-kv-cache" TargetMode="External"/><Relationship Id="rId4" Type="http://schemas.openxmlformats.org/officeDocument/2006/relationships/hyperlink" Target="https://github.com/llm-d/llm-d-inference-scheduler" TargetMode="External"/><Relationship Id="rId5" Type="http://schemas.openxmlformats.org/officeDocument/2006/relationships/image" Target="../media/image89.png"/><Relationship Id="rId6" Type="http://schemas.openxmlformats.org/officeDocument/2006/relationships/image" Target="../media/image9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902" name="Google Shape;902;p1"/>
          <p:cNvSpPr txBox="1"/>
          <p:nvPr>
            <p:ph type="title"/>
          </p:nvPr>
        </p:nvSpPr>
        <p:spPr>
          <a:xfrm>
            <a:off x="1321874" y="25"/>
            <a:ext cx="7403671" cy="68580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lang="en-US" sz="4400"/>
              <a:t>KV-Cache Wins You Can Feel</a:t>
            </a:r>
            <a:br>
              <a:rPr lang="en-US" sz="4400"/>
            </a:br>
            <a:r>
              <a:rPr lang="en-US" sz="3600">
                <a:solidFill>
                  <a:srgbClr val="7F7F7F"/>
                </a:solidFill>
              </a:rPr>
              <a:t>Prefix-Cache Scheduling, Offloading, and Scaling with llm-d </a:t>
            </a:r>
            <a:endParaRPr sz="4400">
              <a:solidFill>
                <a:srgbClr val="7F7F7F"/>
              </a:solidFill>
            </a:endParaRPr>
          </a:p>
        </p:txBody>
      </p:sp>
      <p:sp>
        <p:nvSpPr>
          <p:cNvPr id="903" name="Google Shape;903;p1"/>
          <p:cNvSpPr txBox="1"/>
          <p:nvPr>
            <p:ph idx="3" type="subTitle"/>
          </p:nvPr>
        </p:nvSpPr>
        <p:spPr>
          <a:xfrm>
            <a:off x="1321874" y="4670705"/>
            <a:ext cx="8631900" cy="1642551"/>
          </a:xfrm>
          <a:prstGeom prst="rect">
            <a:avLst/>
          </a:prstGeom>
          <a:noFill/>
          <a:ln>
            <a:noFill/>
          </a:ln>
        </p:spPr>
        <p:txBody>
          <a:bodyPr anchorCtr="0" anchor="t" bIns="0" lIns="0" spcFirstLastPara="1" rIns="0" wrap="square" tIns="0">
            <a:noAutofit/>
          </a:bodyPr>
          <a:lstStyle/>
          <a:p>
            <a:pPr indent="0" lvl="0" marL="0" rtl="0" algn="l">
              <a:lnSpc>
                <a:spcPct val="135000"/>
              </a:lnSpc>
              <a:spcBef>
                <a:spcPts val="0"/>
              </a:spcBef>
              <a:spcAft>
                <a:spcPts val="0"/>
              </a:spcAft>
              <a:buClr>
                <a:schemeClr val="dk1"/>
              </a:buClr>
              <a:buSzPts val="1100"/>
              <a:buFont typeface="Arial"/>
              <a:buNone/>
            </a:pPr>
            <a:r>
              <a:rPr b="1" lang="en-US" sz="1600">
                <a:latin typeface="Red Hat Display"/>
                <a:ea typeface="Red Hat Display"/>
                <a:cs typeface="Red Hat Display"/>
                <a:sym typeface="Red Hat Display"/>
              </a:rPr>
              <a:t>Maroon Ayoub</a:t>
            </a:r>
            <a:r>
              <a:rPr lang="en-US" sz="1600"/>
              <a:t>, IBM Research</a:t>
            </a:r>
            <a:endParaRPr/>
          </a:p>
          <a:p>
            <a:pPr indent="0" lvl="0" marL="0" rtl="0" algn="l">
              <a:spcBef>
                <a:spcPts val="0"/>
              </a:spcBef>
              <a:spcAft>
                <a:spcPts val="0"/>
              </a:spcAft>
              <a:buClr>
                <a:schemeClr val="dk1"/>
              </a:buClr>
              <a:buSzPts val="1100"/>
              <a:buFont typeface="Arial"/>
              <a:buNone/>
            </a:pPr>
            <a:r>
              <a:rPr b="1" lang="en-US" sz="1600"/>
              <a:t>Tyler Michael Smith</a:t>
            </a:r>
            <a:r>
              <a:rPr lang="en-US" sz="1600"/>
              <a:t>, RedHat</a:t>
            </a:r>
            <a:endParaRPr b="1" sz="1600"/>
          </a:p>
          <a:p>
            <a:pPr indent="0" lvl="0" marL="0" rtl="0" algn="l">
              <a:lnSpc>
                <a:spcPct val="135000"/>
              </a:lnSpc>
              <a:spcBef>
                <a:spcPts val="0"/>
              </a:spcBef>
              <a:spcAft>
                <a:spcPts val="0"/>
              </a:spcAft>
              <a:buSzPts val="1100"/>
              <a:buNone/>
            </a:pPr>
            <a:r>
              <a:rPr b="1" lang="en-US" sz="1600"/>
              <a:t>Kay Yan</a:t>
            </a:r>
            <a:r>
              <a:rPr lang="en-US" sz="1600"/>
              <a:t>, DaoCloud</a:t>
            </a:r>
            <a:br>
              <a:rPr lang="en-US" sz="1600"/>
            </a:br>
            <a:r>
              <a:rPr b="1" lang="en-US" sz="1600"/>
              <a:t>Nili Guy</a:t>
            </a:r>
            <a:r>
              <a:rPr lang="en-US" sz="1600"/>
              <a:t>, IBM Research</a:t>
            </a:r>
            <a:endParaRPr/>
          </a:p>
          <a:p>
            <a:pPr indent="0" lvl="0" marL="0" rtl="0" algn="l">
              <a:lnSpc>
                <a:spcPct val="135000"/>
              </a:lnSpc>
              <a:spcBef>
                <a:spcPts val="0"/>
              </a:spcBef>
              <a:spcAft>
                <a:spcPts val="0"/>
              </a:spcAft>
              <a:buClr>
                <a:schemeClr val="dk1"/>
              </a:buClr>
              <a:buSzPts val="1100"/>
              <a:buFont typeface="Arial"/>
              <a:buNone/>
            </a:pPr>
            <a:r>
              <a:rPr b="1" lang="en-US" sz="1600"/>
              <a:t>Vita Bortnikov</a:t>
            </a:r>
            <a:r>
              <a:rPr lang="en-US" sz="1600"/>
              <a:t>, IBM Research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2"/>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909" name="Google Shape;909;p2"/>
          <p:cNvSpPr txBox="1"/>
          <p:nvPr/>
        </p:nvSpPr>
        <p:spPr>
          <a:xfrm>
            <a:off x="913325" y="1686600"/>
            <a:ext cx="8640250" cy="348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rgbClr val="000000"/>
              </a:buClr>
              <a:buSzPts val="1100"/>
              <a:buFont typeface="Arial"/>
              <a:buNone/>
            </a:pPr>
            <a:r>
              <a:t/>
            </a:r>
            <a:endParaRPr b="0" i="0" sz="2000" u="none" cap="none" strike="noStrike">
              <a:solidFill>
                <a:schemeClr val="dk1"/>
              </a:solidFill>
              <a:latin typeface="Red Hat Display"/>
              <a:ea typeface="Red Hat Display"/>
              <a:cs typeface="Red Hat Display"/>
              <a:sym typeface="Red Hat Display"/>
            </a:endParaRPr>
          </a:p>
          <a:p>
            <a:pPr indent="0" lvl="0" marL="0" marR="0" rtl="0" algn="l">
              <a:lnSpc>
                <a:spcPct val="100000"/>
              </a:lnSpc>
              <a:spcBef>
                <a:spcPts val="1200"/>
              </a:spcBef>
              <a:spcAft>
                <a:spcPts val="0"/>
              </a:spcAft>
              <a:buClr>
                <a:srgbClr val="000000"/>
              </a:buClr>
              <a:buSzPts val="1100"/>
              <a:buFont typeface="Arial"/>
              <a:buNone/>
            </a:pPr>
            <a:r>
              <a:rPr b="0" i="0" lang="en-US" sz="2000" u="none" cap="none" strike="noStrike">
                <a:solidFill>
                  <a:schemeClr val="dk1"/>
                </a:solidFill>
                <a:latin typeface="Red Hat Display"/>
                <a:ea typeface="Red Hat Display"/>
                <a:cs typeface="Red Hat Display"/>
                <a:sym typeface="Red Hat Display"/>
              </a:rPr>
              <a:t>Two LLMs walk into a bar.</a:t>
            </a:r>
            <a:endParaRPr/>
          </a:p>
          <a:p>
            <a:pPr indent="0" lvl="0" marL="0" marR="0" rtl="0" algn="l">
              <a:lnSpc>
                <a:spcPct val="100000"/>
              </a:lnSpc>
              <a:spcBef>
                <a:spcPts val="1200"/>
              </a:spcBef>
              <a:spcAft>
                <a:spcPts val="0"/>
              </a:spcAft>
              <a:buClr>
                <a:schemeClr val="dk1"/>
              </a:buClr>
              <a:buSzPts val="1100"/>
              <a:buFont typeface="Arial"/>
              <a:buNone/>
            </a:pPr>
            <a:r>
              <a:rPr b="0" i="0" lang="en-US" sz="2000" u="none" cap="none" strike="noStrike">
                <a:solidFill>
                  <a:schemeClr val="dk1"/>
                </a:solidFill>
                <a:latin typeface="Red Hat Display"/>
                <a:ea typeface="Red Hat Display"/>
                <a:cs typeface="Red Hat Display"/>
                <a:sym typeface="Red Hat Display"/>
              </a:rPr>
              <a:t>The first orders a beer - the bartender goes “that’ll be $3.”</a:t>
            </a:r>
            <a:endParaRPr/>
          </a:p>
          <a:p>
            <a:pPr indent="0" lvl="0" marL="0" marR="0" rtl="0" algn="l">
              <a:lnSpc>
                <a:spcPct val="100000"/>
              </a:lnSpc>
              <a:spcBef>
                <a:spcPts val="1200"/>
              </a:spcBef>
              <a:spcAft>
                <a:spcPts val="0"/>
              </a:spcAft>
              <a:buClr>
                <a:schemeClr val="dk1"/>
              </a:buClr>
              <a:buSzPts val="1100"/>
              <a:buFont typeface="Arial"/>
              <a:buNone/>
            </a:pPr>
            <a:r>
              <a:rPr b="0" i="0" lang="en-US" sz="2000" u="none" cap="none" strike="noStrike">
                <a:solidFill>
                  <a:schemeClr val="dk1"/>
                </a:solidFill>
                <a:latin typeface="Red Hat Display"/>
                <a:ea typeface="Red Hat Display"/>
                <a:cs typeface="Red Hat Display"/>
                <a:sym typeface="Red Hat Display"/>
              </a:rPr>
              <a:t>The second says: “</a:t>
            </a:r>
            <a:r>
              <a:rPr lang="en-US" sz="2000">
                <a:solidFill>
                  <a:schemeClr val="dk1"/>
                </a:solidFill>
                <a:latin typeface="Red Hat Display"/>
                <a:ea typeface="Red Hat Display"/>
                <a:cs typeface="Red Hat Display"/>
                <a:sym typeface="Red Hat Display"/>
              </a:rPr>
              <a:t>beer</a:t>
            </a:r>
            <a:r>
              <a:rPr b="0" i="0" lang="en-US" sz="2000" u="none" cap="none" strike="noStrike">
                <a:solidFill>
                  <a:schemeClr val="dk1"/>
                </a:solidFill>
                <a:latin typeface="Red Hat Display"/>
                <a:ea typeface="Red Hat Display"/>
                <a:cs typeface="Red Hat Display"/>
                <a:sym typeface="Red Hat Display"/>
              </a:rPr>
              <a:t>, but I’m paying cache.”</a:t>
            </a:r>
            <a:endParaRPr/>
          </a:p>
          <a:p>
            <a:pPr indent="0" lvl="0" marL="228600" marR="0" rtl="0" algn="l">
              <a:lnSpc>
                <a:spcPct val="115000"/>
              </a:lnSpc>
              <a:spcBef>
                <a:spcPts val="1200"/>
              </a:spcBef>
              <a:spcAft>
                <a:spcPts val="0"/>
              </a:spcAft>
              <a:buClr>
                <a:srgbClr val="000000"/>
              </a:buClr>
              <a:buSzPts val="1800"/>
              <a:buFont typeface="Arial"/>
              <a:buNone/>
            </a:pPr>
            <a:r>
              <a:t/>
            </a:r>
            <a:endParaRPr b="0" i="0" sz="2000" u="none" cap="none" strike="noStrike">
              <a:solidFill>
                <a:srgbClr val="000000"/>
              </a:solidFill>
              <a:latin typeface="Red Hat Display"/>
              <a:ea typeface="Red Hat Display"/>
              <a:cs typeface="Red Hat Display"/>
              <a:sym typeface="Red Hat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3"/>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915" name="Google Shape;915;p3"/>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The 10x Cost Problem</a:t>
            </a:r>
            <a:endParaRPr b="0" i="0" sz="3000" u="none" cap="none" strike="noStrike">
              <a:solidFill>
                <a:srgbClr val="000000"/>
              </a:solidFill>
              <a:latin typeface="Red Hat Display"/>
              <a:ea typeface="Red Hat Display"/>
              <a:cs typeface="Red Hat Display"/>
              <a:sym typeface="Red Hat Display"/>
            </a:endParaRPr>
          </a:p>
        </p:txBody>
      </p:sp>
      <p:sp>
        <p:nvSpPr>
          <p:cNvPr id="916" name="Google Shape;916;p3"/>
          <p:cNvSpPr txBox="1"/>
          <p:nvPr/>
        </p:nvSpPr>
        <p:spPr>
          <a:xfrm>
            <a:off x="913325" y="1686599"/>
            <a:ext cx="10643350" cy="4171275"/>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0" i="1" lang="en-US" sz="2000" u="none" cap="none" strike="noStrike">
                <a:solidFill>
                  <a:srgbClr val="000000"/>
                </a:solidFill>
                <a:latin typeface="Red Hat Text"/>
                <a:ea typeface="Red Hat Text"/>
                <a:cs typeface="Red Hat Text"/>
                <a:sym typeface="Red Hat Text"/>
              </a:rPr>
              <a:t>“The </a:t>
            </a:r>
            <a:r>
              <a:rPr b="1" i="1" lang="en-US" sz="2000" u="none" cap="none" strike="noStrike">
                <a:solidFill>
                  <a:srgbClr val="000000"/>
                </a:solidFill>
                <a:latin typeface="Red Hat Text"/>
                <a:ea typeface="Red Hat Text"/>
                <a:cs typeface="Red Hat Text"/>
                <a:sym typeface="Red Hat Text"/>
              </a:rPr>
              <a:t>KV-cache hit rate</a:t>
            </a:r>
            <a:r>
              <a:rPr b="0" i="1" lang="en-US" sz="2000" u="none" cap="none" strike="noStrike">
                <a:solidFill>
                  <a:srgbClr val="000000"/>
                </a:solidFill>
                <a:latin typeface="Red Hat Text"/>
                <a:ea typeface="Red Hat Text"/>
                <a:cs typeface="Red Hat Text"/>
                <a:sym typeface="Red Hat Text"/>
              </a:rPr>
              <a:t> is the single most important metric for a production-stage AI agent. It directly affects both latency and cost.”</a:t>
            </a:r>
            <a:endParaRPr/>
          </a:p>
          <a:p>
            <a:pPr indent="0" lvl="0" marL="0" marR="0" rtl="0" algn="l">
              <a:lnSpc>
                <a:spcPct val="115000"/>
              </a:lnSpc>
              <a:spcBef>
                <a:spcPts val="0"/>
              </a:spcBef>
              <a:spcAft>
                <a:spcPts val="0"/>
              </a:spcAft>
              <a:buClr>
                <a:srgbClr val="000000"/>
              </a:buClr>
              <a:buSzPts val="1400"/>
              <a:buFont typeface="Arial"/>
              <a:buNone/>
            </a:pPr>
            <a:r>
              <a:rPr b="0" i="0" lang="en-US" sz="2000" u="none" cap="none" strike="noStrike">
                <a:solidFill>
                  <a:srgbClr val="000000"/>
                </a:solidFill>
                <a:latin typeface="Red Hat Text"/>
                <a:ea typeface="Red Hat Text"/>
                <a:cs typeface="Red Hat Text"/>
                <a:sym typeface="Red Hat Text"/>
              </a:rPr>
              <a:t>  - Manus, Context Engineering for AI Agents</a:t>
            </a:r>
            <a:endParaRPr/>
          </a:p>
          <a:p>
            <a:pPr indent="0" lvl="0" marL="0" marR="0" rtl="0" algn="l">
              <a:lnSpc>
                <a:spcPct val="115000"/>
              </a:lnSpc>
              <a:spcBef>
                <a:spcPts val="0"/>
              </a:spcBef>
              <a:spcAft>
                <a:spcPts val="0"/>
              </a:spcAft>
              <a:buClr>
                <a:srgbClr val="000000"/>
              </a:buClr>
              <a:buSzPts val="1400"/>
              <a:buFont typeface="Arial"/>
              <a:buNone/>
            </a:pPr>
            <a:r>
              <a:t/>
            </a:r>
            <a:endParaRPr b="0" i="0" sz="2000" u="none" cap="none" strike="noStrike">
              <a:solidFill>
                <a:srgbClr val="000000"/>
              </a:solidFill>
              <a:latin typeface="Red Hat Text"/>
              <a:ea typeface="Red Hat Text"/>
              <a:cs typeface="Red Hat Text"/>
              <a:sym typeface="Red Hat Text"/>
            </a:endParaRPr>
          </a:p>
          <a:p>
            <a:pPr indent="0" lvl="0" marL="0" marR="0" rtl="0" algn="l">
              <a:lnSpc>
                <a:spcPct val="115000"/>
              </a:lnSpc>
              <a:spcBef>
                <a:spcPts val="0"/>
              </a:spcBef>
              <a:spcAft>
                <a:spcPts val="0"/>
              </a:spcAft>
              <a:buClr>
                <a:srgbClr val="000000"/>
              </a:buClr>
              <a:buSzPts val="1400"/>
              <a:buFont typeface="Arial"/>
              <a:buNone/>
            </a:pPr>
            <a:r>
              <a:rPr b="0" i="0" lang="en-US" sz="2000" u="none" cap="none" strike="noStrike">
                <a:solidFill>
                  <a:srgbClr val="000000"/>
                </a:solidFill>
                <a:latin typeface="Red Hat Text"/>
                <a:ea typeface="Red Hat Text"/>
                <a:cs typeface="Red Hat Text"/>
                <a:sym typeface="Red Hat Text"/>
              </a:rPr>
              <a:t>Mainstream AI API Pricing:</a:t>
            </a:r>
            <a:endParaRPr/>
          </a:p>
          <a:p>
            <a:pPr indent="-317500" lvl="0" marL="457200" marR="0" rtl="0" algn="l">
              <a:lnSpc>
                <a:spcPct val="115000"/>
              </a:lnSpc>
              <a:spcBef>
                <a:spcPts val="0"/>
              </a:spcBef>
              <a:spcAft>
                <a:spcPts val="0"/>
              </a:spcAft>
              <a:buClr>
                <a:srgbClr val="000000"/>
              </a:buClr>
              <a:buSzPts val="1400"/>
              <a:buFont typeface="Red Hat Text"/>
              <a:buChar char="●"/>
            </a:pPr>
            <a:r>
              <a:rPr b="0" i="0" lang="en-US" sz="2000" u="none" cap="none" strike="noStrike">
                <a:solidFill>
                  <a:srgbClr val="000000"/>
                </a:solidFill>
                <a:latin typeface="Red Hat Text"/>
                <a:ea typeface="Red Hat Text"/>
                <a:cs typeface="Red Hat Text"/>
                <a:sym typeface="Red Hat Text"/>
              </a:rPr>
              <a:t>OpenAI GPT-5: </a:t>
            </a:r>
            <a:r>
              <a:rPr b="1" i="0" lang="en-US" sz="2000" u="none" cap="none" strike="noStrike">
                <a:solidFill>
                  <a:srgbClr val="000000"/>
                </a:solidFill>
                <a:latin typeface="Red Hat Text"/>
                <a:ea typeface="Red Hat Text"/>
                <a:cs typeface="Red Hat Text"/>
                <a:sym typeface="Red Hat Text"/>
              </a:rPr>
              <a:t>$1.25</a:t>
            </a:r>
            <a:r>
              <a:rPr b="0" i="0" lang="en-US" sz="2000" u="none" cap="none" strike="noStrike">
                <a:solidFill>
                  <a:srgbClr val="000000"/>
                </a:solidFill>
                <a:latin typeface="Red Hat Text"/>
                <a:ea typeface="Red Hat Text"/>
                <a:cs typeface="Red Hat Text"/>
                <a:sym typeface="Red Hat Text"/>
              </a:rPr>
              <a:t> per 1M input tokens vs </a:t>
            </a:r>
            <a:r>
              <a:rPr b="1" i="0" lang="en-US" sz="2000" u="none" cap="none" strike="noStrike">
                <a:solidFill>
                  <a:srgbClr val="000000"/>
                </a:solidFill>
                <a:latin typeface="Red Hat Text"/>
                <a:ea typeface="Red Hat Text"/>
                <a:cs typeface="Red Hat Text"/>
                <a:sym typeface="Red Hat Text"/>
              </a:rPr>
              <a:t>$0.125</a:t>
            </a:r>
            <a:r>
              <a:rPr b="0" i="0" lang="en-US" sz="2000" u="none" cap="none" strike="noStrike">
                <a:solidFill>
                  <a:srgbClr val="000000"/>
                </a:solidFill>
                <a:latin typeface="Red Hat Text"/>
                <a:ea typeface="Red Hat Text"/>
                <a:cs typeface="Red Hat Text"/>
                <a:sym typeface="Red Hat Text"/>
              </a:rPr>
              <a:t> per 1M cached input tokens</a:t>
            </a:r>
            <a:endParaRPr/>
          </a:p>
          <a:p>
            <a:pPr indent="-317500" lvl="0" marL="457200" marR="0" rtl="0" algn="l">
              <a:lnSpc>
                <a:spcPct val="115000"/>
              </a:lnSpc>
              <a:spcBef>
                <a:spcPts val="0"/>
              </a:spcBef>
              <a:spcAft>
                <a:spcPts val="0"/>
              </a:spcAft>
              <a:buClr>
                <a:srgbClr val="000000"/>
              </a:buClr>
              <a:buSzPts val="1400"/>
              <a:buFont typeface="Red Hat Text"/>
              <a:buChar char="●"/>
            </a:pPr>
            <a:r>
              <a:rPr b="0" i="0" lang="en-US" sz="2000" u="none" cap="none" strike="noStrike">
                <a:solidFill>
                  <a:srgbClr val="000000"/>
                </a:solidFill>
                <a:latin typeface="Red Hat Text"/>
                <a:ea typeface="Red Hat Text"/>
                <a:cs typeface="Red Hat Text"/>
                <a:sym typeface="Red Hat Text"/>
              </a:rPr>
              <a:t>Anthropic Claude Sonnet: </a:t>
            </a:r>
            <a:r>
              <a:rPr b="1" i="0" lang="en-US" sz="2000" u="none" cap="none" strike="noStrike">
                <a:solidFill>
                  <a:srgbClr val="000000"/>
                </a:solidFill>
                <a:latin typeface="Red Hat Text"/>
                <a:ea typeface="Red Hat Text"/>
                <a:cs typeface="Red Hat Text"/>
                <a:sym typeface="Red Hat Text"/>
              </a:rPr>
              <a:t>$3</a:t>
            </a:r>
            <a:r>
              <a:rPr b="0" i="0" lang="en-US" sz="2000" u="none" cap="none" strike="noStrike">
                <a:solidFill>
                  <a:srgbClr val="000000"/>
                </a:solidFill>
                <a:latin typeface="Red Hat Text"/>
                <a:ea typeface="Red Hat Text"/>
                <a:cs typeface="Red Hat Text"/>
                <a:sym typeface="Red Hat Text"/>
              </a:rPr>
              <a:t> per 1M input tokens vs </a:t>
            </a:r>
            <a:r>
              <a:rPr b="1" i="0" lang="en-US" sz="2000" u="none" cap="none" strike="noStrike">
                <a:solidFill>
                  <a:srgbClr val="000000"/>
                </a:solidFill>
                <a:latin typeface="Red Hat Text"/>
                <a:ea typeface="Red Hat Text"/>
                <a:cs typeface="Red Hat Text"/>
                <a:sym typeface="Red Hat Text"/>
              </a:rPr>
              <a:t>$0.3</a:t>
            </a:r>
            <a:r>
              <a:rPr b="0" i="0" lang="en-US" sz="2000" u="none" cap="none" strike="noStrike">
                <a:solidFill>
                  <a:srgbClr val="000000"/>
                </a:solidFill>
                <a:latin typeface="Red Hat Text"/>
                <a:ea typeface="Red Hat Text"/>
                <a:cs typeface="Red Hat Text"/>
                <a:sym typeface="Red Hat Text"/>
              </a:rPr>
              <a:t> per 1M cached input tokens </a:t>
            </a:r>
            <a:endParaRPr/>
          </a:p>
          <a:p>
            <a:pPr indent="0" lvl="0" marL="0" marR="0" rtl="0" algn="l">
              <a:lnSpc>
                <a:spcPct val="115000"/>
              </a:lnSpc>
              <a:spcBef>
                <a:spcPts val="0"/>
              </a:spcBef>
              <a:spcAft>
                <a:spcPts val="0"/>
              </a:spcAft>
              <a:buClr>
                <a:srgbClr val="000000"/>
              </a:buClr>
              <a:buSzPts val="2000"/>
              <a:buFont typeface="Arial"/>
              <a:buNone/>
            </a:pPr>
            <a:r>
              <a:t/>
            </a:r>
            <a:endParaRPr b="0" i="0" sz="2000" u="none" cap="none" strike="noStrike">
              <a:solidFill>
                <a:srgbClr val="000000"/>
              </a:solidFill>
              <a:latin typeface="Red Hat Text"/>
              <a:ea typeface="Red Hat Text"/>
              <a:cs typeface="Red Hat Text"/>
              <a:sym typeface="Red Hat Text"/>
            </a:endParaRPr>
          </a:p>
          <a:p>
            <a:pPr indent="0" lvl="0" marL="0" marR="0" rtl="0" algn="l">
              <a:lnSpc>
                <a:spcPct val="115000"/>
              </a:lnSpc>
              <a:spcBef>
                <a:spcPts val="0"/>
              </a:spcBef>
              <a:spcAft>
                <a:spcPts val="0"/>
              </a:spcAft>
              <a:buClr>
                <a:srgbClr val="000000"/>
              </a:buClr>
              <a:buSzPts val="2000"/>
              <a:buFont typeface="Arial"/>
              <a:buNone/>
            </a:pPr>
            <a:r>
              <a:rPr b="0" i="0" lang="en-US" sz="2000" u="none" cap="none" strike="noStrike">
                <a:solidFill>
                  <a:srgbClr val="000000"/>
                </a:solidFill>
                <a:latin typeface="Red Hat Text"/>
                <a:ea typeface="Red Hat Text"/>
                <a:cs typeface="Red Hat Text"/>
                <a:sym typeface="Red Hat Text"/>
              </a:rPr>
              <a:t> </a:t>
            </a:r>
            <a:endParaRPr/>
          </a:p>
          <a:p>
            <a:pPr indent="0" lvl="0" marL="0" marR="0" rtl="0" algn="l">
              <a:lnSpc>
                <a:spcPct val="115000"/>
              </a:lnSpc>
              <a:spcBef>
                <a:spcPts val="0"/>
              </a:spcBef>
              <a:spcAft>
                <a:spcPts val="0"/>
              </a:spcAft>
              <a:buClr>
                <a:srgbClr val="000000"/>
              </a:buClr>
              <a:buSzPts val="2000"/>
              <a:buFont typeface="Arial"/>
              <a:buNone/>
            </a:pPr>
            <a:r>
              <a:rPr b="0" i="0" lang="en-US" sz="2000" u="none" cap="none" strike="noStrike">
                <a:solidFill>
                  <a:srgbClr val="000000"/>
                </a:solidFill>
                <a:latin typeface="Red Hat Text"/>
                <a:ea typeface="Red Hat Text"/>
                <a:cs typeface="Red Hat Text"/>
                <a:sym typeface="Red Hat Text"/>
              </a:rPr>
              <a:t>This talk: how standard (Kubernetes) load-balancing destroys these savings, and what we can do about it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g3968325b51f_0_1843"/>
          <p:cNvSpPr txBox="1"/>
          <p:nvPr>
            <p:ph idx="12" type="sldNum"/>
          </p:nvPr>
        </p:nvSpPr>
        <p:spPr>
          <a:xfrm>
            <a:off x="81975" y="6169556"/>
            <a:ext cx="731700" cy="143700"/>
          </a:xfrm>
          <a:prstGeom prst="rect">
            <a:avLst/>
          </a:prstGeom>
        </p:spPr>
        <p:txBody>
          <a:bodyPr anchorCtr="0" anchor="b" bIns="0" lIns="0" spcFirstLastPara="1" rIns="0" wrap="square" tIns="0">
            <a:noAutofit/>
          </a:bodyPr>
          <a:lstStyle/>
          <a:p>
            <a:pPr indent="0" lvl="0" marL="0" rtl="0" algn="ctr">
              <a:spcBef>
                <a:spcPts val="0"/>
              </a:spcBef>
              <a:spcAft>
                <a:spcPts val="0"/>
              </a:spcAft>
              <a:buClr>
                <a:srgbClr val="000000"/>
              </a:buClr>
              <a:buSzPts val="800"/>
              <a:buFont typeface="Arial"/>
              <a:buNone/>
            </a:pPr>
            <a:fld id="{00000000-1234-1234-1234-123412341234}" type="slidenum">
              <a:rPr lang="en-US"/>
              <a:t>‹#›</a:t>
            </a:fld>
            <a:endParaRPr/>
          </a:p>
        </p:txBody>
      </p:sp>
      <p:sp>
        <p:nvSpPr>
          <p:cNvPr id="922" name="Google Shape;922;g3968325b51f_0_1843"/>
          <p:cNvSpPr txBox="1"/>
          <p:nvPr>
            <p:ph idx="2" type="body"/>
          </p:nvPr>
        </p:nvSpPr>
        <p:spPr>
          <a:xfrm>
            <a:off x="4666050" y="1605975"/>
            <a:ext cx="7042500" cy="4004100"/>
          </a:xfrm>
          <a:prstGeom prst="rect">
            <a:avLst/>
          </a:prstGeom>
        </p:spPr>
        <p:txBody>
          <a:bodyPr anchorCtr="0" anchor="t" bIns="0" lIns="0" spcFirstLastPara="1" rIns="0" wrap="square" tIns="0">
            <a:noAutofit/>
          </a:bodyPr>
          <a:lstStyle/>
          <a:p>
            <a:pPr indent="0" lvl="0" marL="0" rtl="0" algn="l">
              <a:lnSpc>
                <a:spcPct val="140000"/>
              </a:lnSpc>
              <a:spcBef>
                <a:spcPts val="0"/>
              </a:spcBef>
              <a:spcAft>
                <a:spcPts val="0"/>
              </a:spcAft>
              <a:buNone/>
            </a:pPr>
            <a:r>
              <a:t/>
            </a:r>
            <a:endParaRPr sz="1900">
              <a:solidFill>
                <a:schemeClr val="dk1"/>
              </a:solidFill>
            </a:endParaRPr>
          </a:p>
          <a:p>
            <a:pPr indent="-349250" lvl="0" marL="457200" rtl="0" algn="l">
              <a:lnSpc>
                <a:spcPct val="140000"/>
              </a:lnSpc>
              <a:spcBef>
                <a:spcPts val="0"/>
              </a:spcBef>
              <a:spcAft>
                <a:spcPts val="0"/>
              </a:spcAft>
              <a:buSzPts val="1900"/>
              <a:buChar char="●"/>
            </a:pPr>
            <a:r>
              <a:rPr lang="en-US" sz="1900">
                <a:solidFill>
                  <a:schemeClr val="dk1"/>
                </a:solidFill>
              </a:rPr>
              <a:t>Each layer has two major components</a:t>
            </a:r>
            <a:endParaRPr sz="1900">
              <a:solidFill>
                <a:schemeClr val="dk1"/>
              </a:solidFill>
            </a:endParaRPr>
          </a:p>
          <a:p>
            <a:pPr indent="-349250" lvl="1" marL="914400" rtl="0" algn="l">
              <a:lnSpc>
                <a:spcPct val="140000"/>
              </a:lnSpc>
              <a:spcBef>
                <a:spcPts val="0"/>
              </a:spcBef>
              <a:spcAft>
                <a:spcPts val="0"/>
              </a:spcAft>
              <a:buSzPts val="1900"/>
              <a:buChar char="○"/>
            </a:pPr>
            <a:r>
              <a:rPr b="1" lang="en-US" sz="1900">
                <a:solidFill>
                  <a:schemeClr val="dk1"/>
                </a:solidFill>
              </a:rPr>
              <a:t>Attention</a:t>
            </a:r>
            <a:r>
              <a:rPr lang="en-US" sz="1900">
                <a:solidFill>
                  <a:schemeClr val="dk1"/>
                </a:solidFill>
              </a:rPr>
              <a:t> followed by </a:t>
            </a:r>
            <a:r>
              <a:rPr b="1" lang="en-US" sz="1900">
                <a:solidFill>
                  <a:schemeClr val="dk1"/>
                </a:solidFill>
              </a:rPr>
              <a:t>Feed Forward</a:t>
            </a:r>
            <a:endParaRPr b="1" sz="1900">
              <a:solidFill>
                <a:schemeClr val="dk1"/>
              </a:solidFill>
            </a:endParaRPr>
          </a:p>
          <a:p>
            <a:pPr indent="-349250" lvl="0" marL="457200" rtl="0" algn="l">
              <a:lnSpc>
                <a:spcPct val="140000"/>
              </a:lnSpc>
              <a:spcBef>
                <a:spcPts val="0"/>
              </a:spcBef>
              <a:spcAft>
                <a:spcPts val="0"/>
              </a:spcAft>
              <a:buSzPts val="1900"/>
              <a:buChar char="●"/>
            </a:pPr>
            <a:r>
              <a:rPr b="1" lang="en-US" sz="1900">
                <a:solidFill>
                  <a:schemeClr val="dk1"/>
                </a:solidFill>
              </a:rPr>
              <a:t>Attention</a:t>
            </a:r>
            <a:endParaRPr b="1" sz="1900">
              <a:solidFill>
                <a:schemeClr val="dk1"/>
              </a:solidFill>
            </a:endParaRPr>
          </a:p>
          <a:p>
            <a:pPr indent="-425450" lvl="1" marL="1219200" rtl="0" algn="l">
              <a:lnSpc>
                <a:spcPct val="140000"/>
              </a:lnSpc>
              <a:spcBef>
                <a:spcPts val="500"/>
              </a:spcBef>
              <a:spcAft>
                <a:spcPts val="0"/>
              </a:spcAft>
              <a:buClr>
                <a:schemeClr val="accent1"/>
              </a:buClr>
              <a:buSzPts val="1900"/>
              <a:buChar char="○"/>
            </a:pPr>
            <a:r>
              <a:rPr b="1" lang="en-US" sz="1900">
                <a:solidFill>
                  <a:schemeClr val="accent1"/>
                </a:solidFill>
              </a:rPr>
              <a:t>Mixes tokens</a:t>
            </a:r>
            <a:endParaRPr b="1" sz="1900">
              <a:solidFill>
                <a:schemeClr val="accent1"/>
              </a:solidFill>
            </a:endParaRPr>
          </a:p>
          <a:p>
            <a:pPr indent="-425450" lvl="1" marL="1219200" rtl="0" algn="l">
              <a:lnSpc>
                <a:spcPct val="140000"/>
              </a:lnSpc>
              <a:spcBef>
                <a:spcPts val="500"/>
              </a:spcBef>
              <a:spcAft>
                <a:spcPts val="0"/>
              </a:spcAft>
              <a:buClr>
                <a:schemeClr val="accent1"/>
              </a:buClr>
              <a:buSzPts val="1900"/>
              <a:buChar char="○"/>
            </a:pPr>
            <a:r>
              <a:rPr b="1" lang="en-US" sz="1900">
                <a:solidFill>
                  <a:schemeClr val="accent1"/>
                </a:solidFill>
              </a:rPr>
              <a:t>Cost grows quadratically with sequence length</a:t>
            </a:r>
            <a:endParaRPr b="1" sz="1900">
              <a:solidFill>
                <a:schemeClr val="accent1"/>
              </a:solidFill>
            </a:endParaRPr>
          </a:p>
          <a:p>
            <a:pPr indent="-425450" lvl="1" marL="1219200" rtl="0" algn="l">
              <a:lnSpc>
                <a:spcPct val="140000"/>
              </a:lnSpc>
              <a:spcBef>
                <a:spcPts val="500"/>
              </a:spcBef>
              <a:spcAft>
                <a:spcPts val="0"/>
              </a:spcAft>
              <a:buClr>
                <a:schemeClr val="accent1"/>
              </a:buClr>
              <a:buSzPts val="1900"/>
              <a:buChar char="○"/>
            </a:pPr>
            <a:r>
              <a:rPr b="1" lang="en-US" sz="1900">
                <a:solidFill>
                  <a:schemeClr val="accent1"/>
                </a:solidFill>
              </a:rPr>
              <a:t>Stateful</a:t>
            </a:r>
            <a:endParaRPr b="1" sz="1900">
              <a:solidFill>
                <a:schemeClr val="accent1"/>
              </a:solidFill>
            </a:endParaRPr>
          </a:p>
          <a:p>
            <a:pPr indent="-349250" lvl="0" marL="457200" rtl="0" algn="l">
              <a:lnSpc>
                <a:spcPct val="140000"/>
              </a:lnSpc>
              <a:spcBef>
                <a:spcPts val="0"/>
              </a:spcBef>
              <a:spcAft>
                <a:spcPts val="0"/>
              </a:spcAft>
              <a:buSzPts val="1900"/>
              <a:buChar char="●"/>
            </a:pPr>
            <a:r>
              <a:rPr b="1" lang="en-US" sz="1900">
                <a:solidFill>
                  <a:schemeClr val="dk1"/>
                </a:solidFill>
              </a:rPr>
              <a:t>Feed Forward</a:t>
            </a:r>
            <a:endParaRPr b="1" sz="1900">
              <a:solidFill>
                <a:schemeClr val="dk1"/>
              </a:solidFill>
            </a:endParaRPr>
          </a:p>
          <a:p>
            <a:pPr indent="-349250" lvl="1" marL="914400" rtl="0" algn="l">
              <a:lnSpc>
                <a:spcPct val="140000"/>
              </a:lnSpc>
              <a:spcBef>
                <a:spcPts val="500"/>
              </a:spcBef>
              <a:spcAft>
                <a:spcPts val="0"/>
              </a:spcAft>
              <a:buClr>
                <a:schemeClr val="dk1"/>
              </a:buClr>
              <a:buSzPts val="1900"/>
              <a:buChar char="○"/>
            </a:pPr>
            <a:r>
              <a:rPr lang="en-US" sz="1900">
                <a:solidFill>
                  <a:schemeClr val="dk1"/>
                </a:solidFill>
              </a:rPr>
              <a:t>Processes each token independently</a:t>
            </a:r>
            <a:endParaRPr sz="1900">
              <a:solidFill>
                <a:schemeClr val="dk1"/>
              </a:solidFill>
            </a:endParaRPr>
          </a:p>
          <a:p>
            <a:pPr indent="-349250" lvl="1" marL="914400" rtl="0" algn="l">
              <a:lnSpc>
                <a:spcPct val="140000"/>
              </a:lnSpc>
              <a:spcBef>
                <a:spcPts val="500"/>
              </a:spcBef>
              <a:spcAft>
                <a:spcPts val="0"/>
              </a:spcAft>
              <a:buClr>
                <a:schemeClr val="dk1"/>
              </a:buClr>
              <a:buSzPts val="1900"/>
              <a:buChar char="○"/>
            </a:pPr>
            <a:r>
              <a:rPr lang="en-US" sz="1900">
                <a:solidFill>
                  <a:schemeClr val="dk1"/>
                </a:solidFill>
              </a:rPr>
              <a:t>Linear transformations + nonlinearities</a:t>
            </a:r>
            <a:endParaRPr sz="1900">
              <a:solidFill>
                <a:schemeClr val="accent1"/>
              </a:solidFill>
            </a:endParaRPr>
          </a:p>
          <a:p>
            <a:pPr indent="0" lvl="0" marL="0" rtl="0" algn="l">
              <a:lnSpc>
                <a:spcPct val="140000"/>
              </a:lnSpc>
              <a:spcBef>
                <a:spcPts val="0"/>
              </a:spcBef>
              <a:spcAft>
                <a:spcPts val="0"/>
              </a:spcAft>
              <a:buNone/>
            </a:pPr>
            <a:r>
              <a:t/>
            </a:r>
            <a:endParaRPr sz="1900"/>
          </a:p>
        </p:txBody>
      </p:sp>
      <p:sp>
        <p:nvSpPr>
          <p:cNvPr id="923" name="Google Shape;923;g3968325b51f_0_1843"/>
          <p:cNvSpPr txBox="1"/>
          <p:nvPr>
            <p:ph type="title"/>
          </p:nvPr>
        </p:nvSpPr>
        <p:spPr>
          <a:xfrm>
            <a:off x="885000" y="373325"/>
            <a:ext cx="10422000" cy="553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What </a:t>
            </a:r>
            <a:r>
              <a:rPr lang="en-US"/>
              <a:t>is a Transformer?</a:t>
            </a:r>
            <a:endParaRPr/>
          </a:p>
        </p:txBody>
      </p:sp>
      <p:sp>
        <p:nvSpPr>
          <p:cNvPr id="924" name="Google Shape;924;g3968325b51f_0_1843"/>
          <p:cNvSpPr txBox="1"/>
          <p:nvPr>
            <p:ph idx="3" type="subTitle"/>
          </p:nvPr>
        </p:nvSpPr>
        <p:spPr>
          <a:xfrm>
            <a:off x="885000" y="926525"/>
            <a:ext cx="10422000" cy="291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Attention is an essential ingredient of a decoder transformer architecture</a:t>
            </a:r>
            <a:endParaRPr/>
          </a:p>
        </p:txBody>
      </p:sp>
      <p:pic>
        <p:nvPicPr>
          <p:cNvPr id="925" name="Google Shape;925;g3968325b51f_0_1843"/>
          <p:cNvPicPr preferRelativeResize="0"/>
          <p:nvPr/>
        </p:nvPicPr>
        <p:blipFill>
          <a:blip r:embed="rId3">
            <a:alphaModFix/>
          </a:blip>
          <a:stretch>
            <a:fillRect/>
          </a:stretch>
        </p:blipFill>
        <p:spPr>
          <a:xfrm>
            <a:off x="1394625" y="1356967"/>
            <a:ext cx="2689844" cy="4998800"/>
          </a:xfrm>
          <a:prstGeom prst="rect">
            <a:avLst/>
          </a:prstGeom>
          <a:noFill/>
          <a:ln>
            <a:noFill/>
          </a:ln>
        </p:spPr>
      </p:pic>
      <p:sp>
        <p:nvSpPr>
          <p:cNvPr id="926" name="Google Shape;926;g3968325b51f_0_1843"/>
          <p:cNvSpPr txBox="1"/>
          <p:nvPr/>
        </p:nvSpPr>
        <p:spPr>
          <a:xfrm>
            <a:off x="508100" y="6442367"/>
            <a:ext cx="7768500" cy="4152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US" sz="1500" u="sng">
                <a:solidFill>
                  <a:schemeClr val="hlink"/>
                </a:solidFill>
                <a:hlinkClick r:id="rId4"/>
              </a:rPr>
              <a:t>Radford, et al. Improving Language Understanding by Generative Pre-Training (GPT1)</a:t>
            </a:r>
            <a:endParaRPr sz="15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5"/>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932" name="Google Shape;932;p5"/>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What is a </a:t>
            </a:r>
            <a:r>
              <a:rPr lang="en-US" sz="3000">
                <a:latin typeface="Red Hat Display"/>
                <a:ea typeface="Red Hat Display"/>
                <a:cs typeface="Red Hat Display"/>
                <a:sym typeface="Red Hat Display"/>
              </a:rPr>
              <a:t>Attention</a:t>
            </a:r>
            <a:r>
              <a:rPr b="0" i="0" lang="en-US" sz="3000" u="none" cap="none" strike="noStrike">
                <a:solidFill>
                  <a:srgbClr val="000000"/>
                </a:solidFill>
                <a:latin typeface="Red Hat Display"/>
                <a:ea typeface="Red Hat Display"/>
                <a:cs typeface="Red Hat Display"/>
                <a:sym typeface="Red Hat Display"/>
              </a:rPr>
              <a:t>?</a:t>
            </a:r>
            <a:endParaRPr b="0" i="0" sz="3000" u="none" cap="none" strike="noStrike">
              <a:solidFill>
                <a:srgbClr val="000000"/>
              </a:solidFill>
              <a:latin typeface="Red Hat Display"/>
              <a:ea typeface="Red Hat Display"/>
              <a:cs typeface="Red Hat Display"/>
              <a:sym typeface="Red Hat Display"/>
            </a:endParaRPr>
          </a:p>
        </p:txBody>
      </p:sp>
      <p:pic>
        <p:nvPicPr>
          <p:cNvPr id="933" name="Google Shape;933;p5"/>
          <p:cNvPicPr preferRelativeResize="0"/>
          <p:nvPr/>
        </p:nvPicPr>
        <p:blipFill rotWithShape="1">
          <a:blip r:embed="rId3">
            <a:alphaModFix/>
          </a:blip>
          <a:srcRect b="0" l="0" r="0" t="0"/>
          <a:stretch/>
        </p:blipFill>
        <p:spPr>
          <a:xfrm>
            <a:off x="2049362" y="1511744"/>
            <a:ext cx="8093275" cy="4766324"/>
          </a:xfrm>
          <a:prstGeom prst="rect">
            <a:avLst/>
          </a:prstGeom>
          <a:noFill/>
          <a:ln>
            <a:noFill/>
          </a:ln>
        </p:spPr>
      </p:pic>
      <p:sp>
        <p:nvSpPr>
          <p:cNvPr id="934" name="Google Shape;934;p5"/>
          <p:cNvSpPr txBox="1"/>
          <p:nvPr>
            <p:ph idx="3" type="subTitle"/>
          </p:nvPr>
        </p:nvSpPr>
        <p:spPr>
          <a:xfrm>
            <a:off x="885000" y="1024186"/>
            <a:ext cx="10422000" cy="291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KV Cache encodes the state of the state of the previous tokens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g3968325b51f_0_847"/>
          <p:cNvSpPr/>
          <p:nvPr/>
        </p:nvSpPr>
        <p:spPr>
          <a:xfrm>
            <a:off x="11430925" y="5446600"/>
            <a:ext cx="472500" cy="492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500">
              <a:solidFill>
                <a:schemeClr val="lt1"/>
              </a:solidFill>
              <a:latin typeface="Red Hat Display"/>
              <a:ea typeface="Red Hat Display"/>
              <a:cs typeface="Red Hat Display"/>
              <a:sym typeface="Red Hat Display"/>
            </a:endParaRPr>
          </a:p>
        </p:txBody>
      </p:sp>
      <p:graphicFrame>
        <p:nvGraphicFramePr>
          <p:cNvPr id="940" name="Google Shape;940;g3968325b51f_0_847"/>
          <p:cNvGraphicFramePr/>
          <p:nvPr/>
        </p:nvGraphicFramePr>
        <p:xfrm>
          <a:off x="288721" y="3749428"/>
          <a:ext cx="3000000" cy="3000000"/>
        </p:xfrm>
        <a:graphic>
          <a:graphicData uri="http://schemas.openxmlformats.org/drawingml/2006/table">
            <a:tbl>
              <a:tblPr>
                <a:noFill/>
                <a:tableStyleId>{4B6263DC-0D97-4914-AE23-E1D2AD266C03}</a:tableStyleId>
              </a:tblPr>
              <a:tblGrid>
                <a:gridCol w="1044225"/>
                <a:gridCol w="928025"/>
                <a:gridCol w="928025"/>
                <a:gridCol w="863475"/>
              </a:tblGrid>
              <a:tr h="518275">
                <a:tc>
                  <a:txBody>
                    <a:bodyPr/>
                    <a:lstStyle/>
                    <a:p>
                      <a:pPr indent="0" lvl="0" marL="0" rtl="0" algn="ctr">
                        <a:spcBef>
                          <a:spcPts val="0"/>
                        </a:spcBef>
                        <a:spcAft>
                          <a:spcPts val="0"/>
                        </a:spcAft>
                        <a:buNone/>
                      </a:pPr>
                      <a:r>
                        <a:rPr lang="en-US" sz="1600">
                          <a:latin typeface="Lexend"/>
                          <a:ea typeface="Lexend"/>
                          <a:cs typeface="Lexend"/>
                          <a:sym typeface="Lexend"/>
                        </a:rPr>
                        <a:t>Alan</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600">
                          <a:latin typeface="Lexend"/>
                          <a:ea typeface="Lexend"/>
                          <a:cs typeface="Lexend"/>
                          <a:sym typeface="Lexend"/>
                        </a:rPr>
                        <a:t>Turing</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600">
                          <a:latin typeface="Lexend"/>
                          <a:ea typeface="Lexend"/>
                          <a:cs typeface="Lexend"/>
                          <a:sym typeface="Lexend"/>
                        </a:rPr>
                        <a:t>is</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600">
                          <a:latin typeface="Lexend"/>
                          <a:ea typeface="Lexend"/>
                          <a:cs typeface="Lexend"/>
                          <a:sym typeface="Lexend"/>
                        </a:rPr>
                        <a:t>a</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r h="518275">
                <a:tc>
                  <a:txBody>
                    <a:bodyPr/>
                    <a:lstStyle/>
                    <a:p>
                      <a:pPr indent="0" lvl="0" marL="0" rtl="0" algn="ctr">
                        <a:spcBef>
                          <a:spcPts val="0"/>
                        </a:spcBef>
                        <a:spcAft>
                          <a:spcPts val="0"/>
                        </a:spcAft>
                        <a:buNone/>
                      </a:pPr>
                      <a:r>
                        <a:rPr lang="en-US" sz="1600">
                          <a:latin typeface="Lexend"/>
                          <a:ea typeface="Lexend"/>
                          <a:cs typeface="Lexend"/>
                          <a:sym typeface="Lexend"/>
                        </a:rPr>
                        <a:t>computer</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600">
                          <a:latin typeface="Lexend"/>
                          <a:ea typeface="Lexend"/>
                          <a:cs typeface="Lexend"/>
                          <a:sym typeface="Lexend"/>
                        </a:rPr>
                        <a:t>scientist</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600">
                          <a:latin typeface="Lexend"/>
                          <a:ea typeface="Lexend"/>
                          <a:cs typeface="Lexend"/>
                          <a:sym typeface="Lexend"/>
                        </a:rPr>
                        <a:t>and</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600">
                          <a:latin typeface="Lexend"/>
                          <a:ea typeface="Lexend"/>
                          <a:cs typeface="Lexend"/>
                          <a:sym typeface="Lexend"/>
                        </a:rPr>
                        <a:t>mathematician</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r h="518275">
                <a:tc>
                  <a:txBody>
                    <a:bodyPr/>
                    <a:lstStyle/>
                    <a:p>
                      <a:pPr indent="0" lvl="0" marL="0" rtl="0" algn="ctr">
                        <a:spcBef>
                          <a:spcPts val="0"/>
                        </a:spcBef>
                        <a:spcAft>
                          <a:spcPts val="0"/>
                        </a:spcAft>
                        <a:buNone/>
                      </a:pPr>
                      <a:r>
                        <a:rPr lang="en-US" sz="1600">
                          <a:latin typeface="Lexend"/>
                          <a:ea typeface="Lexend"/>
                          <a:cs typeface="Lexend"/>
                          <a:sym typeface="Lexend"/>
                        </a:rPr>
                        <a:t>renowned</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F9000"/>
                    </a:solidFill>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8275">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941" name="Google Shape;941;g3968325b51f_0_847"/>
          <p:cNvSpPr txBox="1"/>
          <p:nvPr/>
        </p:nvSpPr>
        <p:spPr>
          <a:xfrm>
            <a:off x="954454" y="3325695"/>
            <a:ext cx="26259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latin typeface="Lexend"/>
                <a:ea typeface="Lexend"/>
                <a:cs typeface="Lexend"/>
                <a:sym typeface="Lexend"/>
              </a:rPr>
              <a:t>Logical</a:t>
            </a:r>
            <a:r>
              <a:rPr lang="en-US" sz="1600">
                <a:latin typeface="Lexend"/>
                <a:ea typeface="Lexend"/>
                <a:cs typeface="Lexend"/>
                <a:sym typeface="Lexend"/>
              </a:rPr>
              <a:t> KV blocks</a:t>
            </a:r>
            <a:endParaRPr sz="1600">
              <a:latin typeface="Lexend"/>
              <a:ea typeface="Lexend"/>
              <a:cs typeface="Lexend"/>
              <a:sym typeface="Lexend"/>
            </a:endParaRPr>
          </a:p>
        </p:txBody>
      </p:sp>
      <p:sp>
        <p:nvSpPr>
          <p:cNvPr id="942" name="Google Shape;942;g3968325b51f_0_847"/>
          <p:cNvSpPr/>
          <p:nvPr/>
        </p:nvSpPr>
        <p:spPr>
          <a:xfrm>
            <a:off x="879569" y="1948813"/>
            <a:ext cx="1280400" cy="1280400"/>
          </a:xfrm>
          <a:prstGeom prst="ellipse">
            <a:avLst/>
          </a:prstGeom>
          <a:solidFill>
            <a:srgbClr val="FFF2CC"/>
          </a:solidFill>
          <a:ln cap="flat" cmpd="sng" w="9525">
            <a:solidFill>
              <a:srgbClr val="595959"/>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US" sz="1600">
                <a:latin typeface="Lexend"/>
                <a:ea typeface="Lexend"/>
                <a:cs typeface="Lexend"/>
                <a:sym typeface="Lexend"/>
              </a:rPr>
              <a:t>Request</a:t>
            </a:r>
            <a:endParaRPr sz="1600">
              <a:latin typeface="Lexend"/>
              <a:ea typeface="Lexend"/>
              <a:cs typeface="Lexend"/>
              <a:sym typeface="Lexend"/>
            </a:endParaRPr>
          </a:p>
          <a:p>
            <a:pPr indent="0" lvl="0" marL="0" rtl="0" algn="ctr">
              <a:spcBef>
                <a:spcPts val="0"/>
              </a:spcBef>
              <a:spcAft>
                <a:spcPts val="0"/>
              </a:spcAft>
              <a:buNone/>
            </a:pPr>
            <a:r>
              <a:rPr lang="en-US" sz="1600">
                <a:latin typeface="Lexend"/>
                <a:ea typeface="Lexend"/>
                <a:cs typeface="Lexend"/>
                <a:sym typeface="Lexend"/>
              </a:rPr>
              <a:t>A</a:t>
            </a:r>
            <a:endParaRPr sz="1600">
              <a:latin typeface="Lexend"/>
              <a:ea typeface="Lexend"/>
              <a:cs typeface="Lexend"/>
              <a:sym typeface="Lexend"/>
            </a:endParaRPr>
          </a:p>
        </p:txBody>
      </p:sp>
      <p:graphicFrame>
        <p:nvGraphicFramePr>
          <p:cNvPr id="943" name="Google Shape;943;g3968325b51f_0_847"/>
          <p:cNvGraphicFramePr/>
          <p:nvPr/>
        </p:nvGraphicFramePr>
        <p:xfrm>
          <a:off x="2656554" y="2165478"/>
          <a:ext cx="3000000" cy="3000000"/>
        </p:xfrm>
        <a:graphic>
          <a:graphicData uri="http://schemas.openxmlformats.org/drawingml/2006/table">
            <a:tbl>
              <a:tblPr>
                <a:noFill/>
                <a:tableStyleId>{4B6263DC-0D97-4914-AE23-E1D2AD266C03}</a:tableStyleId>
              </a:tblPr>
              <a:tblGrid>
                <a:gridCol w="460775"/>
                <a:gridCol w="480525"/>
              </a:tblGrid>
              <a:tr h="147775">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147775">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47775">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47775">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47775">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944" name="Google Shape;944;g3968325b51f_0_847"/>
          <p:cNvSpPr txBox="1"/>
          <p:nvPr/>
        </p:nvSpPr>
        <p:spPr>
          <a:xfrm>
            <a:off x="2339921" y="1774695"/>
            <a:ext cx="15897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latin typeface="Lexend"/>
                <a:ea typeface="Lexend"/>
                <a:cs typeface="Lexend"/>
                <a:sym typeface="Lexend"/>
              </a:rPr>
              <a:t>Block Table</a:t>
            </a:r>
            <a:endParaRPr sz="1600">
              <a:latin typeface="Lexend"/>
              <a:ea typeface="Lexend"/>
              <a:cs typeface="Lexend"/>
              <a:sym typeface="Lexend"/>
            </a:endParaRPr>
          </a:p>
        </p:txBody>
      </p:sp>
      <p:graphicFrame>
        <p:nvGraphicFramePr>
          <p:cNvPr id="945" name="Google Shape;945;g3968325b51f_0_847"/>
          <p:cNvGraphicFramePr/>
          <p:nvPr/>
        </p:nvGraphicFramePr>
        <p:xfrm>
          <a:off x="4306021" y="1820295"/>
          <a:ext cx="3000000" cy="3000000"/>
        </p:xfrm>
        <a:graphic>
          <a:graphicData uri="http://schemas.openxmlformats.org/drawingml/2006/table">
            <a:tbl>
              <a:tblPr>
                <a:noFill/>
                <a:tableStyleId>{4B6263DC-0D97-4914-AE23-E1D2AD266C03}</a:tableStyleId>
              </a:tblPr>
              <a:tblGrid>
                <a:gridCol w="993175"/>
                <a:gridCol w="882675"/>
                <a:gridCol w="882675"/>
                <a:gridCol w="821200"/>
              </a:tblGrid>
              <a:tr h="518275">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8275">
                <a:tc>
                  <a:txBody>
                    <a:bodyPr/>
                    <a:lstStyle/>
                    <a:p>
                      <a:pPr indent="0" lvl="0" marL="0" rtl="0" algn="ctr">
                        <a:spcBef>
                          <a:spcPts val="0"/>
                        </a:spcBef>
                        <a:spcAft>
                          <a:spcPts val="0"/>
                        </a:spcAft>
                        <a:buNone/>
                      </a:pPr>
                      <a:r>
                        <a:rPr lang="en-US" sz="1500">
                          <a:latin typeface="Lexend"/>
                          <a:ea typeface="Lexend"/>
                          <a:cs typeface="Lexend"/>
                          <a:sym typeface="Lexend"/>
                        </a:rPr>
                        <a:t>computer</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500">
                          <a:latin typeface="Lexend"/>
                          <a:ea typeface="Lexend"/>
                          <a:cs typeface="Lexend"/>
                          <a:sym typeface="Lexend"/>
                        </a:rPr>
                        <a:t>scientist</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500">
                          <a:latin typeface="Lexend"/>
                          <a:ea typeface="Lexend"/>
                          <a:cs typeface="Lexend"/>
                          <a:sym typeface="Lexend"/>
                        </a:rPr>
                        <a:t>and</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500">
                          <a:latin typeface="Lexend"/>
                          <a:ea typeface="Lexend"/>
                          <a:cs typeface="Lexend"/>
                          <a:sym typeface="Lexend"/>
                        </a:rPr>
                        <a:t>mathe-</a:t>
                      </a:r>
                      <a:br>
                        <a:rPr lang="en-US" sz="1500">
                          <a:latin typeface="Lexend"/>
                          <a:ea typeface="Lexend"/>
                          <a:cs typeface="Lexend"/>
                          <a:sym typeface="Lexend"/>
                        </a:rPr>
                      </a:br>
                      <a:r>
                        <a:rPr lang="en-US" sz="1500">
                          <a:latin typeface="Lexend"/>
                          <a:ea typeface="Lexend"/>
                          <a:cs typeface="Lexend"/>
                          <a:sym typeface="Lexend"/>
                        </a:rPr>
                        <a:t>matician</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r h="518275">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8275">
                <a:tc>
                  <a:txBody>
                    <a:bodyPr/>
                    <a:lstStyle/>
                    <a:p>
                      <a:pPr indent="0" lvl="0" marL="0" rtl="0" algn="ctr">
                        <a:spcBef>
                          <a:spcPts val="0"/>
                        </a:spcBef>
                        <a:spcAft>
                          <a:spcPts val="0"/>
                        </a:spcAft>
                        <a:buNone/>
                      </a:pPr>
                      <a:r>
                        <a:rPr lang="en-US" sz="1600">
                          <a:latin typeface="Lexend"/>
                          <a:ea typeface="Lexend"/>
                          <a:cs typeface="Lexend"/>
                          <a:sym typeface="Lexend"/>
                        </a:rPr>
                        <a:t>Artificial</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rgbClr val="000000"/>
                        </a:buClr>
                        <a:buSzPts val="1500"/>
                        <a:buFont typeface="Arial"/>
                        <a:buNone/>
                      </a:pPr>
                      <a:r>
                        <a:rPr lang="en-US" sz="1600">
                          <a:latin typeface="Lexend"/>
                          <a:ea typeface="Lexend"/>
                          <a:cs typeface="Lexend"/>
                          <a:sym typeface="Lexend"/>
                        </a:rPr>
                        <a:t>Intelli-</a:t>
                      </a:r>
                      <a:endParaRPr sz="1600">
                        <a:latin typeface="Lexend"/>
                        <a:ea typeface="Lexend"/>
                        <a:cs typeface="Lexend"/>
                        <a:sym typeface="Lexend"/>
                      </a:endParaRPr>
                    </a:p>
                    <a:p>
                      <a:pPr indent="0" lvl="0" marL="0" rtl="0" algn="ctr">
                        <a:spcBef>
                          <a:spcPts val="0"/>
                        </a:spcBef>
                        <a:spcAft>
                          <a:spcPts val="0"/>
                        </a:spcAft>
                        <a:buNone/>
                      </a:pPr>
                      <a:r>
                        <a:rPr lang="en-US" sz="1600">
                          <a:latin typeface="Lexend"/>
                          <a:ea typeface="Lexend"/>
                          <a:cs typeface="Lexend"/>
                          <a:sym typeface="Lexend"/>
                        </a:rPr>
                        <a:t>gence</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US" sz="1600">
                          <a:latin typeface="Lexend"/>
                          <a:ea typeface="Lexend"/>
                          <a:cs typeface="Lexend"/>
                          <a:sym typeface="Lexend"/>
                        </a:rPr>
                        <a:t>is</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US" sz="1600">
                          <a:latin typeface="Lexend"/>
                          <a:ea typeface="Lexend"/>
                          <a:cs typeface="Lexend"/>
                          <a:sym typeface="Lexend"/>
                        </a:rPr>
                        <a:t>the</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r>
              <a:tr h="518275">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8275">
                <a:tc>
                  <a:txBody>
                    <a:bodyPr/>
                    <a:lstStyle/>
                    <a:p>
                      <a:pPr indent="0" lvl="0" marL="0" rtl="0" algn="ctr">
                        <a:spcBef>
                          <a:spcPts val="0"/>
                        </a:spcBef>
                        <a:spcAft>
                          <a:spcPts val="0"/>
                        </a:spcAft>
                        <a:buNone/>
                      </a:pPr>
                      <a:r>
                        <a:rPr lang="en-US" sz="1500">
                          <a:latin typeface="Lexend"/>
                          <a:ea typeface="Lexend"/>
                          <a:cs typeface="Lexend"/>
                          <a:sym typeface="Lexend"/>
                        </a:rPr>
                        <a:t>renowned</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F9000"/>
                    </a:solidFill>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8275">
                <a:tc>
                  <a:txBody>
                    <a:bodyPr/>
                    <a:lstStyle/>
                    <a:p>
                      <a:pPr indent="0" lvl="0" marL="0" rtl="0" algn="ctr">
                        <a:spcBef>
                          <a:spcPts val="0"/>
                        </a:spcBef>
                        <a:spcAft>
                          <a:spcPts val="0"/>
                        </a:spcAft>
                        <a:buNone/>
                      </a:pPr>
                      <a:r>
                        <a:rPr lang="en-US" sz="1600">
                          <a:latin typeface="Lexend"/>
                          <a:ea typeface="Lexend"/>
                          <a:cs typeface="Lexend"/>
                          <a:sym typeface="Lexend"/>
                        </a:rPr>
                        <a:t>future</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US" sz="1600">
                          <a:latin typeface="Lexend"/>
                          <a:ea typeface="Lexend"/>
                          <a:cs typeface="Lexend"/>
                          <a:sym typeface="Lexend"/>
                        </a:rPr>
                        <a:t>of</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US" sz="1300">
                          <a:latin typeface="Lexend"/>
                          <a:ea typeface="Lexend"/>
                          <a:cs typeface="Lexend"/>
                          <a:sym typeface="Lexend"/>
                        </a:rPr>
                        <a:t>tech-</a:t>
                      </a:r>
                      <a:br>
                        <a:rPr lang="en-US" sz="1300">
                          <a:latin typeface="Lexend"/>
                          <a:ea typeface="Lexend"/>
                          <a:cs typeface="Lexend"/>
                          <a:sym typeface="Lexend"/>
                        </a:rPr>
                      </a:br>
                      <a:r>
                        <a:rPr lang="en-US" sz="1300">
                          <a:latin typeface="Lexend"/>
                          <a:ea typeface="Lexend"/>
                          <a:cs typeface="Lexend"/>
                          <a:sym typeface="Lexend"/>
                        </a:rPr>
                        <a:t>nology</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AA84F"/>
                    </a:solidFill>
                  </a:tcPr>
                </a:tc>
                <a:tc>
                  <a:txBody>
                    <a:bodyPr/>
                    <a:lstStyle/>
                    <a:p>
                      <a:pPr indent="0" lvl="0" marL="0" rtl="0" algn="ctr">
                        <a:spcBef>
                          <a:spcPts val="0"/>
                        </a:spcBef>
                        <a:spcAft>
                          <a:spcPts val="0"/>
                        </a:spcAft>
                        <a:buNone/>
                      </a:pPr>
                      <a:r>
                        <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8275">
                <a:tc>
                  <a:txBody>
                    <a:bodyPr/>
                    <a:lstStyle/>
                    <a:p>
                      <a:pPr indent="0" lvl="0" marL="0" rtl="0" algn="ctr">
                        <a:spcBef>
                          <a:spcPts val="0"/>
                        </a:spcBef>
                        <a:spcAft>
                          <a:spcPts val="0"/>
                        </a:spcAft>
                        <a:buNone/>
                      </a:pPr>
                      <a:r>
                        <a:rPr lang="en-US" sz="1500">
                          <a:latin typeface="Lexend"/>
                          <a:ea typeface="Lexend"/>
                          <a:cs typeface="Lexend"/>
                          <a:sym typeface="Lexend"/>
                        </a:rPr>
                        <a:t>Alan</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500">
                          <a:latin typeface="Lexend"/>
                          <a:ea typeface="Lexend"/>
                          <a:cs typeface="Lexend"/>
                          <a:sym typeface="Lexend"/>
                        </a:rPr>
                        <a:t>Turing</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500">
                          <a:latin typeface="Lexend"/>
                          <a:ea typeface="Lexend"/>
                          <a:cs typeface="Lexend"/>
                          <a:sym typeface="Lexend"/>
                        </a:rPr>
                        <a:t>is</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US" sz="1500">
                          <a:latin typeface="Lexend"/>
                          <a:ea typeface="Lexend"/>
                          <a:cs typeface="Lexend"/>
                          <a:sym typeface="Lexend"/>
                        </a:rPr>
                        <a:t>a</a:t>
                      </a:r>
                      <a:endParaRPr sz="15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2CC"/>
                    </a:solidFill>
                  </a:tcPr>
                </a:tc>
              </a:tr>
            </a:tbl>
          </a:graphicData>
        </a:graphic>
      </p:graphicFrame>
      <p:sp>
        <p:nvSpPr>
          <p:cNvPr id="946" name="Google Shape;946;g3968325b51f_0_847"/>
          <p:cNvSpPr txBox="1"/>
          <p:nvPr/>
        </p:nvSpPr>
        <p:spPr>
          <a:xfrm>
            <a:off x="4816721" y="1327895"/>
            <a:ext cx="26259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solidFill>
                  <a:srgbClr val="000000"/>
                </a:solidFill>
                <a:latin typeface="Lexend"/>
                <a:ea typeface="Lexend"/>
                <a:cs typeface="Lexend"/>
                <a:sym typeface="Lexend"/>
              </a:rPr>
              <a:t>Physical</a:t>
            </a:r>
            <a:r>
              <a:rPr lang="en-US" sz="1600">
                <a:latin typeface="Lexend"/>
                <a:ea typeface="Lexend"/>
                <a:cs typeface="Lexend"/>
                <a:sym typeface="Lexend"/>
              </a:rPr>
              <a:t> KV blocks</a:t>
            </a:r>
            <a:endParaRPr sz="1600">
              <a:latin typeface="Lexend"/>
              <a:ea typeface="Lexend"/>
              <a:cs typeface="Lexend"/>
              <a:sym typeface="Lexend"/>
            </a:endParaRPr>
          </a:p>
        </p:txBody>
      </p:sp>
      <p:graphicFrame>
        <p:nvGraphicFramePr>
          <p:cNvPr id="947" name="Google Shape;947;g3968325b51f_0_847"/>
          <p:cNvGraphicFramePr/>
          <p:nvPr/>
        </p:nvGraphicFramePr>
        <p:xfrm>
          <a:off x="8139288" y="3749428"/>
          <a:ext cx="3000000" cy="3000000"/>
        </p:xfrm>
        <a:graphic>
          <a:graphicData uri="http://schemas.openxmlformats.org/drawingml/2006/table">
            <a:tbl>
              <a:tblPr>
                <a:noFill/>
                <a:tableStyleId>{4B6263DC-0D97-4914-AE23-E1D2AD266C03}</a:tableStyleId>
              </a:tblPr>
              <a:tblGrid>
                <a:gridCol w="1044225"/>
                <a:gridCol w="928025"/>
                <a:gridCol w="928025"/>
                <a:gridCol w="863475"/>
              </a:tblGrid>
              <a:tr h="518275">
                <a:tc>
                  <a:txBody>
                    <a:bodyPr/>
                    <a:lstStyle/>
                    <a:p>
                      <a:pPr indent="0" lvl="0" marL="0" rtl="0" algn="ctr">
                        <a:spcBef>
                          <a:spcPts val="0"/>
                        </a:spcBef>
                        <a:spcAft>
                          <a:spcPts val="0"/>
                        </a:spcAft>
                        <a:buNone/>
                      </a:pPr>
                      <a:r>
                        <a:rPr lang="en-US" sz="1600">
                          <a:latin typeface="Lexend"/>
                          <a:ea typeface="Lexend"/>
                          <a:cs typeface="Lexend"/>
                          <a:sym typeface="Lexend"/>
                        </a:rPr>
                        <a:t>Artificial</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US" sz="1600">
                          <a:latin typeface="Lexend"/>
                          <a:ea typeface="Lexend"/>
                          <a:cs typeface="Lexend"/>
                          <a:sym typeface="Lexend"/>
                        </a:rPr>
                        <a:t>Intelli-</a:t>
                      </a:r>
                      <a:br>
                        <a:rPr lang="en-US" sz="1600">
                          <a:latin typeface="Lexend"/>
                          <a:ea typeface="Lexend"/>
                          <a:cs typeface="Lexend"/>
                          <a:sym typeface="Lexend"/>
                        </a:rPr>
                      </a:br>
                      <a:r>
                        <a:rPr lang="en-US" sz="1600">
                          <a:latin typeface="Lexend"/>
                          <a:ea typeface="Lexend"/>
                          <a:cs typeface="Lexend"/>
                          <a:sym typeface="Lexend"/>
                        </a:rPr>
                        <a:t>gence</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US" sz="1600">
                          <a:latin typeface="Lexend"/>
                          <a:ea typeface="Lexend"/>
                          <a:cs typeface="Lexend"/>
                          <a:sym typeface="Lexend"/>
                        </a:rPr>
                        <a:t>is</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US" sz="1600">
                          <a:latin typeface="Lexend"/>
                          <a:ea typeface="Lexend"/>
                          <a:cs typeface="Lexend"/>
                          <a:sym typeface="Lexend"/>
                        </a:rPr>
                        <a:t>the</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r>
              <a:tr h="518275">
                <a:tc>
                  <a:txBody>
                    <a:bodyPr/>
                    <a:lstStyle/>
                    <a:p>
                      <a:pPr indent="0" lvl="0" marL="0" rtl="0" algn="ctr">
                        <a:spcBef>
                          <a:spcPts val="0"/>
                        </a:spcBef>
                        <a:spcAft>
                          <a:spcPts val="0"/>
                        </a:spcAft>
                        <a:buNone/>
                      </a:pPr>
                      <a:r>
                        <a:rPr lang="en-US" sz="1600">
                          <a:latin typeface="Lexend"/>
                          <a:ea typeface="Lexend"/>
                          <a:cs typeface="Lexend"/>
                          <a:sym typeface="Lexend"/>
                        </a:rPr>
                        <a:t>future</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US" sz="1600">
                          <a:latin typeface="Lexend"/>
                          <a:ea typeface="Lexend"/>
                          <a:cs typeface="Lexend"/>
                          <a:sym typeface="Lexend"/>
                        </a:rPr>
                        <a:t>of</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US" sz="1600">
                          <a:latin typeface="Lexend"/>
                          <a:ea typeface="Lexend"/>
                          <a:cs typeface="Lexend"/>
                          <a:sym typeface="Lexend"/>
                        </a:rPr>
                        <a:t>tech-</a:t>
                      </a:r>
                      <a:br>
                        <a:rPr lang="en-US" sz="1600">
                          <a:latin typeface="Lexend"/>
                          <a:ea typeface="Lexend"/>
                          <a:cs typeface="Lexend"/>
                          <a:sym typeface="Lexend"/>
                        </a:rPr>
                      </a:br>
                      <a:r>
                        <a:rPr lang="en-US" sz="1600">
                          <a:latin typeface="Lexend"/>
                          <a:ea typeface="Lexend"/>
                          <a:cs typeface="Lexend"/>
                          <a:sym typeface="Lexend"/>
                        </a:rPr>
                        <a:t>nology</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6AA84F"/>
                    </a:solidFill>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8275">
                <a:tc>
                  <a:txBody>
                    <a:bodyPr/>
                    <a:lstStyle/>
                    <a:p>
                      <a:pPr indent="0" lvl="0" marL="0" rtl="0" algn="l">
                        <a:spcBef>
                          <a:spcPts val="0"/>
                        </a:spcBef>
                        <a:spcAft>
                          <a:spcPts val="0"/>
                        </a:spcAft>
                        <a:buNone/>
                      </a:pPr>
                      <a:r>
                        <a:t/>
                      </a:r>
                      <a:endParaRPr sz="19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8275">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948" name="Google Shape;948;g3968325b51f_0_847"/>
          <p:cNvSpPr txBox="1"/>
          <p:nvPr/>
        </p:nvSpPr>
        <p:spPr>
          <a:xfrm>
            <a:off x="8805021" y="3325695"/>
            <a:ext cx="26259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latin typeface="Lexend"/>
                <a:ea typeface="Lexend"/>
                <a:cs typeface="Lexend"/>
                <a:sym typeface="Lexend"/>
              </a:rPr>
              <a:t>Logical</a:t>
            </a:r>
            <a:r>
              <a:rPr lang="en-US" sz="1600">
                <a:latin typeface="Lexend"/>
                <a:ea typeface="Lexend"/>
                <a:cs typeface="Lexend"/>
                <a:sym typeface="Lexend"/>
              </a:rPr>
              <a:t> KV blocks</a:t>
            </a:r>
            <a:endParaRPr sz="1600">
              <a:latin typeface="Lexend"/>
              <a:ea typeface="Lexend"/>
              <a:cs typeface="Lexend"/>
              <a:sym typeface="Lexend"/>
            </a:endParaRPr>
          </a:p>
        </p:txBody>
      </p:sp>
      <p:sp>
        <p:nvSpPr>
          <p:cNvPr id="949" name="Google Shape;949;g3968325b51f_0_847"/>
          <p:cNvSpPr/>
          <p:nvPr/>
        </p:nvSpPr>
        <p:spPr>
          <a:xfrm>
            <a:off x="10208407" y="1948813"/>
            <a:ext cx="1280400" cy="1280400"/>
          </a:xfrm>
          <a:prstGeom prst="ellipse">
            <a:avLst/>
          </a:prstGeom>
          <a:solidFill>
            <a:srgbClr val="D9EAD3"/>
          </a:solidFill>
          <a:ln cap="flat" cmpd="sng" w="9525">
            <a:solidFill>
              <a:srgbClr val="595959"/>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US" sz="1600">
                <a:latin typeface="Lexend"/>
                <a:ea typeface="Lexend"/>
                <a:cs typeface="Lexend"/>
                <a:sym typeface="Lexend"/>
              </a:rPr>
              <a:t>Request</a:t>
            </a:r>
            <a:endParaRPr sz="1600">
              <a:latin typeface="Lexend"/>
              <a:ea typeface="Lexend"/>
              <a:cs typeface="Lexend"/>
              <a:sym typeface="Lexend"/>
            </a:endParaRPr>
          </a:p>
          <a:p>
            <a:pPr indent="0" lvl="0" marL="0" rtl="0" algn="ctr">
              <a:spcBef>
                <a:spcPts val="0"/>
              </a:spcBef>
              <a:spcAft>
                <a:spcPts val="0"/>
              </a:spcAft>
              <a:buNone/>
            </a:pPr>
            <a:r>
              <a:rPr lang="en-US" sz="1600">
                <a:latin typeface="Lexend"/>
                <a:ea typeface="Lexend"/>
                <a:cs typeface="Lexend"/>
                <a:sym typeface="Lexend"/>
              </a:rPr>
              <a:t>B</a:t>
            </a:r>
            <a:endParaRPr sz="1600">
              <a:latin typeface="Lexend"/>
              <a:ea typeface="Lexend"/>
              <a:cs typeface="Lexend"/>
              <a:sym typeface="Lexend"/>
            </a:endParaRPr>
          </a:p>
        </p:txBody>
      </p:sp>
      <p:graphicFrame>
        <p:nvGraphicFramePr>
          <p:cNvPr id="950" name="Google Shape;950;g3968325b51f_0_847"/>
          <p:cNvGraphicFramePr/>
          <p:nvPr/>
        </p:nvGraphicFramePr>
        <p:xfrm>
          <a:off x="8779921" y="2165478"/>
          <a:ext cx="3000000" cy="3000000"/>
        </p:xfrm>
        <a:graphic>
          <a:graphicData uri="http://schemas.openxmlformats.org/drawingml/2006/table">
            <a:tbl>
              <a:tblPr>
                <a:noFill/>
                <a:tableStyleId>{4B6263DC-0D97-4914-AE23-E1D2AD266C03}</a:tableStyleId>
              </a:tblPr>
              <a:tblGrid>
                <a:gridCol w="460775"/>
                <a:gridCol w="480525"/>
              </a:tblGrid>
              <a:tr h="147775">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147775">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47775">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47775">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47775">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300">
                        <a:latin typeface="Lexend"/>
                        <a:ea typeface="Lexend"/>
                        <a:cs typeface="Lexend"/>
                        <a:sym typeface="Lexend"/>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951" name="Google Shape;951;g3968325b51f_0_847"/>
          <p:cNvSpPr txBox="1"/>
          <p:nvPr/>
        </p:nvSpPr>
        <p:spPr>
          <a:xfrm>
            <a:off x="8463288" y="1774695"/>
            <a:ext cx="15897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latin typeface="Lexend"/>
                <a:ea typeface="Lexend"/>
                <a:cs typeface="Lexend"/>
                <a:sym typeface="Lexend"/>
              </a:rPr>
              <a:t>Block Table</a:t>
            </a:r>
            <a:endParaRPr sz="1600">
              <a:latin typeface="Lexend"/>
              <a:ea typeface="Lexend"/>
              <a:cs typeface="Lexend"/>
              <a:sym typeface="Lexend"/>
            </a:endParaRPr>
          </a:p>
        </p:txBody>
      </p:sp>
      <p:sp>
        <p:nvSpPr>
          <p:cNvPr id="952" name="Google Shape;952;g3968325b51f_0_847"/>
          <p:cNvSpPr txBox="1"/>
          <p:nvPr>
            <p:ph type="title"/>
          </p:nvPr>
        </p:nvSpPr>
        <p:spPr>
          <a:xfrm>
            <a:off x="918717" y="450350"/>
            <a:ext cx="10422000" cy="553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Paged Attention</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953" name="Google Shape;953;g3968325b51f_0_847"/>
          <p:cNvSpPr txBox="1"/>
          <p:nvPr>
            <p:ph idx="4294967295" type="subTitle"/>
          </p:nvPr>
        </p:nvSpPr>
        <p:spPr>
          <a:xfrm>
            <a:off x="884992" y="883550"/>
            <a:ext cx="10422000" cy="291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solidFill>
                  <a:schemeClr val="accent1"/>
                </a:solidFill>
              </a:rPr>
              <a:t>vLLM m</a:t>
            </a:r>
            <a:r>
              <a:rPr lang="en-US">
                <a:solidFill>
                  <a:schemeClr val="accent1"/>
                </a:solidFill>
              </a:rPr>
              <a:t>anages KV cache blocks like virtual memory</a:t>
            </a:r>
            <a:endParaRPr>
              <a:solidFill>
                <a:schemeClr val="accent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54" name="Google Shape;954;g3968325b51f_0_847"/>
          <p:cNvSpPr txBox="1"/>
          <p:nvPr>
            <p:ph idx="12" type="sldNum"/>
          </p:nvPr>
        </p:nvSpPr>
        <p:spPr>
          <a:xfrm>
            <a:off x="81975" y="6169556"/>
            <a:ext cx="731700" cy="143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g3968325b51f_0_1737"/>
          <p:cNvSpPr txBox="1"/>
          <p:nvPr>
            <p:ph idx="12" type="sldNum"/>
          </p:nvPr>
        </p:nvSpPr>
        <p:spPr>
          <a:xfrm>
            <a:off x="81975" y="6169556"/>
            <a:ext cx="731700" cy="143700"/>
          </a:xfrm>
          <a:prstGeom prst="rect">
            <a:avLst/>
          </a:prstGeom>
        </p:spPr>
        <p:txBody>
          <a:bodyPr anchorCtr="0" anchor="b" bIns="0" lIns="0" spcFirstLastPara="1" rIns="0" wrap="square" tIns="0">
            <a:noAutofit/>
          </a:bodyPr>
          <a:lstStyle/>
          <a:p>
            <a:pPr indent="0" lvl="0" marL="0" rtl="0" algn="ctr">
              <a:spcBef>
                <a:spcPts val="0"/>
              </a:spcBef>
              <a:spcAft>
                <a:spcPts val="0"/>
              </a:spcAft>
              <a:buClr>
                <a:srgbClr val="000000"/>
              </a:buClr>
              <a:buSzPts val="800"/>
              <a:buFont typeface="Arial"/>
              <a:buNone/>
            </a:pPr>
            <a:fld id="{00000000-1234-1234-1234-123412341234}" type="slidenum">
              <a:rPr lang="en-US"/>
              <a:t>‹#›</a:t>
            </a:fld>
            <a:endParaRPr/>
          </a:p>
        </p:txBody>
      </p:sp>
      <p:sp>
        <p:nvSpPr>
          <p:cNvPr id="960" name="Google Shape;960;g3968325b51f_0_1737"/>
          <p:cNvSpPr txBox="1"/>
          <p:nvPr/>
        </p:nvSpPr>
        <p:spPr>
          <a:xfrm>
            <a:off x="188747" y="2488300"/>
            <a:ext cx="5000700" cy="455100"/>
          </a:xfrm>
          <a:prstGeom prst="rect">
            <a:avLst/>
          </a:prstGeom>
          <a:noFill/>
          <a:ln>
            <a:noFill/>
          </a:ln>
        </p:spPr>
        <p:txBody>
          <a:bodyPr anchorCtr="0" anchor="t" bIns="84525" lIns="84525" spcFirstLastPara="1" rIns="84525" wrap="square" tIns="84525">
            <a:noAutofit/>
          </a:bodyPr>
          <a:lstStyle/>
          <a:p>
            <a:pPr indent="0" lvl="0" marL="0" rtl="0" algn="l">
              <a:spcBef>
                <a:spcPts val="0"/>
              </a:spcBef>
              <a:spcAft>
                <a:spcPts val="0"/>
              </a:spcAft>
              <a:buNone/>
            </a:pPr>
            <a:r>
              <a:rPr b="1" lang="en-US" sz="1900">
                <a:latin typeface="Red Hat Text"/>
                <a:ea typeface="Red Hat Text"/>
                <a:cs typeface="Red Hat Text"/>
                <a:sym typeface="Red Hat Text"/>
              </a:rPr>
              <a:t>Example: </a:t>
            </a:r>
            <a:r>
              <a:rPr lang="en-US" sz="1900">
                <a:solidFill>
                  <a:srgbClr val="000000"/>
                </a:solidFill>
                <a:latin typeface="Red Hat Text"/>
                <a:ea typeface="Red Hat Text"/>
                <a:cs typeface="Red Hat Text"/>
                <a:sym typeface="Red Hat Text"/>
              </a:rPr>
              <a:t>Multi-</a:t>
            </a:r>
            <a:r>
              <a:rPr lang="en-US" sz="1900">
                <a:latin typeface="Red Hat Text"/>
                <a:ea typeface="Red Hat Text"/>
                <a:cs typeface="Red Hat Text"/>
                <a:sym typeface="Red Hat Text"/>
              </a:rPr>
              <a:t>turn</a:t>
            </a:r>
            <a:r>
              <a:rPr lang="en-US" sz="1900">
                <a:solidFill>
                  <a:srgbClr val="000000"/>
                </a:solidFill>
                <a:latin typeface="Red Hat Text"/>
                <a:ea typeface="Red Hat Text"/>
                <a:cs typeface="Red Hat Text"/>
                <a:sym typeface="Red Hat Text"/>
              </a:rPr>
              <a:t> conversation</a:t>
            </a:r>
            <a:endParaRPr sz="1900">
              <a:solidFill>
                <a:srgbClr val="000000"/>
              </a:solidFill>
              <a:latin typeface="Red Hat Text"/>
              <a:ea typeface="Red Hat Text"/>
              <a:cs typeface="Red Hat Text"/>
              <a:sym typeface="Red Hat Text"/>
            </a:endParaRPr>
          </a:p>
        </p:txBody>
      </p:sp>
      <p:sp>
        <p:nvSpPr>
          <p:cNvPr id="961" name="Google Shape;961;g3968325b51f_0_1737"/>
          <p:cNvSpPr txBox="1"/>
          <p:nvPr/>
        </p:nvSpPr>
        <p:spPr>
          <a:xfrm>
            <a:off x="188747" y="3122284"/>
            <a:ext cx="3027300" cy="1837200"/>
          </a:xfrm>
          <a:prstGeom prst="rect">
            <a:avLst/>
          </a:prstGeom>
          <a:noFill/>
          <a:ln>
            <a:noFill/>
          </a:ln>
        </p:spPr>
        <p:txBody>
          <a:bodyPr anchorCtr="0" anchor="t" bIns="84525" lIns="84525" spcFirstLastPara="1" rIns="84525" wrap="square" tIns="84525">
            <a:noAutofit/>
          </a:bodyPr>
          <a:lstStyle/>
          <a:p>
            <a:pPr indent="0" lvl="0" marL="0" rtl="0" algn="l">
              <a:lnSpc>
                <a:spcPct val="115000"/>
              </a:lnSpc>
              <a:spcBef>
                <a:spcPts val="0"/>
              </a:spcBef>
              <a:spcAft>
                <a:spcPts val="0"/>
              </a:spcAft>
              <a:buNone/>
            </a:pPr>
            <a:r>
              <a:rPr b="1" lang="en-US" sz="1500">
                <a:solidFill>
                  <a:srgbClr val="3C78D8"/>
                </a:solidFill>
                <a:latin typeface="Red Hat Text"/>
                <a:ea typeface="Red Hat Text"/>
                <a:cs typeface="Red Hat Text"/>
                <a:sym typeface="Red Hat Text"/>
              </a:rPr>
              <a:t>Prompt (round 1)</a:t>
            </a:r>
            <a:endParaRPr b="1" sz="1500">
              <a:solidFill>
                <a:srgbClr val="3C78D8"/>
              </a:solidFill>
              <a:latin typeface="Red Hat Text"/>
              <a:ea typeface="Red Hat Text"/>
              <a:cs typeface="Red Hat Text"/>
              <a:sym typeface="Red Hat Text"/>
            </a:endParaRPr>
          </a:p>
          <a:p>
            <a:pPr indent="0" lvl="0" marL="0" rtl="0" algn="l">
              <a:lnSpc>
                <a:spcPct val="115000"/>
              </a:lnSpc>
              <a:spcBef>
                <a:spcPts val="0"/>
              </a:spcBef>
              <a:spcAft>
                <a:spcPts val="0"/>
              </a:spcAft>
              <a:buNone/>
            </a:pPr>
            <a:r>
              <a:rPr b="1" i="1" lang="en-US" sz="1500">
                <a:solidFill>
                  <a:srgbClr val="000000"/>
                </a:solidFill>
                <a:latin typeface="Red Hat Text"/>
                <a:ea typeface="Red Hat Text"/>
                <a:cs typeface="Red Hat Text"/>
                <a:sym typeface="Red Hat Text"/>
              </a:rPr>
              <a:t>Human:</a:t>
            </a:r>
            <a:r>
              <a:rPr i="1" lang="en-US" sz="1500">
                <a:solidFill>
                  <a:srgbClr val="000000"/>
                </a:solidFill>
                <a:latin typeface="Red Hat Text"/>
                <a:ea typeface="Red Hat Text"/>
                <a:cs typeface="Red Hat Text"/>
                <a:sym typeface="Red Hat Text"/>
              </a:rPr>
              <a:t> What's AI?</a:t>
            </a:r>
            <a:endParaRPr i="1" sz="1500">
              <a:solidFill>
                <a:srgbClr val="000000"/>
              </a:solidFill>
              <a:latin typeface="Red Hat Text"/>
              <a:ea typeface="Red Hat Text"/>
              <a:cs typeface="Red Hat Text"/>
              <a:sym typeface="Red Hat Text"/>
            </a:endParaRPr>
          </a:p>
          <a:p>
            <a:pPr indent="0" lvl="0" marL="0" rtl="0" algn="l">
              <a:lnSpc>
                <a:spcPct val="115000"/>
              </a:lnSpc>
              <a:spcBef>
                <a:spcPts val="0"/>
              </a:spcBef>
              <a:spcAft>
                <a:spcPts val="0"/>
              </a:spcAft>
              <a:buNone/>
            </a:pPr>
            <a:r>
              <a:t/>
            </a:r>
            <a:endParaRPr sz="1500">
              <a:solidFill>
                <a:srgbClr val="000000"/>
              </a:solidFill>
              <a:latin typeface="Red Hat Text"/>
              <a:ea typeface="Red Hat Text"/>
              <a:cs typeface="Red Hat Text"/>
              <a:sym typeface="Red Hat Text"/>
            </a:endParaRPr>
          </a:p>
          <a:p>
            <a:pPr indent="0" lvl="0" marL="0" rtl="0" algn="l">
              <a:lnSpc>
                <a:spcPct val="115000"/>
              </a:lnSpc>
              <a:spcBef>
                <a:spcPts val="0"/>
              </a:spcBef>
              <a:spcAft>
                <a:spcPts val="0"/>
              </a:spcAft>
              <a:buNone/>
            </a:pPr>
            <a:r>
              <a:rPr b="1" lang="en-US" sz="1500">
                <a:solidFill>
                  <a:srgbClr val="6AA84F"/>
                </a:solidFill>
                <a:latin typeface="Red Hat Text"/>
                <a:ea typeface="Red Hat Text"/>
                <a:cs typeface="Red Hat Text"/>
                <a:sym typeface="Red Hat Text"/>
              </a:rPr>
              <a:t>LLM Result (round 1)</a:t>
            </a:r>
            <a:endParaRPr b="1" sz="1500">
              <a:solidFill>
                <a:srgbClr val="6AA84F"/>
              </a:solidFill>
              <a:latin typeface="Red Hat Text"/>
              <a:ea typeface="Red Hat Text"/>
              <a:cs typeface="Red Hat Text"/>
              <a:sym typeface="Red Hat Text"/>
            </a:endParaRPr>
          </a:p>
          <a:p>
            <a:pPr indent="0" lvl="0" marL="0" rtl="0" algn="l">
              <a:lnSpc>
                <a:spcPct val="115000"/>
              </a:lnSpc>
              <a:spcBef>
                <a:spcPts val="0"/>
              </a:spcBef>
              <a:spcAft>
                <a:spcPts val="0"/>
              </a:spcAft>
              <a:buClr>
                <a:srgbClr val="000000"/>
              </a:buClr>
              <a:buSzPts val="1100"/>
              <a:buFont typeface="Arial"/>
              <a:buNone/>
            </a:pPr>
            <a:r>
              <a:rPr b="1" i="1" lang="en-US" sz="1500">
                <a:solidFill>
                  <a:srgbClr val="000000"/>
                </a:solidFill>
                <a:latin typeface="Red Hat Text"/>
                <a:ea typeface="Red Hat Text"/>
                <a:cs typeface="Red Hat Text"/>
                <a:sym typeface="Red Hat Text"/>
              </a:rPr>
              <a:t>LLM:</a:t>
            </a:r>
            <a:r>
              <a:rPr i="1" lang="en-US" sz="1500">
                <a:solidFill>
                  <a:srgbClr val="000000"/>
                </a:solidFill>
                <a:latin typeface="Red Hat Text"/>
                <a:ea typeface="Red Hat Text"/>
                <a:cs typeface="Red Hat Text"/>
                <a:sym typeface="Red Hat Text"/>
              </a:rPr>
              <a:t> AI is technology that simulates human intelligence, like Siri or Google Maps.</a:t>
            </a:r>
            <a:endParaRPr i="1" sz="1500">
              <a:solidFill>
                <a:srgbClr val="000000"/>
              </a:solidFill>
              <a:latin typeface="Red Hat Text"/>
              <a:ea typeface="Red Hat Text"/>
              <a:cs typeface="Red Hat Text"/>
              <a:sym typeface="Red Hat Text"/>
            </a:endParaRPr>
          </a:p>
          <a:p>
            <a:pPr indent="0" lvl="0" marL="0" rtl="0" algn="l">
              <a:lnSpc>
                <a:spcPct val="115000"/>
              </a:lnSpc>
              <a:spcBef>
                <a:spcPts val="0"/>
              </a:spcBef>
              <a:spcAft>
                <a:spcPts val="0"/>
              </a:spcAft>
              <a:buClr>
                <a:srgbClr val="000000"/>
              </a:buClr>
              <a:buSzPts val="1100"/>
              <a:buFont typeface="Arial"/>
              <a:buNone/>
            </a:pPr>
            <a:r>
              <a:t/>
            </a:r>
            <a:endParaRPr sz="1500">
              <a:solidFill>
                <a:srgbClr val="000000"/>
              </a:solidFill>
              <a:latin typeface="Red Hat Text"/>
              <a:ea typeface="Red Hat Text"/>
              <a:cs typeface="Red Hat Text"/>
              <a:sym typeface="Red Hat Text"/>
            </a:endParaRPr>
          </a:p>
          <a:p>
            <a:pPr indent="0" lvl="0" marL="0" rtl="0" algn="l">
              <a:lnSpc>
                <a:spcPct val="115000"/>
              </a:lnSpc>
              <a:spcBef>
                <a:spcPts val="0"/>
              </a:spcBef>
              <a:spcAft>
                <a:spcPts val="0"/>
              </a:spcAft>
              <a:buNone/>
            </a:pPr>
            <a:r>
              <a:t/>
            </a:r>
            <a:endParaRPr sz="1500">
              <a:solidFill>
                <a:srgbClr val="000000"/>
              </a:solidFill>
              <a:latin typeface="Red Hat Text"/>
              <a:ea typeface="Red Hat Text"/>
              <a:cs typeface="Red Hat Text"/>
              <a:sym typeface="Red Hat Text"/>
            </a:endParaRPr>
          </a:p>
        </p:txBody>
      </p:sp>
      <p:sp>
        <p:nvSpPr>
          <p:cNvPr id="962" name="Google Shape;962;g3968325b51f_0_1737"/>
          <p:cNvSpPr txBox="1"/>
          <p:nvPr/>
        </p:nvSpPr>
        <p:spPr>
          <a:xfrm>
            <a:off x="3304579" y="3122284"/>
            <a:ext cx="2599200" cy="2547900"/>
          </a:xfrm>
          <a:prstGeom prst="rect">
            <a:avLst/>
          </a:prstGeom>
          <a:noFill/>
          <a:ln>
            <a:noFill/>
          </a:ln>
        </p:spPr>
        <p:txBody>
          <a:bodyPr anchorCtr="0" anchor="t" bIns="84525" lIns="84525" spcFirstLastPara="1" rIns="84525" wrap="square" tIns="84525">
            <a:noAutofit/>
          </a:bodyPr>
          <a:lstStyle/>
          <a:p>
            <a:pPr indent="0" lvl="0" marL="0" rtl="0" algn="l">
              <a:lnSpc>
                <a:spcPct val="115000"/>
              </a:lnSpc>
              <a:spcBef>
                <a:spcPts val="0"/>
              </a:spcBef>
              <a:spcAft>
                <a:spcPts val="0"/>
              </a:spcAft>
              <a:buNone/>
            </a:pPr>
            <a:r>
              <a:rPr b="1" lang="en-US" sz="1500">
                <a:solidFill>
                  <a:srgbClr val="3C78D8"/>
                </a:solidFill>
                <a:latin typeface="Red Hat Text"/>
                <a:ea typeface="Red Hat Text"/>
                <a:cs typeface="Red Hat Text"/>
                <a:sym typeface="Red Hat Text"/>
              </a:rPr>
              <a:t>Prompt (round 2)</a:t>
            </a:r>
            <a:endParaRPr b="1" sz="1500">
              <a:solidFill>
                <a:srgbClr val="3C78D8"/>
              </a:solidFill>
              <a:latin typeface="Red Hat Text"/>
              <a:ea typeface="Red Hat Text"/>
              <a:cs typeface="Red Hat Text"/>
              <a:sym typeface="Red Hat Text"/>
            </a:endParaRPr>
          </a:p>
          <a:p>
            <a:pPr indent="0" lvl="0" marL="0" rtl="0" algn="l">
              <a:lnSpc>
                <a:spcPct val="115000"/>
              </a:lnSpc>
              <a:spcBef>
                <a:spcPts val="0"/>
              </a:spcBef>
              <a:spcAft>
                <a:spcPts val="0"/>
              </a:spcAft>
              <a:buNone/>
            </a:pPr>
            <a:r>
              <a:rPr b="1" i="1" lang="en-US" sz="1500">
                <a:solidFill>
                  <a:srgbClr val="CC0000"/>
                </a:solidFill>
                <a:latin typeface="Red Hat Text"/>
                <a:ea typeface="Red Hat Text"/>
                <a:cs typeface="Red Hat Text"/>
                <a:sym typeface="Red Hat Text"/>
              </a:rPr>
              <a:t>Human:</a:t>
            </a:r>
            <a:r>
              <a:rPr i="1" lang="en-US" sz="1500">
                <a:solidFill>
                  <a:srgbClr val="CC0000"/>
                </a:solidFill>
                <a:latin typeface="Red Hat Text"/>
                <a:ea typeface="Red Hat Text"/>
                <a:cs typeface="Red Hat Text"/>
                <a:sym typeface="Red Hat Text"/>
              </a:rPr>
              <a:t> What's AI?</a:t>
            </a:r>
            <a:endParaRPr i="1" sz="1500">
              <a:solidFill>
                <a:srgbClr val="CC0000"/>
              </a:solidFill>
              <a:latin typeface="Red Hat Text"/>
              <a:ea typeface="Red Hat Text"/>
              <a:cs typeface="Red Hat Text"/>
              <a:sym typeface="Red Hat Text"/>
            </a:endParaRPr>
          </a:p>
          <a:p>
            <a:pPr indent="0" lvl="0" marL="0" rtl="0" algn="l">
              <a:lnSpc>
                <a:spcPct val="115000"/>
              </a:lnSpc>
              <a:spcBef>
                <a:spcPts val="0"/>
              </a:spcBef>
              <a:spcAft>
                <a:spcPts val="0"/>
              </a:spcAft>
              <a:buNone/>
            </a:pPr>
            <a:r>
              <a:rPr b="1" i="1" lang="en-US" sz="1500">
                <a:solidFill>
                  <a:srgbClr val="CC0000"/>
                </a:solidFill>
                <a:latin typeface="Red Hat Text"/>
                <a:ea typeface="Red Hat Text"/>
                <a:cs typeface="Red Hat Text"/>
                <a:sym typeface="Red Hat Text"/>
              </a:rPr>
              <a:t>LLM:</a:t>
            </a:r>
            <a:r>
              <a:rPr i="1" lang="en-US" sz="1500">
                <a:solidFill>
                  <a:srgbClr val="CC0000"/>
                </a:solidFill>
                <a:latin typeface="Red Hat Text"/>
                <a:ea typeface="Red Hat Text"/>
                <a:cs typeface="Red Hat Text"/>
                <a:sym typeface="Red Hat Text"/>
              </a:rPr>
              <a:t> AI is technology that simulates human intelligence, like Siri or Google Maps.</a:t>
            </a:r>
            <a:endParaRPr i="1" sz="1500">
              <a:solidFill>
                <a:srgbClr val="CC0000"/>
              </a:solidFill>
              <a:latin typeface="Red Hat Text"/>
              <a:ea typeface="Red Hat Text"/>
              <a:cs typeface="Red Hat Text"/>
              <a:sym typeface="Red Hat Text"/>
            </a:endParaRPr>
          </a:p>
          <a:p>
            <a:pPr indent="0" lvl="0" marL="0" rtl="0" algn="l">
              <a:lnSpc>
                <a:spcPct val="115000"/>
              </a:lnSpc>
              <a:spcBef>
                <a:spcPts val="0"/>
              </a:spcBef>
              <a:spcAft>
                <a:spcPts val="0"/>
              </a:spcAft>
              <a:buClr>
                <a:srgbClr val="000000"/>
              </a:buClr>
              <a:buSzPts val="1100"/>
              <a:buFont typeface="Arial"/>
              <a:buNone/>
            </a:pPr>
            <a:r>
              <a:rPr b="1" i="1" lang="en-US" sz="1500">
                <a:solidFill>
                  <a:srgbClr val="000000"/>
                </a:solidFill>
                <a:latin typeface="Red Hat Text"/>
                <a:ea typeface="Red Hat Text"/>
                <a:cs typeface="Red Hat Text"/>
                <a:sym typeface="Red Hat Text"/>
              </a:rPr>
              <a:t>Human:</a:t>
            </a:r>
            <a:r>
              <a:rPr i="1" lang="en-US" sz="1500">
                <a:solidFill>
                  <a:srgbClr val="000000"/>
                </a:solidFill>
                <a:latin typeface="Red Hat Text"/>
                <a:ea typeface="Red Hat Text"/>
                <a:cs typeface="Red Hat Text"/>
                <a:sym typeface="Red Hat Text"/>
              </a:rPr>
              <a:t> Cool, thanks!</a:t>
            </a:r>
            <a:endParaRPr i="1" sz="1500">
              <a:solidFill>
                <a:srgbClr val="000000"/>
              </a:solidFill>
              <a:latin typeface="Red Hat Text"/>
              <a:ea typeface="Red Hat Text"/>
              <a:cs typeface="Red Hat Text"/>
              <a:sym typeface="Red Hat Text"/>
            </a:endParaRPr>
          </a:p>
          <a:p>
            <a:pPr indent="0" lvl="0" marL="0" rtl="0" algn="l">
              <a:lnSpc>
                <a:spcPct val="115000"/>
              </a:lnSpc>
              <a:spcBef>
                <a:spcPts val="0"/>
              </a:spcBef>
              <a:spcAft>
                <a:spcPts val="0"/>
              </a:spcAft>
              <a:buNone/>
            </a:pPr>
            <a:r>
              <a:t/>
            </a:r>
            <a:endParaRPr b="1" sz="1500">
              <a:solidFill>
                <a:srgbClr val="6AA84F"/>
              </a:solidFill>
              <a:latin typeface="Red Hat Text"/>
              <a:ea typeface="Red Hat Text"/>
              <a:cs typeface="Red Hat Text"/>
              <a:sym typeface="Red Hat Text"/>
            </a:endParaRPr>
          </a:p>
          <a:p>
            <a:pPr indent="0" lvl="0" marL="0" rtl="0" algn="l">
              <a:lnSpc>
                <a:spcPct val="115000"/>
              </a:lnSpc>
              <a:spcBef>
                <a:spcPts val="0"/>
              </a:spcBef>
              <a:spcAft>
                <a:spcPts val="0"/>
              </a:spcAft>
              <a:buClr>
                <a:srgbClr val="000000"/>
              </a:buClr>
              <a:buSzPts val="1100"/>
              <a:buFont typeface="Arial"/>
              <a:buNone/>
            </a:pPr>
            <a:r>
              <a:rPr b="1" lang="en-US" sz="1500">
                <a:solidFill>
                  <a:srgbClr val="6AA84F"/>
                </a:solidFill>
                <a:latin typeface="Red Hat Text"/>
                <a:ea typeface="Red Hat Text"/>
                <a:cs typeface="Red Hat Text"/>
                <a:sym typeface="Red Hat Text"/>
              </a:rPr>
              <a:t>LLM Result (round 2)</a:t>
            </a:r>
            <a:endParaRPr sz="1500">
              <a:solidFill>
                <a:srgbClr val="000000"/>
              </a:solidFill>
              <a:latin typeface="Red Hat Text"/>
              <a:ea typeface="Red Hat Text"/>
              <a:cs typeface="Red Hat Text"/>
              <a:sym typeface="Red Hat Text"/>
            </a:endParaRPr>
          </a:p>
          <a:p>
            <a:pPr indent="0" lvl="0" marL="0" rtl="0" algn="l">
              <a:lnSpc>
                <a:spcPct val="115000"/>
              </a:lnSpc>
              <a:spcBef>
                <a:spcPts val="0"/>
              </a:spcBef>
              <a:spcAft>
                <a:spcPts val="0"/>
              </a:spcAft>
              <a:buClr>
                <a:srgbClr val="000000"/>
              </a:buClr>
              <a:buSzPts val="1100"/>
              <a:buFont typeface="Arial"/>
              <a:buNone/>
            </a:pPr>
            <a:r>
              <a:rPr b="1" i="1" lang="en-US" sz="1500">
                <a:solidFill>
                  <a:srgbClr val="000000"/>
                </a:solidFill>
                <a:latin typeface="Red Hat Text"/>
                <a:ea typeface="Red Hat Text"/>
                <a:cs typeface="Red Hat Text"/>
                <a:sym typeface="Red Hat Text"/>
              </a:rPr>
              <a:t>LLM:</a:t>
            </a:r>
            <a:r>
              <a:rPr i="1" lang="en-US" sz="1500">
                <a:solidFill>
                  <a:srgbClr val="000000"/>
                </a:solidFill>
                <a:latin typeface="Red Hat Text"/>
                <a:ea typeface="Red Hat Text"/>
                <a:cs typeface="Red Hat Text"/>
                <a:sym typeface="Red Hat Text"/>
              </a:rPr>
              <a:t> No problem!</a:t>
            </a:r>
            <a:endParaRPr sz="1500">
              <a:solidFill>
                <a:srgbClr val="000000"/>
              </a:solidFill>
              <a:latin typeface="Red Hat Text"/>
              <a:ea typeface="Red Hat Text"/>
              <a:cs typeface="Red Hat Text"/>
              <a:sym typeface="Red Hat Text"/>
            </a:endParaRPr>
          </a:p>
        </p:txBody>
      </p:sp>
      <p:cxnSp>
        <p:nvCxnSpPr>
          <p:cNvPr id="963" name="Google Shape;963;g3968325b51f_0_1737"/>
          <p:cNvCxnSpPr/>
          <p:nvPr/>
        </p:nvCxnSpPr>
        <p:spPr>
          <a:xfrm>
            <a:off x="1968255" y="3594386"/>
            <a:ext cx="1307700" cy="0"/>
          </a:xfrm>
          <a:prstGeom prst="straightConnector1">
            <a:avLst/>
          </a:prstGeom>
          <a:noFill/>
          <a:ln cap="flat" cmpd="sng" w="17600">
            <a:solidFill>
              <a:srgbClr val="CC0000"/>
            </a:solidFill>
            <a:prstDash val="solid"/>
            <a:round/>
            <a:headEnd len="med" w="med" type="none"/>
            <a:tailEnd len="med" w="med" type="triangle"/>
          </a:ln>
        </p:spPr>
      </p:cxnSp>
      <p:cxnSp>
        <p:nvCxnSpPr>
          <p:cNvPr id="964" name="Google Shape;964;g3968325b51f_0_1737"/>
          <p:cNvCxnSpPr/>
          <p:nvPr/>
        </p:nvCxnSpPr>
        <p:spPr>
          <a:xfrm flipH="1" rot="10800000">
            <a:off x="2536890" y="3886215"/>
            <a:ext cx="764400" cy="495300"/>
          </a:xfrm>
          <a:prstGeom prst="straightConnector1">
            <a:avLst/>
          </a:prstGeom>
          <a:noFill/>
          <a:ln cap="flat" cmpd="sng" w="17600">
            <a:solidFill>
              <a:srgbClr val="CC0000"/>
            </a:solidFill>
            <a:prstDash val="solid"/>
            <a:round/>
            <a:headEnd len="med" w="med" type="none"/>
            <a:tailEnd len="med" w="med" type="triangle"/>
          </a:ln>
        </p:spPr>
      </p:cxnSp>
      <p:sp>
        <p:nvSpPr>
          <p:cNvPr id="965" name="Google Shape;965;g3968325b51f_0_1737"/>
          <p:cNvSpPr txBox="1"/>
          <p:nvPr/>
        </p:nvSpPr>
        <p:spPr>
          <a:xfrm>
            <a:off x="2218719" y="3122284"/>
            <a:ext cx="1315500" cy="363900"/>
          </a:xfrm>
          <a:prstGeom prst="rect">
            <a:avLst/>
          </a:prstGeom>
          <a:noFill/>
          <a:ln>
            <a:noFill/>
          </a:ln>
        </p:spPr>
        <p:txBody>
          <a:bodyPr anchorCtr="0" anchor="t" bIns="84525" lIns="84525" spcFirstLastPara="1" rIns="84525" wrap="square" tIns="84525">
            <a:noAutofit/>
          </a:bodyPr>
          <a:lstStyle/>
          <a:p>
            <a:pPr indent="0" lvl="0" marL="0" rtl="0" algn="l">
              <a:spcBef>
                <a:spcPts val="0"/>
              </a:spcBef>
              <a:spcAft>
                <a:spcPts val="0"/>
              </a:spcAft>
              <a:buNone/>
            </a:pPr>
            <a:r>
              <a:rPr lang="en-US" sz="1600">
                <a:solidFill>
                  <a:srgbClr val="CC0000"/>
                </a:solidFill>
                <a:latin typeface="Red Hat Text"/>
                <a:ea typeface="Red Hat Text"/>
                <a:cs typeface="Red Hat Text"/>
                <a:sym typeface="Red Hat Text"/>
              </a:rPr>
              <a:t>Cached</a:t>
            </a:r>
            <a:endParaRPr sz="1600">
              <a:solidFill>
                <a:srgbClr val="CC0000"/>
              </a:solidFill>
              <a:latin typeface="Red Hat Text"/>
              <a:ea typeface="Red Hat Text"/>
              <a:cs typeface="Red Hat Text"/>
              <a:sym typeface="Red Hat Text"/>
            </a:endParaRPr>
          </a:p>
        </p:txBody>
      </p:sp>
      <p:pic>
        <p:nvPicPr>
          <p:cNvPr id="966" name="Google Shape;966;g3968325b51f_0_1737"/>
          <p:cNvPicPr preferRelativeResize="0"/>
          <p:nvPr/>
        </p:nvPicPr>
        <p:blipFill>
          <a:blip r:embed="rId3">
            <a:alphaModFix/>
          </a:blip>
          <a:stretch>
            <a:fillRect/>
          </a:stretch>
        </p:blipFill>
        <p:spPr>
          <a:xfrm>
            <a:off x="5907049" y="2564503"/>
            <a:ext cx="6174149" cy="3087075"/>
          </a:xfrm>
          <a:prstGeom prst="rect">
            <a:avLst/>
          </a:prstGeom>
          <a:noFill/>
          <a:ln>
            <a:noFill/>
          </a:ln>
        </p:spPr>
      </p:pic>
      <p:sp>
        <p:nvSpPr>
          <p:cNvPr id="967" name="Google Shape;967;g3968325b51f_0_1737"/>
          <p:cNvSpPr txBox="1"/>
          <p:nvPr>
            <p:ph idx="4294967295" type="title"/>
          </p:nvPr>
        </p:nvSpPr>
        <p:spPr>
          <a:xfrm>
            <a:off x="885066" y="1100367"/>
            <a:ext cx="10422000" cy="553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sz="2800"/>
              <a:t>Automatic Prefix Caching</a:t>
            </a:r>
            <a:endParaRPr sz="2800"/>
          </a:p>
          <a:p>
            <a:pPr indent="0" lvl="0" marL="0" rtl="0" algn="ctr">
              <a:spcBef>
                <a:spcPts val="0"/>
              </a:spcBef>
              <a:spcAft>
                <a:spcPts val="0"/>
              </a:spcAft>
              <a:buNone/>
            </a:pPr>
            <a:r>
              <a:t/>
            </a:r>
            <a:endParaRPr/>
          </a:p>
        </p:txBody>
      </p:sp>
      <p:sp>
        <p:nvSpPr>
          <p:cNvPr id="968" name="Google Shape;968;g3968325b51f_0_1737"/>
          <p:cNvSpPr txBox="1"/>
          <p:nvPr>
            <p:ph idx="4294967295" type="subTitle"/>
          </p:nvPr>
        </p:nvSpPr>
        <p:spPr>
          <a:xfrm>
            <a:off x="885125" y="1653550"/>
            <a:ext cx="10422000" cy="291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solidFill>
                  <a:schemeClr val="accent1"/>
                </a:solidFill>
              </a:rPr>
              <a:t>vLLM skips prompt processing  by automatically r</a:t>
            </a:r>
            <a:r>
              <a:rPr lang="en-US">
                <a:solidFill>
                  <a:schemeClr val="accent1"/>
                </a:solidFill>
              </a:rPr>
              <a:t>eusing KV cache blocks across requests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solidFill>
                <a:schemeClr val="accent1"/>
              </a:solidFill>
            </a:endParaRPr>
          </a:p>
          <a:p>
            <a:pPr indent="0" lvl="0" marL="0" rtl="0" algn="l">
              <a:spcBef>
                <a:spcPts val="0"/>
              </a:spcBef>
              <a:spcAft>
                <a:spcPts val="0"/>
              </a:spcAft>
              <a:buNone/>
            </a:pPr>
            <a:r>
              <a:t/>
            </a:r>
            <a:endParaRPr>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g3968325b51f_0_1865"/>
          <p:cNvSpPr txBox="1"/>
          <p:nvPr>
            <p:ph idx="12" type="sldNum"/>
          </p:nvPr>
        </p:nvSpPr>
        <p:spPr>
          <a:xfrm>
            <a:off x="81975" y="6169556"/>
            <a:ext cx="731700" cy="143700"/>
          </a:xfrm>
          <a:prstGeom prst="rect">
            <a:avLst/>
          </a:prstGeom>
        </p:spPr>
        <p:txBody>
          <a:bodyPr anchorCtr="0" anchor="b" bIns="0" lIns="0" spcFirstLastPara="1" rIns="0" wrap="square" tIns="0">
            <a:noAutofit/>
          </a:bodyPr>
          <a:lstStyle/>
          <a:p>
            <a:pPr indent="0" lvl="0" marL="0" rtl="0" algn="ctr">
              <a:spcBef>
                <a:spcPts val="0"/>
              </a:spcBef>
              <a:spcAft>
                <a:spcPts val="0"/>
              </a:spcAft>
              <a:buClr>
                <a:srgbClr val="000000"/>
              </a:buClr>
              <a:buSzPts val="800"/>
              <a:buFont typeface="Arial"/>
              <a:buNone/>
            </a:pPr>
            <a:fld id="{00000000-1234-1234-1234-123412341234}" type="slidenum">
              <a:rPr lang="en-US"/>
              <a:t>‹#›</a:t>
            </a:fld>
            <a:endParaRPr/>
          </a:p>
        </p:txBody>
      </p:sp>
      <p:sp>
        <p:nvSpPr>
          <p:cNvPr id="974" name="Google Shape;974;g3968325b51f_0_1865"/>
          <p:cNvSpPr txBox="1"/>
          <p:nvPr>
            <p:ph idx="1" type="body"/>
          </p:nvPr>
        </p:nvSpPr>
        <p:spPr>
          <a:xfrm>
            <a:off x="885125" y="2291177"/>
            <a:ext cx="4937700" cy="37272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b="1" lang="en-US" sz="2000"/>
              <a:t>Prefill - Prompt Processing</a:t>
            </a:r>
            <a:endParaRPr/>
          </a:p>
          <a:p>
            <a:pPr indent="-342900" lvl="0" marL="457200" rtl="0" algn="l">
              <a:spcBef>
                <a:spcPts val="1000"/>
              </a:spcBef>
              <a:spcAft>
                <a:spcPts val="0"/>
              </a:spcAft>
              <a:buSzPts val="1800"/>
              <a:buChar char="●"/>
            </a:pPr>
            <a:r>
              <a:rPr lang="en-US"/>
              <a:t>All tokens processed in one pass</a:t>
            </a:r>
            <a:endParaRPr/>
          </a:p>
          <a:p>
            <a:pPr indent="-342900" lvl="0" marL="457200" rtl="0" algn="l">
              <a:spcBef>
                <a:spcPts val="0"/>
              </a:spcBef>
              <a:spcAft>
                <a:spcPts val="0"/>
              </a:spcAft>
              <a:buSzPts val="1800"/>
              <a:buChar char="●"/>
            </a:pPr>
            <a:r>
              <a:rPr lang="en-US"/>
              <a:t>Reads the KV Cache once </a:t>
            </a:r>
            <a:endParaRPr/>
          </a:p>
          <a:p>
            <a:pPr indent="-342900" lvl="0" marL="457200" rtl="0" algn="l">
              <a:spcBef>
                <a:spcPts val="0"/>
              </a:spcBef>
              <a:spcAft>
                <a:spcPts val="0"/>
              </a:spcAft>
              <a:buSzPts val="1800"/>
              <a:buChar char="●"/>
            </a:pPr>
            <a:r>
              <a:rPr lang="en-US"/>
              <a:t>Compute-intensive</a:t>
            </a:r>
            <a:endParaRPr/>
          </a:p>
          <a:p>
            <a:pPr indent="-342900" lvl="0" marL="457200" rtl="0" algn="l">
              <a:spcBef>
                <a:spcPts val="0"/>
              </a:spcBef>
              <a:spcAft>
                <a:spcPts val="0"/>
              </a:spcAft>
              <a:buSzPts val="1800"/>
              <a:buChar char="●"/>
            </a:pPr>
            <a:r>
              <a:rPr lang="en-US"/>
              <a:t>Attention: Matrix-matrix multiplication</a:t>
            </a:r>
            <a:endParaRPr/>
          </a:p>
          <a:p>
            <a:pPr indent="0" lvl="0" marL="0" rtl="0" algn="l">
              <a:spcBef>
                <a:spcPts val="1000"/>
              </a:spcBef>
              <a:spcAft>
                <a:spcPts val="0"/>
              </a:spcAft>
              <a:buNone/>
            </a:pPr>
            <a:r>
              <a:rPr b="1" lang="en-US"/>
              <a:t>Decode - Token Generation</a:t>
            </a:r>
            <a:endParaRPr b="1"/>
          </a:p>
          <a:p>
            <a:pPr indent="-342900" lvl="0" marL="457200" rtl="0" algn="l">
              <a:spcBef>
                <a:spcPts val="1000"/>
              </a:spcBef>
              <a:spcAft>
                <a:spcPts val="0"/>
              </a:spcAft>
              <a:buSzPts val="1800"/>
              <a:buChar char="●"/>
            </a:pPr>
            <a:r>
              <a:rPr lang="en-US"/>
              <a:t>Each token processed </a:t>
            </a:r>
            <a:r>
              <a:rPr i="1" lang="en-US"/>
              <a:t>sequentially</a:t>
            </a:r>
            <a:endParaRPr i="1"/>
          </a:p>
          <a:p>
            <a:pPr indent="-342900" lvl="0" marL="457200" rtl="0" algn="l">
              <a:spcBef>
                <a:spcPts val="0"/>
              </a:spcBef>
              <a:spcAft>
                <a:spcPts val="0"/>
              </a:spcAft>
              <a:buSzPts val="1800"/>
              <a:buChar char="●"/>
            </a:pPr>
            <a:r>
              <a:rPr lang="en-US"/>
              <a:t>KV cache is loaded each forward pass</a:t>
            </a:r>
            <a:endParaRPr/>
          </a:p>
          <a:p>
            <a:pPr indent="-342900" lvl="0" marL="457200" rtl="0" algn="l">
              <a:spcBef>
                <a:spcPts val="0"/>
              </a:spcBef>
              <a:spcAft>
                <a:spcPts val="0"/>
              </a:spcAft>
              <a:buSzPts val="1800"/>
              <a:buChar char="●"/>
            </a:pPr>
            <a:r>
              <a:rPr lang="en-US"/>
              <a:t>Bandwidth-limited</a:t>
            </a:r>
            <a:endParaRPr/>
          </a:p>
          <a:p>
            <a:pPr indent="-342900" lvl="0" marL="457200" rtl="0" algn="l">
              <a:spcBef>
                <a:spcPts val="0"/>
              </a:spcBef>
              <a:spcAft>
                <a:spcPts val="0"/>
              </a:spcAft>
              <a:buSzPts val="1800"/>
              <a:buChar char="●"/>
            </a:pPr>
            <a:r>
              <a:rPr lang="en-US"/>
              <a:t>Attention: Matrix-vector multiplication</a:t>
            </a:r>
            <a:endParaRPr/>
          </a:p>
        </p:txBody>
      </p:sp>
      <p:sp>
        <p:nvSpPr>
          <p:cNvPr id="975" name="Google Shape;975;g3968325b51f_0_1865"/>
          <p:cNvSpPr txBox="1"/>
          <p:nvPr>
            <p:ph type="title"/>
          </p:nvPr>
        </p:nvSpPr>
        <p:spPr>
          <a:xfrm>
            <a:off x="885050" y="1100350"/>
            <a:ext cx="10422000" cy="553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Prefill and Decode</a:t>
            </a:r>
            <a:endParaRPr/>
          </a:p>
        </p:txBody>
      </p:sp>
      <p:sp>
        <p:nvSpPr>
          <p:cNvPr id="976" name="Google Shape;976;g3968325b51f_0_1865"/>
          <p:cNvSpPr txBox="1"/>
          <p:nvPr>
            <p:ph idx="3" type="subTitle"/>
          </p:nvPr>
        </p:nvSpPr>
        <p:spPr>
          <a:xfrm>
            <a:off x="885125" y="1653550"/>
            <a:ext cx="10422000" cy="2919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Two Phases of LLM Inference - different computational regimes</a:t>
            </a:r>
            <a:endParaRPr/>
          </a:p>
        </p:txBody>
      </p:sp>
      <p:sp>
        <p:nvSpPr>
          <p:cNvPr id="977" name="Google Shape;977;g3968325b51f_0_1865"/>
          <p:cNvSpPr/>
          <p:nvPr/>
        </p:nvSpPr>
        <p:spPr>
          <a:xfrm rot="-5400000">
            <a:off x="7848677" y="1826242"/>
            <a:ext cx="137100" cy="1508400"/>
          </a:xfrm>
          <a:prstGeom prst="rightBrace">
            <a:avLst>
              <a:gd fmla="val 50000" name="adj1"/>
              <a:gd fmla="val 50000" name="adj2"/>
            </a:avLst>
          </a:prstGeom>
          <a:noFill/>
          <a:ln cap="flat" cmpd="sng" w="7150">
            <a:solidFill>
              <a:srgbClr val="0E161E"/>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Arial"/>
              <a:ea typeface="Arial"/>
              <a:cs typeface="Arial"/>
              <a:sym typeface="Arial"/>
            </a:endParaRPr>
          </a:p>
        </p:txBody>
      </p:sp>
      <p:sp>
        <p:nvSpPr>
          <p:cNvPr id="978" name="Google Shape;978;g3968325b51f_0_1865"/>
          <p:cNvSpPr txBox="1"/>
          <p:nvPr/>
        </p:nvSpPr>
        <p:spPr>
          <a:xfrm>
            <a:off x="7163013" y="2126869"/>
            <a:ext cx="1438200" cy="3849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800"/>
              <a:buFont typeface="Arial"/>
              <a:buNone/>
            </a:pPr>
            <a:r>
              <a:rPr b="1" lang="en-US" sz="800">
                <a:solidFill>
                  <a:srgbClr val="0E161E"/>
                </a:solidFill>
                <a:latin typeface="Red Hat Display"/>
                <a:ea typeface="Red Hat Display"/>
                <a:cs typeface="Red Hat Display"/>
                <a:sym typeface="Red Hat Display"/>
              </a:rPr>
              <a:t>Decodes are limited by VRAM </a:t>
            </a:r>
            <a:r>
              <a:rPr b="1" lang="en-US" sz="800">
                <a:solidFill>
                  <a:srgbClr val="0E161E"/>
                </a:solidFill>
                <a:latin typeface="Red Hat Display"/>
                <a:ea typeface="Red Hat Display"/>
                <a:cs typeface="Red Hat Display"/>
                <a:sym typeface="Red Hat Display"/>
              </a:rPr>
              <a:t>B</a:t>
            </a:r>
            <a:r>
              <a:rPr b="1" lang="en-US" sz="800">
                <a:solidFill>
                  <a:srgbClr val="0E161E"/>
                </a:solidFill>
                <a:latin typeface="Red Hat Display"/>
                <a:ea typeface="Red Hat Display"/>
                <a:cs typeface="Red Hat Display"/>
                <a:sym typeface="Red Hat Display"/>
              </a:rPr>
              <a:t>andw</a:t>
            </a:r>
            <a:r>
              <a:rPr b="1" lang="en-US" sz="800">
                <a:solidFill>
                  <a:srgbClr val="0E161E"/>
                </a:solidFill>
                <a:latin typeface="Red Hat Display"/>
                <a:ea typeface="Red Hat Display"/>
                <a:cs typeface="Red Hat Display"/>
                <a:sym typeface="Red Hat Display"/>
              </a:rPr>
              <a:t>i</a:t>
            </a:r>
            <a:r>
              <a:rPr b="1" lang="en-US" sz="800">
                <a:solidFill>
                  <a:srgbClr val="0E161E"/>
                </a:solidFill>
                <a:latin typeface="Red Hat Display"/>
                <a:ea typeface="Red Hat Display"/>
                <a:cs typeface="Red Hat Display"/>
                <a:sym typeface="Red Hat Display"/>
              </a:rPr>
              <a:t>dth!</a:t>
            </a:r>
            <a:endParaRPr b="1" i="0" sz="800" u="none" cap="none" strike="noStrike">
              <a:solidFill>
                <a:srgbClr val="0E161E"/>
              </a:solidFill>
              <a:latin typeface="Red Hat Display"/>
              <a:ea typeface="Red Hat Display"/>
              <a:cs typeface="Red Hat Display"/>
              <a:sym typeface="Red Hat Display"/>
            </a:endParaRPr>
          </a:p>
        </p:txBody>
      </p:sp>
      <p:sp>
        <p:nvSpPr>
          <p:cNvPr id="979" name="Google Shape;979;g3968325b51f_0_1865"/>
          <p:cNvSpPr/>
          <p:nvPr/>
        </p:nvSpPr>
        <p:spPr>
          <a:xfrm rot="-5400000">
            <a:off x="9094155" y="2171176"/>
            <a:ext cx="151500" cy="866700"/>
          </a:xfrm>
          <a:prstGeom prst="rightBrace">
            <a:avLst>
              <a:gd fmla="val 50000" name="adj1"/>
              <a:gd fmla="val 50000" name="adj2"/>
            </a:avLst>
          </a:prstGeom>
          <a:noFill/>
          <a:ln cap="flat" cmpd="sng" w="7150">
            <a:solidFill>
              <a:srgbClr val="0E161E"/>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80" name="Google Shape;980;g3968325b51f_0_1865"/>
          <p:cNvSpPr txBox="1"/>
          <p:nvPr/>
        </p:nvSpPr>
        <p:spPr>
          <a:xfrm>
            <a:off x="8457764" y="2116741"/>
            <a:ext cx="1438200" cy="3849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800"/>
              <a:buFont typeface="Arial"/>
              <a:buNone/>
            </a:pPr>
            <a:r>
              <a:rPr b="1" i="0" lang="en-US" sz="800" u="none" cap="none" strike="noStrike">
                <a:solidFill>
                  <a:srgbClr val="0E161E"/>
                </a:solidFill>
                <a:latin typeface="Red Hat Display"/>
                <a:ea typeface="Red Hat Display"/>
                <a:cs typeface="Red Hat Display"/>
                <a:sym typeface="Red Hat Display"/>
              </a:rPr>
              <a:t>Prefills </a:t>
            </a:r>
            <a:r>
              <a:rPr b="1" lang="en-US" sz="800">
                <a:solidFill>
                  <a:srgbClr val="0E161E"/>
                </a:solidFill>
                <a:latin typeface="Red Hat Display"/>
                <a:ea typeface="Red Hat Display"/>
                <a:cs typeface="Red Hat Display"/>
                <a:sym typeface="Red Hat Display"/>
              </a:rPr>
              <a:t>are </a:t>
            </a:r>
            <a:r>
              <a:rPr b="1" i="0" lang="en-US" sz="800" u="none" cap="none" strike="noStrike">
                <a:solidFill>
                  <a:srgbClr val="0E161E"/>
                </a:solidFill>
                <a:latin typeface="Red Hat Display"/>
                <a:ea typeface="Red Hat Display"/>
                <a:cs typeface="Red Hat Display"/>
                <a:sym typeface="Red Hat Display"/>
              </a:rPr>
              <a:t> comp</a:t>
            </a:r>
            <a:r>
              <a:rPr b="1" i="0" lang="en-US" sz="800" u="none" cap="none" strike="noStrike">
                <a:solidFill>
                  <a:srgbClr val="0E161E"/>
                </a:solidFill>
                <a:latin typeface="Red Hat Display"/>
                <a:ea typeface="Red Hat Display"/>
                <a:cs typeface="Red Hat Display"/>
                <a:sym typeface="Red Hat Display"/>
              </a:rPr>
              <a:t>u</a:t>
            </a:r>
            <a:r>
              <a:rPr b="1" i="0" lang="en-US" sz="800" u="none" cap="none" strike="noStrike">
                <a:solidFill>
                  <a:srgbClr val="0E161E"/>
                </a:solidFill>
                <a:latin typeface="Red Hat Display"/>
                <a:ea typeface="Red Hat Display"/>
                <a:cs typeface="Red Hat Display"/>
                <a:sym typeface="Red Hat Display"/>
              </a:rPr>
              <a:t>te-</a:t>
            </a:r>
            <a:r>
              <a:rPr b="1" lang="en-US" sz="800">
                <a:solidFill>
                  <a:srgbClr val="0E161E"/>
                </a:solidFill>
                <a:latin typeface="Red Hat Display"/>
                <a:ea typeface="Red Hat Display"/>
                <a:cs typeface="Red Hat Display"/>
                <a:sym typeface="Red Hat Display"/>
              </a:rPr>
              <a:t>bound!</a:t>
            </a:r>
            <a:endParaRPr b="1" i="0" sz="800" u="none" cap="none" strike="noStrike">
              <a:solidFill>
                <a:srgbClr val="0E161E"/>
              </a:solidFill>
              <a:latin typeface="Red Hat Display"/>
              <a:ea typeface="Red Hat Display"/>
              <a:cs typeface="Red Hat Display"/>
              <a:sym typeface="Red Hat Display"/>
            </a:endParaRPr>
          </a:p>
        </p:txBody>
      </p:sp>
      <p:pic>
        <p:nvPicPr>
          <p:cNvPr id="981" name="Google Shape;981;g3968325b51f_0_1865"/>
          <p:cNvPicPr preferRelativeResize="0"/>
          <p:nvPr/>
        </p:nvPicPr>
        <p:blipFill rotWithShape="1">
          <a:blip r:embed="rId3">
            <a:alphaModFix/>
          </a:blip>
          <a:srcRect b="0" l="0" r="0" t="0"/>
          <a:stretch/>
        </p:blipFill>
        <p:spPr>
          <a:xfrm>
            <a:off x="6222695" y="2693176"/>
            <a:ext cx="5288042" cy="3620074"/>
          </a:xfrm>
          <a:prstGeom prst="rect">
            <a:avLst/>
          </a:prstGeom>
          <a:solidFill>
            <a:srgbClr val="FFFFFE"/>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10"/>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987" name="Google Shape;987;p10"/>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“Well-lit” Paths</a:t>
            </a:r>
            <a:endParaRPr b="0" i="0" sz="3000" u="none" cap="none" strike="noStrike">
              <a:solidFill>
                <a:srgbClr val="000000"/>
              </a:solidFill>
              <a:latin typeface="Red Hat Display"/>
              <a:ea typeface="Red Hat Display"/>
              <a:cs typeface="Red Hat Display"/>
              <a:sym typeface="Red Hat Display"/>
            </a:endParaRPr>
          </a:p>
          <a:p>
            <a:pPr indent="0" lvl="0" marL="0" marR="0" rtl="0" algn="l">
              <a:lnSpc>
                <a:spcPct val="130000"/>
              </a:lnSpc>
              <a:spcBef>
                <a:spcPts val="0"/>
              </a:spcBef>
              <a:spcAft>
                <a:spcPts val="0"/>
              </a:spcAft>
              <a:buClr>
                <a:srgbClr val="000000"/>
              </a:buClr>
              <a:buSzPts val="3000"/>
              <a:buFont typeface="Arial"/>
              <a:buNone/>
            </a:pPr>
            <a:r>
              <a:t/>
            </a:r>
            <a:endParaRPr b="0" i="0" sz="3000" u="none" cap="none" strike="noStrike">
              <a:solidFill>
                <a:srgbClr val="000000"/>
              </a:solidFill>
              <a:latin typeface="Red Hat Display"/>
              <a:ea typeface="Red Hat Display"/>
              <a:cs typeface="Red Hat Display"/>
              <a:sym typeface="Red Hat Display"/>
            </a:endParaRPr>
          </a:p>
          <a:p>
            <a:pPr indent="0" lvl="0" marL="0" marR="0" rtl="0" algn="ctr">
              <a:lnSpc>
                <a:spcPct val="130000"/>
              </a:lnSpc>
              <a:spcBef>
                <a:spcPts val="0"/>
              </a:spcBef>
              <a:spcAft>
                <a:spcPts val="0"/>
              </a:spcAft>
              <a:buClr>
                <a:srgbClr val="000000"/>
              </a:buClr>
              <a:buSzPts val="3000"/>
              <a:buFont typeface="Arial"/>
              <a:buNone/>
            </a:pPr>
            <a:r>
              <a:t/>
            </a:r>
            <a:endParaRPr b="0" i="0" sz="3000" u="none" cap="none" strike="noStrike">
              <a:solidFill>
                <a:srgbClr val="000000"/>
              </a:solidFill>
              <a:latin typeface="Red Hat Display"/>
              <a:ea typeface="Red Hat Display"/>
              <a:cs typeface="Red Hat Display"/>
              <a:sym typeface="Red Hat Display"/>
            </a:endParaRPr>
          </a:p>
          <a:p>
            <a:pPr indent="0" lvl="0" marL="0" marR="0" rtl="0" algn="ctr">
              <a:lnSpc>
                <a:spcPct val="130000"/>
              </a:lnSpc>
              <a:spcBef>
                <a:spcPts val="0"/>
              </a:spcBef>
              <a:spcAft>
                <a:spcPts val="0"/>
              </a:spcAft>
              <a:buClr>
                <a:srgbClr val="000000"/>
              </a:buClr>
              <a:buSzPts val="3000"/>
              <a:buFont typeface="Arial"/>
              <a:buNone/>
            </a:pPr>
            <a:r>
              <a:t/>
            </a:r>
            <a:endParaRPr b="0" i="0" sz="3000" u="none" cap="none" strike="noStrike">
              <a:solidFill>
                <a:srgbClr val="000000"/>
              </a:solidFill>
              <a:latin typeface="Red Hat Display"/>
              <a:ea typeface="Red Hat Display"/>
              <a:cs typeface="Red Hat Display"/>
              <a:sym typeface="Red Hat Display"/>
            </a:endParaRPr>
          </a:p>
        </p:txBody>
      </p:sp>
      <p:sp>
        <p:nvSpPr>
          <p:cNvPr id="988" name="Google Shape;988;p10"/>
          <p:cNvSpPr txBox="1"/>
          <p:nvPr>
            <p:ph idx="3" type="subTitle"/>
          </p:nvPr>
        </p:nvSpPr>
        <p:spPr>
          <a:xfrm>
            <a:off x="806150" y="1145725"/>
            <a:ext cx="10750500" cy="389100"/>
          </a:xfrm>
          <a:prstGeom prst="rect">
            <a:avLst/>
          </a:prstGeom>
          <a:noFill/>
          <a:ln>
            <a:noFill/>
          </a:ln>
        </p:spPr>
        <p:txBody>
          <a:bodyPr anchorCtr="0" anchor="ctr" bIns="0" lIns="0" spcFirstLastPara="1" rIns="0" wrap="square" tIns="0">
            <a:noAutofit/>
          </a:bodyPr>
          <a:lstStyle/>
          <a:p>
            <a:pPr indent="0" lvl="0" marL="0" rtl="0" algn="ctr">
              <a:lnSpc>
                <a:spcPct val="140000"/>
              </a:lnSpc>
              <a:spcBef>
                <a:spcPts val="0"/>
              </a:spcBef>
              <a:spcAft>
                <a:spcPts val="500"/>
              </a:spcAft>
              <a:buSzPts val="1800"/>
              <a:buNone/>
            </a:pPr>
            <a:r>
              <a:rPr lang="en-US"/>
              <a:t>llm-d provides “well-lit” paths for running LLM inference workloads</a:t>
            </a:r>
            <a:endParaRPr/>
          </a:p>
        </p:txBody>
      </p:sp>
      <p:sp>
        <p:nvSpPr>
          <p:cNvPr id="989" name="Google Shape;989;p10"/>
          <p:cNvSpPr txBox="1"/>
          <p:nvPr/>
        </p:nvSpPr>
        <p:spPr>
          <a:xfrm>
            <a:off x="2997664" y="2496019"/>
            <a:ext cx="6196500" cy="2721600"/>
          </a:xfrm>
          <a:prstGeom prst="rect">
            <a:avLst/>
          </a:prstGeom>
          <a:noFill/>
          <a:ln>
            <a:noFill/>
          </a:ln>
        </p:spPr>
        <p:txBody>
          <a:bodyPr anchorCtr="0" anchor="ctr" bIns="104075" lIns="104075" spcFirstLastPara="1" rIns="104075" wrap="square" tIns="104075">
            <a:noAutofit/>
          </a:bodyPr>
          <a:lstStyle/>
          <a:p>
            <a:pPr indent="-419100" lvl="0" marL="520700" marR="0" rtl="0" algn="l">
              <a:lnSpc>
                <a:spcPct val="100000"/>
              </a:lnSpc>
              <a:spcBef>
                <a:spcPts val="0"/>
              </a:spcBef>
              <a:spcAft>
                <a:spcPts val="0"/>
              </a:spcAft>
              <a:buClr>
                <a:srgbClr val="000000"/>
              </a:buClr>
              <a:buSzPts val="2600"/>
              <a:buFont typeface="Red Hat Display"/>
              <a:buChar char="●"/>
            </a:pPr>
            <a:r>
              <a:rPr b="1" i="0" lang="en-US" sz="2600" u="none" cap="none" strike="noStrike">
                <a:solidFill>
                  <a:srgbClr val="000000"/>
                </a:solidFill>
                <a:latin typeface="Red Hat Display"/>
                <a:ea typeface="Red Hat Display"/>
                <a:cs typeface="Red Hat Display"/>
                <a:sym typeface="Red Hat Display"/>
              </a:rPr>
              <a:t>Intelligent Inference Scheduling</a:t>
            </a:r>
            <a:endParaRPr b="1" i="0" sz="2600" u="none" cap="none" strike="noStrike">
              <a:solidFill>
                <a:srgbClr val="000000"/>
              </a:solidFill>
              <a:latin typeface="Red Hat Display"/>
              <a:ea typeface="Red Hat Display"/>
              <a:cs typeface="Red Hat Display"/>
              <a:sym typeface="Red Hat Display"/>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Red Hat Display"/>
              <a:ea typeface="Red Hat Display"/>
              <a:cs typeface="Red Hat Display"/>
              <a:sym typeface="Red Hat Display"/>
            </a:endParaRPr>
          </a:p>
          <a:p>
            <a:pPr indent="-419100" lvl="0" marL="520700" marR="0" rtl="0" algn="l">
              <a:lnSpc>
                <a:spcPct val="100000"/>
              </a:lnSpc>
              <a:spcBef>
                <a:spcPts val="0"/>
              </a:spcBef>
              <a:spcAft>
                <a:spcPts val="0"/>
              </a:spcAft>
              <a:buClr>
                <a:srgbClr val="000000"/>
              </a:buClr>
              <a:buSzPts val="2600"/>
              <a:buFont typeface="Red Hat Display"/>
              <a:buChar char="●"/>
            </a:pPr>
            <a:r>
              <a:rPr b="1" i="0" lang="en-US" sz="2600" u="none" cap="none" strike="noStrike">
                <a:solidFill>
                  <a:srgbClr val="000000"/>
                </a:solidFill>
                <a:latin typeface="Red Hat Display"/>
                <a:ea typeface="Red Hat Display"/>
                <a:cs typeface="Red Hat Display"/>
                <a:sym typeface="Red Hat Display"/>
              </a:rPr>
              <a:t>P/D Disaggregation</a:t>
            </a:r>
            <a:endParaRPr b="1" i="0" sz="2600" u="none" cap="none" strike="noStrike">
              <a:solidFill>
                <a:srgbClr val="000000"/>
              </a:solidFill>
              <a:latin typeface="Red Hat Display"/>
              <a:ea typeface="Red Hat Display"/>
              <a:cs typeface="Red Hat Display"/>
              <a:sym typeface="Red Hat Display"/>
            </a:endParaRPr>
          </a:p>
          <a:p>
            <a:pPr indent="0" lvl="0" marL="0" marR="0" rtl="0" algn="l">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Red Hat Display"/>
              <a:ea typeface="Red Hat Display"/>
              <a:cs typeface="Red Hat Display"/>
              <a:sym typeface="Red Hat Display"/>
            </a:endParaRPr>
          </a:p>
          <a:p>
            <a:pPr indent="-419100" lvl="0" marL="520700" marR="0" rtl="0" algn="l">
              <a:lnSpc>
                <a:spcPct val="100000"/>
              </a:lnSpc>
              <a:spcBef>
                <a:spcPts val="0"/>
              </a:spcBef>
              <a:spcAft>
                <a:spcPts val="0"/>
              </a:spcAft>
              <a:buClr>
                <a:schemeClr val="dk1"/>
              </a:buClr>
              <a:buSzPts val="2600"/>
              <a:buFont typeface="Red Hat Display"/>
              <a:buChar char="●"/>
            </a:pPr>
            <a:r>
              <a:rPr b="1" i="0" lang="en-US" sz="2600" u="none" cap="none" strike="noStrike">
                <a:solidFill>
                  <a:schemeClr val="dk1"/>
                </a:solidFill>
                <a:latin typeface="Red Hat Display"/>
                <a:ea typeface="Red Hat Display"/>
                <a:cs typeface="Red Hat Display"/>
                <a:sym typeface="Red Hat Display"/>
              </a:rPr>
              <a:t>Wide Expert Parallelism</a:t>
            </a:r>
            <a:endParaRPr/>
          </a:p>
          <a:p>
            <a:pPr indent="-254000" lvl="0" marL="520700" marR="0" rtl="0" algn="l">
              <a:lnSpc>
                <a:spcPct val="100000"/>
              </a:lnSpc>
              <a:spcBef>
                <a:spcPts val="0"/>
              </a:spcBef>
              <a:spcAft>
                <a:spcPts val="0"/>
              </a:spcAft>
              <a:buClr>
                <a:schemeClr val="dk1"/>
              </a:buClr>
              <a:buSzPts val="2600"/>
              <a:buFont typeface="Red Hat Display"/>
              <a:buNone/>
            </a:pPr>
            <a:r>
              <a:t/>
            </a:r>
            <a:endParaRPr b="1" i="0" sz="2600" u="none" cap="none" strike="noStrike">
              <a:solidFill>
                <a:schemeClr val="dk1"/>
              </a:solidFill>
              <a:latin typeface="Red Hat Display"/>
              <a:ea typeface="Red Hat Display"/>
              <a:cs typeface="Red Hat Display"/>
              <a:sym typeface="Red Hat Display"/>
            </a:endParaRPr>
          </a:p>
          <a:p>
            <a:pPr indent="-419100" lvl="0" marL="520700" marR="0" rtl="0" algn="l">
              <a:lnSpc>
                <a:spcPct val="100000"/>
              </a:lnSpc>
              <a:spcBef>
                <a:spcPts val="0"/>
              </a:spcBef>
              <a:spcAft>
                <a:spcPts val="0"/>
              </a:spcAft>
              <a:buClr>
                <a:schemeClr val="dk1"/>
              </a:buClr>
              <a:buSzPts val="2600"/>
              <a:buFont typeface="Red Hat Display"/>
              <a:buChar char="●"/>
            </a:pPr>
            <a:r>
              <a:rPr b="1" i="0" lang="en-US" sz="2600" u="none" cap="none" strike="noStrike">
                <a:solidFill>
                  <a:srgbClr val="000000"/>
                </a:solidFill>
                <a:latin typeface="Red Hat Display"/>
                <a:ea typeface="Red Hat Display"/>
                <a:cs typeface="Red Hat Display"/>
                <a:sym typeface="Red Hat Display"/>
              </a:rPr>
              <a:t>KV Cache Management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g39683a23c58_0_424"/>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800"/>
              <a:buFont typeface="Arial"/>
              <a:buNone/>
            </a:pPr>
            <a:fld id="{00000000-1234-1234-1234-123412341234}" type="slidenum">
              <a:rPr lang="en-US"/>
              <a:t>‹#›</a:t>
            </a:fld>
            <a:endParaRPr/>
          </a:p>
        </p:txBody>
      </p:sp>
      <p:pic>
        <p:nvPicPr>
          <p:cNvPr id="995" name="Google Shape;995;g39683a23c58_0_424" title="image (1).png"/>
          <p:cNvPicPr preferRelativeResize="0"/>
          <p:nvPr/>
        </p:nvPicPr>
        <p:blipFill rotWithShape="1">
          <a:blip r:embed="rId3">
            <a:alphaModFix/>
          </a:blip>
          <a:srcRect b="0" l="0" r="0" t="0"/>
          <a:stretch/>
        </p:blipFill>
        <p:spPr>
          <a:xfrm>
            <a:off x="4742336" y="762568"/>
            <a:ext cx="1997966" cy="611333"/>
          </a:xfrm>
          <a:prstGeom prst="rect">
            <a:avLst/>
          </a:prstGeom>
          <a:noFill/>
          <a:ln>
            <a:noFill/>
          </a:ln>
        </p:spPr>
      </p:pic>
      <p:pic>
        <p:nvPicPr>
          <p:cNvPr id="996" name="Google Shape;996;g39683a23c58_0_424"/>
          <p:cNvPicPr preferRelativeResize="0"/>
          <p:nvPr/>
        </p:nvPicPr>
        <p:blipFill rotWithShape="1">
          <a:blip r:embed="rId4">
            <a:alphaModFix/>
          </a:blip>
          <a:srcRect b="0" l="0" r="0" t="0"/>
          <a:stretch/>
        </p:blipFill>
        <p:spPr>
          <a:xfrm>
            <a:off x="7394978" y="858360"/>
            <a:ext cx="2374615" cy="419734"/>
          </a:xfrm>
          <a:prstGeom prst="rect">
            <a:avLst/>
          </a:prstGeom>
          <a:noFill/>
          <a:ln>
            <a:noFill/>
          </a:ln>
        </p:spPr>
      </p:pic>
      <p:pic>
        <p:nvPicPr>
          <p:cNvPr id="997" name="Google Shape;997;g39683a23c58_0_424"/>
          <p:cNvPicPr preferRelativeResize="0"/>
          <p:nvPr/>
        </p:nvPicPr>
        <p:blipFill rotWithShape="1">
          <a:blip r:embed="rId5">
            <a:alphaModFix/>
          </a:blip>
          <a:srcRect b="0" l="0" r="0" t="0"/>
          <a:stretch/>
        </p:blipFill>
        <p:spPr>
          <a:xfrm>
            <a:off x="2422402" y="805833"/>
            <a:ext cx="1830886" cy="524800"/>
          </a:xfrm>
          <a:prstGeom prst="rect">
            <a:avLst/>
          </a:prstGeom>
          <a:noFill/>
          <a:ln>
            <a:noFill/>
          </a:ln>
        </p:spPr>
      </p:pic>
      <p:sp>
        <p:nvSpPr>
          <p:cNvPr id="998" name="Google Shape;998;g39683a23c58_0_424"/>
          <p:cNvSpPr txBox="1"/>
          <p:nvPr/>
        </p:nvSpPr>
        <p:spPr>
          <a:xfrm>
            <a:off x="4021999" y="733833"/>
            <a:ext cx="690000" cy="639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chemeClr val="dk1"/>
                </a:solidFill>
                <a:latin typeface="Lexend"/>
                <a:ea typeface="Lexend"/>
                <a:cs typeface="Lexend"/>
                <a:sym typeface="Lexend"/>
              </a:rPr>
              <a:t>🤝</a:t>
            </a:r>
            <a:endParaRPr b="0" i="0" sz="3500" u="none" cap="none" strike="noStrike">
              <a:solidFill>
                <a:schemeClr val="dk1"/>
              </a:solidFill>
              <a:latin typeface="Lexend"/>
              <a:ea typeface="Lexend"/>
              <a:cs typeface="Lexend"/>
              <a:sym typeface="Lexend"/>
            </a:endParaRPr>
          </a:p>
        </p:txBody>
      </p:sp>
      <p:sp>
        <p:nvSpPr>
          <p:cNvPr id="999" name="Google Shape;999;g39683a23c58_0_424"/>
          <p:cNvSpPr txBox="1"/>
          <p:nvPr/>
        </p:nvSpPr>
        <p:spPr>
          <a:xfrm>
            <a:off x="6770632" y="725579"/>
            <a:ext cx="690000" cy="639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chemeClr val="dk1"/>
                </a:solidFill>
                <a:latin typeface="Lexend"/>
                <a:ea typeface="Lexend"/>
                <a:cs typeface="Lexend"/>
                <a:sym typeface="Lexend"/>
              </a:rPr>
              <a:t>🤝</a:t>
            </a:r>
            <a:endParaRPr b="0" i="0" sz="3500" u="none" cap="none" strike="noStrike">
              <a:solidFill>
                <a:schemeClr val="dk1"/>
              </a:solidFill>
              <a:latin typeface="Lexend"/>
              <a:ea typeface="Lexend"/>
              <a:cs typeface="Lexend"/>
              <a:sym typeface="Lexend"/>
            </a:endParaRPr>
          </a:p>
        </p:txBody>
      </p:sp>
      <p:pic>
        <p:nvPicPr>
          <p:cNvPr id="1000" name="Google Shape;1000;g39683a23c58_0_424"/>
          <p:cNvPicPr preferRelativeResize="0"/>
          <p:nvPr/>
        </p:nvPicPr>
        <p:blipFill rotWithShape="1">
          <a:blip r:embed="rId6">
            <a:alphaModFix/>
          </a:blip>
          <a:srcRect b="0" l="0" r="0" t="0"/>
          <a:stretch/>
        </p:blipFill>
        <p:spPr>
          <a:xfrm>
            <a:off x="7038143" y="4178870"/>
            <a:ext cx="123646" cy="121761"/>
          </a:xfrm>
          <a:prstGeom prst="rect">
            <a:avLst/>
          </a:prstGeom>
          <a:noFill/>
          <a:ln>
            <a:noFill/>
          </a:ln>
        </p:spPr>
      </p:pic>
      <p:sp>
        <p:nvSpPr>
          <p:cNvPr id="1001" name="Google Shape;1001;g39683a23c58_0_424"/>
          <p:cNvSpPr/>
          <p:nvPr/>
        </p:nvSpPr>
        <p:spPr>
          <a:xfrm>
            <a:off x="432744" y="1691449"/>
            <a:ext cx="7527300" cy="4466700"/>
          </a:xfrm>
          <a:prstGeom prst="rect">
            <a:avLst/>
          </a:prstGeom>
          <a:solidFill>
            <a:srgbClr val="FFFFFF"/>
          </a:solidFill>
          <a:ln cap="flat" cmpd="sng" w="28575">
            <a:solidFill>
              <a:srgbClr val="9F659F"/>
            </a:solidFill>
            <a:prstDash val="solid"/>
            <a:round/>
            <a:headEnd len="sm" w="sm" type="none"/>
            <a:tailEnd len="sm" w="sm" type="none"/>
          </a:ln>
          <a:effectLst>
            <a:outerShdw blurRad="57150" rotWithShape="0" algn="bl" dir="5400000" dist="19050">
              <a:srgbClr val="000000">
                <a:alpha val="50199"/>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FFFF"/>
              </a:buClr>
              <a:buSzPts val="1500"/>
              <a:buFont typeface="IBM Plex Sans Light"/>
              <a:buNone/>
            </a:pPr>
            <a:r>
              <a:t/>
            </a:r>
            <a:endParaRPr b="0" i="0" sz="1500" u="none" cap="none" strike="noStrike">
              <a:solidFill>
                <a:srgbClr val="FFFFFF"/>
              </a:solidFill>
              <a:latin typeface="IBM Plex Sans Light"/>
              <a:ea typeface="IBM Plex Sans Light"/>
              <a:cs typeface="IBM Plex Sans Light"/>
              <a:sym typeface="IBM Plex Sans Light"/>
            </a:endParaRPr>
          </a:p>
        </p:txBody>
      </p:sp>
      <p:pic>
        <p:nvPicPr>
          <p:cNvPr id="1002" name="Google Shape;1002;g39683a23c58_0_424"/>
          <p:cNvPicPr preferRelativeResize="0"/>
          <p:nvPr/>
        </p:nvPicPr>
        <p:blipFill rotWithShape="1">
          <a:blip r:embed="rId7">
            <a:alphaModFix/>
          </a:blip>
          <a:srcRect b="6629" l="2479" r="19304" t="10610"/>
          <a:stretch/>
        </p:blipFill>
        <p:spPr>
          <a:xfrm>
            <a:off x="570587" y="1788972"/>
            <a:ext cx="7251644" cy="4271756"/>
          </a:xfrm>
          <a:prstGeom prst="rect">
            <a:avLst/>
          </a:prstGeom>
          <a:noFill/>
          <a:ln>
            <a:noFill/>
          </a:ln>
        </p:spPr>
      </p:pic>
      <p:sp>
        <p:nvSpPr>
          <p:cNvPr id="1003" name="Google Shape;1003;g39683a23c58_0_424"/>
          <p:cNvSpPr txBox="1"/>
          <p:nvPr/>
        </p:nvSpPr>
        <p:spPr>
          <a:xfrm>
            <a:off x="8302175" y="1913633"/>
            <a:ext cx="36297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Red Hat Display"/>
                <a:ea typeface="Red Hat Display"/>
                <a:cs typeface="Red Hat Display"/>
                <a:sym typeface="Red Hat Display"/>
              </a:rPr>
              <a:t>Operationalizability</a:t>
            </a:r>
            <a:endParaRPr b="1" i="0" sz="1500" u="none" cap="none" strike="noStrike">
              <a:solidFill>
                <a:srgbClr val="000000"/>
              </a:solidFill>
              <a:latin typeface="Red Hat Display"/>
              <a:ea typeface="Red Hat Display"/>
              <a:cs typeface="Red Hat Display"/>
              <a:sym typeface="Red Hat Display"/>
            </a:endParaRPr>
          </a:p>
          <a:p>
            <a:pPr indent="-311150" lvl="0" marL="457200" marR="0" rtl="0" algn="l">
              <a:lnSpc>
                <a:spcPct val="100000"/>
              </a:lnSpc>
              <a:spcBef>
                <a:spcPts val="0"/>
              </a:spcBef>
              <a:spcAft>
                <a:spcPts val="0"/>
              </a:spcAft>
              <a:buClr>
                <a:srgbClr val="000000"/>
              </a:buClr>
              <a:buSzPts val="1500"/>
              <a:buFont typeface="Red Hat Display"/>
              <a:buChar char="●"/>
            </a:pPr>
            <a:r>
              <a:rPr b="0" i="0" lang="en-US" sz="1500" u="none" cap="none" strike="noStrike">
                <a:solidFill>
                  <a:srgbClr val="000000"/>
                </a:solidFill>
                <a:latin typeface="Red Hat Display"/>
                <a:ea typeface="Red Hat Display"/>
                <a:cs typeface="Red Hat Display"/>
                <a:sym typeface="Red Hat Display"/>
              </a:rPr>
              <a:t>Modular and resilient architecture with native integration into Kubernetes via Inference Gateway API</a:t>
            </a:r>
            <a:endParaRPr b="0" i="0" sz="1500" u="none" cap="none" strike="noStrike">
              <a:solidFill>
                <a:srgbClr val="000000"/>
              </a:solidFill>
              <a:latin typeface="Red Hat Display"/>
              <a:ea typeface="Red Hat Display"/>
              <a:cs typeface="Red Hat Display"/>
              <a:sym typeface="Red Hat Display"/>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Red Hat Display"/>
              <a:ea typeface="Red Hat Display"/>
              <a:cs typeface="Red Hat Display"/>
              <a:sym typeface="Red Hat Display"/>
            </a:endParaRPr>
          </a:p>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Red Hat Display"/>
                <a:ea typeface="Red Hat Display"/>
                <a:cs typeface="Red Hat Display"/>
                <a:sym typeface="Red Hat Display"/>
              </a:rPr>
              <a:t>Flexibility</a:t>
            </a:r>
            <a:endParaRPr b="1" i="0" sz="1500" u="none" cap="none" strike="noStrike">
              <a:solidFill>
                <a:srgbClr val="000000"/>
              </a:solidFill>
              <a:latin typeface="Red Hat Display"/>
              <a:ea typeface="Red Hat Display"/>
              <a:cs typeface="Red Hat Display"/>
              <a:sym typeface="Red Hat Display"/>
            </a:endParaRPr>
          </a:p>
          <a:p>
            <a:pPr indent="-311150" lvl="0" marL="457200" marR="0" rtl="0" algn="l">
              <a:lnSpc>
                <a:spcPct val="100000"/>
              </a:lnSpc>
              <a:spcBef>
                <a:spcPts val="0"/>
              </a:spcBef>
              <a:spcAft>
                <a:spcPts val="0"/>
              </a:spcAft>
              <a:buClr>
                <a:srgbClr val="000000"/>
              </a:buClr>
              <a:buSzPts val="1500"/>
              <a:buFont typeface="Red Hat Display"/>
              <a:buChar char="●"/>
            </a:pPr>
            <a:r>
              <a:rPr b="0" i="0" lang="en-US" sz="1500" u="none" cap="none" strike="noStrike">
                <a:solidFill>
                  <a:srgbClr val="000000"/>
                </a:solidFill>
                <a:latin typeface="Red Hat Display"/>
                <a:ea typeface="Red Hat Display"/>
                <a:cs typeface="Red Hat Display"/>
                <a:sym typeface="Red Hat Display"/>
              </a:rPr>
              <a:t>Cross-platform with extensible implementations of key composable layers of the stack</a:t>
            </a:r>
            <a:endParaRPr b="0" i="0" sz="1500" u="none" cap="none" strike="noStrike">
              <a:solidFill>
                <a:srgbClr val="000000"/>
              </a:solidFill>
              <a:latin typeface="Red Hat Display"/>
              <a:ea typeface="Red Hat Display"/>
              <a:cs typeface="Red Hat Display"/>
              <a:sym typeface="Red Hat Display"/>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Red Hat Display"/>
              <a:ea typeface="Red Hat Display"/>
              <a:cs typeface="Red Hat Display"/>
              <a:sym typeface="Red Hat Display"/>
            </a:endParaRPr>
          </a:p>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Red Hat Display"/>
                <a:ea typeface="Red Hat Display"/>
                <a:cs typeface="Red Hat Display"/>
                <a:sym typeface="Red Hat Display"/>
              </a:rPr>
              <a:t>Performance</a:t>
            </a:r>
            <a:endParaRPr b="1" i="0" sz="1500" u="none" cap="none" strike="noStrike">
              <a:solidFill>
                <a:srgbClr val="000000"/>
              </a:solidFill>
              <a:latin typeface="Red Hat Display"/>
              <a:ea typeface="Red Hat Display"/>
              <a:cs typeface="Red Hat Display"/>
              <a:sym typeface="Red Hat Display"/>
            </a:endParaRPr>
          </a:p>
          <a:p>
            <a:pPr indent="-311150" lvl="0" marL="457200" marR="0" rtl="0" algn="l">
              <a:lnSpc>
                <a:spcPct val="100000"/>
              </a:lnSpc>
              <a:spcBef>
                <a:spcPts val="0"/>
              </a:spcBef>
              <a:spcAft>
                <a:spcPts val="0"/>
              </a:spcAft>
              <a:buClr>
                <a:srgbClr val="000000"/>
              </a:buClr>
              <a:buSzPts val="1500"/>
              <a:buFont typeface="Red Hat Display"/>
              <a:buChar char="●"/>
            </a:pPr>
            <a:r>
              <a:rPr b="0" i="0" lang="en-US" sz="1500" u="none" cap="none" strike="noStrike">
                <a:solidFill>
                  <a:srgbClr val="000000"/>
                </a:solidFill>
                <a:latin typeface="Red Hat Display"/>
                <a:ea typeface="Red Hat Display"/>
                <a:cs typeface="Red Hat Display"/>
                <a:sym typeface="Red Hat Display"/>
              </a:rPr>
              <a:t>Leverage distributed optimizations like prefix-aware routing and disaggregation to achieve the highest throughput while meeting SLOs</a:t>
            </a:r>
            <a:endParaRPr b="0" i="0" sz="1500" u="none" cap="none" strike="noStrike">
              <a:solidFill>
                <a:srgbClr val="000000"/>
              </a:solidFill>
              <a:latin typeface="Red Hat Display"/>
              <a:ea typeface="Red Hat Display"/>
              <a:cs typeface="Red Hat Display"/>
              <a:sym typeface="Red Hat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g3968325b51f_0_2959"/>
          <p:cNvSpPr txBox="1"/>
          <p:nvPr>
            <p:ph idx="12" type="sldNum"/>
          </p:nvPr>
        </p:nvSpPr>
        <p:spPr>
          <a:xfrm>
            <a:off x="81975" y="6169556"/>
            <a:ext cx="731700" cy="143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sp>
        <p:nvSpPr>
          <p:cNvPr id="1009" name="Google Shape;1009;g3968325b51f_0_2959"/>
          <p:cNvSpPr txBox="1"/>
          <p:nvPr>
            <p:ph type="title"/>
          </p:nvPr>
        </p:nvSpPr>
        <p:spPr>
          <a:xfrm>
            <a:off x="885050" y="871750"/>
            <a:ext cx="10422000" cy="553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“Well-lit” Path: Prefill/Decode Disaggregation</a:t>
            </a:r>
            <a:endParaRPr/>
          </a:p>
        </p:txBody>
      </p:sp>
      <p:sp>
        <p:nvSpPr>
          <p:cNvPr id="1010" name="Google Shape;1010;g3968325b51f_0_2959"/>
          <p:cNvSpPr txBox="1"/>
          <p:nvPr>
            <p:ph idx="3" type="subTitle"/>
          </p:nvPr>
        </p:nvSpPr>
        <p:spPr>
          <a:xfrm>
            <a:off x="885125" y="1424950"/>
            <a:ext cx="10422000" cy="291900"/>
          </a:xfrm>
          <a:prstGeom prst="rect">
            <a:avLst/>
          </a:prstGeom>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600"/>
              <a:buFont typeface="Noto Sans Symbols"/>
              <a:buNone/>
            </a:pPr>
            <a:r>
              <a:rPr lang="en-US">
                <a:latin typeface="IBM Plex Sans Light"/>
                <a:ea typeface="IBM Plex Sans Light"/>
                <a:cs typeface="IBM Plex Sans Light"/>
                <a:sym typeface="IBM Plex Sans Light"/>
              </a:rPr>
              <a:t>llm-d composes vLLM and Gateway to enable P/D disaggregation</a:t>
            </a:r>
            <a:endParaRPr>
              <a:latin typeface="IBM Plex Sans Light"/>
              <a:ea typeface="IBM Plex Sans Light"/>
              <a:cs typeface="IBM Plex Sans Light"/>
              <a:sym typeface="IBM Plex Sans Light"/>
            </a:endParaRPr>
          </a:p>
          <a:p>
            <a:pPr indent="0" lvl="0" marL="0" rtl="0" algn="ctr">
              <a:lnSpc>
                <a:spcPct val="100000"/>
              </a:lnSpc>
              <a:spcBef>
                <a:spcPts val="500"/>
              </a:spcBef>
              <a:spcAft>
                <a:spcPts val="0"/>
              </a:spcAft>
              <a:buNone/>
            </a:pPr>
            <a:r>
              <a:t/>
            </a:r>
            <a:endParaRPr>
              <a:latin typeface="Red Hat Display Light"/>
              <a:ea typeface="Red Hat Display Light"/>
              <a:cs typeface="Red Hat Display Light"/>
              <a:sym typeface="Red Hat Display Light"/>
            </a:endParaRPr>
          </a:p>
          <a:p>
            <a:pPr indent="0" lvl="0" marL="0" rtl="0" algn="ctr">
              <a:spcBef>
                <a:spcPts val="500"/>
              </a:spcBef>
              <a:spcAft>
                <a:spcPts val="0"/>
              </a:spcAft>
              <a:buNone/>
            </a:pPr>
            <a:r>
              <a:t/>
            </a:r>
            <a:endParaRPr/>
          </a:p>
        </p:txBody>
      </p:sp>
      <p:pic>
        <p:nvPicPr>
          <p:cNvPr descr="A graph with numbers and a line&#10;&#10;AI-generated content may be incorrect." id="1011" name="Google Shape;1011;g3968325b51f_0_2959"/>
          <p:cNvPicPr preferRelativeResize="0"/>
          <p:nvPr/>
        </p:nvPicPr>
        <p:blipFill rotWithShape="1">
          <a:blip r:embed="rId3">
            <a:alphaModFix/>
          </a:blip>
          <a:srcRect b="0" l="0" r="0" t="0"/>
          <a:stretch/>
        </p:blipFill>
        <p:spPr>
          <a:xfrm>
            <a:off x="7118953" y="2108240"/>
            <a:ext cx="3851103" cy="2872343"/>
          </a:xfrm>
          <a:prstGeom prst="rect">
            <a:avLst/>
          </a:prstGeom>
          <a:noFill/>
          <a:ln>
            <a:noFill/>
          </a:ln>
        </p:spPr>
      </p:pic>
      <p:pic>
        <p:nvPicPr>
          <p:cNvPr descr="A diagram of a process&#10;&#10;AI-generated content may be incorrect." id="1012" name="Google Shape;1012;g3968325b51f_0_2959"/>
          <p:cNvPicPr preferRelativeResize="0"/>
          <p:nvPr/>
        </p:nvPicPr>
        <p:blipFill rotWithShape="1">
          <a:blip r:embed="rId4">
            <a:alphaModFix/>
          </a:blip>
          <a:srcRect b="0" l="0" r="0" t="0"/>
          <a:stretch/>
        </p:blipFill>
        <p:spPr>
          <a:xfrm>
            <a:off x="606886" y="2279327"/>
            <a:ext cx="5619711" cy="2296885"/>
          </a:xfrm>
          <a:prstGeom prst="rect">
            <a:avLst/>
          </a:prstGeom>
          <a:noFill/>
          <a:ln>
            <a:noFill/>
          </a:ln>
        </p:spPr>
      </p:pic>
      <p:sp>
        <p:nvSpPr>
          <p:cNvPr id="1013" name="Google Shape;1013;g3968325b51f_0_2959"/>
          <p:cNvSpPr txBox="1"/>
          <p:nvPr/>
        </p:nvSpPr>
        <p:spPr>
          <a:xfrm>
            <a:off x="606874" y="4980573"/>
            <a:ext cx="5529600" cy="1349400"/>
          </a:xfrm>
          <a:prstGeom prst="rect">
            <a:avLst/>
          </a:prstGeom>
          <a:noFill/>
          <a:ln>
            <a:noFill/>
          </a:ln>
        </p:spPr>
        <p:txBody>
          <a:bodyPr anchorCtr="0" anchor="t" bIns="45700" lIns="91425" spcFirstLastPara="1" rIns="91425" wrap="square" tIns="45700">
            <a:spAutoFit/>
          </a:bodyPr>
          <a:lstStyle/>
          <a:p>
            <a:pPr indent="-323850" lvl="0" marL="457200" marR="0" rtl="0" algn="l">
              <a:spcBef>
                <a:spcPts val="0"/>
              </a:spcBef>
              <a:spcAft>
                <a:spcPts val="0"/>
              </a:spcAft>
              <a:buClr>
                <a:schemeClr val="accent1"/>
              </a:buClr>
              <a:buSzPts val="1500"/>
              <a:buFont typeface="Red Hat Text"/>
              <a:buChar char="●"/>
            </a:pPr>
            <a:r>
              <a:rPr lang="en-US" sz="1500">
                <a:solidFill>
                  <a:srgbClr val="000000"/>
                </a:solidFill>
                <a:latin typeface="Red Hat Text"/>
                <a:ea typeface="Red Hat Text"/>
                <a:cs typeface="Red Hat Text"/>
                <a:sym typeface="Red Hat Text"/>
              </a:rPr>
              <a:t>Separate prefill and decode</a:t>
            </a:r>
            <a:endParaRPr sz="1500">
              <a:latin typeface="Red Hat Text"/>
              <a:ea typeface="Red Hat Text"/>
              <a:cs typeface="Red Hat Text"/>
              <a:sym typeface="Red Hat Text"/>
            </a:endParaRPr>
          </a:p>
          <a:p>
            <a:pPr indent="-323850" lvl="0" marL="457200" marR="0" rtl="0" algn="l">
              <a:spcBef>
                <a:spcPts val="0"/>
              </a:spcBef>
              <a:spcAft>
                <a:spcPts val="0"/>
              </a:spcAft>
              <a:buClr>
                <a:schemeClr val="accent1"/>
              </a:buClr>
              <a:buSzPts val="1500"/>
              <a:buFont typeface="Red Hat Text"/>
              <a:buChar char="●"/>
            </a:pPr>
            <a:r>
              <a:rPr lang="en-US" sz="1500">
                <a:solidFill>
                  <a:schemeClr val="dk1"/>
                </a:solidFill>
                <a:latin typeface="Red Hat Text"/>
                <a:ea typeface="Red Hat Text"/>
                <a:cs typeface="Red Hat Text"/>
                <a:sym typeface="Red Hat Text"/>
              </a:rPr>
              <a:t>Allows specialization </a:t>
            </a:r>
            <a:endParaRPr sz="1500">
              <a:solidFill>
                <a:schemeClr val="dk1"/>
              </a:solidFill>
              <a:latin typeface="Red Hat Text"/>
              <a:ea typeface="Red Hat Text"/>
              <a:cs typeface="Red Hat Text"/>
              <a:sym typeface="Red Hat Text"/>
            </a:endParaRPr>
          </a:p>
          <a:p>
            <a:pPr indent="-323850" lvl="0" marL="457200" marR="0" rtl="0" algn="l">
              <a:spcBef>
                <a:spcPts val="0"/>
              </a:spcBef>
              <a:spcAft>
                <a:spcPts val="0"/>
              </a:spcAft>
              <a:buClr>
                <a:schemeClr val="accent1"/>
              </a:buClr>
              <a:buSzPts val="1500"/>
              <a:buFont typeface="Red Hat Text"/>
              <a:buChar char="●"/>
            </a:pPr>
            <a:r>
              <a:rPr lang="en-US" sz="1500">
                <a:solidFill>
                  <a:srgbClr val="000000"/>
                </a:solidFill>
                <a:latin typeface="Red Hat Text"/>
                <a:ea typeface="Red Hat Text"/>
                <a:cs typeface="Red Hat Text"/>
                <a:sym typeface="Red Hat Text"/>
              </a:rPr>
              <a:t>Dynamically decided  </a:t>
            </a:r>
            <a:endParaRPr sz="1500">
              <a:latin typeface="Red Hat Text"/>
              <a:ea typeface="Red Hat Text"/>
              <a:cs typeface="Red Hat Text"/>
              <a:sym typeface="Red Hat Text"/>
            </a:endParaRPr>
          </a:p>
          <a:p>
            <a:pPr indent="-323850" lvl="0" marL="457200" marR="0" rtl="0" algn="l">
              <a:spcBef>
                <a:spcPts val="0"/>
              </a:spcBef>
              <a:spcAft>
                <a:spcPts val="0"/>
              </a:spcAft>
              <a:buClr>
                <a:schemeClr val="accent1"/>
              </a:buClr>
              <a:buSzPts val="1500"/>
              <a:buFont typeface="Red Hat Text"/>
              <a:buChar char="●"/>
            </a:pPr>
            <a:r>
              <a:rPr lang="en-US" sz="1500">
                <a:solidFill>
                  <a:srgbClr val="000000"/>
                </a:solidFill>
                <a:latin typeface="Red Hat Text"/>
                <a:ea typeface="Red Hat Text"/>
                <a:cs typeface="Red Hat Text"/>
                <a:sym typeface="Red Hat Text"/>
              </a:rPr>
              <a:t>Easier to meet TTFT and ITL SLO requirements</a:t>
            </a:r>
            <a:endParaRPr sz="1500">
              <a:latin typeface="Red Hat Text"/>
              <a:ea typeface="Red Hat Text"/>
              <a:cs typeface="Red Hat Text"/>
              <a:sym typeface="Red Hat Text"/>
            </a:endParaRPr>
          </a:p>
          <a:p>
            <a:pPr indent="139700" lvl="0" marL="0" marR="0" rtl="0" algn="l">
              <a:spcBef>
                <a:spcPts val="800"/>
              </a:spcBef>
              <a:spcAft>
                <a:spcPts val="0"/>
              </a:spcAft>
              <a:buClr>
                <a:schemeClr val="lt1"/>
              </a:buClr>
              <a:buSzPts val="2100"/>
              <a:buFont typeface="Noto Sans Symbols"/>
              <a:buNone/>
            </a:pPr>
            <a:r>
              <a:t/>
            </a:r>
            <a:endParaRPr sz="1500">
              <a:solidFill>
                <a:srgbClr val="000000"/>
              </a:solidFill>
              <a:latin typeface="Red Hat Text"/>
              <a:ea typeface="Red Hat Text"/>
              <a:cs typeface="Red Hat Text"/>
              <a:sym typeface="Red Hat Text"/>
            </a:endParaRPr>
          </a:p>
        </p:txBody>
      </p:sp>
      <p:sp>
        <p:nvSpPr>
          <p:cNvPr id="1014" name="Google Shape;1014;g3968325b51f_0_2959"/>
          <p:cNvSpPr txBox="1"/>
          <p:nvPr/>
        </p:nvSpPr>
        <p:spPr>
          <a:xfrm>
            <a:off x="6405241" y="5121658"/>
            <a:ext cx="5278500" cy="1349400"/>
          </a:xfrm>
          <a:prstGeom prst="rect">
            <a:avLst/>
          </a:prstGeom>
          <a:noFill/>
          <a:ln>
            <a:noFill/>
          </a:ln>
        </p:spPr>
        <p:txBody>
          <a:bodyPr anchorCtr="0" anchor="t" bIns="45700" lIns="91425" spcFirstLastPara="1" rIns="91425" wrap="square" tIns="45700">
            <a:spAutoFit/>
          </a:bodyPr>
          <a:lstStyle/>
          <a:p>
            <a:pPr indent="-323850" lvl="0" marL="457200" marR="0" rtl="0" algn="l">
              <a:spcBef>
                <a:spcPts val="0"/>
              </a:spcBef>
              <a:spcAft>
                <a:spcPts val="0"/>
              </a:spcAft>
              <a:buClr>
                <a:schemeClr val="accent1"/>
              </a:buClr>
              <a:buSzPts val="1500"/>
              <a:buFont typeface="Red Hat Text"/>
              <a:buChar char="●"/>
            </a:pPr>
            <a:r>
              <a:rPr lang="en-US" sz="1500">
                <a:latin typeface="Red Hat Text"/>
                <a:ea typeface="Red Hat Text"/>
                <a:cs typeface="Red Hat Text"/>
                <a:sym typeface="Red Hat Text"/>
              </a:rPr>
              <a:t>Best for “medium” server load</a:t>
            </a:r>
            <a:endParaRPr sz="1500">
              <a:latin typeface="Red Hat Text"/>
              <a:ea typeface="Red Hat Text"/>
              <a:cs typeface="Red Hat Text"/>
              <a:sym typeface="Red Hat Text"/>
            </a:endParaRPr>
          </a:p>
          <a:p>
            <a:pPr indent="-323850" lvl="0" marL="457200" marR="0" rtl="0" algn="l">
              <a:spcBef>
                <a:spcPts val="0"/>
              </a:spcBef>
              <a:spcAft>
                <a:spcPts val="0"/>
              </a:spcAft>
              <a:buClr>
                <a:schemeClr val="accent1"/>
              </a:buClr>
              <a:buSzPts val="1500"/>
              <a:buFont typeface="Red Hat Text"/>
              <a:buChar char="●"/>
            </a:pPr>
            <a:r>
              <a:rPr lang="en-US" sz="1500">
                <a:latin typeface="Red Hat Text"/>
                <a:ea typeface="Red Hat Text"/>
                <a:cs typeface="Red Hat Text"/>
                <a:sym typeface="Red Hat Text"/>
              </a:rPr>
              <a:t>Typical: small prefillers, large decoders</a:t>
            </a:r>
            <a:endParaRPr sz="1500">
              <a:latin typeface="Red Hat Text"/>
              <a:ea typeface="Red Hat Text"/>
              <a:cs typeface="Red Hat Text"/>
              <a:sym typeface="Red Hat Text"/>
            </a:endParaRPr>
          </a:p>
          <a:p>
            <a:pPr indent="-323850" lvl="0" marL="457200" marR="0" rtl="0" algn="l">
              <a:spcBef>
                <a:spcPts val="0"/>
              </a:spcBef>
              <a:spcAft>
                <a:spcPts val="0"/>
              </a:spcAft>
              <a:buClr>
                <a:schemeClr val="accent1"/>
              </a:buClr>
              <a:buSzPts val="1500"/>
              <a:buFont typeface="Red Hat Text"/>
              <a:buChar char="●"/>
            </a:pPr>
            <a:r>
              <a:rPr lang="en-US" sz="1500">
                <a:latin typeface="Red Hat Text"/>
                <a:ea typeface="Red Hat Text"/>
                <a:cs typeface="Red Hat Text"/>
                <a:sym typeface="Red Hat Text"/>
              </a:rPr>
              <a:t>P/D benefits are most clear when jointly optimizing </a:t>
            </a:r>
            <a:r>
              <a:rPr lang="en-US" sz="1500">
                <a:latin typeface="Red Hat Text"/>
                <a:ea typeface="Red Hat Text"/>
                <a:cs typeface="Red Hat Text"/>
                <a:sym typeface="Red Hat Text"/>
              </a:rPr>
              <a:t>efficiency</a:t>
            </a:r>
            <a:r>
              <a:rPr lang="en-US" sz="1500">
                <a:latin typeface="Red Hat Text"/>
                <a:ea typeface="Red Hat Text"/>
                <a:cs typeface="Red Hat Text"/>
                <a:sym typeface="Red Hat Text"/>
              </a:rPr>
              <a:t> and interactivity</a:t>
            </a:r>
            <a:endParaRPr sz="1500">
              <a:latin typeface="Red Hat Text"/>
              <a:ea typeface="Red Hat Text"/>
              <a:cs typeface="Red Hat Text"/>
              <a:sym typeface="Red Hat Text"/>
            </a:endParaRPr>
          </a:p>
          <a:p>
            <a:pPr indent="139700" lvl="0" marL="0" marR="0" rtl="0" algn="l">
              <a:spcBef>
                <a:spcPts val="800"/>
              </a:spcBef>
              <a:spcAft>
                <a:spcPts val="0"/>
              </a:spcAft>
              <a:buClr>
                <a:schemeClr val="lt1"/>
              </a:buClr>
              <a:buSzPts val="2100"/>
              <a:buFont typeface="Noto Sans Symbols"/>
              <a:buNone/>
            </a:pPr>
            <a:r>
              <a:t/>
            </a:r>
            <a:endParaRPr sz="1500">
              <a:solidFill>
                <a:srgbClr val="000000"/>
              </a:solidFill>
              <a:latin typeface="Red Hat Text"/>
              <a:ea typeface="Red Hat Text"/>
              <a:cs typeface="Red Hat Text"/>
              <a:sym typeface="Red Hat Text"/>
            </a:endParaRPr>
          </a:p>
        </p:txBody>
      </p:sp>
      <p:sp>
        <p:nvSpPr>
          <p:cNvPr id="1015" name="Google Shape;1015;g3968325b51f_0_2959"/>
          <p:cNvSpPr txBox="1"/>
          <p:nvPr/>
        </p:nvSpPr>
        <p:spPr>
          <a:xfrm>
            <a:off x="661925" y="6442500"/>
            <a:ext cx="62502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u="sng">
                <a:solidFill>
                  <a:schemeClr val="hlink"/>
                </a:solidFill>
                <a:latin typeface="Red Hat Display"/>
                <a:ea typeface="Red Hat Display"/>
                <a:cs typeface="Red Hat Display"/>
                <a:sym typeface="Red Hat Display"/>
                <a:hlinkClick r:id="rId5"/>
              </a:rPr>
              <a:t>https://llm-d.ai/blog/llm-d-v0.2-our-first-well-lit-paths</a:t>
            </a:r>
            <a:r>
              <a:rPr lang="en-US" sz="1500">
                <a:latin typeface="Red Hat Display"/>
                <a:ea typeface="Red Hat Display"/>
                <a:cs typeface="Red Hat Display"/>
                <a:sym typeface="Red Hat Display"/>
              </a:rPr>
              <a:t> </a:t>
            </a:r>
            <a:endParaRPr sz="1500">
              <a:latin typeface="Red Hat Display"/>
              <a:ea typeface="Red Hat Display"/>
              <a:cs typeface="Red Hat Display"/>
              <a:sym typeface="Red Hat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g3968325b51f_0_2589"/>
          <p:cNvSpPr txBox="1"/>
          <p:nvPr>
            <p:ph idx="12" type="sldNum"/>
          </p:nvPr>
        </p:nvSpPr>
        <p:spPr>
          <a:xfrm>
            <a:off x="81975" y="6169556"/>
            <a:ext cx="731700" cy="143700"/>
          </a:xfrm>
          <a:prstGeom prst="rect">
            <a:avLst/>
          </a:prstGeom>
        </p:spPr>
        <p:txBody>
          <a:bodyPr anchorCtr="0" anchor="b" bIns="0" lIns="0" spcFirstLastPara="1" rIns="0" wrap="square" tIns="0">
            <a:noAutofit/>
          </a:bodyPr>
          <a:lstStyle/>
          <a:p>
            <a:pPr indent="0" lvl="0" marL="0" rtl="0" algn="ctr">
              <a:spcBef>
                <a:spcPts val="0"/>
              </a:spcBef>
              <a:spcAft>
                <a:spcPts val="0"/>
              </a:spcAft>
              <a:buClr>
                <a:srgbClr val="000000"/>
              </a:buClr>
              <a:buSzPts val="800"/>
              <a:buFont typeface="Arial"/>
              <a:buNone/>
            </a:pPr>
            <a:fld id="{00000000-1234-1234-1234-123412341234}" type="slidenum">
              <a:rPr lang="en-US"/>
              <a:t>‹#›</a:t>
            </a:fld>
            <a:endParaRPr/>
          </a:p>
        </p:txBody>
      </p:sp>
      <p:sp>
        <p:nvSpPr>
          <p:cNvPr id="1021" name="Google Shape;1021;g3968325b51f_0_2589"/>
          <p:cNvSpPr txBox="1"/>
          <p:nvPr>
            <p:ph type="title"/>
          </p:nvPr>
        </p:nvSpPr>
        <p:spPr>
          <a:xfrm>
            <a:off x="885050" y="871750"/>
            <a:ext cx="10422000" cy="553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“Well-lit” Path: Wide Expert Parallelism </a:t>
            </a:r>
            <a:endParaRPr/>
          </a:p>
        </p:txBody>
      </p:sp>
      <p:sp>
        <p:nvSpPr>
          <p:cNvPr id="1022" name="Google Shape;1022;g3968325b51f_0_2589"/>
          <p:cNvSpPr txBox="1"/>
          <p:nvPr>
            <p:ph idx="3" type="subTitle"/>
          </p:nvPr>
        </p:nvSpPr>
        <p:spPr>
          <a:xfrm>
            <a:off x="885125" y="1424950"/>
            <a:ext cx="10422000" cy="291900"/>
          </a:xfrm>
          <a:prstGeom prst="rect">
            <a:avLst/>
          </a:prstGeom>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600"/>
              <a:buFont typeface="Noto Sans Symbols"/>
              <a:buNone/>
            </a:pPr>
            <a:r>
              <a:rPr lang="en-US">
                <a:latin typeface="Red Hat Display Light"/>
                <a:ea typeface="Red Hat Display Light"/>
                <a:cs typeface="Red Hat Display Light"/>
                <a:sym typeface="Red Hat Display Light"/>
              </a:rPr>
              <a:t>llm-d’s K8s-native design integrates EP implementation directly with the broader system, including DP-aware load balancing</a:t>
            </a:r>
            <a:endParaRPr/>
          </a:p>
          <a:p>
            <a:pPr indent="0" lvl="0" marL="0" rtl="0" algn="ctr">
              <a:spcBef>
                <a:spcPts val="500"/>
              </a:spcBef>
              <a:spcAft>
                <a:spcPts val="0"/>
              </a:spcAft>
              <a:buNone/>
            </a:pPr>
            <a:r>
              <a:t/>
            </a:r>
            <a:endParaRPr/>
          </a:p>
        </p:txBody>
      </p:sp>
      <p:sp>
        <p:nvSpPr>
          <p:cNvPr id="1023" name="Google Shape;1023;g3968325b51f_0_2589"/>
          <p:cNvSpPr/>
          <p:nvPr/>
        </p:nvSpPr>
        <p:spPr>
          <a:xfrm>
            <a:off x="696714" y="2084459"/>
            <a:ext cx="10478700" cy="3654000"/>
          </a:xfrm>
          <a:prstGeom prst="rect">
            <a:avLst/>
          </a:prstGeom>
          <a:solidFill>
            <a:srgbClr val="FFFFFF"/>
          </a:solidFill>
          <a:ln cap="flat" cmpd="sng" w="13600">
            <a:solidFill>
              <a:srgbClr val="D9D9D9"/>
            </a:solidFill>
            <a:prstDash val="solid"/>
            <a:round/>
            <a:headEnd len="sm" w="sm" type="none"/>
            <a:tailEnd len="sm" w="sm" type="none"/>
          </a:ln>
          <a:effectLst>
            <a:outerShdw blurRad="81569" rotWithShape="0" algn="bl" dir="5400000" dist="27189">
              <a:srgbClr val="000000">
                <a:alpha val="50199"/>
              </a:srgbClr>
            </a:outerShdw>
          </a:effectLst>
        </p:spPr>
        <p:txBody>
          <a:bodyPr anchorCtr="0" anchor="ctr" bIns="55075" lIns="55075" spcFirstLastPara="1" rIns="55075" wrap="square" tIns="55075">
            <a:noAutofit/>
          </a:bodyPr>
          <a:lstStyle/>
          <a:p>
            <a:pPr indent="0" lvl="0" marL="0" marR="0" rtl="0" algn="l">
              <a:spcBef>
                <a:spcPts val="0"/>
              </a:spcBef>
              <a:spcAft>
                <a:spcPts val="0"/>
              </a:spcAft>
              <a:buClr>
                <a:srgbClr val="000000"/>
              </a:buClr>
              <a:buSzPts val="1200"/>
              <a:buFont typeface="Arial"/>
              <a:buNone/>
            </a:pPr>
            <a:r>
              <a:t/>
            </a:r>
            <a:endParaRPr sz="1200">
              <a:solidFill>
                <a:srgbClr val="000000"/>
              </a:solidFill>
              <a:latin typeface="IBM Plex Sans"/>
              <a:ea typeface="IBM Plex Sans"/>
              <a:cs typeface="IBM Plex Sans"/>
              <a:sym typeface="IBM Plex Sans"/>
            </a:endParaRPr>
          </a:p>
        </p:txBody>
      </p:sp>
      <p:sp>
        <p:nvSpPr>
          <p:cNvPr id="1024" name="Google Shape;1024;g3968325b51f_0_2589"/>
          <p:cNvSpPr/>
          <p:nvPr/>
        </p:nvSpPr>
        <p:spPr>
          <a:xfrm>
            <a:off x="1400764" y="3840451"/>
            <a:ext cx="9053100" cy="1593300"/>
          </a:xfrm>
          <a:prstGeom prst="rect">
            <a:avLst/>
          </a:prstGeom>
          <a:solidFill>
            <a:srgbClr val="D8D8D8"/>
          </a:solidFill>
          <a:ln cap="flat" cmpd="sng" w="13600">
            <a:solidFill>
              <a:srgbClr val="D9D9D9"/>
            </a:solidFill>
            <a:prstDash val="solid"/>
            <a:round/>
            <a:headEnd len="sm" w="sm" type="none"/>
            <a:tailEnd len="sm" w="sm" type="none"/>
          </a:ln>
          <a:effectLst>
            <a:outerShdw blurRad="81569" rotWithShape="0" algn="bl" dir="5400000" dist="27189">
              <a:srgbClr val="000000">
                <a:alpha val="50199"/>
              </a:srgbClr>
            </a:outerShdw>
          </a:effectLst>
        </p:spPr>
        <p:txBody>
          <a:bodyPr anchorCtr="0" anchor="b" bIns="97875" lIns="97875" spcFirstLastPara="1" rIns="97875" wrap="square" tIns="97875">
            <a:noAutofit/>
          </a:bodyPr>
          <a:lstStyle/>
          <a:p>
            <a:pPr indent="0" lvl="0" marL="0" marR="0" rtl="0" algn="ctr">
              <a:spcBef>
                <a:spcPts val="0"/>
              </a:spcBef>
              <a:spcAft>
                <a:spcPts val="0"/>
              </a:spcAft>
              <a:buClr>
                <a:srgbClr val="000000"/>
              </a:buClr>
              <a:buSzPts val="1200"/>
              <a:buFont typeface="Arial"/>
              <a:buNone/>
            </a:pPr>
            <a:r>
              <a:rPr lang="en-US" sz="1200">
                <a:solidFill>
                  <a:srgbClr val="000000"/>
                </a:solidFill>
                <a:latin typeface="IBM Plex Sans"/>
                <a:ea typeface="IBM Plex Sans"/>
                <a:cs typeface="IBM Plex Sans"/>
                <a:sym typeface="IBM Plex Sans"/>
              </a:rPr>
              <a:t>LeaderWorkerSet</a:t>
            </a:r>
            <a:endParaRPr sz="1200">
              <a:solidFill>
                <a:srgbClr val="000000"/>
              </a:solidFill>
              <a:latin typeface="IBM Plex Sans"/>
              <a:ea typeface="IBM Plex Sans"/>
              <a:cs typeface="IBM Plex Sans"/>
              <a:sym typeface="IBM Plex Sans"/>
            </a:endParaRPr>
          </a:p>
        </p:txBody>
      </p:sp>
      <p:sp>
        <p:nvSpPr>
          <p:cNvPr id="1025" name="Google Shape;1025;g3968325b51f_0_2589"/>
          <p:cNvSpPr/>
          <p:nvPr/>
        </p:nvSpPr>
        <p:spPr>
          <a:xfrm>
            <a:off x="3802671" y="3894536"/>
            <a:ext cx="826800" cy="7356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t/>
            </a:r>
            <a:endParaRPr b="1" sz="1100">
              <a:solidFill>
                <a:srgbClr val="000000"/>
              </a:solidFill>
              <a:latin typeface="IBM Plex Sans"/>
              <a:ea typeface="IBM Plex Sans"/>
              <a:cs typeface="IBM Plex Sans"/>
              <a:sym typeface="IBM Plex Sans"/>
            </a:endParaRPr>
          </a:p>
        </p:txBody>
      </p:sp>
      <p:sp>
        <p:nvSpPr>
          <p:cNvPr id="1026" name="Google Shape;1026;g3968325b51f_0_2589"/>
          <p:cNvSpPr/>
          <p:nvPr/>
        </p:nvSpPr>
        <p:spPr>
          <a:xfrm>
            <a:off x="4919584" y="3894536"/>
            <a:ext cx="826800" cy="7356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t/>
            </a:r>
            <a:endParaRPr b="1" sz="1100">
              <a:solidFill>
                <a:srgbClr val="000000"/>
              </a:solidFill>
              <a:latin typeface="IBM Plex Sans"/>
              <a:ea typeface="IBM Plex Sans"/>
              <a:cs typeface="IBM Plex Sans"/>
              <a:sym typeface="IBM Plex Sans"/>
            </a:endParaRPr>
          </a:p>
        </p:txBody>
      </p:sp>
      <p:sp>
        <p:nvSpPr>
          <p:cNvPr id="1027" name="Google Shape;1027;g3968325b51f_0_2589"/>
          <p:cNvSpPr/>
          <p:nvPr/>
        </p:nvSpPr>
        <p:spPr>
          <a:xfrm>
            <a:off x="6036496" y="3894536"/>
            <a:ext cx="826800" cy="7356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t/>
            </a:r>
            <a:endParaRPr b="1" sz="1100">
              <a:solidFill>
                <a:srgbClr val="000000"/>
              </a:solidFill>
              <a:latin typeface="IBM Plex Sans"/>
              <a:ea typeface="IBM Plex Sans"/>
              <a:cs typeface="IBM Plex Sans"/>
              <a:sym typeface="IBM Plex Sans"/>
            </a:endParaRPr>
          </a:p>
        </p:txBody>
      </p:sp>
      <p:sp>
        <p:nvSpPr>
          <p:cNvPr id="1028" name="Google Shape;1028;g3968325b51f_0_2589"/>
          <p:cNvSpPr/>
          <p:nvPr/>
        </p:nvSpPr>
        <p:spPr>
          <a:xfrm>
            <a:off x="7153409" y="3894536"/>
            <a:ext cx="826800" cy="7356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t/>
            </a:r>
            <a:endParaRPr b="1" sz="1100">
              <a:solidFill>
                <a:srgbClr val="000000"/>
              </a:solidFill>
              <a:latin typeface="IBM Plex Sans"/>
              <a:ea typeface="IBM Plex Sans"/>
              <a:cs typeface="IBM Plex Sans"/>
              <a:sym typeface="IBM Plex Sans"/>
            </a:endParaRPr>
          </a:p>
        </p:txBody>
      </p:sp>
      <p:sp>
        <p:nvSpPr>
          <p:cNvPr id="1029" name="Google Shape;1029;g3968325b51f_0_2589"/>
          <p:cNvSpPr/>
          <p:nvPr/>
        </p:nvSpPr>
        <p:spPr>
          <a:xfrm>
            <a:off x="2685759" y="3894536"/>
            <a:ext cx="826800" cy="7356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t/>
            </a:r>
            <a:endParaRPr b="1" sz="1100">
              <a:solidFill>
                <a:srgbClr val="000000"/>
              </a:solidFill>
              <a:latin typeface="IBM Plex Sans"/>
              <a:ea typeface="IBM Plex Sans"/>
              <a:cs typeface="IBM Plex Sans"/>
              <a:sym typeface="IBM Plex Sans"/>
            </a:endParaRPr>
          </a:p>
        </p:txBody>
      </p:sp>
      <p:sp>
        <p:nvSpPr>
          <p:cNvPr id="1030" name="Google Shape;1030;g3968325b51f_0_2589"/>
          <p:cNvSpPr/>
          <p:nvPr/>
        </p:nvSpPr>
        <p:spPr>
          <a:xfrm>
            <a:off x="1568847" y="3894536"/>
            <a:ext cx="826800" cy="7356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t/>
            </a:r>
            <a:endParaRPr b="1" sz="1100">
              <a:solidFill>
                <a:srgbClr val="000000"/>
              </a:solidFill>
              <a:latin typeface="IBM Plex Sans"/>
              <a:ea typeface="IBM Plex Sans"/>
              <a:cs typeface="IBM Plex Sans"/>
              <a:sym typeface="IBM Plex Sans"/>
            </a:endParaRPr>
          </a:p>
        </p:txBody>
      </p:sp>
      <p:sp>
        <p:nvSpPr>
          <p:cNvPr id="1031" name="Google Shape;1031;g3968325b51f_0_2589"/>
          <p:cNvSpPr/>
          <p:nvPr/>
        </p:nvSpPr>
        <p:spPr>
          <a:xfrm>
            <a:off x="7868246" y="2897378"/>
            <a:ext cx="1165500" cy="5193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EPP</a:t>
            </a:r>
            <a:endParaRPr b="1" sz="1100">
              <a:solidFill>
                <a:srgbClr val="000000"/>
              </a:solidFill>
              <a:latin typeface="IBM Plex Sans"/>
              <a:ea typeface="IBM Plex Sans"/>
              <a:cs typeface="IBM Plex Sans"/>
              <a:sym typeface="IBM Plex Sans"/>
            </a:endParaRPr>
          </a:p>
        </p:txBody>
      </p:sp>
      <p:sp>
        <p:nvSpPr>
          <p:cNvPr id="1032" name="Google Shape;1032;g3968325b51f_0_2589"/>
          <p:cNvSpPr/>
          <p:nvPr/>
        </p:nvSpPr>
        <p:spPr>
          <a:xfrm>
            <a:off x="5344498" y="2897378"/>
            <a:ext cx="1165500" cy="5193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t/>
            </a:r>
            <a:endParaRPr sz="1100">
              <a:solidFill>
                <a:srgbClr val="000000"/>
              </a:solidFill>
              <a:latin typeface="IBM Plex Sans"/>
              <a:ea typeface="IBM Plex Sans"/>
              <a:cs typeface="IBM Plex Sans"/>
              <a:sym typeface="IBM Plex Sans"/>
            </a:endParaRPr>
          </a:p>
        </p:txBody>
      </p:sp>
      <p:sp>
        <p:nvSpPr>
          <p:cNvPr id="1033" name="Google Shape;1033;g3968325b51f_0_2589"/>
          <p:cNvSpPr txBox="1"/>
          <p:nvPr/>
        </p:nvSpPr>
        <p:spPr>
          <a:xfrm>
            <a:off x="1364619" y="4640707"/>
            <a:ext cx="1247700" cy="4353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Pod A</a:t>
            </a:r>
            <a:endParaRPr b="1" sz="1100">
              <a:solidFill>
                <a:srgbClr val="000000"/>
              </a:solidFill>
              <a:latin typeface="IBM Plex Sans"/>
              <a:ea typeface="IBM Plex Sans"/>
              <a:cs typeface="IBM Plex Sans"/>
              <a:sym typeface="IBM Plex Sans"/>
            </a:endParaRPr>
          </a:p>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(DP-0)</a:t>
            </a:r>
            <a:endParaRPr b="1" sz="1100">
              <a:solidFill>
                <a:srgbClr val="000000"/>
              </a:solidFill>
              <a:latin typeface="IBM Plex Sans"/>
              <a:ea typeface="IBM Plex Sans"/>
              <a:cs typeface="IBM Plex Sans"/>
              <a:sym typeface="IBM Plex Sans"/>
            </a:endParaRPr>
          </a:p>
        </p:txBody>
      </p:sp>
      <p:cxnSp>
        <p:nvCxnSpPr>
          <p:cNvPr id="1034" name="Google Shape;1034;g3968325b51f_0_2589"/>
          <p:cNvCxnSpPr/>
          <p:nvPr/>
        </p:nvCxnSpPr>
        <p:spPr>
          <a:xfrm>
            <a:off x="5978320" y="2257553"/>
            <a:ext cx="0" cy="633900"/>
          </a:xfrm>
          <a:prstGeom prst="straightConnector1">
            <a:avLst/>
          </a:prstGeom>
          <a:noFill/>
          <a:ln cap="flat" cmpd="sng" w="13600">
            <a:solidFill>
              <a:srgbClr val="595959"/>
            </a:solidFill>
            <a:prstDash val="solid"/>
            <a:round/>
            <a:headEnd len="sm" w="sm" type="none"/>
            <a:tailEnd len="med" w="med" type="triangle"/>
          </a:ln>
        </p:spPr>
      </p:cxnSp>
      <p:sp>
        <p:nvSpPr>
          <p:cNvPr id="1035" name="Google Shape;1035;g3968325b51f_0_2589"/>
          <p:cNvSpPr txBox="1"/>
          <p:nvPr/>
        </p:nvSpPr>
        <p:spPr>
          <a:xfrm>
            <a:off x="5992959" y="2399604"/>
            <a:ext cx="1633200" cy="435300"/>
          </a:xfrm>
          <a:prstGeom prst="rect">
            <a:avLst/>
          </a:prstGeom>
          <a:noFill/>
          <a:ln>
            <a:noFill/>
          </a:ln>
        </p:spPr>
        <p:txBody>
          <a:bodyPr anchorCtr="0" anchor="ctr" bIns="97875" lIns="97875" spcFirstLastPara="1" rIns="97875" wrap="square" tIns="97875">
            <a:noAutofit/>
          </a:bodyPr>
          <a:lstStyle/>
          <a:p>
            <a:pPr indent="0" lvl="0" marL="0" marR="0" rtl="0" algn="l">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GET completions</a:t>
            </a:r>
            <a:endParaRPr b="1" sz="1100">
              <a:solidFill>
                <a:srgbClr val="000000"/>
              </a:solidFill>
              <a:latin typeface="IBM Plex Sans"/>
              <a:ea typeface="IBM Plex Sans"/>
              <a:cs typeface="IBM Plex Sans"/>
              <a:sym typeface="IBM Plex Sans"/>
            </a:endParaRPr>
          </a:p>
        </p:txBody>
      </p:sp>
      <p:cxnSp>
        <p:nvCxnSpPr>
          <p:cNvPr id="1036" name="Google Shape;1036;g3968325b51f_0_2589"/>
          <p:cNvCxnSpPr/>
          <p:nvPr/>
        </p:nvCxnSpPr>
        <p:spPr>
          <a:xfrm>
            <a:off x="6537943" y="3116578"/>
            <a:ext cx="1330500" cy="0"/>
          </a:xfrm>
          <a:prstGeom prst="straightConnector1">
            <a:avLst/>
          </a:prstGeom>
          <a:noFill/>
          <a:ln cap="flat" cmpd="sng" w="13600">
            <a:solidFill>
              <a:srgbClr val="595959"/>
            </a:solidFill>
            <a:prstDash val="solid"/>
            <a:round/>
            <a:headEnd len="sm" w="sm" type="none"/>
            <a:tailEnd len="med" w="med" type="triangle"/>
          </a:ln>
        </p:spPr>
      </p:cxnSp>
      <p:cxnSp>
        <p:nvCxnSpPr>
          <p:cNvPr id="1037" name="Google Shape;1037;g3968325b51f_0_2589"/>
          <p:cNvCxnSpPr/>
          <p:nvPr/>
        </p:nvCxnSpPr>
        <p:spPr>
          <a:xfrm rot="10800000">
            <a:off x="6538346" y="3229667"/>
            <a:ext cx="1329900" cy="0"/>
          </a:xfrm>
          <a:prstGeom prst="straightConnector1">
            <a:avLst/>
          </a:prstGeom>
          <a:noFill/>
          <a:ln cap="flat" cmpd="sng" w="13600">
            <a:solidFill>
              <a:srgbClr val="595959"/>
            </a:solidFill>
            <a:prstDash val="solid"/>
            <a:round/>
            <a:headEnd len="sm" w="sm" type="none"/>
            <a:tailEnd len="med" w="med" type="triangle"/>
          </a:ln>
        </p:spPr>
      </p:cxnSp>
      <p:sp>
        <p:nvSpPr>
          <p:cNvPr id="1038" name="Google Shape;1038;g3968325b51f_0_2589"/>
          <p:cNvSpPr/>
          <p:nvPr/>
        </p:nvSpPr>
        <p:spPr>
          <a:xfrm>
            <a:off x="8270321" y="3894536"/>
            <a:ext cx="826800" cy="7356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t/>
            </a:r>
            <a:endParaRPr b="1" sz="1100">
              <a:solidFill>
                <a:srgbClr val="000000"/>
              </a:solidFill>
              <a:latin typeface="IBM Plex Sans"/>
              <a:ea typeface="IBM Plex Sans"/>
              <a:cs typeface="IBM Plex Sans"/>
              <a:sym typeface="IBM Plex Sans"/>
            </a:endParaRPr>
          </a:p>
        </p:txBody>
      </p:sp>
      <p:sp>
        <p:nvSpPr>
          <p:cNvPr id="1039" name="Google Shape;1039;g3968325b51f_0_2589"/>
          <p:cNvSpPr/>
          <p:nvPr/>
        </p:nvSpPr>
        <p:spPr>
          <a:xfrm>
            <a:off x="9387233" y="3894536"/>
            <a:ext cx="826800" cy="7356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t/>
            </a:r>
            <a:endParaRPr b="1" sz="1100">
              <a:solidFill>
                <a:srgbClr val="000000"/>
              </a:solidFill>
              <a:latin typeface="IBM Plex Sans"/>
              <a:ea typeface="IBM Plex Sans"/>
              <a:cs typeface="IBM Plex Sans"/>
              <a:sym typeface="IBM Plex Sans"/>
            </a:endParaRPr>
          </a:p>
        </p:txBody>
      </p:sp>
      <p:pic>
        <p:nvPicPr>
          <p:cNvPr id="1040" name="Google Shape;1040;g3968325b51f_0_2589"/>
          <p:cNvPicPr preferRelativeResize="0"/>
          <p:nvPr/>
        </p:nvPicPr>
        <p:blipFill rotWithShape="1">
          <a:blip r:embed="rId3">
            <a:alphaModFix/>
          </a:blip>
          <a:srcRect b="0" l="0" r="0" t="0"/>
          <a:stretch/>
        </p:blipFill>
        <p:spPr>
          <a:xfrm>
            <a:off x="9318195" y="4258876"/>
            <a:ext cx="965002" cy="276593"/>
          </a:xfrm>
          <a:prstGeom prst="rect">
            <a:avLst/>
          </a:prstGeom>
          <a:noFill/>
          <a:ln>
            <a:noFill/>
          </a:ln>
        </p:spPr>
      </p:pic>
      <p:pic>
        <p:nvPicPr>
          <p:cNvPr id="1041" name="Google Shape;1041;g3968325b51f_0_2589"/>
          <p:cNvPicPr preferRelativeResize="0"/>
          <p:nvPr/>
        </p:nvPicPr>
        <p:blipFill rotWithShape="1">
          <a:blip r:embed="rId3">
            <a:alphaModFix/>
          </a:blip>
          <a:srcRect b="0" l="0" r="0" t="0"/>
          <a:stretch/>
        </p:blipFill>
        <p:spPr>
          <a:xfrm>
            <a:off x="7087928" y="4258876"/>
            <a:ext cx="965002" cy="276593"/>
          </a:xfrm>
          <a:prstGeom prst="rect">
            <a:avLst/>
          </a:prstGeom>
          <a:noFill/>
          <a:ln>
            <a:noFill/>
          </a:ln>
        </p:spPr>
      </p:pic>
      <p:pic>
        <p:nvPicPr>
          <p:cNvPr id="1042" name="Google Shape;1042;g3968325b51f_0_2589"/>
          <p:cNvPicPr preferRelativeResize="0"/>
          <p:nvPr/>
        </p:nvPicPr>
        <p:blipFill rotWithShape="1">
          <a:blip r:embed="rId3">
            <a:alphaModFix/>
          </a:blip>
          <a:srcRect b="0" l="0" r="0" t="0"/>
          <a:stretch/>
        </p:blipFill>
        <p:spPr>
          <a:xfrm>
            <a:off x="2642377" y="4280473"/>
            <a:ext cx="965002" cy="276593"/>
          </a:xfrm>
          <a:prstGeom prst="rect">
            <a:avLst/>
          </a:prstGeom>
          <a:noFill/>
          <a:ln>
            <a:noFill/>
          </a:ln>
        </p:spPr>
      </p:pic>
      <p:pic>
        <p:nvPicPr>
          <p:cNvPr id="1043" name="Google Shape;1043;g3968325b51f_0_2589"/>
          <p:cNvPicPr preferRelativeResize="0"/>
          <p:nvPr/>
        </p:nvPicPr>
        <p:blipFill rotWithShape="1">
          <a:blip r:embed="rId3">
            <a:alphaModFix/>
          </a:blip>
          <a:srcRect b="0" l="0" r="0" t="0"/>
          <a:stretch/>
        </p:blipFill>
        <p:spPr>
          <a:xfrm>
            <a:off x="1482066" y="4280473"/>
            <a:ext cx="965002" cy="276593"/>
          </a:xfrm>
          <a:prstGeom prst="rect">
            <a:avLst/>
          </a:prstGeom>
          <a:noFill/>
          <a:ln>
            <a:noFill/>
          </a:ln>
        </p:spPr>
      </p:pic>
      <p:sp>
        <p:nvSpPr>
          <p:cNvPr id="1044" name="Google Shape;1044;g3968325b51f_0_2589"/>
          <p:cNvSpPr txBox="1"/>
          <p:nvPr/>
        </p:nvSpPr>
        <p:spPr>
          <a:xfrm>
            <a:off x="2475428" y="4640707"/>
            <a:ext cx="1247700" cy="4353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Pod B</a:t>
            </a:r>
            <a:endParaRPr b="1" sz="1100">
              <a:solidFill>
                <a:srgbClr val="000000"/>
              </a:solidFill>
              <a:latin typeface="IBM Plex Sans"/>
              <a:ea typeface="IBM Plex Sans"/>
              <a:cs typeface="IBM Plex Sans"/>
              <a:sym typeface="IBM Plex Sans"/>
            </a:endParaRPr>
          </a:p>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(DP-1)</a:t>
            </a:r>
            <a:endParaRPr b="1" sz="1100">
              <a:solidFill>
                <a:srgbClr val="000000"/>
              </a:solidFill>
              <a:latin typeface="IBM Plex Sans"/>
              <a:ea typeface="IBM Plex Sans"/>
              <a:cs typeface="IBM Plex Sans"/>
              <a:sym typeface="IBM Plex Sans"/>
            </a:endParaRPr>
          </a:p>
        </p:txBody>
      </p:sp>
      <p:sp>
        <p:nvSpPr>
          <p:cNvPr id="1045" name="Google Shape;1045;g3968325b51f_0_2589"/>
          <p:cNvSpPr txBox="1"/>
          <p:nvPr/>
        </p:nvSpPr>
        <p:spPr>
          <a:xfrm>
            <a:off x="8100537" y="4640707"/>
            <a:ext cx="1247700" cy="4353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Pod G</a:t>
            </a:r>
            <a:endParaRPr b="1" sz="1100">
              <a:solidFill>
                <a:srgbClr val="000000"/>
              </a:solidFill>
              <a:latin typeface="IBM Plex Sans"/>
              <a:ea typeface="IBM Plex Sans"/>
              <a:cs typeface="IBM Plex Sans"/>
              <a:sym typeface="IBM Plex Sans"/>
            </a:endParaRPr>
          </a:p>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(DP-6)</a:t>
            </a:r>
            <a:endParaRPr b="1" sz="1100">
              <a:solidFill>
                <a:srgbClr val="000000"/>
              </a:solidFill>
              <a:latin typeface="IBM Plex Sans"/>
              <a:ea typeface="IBM Plex Sans"/>
              <a:cs typeface="IBM Plex Sans"/>
              <a:sym typeface="IBM Plex Sans"/>
            </a:endParaRPr>
          </a:p>
        </p:txBody>
      </p:sp>
      <p:sp>
        <p:nvSpPr>
          <p:cNvPr id="1046" name="Google Shape;1046;g3968325b51f_0_2589"/>
          <p:cNvSpPr txBox="1"/>
          <p:nvPr/>
        </p:nvSpPr>
        <p:spPr>
          <a:xfrm>
            <a:off x="9176904" y="4640707"/>
            <a:ext cx="1247700" cy="4353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Pod H</a:t>
            </a:r>
            <a:endParaRPr b="1" sz="1100">
              <a:solidFill>
                <a:srgbClr val="000000"/>
              </a:solidFill>
              <a:latin typeface="IBM Plex Sans"/>
              <a:ea typeface="IBM Plex Sans"/>
              <a:cs typeface="IBM Plex Sans"/>
              <a:sym typeface="IBM Plex Sans"/>
            </a:endParaRPr>
          </a:p>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(DP-7)</a:t>
            </a:r>
            <a:endParaRPr b="1" sz="1100">
              <a:solidFill>
                <a:srgbClr val="000000"/>
              </a:solidFill>
              <a:latin typeface="IBM Plex Sans"/>
              <a:ea typeface="IBM Plex Sans"/>
              <a:cs typeface="IBM Plex Sans"/>
              <a:sym typeface="IBM Plex Sans"/>
            </a:endParaRPr>
          </a:p>
        </p:txBody>
      </p:sp>
      <p:sp>
        <p:nvSpPr>
          <p:cNvPr id="1047" name="Google Shape;1047;g3968325b51f_0_2589"/>
          <p:cNvSpPr/>
          <p:nvPr/>
        </p:nvSpPr>
        <p:spPr>
          <a:xfrm>
            <a:off x="1660264" y="3961092"/>
            <a:ext cx="8418300" cy="201600"/>
          </a:xfrm>
          <a:prstGeom prst="rect">
            <a:avLst/>
          </a:prstGeom>
          <a:solidFill>
            <a:srgbClr val="EEEEEE"/>
          </a:solidFill>
          <a:ln>
            <a:noFill/>
          </a:ln>
          <a:effectLst>
            <a:outerShdw blurRad="81569" rotWithShape="0" algn="bl" dir="5400000" dist="27189">
              <a:srgbClr val="000000">
                <a:alpha val="50199"/>
              </a:srgbClr>
            </a:outerShdw>
          </a:effectLst>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Expert-Parallel MLP</a:t>
            </a:r>
            <a:endParaRPr i="1" sz="1100">
              <a:solidFill>
                <a:srgbClr val="000000"/>
              </a:solidFill>
              <a:latin typeface="IBM Plex Sans"/>
              <a:ea typeface="IBM Plex Sans"/>
              <a:cs typeface="IBM Plex Sans"/>
              <a:sym typeface="IBM Plex Sans"/>
            </a:endParaRPr>
          </a:p>
        </p:txBody>
      </p:sp>
      <p:sp>
        <p:nvSpPr>
          <p:cNvPr id="1048" name="Google Shape;1048;g3968325b51f_0_2589"/>
          <p:cNvSpPr txBox="1"/>
          <p:nvPr/>
        </p:nvSpPr>
        <p:spPr>
          <a:xfrm>
            <a:off x="9033834" y="2939431"/>
            <a:ext cx="1330500" cy="4353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*Composes with other scorers*</a:t>
            </a:r>
            <a:endParaRPr b="1" sz="1100">
              <a:solidFill>
                <a:srgbClr val="000000"/>
              </a:solidFill>
              <a:latin typeface="IBM Plex Sans"/>
              <a:ea typeface="IBM Plex Sans"/>
              <a:cs typeface="IBM Plex Sans"/>
              <a:sym typeface="IBM Plex Sans"/>
            </a:endParaRPr>
          </a:p>
        </p:txBody>
      </p:sp>
      <p:cxnSp>
        <p:nvCxnSpPr>
          <p:cNvPr id="1049" name="Google Shape;1049;g3968325b51f_0_2589"/>
          <p:cNvCxnSpPr>
            <a:stCxn id="1032" idx="2"/>
          </p:cNvCxnSpPr>
          <p:nvPr/>
        </p:nvCxnSpPr>
        <p:spPr>
          <a:xfrm flipH="1">
            <a:off x="5364148" y="3416678"/>
            <a:ext cx="563100" cy="474000"/>
          </a:xfrm>
          <a:prstGeom prst="straightConnector1">
            <a:avLst/>
          </a:prstGeom>
          <a:noFill/>
          <a:ln cap="flat" cmpd="sng" w="13600">
            <a:solidFill>
              <a:srgbClr val="595959"/>
            </a:solidFill>
            <a:prstDash val="solid"/>
            <a:round/>
            <a:headEnd len="sm" w="sm" type="none"/>
            <a:tailEnd len="med" w="med" type="triangle"/>
          </a:ln>
        </p:spPr>
      </p:cxnSp>
      <p:sp>
        <p:nvSpPr>
          <p:cNvPr id="1050" name="Google Shape;1050;g3968325b51f_0_2589"/>
          <p:cNvSpPr txBox="1"/>
          <p:nvPr/>
        </p:nvSpPr>
        <p:spPr>
          <a:xfrm>
            <a:off x="6602988" y="2896198"/>
            <a:ext cx="1247700" cy="2052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Prompt</a:t>
            </a:r>
            <a:endParaRPr b="1" sz="1100">
              <a:solidFill>
                <a:srgbClr val="000000"/>
              </a:solidFill>
              <a:latin typeface="IBM Plex Sans"/>
              <a:ea typeface="IBM Plex Sans"/>
              <a:cs typeface="IBM Plex Sans"/>
              <a:sym typeface="IBM Plex Sans"/>
            </a:endParaRPr>
          </a:p>
        </p:txBody>
      </p:sp>
      <p:sp>
        <p:nvSpPr>
          <p:cNvPr id="1051" name="Google Shape;1051;g3968325b51f_0_2589"/>
          <p:cNvSpPr txBox="1"/>
          <p:nvPr/>
        </p:nvSpPr>
        <p:spPr>
          <a:xfrm>
            <a:off x="6579211" y="3234995"/>
            <a:ext cx="1247700" cy="2052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Pod D</a:t>
            </a:r>
            <a:endParaRPr b="1" sz="1100">
              <a:solidFill>
                <a:srgbClr val="000000"/>
              </a:solidFill>
              <a:latin typeface="IBM Plex Sans"/>
              <a:ea typeface="IBM Plex Sans"/>
              <a:cs typeface="IBM Plex Sans"/>
              <a:sym typeface="IBM Plex Sans"/>
            </a:endParaRPr>
          </a:p>
        </p:txBody>
      </p:sp>
      <p:pic>
        <p:nvPicPr>
          <p:cNvPr id="1052" name="Google Shape;1052;g3968325b51f_0_2589"/>
          <p:cNvPicPr preferRelativeResize="0"/>
          <p:nvPr/>
        </p:nvPicPr>
        <p:blipFill rotWithShape="1">
          <a:blip r:embed="rId3">
            <a:alphaModFix/>
          </a:blip>
          <a:srcRect b="0" l="0" r="0" t="0"/>
          <a:stretch/>
        </p:blipFill>
        <p:spPr>
          <a:xfrm>
            <a:off x="3712163" y="4280473"/>
            <a:ext cx="965002" cy="276593"/>
          </a:xfrm>
          <a:prstGeom prst="rect">
            <a:avLst/>
          </a:prstGeom>
          <a:noFill/>
          <a:ln>
            <a:noFill/>
          </a:ln>
        </p:spPr>
      </p:pic>
      <p:pic>
        <p:nvPicPr>
          <p:cNvPr id="1053" name="Google Shape;1053;g3968325b51f_0_2589"/>
          <p:cNvPicPr preferRelativeResize="0"/>
          <p:nvPr/>
        </p:nvPicPr>
        <p:blipFill rotWithShape="1">
          <a:blip r:embed="rId3">
            <a:alphaModFix/>
          </a:blip>
          <a:srcRect b="0" l="0" r="0" t="0"/>
          <a:stretch/>
        </p:blipFill>
        <p:spPr>
          <a:xfrm>
            <a:off x="4861598" y="4280473"/>
            <a:ext cx="965002" cy="276593"/>
          </a:xfrm>
          <a:prstGeom prst="rect">
            <a:avLst/>
          </a:prstGeom>
          <a:noFill/>
          <a:ln>
            <a:noFill/>
          </a:ln>
        </p:spPr>
      </p:pic>
      <p:pic>
        <p:nvPicPr>
          <p:cNvPr id="1054" name="Google Shape;1054;g3968325b51f_0_2589"/>
          <p:cNvPicPr preferRelativeResize="0"/>
          <p:nvPr/>
        </p:nvPicPr>
        <p:blipFill rotWithShape="1">
          <a:blip r:embed="rId3">
            <a:alphaModFix/>
          </a:blip>
          <a:srcRect b="0" l="0" r="0" t="0"/>
          <a:stretch/>
        </p:blipFill>
        <p:spPr>
          <a:xfrm>
            <a:off x="5956540" y="4280473"/>
            <a:ext cx="965002" cy="276593"/>
          </a:xfrm>
          <a:prstGeom prst="rect">
            <a:avLst/>
          </a:prstGeom>
          <a:noFill/>
          <a:ln>
            <a:noFill/>
          </a:ln>
        </p:spPr>
      </p:pic>
      <p:pic>
        <p:nvPicPr>
          <p:cNvPr id="1055" name="Google Shape;1055;g3968325b51f_0_2589"/>
          <p:cNvPicPr preferRelativeResize="0"/>
          <p:nvPr/>
        </p:nvPicPr>
        <p:blipFill rotWithShape="1">
          <a:blip r:embed="rId4">
            <a:alphaModFix/>
          </a:blip>
          <a:srcRect b="0" l="0" r="0" t="0"/>
          <a:stretch/>
        </p:blipFill>
        <p:spPr>
          <a:xfrm>
            <a:off x="5551148" y="3015949"/>
            <a:ext cx="854344" cy="276582"/>
          </a:xfrm>
          <a:prstGeom prst="rect">
            <a:avLst/>
          </a:prstGeom>
          <a:noFill/>
          <a:ln>
            <a:noFill/>
          </a:ln>
        </p:spPr>
      </p:pic>
      <p:pic>
        <p:nvPicPr>
          <p:cNvPr id="1056" name="Google Shape;1056;g3968325b51f_0_2589"/>
          <p:cNvPicPr preferRelativeResize="0"/>
          <p:nvPr/>
        </p:nvPicPr>
        <p:blipFill rotWithShape="1">
          <a:blip r:embed="rId3">
            <a:alphaModFix/>
          </a:blip>
          <a:srcRect b="0" l="0" r="0" t="0"/>
          <a:stretch/>
        </p:blipFill>
        <p:spPr>
          <a:xfrm>
            <a:off x="8173851" y="4263439"/>
            <a:ext cx="965002" cy="276593"/>
          </a:xfrm>
          <a:prstGeom prst="rect">
            <a:avLst/>
          </a:prstGeom>
          <a:noFill/>
          <a:ln>
            <a:noFill/>
          </a:ln>
        </p:spPr>
      </p:pic>
      <p:sp>
        <p:nvSpPr>
          <p:cNvPr id="1057" name="Google Shape;1057;g3968325b51f_0_2589"/>
          <p:cNvSpPr txBox="1"/>
          <p:nvPr/>
        </p:nvSpPr>
        <p:spPr>
          <a:xfrm>
            <a:off x="3592322" y="4629975"/>
            <a:ext cx="1247700" cy="4353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Pod C</a:t>
            </a:r>
            <a:endParaRPr b="1" sz="1100">
              <a:solidFill>
                <a:srgbClr val="000000"/>
              </a:solidFill>
              <a:latin typeface="IBM Plex Sans"/>
              <a:ea typeface="IBM Plex Sans"/>
              <a:cs typeface="IBM Plex Sans"/>
              <a:sym typeface="IBM Plex Sans"/>
            </a:endParaRPr>
          </a:p>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(DP-2)</a:t>
            </a:r>
            <a:endParaRPr b="1" sz="1100">
              <a:solidFill>
                <a:srgbClr val="000000"/>
              </a:solidFill>
              <a:latin typeface="IBM Plex Sans"/>
              <a:ea typeface="IBM Plex Sans"/>
              <a:cs typeface="IBM Plex Sans"/>
              <a:sym typeface="IBM Plex Sans"/>
            </a:endParaRPr>
          </a:p>
        </p:txBody>
      </p:sp>
      <p:sp>
        <p:nvSpPr>
          <p:cNvPr id="1058" name="Google Shape;1058;g3968325b51f_0_2589"/>
          <p:cNvSpPr txBox="1"/>
          <p:nvPr/>
        </p:nvSpPr>
        <p:spPr>
          <a:xfrm>
            <a:off x="4709242" y="4629975"/>
            <a:ext cx="1247700" cy="4353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Pod D</a:t>
            </a:r>
            <a:endParaRPr b="1" sz="1100">
              <a:solidFill>
                <a:srgbClr val="000000"/>
              </a:solidFill>
              <a:latin typeface="IBM Plex Sans"/>
              <a:ea typeface="IBM Plex Sans"/>
              <a:cs typeface="IBM Plex Sans"/>
              <a:sym typeface="IBM Plex Sans"/>
            </a:endParaRPr>
          </a:p>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(DP-3)</a:t>
            </a:r>
            <a:endParaRPr b="1" sz="1100">
              <a:solidFill>
                <a:srgbClr val="000000"/>
              </a:solidFill>
              <a:latin typeface="IBM Plex Sans"/>
              <a:ea typeface="IBM Plex Sans"/>
              <a:cs typeface="IBM Plex Sans"/>
              <a:sym typeface="IBM Plex Sans"/>
            </a:endParaRPr>
          </a:p>
        </p:txBody>
      </p:sp>
      <p:sp>
        <p:nvSpPr>
          <p:cNvPr id="1059" name="Google Shape;1059;g3968325b51f_0_2589"/>
          <p:cNvSpPr txBox="1"/>
          <p:nvPr/>
        </p:nvSpPr>
        <p:spPr>
          <a:xfrm>
            <a:off x="5846434" y="4631581"/>
            <a:ext cx="1247700" cy="4353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Pod E</a:t>
            </a:r>
            <a:endParaRPr b="1" sz="1100">
              <a:solidFill>
                <a:srgbClr val="000000"/>
              </a:solidFill>
              <a:latin typeface="IBM Plex Sans"/>
              <a:ea typeface="IBM Plex Sans"/>
              <a:cs typeface="IBM Plex Sans"/>
              <a:sym typeface="IBM Plex Sans"/>
            </a:endParaRPr>
          </a:p>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(DP-4)</a:t>
            </a:r>
            <a:endParaRPr b="1" sz="1100">
              <a:solidFill>
                <a:srgbClr val="000000"/>
              </a:solidFill>
              <a:latin typeface="IBM Plex Sans"/>
              <a:ea typeface="IBM Plex Sans"/>
              <a:cs typeface="IBM Plex Sans"/>
              <a:sym typeface="IBM Plex Sans"/>
            </a:endParaRPr>
          </a:p>
        </p:txBody>
      </p:sp>
      <p:sp>
        <p:nvSpPr>
          <p:cNvPr id="1060" name="Google Shape;1060;g3968325b51f_0_2589"/>
          <p:cNvSpPr txBox="1"/>
          <p:nvPr/>
        </p:nvSpPr>
        <p:spPr>
          <a:xfrm>
            <a:off x="6943073" y="4640707"/>
            <a:ext cx="1247700" cy="435300"/>
          </a:xfrm>
          <a:prstGeom prst="rect">
            <a:avLst/>
          </a:prstGeom>
          <a:noFill/>
          <a:ln>
            <a:noFill/>
          </a:ln>
        </p:spPr>
        <p:txBody>
          <a:bodyPr anchorCtr="0" anchor="ctr" bIns="97875" lIns="97875" spcFirstLastPara="1" rIns="97875" wrap="square" tIns="97875">
            <a:noAutofit/>
          </a:bodyPr>
          <a:lstStyle/>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Pod F</a:t>
            </a:r>
            <a:endParaRPr b="1" sz="1100">
              <a:solidFill>
                <a:srgbClr val="000000"/>
              </a:solidFill>
              <a:latin typeface="IBM Plex Sans"/>
              <a:ea typeface="IBM Plex Sans"/>
              <a:cs typeface="IBM Plex Sans"/>
              <a:sym typeface="IBM Plex Sans"/>
            </a:endParaRPr>
          </a:p>
          <a:p>
            <a:pPr indent="0" lvl="0" marL="0" marR="0" rtl="0" algn="ctr">
              <a:spcBef>
                <a:spcPts val="0"/>
              </a:spcBef>
              <a:spcAft>
                <a:spcPts val="0"/>
              </a:spcAft>
              <a:buClr>
                <a:srgbClr val="000000"/>
              </a:buClr>
              <a:buSzPts val="1100"/>
              <a:buFont typeface="Arial"/>
              <a:buNone/>
            </a:pPr>
            <a:r>
              <a:rPr b="1" lang="en-US" sz="1100">
                <a:solidFill>
                  <a:srgbClr val="000000"/>
                </a:solidFill>
                <a:latin typeface="IBM Plex Sans"/>
                <a:ea typeface="IBM Plex Sans"/>
                <a:cs typeface="IBM Plex Sans"/>
                <a:sym typeface="IBM Plex Sans"/>
              </a:rPr>
              <a:t>(DP-5)</a:t>
            </a:r>
            <a:endParaRPr b="1" sz="1100">
              <a:solidFill>
                <a:srgbClr val="000000"/>
              </a:solidFill>
              <a:latin typeface="IBM Plex Sans"/>
              <a:ea typeface="IBM Plex Sans"/>
              <a:cs typeface="IBM Plex Sans"/>
              <a:sym typeface="IBM Plex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g3968325b51f_0_2635"/>
          <p:cNvSpPr txBox="1"/>
          <p:nvPr>
            <p:ph idx="12" type="sldNum"/>
          </p:nvPr>
        </p:nvSpPr>
        <p:spPr>
          <a:xfrm>
            <a:off x="81975" y="6169556"/>
            <a:ext cx="731700" cy="143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fld id="{00000000-1234-1234-1234-123412341234}" type="slidenum">
              <a:rPr lang="en-US"/>
              <a:t>‹#›</a:t>
            </a:fld>
            <a:endParaRPr/>
          </a:p>
        </p:txBody>
      </p:sp>
      <p:sp>
        <p:nvSpPr>
          <p:cNvPr id="1066" name="Google Shape;1066;g3968325b51f_0_2635"/>
          <p:cNvSpPr txBox="1"/>
          <p:nvPr>
            <p:ph type="title"/>
          </p:nvPr>
        </p:nvSpPr>
        <p:spPr>
          <a:xfrm>
            <a:off x="885050" y="871750"/>
            <a:ext cx="10422000" cy="553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“Well-lit” Path: Wide Expert Parallelism </a:t>
            </a:r>
            <a:endParaRPr/>
          </a:p>
        </p:txBody>
      </p:sp>
      <p:sp>
        <p:nvSpPr>
          <p:cNvPr id="1067" name="Google Shape;1067;g3968325b51f_0_2635"/>
          <p:cNvSpPr txBox="1"/>
          <p:nvPr>
            <p:ph idx="3" type="subTitle"/>
          </p:nvPr>
        </p:nvSpPr>
        <p:spPr>
          <a:xfrm>
            <a:off x="885125" y="1424950"/>
            <a:ext cx="10422000" cy="2919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Clr>
                <a:schemeClr val="dk1"/>
              </a:buClr>
              <a:buSzPts val="1600"/>
              <a:buFont typeface="Arial"/>
              <a:buNone/>
            </a:pPr>
            <a:r>
              <a:rPr lang="en-US" sz="1600">
                <a:solidFill>
                  <a:srgbClr val="1C1E21"/>
                </a:solidFill>
                <a:highlight>
                  <a:schemeClr val="lt1"/>
                </a:highlight>
                <a:latin typeface="IBM Plex Sans Light"/>
                <a:ea typeface="IBM Plex Sans Light"/>
                <a:cs typeface="IBM Plex Sans Light"/>
                <a:sym typeface="IBM Plex Sans Light"/>
              </a:rPr>
              <a:t>Reached </a:t>
            </a:r>
            <a:r>
              <a:rPr b="1" lang="en-US" sz="1600">
                <a:highlight>
                  <a:schemeClr val="lt1"/>
                </a:highlight>
                <a:latin typeface="IBM Plex Sans"/>
                <a:ea typeface="IBM Plex Sans"/>
                <a:cs typeface="IBM Plex Sans"/>
                <a:sym typeface="IBM Plex Sans"/>
              </a:rPr>
              <a:t>2.2k tokens/s per H200 GPU </a:t>
            </a:r>
            <a:r>
              <a:rPr lang="en-US" sz="1600">
                <a:solidFill>
                  <a:srgbClr val="1C1E21"/>
                </a:solidFill>
                <a:highlight>
                  <a:schemeClr val="lt1"/>
                </a:highlight>
                <a:latin typeface="IBM Plex Sans Light"/>
                <a:ea typeface="IBM Plex Sans Light"/>
                <a:cs typeface="IBM Plex Sans Light"/>
                <a:sym typeface="IBM Plex Sans Light"/>
              </a:rPr>
              <a:t>for DeepSeek-R1 in community benchmarks on H200 clusters</a:t>
            </a:r>
            <a:endParaRPr sz="1600">
              <a:solidFill>
                <a:srgbClr val="151515"/>
              </a:solidFill>
              <a:latin typeface="IBM Plex Sans Light"/>
              <a:ea typeface="IBM Plex Sans Light"/>
              <a:cs typeface="IBM Plex Sans Light"/>
              <a:sym typeface="IBM Plex Sans Light"/>
            </a:endParaRPr>
          </a:p>
          <a:p>
            <a:pPr indent="0" lvl="0" marL="0" rtl="0" algn="ctr">
              <a:lnSpc>
                <a:spcPct val="100000"/>
              </a:lnSpc>
              <a:spcBef>
                <a:spcPts val="1700"/>
              </a:spcBef>
              <a:spcAft>
                <a:spcPts val="0"/>
              </a:spcAft>
              <a:buNone/>
            </a:pPr>
            <a:r>
              <a:t/>
            </a:r>
            <a:endParaRPr>
              <a:latin typeface="Red Hat Display Light"/>
              <a:ea typeface="Red Hat Display Light"/>
              <a:cs typeface="Red Hat Display Light"/>
              <a:sym typeface="Red Hat Display Light"/>
            </a:endParaRPr>
          </a:p>
          <a:p>
            <a:pPr indent="0" lvl="0" marL="0" rtl="0" algn="ctr">
              <a:spcBef>
                <a:spcPts val="500"/>
              </a:spcBef>
              <a:spcAft>
                <a:spcPts val="0"/>
              </a:spcAft>
              <a:buNone/>
            </a:pPr>
            <a:r>
              <a:t/>
            </a:r>
            <a:endParaRPr/>
          </a:p>
        </p:txBody>
      </p:sp>
      <p:pic>
        <p:nvPicPr>
          <p:cNvPr id="1068" name="Google Shape;1068;g3968325b51f_0_2635"/>
          <p:cNvPicPr preferRelativeResize="0"/>
          <p:nvPr/>
        </p:nvPicPr>
        <p:blipFill rotWithShape="1">
          <a:blip r:embed="rId3">
            <a:alphaModFix/>
          </a:blip>
          <a:srcRect b="0" l="0" r="0" t="0"/>
          <a:stretch/>
        </p:blipFill>
        <p:spPr>
          <a:xfrm>
            <a:off x="826038" y="2041450"/>
            <a:ext cx="4812300" cy="2975606"/>
          </a:xfrm>
          <a:prstGeom prst="rect">
            <a:avLst/>
          </a:prstGeom>
          <a:noFill/>
          <a:ln>
            <a:noFill/>
          </a:ln>
        </p:spPr>
      </p:pic>
      <p:pic>
        <p:nvPicPr>
          <p:cNvPr id="1069" name="Google Shape;1069;g3968325b51f_0_2635"/>
          <p:cNvPicPr preferRelativeResize="0"/>
          <p:nvPr/>
        </p:nvPicPr>
        <p:blipFill rotWithShape="1">
          <a:blip r:embed="rId4">
            <a:alphaModFix/>
          </a:blip>
          <a:srcRect b="0" l="0" r="0" t="0"/>
          <a:stretch/>
        </p:blipFill>
        <p:spPr>
          <a:xfrm>
            <a:off x="6225363" y="1971715"/>
            <a:ext cx="4843176" cy="2994719"/>
          </a:xfrm>
          <a:prstGeom prst="rect">
            <a:avLst/>
          </a:prstGeom>
          <a:noFill/>
          <a:ln>
            <a:noFill/>
          </a:ln>
        </p:spPr>
      </p:pic>
      <p:sp>
        <p:nvSpPr>
          <p:cNvPr id="1070" name="Google Shape;1070;g3968325b51f_0_2635"/>
          <p:cNvSpPr txBox="1"/>
          <p:nvPr/>
        </p:nvSpPr>
        <p:spPr>
          <a:xfrm>
            <a:off x="967840" y="5084946"/>
            <a:ext cx="10100700" cy="462300"/>
          </a:xfrm>
          <a:prstGeom prst="rect">
            <a:avLst/>
          </a:prstGeom>
          <a:noFill/>
          <a:ln>
            <a:noFill/>
          </a:ln>
        </p:spPr>
        <p:txBody>
          <a:bodyPr anchorCtr="0" anchor="t" bIns="106975" lIns="106975" spcFirstLastPara="1" rIns="106975" wrap="square" tIns="106975">
            <a:spAutoFit/>
          </a:bodyPr>
          <a:lstStyle/>
          <a:p>
            <a:pPr indent="0" lvl="0" marL="0" marR="0" rtl="0" algn="ctr">
              <a:spcBef>
                <a:spcPts val="0"/>
              </a:spcBef>
              <a:spcAft>
                <a:spcPts val="0"/>
              </a:spcAft>
              <a:buClr>
                <a:srgbClr val="000000"/>
              </a:buClr>
              <a:buSzPts val="1600"/>
              <a:buFont typeface="Arial"/>
              <a:buNone/>
            </a:pPr>
            <a:r>
              <a:rPr b="1" lang="en-US" sz="1600">
                <a:solidFill>
                  <a:srgbClr val="1C1E21"/>
                </a:solidFill>
                <a:highlight>
                  <a:srgbClr val="FFFFFF"/>
                </a:highlight>
                <a:latin typeface="IBM Plex Sans"/>
                <a:ea typeface="IBM Plex Sans"/>
                <a:cs typeface="IBM Plex Sans"/>
                <a:sym typeface="IBM Plex Sans"/>
              </a:rPr>
              <a:t>State-of-The-Art performance </a:t>
            </a:r>
            <a:r>
              <a:rPr lang="en-US" sz="1600">
                <a:solidFill>
                  <a:srgbClr val="1C1E21"/>
                </a:solidFill>
                <a:highlight>
                  <a:srgbClr val="FFFFFF"/>
                </a:highlight>
                <a:latin typeface="IBM Plex Sans Light"/>
                <a:ea typeface="IBM Plex Sans Light"/>
                <a:cs typeface="IBM Plex Sans Light"/>
                <a:sym typeface="IBM Plex Sans Light"/>
              </a:rPr>
              <a:t>from deep GPU and scheduler optimizations across the full inference stack</a:t>
            </a:r>
            <a:endParaRPr sz="1600">
              <a:solidFill>
                <a:srgbClr val="000000"/>
              </a:solidFill>
              <a:latin typeface="IBM Plex Sans Light"/>
              <a:ea typeface="IBM Plex Sans Light"/>
              <a:cs typeface="IBM Plex Sans Light"/>
              <a:sym typeface="IBM Plex Sans Light"/>
            </a:endParaRPr>
          </a:p>
        </p:txBody>
      </p:sp>
      <p:sp>
        <p:nvSpPr>
          <p:cNvPr id="1071" name="Google Shape;1071;g3968325b51f_0_2635"/>
          <p:cNvSpPr txBox="1"/>
          <p:nvPr/>
        </p:nvSpPr>
        <p:spPr>
          <a:xfrm>
            <a:off x="382236" y="6282420"/>
            <a:ext cx="10359900" cy="385500"/>
          </a:xfrm>
          <a:prstGeom prst="rect">
            <a:avLst/>
          </a:prstGeom>
          <a:noFill/>
          <a:ln>
            <a:noFill/>
          </a:ln>
        </p:spPr>
        <p:txBody>
          <a:bodyPr anchorCtr="0" anchor="t" bIns="106975" lIns="106975" spcFirstLastPara="1" rIns="106975" wrap="square" tIns="106975">
            <a:spAutoFit/>
          </a:bodyPr>
          <a:lstStyle/>
          <a:p>
            <a:pPr indent="0" lvl="0" marL="0" marR="0" rtl="0" algn="l">
              <a:spcBef>
                <a:spcPts val="0"/>
              </a:spcBef>
              <a:spcAft>
                <a:spcPts val="0"/>
              </a:spcAft>
              <a:buClr>
                <a:srgbClr val="000000"/>
              </a:buClr>
              <a:buSzPts val="1100"/>
              <a:buFont typeface="Arial"/>
              <a:buNone/>
            </a:pPr>
            <a:r>
              <a:rPr lang="en-US" sz="1100" u="sng">
                <a:solidFill>
                  <a:schemeClr val="hlink"/>
                </a:solidFill>
                <a:latin typeface="Arial"/>
                <a:ea typeface="Arial"/>
                <a:cs typeface="Arial"/>
                <a:sym typeface="Arial"/>
                <a:hlinkClick r:id="rId5"/>
              </a:rPr>
              <a:t>https://llm-d.ai/blog/llm-d-v0.3-expanded-hardware-faster-perf-and-igw-ga</a:t>
            </a:r>
            <a:endParaRPr sz="110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grpSp>
        <p:nvGrpSpPr>
          <p:cNvPr id="1076" name="Google Shape;1076;p12"/>
          <p:cNvGrpSpPr/>
          <p:nvPr/>
        </p:nvGrpSpPr>
        <p:grpSpPr>
          <a:xfrm>
            <a:off x="1951652" y="3299679"/>
            <a:ext cx="8355146" cy="2882761"/>
            <a:chOff x="1169525" y="2444200"/>
            <a:chExt cx="6804951" cy="2347900"/>
          </a:xfrm>
        </p:grpSpPr>
        <p:pic>
          <p:nvPicPr>
            <p:cNvPr id="1077" name="Google Shape;1077;p12"/>
            <p:cNvPicPr preferRelativeResize="0"/>
            <p:nvPr/>
          </p:nvPicPr>
          <p:blipFill rotWithShape="1">
            <a:blip r:embed="rId3">
              <a:alphaModFix/>
            </a:blip>
            <a:srcRect b="21123" l="0" r="0" t="0"/>
            <a:stretch/>
          </p:blipFill>
          <p:spPr>
            <a:xfrm>
              <a:off x="1169525" y="2444200"/>
              <a:ext cx="6804948" cy="1852001"/>
            </a:xfrm>
            <a:prstGeom prst="rect">
              <a:avLst/>
            </a:prstGeom>
            <a:noFill/>
            <a:ln>
              <a:noFill/>
            </a:ln>
          </p:spPr>
        </p:pic>
        <p:pic>
          <p:nvPicPr>
            <p:cNvPr id="1078" name="Google Shape;1078;p12"/>
            <p:cNvPicPr preferRelativeResize="0"/>
            <p:nvPr/>
          </p:nvPicPr>
          <p:blipFill rotWithShape="1">
            <a:blip r:embed="rId3">
              <a:alphaModFix/>
            </a:blip>
            <a:srcRect b="0" l="10698" r="0" t="0"/>
            <a:stretch/>
          </p:blipFill>
          <p:spPr>
            <a:xfrm>
              <a:off x="1897475" y="2444200"/>
              <a:ext cx="6077001" cy="2347900"/>
            </a:xfrm>
            <a:prstGeom prst="rect">
              <a:avLst/>
            </a:prstGeom>
            <a:noFill/>
            <a:ln>
              <a:noFill/>
            </a:ln>
          </p:spPr>
        </p:pic>
      </p:grpSp>
      <p:sp>
        <p:nvSpPr>
          <p:cNvPr id="1079" name="Google Shape;1079;p12"/>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080" name="Google Shape;1080;p12"/>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Where Standard Load-Balancing Fails</a:t>
            </a:r>
            <a:endParaRPr b="0" i="0" sz="3000" u="none" cap="none" strike="noStrike">
              <a:solidFill>
                <a:srgbClr val="000000"/>
              </a:solidFill>
              <a:latin typeface="Red Hat Display"/>
              <a:ea typeface="Red Hat Display"/>
              <a:cs typeface="Red Hat Display"/>
              <a:sym typeface="Red Hat Display"/>
            </a:endParaRPr>
          </a:p>
        </p:txBody>
      </p:sp>
      <p:sp>
        <p:nvSpPr>
          <p:cNvPr id="1081" name="Google Shape;1081;p12"/>
          <p:cNvSpPr txBox="1"/>
          <p:nvPr/>
        </p:nvSpPr>
        <p:spPr>
          <a:xfrm>
            <a:off x="913325" y="1686599"/>
            <a:ext cx="9573700" cy="417127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rgbClr val="000000"/>
              </a:buClr>
              <a:buSzPts val="2000"/>
              <a:buFont typeface="Arial"/>
              <a:buNone/>
            </a:pPr>
            <a:r>
              <a:rPr b="0" i="0" lang="en-US" sz="2000" u="none" cap="none" strike="noStrike">
                <a:solidFill>
                  <a:srgbClr val="000000"/>
                </a:solidFill>
                <a:latin typeface="Red Hat Text"/>
                <a:ea typeface="Red Hat Text"/>
                <a:cs typeface="Red Hat Text"/>
                <a:sym typeface="Red Hat Text"/>
              </a:rPr>
              <a:t>Production AI inference involves multiple vLLM instances and replicas</a:t>
            </a:r>
            <a:endParaRPr/>
          </a:p>
          <a:p>
            <a:pPr indent="-317500" lvl="0" marL="457200" marR="0" rtl="0" algn="l">
              <a:lnSpc>
                <a:spcPct val="100000"/>
              </a:lnSpc>
              <a:spcBef>
                <a:spcPts val="1200"/>
              </a:spcBef>
              <a:spcAft>
                <a:spcPts val="0"/>
              </a:spcAft>
              <a:buClr>
                <a:srgbClr val="000000"/>
              </a:buClr>
              <a:buSzPts val="1400"/>
              <a:buFont typeface="Red Hat Text"/>
              <a:buChar char="●"/>
            </a:pPr>
            <a:r>
              <a:rPr b="0" i="0" lang="en-US" sz="2000" u="none" cap="none" strike="noStrike">
                <a:solidFill>
                  <a:srgbClr val="000000"/>
                </a:solidFill>
                <a:latin typeface="Red Hat Text"/>
                <a:ea typeface="Red Hat Text"/>
                <a:cs typeface="Red Hat Text"/>
                <a:sym typeface="Red Hat Text"/>
              </a:rPr>
              <a:t>The once unified KV-cache becomes </a:t>
            </a:r>
            <a:r>
              <a:rPr b="1" i="0" lang="en-US" sz="2000" u="none" cap="none" strike="noStrike">
                <a:solidFill>
                  <a:srgbClr val="000000"/>
                </a:solidFill>
                <a:latin typeface="Red Hat Text"/>
                <a:ea typeface="Red Hat Text"/>
                <a:cs typeface="Red Hat Text"/>
                <a:sym typeface="Red Hat Text"/>
              </a:rPr>
              <a:t>disaggregated</a:t>
            </a:r>
            <a:endParaRPr b="0" i="0" sz="2000" u="none" cap="none" strike="noStrike">
              <a:solidFill>
                <a:srgbClr val="000000"/>
              </a:solidFill>
              <a:latin typeface="Red Hat Text"/>
              <a:ea typeface="Red Hat Text"/>
              <a:cs typeface="Red Hat Text"/>
              <a:sym typeface="Red Hat Text"/>
            </a:endParaRPr>
          </a:p>
          <a:p>
            <a:pPr indent="0" lvl="0" marL="0" marR="0" rtl="0" algn="l">
              <a:lnSpc>
                <a:spcPct val="100000"/>
              </a:lnSpc>
              <a:spcBef>
                <a:spcPts val="1200"/>
              </a:spcBef>
              <a:spcAft>
                <a:spcPts val="0"/>
              </a:spcAft>
              <a:buClr>
                <a:srgbClr val="000000"/>
              </a:buClr>
              <a:buSzPts val="2000"/>
              <a:buFont typeface="Arial"/>
              <a:buNone/>
            </a:pPr>
            <a:r>
              <a:rPr b="0" i="0" lang="en-US" sz="2000" u="none" cap="none" strike="noStrike">
                <a:solidFill>
                  <a:srgbClr val="000000"/>
                </a:solidFill>
                <a:latin typeface="Red Hat Text"/>
                <a:ea typeface="Red Hat Text"/>
                <a:cs typeface="Red Hat Text"/>
                <a:sym typeface="Red Hat Text"/>
              </a:rPr>
              <a:t>Naive load-balancing distributes traffic evenly across the pods -&gt; destroying cache optimizations</a:t>
            </a:r>
            <a:endParaRPr/>
          </a:p>
          <a:p>
            <a:pPr indent="0" lvl="0" marL="0" marR="0" rtl="0" algn="l">
              <a:lnSpc>
                <a:spcPct val="100000"/>
              </a:lnSpc>
              <a:spcBef>
                <a:spcPts val="1200"/>
              </a:spcBef>
              <a:spcAft>
                <a:spcPts val="0"/>
              </a:spcAft>
              <a:buClr>
                <a:srgbClr val="000000"/>
              </a:buClr>
              <a:buSzPts val="2000"/>
              <a:buFont typeface="Arial"/>
              <a:buNone/>
            </a:pPr>
            <a:r>
              <a:t/>
            </a:r>
            <a:endParaRPr b="0" i="0" sz="2000" u="none" cap="none" strike="noStrike">
              <a:solidFill>
                <a:srgbClr val="000000"/>
              </a:solidFill>
              <a:latin typeface="Red Hat Text"/>
              <a:ea typeface="Red Hat Text"/>
              <a:cs typeface="Red Hat Text"/>
              <a:sym typeface="Red Hat Tex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pic>
        <p:nvPicPr>
          <p:cNvPr id="1086" name="Google Shape;1086;p7"/>
          <p:cNvPicPr preferRelativeResize="0"/>
          <p:nvPr/>
        </p:nvPicPr>
        <p:blipFill rotWithShape="1">
          <a:blip r:embed="rId3">
            <a:alphaModFix/>
          </a:blip>
          <a:srcRect b="0" l="0" r="0" t="0"/>
          <a:stretch/>
        </p:blipFill>
        <p:spPr>
          <a:xfrm>
            <a:off x="1404238" y="2236285"/>
            <a:ext cx="9874437" cy="3933271"/>
          </a:xfrm>
          <a:prstGeom prst="rect">
            <a:avLst/>
          </a:prstGeom>
          <a:noFill/>
          <a:ln>
            <a:noFill/>
          </a:ln>
        </p:spPr>
      </p:pic>
      <p:sp>
        <p:nvSpPr>
          <p:cNvPr id="1087" name="Google Shape;1087;p7"/>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088" name="Google Shape;1088;p7"/>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Prefix-Cache Reuse in Production</a:t>
            </a:r>
            <a:endParaRPr/>
          </a:p>
        </p:txBody>
      </p:sp>
      <p:sp>
        <p:nvSpPr>
          <p:cNvPr id="1089" name="Google Shape;1089;p7"/>
          <p:cNvSpPr txBox="1"/>
          <p:nvPr/>
        </p:nvSpPr>
        <p:spPr>
          <a:xfrm>
            <a:off x="913325" y="1686599"/>
            <a:ext cx="9573700" cy="417127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rgbClr val="000000"/>
              </a:buClr>
              <a:buSzPts val="2000"/>
              <a:buFont typeface="Arial"/>
              <a:buNone/>
            </a:pPr>
            <a:r>
              <a:rPr b="0" i="0" lang="en-US" sz="2000" u="none" cap="none" strike="noStrike">
                <a:solidFill>
                  <a:srgbClr val="000000"/>
                </a:solidFill>
                <a:latin typeface="Red Hat Text"/>
                <a:ea typeface="Red Hat Text"/>
                <a:cs typeface="Red Hat Text"/>
                <a:sym typeface="Red Hat Text"/>
              </a:rPr>
              <a:t>Multi-Turn Chat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8"/>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095" name="Google Shape;1095;p8"/>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Prefix-Cache Reuse in Production</a:t>
            </a:r>
            <a:endParaRPr/>
          </a:p>
        </p:txBody>
      </p:sp>
      <p:sp>
        <p:nvSpPr>
          <p:cNvPr id="1096" name="Google Shape;1096;p8"/>
          <p:cNvSpPr txBox="1"/>
          <p:nvPr/>
        </p:nvSpPr>
        <p:spPr>
          <a:xfrm>
            <a:off x="913325" y="1686599"/>
            <a:ext cx="9573700" cy="417127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rgbClr val="000000"/>
              </a:buClr>
              <a:buSzPts val="2000"/>
              <a:buFont typeface="Arial"/>
              <a:buNone/>
            </a:pPr>
            <a:r>
              <a:rPr b="0" i="0" lang="en-US" sz="2000" u="none" cap="none" strike="noStrike">
                <a:solidFill>
                  <a:srgbClr val="000000"/>
                </a:solidFill>
                <a:latin typeface="Red Hat Text"/>
                <a:ea typeface="Red Hat Text"/>
                <a:cs typeface="Red Hat Text"/>
                <a:sym typeface="Red Hat Text"/>
              </a:rPr>
              <a:t>Linear Agents – Multi-Turn Tool Use</a:t>
            </a:r>
            <a:endParaRPr/>
          </a:p>
        </p:txBody>
      </p:sp>
      <p:pic>
        <p:nvPicPr>
          <p:cNvPr id="1097" name="Google Shape;1097;p8"/>
          <p:cNvPicPr preferRelativeResize="0"/>
          <p:nvPr/>
        </p:nvPicPr>
        <p:blipFill rotWithShape="1">
          <a:blip r:embed="rId3">
            <a:alphaModFix/>
          </a:blip>
          <a:srcRect b="0" l="0" r="0" t="0"/>
          <a:stretch/>
        </p:blipFill>
        <p:spPr>
          <a:xfrm>
            <a:off x="2701951" y="2263580"/>
            <a:ext cx="6854548" cy="396593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9"/>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103" name="Google Shape;1103;p9"/>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Prefix-Cache Reuse in Production</a:t>
            </a:r>
            <a:endParaRPr/>
          </a:p>
        </p:txBody>
      </p:sp>
      <p:sp>
        <p:nvSpPr>
          <p:cNvPr id="1104" name="Google Shape;1104;p9"/>
          <p:cNvSpPr txBox="1"/>
          <p:nvPr/>
        </p:nvSpPr>
        <p:spPr>
          <a:xfrm>
            <a:off x="913325" y="1686599"/>
            <a:ext cx="9573700" cy="417127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Clr>
                <a:srgbClr val="000000"/>
              </a:buClr>
              <a:buSzPts val="2000"/>
              <a:buFont typeface="Arial"/>
              <a:buNone/>
            </a:pPr>
            <a:r>
              <a:rPr b="0" i="0" lang="en-US" sz="2000" u="none" cap="none" strike="noStrike">
                <a:solidFill>
                  <a:srgbClr val="000000"/>
                </a:solidFill>
                <a:latin typeface="Red Hat Text"/>
                <a:ea typeface="Red Hat Text"/>
                <a:cs typeface="Red Hat Text"/>
                <a:sym typeface="Red Hat Text"/>
              </a:rPr>
              <a:t>Advanced Agentic Patterns </a:t>
            </a:r>
            <a:endParaRPr/>
          </a:p>
        </p:txBody>
      </p:sp>
      <p:sp>
        <p:nvSpPr>
          <p:cNvPr id="1105" name="Google Shape;1105;p9"/>
          <p:cNvSpPr txBox="1"/>
          <p:nvPr/>
        </p:nvSpPr>
        <p:spPr>
          <a:xfrm>
            <a:off x="2198659" y="2373338"/>
            <a:ext cx="1828800" cy="215444"/>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1" lang="en-US" sz="1400" u="none" cap="none" strike="noStrike">
                <a:solidFill>
                  <a:srgbClr val="7F317F"/>
                </a:solidFill>
                <a:latin typeface="Red Hat Text"/>
                <a:ea typeface="Red Hat Text"/>
                <a:cs typeface="Red Hat Text"/>
                <a:sym typeface="Red Hat Text"/>
              </a:rPr>
              <a:t>One shared prefix</a:t>
            </a:r>
            <a:endParaRPr/>
          </a:p>
        </p:txBody>
      </p:sp>
      <p:sp>
        <p:nvSpPr>
          <p:cNvPr id="1106" name="Google Shape;1106;p9"/>
          <p:cNvSpPr/>
          <p:nvPr/>
        </p:nvSpPr>
        <p:spPr>
          <a:xfrm>
            <a:off x="1720122" y="2601543"/>
            <a:ext cx="3108960" cy="713232"/>
          </a:xfrm>
          <a:prstGeom prst="roundRect">
            <a:avLst>
              <a:gd fmla="val 18000" name="adj"/>
            </a:avLst>
          </a:prstGeom>
          <a:solidFill>
            <a:srgbClr val="7F317F"/>
          </a:solidFill>
          <a:ln cap="flat" cmpd="sng" w="12700">
            <a:solidFill>
              <a:srgbClr val="393939"/>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Autofit/>
          </a:bodyPr>
          <a:lstStyle/>
          <a:p>
            <a:pPr indent="0" lvl="0" marL="0" marR="0" rtl="0" algn="ctr">
              <a:lnSpc>
                <a:spcPct val="100000"/>
              </a:lnSpc>
              <a:spcBef>
                <a:spcPts val="0"/>
              </a:spcBef>
              <a:spcAft>
                <a:spcPts val="0"/>
              </a:spcAft>
              <a:buNone/>
            </a:pPr>
            <a:r>
              <a:rPr b="0" i="0" lang="en-US" sz="1600" u="none" cap="none" strike="noStrike">
                <a:solidFill>
                  <a:srgbClr val="FFFFFF"/>
                </a:solidFill>
                <a:latin typeface="Tahoma"/>
                <a:ea typeface="Tahoma"/>
                <a:cs typeface="Tahoma"/>
                <a:sym typeface="Tahoma"/>
              </a:rPr>
              <a:t>Agent Goals + Tools + Context</a:t>
            </a:r>
            <a:endParaRPr/>
          </a:p>
        </p:txBody>
      </p:sp>
      <p:cxnSp>
        <p:nvCxnSpPr>
          <p:cNvPr id="1107" name="Google Shape;1107;p9"/>
          <p:cNvCxnSpPr/>
          <p:nvPr/>
        </p:nvCxnSpPr>
        <p:spPr>
          <a:xfrm>
            <a:off x="3274602" y="3314775"/>
            <a:ext cx="0" cy="356616"/>
          </a:xfrm>
          <a:prstGeom prst="straightConnector1">
            <a:avLst/>
          </a:prstGeom>
          <a:noFill/>
          <a:ln cap="flat" cmpd="sng" w="25400">
            <a:solidFill>
              <a:srgbClr val="D4D8F7"/>
            </a:solidFill>
            <a:prstDash val="solid"/>
            <a:round/>
            <a:headEnd len="sm" w="sm" type="none"/>
            <a:tailEnd len="sm" w="sm" type="none"/>
          </a:ln>
          <a:effectLst>
            <a:outerShdw blurRad="40000" rotWithShape="0" dir="5400000" dist="20000">
              <a:srgbClr val="000000">
                <a:alpha val="38039"/>
              </a:srgbClr>
            </a:outerShdw>
          </a:effectLst>
        </p:spPr>
      </p:cxnSp>
      <p:sp>
        <p:nvSpPr>
          <p:cNvPr id="1108" name="Google Shape;1108;p9"/>
          <p:cNvSpPr txBox="1"/>
          <p:nvPr/>
        </p:nvSpPr>
        <p:spPr>
          <a:xfrm>
            <a:off x="1171482" y="3589095"/>
            <a:ext cx="1143000" cy="20116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50" u="none" cap="none" strike="noStrike">
                <a:solidFill>
                  <a:srgbClr val="595959"/>
                </a:solidFill>
                <a:latin typeface="Tahoma"/>
                <a:ea typeface="Tahoma"/>
                <a:cs typeface="Tahoma"/>
                <a:sym typeface="Tahoma"/>
              </a:rPr>
              <a:t>Branch 1</a:t>
            </a:r>
            <a:endParaRPr/>
          </a:p>
        </p:txBody>
      </p:sp>
      <p:cxnSp>
        <p:nvCxnSpPr>
          <p:cNvPr id="1109" name="Google Shape;1109;p9"/>
          <p:cNvCxnSpPr/>
          <p:nvPr/>
        </p:nvCxnSpPr>
        <p:spPr>
          <a:xfrm flipH="1">
            <a:off x="1683546" y="3671391"/>
            <a:ext cx="1591056" cy="274320"/>
          </a:xfrm>
          <a:prstGeom prst="straightConnector1">
            <a:avLst/>
          </a:prstGeom>
          <a:noFill/>
          <a:ln cap="flat" cmpd="sng" w="20300">
            <a:solidFill>
              <a:srgbClr val="D4D8F7"/>
            </a:solidFill>
            <a:prstDash val="solid"/>
            <a:round/>
            <a:headEnd len="sm" w="sm" type="none"/>
            <a:tailEnd len="sm" w="sm" type="none"/>
          </a:ln>
          <a:effectLst>
            <a:outerShdw blurRad="40000" rotWithShape="0" dir="5400000" dist="20000">
              <a:srgbClr val="000000">
                <a:alpha val="38039"/>
              </a:srgbClr>
            </a:outerShdw>
          </a:effectLst>
        </p:spPr>
      </p:cxnSp>
      <p:sp>
        <p:nvSpPr>
          <p:cNvPr id="1110" name="Google Shape;1110;p9"/>
          <p:cNvSpPr/>
          <p:nvPr/>
        </p:nvSpPr>
        <p:spPr>
          <a:xfrm>
            <a:off x="1139478" y="3913707"/>
            <a:ext cx="1088136" cy="1325880"/>
          </a:xfrm>
          <a:prstGeom prst="roundRect">
            <a:avLst>
              <a:gd fmla="val 16667" name="adj"/>
            </a:avLst>
          </a:prstGeom>
          <a:noFill/>
          <a:ln cap="flat" cmpd="sng" w="20300">
            <a:solidFill>
              <a:srgbClr val="8437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11" name="Google Shape;1111;p9"/>
          <p:cNvSpPr/>
          <p:nvPr/>
        </p:nvSpPr>
        <p:spPr>
          <a:xfrm>
            <a:off x="1171482" y="3945711"/>
            <a:ext cx="1024128" cy="1261872"/>
          </a:xfrm>
          <a:prstGeom prst="roundRect">
            <a:avLst>
              <a:gd fmla="val 18000" name="adj"/>
            </a:avLst>
          </a:prstGeom>
          <a:solidFill>
            <a:srgbClr val="7F317F"/>
          </a:solidFill>
          <a:ln cap="flat" cmpd="sng" w="12700">
            <a:solidFill>
              <a:srgbClr val="393939"/>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rmAutofit/>
          </a:bodyPr>
          <a:lstStyle/>
          <a:p>
            <a:pPr indent="0" lvl="0" marL="0" marR="0" rtl="0" algn="ctr">
              <a:lnSpc>
                <a:spcPct val="100000"/>
              </a:lnSpc>
              <a:spcBef>
                <a:spcPts val="0"/>
              </a:spcBef>
              <a:spcAft>
                <a:spcPts val="0"/>
              </a:spcAft>
              <a:buNone/>
            </a:pPr>
            <a:r>
              <a:rPr b="0" i="0" lang="en-US" sz="1248" u="none" cap="none" strike="noStrike">
                <a:solidFill>
                  <a:srgbClr val="FFFFFF"/>
                </a:solidFill>
                <a:latin typeface="Red Hat Text"/>
                <a:ea typeface="Red Hat Text"/>
                <a:cs typeface="Red Hat Text"/>
                <a:sym typeface="Red Hat Text"/>
              </a:rPr>
              <a:t>Shared prompt</a:t>
            </a:r>
            <a:br>
              <a:rPr b="0" i="0" lang="en-US" sz="1248" u="none" cap="none" strike="noStrike">
                <a:solidFill>
                  <a:srgbClr val="FFFFFF"/>
                </a:solidFill>
                <a:latin typeface="Red Hat Text"/>
                <a:ea typeface="Red Hat Text"/>
                <a:cs typeface="Red Hat Text"/>
                <a:sym typeface="Red Hat Text"/>
              </a:rPr>
            </a:br>
            <a:r>
              <a:rPr b="0" i="0" lang="en-US" sz="1248" u="none" cap="none" strike="noStrike">
                <a:solidFill>
                  <a:srgbClr val="FFFFFF"/>
                </a:solidFill>
                <a:latin typeface="Red Hat Text"/>
                <a:ea typeface="Red Hat Text"/>
                <a:cs typeface="Red Hat Text"/>
                <a:sym typeface="Red Hat Text"/>
              </a:rPr>
              <a:t>retrieved docs</a:t>
            </a:r>
            <a:br>
              <a:rPr b="0" i="0" lang="en-US" sz="1248" u="none" cap="none" strike="noStrike">
                <a:solidFill>
                  <a:srgbClr val="FFFFFF"/>
                </a:solidFill>
                <a:latin typeface="Red Hat Text"/>
                <a:ea typeface="Red Hat Text"/>
                <a:cs typeface="Red Hat Text"/>
                <a:sym typeface="Red Hat Text"/>
              </a:rPr>
            </a:br>
            <a:r>
              <a:rPr b="0" i="0" lang="en-US" sz="1248" u="none" cap="none" strike="noStrike">
                <a:solidFill>
                  <a:srgbClr val="FFFFFF"/>
                </a:solidFill>
                <a:latin typeface="Red Hat Text"/>
                <a:ea typeface="Red Hat Text"/>
                <a:cs typeface="Red Hat Text"/>
                <a:sym typeface="Red Hat Text"/>
              </a:rPr>
              <a:t>tool schema</a:t>
            </a:r>
            <a:endParaRPr/>
          </a:p>
        </p:txBody>
      </p:sp>
      <p:sp>
        <p:nvSpPr>
          <p:cNvPr id="1112" name="Google Shape;1112;p9"/>
          <p:cNvSpPr/>
          <p:nvPr/>
        </p:nvSpPr>
        <p:spPr>
          <a:xfrm>
            <a:off x="1139478" y="5239587"/>
            <a:ext cx="1088136" cy="521208"/>
          </a:xfrm>
          <a:prstGeom prst="roundRect">
            <a:avLst>
              <a:gd fmla="val 16667" name="adj"/>
            </a:avLst>
          </a:prstGeom>
          <a:noFill/>
          <a:ln cap="flat" cmpd="sng" w="20300">
            <a:solidFill>
              <a:srgbClr val="F6847E"/>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13" name="Google Shape;1113;p9"/>
          <p:cNvSpPr/>
          <p:nvPr/>
        </p:nvSpPr>
        <p:spPr>
          <a:xfrm>
            <a:off x="1171482" y="5271591"/>
            <a:ext cx="1024128" cy="457200"/>
          </a:xfrm>
          <a:prstGeom prst="roundRect">
            <a:avLst>
              <a:gd fmla="val 18000" name="adj"/>
            </a:avLst>
          </a:prstGeom>
          <a:solidFill>
            <a:srgbClr val="F7DFDF"/>
          </a:solidFill>
          <a:ln cap="flat" cmpd="sng" w="15225">
            <a:solidFill>
              <a:srgbClr val="EE8F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rmAutofit/>
          </a:bodyPr>
          <a:lstStyle/>
          <a:p>
            <a:pPr indent="0" lvl="0" marL="0" marR="0" rtl="0" algn="ctr">
              <a:lnSpc>
                <a:spcPct val="90000"/>
              </a:lnSpc>
              <a:spcBef>
                <a:spcPts val="0"/>
              </a:spcBef>
              <a:spcAft>
                <a:spcPts val="0"/>
              </a:spcAft>
              <a:buNone/>
            </a:pPr>
            <a:r>
              <a:rPr b="1" i="0" lang="en-US" sz="1210" u="none" cap="none" strike="noStrike">
                <a:solidFill>
                  <a:srgbClr val="F6847E"/>
                </a:solidFill>
                <a:latin typeface="Red Hat Text"/>
                <a:ea typeface="Red Hat Text"/>
                <a:cs typeface="Red Hat Text"/>
                <a:sym typeface="Red Hat Text"/>
              </a:rPr>
              <a:t>Search Facts</a:t>
            </a:r>
            <a:endParaRPr/>
          </a:p>
        </p:txBody>
      </p:sp>
      <p:sp>
        <p:nvSpPr>
          <p:cNvPr id="1114" name="Google Shape;1114;p9"/>
          <p:cNvSpPr txBox="1"/>
          <p:nvPr/>
        </p:nvSpPr>
        <p:spPr>
          <a:xfrm>
            <a:off x="2680242" y="3589095"/>
            <a:ext cx="1143000" cy="20116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50" u="none" cap="none" strike="noStrike">
                <a:solidFill>
                  <a:srgbClr val="595959"/>
                </a:solidFill>
                <a:latin typeface="Tahoma"/>
                <a:ea typeface="Tahoma"/>
                <a:cs typeface="Tahoma"/>
                <a:sym typeface="Tahoma"/>
              </a:rPr>
              <a:t>Branch 2</a:t>
            </a:r>
            <a:endParaRPr/>
          </a:p>
        </p:txBody>
      </p:sp>
      <p:cxnSp>
        <p:nvCxnSpPr>
          <p:cNvPr id="1115" name="Google Shape;1115;p9"/>
          <p:cNvCxnSpPr/>
          <p:nvPr/>
        </p:nvCxnSpPr>
        <p:spPr>
          <a:xfrm flipH="1">
            <a:off x="3192306" y="3671391"/>
            <a:ext cx="82296" cy="274320"/>
          </a:xfrm>
          <a:prstGeom prst="straightConnector1">
            <a:avLst/>
          </a:prstGeom>
          <a:noFill/>
          <a:ln cap="flat" cmpd="sng" w="20300">
            <a:solidFill>
              <a:srgbClr val="D4D8F7"/>
            </a:solidFill>
            <a:prstDash val="solid"/>
            <a:round/>
            <a:headEnd len="sm" w="sm" type="none"/>
            <a:tailEnd len="sm" w="sm" type="none"/>
          </a:ln>
          <a:effectLst>
            <a:outerShdw blurRad="40000" rotWithShape="0" dir="5400000" dist="20000">
              <a:srgbClr val="000000">
                <a:alpha val="38039"/>
              </a:srgbClr>
            </a:outerShdw>
          </a:effectLst>
        </p:spPr>
      </p:cxnSp>
      <p:sp>
        <p:nvSpPr>
          <p:cNvPr id="1116" name="Google Shape;1116;p9"/>
          <p:cNvSpPr/>
          <p:nvPr/>
        </p:nvSpPr>
        <p:spPr>
          <a:xfrm>
            <a:off x="2648238" y="3913707"/>
            <a:ext cx="1088136" cy="1325880"/>
          </a:xfrm>
          <a:prstGeom prst="roundRect">
            <a:avLst>
              <a:gd fmla="val 16667" name="adj"/>
            </a:avLst>
          </a:prstGeom>
          <a:noFill/>
          <a:ln cap="flat" cmpd="sng" w="20300">
            <a:solidFill>
              <a:srgbClr val="8437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17" name="Google Shape;1117;p9"/>
          <p:cNvSpPr/>
          <p:nvPr/>
        </p:nvSpPr>
        <p:spPr>
          <a:xfrm>
            <a:off x="2680242" y="3945711"/>
            <a:ext cx="1024128" cy="1261872"/>
          </a:xfrm>
          <a:prstGeom prst="roundRect">
            <a:avLst>
              <a:gd fmla="val 18000" name="adj"/>
            </a:avLst>
          </a:prstGeom>
          <a:solidFill>
            <a:srgbClr val="7F317F"/>
          </a:solidFill>
          <a:ln cap="flat" cmpd="sng" w="12700">
            <a:solidFill>
              <a:srgbClr val="393939"/>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rmAutofit/>
          </a:bodyPr>
          <a:lstStyle/>
          <a:p>
            <a:pPr indent="0" lvl="0" marL="0" marR="0" rtl="0" algn="ctr">
              <a:lnSpc>
                <a:spcPct val="100000"/>
              </a:lnSpc>
              <a:spcBef>
                <a:spcPts val="0"/>
              </a:spcBef>
              <a:spcAft>
                <a:spcPts val="0"/>
              </a:spcAft>
              <a:buNone/>
            </a:pPr>
            <a:r>
              <a:rPr b="0" i="0" lang="en-US" sz="1248" u="none" cap="none" strike="noStrike">
                <a:solidFill>
                  <a:srgbClr val="FFFFFF"/>
                </a:solidFill>
                <a:latin typeface="Red Hat Text"/>
                <a:ea typeface="Red Hat Text"/>
                <a:cs typeface="Red Hat Text"/>
                <a:sym typeface="Red Hat Text"/>
              </a:rPr>
              <a:t>Shared prompt</a:t>
            </a:r>
            <a:br>
              <a:rPr b="0" i="0" lang="en-US" sz="1248" u="none" cap="none" strike="noStrike">
                <a:solidFill>
                  <a:srgbClr val="FFFFFF"/>
                </a:solidFill>
                <a:latin typeface="Red Hat Text"/>
                <a:ea typeface="Red Hat Text"/>
                <a:cs typeface="Red Hat Text"/>
                <a:sym typeface="Red Hat Text"/>
              </a:rPr>
            </a:br>
            <a:r>
              <a:rPr b="0" i="0" lang="en-US" sz="1248" u="none" cap="none" strike="noStrike">
                <a:solidFill>
                  <a:srgbClr val="FFFFFF"/>
                </a:solidFill>
                <a:latin typeface="Red Hat Text"/>
                <a:ea typeface="Red Hat Text"/>
                <a:cs typeface="Red Hat Text"/>
                <a:sym typeface="Red Hat Text"/>
              </a:rPr>
              <a:t>retrieved docs</a:t>
            </a:r>
            <a:br>
              <a:rPr b="0" i="0" lang="en-US" sz="1248" u="none" cap="none" strike="noStrike">
                <a:solidFill>
                  <a:srgbClr val="FFFFFF"/>
                </a:solidFill>
                <a:latin typeface="Red Hat Text"/>
                <a:ea typeface="Red Hat Text"/>
                <a:cs typeface="Red Hat Text"/>
                <a:sym typeface="Red Hat Text"/>
              </a:rPr>
            </a:br>
            <a:r>
              <a:rPr b="0" i="0" lang="en-US" sz="1248" u="none" cap="none" strike="noStrike">
                <a:solidFill>
                  <a:srgbClr val="FFFFFF"/>
                </a:solidFill>
                <a:latin typeface="Red Hat Text"/>
                <a:ea typeface="Red Hat Text"/>
                <a:cs typeface="Red Hat Text"/>
                <a:sym typeface="Red Hat Text"/>
              </a:rPr>
              <a:t>tool schema</a:t>
            </a:r>
            <a:endParaRPr/>
          </a:p>
        </p:txBody>
      </p:sp>
      <p:sp>
        <p:nvSpPr>
          <p:cNvPr id="1118" name="Google Shape;1118;p9"/>
          <p:cNvSpPr/>
          <p:nvPr/>
        </p:nvSpPr>
        <p:spPr>
          <a:xfrm>
            <a:off x="2648238" y="5239587"/>
            <a:ext cx="1088136" cy="521208"/>
          </a:xfrm>
          <a:prstGeom prst="roundRect">
            <a:avLst>
              <a:gd fmla="val 16667" name="adj"/>
            </a:avLst>
          </a:prstGeom>
          <a:noFill/>
          <a:ln cap="flat" cmpd="sng" w="20300">
            <a:solidFill>
              <a:srgbClr val="F6847E"/>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19" name="Google Shape;1119;p9"/>
          <p:cNvSpPr/>
          <p:nvPr/>
        </p:nvSpPr>
        <p:spPr>
          <a:xfrm>
            <a:off x="2680242" y="5271591"/>
            <a:ext cx="1024128" cy="457200"/>
          </a:xfrm>
          <a:prstGeom prst="roundRect">
            <a:avLst>
              <a:gd fmla="val 18000" name="adj"/>
            </a:avLst>
          </a:prstGeom>
          <a:solidFill>
            <a:srgbClr val="F7DFDF"/>
          </a:solidFill>
          <a:ln cap="flat" cmpd="sng" w="15225">
            <a:solidFill>
              <a:srgbClr val="EE8F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Autofit/>
          </a:bodyPr>
          <a:lstStyle/>
          <a:p>
            <a:pPr indent="0" lvl="0" marL="0" marR="0" rtl="0" algn="ctr">
              <a:lnSpc>
                <a:spcPct val="100000"/>
              </a:lnSpc>
              <a:spcBef>
                <a:spcPts val="0"/>
              </a:spcBef>
              <a:spcAft>
                <a:spcPts val="0"/>
              </a:spcAft>
              <a:buNone/>
            </a:pPr>
            <a:r>
              <a:rPr b="1" i="0" lang="en-US" sz="1100" u="none" cap="none" strike="noStrike">
                <a:solidFill>
                  <a:srgbClr val="F6847E"/>
                </a:solidFill>
                <a:latin typeface="Red Hat Text"/>
                <a:ea typeface="Red Hat Text"/>
                <a:cs typeface="Red Hat Text"/>
                <a:sym typeface="Red Hat Text"/>
              </a:rPr>
              <a:t>Compare Options</a:t>
            </a:r>
            <a:endParaRPr/>
          </a:p>
        </p:txBody>
      </p:sp>
      <p:sp>
        <p:nvSpPr>
          <p:cNvPr id="1120" name="Google Shape;1120;p9"/>
          <p:cNvSpPr txBox="1"/>
          <p:nvPr/>
        </p:nvSpPr>
        <p:spPr>
          <a:xfrm>
            <a:off x="4189002" y="3589095"/>
            <a:ext cx="1143000" cy="20116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50" u="none" cap="none" strike="noStrike">
                <a:solidFill>
                  <a:srgbClr val="595959"/>
                </a:solidFill>
                <a:latin typeface="Tahoma"/>
                <a:ea typeface="Tahoma"/>
                <a:cs typeface="Tahoma"/>
                <a:sym typeface="Tahoma"/>
              </a:rPr>
              <a:t>Branch N</a:t>
            </a:r>
            <a:endParaRPr/>
          </a:p>
        </p:txBody>
      </p:sp>
      <p:cxnSp>
        <p:nvCxnSpPr>
          <p:cNvPr id="1121" name="Google Shape;1121;p9"/>
          <p:cNvCxnSpPr/>
          <p:nvPr/>
        </p:nvCxnSpPr>
        <p:spPr>
          <a:xfrm>
            <a:off x="3274602" y="3671391"/>
            <a:ext cx="1426464" cy="274320"/>
          </a:xfrm>
          <a:prstGeom prst="straightConnector1">
            <a:avLst/>
          </a:prstGeom>
          <a:noFill/>
          <a:ln cap="flat" cmpd="sng" w="20300">
            <a:solidFill>
              <a:srgbClr val="D4D8F7"/>
            </a:solidFill>
            <a:prstDash val="solid"/>
            <a:round/>
            <a:headEnd len="sm" w="sm" type="none"/>
            <a:tailEnd len="sm" w="sm" type="none"/>
          </a:ln>
          <a:effectLst>
            <a:outerShdw blurRad="40000" rotWithShape="0" dir="5400000" dist="20000">
              <a:srgbClr val="000000">
                <a:alpha val="38039"/>
              </a:srgbClr>
            </a:outerShdw>
          </a:effectLst>
        </p:spPr>
      </p:cxnSp>
      <p:sp>
        <p:nvSpPr>
          <p:cNvPr id="1122" name="Google Shape;1122;p9"/>
          <p:cNvSpPr/>
          <p:nvPr/>
        </p:nvSpPr>
        <p:spPr>
          <a:xfrm>
            <a:off x="4156998" y="3913707"/>
            <a:ext cx="1088136" cy="1325880"/>
          </a:xfrm>
          <a:prstGeom prst="roundRect">
            <a:avLst>
              <a:gd fmla="val 16667" name="adj"/>
            </a:avLst>
          </a:prstGeom>
          <a:noFill/>
          <a:ln cap="flat" cmpd="sng" w="20300">
            <a:solidFill>
              <a:srgbClr val="8437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23" name="Google Shape;1123;p9"/>
          <p:cNvSpPr/>
          <p:nvPr/>
        </p:nvSpPr>
        <p:spPr>
          <a:xfrm>
            <a:off x="4189002" y="3945711"/>
            <a:ext cx="1024128" cy="1261872"/>
          </a:xfrm>
          <a:prstGeom prst="roundRect">
            <a:avLst>
              <a:gd fmla="val 18000" name="adj"/>
            </a:avLst>
          </a:prstGeom>
          <a:solidFill>
            <a:srgbClr val="7F317F"/>
          </a:solidFill>
          <a:ln cap="flat" cmpd="sng" w="12700">
            <a:solidFill>
              <a:srgbClr val="393939"/>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rmAutofit/>
          </a:bodyPr>
          <a:lstStyle/>
          <a:p>
            <a:pPr indent="0" lvl="0" marL="0" marR="0" rtl="0" algn="ctr">
              <a:lnSpc>
                <a:spcPct val="100000"/>
              </a:lnSpc>
              <a:spcBef>
                <a:spcPts val="0"/>
              </a:spcBef>
              <a:spcAft>
                <a:spcPts val="0"/>
              </a:spcAft>
              <a:buNone/>
            </a:pPr>
            <a:r>
              <a:rPr b="0" i="0" lang="en-US" sz="1248" u="none" cap="none" strike="noStrike">
                <a:solidFill>
                  <a:srgbClr val="FFFFFF"/>
                </a:solidFill>
                <a:latin typeface="Red Hat Text"/>
                <a:ea typeface="Red Hat Text"/>
                <a:cs typeface="Red Hat Text"/>
                <a:sym typeface="Red Hat Text"/>
              </a:rPr>
              <a:t>Shared prompt</a:t>
            </a:r>
            <a:br>
              <a:rPr b="0" i="0" lang="en-US" sz="1248" u="none" cap="none" strike="noStrike">
                <a:solidFill>
                  <a:srgbClr val="FFFFFF"/>
                </a:solidFill>
                <a:latin typeface="Red Hat Text"/>
                <a:ea typeface="Red Hat Text"/>
                <a:cs typeface="Red Hat Text"/>
                <a:sym typeface="Red Hat Text"/>
              </a:rPr>
            </a:br>
            <a:r>
              <a:rPr b="0" i="0" lang="en-US" sz="1248" u="none" cap="none" strike="noStrike">
                <a:solidFill>
                  <a:srgbClr val="FFFFFF"/>
                </a:solidFill>
                <a:latin typeface="Red Hat Text"/>
                <a:ea typeface="Red Hat Text"/>
                <a:cs typeface="Red Hat Text"/>
                <a:sym typeface="Red Hat Text"/>
              </a:rPr>
              <a:t>retrieved docs</a:t>
            </a:r>
            <a:br>
              <a:rPr b="0" i="0" lang="en-US" sz="1248" u="none" cap="none" strike="noStrike">
                <a:solidFill>
                  <a:srgbClr val="FFFFFF"/>
                </a:solidFill>
                <a:latin typeface="Red Hat Text"/>
                <a:ea typeface="Red Hat Text"/>
                <a:cs typeface="Red Hat Text"/>
                <a:sym typeface="Red Hat Text"/>
              </a:rPr>
            </a:br>
            <a:r>
              <a:rPr b="0" i="0" lang="en-US" sz="1248" u="none" cap="none" strike="noStrike">
                <a:solidFill>
                  <a:srgbClr val="FFFFFF"/>
                </a:solidFill>
                <a:latin typeface="Red Hat Text"/>
                <a:ea typeface="Red Hat Text"/>
                <a:cs typeface="Red Hat Text"/>
                <a:sym typeface="Red Hat Text"/>
              </a:rPr>
              <a:t>tool schema</a:t>
            </a:r>
            <a:endParaRPr/>
          </a:p>
        </p:txBody>
      </p:sp>
      <p:sp>
        <p:nvSpPr>
          <p:cNvPr id="1124" name="Google Shape;1124;p9"/>
          <p:cNvSpPr/>
          <p:nvPr/>
        </p:nvSpPr>
        <p:spPr>
          <a:xfrm>
            <a:off x="4156998" y="5239587"/>
            <a:ext cx="1088136" cy="521208"/>
          </a:xfrm>
          <a:prstGeom prst="roundRect">
            <a:avLst>
              <a:gd fmla="val 16667" name="adj"/>
            </a:avLst>
          </a:prstGeom>
          <a:noFill/>
          <a:ln cap="flat" cmpd="sng" w="20300">
            <a:solidFill>
              <a:srgbClr val="F6847E"/>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25" name="Google Shape;1125;p9"/>
          <p:cNvSpPr/>
          <p:nvPr/>
        </p:nvSpPr>
        <p:spPr>
          <a:xfrm>
            <a:off x="4189002" y="5271591"/>
            <a:ext cx="1024128" cy="457200"/>
          </a:xfrm>
          <a:prstGeom prst="roundRect">
            <a:avLst>
              <a:gd fmla="val 18000" name="adj"/>
            </a:avLst>
          </a:prstGeom>
          <a:solidFill>
            <a:srgbClr val="F7DFDF"/>
          </a:solidFill>
          <a:ln cap="flat" cmpd="sng" w="15225">
            <a:solidFill>
              <a:srgbClr val="EE8F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rmAutofit/>
          </a:bodyPr>
          <a:lstStyle/>
          <a:p>
            <a:pPr indent="0" lvl="0" marL="0" marR="0" rtl="0" algn="ctr">
              <a:lnSpc>
                <a:spcPct val="90000"/>
              </a:lnSpc>
              <a:spcBef>
                <a:spcPts val="0"/>
              </a:spcBef>
              <a:spcAft>
                <a:spcPts val="0"/>
              </a:spcAft>
              <a:buNone/>
            </a:pPr>
            <a:r>
              <a:rPr b="1" i="0" lang="en-US" sz="1210" u="none" cap="none" strike="noStrike">
                <a:solidFill>
                  <a:srgbClr val="F6847E"/>
                </a:solidFill>
                <a:latin typeface="Red Hat Text"/>
                <a:ea typeface="Red Hat Text"/>
                <a:cs typeface="Red Hat Text"/>
                <a:sym typeface="Red Hat Text"/>
              </a:rPr>
              <a:t>Validate Answers</a:t>
            </a:r>
            <a:endParaRPr b="1" i="0" sz="1210" u="none" cap="none" strike="noStrike">
              <a:solidFill>
                <a:srgbClr val="F6847E"/>
              </a:solidFill>
              <a:latin typeface="Red Hat Text"/>
              <a:ea typeface="Red Hat Text"/>
              <a:cs typeface="Red Hat Text"/>
              <a:sym typeface="Red Hat Text"/>
            </a:endParaRPr>
          </a:p>
        </p:txBody>
      </p:sp>
      <p:sp>
        <p:nvSpPr>
          <p:cNvPr id="1126" name="Google Shape;1126;p9"/>
          <p:cNvSpPr txBox="1"/>
          <p:nvPr/>
        </p:nvSpPr>
        <p:spPr>
          <a:xfrm>
            <a:off x="3731802" y="4402911"/>
            <a:ext cx="256032" cy="256032"/>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500" u="none" cap="none" strike="noStrike">
                <a:solidFill>
                  <a:srgbClr val="7F317F"/>
                </a:solidFill>
                <a:latin typeface="Tahoma"/>
                <a:ea typeface="Tahoma"/>
                <a:cs typeface="Tahoma"/>
                <a:sym typeface="Tahoma"/>
              </a:rPr>
              <a:t>...</a:t>
            </a:r>
            <a:endParaRPr/>
          </a:p>
        </p:txBody>
      </p:sp>
      <p:sp>
        <p:nvSpPr>
          <p:cNvPr id="1127" name="Google Shape;1127;p9"/>
          <p:cNvSpPr txBox="1"/>
          <p:nvPr/>
        </p:nvSpPr>
        <p:spPr>
          <a:xfrm>
            <a:off x="901734" y="5833365"/>
            <a:ext cx="4663440" cy="32004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1" lang="en-US" sz="1400" u="none" cap="none" strike="noStrike">
                <a:solidFill>
                  <a:srgbClr val="595959"/>
                </a:solidFill>
                <a:latin typeface="Tahoma"/>
                <a:ea typeface="Tahoma"/>
                <a:cs typeface="Tahoma"/>
                <a:sym typeface="Tahoma"/>
              </a:rPr>
              <a:t>30-100k shared tokens, N parallel requests</a:t>
            </a:r>
            <a:endParaRPr/>
          </a:p>
        </p:txBody>
      </p:sp>
      <p:sp>
        <p:nvSpPr>
          <p:cNvPr id="1128" name="Google Shape;1128;p9"/>
          <p:cNvSpPr txBox="1"/>
          <p:nvPr/>
        </p:nvSpPr>
        <p:spPr>
          <a:xfrm>
            <a:off x="8143781" y="2354655"/>
            <a:ext cx="1874519" cy="215444"/>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1" lang="en-US" sz="1400" u="none" cap="none" strike="noStrike">
                <a:solidFill>
                  <a:srgbClr val="7F317F"/>
                </a:solidFill>
                <a:latin typeface="Red Hat Text"/>
                <a:ea typeface="Red Hat Text"/>
                <a:cs typeface="Red Hat Text"/>
                <a:sym typeface="Red Hat Text"/>
              </a:rPr>
              <a:t>Top-level orchestrator</a:t>
            </a:r>
            <a:endParaRPr/>
          </a:p>
        </p:txBody>
      </p:sp>
      <p:sp>
        <p:nvSpPr>
          <p:cNvPr id="1129" name="Google Shape;1129;p9"/>
          <p:cNvSpPr/>
          <p:nvPr/>
        </p:nvSpPr>
        <p:spPr>
          <a:xfrm>
            <a:off x="7846601" y="2601543"/>
            <a:ext cx="2468880" cy="841248"/>
          </a:xfrm>
          <a:prstGeom prst="roundRect">
            <a:avLst>
              <a:gd fmla="val 18000" name="adj"/>
            </a:avLst>
          </a:prstGeom>
          <a:solidFill>
            <a:srgbClr val="DADFFF"/>
          </a:solidFill>
          <a:ln cap="flat" cmpd="sng" w="15225">
            <a:solidFill>
              <a:srgbClr val="7F317F"/>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30" name="Google Shape;1130;p9"/>
          <p:cNvSpPr/>
          <p:nvPr/>
        </p:nvSpPr>
        <p:spPr>
          <a:xfrm>
            <a:off x="8075201" y="2811855"/>
            <a:ext cx="2011680" cy="256032"/>
          </a:xfrm>
          <a:prstGeom prst="roundRect">
            <a:avLst>
              <a:gd fmla="val 18000" name="adj"/>
            </a:avLst>
          </a:prstGeom>
          <a:solidFill>
            <a:srgbClr val="7F317F"/>
          </a:solidFill>
          <a:ln cap="flat" cmpd="sng" w="12700">
            <a:solidFill>
              <a:srgbClr val="393939"/>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Autofit/>
          </a:bodyPr>
          <a:lstStyle/>
          <a:p>
            <a:pPr indent="0" lvl="0" marL="0" marR="0" rtl="0" algn="ctr">
              <a:lnSpc>
                <a:spcPct val="100000"/>
              </a:lnSpc>
              <a:spcBef>
                <a:spcPts val="0"/>
              </a:spcBef>
              <a:spcAft>
                <a:spcPts val="0"/>
              </a:spcAft>
              <a:buNone/>
            </a:pPr>
            <a:r>
              <a:rPr b="0" i="0" lang="en-US" sz="1300" u="none" cap="none" strike="noStrike">
                <a:solidFill>
                  <a:srgbClr val="FFFFFF"/>
                </a:solidFill>
                <a:latin typeface="Tahoma"/>
                <a:ea typeface="Tahoma"/>
                <a:cs typeface="Tahoma"/>
                <a:sym typeface="Tahoma"/>
              </a:rPr>
              <a:t>Orchestrator</a:t>
            </a:r>
            <a:endParaRPr/>
          </a:p>
        </p:txBody>
      </p:sp>
      <p:sp>
        <p:nvSpPr>
          <p:cNvPr id="1131" name="Google Shape;1131;p9"/>
          <p:cNvSpPr/>
          <p:nvPr/>
        </p:nvSpPr>
        <p:spPr>
          <a:xfrm>
            <a:off x="8075201" y="3086175"/>
            <a:ext cx="2011680" cy="228600"/>
          </a:xfrm>
          <a:prstGeom prst="roundRect">
            <a:avLst>
              <a:gd fmla="val 18000" name="adj"/>
            </a:avLst>
          </a:prstGeom>
          <a:solidFill>
            <a:srgbClr val="7F317F"/>
          </a:solidFill>
          <a:ln cap="flat" cmpd="sng" w="12700">
            <a:solidFill>
              <a:srgbClr val="393939"/>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Autofit/>
          </a:bodyPr>
          <a:lstStyle/>
          <a:p>
            <a:pPr indent="0" lvl="0" marL="0" marR="0" rtl="0" algn="ctr">
              <a:lnSpc>
                <a:spcPct val="100000"/>
              </a:lnSpc>
              <a:spcBef>
                <a:spcPts val="0"/>
              </a:spcBef>
              <a:spcAft>
                <a:spcPts val="0"/>
              </a:spcAft>
              <a:buNone/>
            </a:pPr>
            <a:r>
              <a:rPr b="0" i="0" lang="en-US" sz="1200" u="none" cap="none" strike="noStrike">
                <a:solidFill>
                  <a:srgbClr val="FFFFFF"/>
                </a:solidFill>
                <a:latin typeface="Tahoma"/>
                <a:ea typeface="Tahoma"/>
                <a:cs typeface="Tahoma"/>
                <a:sym typeface="Tahoma"/>
              </a:rPr>
              <a:t>full context</a:t>
            </a:r>
            <a:endParaRPr/>
          </a:p>
        </p:txBody>
      </p:sp>
      <p:cxnSp>
        <p:nvCxnSpPr>
          <p:cNvPr id="1132" name="Google Shape;1132;p9"/>
          <p:cNvCxnSpPr/>
          <p:nvPr/>
        </p:nvCxnSpPr>
        <p:spPr>
          <a:xfrm>
            <a:off x="9081041" y="3442791"/>
            <a:ext cx="0" cy="320040"/>
          </a:xfrm>
          <a:prstGeom prst="straightConnector1">
            <a:avLst/>
          </a:prstGeom>
          <a:noFill/>
          <a:ln cap="flat" cmpd="sng" w="25400">
            <a:solidFill>
              <a:srgbClr val="D4D8F7"/>
            </a:solidFill>
            <a:prstDash val="solid"/>
            <a:round/>
            <a:headEnd len="sm" w="sm" type="none"/>
            <a:tailEnd len="sm" w="sm" type="none"/>
          </a:ln>
          <a:effectLst>
            <a:outerShdw blurRad="40000" rotWithShape="0" dir="5400000" dist="20000">
              <a:srgbClr val="000000">
                <a:alpha val="38039"/>
              </a:srgbClr>
            </a:outerShdw>
          </a:effectLst>
        </p:spPr>
      </p:cxnSp>
      <p:sp>
        <p:nvSpPr>
          <p:cNvPr id="1133" name="Google Shape;1133;p9"/>
          <p:cNvSpPr txBox="1"/>
          <p:nvPr/>
        </p:nvSpPr>
        <p:spPr>
          <a:xfrm>
            <a:off x="6932202" y="3689679"/>
            <a:ext cx="1143000" cy="20116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50" u="none" cap="none" strike="noStrike">
                <a:solidFill>
                  <a:srgbClr val="595959"/>
                </a:solidFill>
                <a:latin typeface="Tahoma"/>
                <a:ea typeface="Tahoma"/>
                <a:cs typeface="Tahoma"/>
                <a:sym typeface="Tahoma"/>
              </a:rPr>
              <a:t>Child 1</a:t>
            </a:r>
            <a:endParaRPr/>
          </a:p>
        </p:txBody>
      </p:sp>
      <p:cxnSp>
        <p:nvCxnSpPr>
          <p:cNvPr id="1134" name="Google Shape;1134;p9"/>
          <p:cNvCxnSpPr/>
          <p:nvPr/>
        </p:nvCxnSpPr>
        <p:spPr>
          <a:xfrm flipH="1">
            <a:off x="7462553" y="3762831"/>
            <a:ext cx="1618488" cy="256032"/>
          </a:xfrm>
          <a:prstGeom prst="straightConnector1">
            <a:avLst/>
          </a:prstGeom>
          <a:noFill/>
          <a:ln cap="flat" cmpd="sng" w="20300">
            <a:solidFill>
              <a:srgbClr val="D4D8F7"/>
            </a:solidFill>
            <a:prstDash val="solid"/>
            <a:round/>
            <a:headEnd len="sm" w="sm" type="none"/>
            <a:tailEnd len="sm" w="sm" type="none"/>
          </a:ln>
          <a:effectLst>
            <a:outerShdw blurRad="40000" rotWithShape="0" dir="5400000" dist="20000">
              <a:srgbClr val="000000">
                <a:alpha val="38039"/>
              </a:srgbClr>
            </a:outerShdw>
          </a:effectLst>
        </p:spPr>
      </p:cxnSp>
      <p:sp>
        <p:nvSpPr>
          <p:cNvPr id="1135" name="Google Shape;1135;p9"/>
          <p:cNvSpPr/>
          <p:nvPr/>
        </p:nvSpPr>
        <p:spPr>
          <a:xfrm>
            <a:off x="6900198" y="3986859"/>
            <a:ext cx="1124712" cy="1271016"/>
          </a:xfrm>
          <a:prstGeom prst="roundRect">
            <a:avLst>
              <a:gd fmla="val 16667" name="adj"/>
            </a:avLst>
          </a:prstGeom>
          <a:noFill/>
          <a:ln cap="flat" cmpd="sng" w="20300">
            <a:solidFill>
              <a:srgbClr val="8437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36" name="Google Shape;1136;p9"/>
          <p:cNvSpPr/>
          <p:nvPr/>
        </p:nvSpPr>
        <p:spPr>
          <a:xfrm>
            <a:off x="6932202" y="4018863"/>
            <a:ext cx="1060704" cy="1207008"/>
          </a:xfrm>
          <a:prstGeom prst="roundRect">
            <a:avLst>
              <a:gd fmla="val 18000" name="adj"/>
            </a:avLst>
          </a:prstGeom>
          <a:solidFill>
            <a:srgbClr val="7F317F"/>
          </a:solidFill>
          <a:ln cap="flat" cmpd="sng" w="12700">
            <a:solidFill>
              <a:srgbClr val="393939"/>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rmAutofit/>
          </a:bodyPr>
          <a:lstStyle/>
          <a:p>
            <a:pPr indent="0" lvl="0" marL="0" marR="0" rtl="0" algn="ctr">
              <a:lnSpc>
                <a:spcPct val="100000"/>
              </a:lnSpc>
              <a:spcBef>
                <a:spcPts val="0"/>
              </a:spcBef>
              <a:spcAft>
                <a:spcPts val="0"/>
              </a:spcAft>
              <a:buNone/>
            </a:pPr>
            <a:r>
              <a:rPr b="0" i="0" lang="en-US" sz="1260" u="none" cap="none" strike="noStrike">
                <a:solidFill>
                  <a:srgbClr val="FFFFFF"/>
                </a:solidFill>
                <a:latin typeface="Red Hat Text"/>
                <a:ea typeface="Red Hat Text"/>
                <a:cs typeface="Red Hat Text"/>
                <a:sym typeface="Red Hat Text"/>
              </a:rPr>
              <a:t>Shared Context</a:t>
            </a:r>
            <a:endParaRPr b="0" i="0" sz="1260" u="none" cap="none" strike="noStrike">
              <a:solidFill>
                <a:srgbClr val="FFFFFF"/>
              </a:solidFill>
              <a:latin typeface="Red Hat Text"/>
              <a:ea typeface="Red Hat Text"/>
              <a:cs typeface="Red Hat Text"/>
              <a:sym typeface="Red Hat Text"/>
            </a:endParaRPr>
          </a:p>
        </p:txBody>
      </p:sp>
      <p:sp>
        <p:nvSpPr>
          <p:cNvPr id="1137" name="Google Shape;1137;p9"/>
          <p:cNvSpPr/>
          <p:nvPr/>
        </p:nvSpPr>
        <p:spPr>
          <a:xfrm>
            <a:off x="6900198" y="5257875"/>
            <a:ext cx="1124712" cy="539496"/>
          </a:xfrm>
          <a:prstGeom prst="roundRect">
            <a:avLst>
              <a:gd fmla="val 16667" name="adj"/>
            </a:avLst>
          </a:prstGeom>
          <a:noFill/>
          <a:ln cap="flat" cmpd="sng" w="20300">
            <a:solidFill>
              <a:srgbClr val="F6847E"/>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38" name="Google Shape;1138;p9"/>
          <p:cNvSpPr/>
          <p:nvPr/>
        </p:nvSpPr>
        <p:spPr>
          <a:xfrm>
            <a:off x="6932202" y="5289879"/>
            <a:ext cx="1060704" cy="475488"/>
          </a:xfrm>
          <a:prstGeom prst="roundRect">
            <a:avLst>
              <a:gd fmla="val 18000" name="adj"/>
            </a:avLst>
          </a:prstGeom>
          <a:solidFill>
            <a:srgbClr val="F7DFDF"/>
          </a:solidFill>
          <a:ln cap="flat" cmpd="sng" w="15225">
            <a:solidFill>
              <a:srgbClr val="EE8F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Autofit/>
          </a:bodyPr>
          <a:lstStyle/>
          <a:p>
            <a:pPr indent="0" lvl="0" marL="0" marR="0" rtl="0" algn="ctr">
              <a:lnSpc>
                <a:spcPct val="100000"/>
              </a:lnSpc>
              <a:spcBef>
                <a:spcPts val="0"/>
              </a:spcBef>
              <a:spcAft>
                <a:spcPts val="0"/>
              </a:spcAft>
              <a:buNone/>
            </a:pPr>
            <a:r>
              <a:rPr b="1" i="0" lang="en-US" sz="1210" u="none" cap="none" strike="noStrike">
                <a:solidFill>
                  <a:srgbClr val="F6847E"/>
                </a:solidFill>
                <a:latin typeface="Red Hat Text"/>
                <a:ea typeface="Red Hat Text"/>
                <a:cs typeface="Red Hat Text"/>
                <a:sym typeface="Red Hat Text"/>
              </a:rPr>
              <a:t>Collect Evidence</a:t>
            </a:r>
            <a:endParaRPr b="1" i="0" sz="1210" u="none" cap="none" strike="noStrike">
              <a:solidFill>
                <a:srgbClr val="F6847E"/>
              </a:solidFill>
              <a:latin typeface="Red Hat Text"/>
              <a:ea typeface="Red Hat Text"/>
              <a:cs typeface="Red Hat Text"/>
              <a:sym typeface="Red Hat Text"/>
            </a:endParaRPr>
          </a:p>
        </p:txBody>
      </p:sp>
      <p:sp>
        <p:nvSpPr>
          <p:cNvPr id="1139" name="Google Shape;1139;p9"/>
          <p:cNvSpPr txBox="1"/>
          <p:nvPr/>
        </p:nvSpPr>
        <p:spPr>
          <a:xfrm>
            <a:off x="8440962" y="3689679"/>
            <a:ext cx="1143000" cy="20116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50" u="none" cap="none" strike="noStrike">
                <a:solidFill>
                  <a:srgbClr val="595959"/>
                </a:solidFill>
                <a:latin typeface="Tahoma"/>
                <a:ea typeface="Tahoma"/>
                <a:cs typeface="Tahoma"/>
                <a:sym typeface="Tahoma"/>
              </a:rPr>
              <a:t>Child 2</a:t>
            </a:r>
            <a:endParaRPr/>
          </a:p>
        </p:txBody>
      </p:sp>
      <p:cxnSp>
        <p:nvCxnSpPr>
          <p:cNvPr id="1140" name="Google Shape;1140;p9"/>
          <p:cNvCxnSpPr/>
          <p:nvPr/>
        </p:nvCxnSpPr>
        <p:spPr>
          <a:xfrm flipH="1">
            <a:off x="8971314" y="3762831"/>
            <a:ext cx="109727" cy="256032"/>
          </a:xfrm>
          <a:prstGeom prst="straightConnector1">
            <a:avLst/>
          </a:prstGeom>
          <a:noFill/>
          <a:ln cap="flat" cmpd="sng" w="20300">
            <a:solidFill>
              <a:srgbClr val="D4D8F7"/>
            </a:solidFill>
            <a:prstDash val="solid"/>
            <a:round/>
            <a:headEnd len="sm" w="sm" type="none"/>
            <a:tailEnd len="sm" w="sm" type="none"/>
          </a:ln>
          <a:effectLst>
            <a:outerShdw blurRad="40000" rotWithShape="0" dir="5400000" dist="20000">
              <a:srgbClr val="000000">
                <a:alpha val="38039"/>
              </a:srgbClr>
            </a:outerShdw>
          </a:effectLst>
        </p:spPr>
      </p:cxnSp>
      <p:sp>
        <p:nvSpPr>
          <p:cNvPr id="1141" name="Google Shape;1141;p9"/>
          <p:cNvSpPr/>
          <p:nvPr/>
        </p:nvSpPr>
        <p:spPr>
          <a:xfrm>
            <a:off x="8408958" y="3986859"/>
            <a:ext cx="1124712" cy="1271016"/>
          </a:xfrm>
          <a:prstGeom prst="roundRect">
            <a:avLst>
              <a:gd fmla="val 16667" name="adj"/>
            </a:avLst>
          </a:prstGeom>
          <a:noFill/>
          <a:ln cap="flat" cmpd="sng" w="20300">
            <a:solidFill>
              <a:srgbClr val="8437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42" name="Google Shape;1142;p9"/>
          <p:cNvSpPr/>
          <p:nvPr/>
        </p:nvSpPr>
        <p:spPr>
          <a:xfrm>
            <a:off x="8440962" y="4018863"/>
            <a:ext cx="1060704" cy="1207008"/>
          </a:xfrm>
          <a:prstGeom prst="roundRect">
            <a:avLst>
              <a:gd fmla="val 18000" name="adj"/>
            </a:avLst>
          </a:prstGeom>
          <a:solidFill>
            <a:srgbClr val="7F317F"/>
          </a:solidFill>
          <a:ln cap="flat" cmpd="sng" w="12700">
            <a:solidFill>
              <a:srgbClr val="393939"/>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rmAutofit/>
          </a:bodyPr>
          <a:lstStyle/>
          <a:p>
            <a:pPr indent="0" lvl="0" marL="0" marR="0" rtl="0" algn="ctr">
              <a:lnSpc>
                <a:spcPct val="100000"/>
              </a:lnSpc>
              <a:spcBef>
                <a:spcPts val="0"/>
              </a:spcBef>
              <a:spcAft>
                <a:spcPts val="0"/>
              </a:spcAft>
              <a:buNone/>
            </a:pPr>
            <a:r>
              <a:rPr b="0" i="0" lang="en-US" sz="1260" u="none" cap="none" strike="noStrike">
                <a:solidFill>
                  <a:srgbClr val="FFFFFF"/>
                </a:solidFill>
                <a:latin typeface="Red Hat Text"/>
                <a:ea typeface="Red Hat Text"/>
                <a:cs typeface="Red Hat Text"/>
                <a:sym typeface="Red Hat Text"/>
              </a:rPr>
              <a:t>Shared Context</a:t>
            </a:r>
            <a:endParaRPr/>
          </a:p>
        </p:txBody>
      </p:sp>
      <p:sp>
        <p:nvSpPr>
          <p:cNvPr id="1143" name="Google Shape;1143;p9"/>
          <p:cNvSpPr/>
          <p:nvPr/>
        </p:nvSpPr>
        <p:spPr>
          <a:xfrm>
            <a:off x="8408958" y="5257875"/>
            <a:ext cx="1124712" cy="539496"/>
          </a:xfrm>
          <a:prstGeom prst="roundRect">
            <a:avLst>
              <a:gd fmla="val 16667" name="adj"/>
            </a:avLst>
          </a:prstGeom>
          <a:noFill/>
          <a:ln cap="flat" cmpd="sng" w="20300">
            <a:solidFill>
              <a:srgbClr val="F6847E"/>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44" name="Google Shape;1144;p9"/>
          <p:cNvSpPr/>
          <p:nvPr/>
        </p:nvSpPr>
        <p:spPr>
          <a:xfrm>
            <a:off x="8440962" y="5289879"/>
            <a:ext cx="1060704" cy="475488"/>
          </a:xfrm>
          <a:prstGeom prst="roundRect">
            <a:avLst>
              <a:gd fmla="val 18000" name="adj"/>
            </a:avLst>
          </a:prstGeom>
          <a:solidFill>
            <a:srgbClr val="F7DFDF"/>
          </a:solidFill>
          <a:ln cap="flat" cmpd="sng" w="15225">
            <a:solidFill>
              <a:srgbClr val="EE8F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rmAutofit/>
          </a:bodyPr>
          <a:lstStyle/>
          <a:p>
            <a:pPr indent="0" lvl="0" marL="0" marR="0" rtl="0" algn="ctr">
              <a:lnSpc>
                <a:spcPct val="100000"/>
              </a:lnSpc>
              <a:spcBef>
                <a:spcPts val="0"/>
              </a:spcBef>
              <a:spcAft>
                <a:spcPts val="0"/>
              </a:spcAft>
              <a:buNone/>
            </a:pPr>
            <a:r>
              <a:rPr b="1" i="0" lang="en-US" sz="1180" u="none" cap="none" strike="noStrike">
                <a:solidFill>
                  <a:srgbClr val="F6847E"/>
                </a:solidFill>
                <a:latin typeface="Red Hat Text"/>
                <a:ea typeface="Red Hat Text"/>
                <a:cs typeface="Red Hat Text"/>
                <a:sym typeface="Red Hat Text"/>
              </a:rPr>
              <a:t>Call Tool + Verify</a:t>
            </a:r>
            <a:endParaRPr b="1" i="0" sz="1180" u="none" cap="none" strike="noStrike">
              <a:solidFill>
                <a:srgbClr val="F6847E"/>
              </a:solidFill>
              <a:latin typeface="Red Hat Text"/>
              <a:ea typeface="Red Hat Text"/>
              <a:cs typeface="Red Hat Text"/>
              <a:sym typeface="Red Hat Text"/>
            </a:endParaRPr>
          </a:p>
        </p:txBody>
      </p:sp>
      <p:sp>
        <p:nvSpPr>
          <p:cNvPr id="1145" name="Google Shape;1145;p9"/>
          <p:cNvSpPr txBox="1"/>
          <p:nvPr/>
        </p:nvSpPr>
        <p:spPr>
          <a:xfrm>
            <a:off x="9949722" y="3689679"/>
            <a:ext cx="1143000" cy="20116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50" u="none" cap="none" strike="noStrike">
                <a:solidFill>
                  <a:srgbClr val="595959"/>
                </a:solidFill>
                <a:latin typeface="Tahoma"/>
                <a:ea typeface="Tahoma"/>
                <a:cs typeface="Tahoma"/>
                <a:sym typeface="Tahoma"/>
              </a:rPr>
              <a:t>Child N</a:t>
            </a:r>
            <a:endParaRPr/>
          </a:p>
        </p:txBody>
      </p:sp>
      <p:cxnSp>
        <p:nvCxnSpPr>
          <p:cNvPr id="1146" name="Google Shape;1146;p9"/>
          <p:cNvCxnSpPr/>
          <p:nvPr/>
        </p:nvCxnSpPr>
        <p:spPr>
          <a:xfrm>
            <a:off x="9081041" y="3762831"/>
            <a:ext cx="1399033" cy="256032"/>
          </a:xfrm>
          <a:prstGeom prst="straightConnector1">
            <a:avLst/>
          </a:prstGeom>
          <a:noFill/>
          <a:ln cap="flat" cmpd="sng" w="20300">
            <a:solidFill>
              <a:srgbClr val="D4D8F7"/>
            </a:solidFill>
            <a:prstDash val="solid"/>
            <a:round/>
            <a:headEnd len="sm" w="sm" type="none"/>
            <a:tailEnd len="sm" w="sm" type="none"/>
          </a:ln>
          <a:effectLst>
            <a:outerShdw blurRad="40000" rotWithShape="0" dir="5400000" dist="20000">
              <a:srgbClr val="000000">
                <a:alpha val="38039"/>
              </a:srgbClr>
            </a:outerShdw>
          </a:effectLst>
        </p:spPr>
      </p:cxnSp>
      <p:sp>
        <p:nvSpPr>
          <p:cNvPr id="1147" name="Google Shape;1147;p9"/>
          <p:cNvSpPr/>
          <p:nvPr/>
        </p:nvSpPr>
        <p:spPr>
          <a:xfrm>
            <a:off x="9917718" y="3986859"/>
            <a:ext cx="1124712" cy="1271016"/>
          </a:xfrm>
          <a:prstGeom prst="roundRect">
            <a:avLst>
              <a:gd fmla="val 16667" name="adj"/>
            </a:avLst>
          </a:prstGeom>
          <a:noFill/>
          <a:ln cap="flat" cmpd="sng" w="20300">
            <a:solidFill>
              <a:srgbClr val="8437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48" name="Google Shape;1148;p9"/>
          <p:cNvSpPr/>
          <p:nvPr/>
        </p:nvSpPr>
        <p:spPr>
          <a:xfrm>
            <a:off x="9949722" y="4018863"/>
            <a:ext cx="1060704" cy="1207008"/>
          </a:xfrm>
          <a:prstGeom prst="roundRect">
            <a:avLst>
              <a:gd fmla="val 18000" name="adj"/>
            </a:avLst>
          </a:prstGeom>
          <a:solidFill>
            <a:srgbClr val="7F317F"/>
          </a:solidFill>
          <a:ln cap="flat" cmpd="sng" w="12700">
            <a:solidFill>
              <a:srgbClr val="393939"/>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rmAutofit/>
          </a:bodyPr>
          <a:lstStyle/>
          <a:p>
            <a:pPr indent="0" lvl="0" marL="0" marR="0" rtl="0" algn="ctr">
              <a:lnSpc>
                <a:spcPct val="100000"/>
              </a:lnSpc>
              <a:spcBef>
                <a:spcPts val="0"/>
              </a:spcBef>
              <a:spcAft>
                <a:spcPts val="0"/>
              </a:spcAft>
              <a:buNone/>
            </a:pPr>
            <a:r>
              <a:rPr b="0" i="0" lang="en-US" sz="1260" u="none" cap="none" strike="noStrike">
                <a:solidFill>
                  <a:srgbClr val="FFFFFF"/>
                </a:solidFill>
                <a:latin typeface="Red Hat Text"/>
                <a:ea typeface="Red Hat Text"/>
                <a:cs typeface="Red Hat Text"/>
                <a:sym typeface="Red Hat Text"/>
              </a:rPr>
              <a:t>Shared Context</a:t>
            </a:r>
            <a:endParaRPr/>
          </a:p>
        </p:txBody>
      </p:sp>
      <p:sp>
        <p:nvSpPr>
          <p:cNvPr id="1149" name="Google Shape;1149;p9"/>
          <p:cNvSpPr/>
          <p:nvPr/>
        </p:nvSpPr>
        <p:spPr>
          <a:xfrm>
            <a:off x="9917718" y="5257875"/>
            <a:ext cx="1124712" cy="539496"/>
          </a:xfrm>
          <a:prstGeom prst="roundRect">
            <a:avLst>
              <a:gd fmla="val 16667" name="adj"/>
            </a:avLst>
          </a:prstGeom>
          <a:noFill/>
          <a:ln cap="flat" cmpd="sng" w="20300">
            <a:solidFill>
              <a:srgbClr val="F6847E"/>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50" name="Google Shape;1150;p9"/>
          <p:cNvSpPr/>
          <p:nvPr/>
        </p:nvSpPr>
        <p:spPr>
          <a:xfrm>
            <a:off x="9949722" y="5289879"/>
            <a:ext cx="1060704" cy="475488"/>
          </a:xfrm>
          <a:prstGeom prst="roundRect">
            <a:avLst>
              <a:gd fmla="val 18000" name="adj"/>
            </a:avLst>
          </a:prstGeom>
          <a:solidFill>
            <a:srgbClr val="F7DFDF"/>
          </a:solidFill>
          <a:ln cap="flat" cmpd="sng" w="15225">
            <a:solidFill>
              <a:srgbClr val="EE8F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27425" lIns="27425" spcFirstLastPara="1" rIns="27425" wrap="square" tIns="27425">
            <a:normAutofit/>
          </a:bodyPr>
          <a:lstStyle/>
          <a:p>
            <a:pPr indent="0" lvl="0" marL="0" marR="0" rtl="0" algn="ctr">
              <a:lnSpc>
                <a:spcPct val="100000"/>
              </a:lnSpc>
              <a:spcBef>
                <a:spcPts val="0"/>
              </a:spcBef>
              <a:spcAft>
                <a:spcPts val="0"/>
              </a:spcAft>
              <a:buNone/>
            </a:pPr>
            <a:r>
              <a:rPr b="1" i="0" lang="en-US" sz="1180" u="none" cap="none" strike="noStrike">
                <a:solidFill>
                  <a:srgbClr val="F6847E"/>
                </a:solidFill>
                <a:latin typeface="Red Hat Text"/>
                <a:ea typeface="Red Hat Text"/>
                <a:cs typeface="Red Hat Text"/>
                <a:sym typeface="Red Hat Text"/>
              </a:rPr>
              <a:t>Write Results</a:t>
            </a:r>
            <a:endParaRPr b="1" i="0" sz="1180" u="none" cap="none" strike="noStrike">
              <a:solidFill>
                <a:srgbClr val="F6847E"/>
              </a:solidFill>
              <a:latin typeface="Red Hat Text"/>
              <a:ea typeface="Red Hat Text"/>
              <a:cs typeface="Red Hat Text"/>
              <a:sym typeface="Red Hat Text"/>
            </a:endParaRPr>
          </a:p>
        </p:txBody>
      </p:sp>
      <p:sp>
        <p:nvSpPr>
          <p:cNvPr id="1151" name="Google Shape;1151;p9"/>
          <p:cNvSpPr txBox="1"/>
          <p:nvPr/>
        </p:nvSpPr>
        <p:spPr>
          <a:xfrm>
            <a:off x="9657114" y="4457775"/>
            <a:ext cx="256032" cy="256032"/>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500" u="none" cap="none" strike="noStrike">
                <a:solidFill>
                  <a:srgbClr val="7F317F"/>
                </a:solidFill>
                <a:latin typeface="Tahoma"/>
                <a:ea typeface="Tahoma"/>
                <a:cs typeface="Tahoma"/>
                <a:sym typeface="Tahoma"/>
              </a:rPr>
              <a:t>...</a:t>
            </a:r>
            <a:endParaRPr/>
          </a:p>
        </p:txBody>
      </p:sp>
      <p:sp>
        <p:nvSpPr>
          <p:cNvPr id="1152" name="Google Shape;1152;p9"/>
          <p:cNvSpPr txBox="1"/>
          <p:nvPr/>
        </p:nvSpPr>
        <p:spPr>
          <a:xfrm>
            <a:off x="6527475" y="5801361"/>
            <a:ext cx="5029200" cy="38404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1" lang="en-US" sz="1400" u="none" cap="none" strike="noStrike">
                <a:solidFill>
                  <a:srgbClr val="595959"/>
                </a:solidFill>
                <a:latin typeface="Tahoma"/>
                <a:ea typeface="Tahoma"/>
                <a:cs typeface="Tahoma"/>
                <a:sym typeface="Tahoma"/>
              </a:rPr>
              <a:t>Latency = slowest child. Batch completion semantics.</a:t>
            </a:r>
            <a:endParaRPr/>
          </a:p>
        </p:txBody>
      </p:sp>
      <p:sp>
        <p:nvSpPr>
          <p:cNvPr id="1153" name="Google Shape;1153;p9"/>
          <p:cNvSpPr/>
          <p:nvPr/>
        </p:nvSpPr>
        <p:spPr>
          <a:xfrm>
            <a:off x="9670829" y="1751151"/>
            <a:ext cx="256032" cy="146304"/>
          </a:xfrm>
          <a:prstGeom prst="roundRect">
            <a:avLst>
              <a:gd fmla="val 16667" name="adj"/>
            </a:avLst>
          </a:prstGeom>
          <a:noFill/>
          <a:ln cap="flat" cmpd="sng" w="17775">
            <a:solidFill>
              <a:srgbClr val="8437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54" name="Google Shape;1154;p9"/>
          <p:cNvSpPr txBox="1"/>
          <p:nvPr/>
        </p:nvSpPr>
        <p:spPr>
          <a:xfrm>
            <a:off x="9972581" y="1719147"/>
            <a:ext cx="729687" cy="2539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050" u="none" cap="none" strike="noStrike">
                <a:solidFill>
                  <a:srgbClr val="84378D"/>
                </a:solidFill>
                <a:latin typeface="Red Hat Text"/>
                <a:ea typeface="Red Hat Text"/>
                <a:cs typeface="Red Hat Text"/>
                <a:sym typeface="Red Hat Text"/>
              </a:rPr>
              <a:t>cache hit</a:t>
            </a:r>
            <a:endParaRPr/>
          </a:p>
        </p:txBody>
      </p:sp>
      <p:sp>
        <p:nvSpPr>
          <p:cNvPr id="1155" name="Google Shape;1155;p9"/>
          <p:cNvSpPr/>
          <p:nvPr/>
        </p:nvSpPr>
        <p:spPr>
          <a:xfrm>
            <a:off x="10859549" y="1751151"/>
            <a:ext cx="256032" cy="146304"/>
          </a:xfrm>
          <a:prstGeom prst="roundRect">
            <a:avLst>
              <a:gd fmla="val 16667" name="adj"/>
            </a:avLst>
          </a:prstGeom>
          <a:noFill/>
          <a:ln cap="flat" cmpd="sng" w="17775">
            <a:solidFill>
              <a:srgbClr val="F6847E"/>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56" name="Google Shape;1156;p9"/>
          <p:cNvSpPr txBox="1"/>
          <p:nvPr/>
        </p:nvSpPr>
        <p:spPr>
          <a:xfrm>
            <a:off x="11161301" y="1719147"/>
            <a:ext cx="840295" cy="2539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050" u="none" cap="none" strike="noStrike">
                <a:solidFill>
                  <a:srgbClr val="F6847E"/>
                </a:solidFill>
                <a:latin typeface="Red Hat Text"/>
                <a:ea typeface="Red Hat Text"/>
                <a:cs typeface="Red Hat Text"/>
                <a:sym typeface="Red Hat Text"/>
              </a:rPr>
              <a:t>cache miss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11"/>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162" name="Google Shape;1162;p11"/>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“Well-lit” Path: Intelligent Inference Scheduling</a:t>
            </a:r>
            <a:endParaRPr b="0" i="0" sz="3000" u="none" cap="none" strike="noStrike">
              <a:solidFill>
                <a:srgbClr val="000000"/>
              </a:solidFill>
              <a:latin typeface="Red Hat Display"/>
              <a:ea typeface="Red Hat Display"/>
              <a:cs typeface="Red Hat Display"/>
              <a:sym typeface="Red Hat Display"/>
            </a:endParaRPr>
          </a:p>
        </p:txBody>
      </p:sp>
      <p:sp>
        <p:nvSpPr>
          <p:cNvPr id="1163" name="Google Shape;1163;p11"/>
          <p:cNvSpPr txBox="1"/>
          <p:nvPr>
            <p:ph idx="3" type="subTitle"/>
          </p:nvPr>
        </p:nvSpPr>
        <p:spPr>
          <a:xfrm>
            <a:off x="806150" y="1145725"/>
            <a:ext cx="10750500" cy="389100"/>
          </a:xfrm>
          <a:prstGeom prst="rect">
            <a:avLst/>
          </a:prstGeom>
          <a:noFill/>
          <a:ln>
            <a:noFill/>
          </a:ln>
        </p:spPr>
        <p:txBody>
          <a:bodyPr anchorCtr="0" anchor="ctr" bIns="0" lIns="0" spcFirstLastPara="1" rIns="0" wrap="square" tIns="0">
            <a:noAutofit/>
          </a:bodyPr>
          <a:lstStyle/>
          <a:p>
            <a:pPr indent="0" lvl="0" marL="0" rtl="0" algn="ctr">
              <a:lnSpc>
                <a:spcPct val="140000"/>
              </a:lnSpc>
              <a:spcBef>
                <a:spcPts val="0"/>
              </a:spcBef>
              <a:spcAft>
                <a:spcPts val="500"/>
              </a:spcAft>
              <a:buSzPts val="1800"/>
              <a:buNone/>
            </a:pPr>
            <a:r>
              <a:rPr lang="en-US"/>
              <a:t>vLLM-aware load-balancing enables smarter request routing that improve SLOs</a:t>
            </a:r>
            <a:endParaRPr/>
          </a:p>
        </p:txBody>
      </p:sp>
      <p:sp>
        <p:nvSpPr>
          <p:cNvPr id="1164" name="Google Shape;1164;p11"/>
          <p:cNvSpPr/>
          <p:nvPr/>
        </p:nvSpPr>
        <p:spPr>
          <a:xfrm>
            <a:off x="640988" y="2416361"/>
            <a:ext cx="5274900" cy="2807100"/>
          </a:xfrm>
          <a:prstGeom prst="rect">
            <a:avLst/>
          </a:prstGeom>
          <a:solidFill>
            <a:srgbClr val="FFFFFF"/>
          </a:solidFill>
          <a:ln cap="flat" cmpd="sng" w="9525">
            <a:solidFill>
              <a:srgbClr val="D9D9D9"/>
            </a:solidFill>
            <a:prstDash val="solid"/>
            <a:round/>
            <a:headEnd len="sm" w="sm" type="none"/>
            <a:tailEnd len="sm" w="sm" type="none"/>
          </a:ln>
          <a:effectLst>
            <a:outerShdw blurRad="55616" rotWithShape="0" algn="bl" dir="5400000" dist="18539">
              <a:srgbClr val="000000">
                <a:alpha val="50196"/>
              </a:srgbClr>
            </a:outerShdw>
          </a:effectLst>
        </p:spPr>
        <p:txBody>
          <a:bodyPr anchorCtr="0" anchor="ctr" bIns="50050" lIns="50050" spcFirstLastPara="1" rIns="50050" wrap="square" tIns="50050">
            <a:noAutofit/>
          </a:bodyPr>
          <a:lstStyle/>
          <a:p>
            <a:pPr indent="0" lvl="0" marL="0" marR="0" rtl="0" algn="l">
              <a:lnSpc>
                <a:spcPct val="100000"/>
              </a:lnSpc>
              <a:spcBef>
                <a:spcPts val="0"/>
              </a:spcBef>
              <a:spcAft>
                <a:spcPts val="0"/>
              </a:spcAft>
              <a:buClr>
                <a:srgbClr val="000000"/>
              </a:buClr>
              <a:buSzPts val="1455"/>
              <a:buFont typeface="Arial"/>
              <a:buNone/>
            </a:pPr>
            <a:r>
              <a:t/>
            </a:r>
            <a:endParaRPr b="0" i="0" sz="1455" u="none" cap="none" strike="noStrike">
              <a:solidFill>
                <a:schemeClr val="dk1"/>
              </a:solidFill>
              <a:latin typeface="Red Hat Display"/>
              <a:ea typeface="Red Hat Display"/>
              <a:cs typeface="Red Hat Display"/>
              <a:sym typeface="Red Hat Display"/>
            </a:endParaRPr>
          </a:p>
        </p:txBody>
      </p:sp>
      <p:sp>
        <p:nvSpPr>
          <p:cNvPr id="1165" name="Google Shape;1165;p11"/>
          <p:cNvSpPr txBox="1"/>
          <p:nvPr/>
        </p:nvSpPr>
        <p:spPr>
          <a:xfrm>
            <a:off x="4484389" y="3646668"/>
            <a:ext cx="1366500" cy="3954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Prefix-tree.</a:t>
            </a:r>
            <a:endParaRPr b="1" i="0" sz="1000" u="none" cap="none" strike="noStrike">
              <a:solidFill>
                <a:schemeClr val="dk1"/>
              </a:solidFill>
              <a:latin typeface="Red Hat Display"/>
              <a:ea typeface="Red Hat Display"/>
              <a:cs typeface="Red Hat Display"/>
              <a:sym typeface="Red Hat Display"/>
            </a:endParaRPr>
          </a:p>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“Pod A has hit”</a:t>
            </a:r>
            <a:endParaRPr b="1" i="0" sz="1000" u="none" cap="none" strike="noStrike">
              <a:solidFill>
                <a:schemeClr val="dk1"/>
              </a:solidFill>
              <a:latin typeface="Red Hat Display"/>
              <a:ea typeface="Red Hat Display"/>
              <a:cs typeface="Red Hat Display"/>
              <a:sym typeface="Red Hat Display"/>
            </a:endParaRPr>
          </a:p>
        </p:txBody>
      </p:sp>
      <p:sp>
        <p:nvSpPr>
          <p:cNvPr id="1166" name="Google Shape;1166;p11"/>
          <p:cNvSpPr txBox="1"/>
          <p:nvPr/>
        </p:nvSpPr>
        <p:spPr>
          <a:xfrm>
            <a:off x="884023" y="1953088"/>
            <a:ext cx="4788900" cy="3783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819"/>
              <a:buFont typeface="Arial"/>
              <a:buNone/>
            </a:pPr>
            <a:r>
              <a:rPr b="1" i="0" lang="en-US" sz="1819" u="none" cap="none" strike="noStrike">
                <a:solidFill>
                  <a:schemeClr val="dk1"/>
                </a:solidFill>
                <a:latin typeface="Red Hat Display"/>
                <a:ea typeface="Red Hat Display"/>
                <a:cs typeface="Red Hat Display"/>
                <a:sym typeface="Red Hat Display"/>
              </a:rPr>
              <a:t>Prefix-Aware Routing</a:t>
            </a:r>
            <a:endParaRPr b="1" i="0" sz="1819" u="none" cap="none" strike="noStrike">
              <a:solidFill>
                <a:schemeClr val="dk1"/>
              </a:solidFill>
              <a:latin typeface="Red Hat Display"/>
              <a:ea typeface="Red Hat Display"/>
              <a:cs typeface="Red Hat Display"/>
              <a:sym typeface="Red Hat Display"/>
            </a:endParaRPr>
          </a:p>
        </p:txBody>
      </p:sp>
      <p:sp>
        <p:nvSpPr>
          <p:cNvPr id="1167" name="Google Shape;1167;p11"/>
          <p:cNvSpPr/>
          <p:nvPr/>
        </p:nvSpPr>
        <p:spPr>
          <a:xfrm>
            <a:off x="2368981" y="4313200"/>
            <a:ext cx="1059600" cy="472200"/>
          </a:xfrm>
          <a:prstGeom prst="rect">
            <a:avLst/>
          </a:prstGeom>
          <a:solidFill>
            <a:srgbClr val="EEEEEE"/>
          </a:solidFill>
          <a:ln>
            <a:noFill/>
          </a:ln>
          <a:effectLst>
            <a:outerShdw blurRad="55616" rotWithShape="0" algn="bl" dir="5400000" dist="18539">
              <a:srgbClr val="000000">
                <a:alpha val="50196"/>
              </a:srgbClr>
            </a:outerShdw>
          </a:effectLst>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273"/>
              <a:buFont typeface="Arial"/>
              <a:buNone/>
            </a:pPr>
            <a:r>
              <a:t/>
            </a:r>
            <a:endParaRPr b="1" i="0" sz="1273" u="none" cap="none" strike="noStrike">
              <a:solidFill>
                <a:schemeClr val="dk1"/>
              </a:solidFill>
              <a:latin typeface="Red Hat Display"/>
              <a:ea typeface="Red Hat Display"/>
              <a:cs typeface="Red Hat Display"/>
              <a:sym typeface="Red Hat Display"/>
            </a:endParaRPr>
          </a:p>
        </p:txBody>
      </p:sp>
      <p:pic>
        <p:nvPicPr>
          <p:cNvPr id="1168" name="Google Shape;1168;p11"/>
          <p:cNvPicPr preferRelativeResize="0"/>
          <p:nvPr/>
        </p:nvPicPr>
        <p:blipFill rotWithShape="1">
          <a:blip r:embed="rId3">
            <a:alphaModFix/>
          </a:blip>
          <a:srcRect b="0" l="0" r="0" t="0"/>
          <a:stretch/>
        </p:blipFill>
        <p:spPr>
          <a:xfrm>
            <a:off x="2460091" y="4416586"/>
            <a:ext cx="877281" cy="251450"/>
          </a:xfrm>
          <a:prstGeom prst="rect">
            <a:avLst/>
          </a:prstGeom>
          <a:noFill/>
          <a:ln>
            <a:noFill/>
          </a:ln>
        </p:spPr>
      </p:pic>
      <p:sp>
        <p:nvSpPr>
          <p:cNvPr id="1169" name="Google Shape;1169;p11"/>
          <p:cNvSpPr/>
          <p:nvPr/>
        </p:nvSpPr>
        <p:spPr>
          <a:xfrm>
            <a:off x="3685683" y="4313200"/>
            <a:ext cx="1059600" cy="472200"/>
          </a:xfrm>
          <a:prstGeom prst="rect">
            <a:avLst/>
          </a:prstGeom>
          <a:solidFill>
            <a:srgbClr val="EEEEEE"/>
          </a:solidFill>
          <a:ln>
            <a:noFill/>
          </a:ln>
          <a:effectLst>
            <a:outerShdw blurRad="55616" rotWithShape="0" algn="bl" dir="5400000" dist="18539">
              <a:srgbClr val="000000">
                <a:alpha val="50196"/>
              </a:srgbClr>
            </a:outerShdw>
          </a:effectLst>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273"/>
              <a:buFont typeface="Arial"/>
              <a:buNone/>
            </a:pPr>
            <a:r>
              <a:t/>
            </a:r>
            <a:endParaRPr b="1" i="0" sz="1273" u="none" cap="none" strike="noStrike">
              <a:solidFill>
                <a:schemeClr val="dk1"/>
              </a:solidFill>
              <a:latin typeface="Red Hat Display"/>
              <a:ea typeface="Red Hat Display"/>
              <a:cs typeface="Red Hat Display"/>
              <a:sym typeface="Red Hat Display"/>
            </a:endParaRPr>
          </a:p>
        </p:txBody>
      </p:sp>
      <p:pic>
        <p:nvPicPr>
          <p:cNvPr id="1170" name="Google Shape;1170;p11"/>
          <p:cNvPicPr preferRelativeResize="0"/>
          <p:nvPr/>
        </p:nvPicPr>
        <p:blipFill rotWithShape="1">
          <a:blip r:embed="rId3">
            <a:alphaModFix/>
          </a:blip>
          <a:srcRect b="0" l="0" r="0" t="0"/>
          <a:stretch/>
        </p:blipFill>
        <p:spPr>
          <a:xfrm>
            <a:off x="3776766" y="4416586"/>
            <a:ext cx="877281" cy="251450"/>
          </a:xfrm>
          <a:prstGeom prst="rect">
            <a:avLst/>
          </a:prstGeom>
          <a:noFill/>
          <a:ln>
            <a:noFill/>
          </a:ln>
        </p:spPr>
      </p:pic>
      <p:sp>
        <p:nvSpPr>
          <p:cNvPr id="1171" name="Google Shape;1171;p11"/>
          <p:cNvSpPr/>
          <p:nvPr/>
        </p:nvSpPr>
        <p:spPr>
          <a:xfrm>
            <a:off x="4637817" y="3155384"/>
            <a:ext cx="1059600" cy="472200"/>
          </a:xfrm>
          <a:prstGeom prst="rect">
            <a:avLst/>
          </a:prstGeom>
          <a:solidFill>
            <a:srgbClr val="EEEEEE"/>
          </a:solidFill>
          <a:ln>
            <a:noFill/>
          </a:ln>
          <a:effectLst>
            <a:outerShdw blurRad="55616" rotWithShape="0" algn="bl" dir="5400000" dist="18539">
              <a:srgbClr val="000000">
                <a:alpha val="50196"/>
              </a:srgbClr>
            </a:outerShdw>
          </a:effectLst>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182"/>
              <a:buFont typeface="Arial"/>
              <a:buNone/>
            </a:pPr>
            <a:r>
              <a:rPr b="1" i="0" lang="en-US" sz="1182" u="none" cap="none" strike="noStrike">
                <a:solidFill>
                  <a:schemeClr val="dk1"/>
                </a:solidFill>
                <a:latin typeface="Red Hat Display"/>
                <a:ea typeface="Red Hat Display"/>
                <a:cs typeface="Red Hat Display"/>
                <a:sym typeface="Red Hat Display"/>
              </a:rPr>
              <a:t>EPP</a:t>
            </a:r>
            <a:endParaRPr b="1" i="0" sz="1182" u="none" cap="none" strike="noStrike">
              <a:solidFill>
                <a:schemeClr val="dk1"/>
              </a:solidFill>
              <a:latin typeface="Red Hat Display"/>
              <a:ea typeface="Red Hat Display"/>
              <a:cs typeface="Red Hat Display"/>
              <a:sym typeface="Red Hat Display"/>
            </a:endParaRPr>
          </a:p>
        </p:txBody>
      </p:sp>
      <p:sp>
        <p:nvSpPr>
          <p:cNvPr id="1172" name="Google Shape;1172;p11"/>
          <p:cNvSpPr/>
          <p:nvPr/>
        </p:nvSpPr>
        <p:spPr>
          <a:xfrm>
            <a:off x="2368969" y="3155384"/>
            <a:ext cx="1059600" cy="472200"/>
          </a:xfrm>
          <a:prstGeom prst="rect">
            <a:avLst/>
          </a:prstGeom>
          <a:solidFill>
            <a:srgbClr val="EEEEEE"/>
          </a:solidFill>
          <a:ln>
            <a:noFill/>
          </a:ln>
          <a:effectLst>
            <a:outerShdw blurRad="55616" rotWithShape="0" algn="bl" dir="5400000" dist="18539">
              <a:srgbClr val="000000">
                <a:alpha val="50196"/>
              </a:srgbClr>
            </a:outerShdw>
          </a:effectLst>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182"/>
              <a:buFont typeface="Arial"/>
              <a:buNone/>
            </a:pPr>
            <a:r>
              <a:t/>
            </a:r>
            <a:endParaRPr b="1" i="0" sz="1182" u="none" cap="none" strike="noStrike">
              <a:solidFill>
                <a:schemeClr val="dk1"/>
              </a:solidFill>
              <a:latin typeface="Red Hat Display"/>
              <a:ea typeface="Red Hat Display"/>
              <a:cs typeface="Red Hat Display"/>
              <a:sym typeface="Red Hat Display"/>
            </a:endParaRPr>
          </a:p>
        </p:txBody>
      </p:sp>
      <p:sp>
        <p:nvSpPr>
          <p:cNvPr id="1173" name="Google Shape;1173;p11"/>
          <p:cNvSpPr txBox="1"/>
          <p:nvPr/>
        </p:nvSpPr>
        <p:spPr>
          <a:xfrm>
            <a:off x="2331616" y="4752793"/>
            <a:ext cx="1134300" cy="3954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Pod B</a:t>
            </a:r>
            <a:endParaRPr b="1" i="0" sz="1000" u="none" cap="none" strike="noStrike">
              <a:solidFill>
                <a:schemeClr val="dk1"/>
              </a:solidFill>
              <a:latin typeface="Red Hat Display"/>
              <a:ea typeface="Red Hat Display"/>
              <a:cs typeface="Red Hat Display"/>
              <a:sym typeface="Red Hat Display"/>
            </a:endParaRPr>
          </a:p>
        </p:txBody>
      </p:sp>
      <p:sp>
        <p:nvSpPr>
          <p:cNvPr id="1174" name="Google Shape;1174;p11"/>
          <p:cNvSpPr txBox="1"/>
          <p:nvPr/>
        </p:nvSpPr>
        <p:spPr>
          <a:xfrm>
            <a:off x="3648294" y="4752793"/>
            <a:ext cx="1134300" cy="3954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Pod C</a:t>
            </a:r>
            <a:endParaRPr b="1" i="0" sz="1000" u="none" cap="none" strike="noStrike">
              <a:solidFill>
                <a:schemeClr val="dk1"/>
              </a:solidFill>
              <a:latin typeface="Red Hat Display"/>
              <a:ea typeface="Red Hat Display"/>
              <a:cs typeface="Red Hat Display"/>
              <a:sym typeface="Red Hat Display"/>
            </a:endParaRPr>
          </a:p>
        </p:txBody>
      </p:sp>
      <p:cxnSp>
        <p:nvCxnSpPr>
          <p:cNvPr id="1175" name="Google Shape;1175;p11"/>
          <p:cNvCxnSpPr/>
          <p:nvPr/>
        </p:nvCxnSpPr>
        <p:spPr>
          <a:xfrm>
            <a:off x="2898123" y="2573720"/>
            <a:ext cx="0" cy="576300"/>
          </a:xfrm>
          <a:prstGeom prst="straightConnector1">
            <a:avLst/>
          </a:prstGeom>
          <a:noFill/>
          <a:ln cap="flat" cmpd="sng" w="9525">
            <a:solidFill>
              <a:srgbClr val="595959"/>
            </a:solidFill>
            <a:prstDash val="solid"/>
            <a:round/>
            <a:headEnd len="sm" w="sm" type="none"/>
            <a:tailEnd len="med" w="med" type="triangle"/>
          </a:ln>
        </p:spPr>
      </p:cxnSp>
      <p:sp>
        <p:nvSpPr>
          <p:cNvPr id="1176" name="Google Shape;1176;p11"/>
          <p:cNvSpPr txBox="1"/>
          <p:nvPr/>
        </p:nvSpPr>
        <p:spPr>
          <a:xfrm>
            <a:off x="2911430" y="2702858"/>
            <a:ext cx="1484700" cy="395400"/>
          </a:xfrm>
          <a:prstGeom prst="rect">
            <a:avLst/>
          </a:prstGeom>
          <a:noFill/>
          <a:ln>
            <a:noFill/>
          </a:ln>
        </p:spPr>
        <p:txBody>
          <a:bodyPr anchorCtr="0" anchor="ctr" bIns="88975" lIns="88975" spcFirstLastPara="1" rIns="88975" wrap="square" tIns="8897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GET completions</a:t>
            </a:r>
            <a:endParaRPr b="1" i="0" sz="1000" u="none" cap="none" strike="noStrike">
              <a:solidFill>
                <a:schemeClr val="dk1"/>
              </a:solidFill>
              <a:latin typeface="Red Hat Display"/>
              <a:ea typeface="Red Hat Display"/>
              <a:cs typeface="Red Hat Display"/>
              <a:sym typeface="Red Hat Display"/>
            </a:endParaRPr>
          </a:p>
        </p:txBody>
      </p:sp>
      <p:cxnSp>
        <p:nvCxnSpPr>
          <p:cNvPr id="1177" name="Google Shape;1177;p11"/>
          <p:cNvCxnSpPr/>
          <p:nvPr/>
        </p:nvCxnSpPr>
        <p:spPr>
          <a:xfrm>
            <a:off x="3428442" y="3354658"/>
            <a:ext cx="1209300" cy="0"/>
          </a:xfrm>
          <a:prstGeom prst="straightConnector1">
            <a:avLst/>
          </a:prstGeom>
          <a:noFill/>
          <a:ln cap="flat" cmpd="sng" w="9525">
            <a:solidFill>
              <a:srgbClr val="595959"/>
            </a:solidFill>
            <a:prstDash val="solid"/>
            <a:round/>
            <a:headEnd len="sm" w="sm" type="none"/>
            <a:tailEnd len="med" w="med" type="triangle"/>
          </a:ln>
        </p:spPr>
      </p:cxnSp>
      <p:cxnSp>
        <p:nvCxnSpPr>
          <p:cNvPr id="1178" name="Google Shape;1178;p11"/>
          <p:cNvCxnSpPr/>
          <p:nvPr/>
        </p:nvCxnSpPr>
        <p:spPr>
          <a:xfrm rot="10800000">
            <a:off x="3428817" y="3457467"/>
            <a:ext cx="1209000" cy="0"/>
          </a:xfrm>
          <a:prstGeom prst="straightConnector1">
            <a:avLst/>
          </a:prstGeom>
          <a:noFill/>
          <a:ln cap="flat" cmpd="sng" w="9525">
            <a:solidFill>
              <a:srgbClr val="595959"/>
            </a:solidFill>
            <a:prstDash val="solid"/>
            <a:round/>
            <a:headEnd len="sm" w="sm" type="none"/>
            <a:tailEnd len="med" w="med" type="triangle"/>
          </a:ln>
        </p:spPr>
      </p:cxnSp>
      <p:cxnSp>
        <p:nvCxnSpPr>
          <p:cNvPr id="1179" name="Google Shape;1179;p11"/>
          <p:cNvCxnSpPr>
            <a:stCxn id="1172" idx="2"/>
          </p:cNvCxnSpPr>
          <p:nvPr/>
        </p:nvCxnSpPr>
        <p:spPr>
          <a:xfrm flipH="1">
            <a:off x="1582369" y="3627584"/>
            <a:ext cx="1316400" cy="685800"/>
          </a:xfrm>
          <a:prstGeom prst="straightConnector1">
            <a:avLst/>
          </a:prstGeom>
          <a:noFill/>
          <a:ln cap="flat" cmpd="sng" w="9525">
            <a:solidFill>
              <a:srgbClr val="595959"/>
            </a:solidFill>
            <a:prstDash val="solid"/>
            <a:round/>
            <a:headEnd len="sm" w="sm" type="none"/>
            <a:tailEnd len="med" w="med" type="triangle"/>
          </a:ln>
        </p:spPr>
      </p:cxnSp>
      <p:sp>
        <p:nvSpPr>
          <p:cNvPr id="1180" name="Google Shape;1180;p11"/>
          <p:cNvSpPr txBox="1"/>
          <p:nvPr/>
        </p:nvSpPr>
        <p:spPr>
          <a:xfrm>
            <a:off x="6519147" y="1953088"/>
            <a:ext cx="4788900" cy="3783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819"/>
              <a:buFont typeface="Arial"/>
              <a:buNone/>
            </a:pPr>
            <a:r>
              <a:rPr b="1" i="0" lang="en-US" sz="1819" u="none" cap="none" strike="noStrike">
                <a:solidFill>
                  <a:schemeClr val="dk1"/>
                </a:solidFill>
                <a:latin typeface="Red Hat Display"/>
                <a:ea typeface="Red Hat Display"/>
                <a:cs typeface="Red Hat Display"/>
                <a:sym typeface="Red Hat Display"/>
              </a:rPr>
              <a:t>Load-Aware Routing</a:t>
            </a:r>
            <a:endParaRPr b="1" i="0" sz="1819" u="none" cap="none" strike="noStrike">
              <a:solidFill>
                <a:schemeClr val="dk1"/>
              </a:solidFill>
              <a:latin typeface="Red Hat Display"/>
              <a:ea typeface="Red Hat Display"/>
              <a:cs typeface="Red Hat Display"/>
              <a:sym typeface="Red Hat Display"/>
            </a:endParaRPr>
          </a:p>
        </p:txBody>
      </p:sp>
      <p:sp>
        <p:nvSpPr>
          <p:cNvPr id="1181" name="Google Shape;1181;p11"/>
          <p:cNvSpPr/>
          <p:nvPr/>
        </p:nvSpPr>
        <p:spPr>
          <a:xfrm>
            <a:off x="6276112" y="2416361"/>
            <a:ext cx="5274900" cy="2807100"/>
          </a:xfrm>
          <a:prstGeom prst="rect">
            <a:avLst/>
          </a:prstGeom>
          <a:solidFill>
            <a:srgbClr val="FFFFFF"/>
          </a:solidFill>
          <a:ln cap="flat" cmpd="sng" w="9525">
            <a:solidFill>
              <a:srgbClr val="D9D9D9"/>
            </a:solidFill>
            <a:prstDash val="solid"/>
            <a:round/>
            <a:headEnd len="sm" w="sm" type="none"/>
            <a:tailEnd len="sm" w="sm" type="none"/>
          </a:ln>
          <a:effectLst>
            <a:outerShdw blurRad="55616" rotWithShape="0" algn="bl" dir="5400000" dist="18539">
              <a:srgbClr val="000000">
                <a:alpha val="50196"/>
              </a:srgbClr>
            </a:outerShdw>
          </a:effectLst>
        </p:spPr>
        <p:txBody>
          <a:bodyPr anchorCtr="0" anchor="ctr" bIns="50050" lIns="50050" spcFirstLastPara="1" rIns="50050" wrap="square" tIns="50050">
            <a:noAutofit/>
          </a:bodyPr>
          <a:lstStyle/>
          <a:p>
            <a:pPr indent="0" lvl="0" marL="0" marR="0" rtl="0" algn="l">
              <a:lnSpc>
                <a:spcPct val="100000"/>
              </a:lnSpc>
              <a:spcBef>
                <a:spcPts val="0"/>
              </a:spcBef>
              <a:spcAft>
                <a:spcPts val="0"/>
              </a:spcAft>
              <a:buClr>
                <a:srgbClr val="000000"/>
              </a:buClr>
              <a:buSzPts val="1455"/>
              <a:buFont typeface="Arial"/>
              <a:buNone/>
            </a:pPr>
            <a:r>
              <a:t/>
            </a:r>
            <a:endParaRPr b="0" i="0" sz="1455" u="none" cap="none" strike="noStrike">
              <a:solidFill>
                <a:schemeClr val="dk1"/>
              </a:solidFill>
              <a:latin typeface="Red Hat Display"/>
              <a:ea typeface="Red Hat Display"/>
              <a:cs typeface="Red Hat Display"/>
              <a:sym typeface="Red Hat Display"/>
            </a:endParaRPr>
          </a:p>
        </p:txBody>
      </p:sp>
      <p:sp>
        <p:nvSpPr>
          <p:cNvPr id="1182" name="Google Shape;1182;p11"/>
          <p:cNvSpPr/>
          <p:nvPr/>
        </p:nvSpPr>
        <p:spPr>
          <a:xfrm>
            <a:off x="6687402" y="4313200"/>
            <a:ext cx="1059600" cy="472200"/>
          </a:xfrm>
          <a:prstGeom prst="rect">
            <a:avLst/>
          </a:prstGeom>
          <a:solidFill>
            <a:srgbClr val="EEEEEE"/>
          </a:solidFill>
          <a:ln>
            <a:noFill/>
          </a:ln>
          <a:effectLst>
            <a:outerShdw blurRad="55616" rotWithShape="0" algn="bl" dir="5400000" dist="18539">
              <a:srgbClr val="000000">
                <a:alpha val="50196"/>
              </a:srgbClr>
            </a:outerShdw>
          </a:effectLst>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273"/>
              <a:buFont typeface="Arial"/>
              <a:buNone/>
            </a:pPr>
            <a:r>
              <a:t/>
            </a:r>
            <a:endParaRPr b="1" i="0" sz="1273" u="none" cap="none" strike="noStrike">
              <a:solidFill>
                <a:schemeClr val="dk1"/>
              </a:solidFill>
              <a:latin typeface="Red Hat Display"/>
              <a:ea typeface="Red Hat Display"/>
              <a:cs typeface="Red Hat Display"/>
              <a:sym typeface="Red Hat Display"/>
            </a:endParaRPr>
          </a:p>
        </p:txBody>
      </p:sp>
      <p:pic>
        <p:nvPicPr>
          <p:cNvPr id="1183" name="Google Shape;1183;p11"/>
          <p:cNvPicPr preferRelativeResize="0"/>
          <p:nvPr/>
        </p:nvPicPr>
        <p:blipFill rotWithShape="1">
          <a:blip r:embed="rId3">
            <a:alphaModFix/>
          </a:blip>
          <a:srcRect b="0" l="0" r="0" t="0"/>
          <a:stretch/>
        </p:blipFill>
        <p:spPr>
          <a:xfrm>
            <a:off x="6778491" y="4416586"/>
            <a:ext cx="877281" cy="251450"/>
          </a:xfrm>
          <a:prstGeom prst="rect">
            <a:avLst/>
          </a:prstGeom>
          <a:noFill/>
          <a:ln>
            <a:noFill/>
          </a:ln>
        </p:spPr>
      </p:pic>
      <p:sp>
        <p:nvSpPr>
          <p:cNvPr id="1184" name="Google Shape;1184;p11"/>
          <p:cNvSpPr/>
          <p:nvPr/>
        </p:nvSpPr>
        <p:spPr>
          <a:xfrm>
            <a:off x="8004105" y="4313200"/>
            <a:ext cx="1059600" cy="472200"/>
          </a:xfrm>
          <a:prstGeom prst="rect">
            <a:avLst/>
          </a:prstGeom>
          <a:solidFill>
            <a:srgbClr val="EEEEEE"/>
          </a:solidFill>
          <a:ln>
            <a:noFill/>
          </a:ln>
          <a:effectLst>
            <a:outerShdw blurRad="55616" rotWithShape="0" algn="bl" dir="5400000" dist="18539">
              <a:srgbClr val="000000">
                <a:alpha val="50196"/>
              </a:srgbClr>
            </a:outerShdw>
          </a:effectLst>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273"/>
              <a:buFont typeface="Arial"/>
              <a:buNone/>
            </a:pPr>
            <a:r>
              <a:t/>
            </a:r>
            <a:endParaRPr b="1" i="0" sz="1273" u="none" cap="none" strike="noStrike">
              <a:solidFill>
                <a:schemeClr val="dk1"/>
              </a:solidFill>
              <a:latin typeface="Red Hat Display"/>
              <a:ea typeface="Red Hat Display"/>
              <a:cs typeface="Red Hat Display"/>
              <a:sym typeface="Red Hat Display"/>
            </a:endParaRPr>
          </a:p>
        </p:txBody>
      </p:sp>
      <p:pic>
        <p:nvPicPr>
          <p:cNvPr id="1185" name="Google Shape;1185;p11"/>
          <p:cNvPicPr preferRelativeResize="0"/>
          <p:nvPr/>
        </p:nvPicPr>
        <p:blipFill rotWithShape="1">
          <a:blip r:embed="rId3">
            <a:alphaModFix/>
          </a:blip>
          <a:srcRect b="0" l="0" r="0" t="0"/>
          <a:stretch/>
        </p:blipFill>
        <p:spPr>
          <a:xfrm>
            <a:off x="8095215" y="4416586"/>
            <a:ext cx="877281" cy="251450"/>
          </a:xfrm>
          <a:prstGeom prst="rect">
            <a:avLst/>
          </a:prstGeom>
          <a:noFill/>
          <a:ln>
            <a:noFill/>
          </a:ln>
        </p:spPr>
      </p:pic>
      <p:sp>
        <p:nvSpPr>
          <p:cNvPr id="1186" name="Google Shape;1186;p11"/>
          <p:cNvSpPr/>
          <p:nvPr/>
        </p:nvSpPr>
        <p:spPr>
          <a:xfrm>
            <a:off x="9320807" y="4313200"/>
            <a:ext cx="1059600" cy="472200"/>
          </a:xfrm>
          <a:prstGeom prst="rect">
            <a:avLst/>
          </a:prstGeom>
          <a:solidFill>
            <a:srgbClr val="EEEEEE"/>
          </a:solidFill>
          <a:ln>
            <a:noFill/>
          </a:ln>
          <a:effectLst>
            <a:outerShdw blurRad="55616" rotWithShape="0" algn="bl" dir="5400000" dist="18539">
              <a:srgbClr val="000000">
                <a:alpha val="50196"/>
              </a:srgbClr>
            </a:outerShdw>
          </a:effectLst>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273"/>
              <a:buFont typeface="Arial"/>
              <a:buNone/>
            </a:pPr>
            <a:r>
              <a:t/>
            </a:r>
            <a:endParaRPr b="1" i="0" sz="1273" u="none" cap="none" strike="noStrike">
              <a:solidFill>
                <a:schemeClr val="dk1"/>
              </a:solidFill>
              <a:latin typeface="Red Hat Display"/>
              <a:ea typeface="Red Hat Display"/>
              <a:cs typeface="Red Hat Display"/>
              <a:sym typeface="Red Hat Display"/>
            </a:endParaRPr>
          </a:p>
        </p:txBody>
      </p:sp>
      <p:pic>
        <p:nvPicPr>
          <p:cNvPr id="1187" name="Google Shape;1187;p11"/>
          <p:cNvPicPr preferRelativeResize="0"/>
          <p:nvPr/>
        </p:nvPicPr>
        <p:blipFill rotWithShape="1">
          <a:blip r:embed="rId3">
            <a:alphaModFix/>
          </a:blip>
          <a:srcRect b="0" l="0" r="0" t="0"/>
          <a:stretch/>
        </p:blipFill>
        <p:spPr>
          <a:xfrm>
            <a:off x="9411889" y="4416586"/>
            <a:ext cx="877281" cy="251450"/>
          </a:xfrm>
          <a:prstGeom prst="rect">
            <a:avLst/>
          </a:prstGeom>
          <a:noFill/>
          <a:ln>
            <a:noFill/>
          </a:ln>
        </p:spPr>
      </p:pic>
      <p:sp>
        <p:nvSpPr>
          <p:cNvPr id="1188" name="Google Shape;1188;p11"/>
          <p:cNvSpPr/>
          <p:nvPr/>
        </p:nvSpPr>
        <p:spPr>
          <a:xfrm>
            <a:off x="10272941" y="3155384"/>
            <a:ext cx="1059600" cy="472200"/>
          </a:xfrm>
          <a:prstGeom prst="rect">
            <a:avLst/>
          </a:prstGeom>
          <a:solidFill>
            <a:srgbClr val="EEEEEE"/>
          </a:solidFill>
          <a:ln>
            <a:noFill/>
          </a:ln>
          <a:effectLst>
            <a:outerShdw blurRad="55616" rotWithShape="0" algn="bl" dir="5400000" dist="18539">
              <a:srgbClr val="000000">
                <a:alpha val="50196"/>
              </a:srgbClr>
            </a:outerShdw>
          </a:effectLst>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182"/>
              <a:buFont typeface="Arial"/>
              <a:buNone/>
            </a:pPr>
            <a:r>
              <a:rPr b="1" i="0" lang="en-US" sz="1182" u="none" cap="none" strike="noStrike">
                <a:solidFill>
                  <a:schemeClr val="dk1"/>
                </a:solidFill>
                <a:latin typeface="Red Hat Display"/>
                <a:ea typeface="Red Hat Display"/>
                <a:cs typeface="Red Hat Display"/>
                <a:sym typeface="Red Hat Display"/>
              </a:rPr>
              <a:t>EPP</a:t>
            </a:r>
            <a:endParaRPr b="1" i="0" sz="1182" u="none" cap="none" strike="noStrike">
              <a:solidFill>
                <a:schemeClr val="dk1"/>
              </a:solidFill>
              <a:latin typeface="Red Hat Display"/>
              <a:ea typeface="Red Hat Display"/>
              <a:cs typeface="Red Hat Display"/>
              <a:sym typeface="Red Hat Display"/>
            </a:endParaRPr>
          </a:p>
        </p:txBody>
      </p:sp>
      <p:sp>
        <p:nvSpPr>
          <p:cNvPr id="1189" name="Google Shape;1189;p11"/>
          <p:cNvSpPr/>
          <p:nvPr/>
        </p:nvSpPr>
        <p:spPr>
          <a:xfrm>
            <a:off x="8004092" y="3155384"/>
            <a:ext cx="1059600" cy="472200"/>
          </a:xfrm>
          <a:prstGeom prst="rect">
            <a:avLst/>
          </a:prstGeom>
          <a:solidFill>
            <a:srgbClr val="EEEEEE"/>
          </a:solidFill>
          <a:ln>
            <a:noFill/>
          </a:ln>
          <a:effectLst>
            <a:outerShdw blurRad="55616" rotWithShape="0" algn="bl" dir="5400000" dist="18539">
              <a:srgbClr val="000000">
                <a:alpha val="50196"/>
              </a:srgbClr>
            </a:outerShdw>
          </a:effectLst>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182"/>
              <a:buFont typeface="Arial"/>
              <a:buNone/>
            </a:pPr>
            <a:r>
              <a:t/>
            </a:r>
            <a:endParaRPr b="0" i="0" sz="1182" u="none" cap="none" strike="noStrike">
              <a:solidFill>
                <a:schemeClr val="dk1"/>
              </a:solidFill>
              <a:latin typeface="Red Hat Display"/>
              <a:ea typeface="Red Hat Display"/>
              <a:cs typeface="Red Hat Display"/>
              <a:sym typeface="Red Hat Display"/>
            </a:endParaRPr>
          </a:p>
        </p:txBody>
      </p:sp>
      <p:sp>
        <p:nvSpPr>
          <p:cNvPr id="1190" name="Google Shape;1190;p11"/>
          <p:cNvSpPr txBox="1"/>
          <p:nvPr/>
        </p:nvSpPr>
        <p:spPr>
          <a:xfrm>
            <a:off x="6650037" y="4752793"/>
            <a:ext cx="1134300" cy="3954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Pod A</a:t>
            </a:r>
            <a:endParaRPr b="1" i="0" sz="1000" u="none" cap="none" strike="noStrike">
              <a:solidFill>
                <a:schemeClr val="dk1"/>
              </a:solidFill>
              <a:latin typeface="Red Hat Display"/>
              <a:ea typeface="Red Hat Display"/>
              <a:cs typeface="Red Hat Display"/>
              <a:sym typeface="Red Hat Display"/>
            </a:endParaRPr>
          </a:p>
        </p:txBody>
      </p:sp>
      <p:sp>
        <p:nvSpPr>
          <p:cNvPr id="1191" name="Google Shape;1191;p11"/>
          <p:cNvSpPr txBox="1"/>
          <p:nvPr/>
        </p:nvSpPr>
        <p:spPr>
          <a:xfrm>
            <a:off x="7966739" y="4752793"/>
            <a:ext cx="1134300" cy="3954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Pod B</a:t>
            </a:r>
            <a:endParaRPr b="1" i="0" sz="1000" u="none" cap="none" strike="noStrike">
              <a:solidFill>
                <a:schemeClr val="dk1"/>
              </a:solidFill>
              <a:latin typeface="Red Hat Display"/>
              <a:ea typeface="Red Hat Display"/>
              <a:cs typeface="Red Hat Display"/>
              <a:sym typeface="Red Hat Display"/>
            </a:endParaRPr>
          </a:p>
        </p:txBody>
      </p:sp>
      <p:sp>
        <p:nvSpPr>
          <p:cNvPr id="1192" name="Google Shape;1192;p11"/>
          <p:cNvSpPr txBox="1"/>
          <p:nvPr/>
        </p:nvSpPr>
        <p:spPr>
          <a:xfrm>
            <a:off x="9283417" y="4752793"/>
            <a:ext cx="1134300" cy="3954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Pod C</a:t>
            </a:r>
            <a:endParaRPr b="1" i="0" sz="1000" u="none" cap="none" strike="noStrike">
              <a:solidFill>
                <a:schemeClr val="dk1"/>
              </a:solidFill>
              <a:latin typeface="Red Hat Display"/>
              <a:ea typeface="Red Hat Display"/>
              <a:cs typeface="Red Hat Display"/>
              <a:sym typeface="Red Hat Display"/>
            </a:endParaRPr>
          </a:p>
        </p:txBody>
      </p:sp>
      <p:cxnSp>
        <p:nvCxnSpPr>
          <p:cNvPr id="1193" name="Google Shape;1193;p11"/>
          <p:cNvCxnSpPr/>
          <p:nvPr/>
        </p:nvCxnSpPr>
        <p:spPr>
          <a:xfrm>
            <a:off x="8533246" y="2573720"/>
            <a:ext cx="0" cy="576300"/>
          </a:xfrm>
          <a:prstGeom prst="straightConnector1">
            <a:avLst/>
          </a:prstGeom>
          <a:noFill/>
          <a:ln cap="flat" cmpd="sng" w="9525">
            <a:solidFill>
              <a:srgbClr val="595959"/>
            </a:solidFill>
            <a:prstDash val="solid"/>
            <a:round/>
            <a:headEnd len="sm" w="sm" type="none"/>
            <a:tailEnd len="med" w="med" type="triangle"/>
          </a:ln>
        </p:spPr>
      </p:cxnSp>
      <p:sp>
        <p:nvSpPr>
          <p:cNvPr id="1194" name="Google Shape;1194;p11"/>
          <p:cNvSpPr txBox="1"/>
          <p:nvPr/>
        </p:nvSpPr>
        <p:spPr>
          <a:xfrm>
            <a:off x="8546554" y="2702858"/>
            <a:ext cx="1484700" cy="395400"/>
          </a:xfrm>
          <a:prstGeom prst="rect">
            <a:avLst/>
          </a:prstGeom>
          <a:noFill/>
          <a:ln>
            <a:noFill/>
          </a:ln>
        </p:spPr>
        <p:txBody>
          <a:bodyPr anchorCtr="0" anchor="ctr" bIns="88975" lIns="88975" spcFirstLastPara="1" rIns="88975" wrap="square" tIns="8897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GET completions</a:t>
            </a:r>
            <a:endParaRPr b="1" i="0" sz="1000" u="none" cap="none" strike="noStrike">
              <a:solidFill>
                <a:schemeClr val="dk1"/>
              </a:solidFill>
              <a:latin typeface="Red Hat Display"/>
              <a:ea typeface="Red Hat Display"/>
              <a:cs typeface="Red Hat Display"/>
              <a:sym typeface="Red Hat Display"/>
            </a:endParaRPr>
          </a:p>
        </p:txBody>
      </p:sp>
      <p:cxnSp>
        <p:nvCxnSpPr>
          <p:cNvPr id="1195" name="Google Shape;1195;p11"/>
          <p:cNvCxnSpPr/>
          <p:nvPr/>
        </p:nvCxnSpPr>
        <p:spPr>
          <a:xfrm>
            <a:off x="9063566" y="3354658"/>
            <a:ext cx="1209300" cy="0"/>
          </a:xfrm>
          <a:prstGeom prst="straightConnector1">
            <a:avLst/>
          </a:prstGeom>
          <a:noFill/>
          <a:ln cap="flat" cmpd="sng" w="9525">
            <a:solidFill>
              <a:srgbClr val="595959"/>
            </a:solidFill>
            <a:prstDash val="solid"/>
            <a:round/>
            <a:headEnd len="sm" w="sm" type="none"/>
            <a:tailEnd len="med" w="med" type="triangle"/>
          </a:ln>
        </p:spPr>
      </p:cxnSp>
      <p:cxnSp>
        <p:nvCxnSpPr>
          <p:cNvPr id="1196" name="Google Shape;1196;p11"/>
          <p:cNvCxnSpPr/>
          <p:nvPr/>
        </p:nvCxnSpPr>
        <p:spPr>
          <a:xfrm rot="10800000">
            <a:off x="9063941" y="3457467"/>
            <a:ext cx="1209000" cy="0"/>
          </a:xfrm>
          <a:prstGeom prst="straightConnector1">
            <a:avLst/>
          </a:prstGeom>
          <a:noFill/>
          <a:ln cap="flat" cmpd="sng" w="9525">
            <a:solidFill>
              <a:srgbClr val="595959"/>
            </a:solidFill>
            <a:prstDash val="solid"/>
            <a:round/>
            <a:headEnd len="sm" w="sm" type="none"/>
            <a:tailEnd len="med" w="med" type="triangle"/>
          </a:ln>
        </p:spPr>
      </p:cxnSp>
      <p:sp>
        <p:nvSpPr>
          <p:cNvPr id="1197" name="Google Shape;1197;p11"/>
          <p:cNvSpPr txBox="1"/>
          <p:nvPr/>
        </p:nvSpPr>
        <p:spPr>
          <a:xfrm>
            <a:off x="9101131" y="3154311"/>
            <a:ext cx="1134300" cy="1863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Prompt</a:t>
            </a:r>
            <a:endParaRPr b="1" i="0" sz="1000" u="none" cap="none" strike="noStrike">
              <a:solidFill>
                <a:schemeClr val="dk1"/>
              </a:solidFill>
              <a:latin typeface="Red Hat Display"/>
              <a:ea typeface="Red Hat Display"/>
              <a:cs typeface="Red Hat Display"/>
              <a:sym typeface="Red Hat Display"/>
            </a:endParaRPr>
          </a:p>
        </p:txBody>
      </p:sp>
      <p:cxnSp>
        <p:nvCxnSpPr>
          <p:cNvPr id="1198" name="Google Shape;1198;p11"/>
          <p:cNvCxnSpPr>
            <a:stCxn id="1189" idx="2"/>
            <a:endCxn id="1182" idx="0"/>
          </p:cNvCxnSpPr>
          <p:nvPr/>
        </p:nvCxnSpPr>
        <p:spPr>
          <a:xfrm flipH="1">
            <a:off x="7217192" y="3627584"/>
            <a:ext cx="1316700" cy="685500"/>
          </a:xfrm>
          <a:prstGeom prst="straightConnector1">
            <a:avLst/>
          </a:prstGeom>
          <a:noFill/>
          <a:ln cap="flat" cmpd="sng" w="9525">
            <a:solidFill>
              <a:srgbClr val="595959"/>
            </a:solidFill>
            <a:prstDash val="solid"/>
            <a:round/>
            <a:headEnd len="sm" w="sm" type="none"/>
            <a:tailEnd len="med" w="med" type="triangle"/>
          </a:ln>
        </p:spPr>
      </p:cxnSp>
      <p:cxnSp>
        <p:nvCxnSpPr>
          <p:cNvPr id="1199" name="Google Shape;1199;p11"/>
          <p:cNvCxnSpPr/>
          <p:nvPr/>
        </p:nvCxnSpPr>
        <p:spPr>
          <a:xfrm rot="10800000">
            <a:off x="10580951" y="4145764"/>
            <a:ext cx="0" cy="476700"/>
          </a:xfrm>
          <a:prstGeom prst="straightConnector1">
            <a:avLst/>
          </a:prstGeom>
          <a:noFill/>
          <a:ln cap="flat" cmpd="sng" w="9525">
            <a:solidFill>
              <a:srgbClr val="595959"/>
            </a:solidFill>
            <a:prstDash val="solid"/>
            <a:round/>
            <a:headEnd len="sm" w="sm" type="none"/>
            <a:tailEnd len="med" w="med" type="triangle"/>
          </a:ln>
        </p:spPr>
      </p:cxnSp>
      <p:sp>
        <p:nvSpPr>
          <p:cNvPr id="1200" name="Google Shape;1200;p11"/>
          <p:cNvSpPr txBox="1"/>
          <p:nvPr/>
        </p:nvSpPr>
        <p:spPr>
          <a:xfrm>
            <a:off x="640988" y="5279095"/>
            <a:ext cx="5274900" cy="4722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546"/>
              <a:buFont typeface="Arial"/>
              <a:buNone/>
            </a:pPr>
            <a:r>
              <a:rPr b="0" i="0" lang="en-US" sz="1546" u="none" cap="none" strike="noStrike">
                <a:solidFill>
                  <a:schemeClr val="dk1"/>
                </a:solidFill>
                <a:latin typeface="Red Hat Display"/>
                <a:ea typeface="Red Hat Display"/>
                <a:cs typeface="Red Hat Display"/>
                <a:sym typeface="Red Hat Display"/>
              </a:rPr>
              <a:t>Dramatically increase prefix-cache hit rate</a:t>
            </a:r>
            <a:endParaRPr b="0" i="0" sz="1546" u="none" cap="none" strike="noStrike">
              <a:solidFill>
                <a:schemeClr val="dk1"/>
              </a:solidFill>
              <a:latin typeface="Red Hat Display"/>
              <a:ea typeface="Red Hat Display"/>
              <a:cs typeface="Red Hat Display"/>
              <a:sym typeface="Red Hat Display"/>
            </a:endParaRPr>
          </a:p>
        </p:txBody>
      </p:sp>
      <p:sp>
        <p:nvSpPr>
          <p:cNvPr id="1201" name="Google Shape;1201;p11"/>
          <p:cNvSpPr txBox="1"/>
          <p:nvPr/>
        </p:nvSpPr>
        <p:spPr>
          <a:xfrm>
            <a:off x="10198046" y="3646668"/>
            <a:ext cx="1209300" cy="3954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Scrape metrics. “A has low load”</a:t>
            </a:r>
            <a:endParaRPr b="1" i="0" sz="1000" u="none" cap="none" strike="noStrike">
              <a:solidFill>
                <a:schemeClr val="dk1"/>
              </a:solidFill>
              <a:latin typeface="Red Hat Display"/>
              <a:ea typeface="Red Hat Display"/>
              <a:cs typeface="Red Hat Display"/>
              <a:sym typeface="Red Hat Display"/>
            </a:endParaRPr>
          </a:p>
        </p:txBody>
      </p:sp>
      <p:sp>
        <p:nvSpPr>
          <p:cNvPr id="1202" name="Google Shape;1202;p11"/>
          <p:cNvSpPr txBox="1"/>
          <p:nvPr/>
        </p:nvSpPr>
        <p:spPr>
          <a:xfrm>
            <a:off x="6276112" y="5279095"/>
            <a:ext cx="5274900" cy="4722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546"/>
              <a:buFont typeface="Arial"/>
              <a:buNone/>
            </a:pPr>
            <a:r>
              <a:rPr b="0" i="0" lang="en-US" sz="1546" u="none" cap="none" strike="noStrike">
                <a:solidFill>
                  <a:schemeClr val="dk1"/>
                </a:solidFill>
                <a:latin typeface="Red Hat Display"/>
                <a:ea typeface="Red Hat Display"/>
                <a:cs typeface="Red Hat Display"/>
                <a:sym typeface="Red Hat Display"/>
              </a:rPr>
              <a:t>Load-balancing based on actual replica state</a:t>
            </a:r>
            <a:endParaRPr b="0" i="0" sz="1546" u="none" cap="none" strike="noStrike">
              <a:solidFill>
                <a:schemeClr val="dk1"/>
              </a:solidFill>
              <a:latin typeface="Red Hat Display"/>
              <a:ea typeface="Red Hat Display"/>
              <a:cs typeface="Red Hat Display"/>
              <a:sym typeface="Red Hat Display"/>
            </a:endParaRPr>
          </a:p>
        </p:txBody>
      </p:sp>
      <p:sp>
        <p:nvSpPr>
          <p:cNvPr id="1203" name="Google Shape;1203;p11"/>
          <p:cNvSpPr txBox="1"/>
          <p:nvPr/>
        </p:nvSpPr>
        <p:spPr>
          <a:xfrm>
            <a:off x="9101082" y="3462311"/>
            <a:ext cx="1134300" cy="1863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Pod A</a:t>
            </a:r>
            <a:endParaRPr b="1" i="0" sz="1000" u="none" cap="none" strike="noStrike">
              <a:solidFill>
                <a:schemeClr val="dk1"/>
              </a:solidFill>
              <a:latin typeface="Red Hat Display"/>
              <a:ea typeface="Red Hat Display"/>
              <a:cs typeface="Red Hat Display"/>
              <a:sym typeface="Red Hat Display"/>
            </a:endParaRPr>
          </a:p>
        </p:txBody>
      </p:sp>
      <p:sp>
        <p:nvSpPr>
          <p:cNvPr id="1204" name="Google Shape;1204;p11"/>
          <p:cNvSpPr txBox="1"/>
          <p:nvPr/>
        </p:nvSpPr>
        <p:spPr>
          <a:xfrm>
            <a:off x="3466043" y="3152551"/>
            <a:ext cx="1134300" cy="1863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Prompt</a:t>
            </a:r>
            <a:endParaRPr b="1" i="0" sz="1000" u="none" cap="none" strike="noStrike">
              <a:solidFill>
                <a:schemeClr val="dk1"/>
              </a:solidFill>
              <a:latin typeface="Red Hat Display"/>
              <a:ea typeface="Red Hat Display"/>
              <a:cs typeface="Red Hat Display"/>
              <a:sym typeface="Red Hat Display"/>
            </a:endParaRPr>
          </a:p>
        </p:txBody>
      </p:sp>
      <p:sp>
        <p:nvSpPr>
          <p:cNvPr id="1205" name="Google Shape;1205;p11"/>
          <p:cNvSpPr txBox="1"/>
          <p:nvPr/>
        </p:nvSpPr>
        <p:spPr>
          <a:xfrm>
            <a:off x="3465995" y="3460552"/>
            <a:ext cx="1134300" cy="1863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Pod A</a:t>
            </a:r>
            <a:endParaRPr b="1" i="0" sz="1000" u="none" cap="none" strike="noStrike">
              <a:solidFill>
                <a:schemeClr val="dk1"/>
              </a:solidFill>
              <a:latin typeface="Red Hat Display"/>
              <a:ea typeface="Red Hat Display"/>
              <a:cs typeface="Red Hat Display"/>
              <a:sym typeface="Red Hat Display"/>
            </a:endParaRPr>
          </a:p>
        </p:txBody>
      </p:sp>
      <p:cxnSp>
        <p:nvCxnSpPr>
          <p:cNvPr id="1206" name="Google Shape;1206;p11"/>
          <p:cNvCxnSpPr>
            <a:stCxn id="1186" idx="3"/>
          </p:cNvCxnSpPr>
          <p:nvPr/>
        </p:nvCxnSpPr>
        <p:spPr>
          <a:xfrm>
            <a:off x="10380407" y="4549300"/>
            <a:ext cx="437400" cy="0"/>
          </a:xfrm>
          <a:prstGeom prst="straightConnector1">
            <a:avLst/>
          </a:prstGeom>
          <a:noFill/>
          <a:ln cap="flat" cmpd="sng" w="9525">
            <a:solidFill>
              <a:srgbClr val="595959"/>
            </a:solidFill>
            <a:prstDash val="solid"/>
            <a:round/>
            <a:headEnd len="sm" w="sm" type="none"/>
            <a:tailEnd len="sm" w="sm" type="none"/>
          </a:ln>
        </p:spPr>
      </p:cxnSp>
      <p:pic>
        <p:nvPicPr>
          <p:cNvPr id="1207" name="Google Shape;1207;p11"/>
          <p:cNvPicPr preferRelativeResize="0"/>
          <p:nvPr/>
        </p:nvPicPr>
        <p:blipFill rotWithShape="1">
          <a:blip r:embed="rId4">
            <a:alphaModFix/>
          </a:blip>
          <a:srcRect b="0" l="0" r="0" t="0"/>
          <a:stretch/>
        </p:blipFill>
        <p:spPr>
          <a:xfrm>
            <a:off x="2519415" y="3263164"/>
            <a:ext cx="776678" cy="251441"/>
          </a:xfrm>
          <a:prstGeom prst="rect">
            <a:avLst/>
          </a:prstGeom>
          <a:noFill/>
          <a:ln>
            <a:noFill/>
          </a:ln>
        </p:spPr>
      </p:pic>
      <p:pic>
        <p:nvPicPr>
          <p:cNvPr id="1208" name="Google Shape;1208;p11"/>
          <p:cNvPicPr preferRelativeResize="0"/>
          <p:nvPr/>
        </p:nvPicPr>
        <p:blipFill rotWithShape="1">
          <a:blip r:embed="rId4">
            <a:alphaModFix/>
          </a:blip>
          <a:srcRect b="0" l="0" r="0" t="0"/>
          <a:stretch/>
        </p:blipFill>
        <p:spPr>
          <a:xfrm>
            <a:off x="8145513" y="3263176"/>
            <a:ext cx="776678" cy="251441"/>
          </a:xfrm>
          <a:prstGeom prst="rect">
            <a:avLst/>
          </a:prstGeom>
          <a:noFill/>
          <a:ln>
            <a:noFill/>
          </a:ln>
        </p:spPr>
      </p:pic>
      <p:sp>
        <p:nvSpPr>
          <p:cNvPr id="1209" name="Google Shape;1209;p11"/>
          <p:cNvSpPr txBox="1"/>
          <p:nvPr/>
        </p:nvSpPr>
        <p:spPr>
          <a:xfrm>
            <a:off x="10080027" y="4462881"/>
            <a:ext cx="1366500" cy="3954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/metrics</a:t>
            </a:r>
            <a:endParaRPr b="1" i="0" sz="1000" u="none" cap="none" strike="noStrike">
              <a:solidFill>
                <a:schemeClr val="dk1"/>
              </a:solidFill>
              <a:latin typeface="Red Hat Display"/>
              <a:ea typeface="Red Hat Display"/>
              <a:cs typeface="Red Hat Display"/>
              <a:sym typeface="Red Hat Display"/>
            </a:endParaRPr>
          </a:p>
        </p:txBody>
      </p:sp>
      <p:cxnSp>
        <p:nvCxnSpPr>
          <p:cNvPr id="1210" name="Google Shape;1210;p11"/>
          <p:cNvCxnSpPr/>
          <p:nvPr/>
        </p:nvCxnSpPr>
        <p:spPr>
          <a:xfrm rot="10800000">
            <a:off x="5220479" y="4050620"/>
            <a:ext cx="0" cy="510000"/>
          </a:xfrm>
          <a:prstGeom prst="straightConnector1">
            <a:avLst/>
          </a:prstGeom>
          <a:noFill/>
          <a:ln cap="flat" cmpd="sng" w="9525">
            <a:solidFill>
              <a:srgbClr val="595959"/>
            </a:solidFill>
            <a:prstDash val="solid"/>
            <a:round/>
            <a:headEnd len="sm" w="sm" type="none"/>
            <a:tailEnd len="med" w="med" type="triangle"/>
          </a:ln>
        </p:spPr>
      </p:cxnSp>
      <p:cxnSp>
        <p:nvCxnSpPr>
          <p:cNvPr id="1211" name="Google Shape;1211;p11"/>
          <p:cNvCxnSpPr/>
          <p:nvPr/>
        </p:nvCxnSpPr>
        <p:spPr>
          <a:xfrm>
            <a:off x="4789368" y="4566379"/>
            <a:ext cx="437400" cy="0"/>
          </a:xfrm>
          <a:prstGeom prst="straightConnector1">
            <a:avLst/>
          </a:prstGeom>
          <a:noFill/>
          <a:ln cap="flat" cmpd="sng" w="9525">
            <a:solidFill>
              <a:srgbClr val="595959"/>
            </a:solidFill>
            <a:prstDash val="solid"/>
            <a:round/>
            <a:headEnd len="sm" w="sm" type="none"/>
            <a:tailEnd len="sm" w="sm" type="none"/>
          </a:ln>
        </p:spPr>
      </p:cxnSp>
      <p:sp>
        <p:nvSpPr>
          <p:cNvPr id="1212" name="Google Shape;1212;p11"/>
          <p:cNvSpPr txBox="1"/>
          <p:nvPr/>
        </p:nvSpPr>
        <p:spPr>
          <a:xfrm>
            <a:off x="4489114" y="4480020"/>
            <a:ext cx="1366500" cy="3954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KV Events</a:t>
            </a:r>
            <a:endParaRPr b="1" i="0" sz="1000" u="none" cap="none" strike="noStrike">
              <a:solidFill>
                <a:schemeClr val="dk1"/>
              </a:solidFill>
              <a:latin typeface="Red Hat Display"/>
              <a:ea typeface="Red Hat Display"/>
              <a:cs typeface="Red Hat Display"/>
              <a:sym typeface="Red Hat Display"/>
            </a:endParaRPr>
          </a:p>
        </p:txBody>
      </p:sp>
      <p:sp>
        <p:nvSpPr>
          <p:cNvPr id="1213" name="Google Shape;1213;p11"/>
          <p:cNvSpPr/>
          <p:nvPr/>
        </p:nvSpPr>
        <p:spPr>
          <a:xfrm>
            <a:off x="1029021" y="4313084"/>
            <a:ext cx="1059600" cy="472200"/>
          </a:xfrm>
          <a:prstGeom prst="rect">
            <a:avLst/>
          </a:prstGeom>
          <a:solidFill>
            <a:srgbClr val="EEEEEE"/>
          </a:solidFill>
          <a:ln>
            <a:noFill/>
          </a:ln>
          <a:effectLst>
            <a:outerShdw blurRad="55616" rotWithShape="0" algn="bl" dir="5400000" dist="18539">
              <a:srgbClr val="000000">
                <a:alpha val="50196"/>
              </a:srgbClr>
            </a:outerShdw>
          </a:effectLst>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273"/>
              <a:buFont typeface="Arial"/>
              <a:buNone/>
            </a:pPr>
            <a:r>
              <a:t/>
            </a:r>
            <a:endParaRPr b="1" i="0" sz="1273" u="none" cap="none" strike="noStrike">
              <a:solidFill>
                <a:schemeClr val="dk1"/>
              </a:solidFill>
              <a:latin typeface="Red Hat Display"/>
              <a:ea typeface="Red Hat Display"/>
              <a:cs typeface="Red Hat Display"/>
              <a:sym typeface="Red Hat Display"/>
            </a:endParaRPr>
          </a:p>
        </p:txBody>
      </p:sp>
      <p:pic>
        <p:nvPicPr>
          <p:cNvPr id="1214" name="Google Shape;1214;p11"/>
          <p:cNvPicPr preferRelativeResize="0"/>
          <p:nvPr/>
        </p:nvPicPr>
        <p:blipFill rotWithShape="1">
          <a:blip r:embed="rId3">
            <a:alphaModFix/>
          </a:blip>
          <a:srcRect b="0" l="0" r="0" t="0"/>
          <a:stretch/>
        </p:blipFill>
        <p:spPr>
          <a:xfrm>
            <a:off x="1120110" y="4416470"/>
            <a:ext cx="877281" cy="251450"/>
          </a:xfrm>
          <a:prstGeom prst="rect">
            <a:avLst/>
          </a:prstGeom>
          <a:noFill/>
          <a:ln>
            <a:noFill/>
          </a:ln>
        </p:spPr>
      </p:pic>
      <p:sp>
        <p:nvSpPr>
          <p:cNvPr id="1215" name="Google Shape;1215;p11"/>
          <p:cNvSpPr txBox="1"/>
          <p:nvPr/>
        </p:nvSpPr>
        <p:spPr>
          <a:xfrm>
            <a:off x="991656" y="4752677"/>
            <a:ext cx="1134300" cy="395400"/>
          </a:xfrm>
          <a:prstGeom prst="rect">
            <a:avLst/>
          </a:prstGeom>
          <a:noFill/>
          <a:ln>
            <a:noFill/>
          </a:ln>
        </p:spPr>
        <p:txBody>
          <a:bodyPr anchorCtr="0" anchor="ctr" bIns="88975" lIns="88975" spcFirstLastPara="1" rIns="88975" wrap="square" tIns="8897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Red Hat Display"/>
                <a:ea typeface="Red Hat Display"/>
                <a:cs typeface="Red Hat Display"/>
                <a:sym typeface="Red Hat Display"/>
              </a:rPr>
              <a:t>Pod A</a:t>
            </a:r>
            <a:endParaRPr b="1" i="0" sz="1000" u="none" cap="none" strike="noStrike">
              <a:solidFill>
                <a:schemeClr val="dk1"/>
              </a:solidFill>
              <a:latin typeface="Red Hat Display"/>
              <a:ea typeface="Red Hat Display"/>
              <a:cs typeface="Red Hat Display"/>
              <a:sym typeface="Red Hat Displa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sp>
        <p:nvSpPr>
          <p:cNvPr id="1220" name="Google Shape;1220;g39683a23c58_0_1253"/>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800"/>
              <a:buFont typeface="Arial"/>
              <a:buNone/>
            </a:pPr>
            <a:fld id="{00000000-1234-1234-1234-123412341234}" type="slidenum">
              <a:rPr lang="en-US"/>
              <a:t>‹#›</a:t>
            </a:fld>
            <a:endParaRPr/>
          </a:p>
        </p:txBody>
      </p:sp>
      <p:sp>
        <p:nvSpPr>
          <p:cNvPr id="1221" name="Google Shape;1221;g39683a23c58_0_1253"/>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Intelligent Inference Scheduling</a:t>
            </a:r>
            <a:endParaRPr b="0" i="0" sz="3000" u="none" cap="none" strike="noStrike">
              <a:solidFill>
                <a:srgbClr val="000000"/>
              </a:solidFill>
              <a:latin typeface="Red Hat Display"/>
              <a:ea typeface="Red Hat Display"/>
              <a:cs typeface="Red Hat Display"/>
              <a:sym typeface="Red Hat Display"/>
            </a:endParaRPr>
          </a:p>
        </p:txBody>
      </p:sp>
      <p:sp>
        <p:nvSpPr>
          <p:cNvPr id="1222" name="Google Shape;1222;g39683a23c58_0_1253"/>
          <p:cNvSpPr txBox="1"/>
          <p:nvPr>
            <p:ph idx="3" type="subTitle"/>
          </p:nvPr>
        </p:nvSpPr>
        <p:spPr>
          <a:xfrm>
            <a:off x="806150" y="1145725"/>
            <a:ext cx="10750500" cy="389100"/>
          </a:xfrm>
          <a:prstGeom prst="rect">
            <a:avLst/>
          </a:prstGeom>
          <a:noFill/>
          <a:ln>
            <a:noFill/>
          </a:ln>
        </p:spPr>
        <p:txBody>
          <a:bodyPr anchorCtr="0" anchor="ctr" bIns="0" lIns="0" spcFirstLastPara="1" rIns="0" wrap="square" tIns="0">
            <a:noAutofit/>
          </a:bodyPr>
          <a:lstStyle/>
          <a:p>
            <a:pPr indent="0" lvl="0" marL="0" rtl="0" algn="ctr">
              <a:lnSpc>
                <a:spcPct val="140000"/>
              </a:lnSpc>
              <a:spcBef>
                <a:spcPts val="0"/>
              </a:spcBef>
              <a:spcAft>
                <a:spcPts val="500"/>
              </a:spcAft>
              <a:buSzPts val="1800"/>
              <a:buNone/>
            </a:pPr>
            <a:r>
              <a:rPr lang="en-US"/>
              <a:t>llm-d’s pluggable architecture enables first-class composing and extending</a:t>
            </a:r>
            <a:endParaRPr/>
          </a:p>
        </p:txBody>
      </p:sp>
      <p:pic>
        <p:nvPicPr>
          <p:cNvPr id="1223" name="Google Shape;1223;g39683a23c58_0_1253"/>
          <p:cNvPicPr preferRelativeResize="0"/>
          <p:nvPr/>
        </p:nvPicPr>
        <p:blipFill rotWithShape="1">
          <a:blip r:embed="rId3">
            <a:alphaModFix/>
          </a:blip>
          <a:srcRect b="0" l="0" r="0" t="0"/>
          <a:stretch/>
        </p:blipFill>
        <p:spPr>
          <a:xfrm>
            <a:off x="959413" y="2011876"/>
            <a:ext cx="5745593" cy="3259944"/>
          </a:xfrm>
          <a:prstGeom prst="rect">
            <a:avLst/>
          </a:prstGeom>
          <a:noFill/>
          <a:ln>
            <a:noFill/>
          </a:ln>
          <a:effectLst>
            <a:outerShdw blurRad="53515" rotWithShape="0" algn="bl" dir="5400000" dist="17838">
              <a:srgbClr val="000000">
                <a:alpha val="50199"/>
              </a:srgbClr>
            </a:outerShdw>
          </a:effectLst>
        </p:spPr>
      </p:pic>
      <p:sp>
        <p:nvSpPr>
          <p:cNvPr id="1224" name="Google Shape;1224;g39683a23c58_0_1253"/>
          <p:cNvSpPr txBox="1"/>
          <p:nvPr/>
        </p:nvSpPr>
        <p:spPr>
          <a:xfrm>
            <a:off x="6984291" y="2212685"/>
            <a:ext cx="4248300" cy="2858100"/>
          </a:xfrm>
          <a:prstGeom prst="rect">
            <a:avLst/>
          </a:prstGeom>
          <a:noFill/>
          <a:ln>
            <a:noFill/>
          </a:ln>
        </p:spPr>
        <p:txBody>
          <a:bodyPr anchorCtr="0" anchor="ctr" bIns="85575" lIns="85575" spcFirstLastPara="1" rIns="85575" wrap="square" tIns="85575">
            <a:noAutofit/>
          </a:bodyPr>
          <a:lstStyle/>
          <a:p>
            <a:pPr indent="-316080" lvl="0" marL="425074" marR="0" rtl="0" algn="l">
              <a:lnSpc>
                <a:spcPct val="100000"/>
              </a:lnSpc>
              <a:spcBef>
                <a:spcPts val="0"/>
              </a:spcBef>
              <a:spcAft>
                <a:spcPts val="0"/>
              </a:spcAft>
              <a:buClr>
                <a:srgbClr val="000000"/>
              </a:buClr>
              <a:buSzPts val="1716"/>
              <a:buFont typeface="Red Hat Display"/>
              <a:buChar char="●"/>
            </a:pPr>
            <a:r>
              <a:rPr b="1" i="0" lang="en-US" sz="1716" u="none" cap="none" strike="noStrike">
                <a:solidFill>
                  <a:srgbClr val="000000"/>
                </a:solidFill>
                <a:latin typeface="Red Hat Display"/>
                <a:ea typeface="Red Hat Display"/>
                <a:cs typeface="Red Hat Display"/>
                <a:sym typeface="Red Hat Display"/>
              </a:rPr>
              <a:t>Scorers</a:t>
            </a:r>
            <a:r>
              <a:rPr b="0" i="0" lang="en-US" sz="1716" u="none" cap="none" strike="noStrike">
                <a:solidFill>
                  <a:srgbClr val="000000"/>
                </a:solidFill>
                <a:latin typeface="Red Hat Display"/>
                <a:ea typeface="Red Hat Display"/>
                <a:cs typeface="Red Hat Display"/>
                <a:sym typeface="Red Hat Display"/>
              </a:rPr>
              <a:t> → Apply weights to signals</a:t>
            </a:r>
            <a:endParaRPr b="0" i="0" sz="1716" u="none" cap="none" strike="noStrike">
              <a:solidFill>
                <a:srgbClr val="000000"/>
              </a:solidFill>
              <a:latin typeface="Red Hat Display"/>
              <a:ea typeface="Red Hat Display"/>
              <a:cs typeface="Red Hat Display"/>
              <a:sym typeface="Red Hat Display"/>
            </a:endParaRPr>
          </a:p>
          <a:p>
            <a:pPr indent="-326981" lvl="1" marL="861048" marR="0" rtl="0" algn="l">
              <a:lnSpc>
                <a:spcPct val="100000"/>
              </a:lnSpc>
              <a:spcBef>
                <a:spcPts val="0"/>
              </a:spcBef>
              <a:spcAft>
                <a:spcPts val="0"/>
              </a:spcAft>
              <a:buClr>
                <a:srgbClr val="000000"/>
              </a:buClr>
              <a:buSzPts val="1716"/>
              <a:buFont typeface="Red Hat Display"/>
              <a:buChar char="○"/>
            </a:pPr>
            <a:r>
              <a:rPr b="0" i="0" lang="en-US" sz="1716" u="none" cap="none" strike="noStrike">
                <a:solidFill>
                  <a:srgbClr val="000000"/>
                </a:solidFill>
                <a:latin typeface="Red Hat Display"/>
                <a:ea typeface="Red Hat Display"/>
                <a:cs typeface="Red Hat Display"/>
                <a:sym typeface="Red Hat Display"/>
              </a:rPr>
              <a:t>Configure relative weights</a:t>
            </a:r>
            <a:endParaRPr b="0" i="0" sz="1716" u="none" cap="none" strike="noStrike">
              <a:solidFill>
                <a:srgbClr val="000000"/>
              </a:solidFill>
              <a:latin typeface="Red Hat Display"/>
              <a:ea typeface="Red Hat Display"/>
              <a:cs typeface="Red Hat Display"/>
              <a:sym typeface="Red Hat Display"/>
            </a:endParaRPr>
          </a:p>
          <a:p>
            <a:pPr indent="-326981" lvl="1" marL="861048" marR="0" rtl="0" algn="l">
              <a:lnSpc>
                <a:spcPct val="100000"/>
              </a:lnSpc>
              <a:spcBef>
                <a:spcPts val="0"/>
              </a:spcBef>
              <a:spcAft>
                <a:spcPts val="0"/>
              </a:spcAft>
              <a:buClr>
                <a:srgbClr val="000000"/>
              </a:buClr>
              <a:buSzPts val="1716"/>
              <a:buFont typeface="Red Hat Display"/>
              <a:buChar char="○"/>
            </a:pPr>
            <a:r>
              <a:rPr b="0" i="0" lang="en-US" sz="1716" u="none" cap="none" strike="noStrike">
                <a:solidFill>
                  <a:srgbClr val="000000"/>
                </a:solidFill>
                <a:latin typeface="Red Hat Display"/>
                <a:ea typeface="Red Hat Display"/>
                <a:cs typeface="Red Hat Display"/>
                <a:sym typeface="Red Hat Display"/>
              </a:rPr>
              <a:t>Add custom scorers as needed</a:t>
            </a:r>
            <a:endParaRPr b="0" i="0" sz="1716" u="none" cap="none" strike="noStrike">
              <a:solidFill>
                <a:srgbClr val="000000"/>
              </a:solidFill>
              <a:latin typeface="Red Hat Display"/>
              <a:ea typeface="Red Hat Display"/>
              <a:cs typeface="Red Hat Display"/>
              <a:sym typeface="Red Hat Display"/>
            </a:endParaRPr>
          </a:p>
          <a:p>
            <a:pPr indent="0" lvl="0" marL="0" marR="0" rtl="0" algn="l">
              <a:lnSpc>
                <a:spcPct val="100000"/>
              </a:lnSpc>
              <a:spcBef>
                <a:spcPts val="0"/>
              </a:spcBef>
              <a:spcAft>
                <a:spcPts val="0"/>
              </a:spcAft>
              <a:buClr>
                <a:srgbClr val="000000"/>
              </a:buClr>
              <a:buSzPts val="1716"/>
              <a:buFont typeface="Arial"/>
              <a:buNone/>
            </a:pPr>
            <a:r>
              <a:t/>
            </a:r>
            <a:endParaRPr b="0" i="0" sz="1716" u="none" cap="none" strike="noStrike">
              <a:solidFill>
                <a:srgbClr val="000000"/>
              </a:solidFill>
              <a:latin typeface="Red Hat Display"/>
              <a:ea typeface="Red Hat Display"/>
              <a:cs typeface="Red Hat Display"/>
              <a:sym typeface="Red Hat Display"/>
            </a:endParaRPr>
          </a:p>
          <a:p>
            <a:pPr indent="-316080" lvl="0" marL="425074" marR="0" rtl="0" algn="l">
              <a:lnSpc>
                <a:spcPct val="100000"/>
              </a:lnSpc>
              <a:spcBef>
                <a:spcPts val="0"/>
              </a:spcBef>
              <a:spcAft>
                <a:spcPts val="0"/>
              </a:spcAft>
              <a:buClr>
                <a:srgbClr val="000000"/>
              </a:buClr>
              <a:buSzPts val="1716"/>
              <a:buFont typeface="Red Hat Display"/>
              <a:buChar char="●"/>
            </a:pPr>
            <a:r>
              <a:rPr b="1" i="0" lang="en-US" sz="1716" u="none" cap="none" strike="noStrike">
                <a:solidFill>
                  <a:srgbClr val="000000"/>
                </a:solidFill>
                <a:latin typeface="Red Hat Display"/>
                <a:ea typeface="Red Hat Display"/>
                <a:cs typeface="Red Hat Display"/>
                <a:sym typeface="Red Hat Display"/>
              </a:rPr>
              <a:t>Filters → </a:t>
            </a:r>
            <a:r>
              <a:rPr b="0" i="0" lang="en-US" sz="1716" u="none" cap="none" strike="noStrike">
                <a:solidFill>
                  <a:srgbClr val="000000"/>
                </a:solidFill>
                <a:latin typeface="Red Hat Display"/>
                <a:ea typeface="Red Hat Display"/>
                <a:cs typeface="Red Hat Display"/>
                <a:sym typeface="Red Hat Display"/>
              </a:rPr>
              <a:t>filter specific pods</a:t>
            </a:r>
            <a:endParaRPr b="0" i="0" sz="1716" u="none" cap="none" strike="noStrike">
              <a:solidFill>
                <a:srgbClr val="000000"/>
              </a:solidFill>
              <a:latin typeface="Red Hat Display"/>
              <a:ea typeface="Red Hat Display"/>
              <a:cs typeface="Red Hat Display"/>
              <a:sym typeface="Red Hat Display"/>
            </a:endParaRPr>
          </a:p>
          <a:p>
            <a:pPr indent="0" lvl="0" marL="425074" marR="0" rtl="0" algn="l">
              <a:lnSpc>
                <a:spcPct val="100000"/>
              </a:lnSpc>
              <a:spcBef>
                <a:spcPts val="0"/>
              </a:spcBef>
              <a:spcAft>
                <a:spcPts val="0"/>
              </a:spcAft>
              <a:buClr>
                <a:srgbClr val="000000"/>
              </a:buClr>
              <a:buSzPts val="1716"/>
              <a:buFont typeface="Arial"/>
              <a:buNone/>
            </a:pPr>
            <a:r>
              <a:t/>
            </a:r>
            <a:endParaRPr b="0" i="0" sz="1716" u="none" cap="none" strike="noStrike">
              <a:solidFill>
                <a:srgbClr val="000000"/>
              </a:solidFill>
              <a:latin typeface="Red Hat Display"/>
              <a:ea typeface="Red Hat Display"/>
              <a:cs typeface="Red Hat Display"/>
              <a:sym typeface="Red Hat Display"/>
            </a:endParaRPr>
          </a:p>
          <a:p>
            <a:pPr indent="-316080" lvl="0" marL="425074" marR="0" rtl="0" algn="l">
              <a:lnSpc>
                <a:spcPct val="100000"/>
              </a:lnSpc>
              <a:spcBef>
                <a:spcPts val="0"/>
              </a:spcBef>
              <a:spcAft>
                <a:spcPts val="0"/>
              </a:spcAft>
              <a:buClr>
                <a:srgbClr val="000000"/>
              </a:buClr>
              <a:buSzPts val="1716"/>
              <a:buFont typeface="Red Hat Display"/>
              <a:buChar char="●"/>
            </a:pPr>
            <a:r>
              <a:rPr b="1" i="0" lang="en-US" sz="1716" u="none" cap="none" strike="noStrike">
                <a:solidFill>
                  <a:srgbClr val="000000"/>
                </a:solidFill>
                <a:latin typeface="Red Hat Display"/>
                <a:ea typeface="Red Hat Display"/>
                <a:cs typeface="Red Hat Display"/>
                <a:sym typeface="Red Hat Display"/>
              </a:rPr>
              <a:t>Request Control</a:t>
            </a:r>
            <a:r>
              <a:rPr b="0" i="0" lang="en-US" sz="1716" u="none" cap="none" strike="noStrike">
                <a:solidFill>
                  <a:srgbClr val="000000"/>
                </a:solidFill>
                <a:latin typeface="Red Hat Display"/>
                <a:ea typeface="Red Hat Display"/>
                <a:cs typeface="Red Hat Display"/>
                <a:sym typeface="Red Hat Display"/>
              </a:rPr>
              <a:t> → queue requests until the server load is ready</a:t>
            </a:r>
            <a:endParaRPr b="0" i="0" sz="1716" u="none" cap="none" strike="noStrike">
              <a:solidFill>
                <a:srgbClr val="000000"/>
              </a:solidFill>
              <a:latin typeface="Red Hat Display"/>
              <a:ea typeface="Red Hat Display"/>
              <a:cs typeface="Red Hat Display"/>
              <a:sym typeface="Red Hat Displ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pic>
        <p:nvPicPr>
          <p:cNvPr id="1229" name="Google Shape;1229;p13"/>
          <p:cNvPicPr preferRelativeResize="0"/>
          <p:nvPr/>
        </p:nvPicPr>
        <p:blipFill rotWithShape="1">
          <a:blip r:embed="rId3">
            <a:alphaModFix/>
          </a:blip>
          <a:srcRect b="0" l="0" r="67195" t="0"/>
          <a:stretch/>
        </p:blipFill>
        <p:spPr>
          <a:xfrm>
            <a:off x="846809" y="3825932"/>
            <a:ext cx="3549029" cy="2487324"/>
          </a:xfrm>
          <a:prstGeom prst="rect">
            <a:avLst/>
          </a:prstGeom>
          <a:noFill/>
          <a:ln>
            <a:noFill/>
          </a:ln>
        </p:spPr>
      </p:pic>
      <p:sp>
        <p:nvSpPr>
          <p:cNvPr id="1230" name="Google Shape;1230;p13"/>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231" name="Google Shape;1231;p13"/>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Intelligent Inference Scheduling</a:t>
            </a:r>
            <a:endParaRPr/>
          </a:p>
          <a:p>
            <a:pPr indent="0" lvl="0" marL="0" marR="0" rtl="0" algn="ctr">
              <a:lnSpc>
                <a:spcPct val="130000"/>
              </a:lnSpc>
              <a:spcBef>
                <a:spcPts val="0"/>
              </a:spcBef>
              <a:spcAft>
                <a:spcPts val="0"/>
              </a:spcAft>
              <a:buClr>
                <a:srgbClr val="000000"/>
              </a:buClr>
              <a:buSzPts val="3000"/>
              <a:buFont typeface="Arial"/>
              <a:buNone/>
            </a:pPr>
            <a:r>
              <a:t/>
            </a:r>
            <a:endParaRPr b="0" i="0" sz="3000" u="none" cap="none" strike="noStrike">
              <a:solidFill>
                <a:srgbClr val="000000"/>
              </a:solidFill>
              <a:latin typeface="Red Hat Display"/>
              <a:ea typeface="Red Hat Display"/>
              <a:cs typeface="Red Hat Display"/>
              <a:sym typeface="Red Hat Display"/>
            </a:endParaRPr>
          </a:p>
          <a:p>
            <a:pPr indent="0" lvl="0" marL="0" marR="0" rtl="0" algn="ctr">
              <a:lnSpc>
                <a:spcPct val="130000"/>
              </a:lnSpc>
              <a:spcBef>
                <a:spcPts val="0"/>
              </a:spcBef>
              <a:spcAft>
                <a:spcPts val="0"/>
              </a:spcAft>
              <a:buClr>
                <a:srgbClr val="000000"/>
              </a:buClr>
              <a:buSzPts val="3000"/>
              <a:buFont typeface="Arial"/>
              <a:buNone/>
            </a:pPr>
            <a:r>
              <a:t/>
            </a:r>
            <a:endParaRPr b="0" i="0" sz="3000" u="none" cap="none" strike="noStrike">
              <a:solidFill>
                <a:srgbClr val="000000"/>
              </a:solidFill>
              <a:latin typeface="Red Hat Display"/>
              <a:ea typeface="Red Hat Display"/>
              <a:cs typeface="Red Hat Display"/>
              <a:sym typeface="Red Hat Display"/>
            </a:endParaRPr>
          </a:p>
          <a:p>
            <a:pPr indent="0" lvl="0" marL="0" marR="0" rtl="0" algn="ctr">
              <a:lnSpc>
                <a:spcPct val="130000"/>
              </a:lnSpc>
              <a:spcBef>
                <a:spcPts val="0"/>
              </a:spcBef>
              <a:spcAft>
                <a:spcPts val="0"/>
              </a:spcAft>
              <a:buClr>
                <a:srgbClr val="000000"/>
              </a:buClr>
              <a:buSzPts val="3000"/>
              <a:buFont typeface="Arial"/>
              <a:buNone/>
            </a:pPr>
            <a:r>
              <a:t/>
            </a:r>
            <a:endParaRPr b="0" i="0" sz="3000" u="none" cap="none" strike="noStrike">
              <a:solidFill>
                <a:srgbClr val="000000"/>
              </a:solidFill>
              <a:latin typeface="Red Hat Display"/>
              <a:ea typeface="Red Hat Display"/>
              <a:cs typeface="Red Hat Display"/>
              <a:sym typeface="Red Hat Display"/>
            </a:endParaRPr>
          </a:p>
        </p:txBody>
      </p:sp>
      <p:sp>
        <p:nvSpPr>
          <p:cNvPr id="1232" name="Google Shape;1232;p13"/>
          <p:cNvSpPr txBox="1"/>
          <p:nvPr>
            <p:ph idx="3" type="subTitle"/>
          </p:nvPr>
        </p:nvSpPr>
        <p:spPr>
          <a:xfrm>
            <a:off x="806150" y="1145725"/>
            <a:ext cx="10750500" cy="389100"/>
          </a:xfrm>
          <a:prstGeom prst="rect">
            <a:avLst/>
          </a:prstGeom>
          <a:noFill/>
          <a:ln>
            <a:noFill/>
          </a:ln>
        </p:spPr>
        <p:txBody>
          <a:bodyPr anchorCtr="0" anchor="ctr" bIns="0" lIns="0" spcFirstLastPara="1" rIns="0" wrap="square" tIns="0">
            <a:noAutofit/>
          </a:bodyPr>
          <a:lstStyle/>
          <a:p>
            <a:pPr indent="0" lvl="0" marL="0" rtl="0" algn="ctr">
              <a:lnSpc>
                <a:spcPct val="140000"/>
              </a:lnSpc>
              <a:spcBef>
                <a:spcPts val="0"/>
              </a:spcBef>
              <a:spcAft>
                <a:spcPts val="500"/>
              </a:spcAft>
              <a:buSzPts val="1800"/>
              <a:buNone/>
            </a:pPr>
            <a:r>
              <a:rPr lang="en-US"/>
              <a:t>Inference scheduling is a no-brainer optimization which can have huge impacts on repeated prompts</a:t>
            </a:r>
            <a:endParaRPr/>
          </a:p>
        </p:txBody>
      </p:sp>
      <p:pic>
        <p:nvPicPr>
          <p:cNvPr id="1233" name="Google Shape;1233;p13"/>
          <p:cNvPicPr preferRelativeResize="0"/>
          <p:nvPr/>
        </p:nvPicPr>
        <p:blipFill rotWithShape="1">
          <a:blip r:embed="rId3">
            <a:alphaModFix/>
          </a:blip>
          <a:srcRect b="0" l="66443" r="0" t="0"/>
          <a:stretch/>
        </p:blipFill>
        <p:spPr>
          <a:xfrm>
            <a:off x="806150" y="1608025"/>
            <a:ext cx="3630348" cy="2487324"/>
          </a:xfrm>
          <a:prstGeom prst="rect">
            <a:avLst/>
          </a:prstGeom>
          <a:noFill/>
          <a:ln>
            <a:noFill/>
          </a:ln>
        </p:spPr>
      </p:pic>
      <p:sp>
        <p:nvSpPr>
          <p:cNvPr id="1234" name="Google Shape;1234;p13"/>
          <p:cNvSpPr txBox="1"/>
          <p:nvPr/>
        </p:nvSpPr>
        <p:spPr>
          <a:xfrm>
            <a:off x="4477157" y="2667150"/>
            <a:ext cx="6745809" cy="3045125"/>
          </a:xfrm>
          <a:prstGeom prst="rect">
            <a:avLst/>
          </a:prstGeom>
          <a:noFill/>
          <a:ln>
            <a:noFill/>
          </a:ln>
        </p:spPr>
        <p:txBody>
          <a:bodyPr anchorCtr="0" anchor="ctr" bIns="85575" lIns="85575" spcFirstLastPara="1" rIns="85575" wrap="square" tIns="85575">
            <a:noAutofit/>
          </a:bodyPr>
          <a:lstStyle/>
          <a:p>
            <a:pPr indent="-316080" lvl="2" marL="425074" marR="0" rtl="0" algn="l">
              <a:lnSpc>
                <a:spcPct val="100000"/>
              </a:lnSpc>
              <a:spcBef>
                <a:spcPts val="0"/>
              </a:spcBef>
              <a:spcAft>
                <a:spcPts val="0"/>
              </a:spcAft>
              <a:buClr>
                <a:srgbClr val="000000"/>
              </a:buClr>
              <a:buSzPts val="1716"/>
              <a:buFont typeface="Red Hat Display"/>
              <a:buChar char="●"/>
            </a:pPr>
            <a:r>
              <a:rPr b="0" i="0" lang="en-US" sz="1720" u="none" cap="none" strike="noStrike">
                <a:solidFill>
                  <a:srgbClr val="000000"/>
                </a:solidFill>
                <a:latin typeface="Red Hat Display"/>
                <a:ea typeface="Red Hat Display"/>
                <a:cs typeface="Red Hat Display"/>
                <a:sym typeface="Red Hat Display"/>
              </a:rPr>
              <a:t>llm-d provides different levels of </a:t>
            </a:r>
            <a:r>
              <a:rPr b="1" i="0" lang="en-US" sz="1720" u="none" cap="none" strike="noStrike">
                <a:solidFill>
                  <a:srgbClr val="000000"/>
                </a:solidFill>
                <a:latin typeface="Red Hat Display"/>
                <a:ea typeface="Red Hat Display"/>
                <a:cs typeface="Red Hat Display"/>
                <a:sym typeface="Red Hat Display"/>
              </a:rPr>
              <a:t>prefix-cache aware scheduling </a:t>
            </a:r>
            <a:r>
              <a:rPr b="0" i="0" lang="en-US" sz="1720" u="none" cap="none" strike="noStrike">
                <a:solidFill>
                  <a:srgbClr val="000000"/>
                </a:solidFill>
                <a:latin typeface="Red Hat Display"/>
                <a:ea typeface="Red Hat Display"/>
                <a:cs typeface="Red Hat Display"/>
                <a:sym typeface="Red Hat Display"/>
              </a:rPr>
              <a:t>capabilities in our </a:t>
            </a:r>
            <a:r>
              <a:rPr b="1" i="0" lang="en-US" sz="1720" u="none" cap="none" strike="noStrike">
                <a:solidFill>
                  <a:srgbClr val="000000"/>
                </a:solidFill>
                <a:latin typeface="Red Hat Display"/>
                <a:ea typeface="Red Hat Display"/>
                <a:cs typeface="Red Hat Display"/>
                <a:sym typeface="Red Hat Display"/>
              </a:rPr>
              <a:t>guides</a:t>
            </a:r>
            <a:endParaRPr/>
          </a:p>
          <a:p>
            <a:pPr indent="-207114" lvl="2" marL="425074" marR="0" rtl="0" algn="l">
              <a:lnSpc>
                <a:spcPct val="100000"/>
              </a:lnSpc>
              <a:spcBef>
                <a:spcPts val="0"/>
              </a:spcBef>
              <a:spcAft>
                <a:spcPts val="0"/>
              </a:spcAft>
              <a:buClr>
                <a:srgbClr val="000000"/>
              </a:buClr>
              <a:buSzPts val="1716"/>
              <a:buFont typeface="Red Hat Display"/>
              <a:buNone/>
            </a:pPr>
            <a:r>
              <a:t/>
            </a:r>
            <a:endParaRPr b="1" i="0" sz="1600" u="none" cap="none" strike="noStrike">
              <a:solidFill>
                <a:srgbClr val="000000"/>
              </a:solidFill>
              <a:latin typeface="Red Hat Display"/>
              <a:ea typeface="Red Hat Display"/>
              <a:cs typeface="Red Hat Display"/>
              <a:sym typeface="Red Hat Display"/>
            </a:endParaRPr>
          </a:p>
          <a:p>
            <a:pPr indent="-316080" lvl="2" marL="425074" marR="0" rtl="0" algn="l">
              <a:lnSpc>
                <a:spcPct val="100000"/>
              </a:lnSpc>
              <a:spcBef>
                <a:spcPts val="0"/>
              </a:spcBef>
              <a:spcAft>
                <a:spcPts val="0"/>
              </a:spcAft>
              <a:buClr>
                <a:srgbClr val="000000"/>
              </a:buClr>
              <a:buSzPts val="1716"/>
              <a:buFont typeface="Red Hat Display"/>
              <a:buChar char="●"/>
            </a:pPr>
            <a:r>
              <a:rPr b="0" i="0" lang="en-US" sz="1720" u="none" cap="none" strike="noStrike">
                <a:solidFill>
                  <a:srgbClr val="000000"/>
                </a:solidFill>
                <a:latin typeface="Red Hat Display"/>
                <a:ea typeface="Red Hat Display"/>
                <a:cs typeface="Red Hat Display"/>
                <a:sym typeface="Red Hat Display"/>
              </a:rPr>
              <a:t>In a workload that demands only 73% of a 16 H100 GPUs KV-cache capacity, </a:t>
            </a:r>
            <a:r>
              <a:rPr b="1" i="0" lang="en-US" sz="1720" u="none" cap="none" strike="noStrike">
                <a:solidFill>
                  <a:srgbClr val="000000"/>
                </a:solidFill>
                <a:latin typeface="Red Hat Display"/>
                <a:ea typeface="Red Hat Display"/>
                <a:cs typeface="Red Hat Display"/>
                <a:sym typeface="Red Hat Display"/>
              </a:rPr>
              <a:t>optimal performance is achieved</a:t>
            </a:r>
            <a:r>
              <a:rPr b="0" i="0" lang="en-US" sz="1720" u="none" cap="none" strike="noStrike">
                <a:solidFill>
                  <a:srgbClr val="000000"/>
                </a:solidFill>
                <a:latin typeface="Red Hat Display"/>
                <a:ea typeface="Red Hat Display"/>
                <a:cs typeface="Red Hat Display"/>
                <a:sym typeface="Red Hat Display"/>
              </a:rPr>
              <a:t>:</a:t>
            </a:r>
            <a:endParaRPr/>
          </a:p>
          <a:p>
            <a:pPr indent="-336550" lvl="1" marL="914400" marR="0" rtl="0" algn="l">
              <a:lnSpc>
                <a:spcPct val="100000"/>
              </a:lnSpc>
              <a:spcBef>
                <a:spcPts val="0"/>
              </a:spcBef>
              <a:spcAft>
                <a:spcPts val="0"/>
              </a:spcAft>
              <a:buClr>
                <a:srgbClr val="000000"/>
              </a:buClr>
              <a:buSzPts val="1900"/>
              <a:buFont typeface="Red Hat Display"/>
              <a:buChar char="○"/>
            </a:pPr>
            <a:r>
              <a:rPr b="1" i="0" lang="en-US" sz="1600" u="none" cap="none" strike="noStrike">
                <a:solidFill>
                  <a:srgbClr val="000000"/>
                </a:solidFill>
                <a:latin typeface="Red Hat Display"/>
                <a:ea typeface="Red Hat Display"/>
                <a:cs typeface="Red Hat Display"/>
                <a:sym typeface="Red Hat Display"/>
              </a:rPr>
              <a:t>x57 faster response time </a:t>
            </a:r>
            <a:r>
              <a:rPr b="0" i="0" lang="en-US" sz="1600" u="none" cap="none" strike="noStrike">
                <a:solidFill>
                  <a:srgbClr val="000000"/>
                </a:solidFill>
                <a:latin typeface="Red Hat Display"/>
                <a:ea typeface="Red Hat Display"/>
                <a:cs typeface="Red Hat Display"/>
                <a:sym typeface="Red Hat Display"/>
              </a:rPr>
              <a:t>than naive scheduling </a:t>
            </a:r>
            <a:endParaRPr/>
          </a:p>
          <a:p>
            <a:pPr indent="-336550" lvl="1" marL="914400" marR="0" rtl="0" algn="l">
              <a:lnSpc>
                <a:spcPct val="100000"/>
              </a:lnSpc>
              <a:spcBef>
                <a:spcPts val="0"/>
              </a:spcBef>
              <a:spcAft>
                <a:spcPts val="0"/>
              </a:spcAft>
              <a:buClr>
                <a:srgbClr val="000000"/>
              </a:buClr>
              <a:buSzPts val="1900"/>
              <a:buFont typeface="Red Hat Display"/>
              <a:buChar char="○"/>
            </a:pPr>
            <a:r>
              <a:rPr b="1" i="0" lang="en-US" sz="1600" u="none" cap="none" strike="noStrike">
                <a:solidFill>
                  <a:srgbClr val="000000"/>
                </a:solidFill>
                <a:latin typeface="Red Hat Display"/>
                <a:ea typeface="Red Hat Display"/>
                <a:cs typeface="Red Hat Display"/>
                <a:sym typeface="Red Hat Display"/>
              </a:rPr>
              <a:t>x2 throughput </a:t>
            </a:r>
            <a:r>
              <a:rPr b="0" i="0" lang="en-US" sz="1600" u="none" cap="none" strike="noStrike">
                <a:solidFill>
                  <a:srgbClr val="000000"/>
                </a:solidFill>
                <a:latin typeface="Red Hat Display"/>
                <a:ea typeface="Red Hat Display"/>
                <a:cs typeface="Red Hat Display"/>
                <a:sym typeface="Red Hat Display"/>
              </a:rPr>
              <a:t>than load-aware scheduling</a:t>
            </a:r>
            <a:endParaRPr/>
          </a:p>
          <a:p>
            <a:pPr indent="-215900" lvl="5" marL="914400" marR="0" rtl="0" algn="l">
              <a:lnSpc>
                <a:spcPct val="100000"/>
              </a:lnSpc>
              <a:spcBef>
                <a:spcPts val="0"/>
              </a:spcBef>
              <a:spcAft>
                <a:spcPts val="0"/>
              </a:spcAft>
              <a:buClr>
                <a:srgbClr val="000000"/>
              </a:buClr>
              <a:buSzPts val="1900"/>
              <a:buFont typeface="Red Hat Display"/>
              <a:buNone/>
            </a:pPr>
            <a:r>
              <a:t/>
            </a:r>
            <a:endParaRPr b="0" i="0" sz="1600" u="none" cap="none" strike="noStrike">
              <a:solidFill>
                <a:srgbClr val="000000"/>
              </a:solidFill>
              <a:latin typeface="Red Hat Display"/>
              <a:ea typeface="Red Hat Display"/>
              <a:cs typeface="Red Hat Display"/>
              <a:sym typeface="Red Hat Display"/>
            </a:endParaRPr>
          </a:p>
          <a:p>
            <a:pPr indent="0" lvl="3" marL="108994" marR="0" rtl="0" algn="l">
              <a:lnSpc>
                <a:spcPct val="100000"/>
              </a:lnSpc>
              <a:spcBef>
                <a:spcPts val="0"/>
              </a:spcBef>
              <a:spcAft>
                <a:spcPts val="0"/>
              </a:spcAft>
              <a:buNone/>
            </a:pPr>
            <a:r>
              <a:t/>
            </a:r>
            <a:endParaRPr b="0" i="0" sz="1716" u="none" cap="none" strike="noStrike">
              <a:solidFill>
                <a:srgbClr val="000000"/>
              </a:solidFill>
              <a:latin typeface="Red Hat Display"/>
              <a:ea typeface="Red Hat Display"/>
              <a:cs typeface="Red Hat Display"/>
              <a:sym typeface="Red Hat Display"/>
            </a:endParaRPr>
          </a:p>
          <a:p>
            <a:pPr indent="-207114" lvl="2" marL="425074" marR="0" rtl="0" algn="l">
              <a:lnSpc>
                <a:spcPct val="100000"/>
              </a:lnSpc>
              <a:spcBef>
                <a:spcPts val="0"/>
              </a:spcBef>
              <a:spcAft>
                <a:spcPts val="0"/>
              </a:spcAft>
              <a:buClr>
                <a:srgbClr val="000000"/>
              </a:buClr>
              <a:buSzPts val="1716"/>
              <a:buFont typeface="Red Hat Display"/>
              <a:buNone/>
            </a:pPr>
            <a:r>
              <a:t/>
            </a:r>
            <a:endParaRPr b="0" i="0" sz="1716" u="none" cap="none" strike="noStrike">
              <a:solidFill>
                <a:srgbClr val="000000"/>
              </a:solidFill>
              <a:latin typeface="Red Hat Display"/>
              <a:ea typeface="Red Hat Display"/>
              <a:cs typeface="Red Hat Display"/>
              <a:sym typeface="Red Hat Display"/>
            </a:endParaRPr>
          </a:p>
          <a:p>
            <a:pPr indent="-207114" lvl="4" marL="425074" marR="0" rtl="0" algn="l">
              <a:lnSpc>
                <a:spcPct val="100000"/>
              </a:lnSpc>
              <a:spcBef>
                <a:spcPts val="0"/>
              </a:spcBef>
              <a:spcAft>
                <a:spcPts val="0"/>
              </a:spcAft>
              <a:buClr>
                <a:srgbClr val="000000"/>
              </a:buClr>
              <a:buSzPts val="1716"/>
              <a:buFont typeface="Red Hat Display"/>
              <a:buNone/>
            </a:pPr>
            <a:r>
              <a:t/>
            </a:r>
            <a:endParaRPr b="1" i="0" sz="1716" u="none" cap="none" strike="noStrike">
              <a:solidFill>
                <a:srgbClr val="000000"/>
              </a:solidFill>
              <a:latin typeface="Red Hat Display"/>
              <a:ea typeface="Red Hat Display"/>
              <a:cs typeface="Red Hat Display"/>
              <a:sym typeface="Red Hat Display"/>
            </a:endParaRPr>
          </a:p>
          <a:p>
            <a:pPr indent="0" lvl="0" marL="108994" marR="0" rtl="0" algn="l">
              <a:lnSpc>
                <a:spcPct val="100000"/>
              </a:lnSpc>
              <a:spcBef>
                <a:spcPts val="0"/>
              </a:spcBef>
              <a:spcAft>
                <a:spcPts val="0"/>
              </a:spcAft>
              <a:buNone/>
            </a:pPr>
            <a:r>
              <a:t/>
            </a:r>
            <a:endParaRPr b="1" i="0" sz="1716" u="none" cap="none" strike="noStrike">
              <a:solidFill>
                <a:srgbClr val="000000"/>
              </a:solidFill>
              <a:latin typeface="Red Hat Display"/>
              <a:ea typeface="Red Hat Display"/>
              <a:cs typeface="Red Hat Display"/>
              <a:sym typeface="Red Hat Display"/>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14"/>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240" name="Google Shape;1240;p14"/>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Precise Prefix-Cache Aware Scheduling</a:t>
            </a:r>
            <a:endParaRPr b="0" i="0" sz="3000" u="none" cap="none" strike="noStrike">
              <a:solidFill>
                <a:srgbClr val="000000"/>
              </a:solidFill>
              <a:latin typeface="Red Hat Display"/>
              <a:ea typeface="Red Hat Display"/>
              <a:cs typeface="Red Hat Display"/>
              <a:sym typeface="Red Hat Display"/>
            </a:endParaRPr>
          </a:p>
          <a:p>
            <a:pPr indent="0" lvl="0" marL="0" marR="0" rtl="0" algn="ctr">
              <a:lnSpc>
                <a:spcPct val="130000"/>
              </a:lnSpc>
              <a:spcBef>
                <a:spcPts val="0"/>
              </a:spcBef>
              <a:spcAft>
                <a:spcPts val="0"/>
              </a:spcAft>
              <a:buClr>
                <a:srgbClr val="000000"/>
              </a:buClr>
              <a:buSzPts val="3000"/>
              <a:buFont typeface="Arial"/>
              <a:buNone/>
            </a:pPr>
            <a:r>
              <a:t/>
            </a:r>
            <a:endParaRPr b="0" i="0" sz="3000" u="none" cap="none" strike="noStrike">
              <a:solidFill>
                <a:srgbClr val="000000"/>
              </a:solidFill>
              <a:latin typeface="Red Hat Display"/>
              <a:ea typeface="Red Hat Display"/>
              <a:cs typeface="Red Hat Display"/>
              <a:sym typeface="Red Hat Display"/>
            </a:endParaRPr>
          </a:p>
          <a:p>
            <a:pPr indent="0" lvl="0" marL="0" marR="0" rtl="0" algn="ctr">
              <a:lnSpc>
                <a:spcPct val="130000"/>
              </a:lnSpc>
              <a:spcBef>
                <a:spcPts val="0"/>
              </a:spcBef>
              <a:spcAft>
                <a:spcPts val="0"/>
              </a:spcAft>
              <a:buClr>
                <a:srgbClr val="000000"/>
              </a:buClr>
              <a:buSzPts val="3000"/>
              <a:buFont typeface="Arial"/>
              <a:buNone/>
            </a:pPr>
            <a:r>
              <a:t/>
            </a:r>
            <a:endParaRPr b="0" i="0" sz="3000" u="none" cap="none" strike="noStrike">
              <a:solidFill>
                <a:srgbClr val="000000"/>
              </a:solidFill>
              <a:latin typeface="Red Hat Display"/>
              <a:ea typeface="Red Hat Display"/>
              <a:cs typeface="Red Hat Display"/>
              <a:sym typeface="Red Hat Display"/>
            </a:endParaRPr>
          </a:p>
          <a:p>
            <a:pPr indent="0" lvl="0" marL="0" marR="0" rtl="0" algn="ctr">
              <a:lnSpc>
                <a:spcPct val="130000"/>
              </a:lnSpc>
              <a:spcBef>
                <a:spcPts val="0"/>
              </a:spcBef>
              <a:spcAft>
                <a:spcPts val="0"/>
              </a:spcAft>
              <a:buClr>
                <a:srgbClr val="000000"/>
              </a:buClr>
              <a:buSzPts val="3000"/>
              <a:buFont typeface="Arial"/>
              <a:buNone/>
            </a:pPr>
            <a:r>
              <a:t/>
            </a:r>
            <a:endParaRPr b="0" i="0" sz="3000" u="none" cap="none" strike="noStrike">
              <a:solidFill>
                <a:srgbClr val="000000"/>
              </a:solidFill>
              <a:latin typeface="Red Hat Display"/>
              <a:ea typeface="Red Hat Display"/>
              <a:cs typeface="Red Hat Display"/>
              <a:sym typeface="Red Hat Display"/>
            </a:endParaRPr>
          </a:p>
        </p:txBody>
      </p:sp>
      <p:sp>
        <p:nvSpPr>
          <p:cNvPr id="1241" name="Google Shape;1241;p14"/>
          <p:cNvSpPr txBox="1"/>
          <p:nvPr>
            <p:ph idx="3" type="subTitle"/>
          </p:nvPr>
        </p:nvSpPr>
        <p:spPr>
          <a:xfrm>
            <a:off x="806150" y="1145725"/>
            <a:ext cx="10750500" cy="389100"/>
          </a:xfrm>
          <a:prstGeom prst="rect">
            <a:avLst/>
          </a:prstGeom>
          <a:noFill/>
          <a:ln>
            <a:noFill/>
          </a:ln>
        </p:spPr>
        <p:txBody>
          <a:bodyPr anchorCtr="0" anchor="ctr" bIns="0" lIns="0" spcFirstLastPara="1" rIns="0" wrap="square" tIns="0">
            <a:noAutofit/>
          </a:bodyPr>
          <a:lstStyle/>
          <a:p>
            <a:pPr indent="0" lvl="0" marL="0" rtl="0" algn="ctr">
              <a:lnSpc>
                <a:spcPct val="140000"/>
              </a:lnSpc>
              <a:spcBef>
                <a:spcPts val="0"/>
              </a:spcBef>
              <a:spcAft>
                <a:spcPts val="500"/>
              </a:spcAft>
              <a:buSzPts val="1800"/>
              <a:buNone/>
            </a:pPr>
            <a:r>
              <a:rPr lang="en-US"/>
              <a:t>Inference scheduling is a no-brainer optimization which can have huge impacts on repeated prompts</a:t>
            </a:r>
            <a:endParaRPr/>
          </a:p>
        </p:txBody>
      </p:sp>
      <p:pic>
        <p:nvPicPr>
          <p:cNvPr id="1242" name="Google Shape;1242;p14"/>
          <p:cNvPicPr preferRelativeResize="0"/>
          <p:nvPr/>
        </p:nvPicPr>
        <p:blipFill rotWithShape="1">
          <a:blip r:embed="rId3">
            <a:alphaModFix/>
          </a:blip>
          <a:srcRect b="0" l="0" r="0" t="0"/>
          <a:stretch/>
        </p:blipFill>
        <p:spPr>
          <a:xfrm>
            <a:off x="1141312" y="3564270"/>
            <a:ext cx="5879055" cy="2677136"/>
          </a:xfrm>
          <a:prstGeom prst="rect">
            <a:avLst/>
          </a:prstGeom>
          <a:noFill/>
          <a:ln>
            <a:noFill/>
          </a:ln>
        </p:spPr>
      </p:pic>
      <p:pic>
        <p:nvPicPr>
          <p:cNvPr id="1243" name="Google Shape;1243;p14"/>
          <p:cNvPicPr preferRelativeResize="0"/>
          <p:nvPr/>
        </p:nvPicPr>
        <p:blipFill rotWithShape="1">
          <a:blip r:embed="rId4">
            <a:alphaModFix/>
          </a:blip>
          <a:srcRect b="0" l="0" r="0" t="0"/>
          <a:stretch/>
        </p:blipFill>
        <p:spPr>
          <a:xfrm>
            <a:off x="4465151" y="1796136"/>
            <a:ext cx="6757815" cy="299518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15"/>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249" name="Google Shape;1249;p15"/>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“Well-lit” Path: KV Cache Management</a:t>
            </a:r>
            <a:endParaRPr b="0" i="0" sz="3000" u="none" cap="none" strike="noStrike">
              <a:solidFill>
                <a:srgbClr val="000000"/>
              </a:solidFill>
              <a:latin typeface="Red Hat Display"/>
              <a:ea typeface="Red Hat Display"/>
              <a:cs typeface="Red Hat Display"/>
              <a:sym typeface="Red Hat Display"/>
            </a:endParaRPr>
          </a:p>
        </p:txBody>
      </p:sp>
      <p:sp>
        <p:nvSpPr>
          <p:cNvPr id="1250" name="Google Shape;1250;p15"/>
          <p:cNvSpPr txBox="1"/>
          <p:nvPr>
            <p:ph idx="3" type="subTitle"/>
          </p:nvPr>
        </p:nvSpPr>
        <p:spPr>
          <a:xfrm>
            <a:off x="806150" y="1145725"/>
            <a:ext cx="10750500" cy="389100"/>
          </a:xfrm>
          <a:prstGeom prst="rect">
            <a:avLst/>
          </a:prstGeom>
          <a:noFill/>
          <a:ln>
            <a:noFill/>
          </a:ln>
        </p:spPr>
        <p:txBody>
          <a:bodyPr anchorCtr="0" anchor="ctr" bIns="0" lIns="0" spcFirstLastPara="1" rIns="0" wrap="square" tIns="0">
            <a:noAutofit/>
          </a:bodyPr>
          <a:lstStyle/>
          <a:p>
            <a:pPr indent="0" lvl="0" marL="0" rtl="0" algn="ctr">
              <a:lnSpc>
                <a:spcPct val="140000"/>
              </a:lnSpc>
              <a:spcBef>
                <a:spcPts val="0"/>
              </a:spcBef>
              <a:spcAft>
                <a:spcPts val="500"/>
              </a:spcAft>
              <a:buSzPts val="1800"/>
              <a:buNone/>
            </a:pPr>
            <a:r>
              <a:rPr lang="en-US"/>
              <a:t>Leverage all system resources to maximize prefix cache hit rate within the cluster</a:t>
            </a:r>
            <a:endParaRPr/>
          </a:p>
        </p:txBody>
      </p:sp>
      <p:sp>
        <p:nvSpPr>
          <p:cNvPr id="1251" name="Google Shape;1251;p15"/>
          <p:cNvSpPr txBox="1"/>
          <p:nvPr/>
        </p:nvSpPr>
        <p:spPr>
          <a:xfrm>
            <a:off x="6369059" y="5689344"/>
            <a:ext cx="5420400" cy="485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Red Hat Display"/>
                <a:ea typeface="Red Hat Display"/>
                <a:cs typeface="Red Hat Display"/>
                <a:sym typeface="Red Hat Display"/>
              </a:rPr>
              <a:t>Offload KV caches to global shared remote storage</a:t>
            </a:r>
            <a:endParaRPr b="0" i="0" sz="1600" u="none" cap="none" strike="noStrike">
              <a:solidFill>
                <a:srgbClr val="000000"/>
              </a:solidFill>
              <a:latin typeface="Red Hat Display"/>
              <a:ea typeface="Red Hat Display"/>
              <a:cs typeface="Red Hat Display"/>
              <a:sym typeface="Red Hat Display"/>
            </a:endParaRPr>
          </a:p>
        </p:txBody>
      </p:sp>
      <p:sp>
        <p:nvSpPr>
          <p:cNvPr id="1252" name="Google Shape;1252;p15"/>
          <p:cNvSpPr/>
          <p:nvPr/>
        </p:nvSpPr>
        <p:spPr>
          <a:xfrm>
            <a:off x="578475" y="2717900"/>
            <a:ext cx="5420400" cy="2884200"/>
          </a:xfrm>
          <a:prstGeom prst="rect">
            <a:avLst/>
          </a:prstGeom>
          <a:solidFill>
            <a:srgbClr val="FFFFFF"/>
          </a:solidFill>
          <a:ln cap="flat" cmpd="sng" w="9525">
            <a:solidFill>
              <a:srgbClr val="D9D9D9"/>
            </a:solidFill>
            <a:prstDash val="solid"/>
            <a:round/>
            <a:headEnd len="sm" w="sm" type="none"/>
            <a:tailEnd len="sm" w="sm" type="none"/>
          </a:ln>
          <a:effectLst>
            <a:outerShdw blurRad="57150" rotWithShape="0" algn="bl" dir="5400000" dist="19050">
              <a:srgbClr val="000000">
                <a:alpha val="50196"/>
              </a:srgbClr>
            </a:outerShdw>
          </a:effectLst>
        </p:spPr>
        <p:txBody>
          <a:bodyPr anchorCtr="0" anchor="ctr" bIns="51425" lIns="51425" spcFirstLastPara="1" rIns="51425" wrap="square" tIns="5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ed Hat Display"/>
              <a:ea typeface="Red Hat Display"/>
              <a:cs typeface="Red Hat Display"/>
              <a:sym typeface="Red Hat Display"/>
            </a:endParaRPr>
          </a:p>
        </p:txBody>
      </p:sp>
      <p:sp>
        <p:nvSpPr>
          <p:cNvPr id="1253" name="Google Shape;1253;p15"/>
          <p:cNvSpPr txBox="1"/>
          <p:nvPr/>
        </p:nvSpPr>
        <p:spPr>
          <a:xfrm>
            <a:off x="828215" y="2241850"/>
            <a:ext cx="4920900" cy="388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Red Hat Display"/>
                <a:ea typeface="Red Hat Display"/>
                <a:cs typeface="Red Hat Display"/>
                <a:sym typeface="Red Hat Display"/>
              </a:rPr>
              <a:t>North/South KV Management</a:t>
            </a:r>
            <a:endParaRPr b="1" i="0" sz="1800" u="none" cap="none" strike="noStrike">
              <a:solidFill>
                <a:srgbClr val="000000"/>
              </a:solidFill>
              <a:latin typeface="Red Hat Display"/>
              <a:ea typeface="Red Hat Display"/>
              <a:cs typeface="Red Hat Display"/>
              <a:sym typeface="Red Hat Display"/>
            </a:endParaRPr>
          </a:p>
        </p:txBody>
      </p:sp>
      <p:sp>
        <p:nvSpPr>
          <p:cNvPr id="1254" name="Google Shape;1254;p15"/>
          <p:cNvSpPr/>
          <p:nvPr/>
        </p:nvSpPr>
        <p:spPr>
          <a:xfrm>
            <a:off x="1001111" y="4667057"/>
            <a:ext cx="1088700" cy="4851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Red Hat Display"/>
              <a:ea typeface="Red Hat Display"/>
              <a:cs typeface="Red Hat Display"/>
              <a:sym typeface="Red Hat Display"/>
            </a:endParaRPr>
          </a:p>
        </p:txBody>
      </p:sp>
      <p:pic>
        <p:nvPicPr>
          <p:cNvPr id="1255" name="Google Shape;1255;p15"/>
          <p:cNvPicPr preferRelativeResize="0"/>
          <p:nvPr/>
        </p:nvPicPr>
        <p:blipFill rotWithShape="1">
          <a:blip r:embed="rId3">
            <a:alphaModFix/>
          </a:blip>
          <a:srcRect b="0" l="0" r="0" t="0"/>
          <a:stretch/>
        </p:blipFill>
        <p:spPr>
          <a:xfrm>
            <a:off x="1094713" y="4794446"/>
            <a:ext cx="901484" cy="258386"/>
          </a:xfrm>
          <a:prstGeom prst="rect">
            <a:avLst/>
          </a:prstGeom>
          <a:noFill/>
          <a:ln>
            <a:noFill/>
          </a:ln>
        </p:spPr>
      </p:pic>
      <p:sp>
        <p:nvSpPr>
          <p:cNvPr id="1256" name="Google Shape;1256;p15"/>
          <p:cNvSpPr/>
          <p:nvPr/>
        </p:nvSpPr>
        <p:spPr>
          <a:xfrm>
            <a:off x="3707161" y="4681089"/>
            <a:ext cx="1088700" cy="4851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Red Hat Display"/>
              <a:ea typeface="Red Hat Display"/>
              <a:cs typeface="Red Hat Display"/>
              <a:sym typeface="Red Hat Display"/>
            </a:endParaRPr>
          </a:p>
        </p:txBody>
      </p:sp>
      <p:pic>
        <p:nvPicPr>
          <p:cNvPr id="1257" name="Google Shape;1257;p15"/>
          <p:cNvPicPr preferRelativeResize="0"/>
          <p:nvPr/>
        </p:nvPicPr>
        <p:blipFill rotWithShape="1">
          <a:blip r:embed="rId3">
            <a:alphaModFix/>
          </a:blip>
          <a:srcRect b="0" l="0" r="0" t="0"/>
          <a:stretch/>
        </p:blipFill>
        <p:spPr>
          <a:xfrm>
            <a:off x="3800756" y="4794446"/>
            <a:ext cx="901484" cy="258386"/>
          </a:xfrm>
          <a:prstGeom prst="rect">
            <a:avLst/>
          </a:prstGeom>
          <a:noFill/>
          <a:ln>
            <a:noFill/>
          </a:ln>
        </p:spPr>
      </p:pic>
      <p:sp>
        <p:nvSpPr>
          <p:cNvPr id="1258" name="Google Shape;1258;p15"/>
          <p:cNvSpPr/>
          <p:nvPr/>
        </p:nvSpPr>
        <p:spPr>
          <a:xfrm>
            <a:off x="4685561" y="3477307"/>
            <a:ext cx="1088700" cy="4851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Red Hat Display"/>
                <a:ea typeface="Red Hat Display"/>
                <a:cs typeface="Red Hat Display"/>
                <a:sym typeface="Red Hat Display"/>
              </a:rPr>
              <a:t>EPP</a:t>
            </a:r>
            <a:endParaRPr b="1" i="0" sz="1200" u="none" cap="none" strike="noStrike">
              <a:solidFill>
                <a:srgbClr val="000000"/>
              </a:solidFill>
              <a:latin typeface="Red Hat Display"/>
              <a:ea typeface="Red Hat Display"/>
              <a:cs typeface="Red Hat Display"/>
              <a:sym typeface="Red Hat Display"/>
            </a:endParaRPr>
          </a:p>
        </p:txBody>
      </p:sp>
      <p:sp>
        <p:nvSpPr>
          <p:cNvPr id="1259" name="Google Shape;1259;p15"/>
          <p:cNvSpPr/>
          <p:nvPr/>
        </p:nvSpPr>
        <p:spPr>
          <a:xfrm>
            <a:off x="2354136" y="3477307"/>
            <a:ext cx="1088700" cy="4851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Red Hat Display"/>
                <a:ea typeface="Red Hat Display"/>
                <a:cs typeface="Red Hat Display"/>
                <a:sym typeface="Red Hat Display"/>
              </a:rPr>
              <a:t>Gateway</a:t>
            </a:r>
            <a:endParaRPr b="0" i="0" sz="1200" u="none" cap="none" strike="noStrike">
              <a:solidFill>
                <a:srgbClr val="000000"/>
              </a:solidFill>
              <a:latin typeface="Red Hat Display"/>
              <a:ea typeface="Red Hat Display"/>
              <a:cs typeface="Red Hat Display"/>
              <a:sym typeface="Red Hat Display"/>
            </a:endParaRPr>
          </a:p>
        </p:txBody>
      </p:sp>
      <p:sp>
        <p:nvSpPr>
          <p:cNvPr id="1260" name="Google Shape;1260;p15"/>
          <p:cNvSpPr txBox="1"/>
          <p:nvPr/>
        </p:nvSpPr>
        <p:spPr>
          <a:xfrm>
            <a:off x="962715" y="5114588"/>
            <a:ext cx="1165500" cy="406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Pod A</a:t>
            </a:r>
            <a:endParaRPr b="1" i="0" sz="1000" u="none" cap="none" strike="noStrike">
              <a:solidFill>
                <a:srgbClr val="000000"/>
              </a:solidFill>
              <a:latin typeface="Red Hat Display"/>
              <a:ea typeface="Red Hat Display"/>
              <a:cs typeface="Red Hat Display"/>
              <a:sym typeface="Red Hat Display"/>
            </a:endParaRPr>
          </a:p>
        </p:txBody>
      </p:sp>
      <p:sp>
        <p:nvSpPr>
          <p:cNvPr id="1261" name="Google Shape;1261;p15"/>
          <p:cNvSpPr txBox="1"/>
          <p:nvPr/>
        </p:nvSpPr>
        <p:spPr>
          <a:xfrm>
            <a:off x="3668740" y="5114588"/>
            <a:ext cx="1165500" cy="406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Pod C</a:t>
            </a:r>
            <a:endParaRPr b="1" i="0" sz="1000" u="none" cap="none" strike="noStrike">
              <a:solidFill>
                <a:srgbClr val="000000"/>
              </a:solidFill>
              <a:latin typeface="Red Hat Display"/>
              <a:ea typeface="Red Hat Display"/>
              <a:cs typeface="Red Hat Display"/>
              <a:sym typeface="Red Hat Display"/>
            </a:endParaRPr>
          </a:p>
        </p:txBody>
      </p:sp>
      <p:cxnSp>
        <p:nvCxnSpPr>
          <p:cNvPr id="1262" name="Google Shape;1262;p15"/>
          <p:cNvCxnSpPr/>
          <p:nvPr/>
        </p:nvCxnSpPr>
        <p:spPr>
          <a:xfrm>
            <a:off x="2897875" y="2879600"/>
            <a:ext cx="0" cy="592500"/>
          </a:xfrm>
          <a:prstGeom prst="straightConnector1">
            <a:avLst/>
          </a:prstGeom>
          <a:noFill/>
          <a:ln cap="flat" cmpd="sng" w="9525">
            <a:solidFill>
              <a:srgbClr val="595959"/>
            </a:solidFill>
            <a:prstDash val="solid"/>
            <a:round/>
            <a:headEnd len="sm" w="sm" type="none"/>
            <a:tailEnd len="med" w="med" type="triangle"/>
          </a:ln>
        </p:spPr>
      </p:cxnSp>
      <p:sp>
        <p:nvSpPr>
          <p:cNvPr id="1263" name="Google Shape;1263;p15"/>
          <p:cNvSpPr txBox="1"/>
          <p:nvPr/>
        </p:nvSpPr>
        <p:spPr>
          <a:xfrm>
            <a:off x="2911550" y="3012300"/>
            <a:ext cx="1525500" cy="406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GET completions</a:t>
            </a:r>
            <a:endParaRPr b="1" i="0" sz="1000" u="none" cap="none" strike="noStrike">
              <a:solidFill>
                <a:srgbClr val="000000"/>
              </a:solidFill>
              <a:latin typeface="Red Hat Display"/>
              <a:ea typeface="Red Hat Display"/>
              <a:cs typeface="Red Hat Display"/>
              <a:sym typeface="Red Hat Display"/>
            </a:endParaRPr>
          </a:p>
        </p:txBody>
      </p:sp>
      <p:cxnSp>
        <p:nvCxnSpPr>
          <p:cNvPr id="1264" name="Google Shape;1264;p15"/>
          <p:cNvCxnSpPr/>
          <p:nvPr/>
        </p:nvCxnSpPr>
        <p:spPr>
          <a:xfrm>
            <a:off x="3442824" y="3682077"/>
            <a:ext cx="1242600" cy="0"/>
          </a:xfrm>
          <a:prstGeom prst="straightConnector1">
            <a:avLst/>
          </a:prstGeom>
          <a:noFill/>
          <a:ln cap="flat" cmpd="sng" w="9525">
            <a:solidFill>
              <a:srgbClr val="595959"/>
            </a:solidFill>
            <a:prstDash val="solid"/>
            <a:round/>
            <a:headEnd len="sm" w="sm" type="none"/>
            <a:tailEnd len="med" w="med" type="triangle"/>
          </a:ln>
        </p:spPr>
      </p:cxnSp>
      <p:cxnSp>
        <p:nvCxnSpPr>
          <p:cNvPr id="1265" name="Google Shape;1265;p15"/>
          <p:cNvCxnSpPr/>
          <p:nvPr/>
        </p:nvCxnSpPr>
        <p:spPr>
          <a:xfrm rot="10800000">
            <a:off x="3442961" y="3787722"/>
            <a:ext cx="1242600" cy="0"/>
          </a:xfrm>
          <a:prstGeom prst="straightConnector1">
            <a:avLst/>
          </a:prstGeom>
          <a:noFill/>
          <a:ln cap="flat" cmpd="sng" w="9525">
            <a:solidFill>
              <a:srgbClr val="595959"/>
            </a:solidFill>
            <a:prstDash val="solid"/>
            <a:round/>
            <a:headEnd len="sm" w="sm" type="none"/>
            <a:tailEnd len="med" w="med" type="triangle"/>
          </a:ln>
        </p:spPr>
      </p:cxnSp>
      <p:sp>
        <p:nvSpPr>
          <p:cNvPr id="1266" name="Google Shape;1266;p15"/>
          <p:cNvSpPr txBox="1"/>
          <p:nvPr/>
        </p:nvSpPr>
        <p:spPr>
          <a:xfrm>
            <a:off x="6750924" y="2241850"/>
            <a:ext cx="4920900" cy="388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Red Hat Display"/>
                <a:ea typeface="Red Hat Display"/>
                <a:cs typeface="Red Hat Display"/>
                <a:sym typeface="Red Hat Display"/>
              </a:rPr>
              <a:t>East/West KV Management</a:t>
            </a:r>
            <a:endParaRPr b="1" i="0" sz="1800" u="none" cap="none" strike="noStrike">
              <a:solidFill>
                <a:srgbClr val="000000"/>
              </a:solidFill>
              <a:latin typeface="Red Hat Display"/>
              <a:ea typeface="Red Hat Display"/>
              <a:cs typeface="Red Hat Display"/>
              <a:sym typeface="Red Hat Display"/>
            </a:endParaRPr>
          </a:p>
        </p:txBody>
      </p:sp>
      <p:sp>
        <p:nvSpPr>
          <p:cNvPr id="1267" name="Google Shape;1267;p15"/>
          <p:cNvSpPr txBox="1"/>
          <p:nvPr/>
        </p:nvSpPr>
        <p:spPr>
          <a:xfrm>
            <a:off x="578475" y="5659594"/>
            <a:ext cx="5420400" cy="485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Red Hat Display"/>
                <a:ea typeface="Red Hat Display"/>
                <a:cs typeface="Red Hat Display"/>
                <a:sym typeface="Red Hat Display"/>
              </a:rPr>
              <a:t>Offload KV caches to local memory with global index</a:t>
            </a:r>
            <a:endParaRPr b="0" i="0" sz="1600" u="none" cap="none" strike="noStrike">
              <a:solidFill>
                <a:srgbClr val="000000"/>
              </a:solidFill>
              <a:latin typeface="Red Hat Display"/>
              <a:ea typeface="Red Hat Display"/>
              <a:cs typeface="Red Hat Display"/>
              <a:sym typeface="Red Hat Display"/>
            </a:endParaRPr>
          </a:p>
        </p:txBody>
      </p:sp>
      <p:sp>
        <p:nvSpPr>
          <p:cNvPr id="1268" name="Google Shape;1268;p15"/>
          <p:cNvSpPr txBox="1"/>
          <p:nvPr/>
        </p:nvSpPr>
        <p:spPr>
          <a:xfrm>
            <a:off x="4594800" y="3982567"/>
            <a:ext cx="1242600" cy="406500"/>
          </a:xfrm>
          <a:prstGeom prst="rect">
            <a:avLst/>
          </a:prstGeom>
          <a:noFill/>
          <a:ln>
            <a:noFill/>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000"/>
              <a:buFont typeface="Arial"/>
              <a:buNone/>
            </a:pPr>
            <a:r>
              <a:t/>
            </a:r>
            <a:endParaRPr b="1" i="0" sz="1000" u="none" cap="none" strike="noStrike">
              <a:solidFill>
                <a:srgbClr val="000000"/>
              </a:solidFill>
              <a:latin typeface="Red Hat Display"/>
              <a:ea typeface="Red Hat Display"/>
              <a:cs typeface="Red Hat Display"/>
              <a:sym typeface="Red Hat Display"/>
            </a:endParaRPr>
          </a:p>
        </p:txBody>
      </p:sp>
      <p:cxnSp>
        <p:nvCxnSpPr>
          <p:cNvPr id="1269" name="Google Shape;1269;p15"/>
          <p:cNvCxnSpPr>
            <a:stCxn id="1259" idx="2"/>
            <a:endCxn id="1270" idx="0"/>
          </p:cNvCxnSpPr>
          <p:nvPr/>
        </p:nvCxnSpPr>
        <p:spPr>
          <a:xfrm flipH="1">
            <a:off x="1545486" y="3962407"/>
            <a:ext cx="1353000" cy="593700"/>
          </a:xfrm>
          <a:prstGeom prst="straightConnector1">
            <a:avLst/>
          </a:prstGeom>
          <a:noFill/>
          <a:ln cap="flat" cmpd="sng" w="9525">
            <a:solidFill>
              <a:srgbClr val="595959"/>
            </a:solidFill>
            <a:prstDash val="solid"/>
            <a:round/>
            <a:headEnd len="sm" w="sm" type="none"/>
            <a:tailEnd len="med" w="med" type="triangle"/>
          </a:ln>
        </p:spPr>
      </p:cxnSp>
      <p:sp>
        <p:nvSpPr>
          <p:cNvPr id="1271" name="Google Shape;1271;p15"/>
          <p:cNvSpPr txBox="1"/>
          <p:nvPr/>
        </p:nvSpPr>
        <p:spPr>
          <a:xfrm>
            <a:off x="3481463" y="3474396"/>
            <a:ext cx="1165500" cy="191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Prompt</a:t>
            </a:r>
            <a:endParaRPr b="1" i="0" sz="1000" u="none" cap="none" strike="noStrike">
              <a:solidFill>
                <a:srgbClr val="000000"/>
              </a:solidFill>
              <a:latin typeface="Red Hat Display"/>
              <a:ea typeface="Red Hat Display"/>
              <a:cs typeface="Red Hat Display"/>
              <a:sym typeface="Red Hat Display"/>
            </a:endParaRPr>
          </a:p>
        </p:txBody>
      </p:sp>
      <p:sp>
        <p:nvSpPr>
          <p:cNvPr id="1272" name="Google Shape;1272;p15"/>
          <p:cNvSpPr txBox="1"/>
          <p:nvPr/>
        </p:nvSpPr>
        <p:spPr>
          <a:xfrm>
            <a:off x="3481413" y="3790892"/>
            <a:ext cx="1165500" cy="191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Pod A</a:t>
            </a:r>
            <a:endParaRPr b="1" i="0" sz="1000" u="none" cap="none" strike="noStrike">
              <a:solidFill>
                <a:srgbClr val="000000"/>
              </a:solidFill>
              <a:latin typeface="Red Hat Display"/>
              <a:ea typeface="Red Hat Display"/>
              <a:cs typeface="Red Hat Display"/>
              <a:sym typeface="Red Hat Display"/>
            </a:endParaRPr>
          </a:p>
        </p:txBody>
      </p:sp>
      <p:sp>
        <p:nvSpPr>
          <p:cNvPr id="1270" name="Google Shape;1270;p15"/>
          <p:cNvSpPr/>
          <p:nvPr/>
        </p:nvSpPr>
        <p:spPr>
          <a:xfrm>
            <a:off x="1057659" y="4556097"/>
            <a:ext cx="975600" cy="188400"/>
          </a:xfrm>
          <a:prstGeom prst="rect">
            <a:avLst/>
          </a:prstGeom>
          <a:solidFill>
            <a:srgbClr val="808080"/>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Red Hat Display"/>
                <a:ea typeface="Red Hat Display"/>
                <a:cs typeface="Red Hat Display"/>
                <a:sym typeface="Red Hat Display"/>
              </a:rPr>
              <a:t>CPU RAM</a:t>
            </a:r>
            <a:endParaRPr b="0" i="1" sz="1200" u="none" cap="none" strike="noStrike">
              <a:solidFill>
                <a:srgbClr val="FFFFFF"/>
              </a:solidFill>
              <a:latin typeface="Red Hat Display"/>
              <a:ea typeface="Red Hat Display"/>
              <a:cs typeface="Red Hat Display"/>
              <a:sym typeface="Red Hat Display"/>
            </a:endParaRPr>
          </a:p>
        </p:txBody>
      </p:sp>
      <p:sp>
        <p:nvSpPr>
          <p:cNvPr id="1273" name="Google Shape;1273;p15"/>
          <p:cNvSpPr/>
          <p:nvPr/>
        </p:nvSpPr>
        <p:spPr>
          <a:xfrm>
            <a:off x="2354136" y="4681089"/>
            <a:ext cx="1088700" cy="4851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Red Hat Display"/>
              <a:ea typeface="Red Hat Display"/>
              <a:cs typeface="Red Hat Display"/>
              <a:sym typeface="Red Hat Display"/>
            </a:endParaRPr>
          </a:p>
        </p:txBody>
      </p:sp>
      <p:pic>
        <p:nvPicPr>
          <p:cNvPr id="1274" name="Google Shape;1274;p15"/>
          <p:cNvPicPr preferRelativeResize="0"/>
          <p:nvPr/>
        </p:nvPicPr>
        <p:blipFill rotWithShape="1">
          <a:blip r:embed="rId3">
            <a:alphaModFix/>
          </a:blip>
          <a:srcRect b="0" l="0" r="0" t="0"/>
          <a:stretch/>
        </p:blipFill>
        <p:spPr>
          <a:xfrm>
            <a:off x="2447744" y="4794446"/>
            <a:ext cx="901484" cy="258386"/>
          </a:xfrm>
          <a:prstGeom prst="rect">
            <a:avLst/>
          </a:prstGeom>
          <a:noFill/>
          <a:ln>
            <a:noFill/>
          </a:ln>
        </p:spPr>
      </p:pic>
      <p:sp>
        <p:nvSpPr>
          <p:cNvPr id="1275" name="Google Shape;1275;p15"/>
          <p:cNvSpPr/>
          <p:nvPr/>
        </p:nvSpPr>
        <p:spPr>
          <a:xfrm>
            <a:off x="2410686" y="4556097"/>
            <a:ext cx="975600" cy="188400"/>
          </a:xfrm>
          <a:prstGeom prst="rect">
            <a:avLst/>
          </a:prstGeom>
          <a:solidFill>
            <a:srgbClr val="808080"/>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Red Hat Display"/>
                <a:ea typeface="Red Hat Display"/>
                <a:cs typeface="Red Hat Display"/>
                <a:sym typeface="Red Hat Display"/>
              </a:rPr>
              <a:t>CPU RAM</a:t>
            </a:r>
            <a:endParaRPr b="0" i="1" sz="1200" u="none" cap="none" strike="noStrike">
              <a:solidFill>
                <a:srgbClr val="FFFFFF"/>
              </a:solidFill>
              <a:latin typeface="Red Hat Display"/>
              <a:ea typeface="Red Hat Display"/>
              <a:cs typeface="Red Hat Display"/>
              <a:sym typeface="Red Hat Display"/>
            </a:endParaRPr>
          </a:p>
        </p:txBody>
      </p:sp>
      <p:sp>
        <p:nvSpPr>
          <p:cNvPr id="1276" name="Google Shape;1276;p15"/>
          <p:cNvSpPr/>
          <p:nvPr/>
        </p:nvSpPr>
        <p:spPr>
          <a:xfrm>
            <a:off x="3770362" y="4556097"/>
            <a:ext cx="975600" cy="188400"/>
          </a:xfrm>
          <a:prstGeom prst="rect">
            <a:avLst/>
          </a:prstGeom>
          <a:solidFill>
            <a:srgbClr val="808080"/>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Red Hat Display"/>
                <a:ea typeface="Red Hat Display"/>
                <a:cs typeface="Red Hat Display"/>
                <a:sym typeface="Red Hat Display"/>
              </a:rPr>
              <a:t>CPU RAM</a:t>
            </a:r>
            <a:endParaRPr b="0" i="1" sz="1200" u="none" cap="none" strike="noStrike">
              <a:solidFill>
                <a:srgbClr val="FFFFFF"/>
              </a:solidFill>
              <a:latin typeface="Red Hat Display"/>
              <a:ea typeface="Red Hat Display"/>
              <a:cs typeface="Red Hat Display"/>
              <a:sym typeface="Red Hat Display"/>
            </a:endParaRPr>
          </a:p>
        </p:txBody>
      </p:sp>
      <p:sp>
        <p:nvSpPr>
          <p:cNvPr id="1277" name="Google Shape;1277;p15"/>
          <p:cNvSpPr txBox="1"/>
          <p:nvPr/>
        </p:nvSpPr>
        <p:spPr>
          <a:xfrm>
            <a:off x="2315728" y="5114588"/>
            <a:ext cx="1165500" cy="406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Pod B</a:t>
            </a:r>
            <a:endParaRPr b="1" i="0" sz="1000" u="none" cap="none" strike="noStrike">
              <a:solidFill>
                <a:srgbClr val="000000"/>
              </a:solidFill>
              <a:latin typeface="Red Hat Display"/>
              <a:ea typeface="Red Hat Display"/>
              <a:cs typeface="Red Hat Display"/>
              <a:sym typeface="Red Hat Display"/>
            </a:endParaRPr>
          </a:p>
        </p:txBody>
      </p:sp>
      <p:sp>
        <p:nvSpPr>
          <p:cNvPr id="1278" name="Google Shape;1278;p15"/>
          <p:cNvSpPr/>
          <p:nvPr/>
        </p:nvSpPr>
        <p:spPr>
          <a:xfrm>
            <a:off x="4671750" y="4079202"/>
            <a:ext cx="1088700" cy="2919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Red Hat Display"/>
                <a:ea typeface="Red Hat Display"/>
                <a:cs typeface="Red Hat Display"/>
                <a:sym typeface="Red Hat Display"/>
              </a:rPr>
              <a:t>KV Index</a:t>
            </a:r>
            <a:endParaRPr b="1" i="0" sz="1200" u="none" cap="none" strike="noStrike">
              <a:solidFill>
                <a:srgbClr val="000000"/>
              </a:solidFill>
              <a:latin typeface="Red Hat Display"/>
              <a:ea typeface="Red Hat Display"/>
              <a:cs typeface="Red Hat Display"/>
              <a:sym typeface="Red Hat Display"/>
            </a:endParaRPr>
          </a:p>
        </p:txBody>
      </p:sp>
      <p:cxnSp>
        <p:nvCxnSpPr>
          <p:cNvPr id="1279" name="Google Shape;1279;p15"/>
          <p:cNvCxnSpPr>
            <a:endCxn id="1278" idx="2"/>
          </p:cNvCxnSpPr>
          <p:nvPr/>
        </p:nvCxnSpPr>
        <p:spPr>
          <a:xfrm rot="-5400000">
            <a:off x="4729650" y="4437252"/>
            <a:ext cx="552600" cy="420300"/>
          </a:xfrm>
          <a:prstGeom prst="bentConnector3">
            <a:avLst>
              <a:gd fmla="val 50000" name="adj1"/>
            </a:avLst>
          </a:prstGeom>
          <a:noFill/>
          <a:ln cap="flat" cmpd="sng" w="9525">
            <a:solidFill>
              <a:srgbClr val="595959"/>
            </a:solidFill>
            <a:prstDash val="solid"/>
            <a:round/>
            <a:headEnd len="sm" w="sm" type="none"/>
            <a:tailEnd len="med" w="med" type="triangle"/>
          </a:ln>
        </p:spPr>
      </p:cxnSp>
      <p:sp>
        <p:nvSpPr>
          <p:cNvPr id="1280" name="Google Shape;1280;p15"/>
          <p:cNvSpPr txBox="1"/>
          <p:nvPr/>
        </p:nvSpPr>
        <p:spPr>
          <a:xfrm>
            <a:off x="4608600" y="4858308"/>
            <a:ext cx="1242600" cy="406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Red Hat Display"/>
                <a:ea typeface="Red Hat Display"/>
                <a:cs typeface="Red Hat Display"/>
                <a:sym typeface="Red Hat Display"/>
              </a:rPr>
              <a:t>KVEvents</a:t>
            </a:r>
            <a:endParaRPr b="0" i="0" sz="1000" u="none" cap="none" strike="noStrike">
              <a:solidFill>
                <a:srgbClr val="000000"/>
              </a:solidFill>
              <a:latin typeface="Red Hat Display"/>
              <a:ea typeface="Red Hat Display"/>
              <a:cs typeface="Red Hat Display"/>
              <a:sym typeface="Red Hat Display"/>
            </a:endParaRPr>
          </a:p>
        </p:txBody>
      </p:sp>
      <p:sp>
        <p:nvSpPr>
          <p:cNvPr id="1281" name="Google Shape;1281;p15"/>
          <p:cNvSpPr/>
          <p:nvPr/>
        </p:nvSpPr>
        <p:spPr>
          <a:xfrm>
            <a:off x="6369050" y="2717900"/>
            <a:ext cx="5420400" cy="2884200"/>
          </a:xfrm>
          <a:prstGeom prst="rect">
            <a:avLst/>
          </a:prstGeom>
          <a:solidFill>
            <a:srgbClr val="FFFFFF"/>
          </a:solidFill>
          <a:ln cap="flat" cmpd="sng" w="9525">
            <a:solidFill>
              <a:srgbClr val="D9D9D9"/>
            </a:solidFill>
            <a:prstDash val="solid"/>
            <a:round/>
            <a:headEnd len="sm" w="sm" type="none"/>
            <a:tailEnd len="sm" w="sm" type="none"/>
          </a:ln>
          <a:effectLst>
            <a:outerShdw blurRad="57150" rotWithShape="0" algn="bl" dir="5400000" dist="19050">
              <a:srgbClr val="000000">
                <a:alpha val="50196"/>
              </a:srgbClr>
            </a:outerShdw>
          </a:effectLst>
        </p:spPr>
        <p:txBody>
          <a:bodyPr anchorCtr="0" anchor="ctr" bIns="51425" lIns="51425" spcFirstLastPara="1" rIns="51425" wrap="square" tIns="5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ed Hat Display"/>
              <a:ea typeface="Red Hat Display"/>
              <a:cs typeface="Red Hat Display"/>
              <a:sym typeface="Red Hat Display"/>
            </a:endParaRPr>
          </a:p>
        </p:txBody>
      </p:sp>
      <p:sp>
        <p:nvSpPr>
          <p:cNvPr id="1282" name="Google Shape;1282;p15"/>
          <p:cNvSpPr/>
          <p:nvPr/>
        </p:nvSpPr>
        <p:spPr>
          <a:xfrm>
            <a:off x="6731920" y="4652182"/>
            <a:ext cx="1088700" cy="4851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Red Hat Display"/>
              <a:ea typeface="Red Hat Display"/>
              <a:cs typeface="Red Hat Display"/>
              <a:sym typeface="Red Hat Display"/>
            </a:endParaRPr>
          </a:p>
        </p:txBody>
      </p:sp>
      <p:pic>
        <p:nvPicPr>
          <p:cNvPr id="1283" name="Google Shape;1283;p15"/>
          <p:cNvPicPr preferRelativeResize="0"/>
          <p:nvPr/>
        </p:nvPicPr>
        <p:blipFill rotWithShape="1">
          <a:blip r:embed="rId3">
            <a:alphaModFix/>
          </a:blip>
          <a:srcRect b="0" l="0" r="0" t="0"/>
          <a:stretch/>
        </p:blipFill>
        <p:spPr>
          <a:xfrm>
            <a:off x="6825522" y="4779571"/>
            <a:ext cx="901484" cy="258386"/>
          </a:xfrm>
          <a:prstGeom prst="rect">
            <a:avLst/>
          </a:prstGeom>
          <a:noFill/>
          <a:ln>
            <a:noFill/>
          </a:ln>
        </p:spPr>
      </p:pic>
      <p:sp>
        <p:nvSpPr>
          <p:cNvPr id="1284" name="Google Shape;1284;p15"/>
          <p:cNvSpPr/>
          <p:nvPr/>
        </p:nvSpPr>
        <p:spPr>
          <a:xfrm>
            <a:off x="9437970" y="4666214"/>
            <a:ext cx="1088700" cy="4851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Red Hat Display"/>
              <a:ea typeface="Red Hat Display"/>
              <a:cs typeface="Red Hat Display"/>
              <a:sym typeface="Red Hat Display"/>
            </a:endParaRPr>
          </a:p>
        </p:txBody>
      </p:sp>
      <p:pic>
        <p:nvPicPr>
          <p:cNvPr id="1285" name="Google Shape;1285;p15"/>
          <p:cNvPicPr preferRelativeResize="0"/>
          <p:nvPr/>
        </p:nvPicPr>
        <p:blipFill rotWithShape="1">
          <a:blip r:embed="rId3">
            <a:alphaModFix/>
          </a:blip>
          <a:srcRect b="0" l="0" r="0" t="0"/>
          <a:stretch/>
        </p:blipFill>
        <p:spPr>
          <a:xfrm>
            <a:off x="9531565" y="4779571"/>
            <a:ext cx="901484" cy="258386"/>
          </a:xfrm>
          <a:prstGeom prst="rect">
            <a:avLst/>
          </a:prstGeom>
          <a:noFill/>
          <a:ln>
            <a:noFill/>
          </a:ln>
        </p:spPr>
      </p:pic>
      <p:sp>
        <p:nvSpPr>
          <p:cNvPr id="1286" name="Google Shape;1286;p15"/>
          <p:cNvSpPr/>
          <p:nvPr/>
        </p:nvSpPr>
        <p:spPr>
          <a:xfrm>
            <a:off x="10416370" y="3462432"/>
            <a:ext cx="1088700" cy="4851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Red Hat Display"/>
                <a:ea typeface="Red Hat Display"/>
                <a:cs typeface="Red Hat Display"/>
                <a:sym typeface="Red Hat Display"/>
              </a:rPr>
              <a:t>EPP</a:t>
            </a:r>
            <a:endParaRPr b="1" i="0" sz="1200" u="none" cap="none" strike="noStrike">
              <a:solidFill>
                <a:srgbClr val="000000"/>
              </a:solidFill>
              <a:latin typeface="Red Hat Display"/>
              <a:ea typeface="Red Hat Display"/>
              <a:cs typeface="Red Hat Display"/>
              <a:sym typeface="Red Hat Display"/>
            </a:endParaRPr>
          </a:p>
        </p:txBody>
      </p:sp>
      <p:sp>
        <p:nvSpPr>
          <p:cNvPr id="1287" name="Google Shape;1287;p15"/>
          <p:cNvSpPr/>
          <p:nvPr/>
        </p:nvSpPr>
        <p:spPr>
          <a:xfrm>
            <a:off x="8084945" y="3462432"/>
            <a:ext cx="1088700" cy="4851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Red Hat Display"/>
                <a:ea typeface="Red Hat Display"/>
                <a:cs typeface="Red Hat Display"/>
                <a:sym typeface="Red Hat Display"/>
              </a:rPr>
              <a:t>Gateway</a:t>
            </a:r>
            <a:endParaRPr b="0" i="0" sz="1200" u="none" cap="none" strike="noStrike">
              <a:solidFill>
                <a:srgbClr val="000000"/>
              </a:solidFill>
              <a:latin typeface="Red Hat Display"/>
              <a:ea typeface="Red Hat Display"/>
              <a:cs typeface="Red Hat Display"/>
              <a:sym typeface="Red Hat Display"/>
            </a:endParaRPr>
          </a:p>
        </p:txBody>
      </p:sp>
      <p:sp>
        <p:nvSpPr>
          <p:cNvPr id="1288" name="Google Shape;1288;p15"/>
          <p:cNvSpPr txBox="1"/>
          <p:nvPr/>
        </p:nvSpPr>
        <p:spPr>
          <a:xfrm>
            <a:off x="6693524" y="5099713"/>
            <a:ext cx="1165500" cy="406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Pod A</a:t>
            </a:r>
            <a:endParaRPr b="1" i="0" sz="1000" u="none" cap="none" strike="noStrike">
              <a:solidFill>
                <a:srgbClr val="000000"/>
              </a:solidFill>
              <a:latin typeface="Red Hat Display"/>
              <a:ea typeface="Red Hat Display"/>
              <a:cs typeface="Red Hat Display"/>
              <a:sym typeface="Red Hat Display"/>
            </a:endParaRPr>
          </a:p>
        </p:txBody>
      </p:sp>
      <p:sp>
        <p:nvSpPr>
          <p:cNvPr id="1289" name="Google Shape;1289;p15"/>
          <p:cNvSpPr txBox="1"/>
          <p:nvPr/>
        </p:nvSpPr>
        <p:spPr>
          <a:xfrm>
            <a:off x="9399549" y="5099713"/>
            <a:ext cx="1165500" cy="406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Pod B</a:t>
            </a:r>
            <a:endParaRPr b="1" i="0" sz="1000" u="none" cap="none" strike="noStrike">
              <a:solidFill>
                <a:srgbClr val="000000"/>
              </a:solidFill>
              <a:latin typeface="Red Hat Display"/>
              <a:ea typeface="Red Hat Display"/>
              <a:cs typeface="Red Hat Display"/>
              <a:sym typeface="Red Hat Display"/>
            </a:endParaRPr>
          </a:p>
        </p:txBody>
      </p:sp>
      <p:cxnSp>
        <p:nvCxnSpPr>
          <p:cNvPr id="1290" name="Google Shape;1290;p15"/>
          <p:cNvCxnSpPr/>
          <p:nvPr/>
        </p:nvCxnSpPr>
        <p:spPr>
          <a:xfrm>
            <a:off x="8628684" y="2864725"/>
            <a:ext cx="0" cy="592500"/>
          </a:xfrm>
          <a:prstGeom prst="straightConnector1">
            <a:avLst/>
          </a:prstGeom>
          <a:noFill/>
          <a:ln cap="flat" cmpd="sng" w="9525">
            <a:solidFill>
              <a:srgbClr val="595959"/>
            </a:solidFill>
            <a:prstDash val="solid"/>
            <a:round/>
            <a:headEnd len="sm" w="sm" type="none"/>
            <a:tailEnd len="med" w="med" type="triangle"/>
          </a:ln>
        </p:spPr>
      </p:cxnSp>
      <p:sp>
        <p:nvSpPr>
          <p:cNvPr id="1291" name="Google Shape;1291;p15"/>
          <p:cNvSpPr txBox="1"/>
          <p:nvPr/>
        </p:nvSpPr>
        <p:spPr>
          <a:xfrm>
            <a:off x="8642359" y="2997425"/>
            <a:ext cx="1525500" cy="406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GET completions</a:t>
            </a:r>
            <a:endParaRPr b="1" i="0" sz="1000" u="none" cap="none" strike="noStrike">
              <a:solidFill>
                <a:srgbClr val="000000"/>
              </a:solidFill>
              <a:latin typeface="Red Hat Display"/>
              <a:ea typeface="Red Hat Display"/>
              <a:cs typeface="Red Hat Display"/>
              <a:sym typeface="Red Hat Display"/>
            </a:endParaRPr>
          </a:p>
        </p:txBody>
      </p:sp>
      <p:cxnSp>
        <p:nvCxnSpPr>
          <p:cNvPr id="1292" name="Google Shape;1292;p15"/>
          <p:cNvCxnSpPr/>
          <p:nvPr/>
        </p:nvCxnSpPr>
        <p:spPr>
          <a:xfrm>
            <a:off x="9173633" y="3667202"/>
            <a:ext cx="1242600" cy="0"/>
          </a:xfrm>
          <a:prstGeom prst="straightConnector1">
            <a:avLst/>
          </a:prstGeom>
          <a:noFill/>
          <a:ln cap="flat" cmpd="sng" w="9525">
            <a:solidFill>
              <a:srgbClr val="595959"/>
            </a:solidFill>
            <a:prstDash val="solid"/>
            <a:round/>
            <a:headEnd len="sm" w="sm" type="none"/>
            <a:tailEnd len="med" w="med" type="triangle"/>
          </a:ln>
        </p:spPr>
      </p:cxnSp>
      <p:cxnSp>
        <p:nvCxnSpPr>
          <p:cNvPr id="1293" name="Google Shape;1293;p15"/>
          <p:cNvCxnSpPr/>
          <p:nvPr/>
        </p:nvCxnSpPr>
        <p:spPr>
          <a:xfrm rot="10800000">
            <a:off x="9173770" y="3772847"/>
            <a:ext cx="1242600" cy="0"/>
          </a:xfrm>
          <a:prstGeom prst="straightConnector1">
            <a:avLst/>
          </a:prstGeom>
          <a:noFill/>
          <a:ln cap="flat" cmpd="sng" w="9525">
            <a:solidFill>
              <a:srgbClr val="595959"/>
            </a:solidFill>
            <a:prstDash val="solid"/>
            <a:round/>
            <a:headEnd len="sm" w="sm" type="none"/>
            <a:tailEnd len="med" w="med" type="triangle"/>
          </a:ln>
        </p:spPr>
      </p:cxnSp>
      <p:sp>
        <p:nvSpPr>
          <p:cNvPr id="1294" name="Google Shape;1294;p15"/>
          <p:cNvSpPr txBox="1"/>
          <p:nvPr/>
        </p:nvSpPr>
        <p:spPr>
          <a:xfrm>
            <a:off x="10325609" y="3967692"/>
            <a:ext cx="1242600" cy="406500"/>
          </a:xfrm>
          <a:prstGeom prst="rect">
            <a:avLst/>
          </a:prstGeom>
          <a:noFill/>
          <a:ln>
            <a:noFill/>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000"/>
              <a:buFont typeface="Arial"/>
              <a:buNone/>
            </a:pPr>
            <a:r>
              <a:t/>
            </a:r>
            <a:endParaRPr b="1" i="0" sz="1000" u="none" cap="none" strike="noStrike">
              <a:solidFill>
                <a:srgbClr val="000000"/>
              </a:solidFill>
              <a:latin typeface="Red Hat Display"/>
              <a:ea typeface="Red Hat Display"/>
              <a:cs typeface="Red Hat Display"/>
              <a:sym typeface="Red Hat Display"/>
            </a:endParaRPr>
          </a:p>
        </p:txBody>
      </p:sp>
      <p:cxnSp>
        <p:nvCxnSpPr>
          <p:cNvPr id="1295" name="Google Shape;1295;p15"/>
          <p:cNvCxnSpPr>
            <a:stCxn id="1287" idx="2"/>
            <a:endCxn id="1296" idx="0"/>
          </p:cNvCxnSpPr>
          <p:nvPr/>
        </p:nvCxnSpPr>
        <p:spPr>
          <a:xfrm flipH="1">
            <a:off x="7276295" y="3947532"/>
            <a:ext cx="1353000" cy="608700"/>
          </a:xfrm>
          <a:prstGeom prst="straightConnector1">
            <a:avLst/>
          </a:prstGeom>
          <a:noFill/>
          <a:ln cap="flat" cmpd="sng" w="9525">
            <a:solidFill>
              <a:srgbClr val="595959"/>
            </a:solidFill>
            <a:prstDash val="solid"/>
            <a:round/>
            <a:headEnd len="sm" w="sm" type="none"/>
            <a:tailEnd len="med" w="med" type="triangle"/>
          </a:ln>
        </p:spPr>
      </p:cxnSp>
      <p:sp>
        <p:nvSpPr>
          <p:cNvPr id="1297" name="Google Shape;1297;p15"/>
          <p:cNvSpPr txBox="1"/>
          <p:nvPr/>
        </p:nvSpPr>
        <p:spPr>
          <a:xfrm>
            <a:off x="9212272" y="3459521"/>
            <a:ext cx="1165500" cy="191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Prompt</a:t>
            </a:r>
            <a:endParaRPr b="1" i="0" sz="1000" u="none" cap="none" strike="noStrike">
              <a:solidFill>
                <a:srgbClr val="000000"/>
              </a:solidFill>
              <a:latin typeface="Red Hat Display"/>
              <a:ea typeface="Red Hat Display"/>
              <a:cs typeface="Red Hat Display"/>
              <a:sym typeface="Red Hat Display"/>
            </a:endParaRPr>
          </a:p>
        </p:txBody>
      </p:sp>
      <p:sp>
        <p:nvSpPr>
          <p:cNvPr id="1298" name="Google Shape;1298;p15"/>
          <p:cNvSpPr txBox="1"/>
          <p:nvPr/>
        </p:nvSpPr>
        <p:spPr>
          <a:xfrm>
            <a:off x="9212222" y="3776017"/>
            <a:ext cx="1165500" cy="191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Red Hat Display"/>
                <a:ea typeface="Red Hat Display"/>
                <a:cs typeface="Red Hat Display"/>
                <a:sym typeface="Red Hat Display"/>
              </a:rPr>
              <a:t>Pod A</a:t>
            </a:r>
            <a:endParaRPr b="1" i="0" sz="1000" u="none" cap="none" strike="noStrike">
              <a:solidFill>
                <a:srgbClr val="000000"/>
              </a:solidFill>
              <a:latin typeface="Red Hat Display"/>
              <a:ea typeface="Red Hat Display"/>
              <a:cs typeface="Red Hat Display"/>
              <a:sym typeface="Red Hat Display"/>
            </a:endParaRPr>
          </a:p>
        </p:txBody>
      </p:sp>
      <p:sp>
        <p:nvSpPr>
          <p:cNvPr id="1296" name="Google Shape;1296;p15"/>
          <p:cNvSpPr/>
          <p:nvPr/>
        </p:nvSpPr>
        <p:spPr>
          <a:xfrm>
            <a:off x="6788468" y="4556097"/>
            <a:ext cx="975600" cy="188400"/>
          </a:xfrm>
          <a:prstGeom prst="rect">
            <a:avLst/>
          </a:prstGeom>
          <a:solidFill>
            <a:srgbClr val="808080"/>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Red Hat Display"/>
                <a:ea typeface="Red Hat Display"/>
                <a:cs typeface="Red Hat Display"/>
                <a:sym typeface="Red Hat Display"/>
              </a:rPr>
              <a:t>CPU RAM</a:t>
            </a:r>
            <a:endParaRPr b="0" i="1" sz="1200" u="none" cap="none" strike="noStrike">
              <a:solidFill>
                <a:srgbClr val="FFFFFF"/>
              </a:solidFill>
              <a:latin typeface="Red Hat Display"/>
              <a:ea typeface="Red Hat Display"/>
              <a:cs typeface="Red Hat Display"/>
              <a:sym typeface="Red Hat Display"/>
            </a:endParaRPr>
          </a:p>
        </p:txBody>
      </p:sp>
      <p:sp>
        <p:nvSpPr>
          <p:cNvPr id="1299" name="Google Shape;1299;p15"/>
          <p:cNvSpPr/>
          <p:nvPr/>
        </p:nvSpPr>
        <p:spPr>
          <a:xfrm>
            <a:off x="9501171" y="4556097"/>
            <a:ext cx="975600" cy="188400"/>
          </a:xfrm>
          <a:prstGeom prst="rect">
            <a:avLst/>
          </a:prstGeom>
          <a:solidFill>
            <a:srgbClr val="808080"/>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Red Hat Display"/>
                <a:ea typeface="Red Hat Display"/>
                <a:cs typeface="Red Hat Display"/>
                <a:sym typeface="Red Hat Display"/>
              </a:rPr>
              <a:t>CPU RAM</a:t>
            </a:r>
            <a:endParaRPr b="0" i="1" sz="1200" u="none" cap="none" strike="noStrike">
              <a:solidFill>
                <a:srgbClr val="FFFFFF"/>
              </a:solidFill>
              <a:latin typeface="Red Hat Display"/>
              <a:ea typeface="Red Hat Display"/>
              <a:cs typeface="Red Hat Display"/>
              <a:sym typeface="Red Hat Display"/>
            </a:endParaRPr>
          </a:p>
        </p:txBody>
      </p:sp>
      <p:sp>
        <p:nvSpPr>
          <p:cNvPr id="1300" name="Google Shape;1300;p15"/>
          <p:cNvSpPr/>
          <p:nvPr/>
        </p:nvSpPr>
        <p:spPr>
          <a:xfrm>
            <a:off x="10402559" y="4064327"/>
            <a:ext cx="1088700" cy="291900"/>
          </a:xfrm>
          <a:prstGeom prst="rect">
            <a:avLst/>
          </a:prstGeom>
          <a:solidFill>
            <a:srgbClr val="EEEEEE"/>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Red Hat Display"/>
                <a:ea typeface="Red Hat Display"/>
                <a:cs typeface="Red Hat Display"/>
                <a:sym typeface="Red Hat Display"/>
              </a:rPr>
              <a:t>KV Index</a:t>
            </a:r>
            <a:endParaRPr b="1" i="0" sz="1200" u="none" cap="none" strike="noStrike">
              <a:solidFill>
                <a:srgbClr val="000000"/>
              </a:solidFill>
              <a:latin typeface="Red Hat Display"/>
              <a:ea typeface="Red Hat Display"/>
              <a:cs typeface="Red Hat Display"/>
              <a:sym typeface="Red Hat Display"/>
            </a:endParaRPr>
          </a:p>
        </p:txBody>
      </p:sp>
      <p:cxnSp>
        <p:nvCxnSpPr>
          <p:cNvPr id="1301" name="Google Shape;1301;p15"/>
          <p:cNvCxnSpPr>
            <a:endCxn id="1300" idx="2"/>
          </p:cNvCxnSpPr>
          <p:nvPr/>
        </p:nvCxnSpPr>
        <p:spPr>
          <a:xfrm rot="-5400000">
            <a:off x="10460459" y="4422377"/>
            <a:ext cx="552600" cy="420300"/>
          </a:xfrm>
          <a:prstGeom prst="bentConnector3">
            <a:avLst>
              <a:gd fmla="val 50000" name="adj1"/>
            </a:avLst>
          </a:prstGeom>
          <a:noFill/>
          <a:ln cap="flat" cmpd="sng" w="9525">
            <a:solidFill>
              <a:srgbClr val="595959"/>
            </a:solidFill>
            <a:prstDash val="solid"/>
            <a:round/>
            <a:headEnd len="sm" w="sm" type="none"/>
            <a:tailEnd len="med" w="med" type="triangle"/>
          </a:ln>
        </p:spPr>
      </p:cxnSp>
      <p:sp>
        <p:nvSpPr>
          <p:cNvPr id="1302" name="Google Shape;1302;p15"/>
          <p:cNvSpPr txBox="1"/>
          <p:nvPr/>
        </p:nvSpPr>
        <p:spPr>
          <a:xfrm>
            <a:off x="10339409" y="4843433"/>
            <a:ext cx="1242600" cy="406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Red Hat Display"/>
                <a:ea typeface="Red Hat Display"/>
                <a:cs typeface="Red Hat Display"/>
                <a:sym typeface="Red Hat Display"/>
              </a:rPr>
              <a:t>KVEvents</a:t>
            </a:r>
            <a:endParaRPr b="0" i="0" sz="1000" u="none" cap="none" strike="noStrike">
              <a:solidFill>
                <a:srgbClr val="000000"/>
              </a:solidFill>
              <a:latin typeface="Red Hat Display"/>
              <a:ea typeface="Red Hat Display"/>
              <a:cs typeface="Red Hat Display"/>
              <a:sym typeface="Red Hat Display"/>
            </a:endParaRPr>
          </a:p>
        </p:txBody>
      </p:sp>
      <p:sp>
        <p:nvSpPr>
          <p:cNvPr id="1303" name="Google Shape;1303;p15"/>
          <p:cNvSpPr/>
          <p:nvPr/>
        </p:nvSpPr>
        <p:spPr>
          <a:xfrm>
            <a:off x="8141484" y="4455897"/>
            <a:ext cx="975600" cy="388800"/>
          </a:xfrm>
          <a:prstGeom prst="rect">
            <a:avLst/>
          </a:prstGeom>
          <a:solidFill>
            <a:srgbClr val="808080"/>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Red Hat Display"/>
                <a:ea typeface="Red Hat Display"/>
                <a:cs typeface="Red Hat Display"/>
                <a:sym typeface="Red Hat Display"/>
              </a:rPr>
              <a:t>Remote</a:t>
            </a:r>
            <a:endParaRPr b="1" i="0" sz="1200" u="none" cap="none" strike="noStrike">
              <a:solidFill>
                <a:srgbClr val="FFFFFF"/>
              </a:solidFill>
              <a:latin typeface="Red Hat Display"/>
              <a:ea typeface="Red Hat Display"/>
              <a:cs typeface="Red Hat Display"/>
              <a:sym typeface="Red Hat Display"/>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Red Hat Display"/>
                <a:ea typeface="Red Hat Display"/>
                <a:cs typeface="Red Hat Display"/>
                <a:sym typeface="Red Hat Display"/>
              </a:rPr>
              <a:t>Storage</a:t>
            </a:r>
            <a:endParaRPr b="1" i="0" sz="1200" u="none" cap="none" strike="noStrike">
              <a:solidFill>
                <a:srgbClr val="FFFFFF"/>
              </a:solidFill>
              <a:latin typeface="Red Hat Display"/>
              <a:ea typeface="Red Hat Display"/>
              <a:cs typeface="Red Hat Display"/>
              <a:sym typeface="Red Hat Display"/>
            </a:endParaRPr>
          </a:p>
        </p:txBody>
      </p:sp>
      <p:cxnSp>
        <p:nvCxnSpPr>
          <p:cNvPr id="1304" name="Google Shape;1304;p15"/>
          <p:cNvCxnSpPr>
            <a:stCxn id="1296" idx="3"/>
            <a:endCxn id="1303" idx="1"/>
          </p:cNvCxnSpPr>
          <p:nvPr/>
        </p:nvCxnSpPr>
        <p:spPr>
          <a:xfrm>
            <a:off x="7764068" y="4650297"/>
            <a:ext cx="377400" cy="0"/>
          </a:xfrm>
          <a:prstGeom prst="straightConnector1">
            <a:avLst/>
          </a:prstGeom>
          <a:noFill/>
          <a:ln cap="flat" cmpd="sng" w="9525">
            <a:solidFill>
              <a:srgbClr val="595959"/>
            </a:solidFill>
            <a:prstDash val="solid"/>
            <a:round/>
            <a:headEnd len="med" w="med" type="triangle"/>
            <a:tailEnd len="med" w="med" type="triangle"/>
          </a:ln>
        </p:spPr>
      </p:cxnSp>
      <p:cxnSp>
        <p:nvCxnSpPr>
          <p:cNvPr id="1305" name="Google Shape;1305;p15"/>
          <p:cNvCxnSpPr>
            <a:stCxn id="1303" idx="3"/>
            <a:endCxn id="1299" idx="1"/>
          </p:cNvCxnSpPr>
          <p:nvPr/>
        </p:nvCxnSpPr>
        <p:spPr>
          <a:xfrm>
            <a:off x="9117084" y="4650297"/>
            <a:ext cx="384000" cy="0"/>
          </a:xfrm>
          <a:prstGeom prst="straightConnector1">
            <a:avLst/>
          </a:prstGeom>
          <a:noFill/>
          <a:ln cap="flat" cmpd="sng" w="9525">
            <a:solidFill>
              <a:srgbClr val="595959"/>
            </a:solidFill>
            <a:prstDash val="solid"/>
            <a:round/>
            <a:headEnd len="med" w="med" type="triangl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sp>
        <p:nvSpPr>
          <p:cNvPr id="1310" name="Google Shape;1310;p16"/>
          <p:cNvSpPr txBox="1"/>
          <p:nvPr>
            <p:ph idx="12" type="sldNum"/>
          </p:nvPr>
        </p:nvSpPr>
        <p:spPr>
          <a:xfrm>
            <a:off x="59560" y="6409398"/>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311" name="Google Shape;1311;p16"/>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KV-Offloading Performance</a:t>
            </a:r>
            <a:endParaRPr/>
          </a:p>
        </p:txBody>
      </p:sp>
      <p:sp>
        <p:nvSpPr>
          <p:cNvPr id="1312" name="Google Shape;1312;p16"/>
          <p:cNvSpPr txBox="1"/>
          <p:nvPr/>
        </p:nvSpPr>
        <p:spPr>
          <a:xfrm>
            <a:off x="7354240" y="1805925"/>
            <a:ext cx="4582510" cy="3484800"/>
          </a:xfrm>
          <a:prstGeom prst="rect">
            <a:avLst/>
          </a:prstGeom>
          <a:noFill/>
          <a:ln>
            <a:noFill/>
          </a:ln>
        </p:spPr>
        <p:txBody>
          <a:bodyPr anchorCtr="0" anchor="t" bIns="91425" lIns="91425" spcFirstLastPara="1" rIns="91425" wrap="square" tIns="91425">
            <a:noAutofit/>
          </a:bodyPr>
          <a:lstStyle/>
          <a:p>
            <a:pPr indent="0" lvl="0" marL="120650" marR="0" rtl="0" algn="l">
              <a:lnSpc>
                <a:spcPct val="100000"/>
              </a:lnSpc>
              <a:spcBef>
                <a:spcPts val="0"/>
              </a:spcBef>
              <a:spcAft>
                <a:spcPts val="0"/>
              </a:spcAft>
              <a:buNone/>
            </a:pPr>
            <a:r>
              <a:t/>
            </a:r>
            <a:endParaRPr b="1" i="0" sz="1900" u="none" cap="none" strike="noStrike">
              <a:solidFill>
                <a:srgbClr val="000000"/>
              </a:solidFill>
              <a:latin typeface="Red Hat Display"/>
              <a:ea typeface="Red Hat Display"/>
              <a:cs typeface="Red Hat Display"/>
              <a:sym typeface="Red Hat Display"/>
            </a:endParaRPr>
          </a:p>
          <a:p>
            <a:pPr indent="-215900" lvl="3" marL="457200" marR="0" rtl="0" algn="l">
              <a:lnSpc>
                <a:spcPct val="100000"/>
              </a:lnSpc>
              <a:spcBef>
                <a:spcPts val="0"/>
              </a:spcBef>
              <a:spcAft>
                <a:spcPts val="0"/>
              </a:spcAft>
              <a:buClr>
                <a:srgbClr val="000000"/>
              </a:buClr>
              <a:buSzPts val="1900"/>
              <a:buFont typeface="Red Hat Display"/>
              <a:buNone/>
            </a:pPr>
            <a:r>
              <a:t/>
            </a:r>
            <a:endParaRPr b="0" i="0" sz="1900" u="none" cap="none" strike="noStrike">
              <a:solidFill>
                <a:srgbClr val="000000"/>
              </a:solidFill>
              <a:latin typeface="Red Hat Display"/>
              <a:ea typeface="Red Hat Display"/>
              <a:cs typeface="Red Hat Display"/>
              <a:sym typeface="Red Hat Display"/>
            </a:endParaRPr>
          </a:p>
          <a:p>
            <a:pPr indent="-215900" lvl="0" marL="457200" marR="0" rtl="0" algn="l">
              <a:lnSpc>
                <a:spcPct val="100000"/>
              </a:lnSpc>
              <a:spcBef>
                <a:spcPts val="0"/>
              </a:spcBef>
              <a:spcAft>
                <a:spcPts val="0"/>
              </a:spcAft>
              <a:buClr>
                <a:srgbClr val="000000"/>
              </a:buClr>
              <a:buSzPts val="1900"/>
              <a:buFont typeface="Red Hat Display"/>
              <a:buNone/>
            </a:pPr>
            <a:r>
              <a:t/>
            </a:r>
            <a:endParaRPr b="0" i="0" sz="1900" u="none" cap="none" strike="noStrike">
              <a:solidFill>
                <a:srgbClr val="000000"/>
              </a:solidFill>
              <a:latin typeface="Red Hat Display"/>
              <a:ea typeface="Red Hat Display"/>
              <a:cs typeface="Red Hat Display"/>
              <a:sym typeface="Red Hat Display"/>
            </a:endParaRPr>
          </a:p>
          <a:p>
            <a:pPr indent="-215900" lvl="1" marL="914400" marR="0" rtl="0" algn="l">
              <a:lnSpc>
                <a:spcPct val="100000"/>
              </a:lnSpc>
              <a:spcBef>
                <a:spcPts val="0"/>
              </a:spcBef>
              <a:spcAft>
                <a:spcPts val="0"/>
              </a:spcAft>
              <a:buClr>
                <a:srgbClr val="000000"/>
              </a:buClr>
              <a:buSzPts val="1900"/>
              <a:buFont typeface="Red Hat Display"/>
              <a:buNone/>
            </a:pPr>
            <a:r>
              <a:t/>
            </a:r>
            <a:endParaRPr b="0" i="0" sz="1900" u="none" cap="none" strike="noStrike">
              <a:solidFill>
                <a:srgbClr val="000000"/>
              </a:solidFill>
              <a:latin typeface="Red Hat Display"/>
              <a:ea typeface="Red Hat Display"/>
              <a:cs typeface="Red Hat Display"/>
              <a:sym typeface="Red Hat Display"/>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Red Hat Display"/>
              <a:ea typeface="Red Hat Display"/>
              <a:cs typeface="Red Hat Display"/>
              <a:sym typeface="Red Hat Display"/>
            </a:endParaRPr>
          </a:p>
        </p:txBody>
      </p:sp>
      <p:pic>
        <p:nvPicPr>
          <p:cNvPr id="1313" name="Google Shape;1313;p16"/>
          <p:cNvPicPr preferRelativeResize="0"/>
          <p:nvPr/>
        </p:nvPicPr>
        <p:blipFill rotWithShape="1">
          <a:blip r:embed="rId3">
            <a:alphaModFix/>
          </a:blip>
          <a:srcRect b="0" l="0" r="0" t="0"/>
          <a:stretch/>
        </p:blipFill>
        <p:spPr>
          <a:xfrm>
            <a:off x="791260" y="1562384"/>
            <a:ext cx="10414861" cy="4357154"/>
          </a:xfrm>
          <a:prstGeom prst="rect">
            <a:avLst/>
          </a:prstGeom>
          <a:noFill/>
          <a:ln>
            <a:noFill/>
          </a:ln>
        </p:spPr>
      </p:pic>
      <p:sp>
        <p:nvSpPr>
          <p:cNvPr id="1314" name="Google Shape;1314;p16"/>
          <p:cNvSpPr txBox="1"/>
          <p:nvPr/>
        </p:nvSpPr>
        <p:spPr>
          <a:xfrm>
            <a:off x="3242044" y="2126507"/>
            <a:ext cx="2303836"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C00000"/>
                </a:solidFill>
                <a:latin typeface="Arial"/>
                <a:ea typeface="Arial"/>
                <a:cs typeface="Arial"/>
                <a:sym typeface="Arial"/>
              </a:rPr>
              <a:t>CPU cache saturation</a:t>
            </a:r>
            <a:endParaRPr/>
          </a:p>
        </p:txBody>
      </p:sp>
      <p:sp>
        <p:nvSpPr>
          <p:cNvPr id="1315" name="Google Shape;1315;p16"/>
          <p:cNvSpPr txBox="1"/>
          <p:nvPr/>
        </p:nvSpPr>
        <p:spPr>
          <a:xfrm>
            <a:off x="2207701" y="1636796"/>
            <a:ext cx="231666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C00000"/>
                </a:solidFill>
                <a:latin typeface="Arial"/>
                <a:ea typeface="Arial"/>
                <a:cs typeface="Arial"/>
                <a:sym typeface="Arial"/>
              </a:rPr>
              <a:t>GPU cache saturation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sp>
        <p:nvSpPr>
          <p:cNvPr id="1320" name="Google Shape;1320;p17"/>
          <p:cNvSpPr/>
          <p:nvPr/>
        </p:nvSpPr>
        <p:spPr>
          <a:xfrm>
            <a:off x="1099004" y="4215456"/>
            <a:ext cx="1051168" cy="746370"/>
          </a:xfrm>
          <a:prstGeom prst="rect">
            <a:avLst/>
          </a:prstGeom>
          <a:solidFill>
            <a:srgbClr val="D8D8D8">
              <a:alpha val="30588"/>
            </a:srgbClr>
          </a:solidFill>
          <a:ln cap="flat" cmpd="sng" w="25400">
            <a:solidFill>
              <a:schemeClr val="dk1">
                <a:alpha val="30196"/>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CPU</a:t>
            </a:r>
            <a:endParaRPr b="0" i="0" sz="1400" u="none" cap="none" strike="noStrike">
              <a:solidFill>
                <a:schemeClr val="dk1"/>
              </a:solidFill>
              <a:latin typeface="Arial"/>
              <a:ea typeface="Arial"/>
              <a:cs typeface="Arial"/>
              <a:sym typeface="Arial"/>
            </a:endParaRPr>
          </a:p>
        </p:txBody>
      </p:sp>
      <p:sp>
        <p:nvSpPr>
          <p:cNvPr id="1321" name="Google Shape;1321;p17"/>
          <p:cNvSpPr/>
          <p:nvPr/>
        </p:nvSpPr>
        <p:spPr>
          <a:xfrm>
            <a:off x="2251774" y="4215456"/>
            <a:ext cx="1051168" cy="746370"/>
          </a:xfrm>
          <a:prstGeom prst="rect">
            <a:avLst/>
          </a:prstGeom>
          <a:solidFill>
            <a:srgbClr val="D8D8D8">
              <a:alpha val="30588"/>
            </a:srgbClr>
          </a:solidFill>
          <a:ln cap="flat" cmpd="sng" w="25400">
            <a:solidFill>
              <a:schemeClr val="dk1">
                <a:alpha val="30196"/>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Storage</a:t>
            </a:r>
            <a:endParaRPr b="0" i="0" sz="1400" u="none" cap="none" strike="noStrike">
              <a:solidFill>
                <a:schemeClr val="dk1"/>
              </a:solidFill>
              <a:latin typeface="Arial"/>
              <a:ea typeface="Arial"/>
              <a:cs typeface="Arial"/>
              <a:sym typeface="Arial"/>
            </a:endParaRPr>
          </a:p>
        </p:txBody>
      </p:sp>
      <p:sp>
        <p:nvSpPr>
          <p:cNvPr id="1322" name="Google Shape;1322;p17"/>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323" name="Google Shape;1323;p17"/>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The KV Offloading Connector</a:t>
            </a:r>
            <a:endParaRPr b="0" i="0" sz="3000" u="none" cap="none" strike="noStrike">
              <a:solidFill>
                <a:srgbClr val="000000"/>
              </a:solidFill>
              <a:latin typeface="Red Hat Display"/>
              <a:ea typeface="Red Hat Display"/>
              <a:cs typeface="Red Hat Display"/>
              <a:sym typeface="Red Hat Display"/>
            </a:endParaRPr>
          </a:p>
        </p:txBody>
      </p:sp>
      <p:sp>
        <p:nvSpPr>
          <p:cNvPr id="1324" name="Google Shape;1324;p17"/>
          <p:cNvSpPr/>
          <p:nvPr/>
        </p:nvSpPr>
        <p:spPr>
          <a:xfrm>
            <a:off x="1101699" y="2105303"/>
            <a:ext cx="2180492" cy="1234830"/>
          </a:xfrm>
          <a:prstGeom prst="rect">
            <a:avLst/>
          </a:prstGeom>
          <a:solidFill>
            <a:srgbClr val="F2F2F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black and grey text&#10;&#10;AI-generated content may be incorrect." id="1325" name="Google Shape;1325;p17"/>
          <p:cNvPicPr preferRelativeResize="0"/>
          <p:nvPr/>
        </p:nvPicPr>
        <p:blipFill rotWithShape="1">
          <a:blip r:embed="rId3">
            <a:alphaModFix/>
          </a:blip>
          <a:srcRect b="0" l="0" r="0" t="0"/>
          <a:stretch/>
        </p:blipFill>
        <p:spPr>
          <a:xfrm>
            <a:off x="1029838" y="2378842"/>
            <a:ext cx="2283614" cy="654636"/>
          </a:xfrm>
          <a:prstGeom prst="rect">
            <a:avLst/>
          </a:prstGeom>
          <a:noFill/>
          <a:ln>
            <a:noFill/>
          </a:ln>
        </p:spPr>
      </p:pic>
      <p:sp>
        <p:nvSpPr>
          <p:cNvPr id="1326" name="Google Shape;1326;p17"/>
          <p:cNvSpPr/>
          <p:nvPr/>
        </p:nvSpPr>
        <p:spPr>
          <a:xfrm>
            <a:off x="1101700" y="3340133"/>
            <a:ext cx="2180492" cy="273539"/>
          </a:xfrm>
          <a:prstGeom prst="rect">
            <a:avLst/>
          </a:prstGeom>
          <a:solidFill>
            <a:srgbClr val="A5A5A5"/>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V1 KV Connector API</a:t>
            </a:r>
            <a:endParaRPr b="0" i="0" sz="1400" u="none" cap="none" strike="noStrike">
              <a:solidFill>
                <a:schemeClr val="dk1"/>
              </a:solidFill>
              <a:latin typeface="Arial"/>
              <a:ea typeface="Arial"/>
              <a:cs typeface="Arial"/>
              <a:sym typeface="Arial"/>
            </a:endParaRPr>
          </a:p>
        </p:txBody>
      </p:sp>
      <p:sp>
        <p:nvSpPr>
          <p:cNvPr id="1327" name="Google Shape;1327;p17"/>
          <p:cNvSpPr/>
          <p:nvPr/>
        </p:nvSpPr>
        <p:spPr>
          <a:xfrm>
            <a:off x="1101700" y="3616635"/>
            <a:ext cx="2180492" cy="461108"/>
          </a:xfrm>
          <a:prstGeom prst="rect">
            <a:avLst/>
          </a:prstGeom>
          <a:solidFill>
            <a:srgbClr val="D8D8D8"/>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Offloading connector</a:t>
            </a:r>
            <a:endParaRPr b="0" i="0" sz="1400" u="none" cap="none" strike="noStrike">
              <a:solidFill>
                <a:schemeClr val="dk1"/>
              </a:solidFill>
              <a:latin typeface="Arial"/>
              <a:ea typeface="Arial"/>
              <a:cs typeface="Arial"/>
              <a:sym typeface="Arial"/>
            </a:endParaRPr>
          </a:p>
        </p:txBody>
      </p:sp>
      <p:sp>
        <p:nvSpPr>
          <p:cNvPr id="1328" name="Google Shape;1328;p17"/>
          <p:cNvSpPr txBox="1"/>
          <p:nvPr/>
        </p:nvSpPr>
        <p:spPr>
          <a:xfrm>
            <a:off x="3663022" y="2105303"/>
            <a:ext cx="7625088" cy="2858100"/>
          </a:xfrm>
          <a:prstGeom prst="rect">
            <a:avLst/>
          </a:prstGeom>
          <a:noFill/>
          <a:ln>
            <a:noFill/>
          </a:ln>
        </p:spPr>
        <p:txBody>
          <a:bodyPr anchorCtr="0" anchor="ctr" bIns="85575" lIns="85575" spcFirstLastPara="1" rIns="85575" wrap="square" tIns="85575">
            <a:noAutofit/>
          </a:bodyPr>
          <a:lstStyle/>
          <a:p>
            <a:pPr indent="-316080" lvl="0" marL="425074" marR="0" rtl="0" algn="l">
              <a:lnSpc>
                <a:spcPct val="100000"/>
              </a:lnSpc>
              <a:spcBef>
                <a:spcPts val="0"/>
              </a:spcBef>
              <a:spcAft>
                <a:spcPts val="0"/>
              </a:spcAft>
              <a:buClr>
                <a:srgbClr val="000000"/>
              </a:buClr>
              <a:buSzPts val="1716"/>
              <a:buFont typeface="Red Hat Display"/>
              <a:buChar char="●"/>
            </a:pPr>
            <a:r>
              <a:rPr b="1" i="0" lang="en-US" sz="1716" u="none" cap="none" strike="noStrike">
                <a:solidFill>
                  <a:srgbClr val="000000"/>
                </a:solidFill>
                <a:latin typeface="Red Hat Display"/>
                <a:ea typeface="Red Hat Display"/>
                <a:cs typeface="Red Hat Display"/>
                <a:sym typeface="Red Hat Display"/>
              </a:rPr>
              <a:t>Bridges the vLLM V1 KV-Connector API </a:t>
            </a:r>
            <a:r>
              <a:rPr b="0" i="0" lang="en-US" sz="1716" u="none" cap="none" strike="noStrike">
                <a:solidFill>
                  <a:srgbClr val="000000"/>
                </a:solidFill>
                <a:latin typeface="Red Hat Display"/>
                <a:ea typeface="Red Hat Display"/>
                <a:cs typeface="Red Hat Display"/>
                <a:sym typeface="Red Hat Display"/>
              </a:rPr>
              <a:t>into a simple, unified offloading interface for </a:t>
            </a:r>
            <a:r>
              <a:rPr b="1" i="0" lang="en-US" sz="1716" u="none" cap="none" strike="noStrike">
                <a:solidFill>
                  <a:srgbClr val="000000"/>
                </a:solidFill>
                <a:latin typeface="Red Hat Display"/>
                <a:ea typeface="Red Hat Display"/>
                <a:cs typeface="Red Hat Display"/>
                <a:sym typeface="Red Hat Display"/>
              </a:rPr>
              <a:t>pluggable backends</a:t>
            </a:r>
            <a:endParaRPr/>
          </a:p>
          <a:p>
            <a:pPr indent="-207114" lvl="0" marL="425074" marR="0" rtl="0" algn="l">
              <a:lnSpc>
                <a:spcPct val="100000"/>
              </a:lnSpc>
              <a:spcBef>
                <a:spcPts val="0"/>
              </a:spcBef>
              <a:spcAft>
                <a:spcPts val="0"/>
              </a:spcAft>
              <a:buClr>
                <a:srgbClr val="000000"/>
              </a:buClr>
              <a:buSzPts val="1716"/>
              <a:buFont typeface="Red Hat Display"/>
              <a:buNone/>
            </a:pPr>
            <a:r>
              <a:t/>
            </a:r>
            <a:endParaRPr b="1" i="0" sz="1716" u="none" cap="none" strike="noStrike">
              <a:solidFill>
                <a:srgbClr val="000000"/>
              </a:solidFill>
              <a:latin typeface="Red Hat Display"/>
              <a:ea typeface="Red Hat Display"/>
              <a:cs typeface="Red Hat Display"/>
              <a:sym typeface="Red Hat Display"/>
            </a:endParaRPr>
          </a:p>
          <a:p>
            <a:pPr indent="-316080" lvl="0" marL="425074" marR="0" rtl="0" algn="l">
              <a:lnSpc>
                <a:spcPct val="100000"/>
              </a:lnSpc>
              <a:spcBef>
                <a:spcPts val="0"/>
              </a:spcBef>
              <a:spcAft>
                <a:spcPts val="0"/>
              </a:spcAft>
              <a:buClr>
                <a:srgbClr val="000000"/>
              </a:buClr>
              <a:buSzPts val="1716"/>
              <a:buFont typeface="Red Hat Display"/>
              <a:buChar char="●"/>
            </a:pPr>
            <a:r>
              <a:rPr b="0" i="0" lang="en-US" sz="1716" u="none" cap="none" strike="noStrike">
                <a:solidFill>
                  <a:srgbClr val="000000"/>
                </a:solidFill>
                <a:latin typeface="Red Hat Display"/>
                <a:ea typeface="Red Hat Display"/>
                <a:cs typeface="Red Hat Display"/>
                <a:sym typeface="Red Hat Display"/>
              </a:rPr>
              <a:t>Enables KV cache to live </a:t>
            </a:r>
            <a:r>
              <a:rPr b="1" i="0" lang="en-US" sz="1716" u="none" cap="none" strike="noStrike">
                <a:solidFill>
                  <a:srgbClr val="000000"/>
                </a:solidFill>
                <a:latin typeface="Red Hat Display"/>
                <a:ea typeface="Red Hat Display"/>
                <a:cs typeface="Red Hat Display"/>
                <a:sym typeface="Red Hat Display"/>
              </a:rPr>
              <a:t>beyond GPU memory </a:t>
            </a:r>
            <a:r>
              <a:rPr b="0" i="0" lang="en-US" sz="1716" u="none" cap="none" strike="noStrike">
                <a:solidFill>
                  <a:srgbClr val="000000"/>
                </a:solidFill>
                <a:latin typeface="Red Hat Display"/>
                <a:ea typeface="Red Hat Display"/>
                <a:cs typeface="Red Hat Display"/>
                <a:sym typeface="Red Hat Display"/>
              </a:rPr>
              <a:t>across CPU and storage tiers</a:t>
            </a:r>
            <a:endParaRPr/>
          </a:p>
          <a:p>
            <a:pPr indent="-207114" lvl="0" marL="425074" marR="0" rtl="0" algn="l">
              <a:lnSpc>
                <a:spcPct val="100000"/>
              </a:lnSpc>
              <a:spcBef>
                <a:spcPts val="0"/>
              </a:spcBef>
              <a:spcAft>
                <a:spcPts val="0"/>
              </a:spcAft>
              <a:buClr>
                <a:srgbClr val="000000"/>
              </a:buClr>
              <a:buSzPts val="1716"/>
              <a:buFont typeface="Red Hat Display"/>
              <a:buNone/>
            </a:pPr>
            <a:r>
              <a:t/>
            </a:r>
            <a:endParaRPr b="0" i="0" sz="1716" u="none" cap="none" strike="noStrike">
              <a:solidFill>
                <a:srgbClr val="000000"/>
              </a:solidFill>
              <a:latin typeface="Red Hat Display"/>
              <a:ea typeface="Red Hat Display"/>
              <a:cs typeface="Red Hat Display"/>
              <a:sym typeface="Red Hat Display"/>
            </a:endParaRPr>
          </a:p>
          <a:p>
            <a:pPr indent="-316080" lvl="0" marL="425074" marR="0" rtl="0" algn="l">
              <a:lnSpc>
                <a:spcPct val="100000"/>
              </a:lnSpc>
              <a:spcBef>
                <a:spcPts val="0"/>
              </a:spcBef>
              <a:spcAft>
                <a:spcPts val="0"/>
              </a:spcAft>
              <a:buClr>
                <a:srgbClr val="000000"/>
              </a:buClr>
              <a:buSzPts val="1716"/>
              <a:buFont typeface="Red Hat Display"/>
              <a:buChar char="●"/>
            </a:pPr>
            <a:r>
              <a:rPr b="0" i="0" lang="en-US" sz="1716" u="none" cap="none" strike="noStrike">
                <a:solidFill>
                  <a:srgbClr val="000000"/>
                </a:solidFill>
                <a:latin typeface="Red Hat Display"/>
                <a:ea typeface="Red Hat Display"/>
                <a:cs typeface="Red Hat Display"/>
                <a:sym typeface="Red Hat Display"/>
              </a:rPr>
              <a:t>Improves </a:t>
            </a:r>
            <a:r>
              <a:rPr b="1" i="0" lang="en-US" sz="1716" u="none" cap="none" strike="noStrike">
                <a:solidFill>
                  <a:srgbClr val="000000"/>
                </a:solidFill>
                <a:latin typeface="Red Hat Display"/>
                <a:ea typeface="Red Hat Display"/>
                <a:cs typeface="Red Hat Display"/>
                <a:sym typeface="Red Hat Display"/>
              </a:rPr>
              <a:t>throughput</a:t>
            </a:r>
            <a:r>
              <a:rPr b="0" i="0" lang="en-US" sz="1716" u="none" cap="none" strike="noStrike">
                <a:solidFill>
                  <a:srgbClr val="000000"/>
                </a:solidFill>
                <a:latin typeface="Red Hat Display"/>
                <a:ea typeface="Red Hat Display"/>
                <a:cs typeface="Red Hat Display"/>
                <a:sym typeface="Red Hat Display"/>
              </a:rPr>
              <a:t> and </a:t>
            </a:r>
            <a:r>
              <a:rPr b="1" i="0" lang="en-US" sz="1716" u="none" cap="none" strike="noStrike">
                <a:solidFill>
                  <a:srgbClr val="000000"/>
                </a:solidFill>
                <a:latin typeface="Red Hat Display"/>
                <a:ea typeface="Red Hat Display"/>
                <a:cs typeface="Red Hat Display"/>
                <a:sym typeface="Red Hat Display"/>
              </a:rPr>
              <a:t>stability</a:t>
            </a:r>
            <a:r>
              <a:rPr b="0" i="0" lang="en-US" sz="1716" u="none" cap="none" strike="noStrike">
                <a:solidFill>
                  <a:srgbClr val="000000"/>
                </a:solidFill>
                <a:latin typeface="Red Hat Display"/>
                <a:ea typeface="Red Hat Display"/>
                <a:cs typeface="Red Hat Display"/>
                <a:sym typeface="Red Hat Display"/>
              </a:rPr>
              <a:t> by reducing GPU memory pressure</a:t>
            </a:r>
            <a:endParaRPr b="0" i="0" sz="1716" u="none" cap="none" strike="noStrike">
              <a:solidFill>
                <a:srgbClr val="000000"/>
              </a:solidFill>
              <a:latin typeface="Red Hat Display"/>
              <a:ea typeface="Red Hat Display"/>
              <a:cs typeface="Red Hat Display"/>
              <a:sym typeface="Red Hat Display"/>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18"/>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334" name="Google Shape;1334;p18"/>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CPU Offloading Backend</a:t>
            </a:r>
            <a:endParaRPr b="0" i="0" sz="3000" u="none" cap="none" strike="noStrike">
              <a:solidFill>
                <a:srgbClr val="000000"/>
              </a:solidFill>
              <a:latin typeface="Red Hat Display"/>
              <a:ea typeface="Red Hat Display"/>
              <a:cs typeface="Red Hat Display"/>
              <a:sym typeface="Red Hat Display"/>
            </a:endParaRPr>
          </a:p>
        </p:txBody>
      </p:sp>
      <p:sp>
        <p:nvSpPr>
          <p:cNvPr id="1335" name="Google Shape;1335;p18"/>
          <p:cNvSpPr/>
          <p:nvPr/>
        </p:nvSpPr>
        <p:spPr>
          <a:xfrm>
            <a:off x="1101699" y="2105303"/>
            <a:ext cx="2180492" cy="1234830"/>
          </a:xfrm>
          <a:prstGeom prst="rect">
            <a:avLst/>
          </a:prstGeom>
          <a:solidFill>
            <a:srgbClr val="F2F2F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black and grey text&#10;&#10;AI-generated content may be incorrect." id="1336" name="Google Shape;1336;p18"/>
          <p:cNvPicPr preferRelativeResize="0"/>
          <p:nvPr/>
        </p:nvPicPr>
        <p:blipFill rotWithShape="1">
          <a:blip r:embed="rId3">
            <a:alphaModFix/>
          </a:blip>
          <a:srcRect b="0" l="0" r="0" t="0"/>
          <a:stretch/>
        </p:blipFill>
        <p:spPr>
          <a:xfrm>
            <a:off x="1029838" y="2378842"/>
            <a:ext cx="2283614" cy="654636"/>
          </a:xfrm>
          <a:prstGeom prst="rect">
            <a:avLst/>
          </a:prstGeom>
          <a:noFill/>
          <a:ln>
            <a:noFill/>
          </a:ln>
        </p:spPr>
      </p:pic>
      <p:sp>
        <p:nvSpPr>
          <p:cNvPr id="1337" name="Google Shape;1337;p18"/>
          <p:cNvSpPr/>
          <p:nvPr/>
        </p:nvSpPr>
        <p:spPr>
          <a:xfrm>
            <a:off x="1101700" y="3340133"/>
            <a:ext cx="2180492" cy="273539"/>
          </a:xfrm>
          <a:prstGeom prst="rect">
            <a:avLst/>
          </a:prstGeom>
          <a:solidFill>
            <a:srgbClr val="A5A5A5"/>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V1 KV Connector API</a:t>
            </a:r>
            <a:endParaRPr b="0" i="0" sz="1400" u="none" cap="none" strike="noStrike">
              <a:solidFill>
                <a:schemeClr val="dk1"/>
              </a:solidFill>
              <a:latin typeface="Arial"/>
              <a:ea typeface="Arial"/>
              <a:cs typeface="Arial"/>
              <a:sym typeface="Arial"/>
            </a:endParaRPr>
          </a:p>
        </p:txBody>
      </p:sp>
      <p:sp>
        <p:nvSpPr>
          <p:cNvPr id="1338" name="Google Shape;1338;p18"/>
          <p:cNvSpPr/>
          <p:nvPr/>
        </p:nvSpPr>
        <p:spPr>
          <a:xfrm>
            <a:off x="1101700" y="3616635"/>
            <a:ext cx="2180492" cy="461108"/>
          </a:xfrm>
          <a:prstGeom prst="rect">
            <a:avLst/>
          </a:prstGeom>
          <a:solidFill>
            <a:srgbClr val="F2F2F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Offloading connector</a:t>
            </a:r>
            <a:endParaRPr b="0" i="0" sz="1400" u="none" cap="none" strike="noStrike">
              <a:solidFill>
                <a:schemeClr val="dk1"/>
              </a:solidFill>
              <a:latin typeface="Arial"/>
              <a:ea typeface="Arial"/>
              <a:cs typeface="Arial"/>
              <a:sym typeface="Arial"/>
            </a:endParaRPr>
          </a:p>
        </p:txBody>
      </p:sp>
      <p:sp>
        <p:nvSpPr>
          <p:cNvPr id="1339" name="Google Shape;1339;p18"/>
          <p:cNvSpPr/>
          <p:nvPr/>
        </p:nvSpPr>
        <p:spPr>
          <a:xfrm>
            <a:off x="1099004" y="4216668"/>
            <a:ext cx="1051168" cy="746370"/>
          </a:xfrm>
          <a:prstGeom prst="rect">
            <a:avLst/>
          </a:prstGeom>
          <a:solidFill>
            <a:srgbClr val="D8D8D8"/>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CPU</a:t>
            </a:r>
            <a:endParaRPr b="0" i="0" sz="1400" u="none" cap="none" strike="noStrike">
              <a:solidFill>
                <a:schemeClr val="dk1"/>
              </a:solidFill>
              <a:latin typeface="Arial"/>
              <a:ea typeface="Arial"/>
              <a:cs typeface="Arial"/>
              <a:sym typeface="Arial"/>
            </a:endParaRPr>
          </a:p>
        </p:txBody>
      </p:sp>
      <p:sp>
        <p:nvSpPr>
          <p:cNvPr id="1340" name="Google Shape;1340;p18"/>
          <p:cNvSpPr/>
          <p:nvPr/>
        </p:nvSpPr>
        <p:spPr>
          <a:xfrm>
            <a:off x="2251774" y="4215456"/>
            <a:ext cx="1051168" cy="746370"/>
          </a:xfrm>
          <a:prstGeom prst="rect">
            <a:avLst/>
          </a:prstGeom>
          <a:solidFill>
            <a:srgbClr val="D8D8D8">
              <a:alpha val="30588"/>
            </a:srgbClr>
          </a:solidFill>
          <a:ln cap="flat" cmpd="sng" w="25400">
            <a:solidFill>
              <a:schemeClr val="dk1">
                <a:alpha val="30196"/>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Storage</a:t>
            </a:r>
            <a:endParaRPr b="0" i="0" sz="1400" u="none" cap="none" strike="noStrike">
              <a:solidFill>
                <a:schemeClr val="dk1"/>
              </a:solidFill>
              <a:latin typeface="Arial"/>
              <a:ea typeface="Arial"/>
              <a:cs typeface="Arial"/>
              <a:sym typeface="Arial"/>
            </a:endParaRPr>
          </a:p>
        </p:txBody>
      </p:sp>
      <p:sp>
        <p:nvSpPr>
          <p:cNvPr id="1341" name="Google Shape;1341;p18"/>
          <p:cNvSpPr txBox="1"/>
          <p:nvPr/>
        </p:nvSpPr>
        <p:spPr>
          <a:xfrm>
            <a:off x="3631761" y="2062201"/>
            <a:ext cx="7712100" cy="3484800"/>
          </a:xfrm>
          <a:prstGeom prst="rect">
            <a:avLst/>
          </a:prstGeom>
          <a:noFill/>
          <a:ln>
            <a:noFill/>
          </a:ln>
        </p:spPr>
        <p:txBody>
          <a:bodyPr anchorCtr="0" anchor="t" bIns="91425" lIns="91425" spcFirstLastPara="1" rIns="91425" wrap="square" tIns="91425">
            <a:noAutofit/>
          </a:bodyPr>
          <a:lstStyle/>
          <a:p>
            <a:pPr indent="0" lvl="3" marL="120650" marR="0" rtl="0" algn="l">
              <a:lnSpc>
                <a:spcPct val="100000"/>
              </a:lnSpc>
              <a:spcBef>
                <a:spcPts val="0"/>
              </a:spcBef>
              <a:spcAft>
                <a:spcPts val="0"/>
              </a:spcAft>
              <a:buNone/>
            </a:pPr>
            <a:r>
              <a:t/>
            </a:r>
            <a:endParaRPr b="0" i="0" sz="1720" u="none" cap="none" strike="noStrike">
              <a:solidFill>
                <a:srgbClr val="000000"/>
              </a:solidFill>
              <a:latin typeface="Red Hat Display"/>
              <a:ea typeface="Red Hat Display"/>
              <a:cs typeface="Red Hat Display"/>
              <a:sym typeface="Red Hat Display"/>
            </a:endParaRPr>
          </a:p>
          <a:p>
            <a:pPr indent="-336550" lvl="0" marL="457200" marR="0" rtl="0" algn="l">
              <a:lnSpc>
                <a:spcPct val="100000"/>
              </a:lnSpc>
              <a:spcBef>
                <a:spcPts val="0"/>
              </a:spcBef>
              <a:spcAft>
                <a:spcPts val="0"/>
              </a:spcAft>
              <a:buClr>
                <a:srgbClr val="000000"/>
              </a:buClr>
              <a:buSzPts val="1900"/>
              <a:buFont typeface="Red Hat Display"/>
              <a:buChar char="●"/>
            </a:pPr>
            <a:r>
              <a:rPr b="0" i="0" lang="en-US" sz="1720" u="none" cap="none" strike="noStrike">
                <a:solidFill>
                  <a:srgbClr val="000000"/>
                </a:solidFill>
                <a:latin typeface="Red Hat Display"/>
                <a:ea typeface="Red Hat Display"/>
                <a:cs typeface="Red Hat Display"/>
                <a:sym typeface="Red Hat Display"/>
              </a:rPr>
              <a:t>KV blocks are </a:t>
            </a:r>
            <a:r>
              <a:rPr b="1" i="0" lang="en-US" sz="1720" u="none" cap="none" strike="noStrike">
                <a:solidFill>
                  <a:srgbClr val="000000"/>
                </a:solidFill>
                <a:latin typeface="Red Hat Display"/>
                <a:ea typeface="Red Hat Display"/>
                <a:cs typeface="Red Hat Display"/>
                <a:sym typeface="Red Hat Display"/>
              </a:rPr>
              <a:t>copied asynchronously </a:t>
            </a:r>
            <a:r>
              <a:rPr b="0" i="0" lang="en-US" sz="1720" u="none" cap="none" strike="noStrike">
                <a:solidFill>
                  <a:srgbClr val="000000"/>
                </a:solidFill>
                <a:latin typeface="Red Hat Display"/>
                <a:ea typeface="Red Hat Display"/>
                <a:cs typeface="Red Hat Display"/>
                <a:sym typeface="Red Hat Display"/>
              </a:rPr>
              <a:t>from GPU -&gt; pinned CPU memory</a:t>
            </a:r>
            <a:r>
              <a:rPr b="1" i="0" lang="en-US" sz="1720" u="none" cap="none" strike="noStrike">
                <a:solidFill>
                  <a:srgbClr val="000000"/>
                </a:solidFill>
                <a:latin typeface="Red Hat Display"/>
                <a:ea typeface="Red Hat Display"/>
                <a:cs typeface="Red Hat Display"/>
                <a:sym typeface="Red Hat Display"/>
              </a:rPr>
              <a:t> using DMA</a:t>
            </a:r>
            <a:endParaRPr/>
          </a:p>
          <a:p>
            <a:pPr indent="-215900" lvl="0" marL="457200" marR="0" rtl="0" algn="l">
              <a:lnSpc>
                <a:spcPct val="100000"/>
              </a:lnSpc>
              <a:spcBef>
                <a:spcPts val="0"/>
              </a:spcBef>
              <a:spcAft>
                <a:spcPts val="0"/>
              </a:spcAft>
              <a:buClr>
                <a:srgbClr val="000000"/>
              </a:buClr>
              <a:buSzPts val="1900"/>
              <a:buFont typeface="Red Hat Display"/>
              <a:buNone/>
            </a:pPr>
            <a:r>
              <a:t/>
            </a:r>
            <a:endParaRPr b="0" i="0" sz="1720" u="none" cap="none" strike="noStrike">
              <a:solidFill>
                <a:srgbClr val="000000"/>
              </a:solidFill>
              <a:latin typeface="Red Hat Display"/>
              <a:ea typeface="Red Hat Display"/>
              <a:cs typeface="Red Hat Display"/>
              <a:sym typeface="Red Hat Display"/>
            </a:endParaRPr>
          </a:p>
          <a:p>
            <a:pPr indent="-336550" lvl="3" marL="457200" marR="0" rtl="0" algn="l">
              <a:lnSpc>
                <a:spcPct val="100000"/>
              </a:lnSpc>
              <a:spcBef>
                <a:spcPts val="0"/>
              </a:spcBef>
              <a:spcAft>
                <a:spcPts val="0"/>
              </a:spcAft>
              <a:buClr>
                <a:srgbClr val="000000"/>
              </a:buClr>
              <a:buSzPts val="1900"/>
              <a:buFont typeface="Red Hat Display"/>
              <a:buChar char="●"/>
            </a:pPr>
            <a:r>
              <a:rPr b="1" i="0" lang="en-US" sz="1720" u="none" cap="none" strike="noStrike">
                <a:solidFill>
                  <a:srgbClr val="000000"/>
                </a:solidFill>
                <a:latin typeface="Red Hat Display"/>
                <a:ea typeface="Red Hat Display"/>
                <a:cs typeface="Red Hat Display"/>
                <a:sym typeface="Red Hat Display"/>
              </a:rPr>
              <a:t>CPU memory acts as a high-capacity KV cache tier </a:t>
            </a:r>
            <a:r>
              <a:rPr b="0" i="0" lang="en-US" sz="1720" u="none" cap="none" strike="noStrike">
                <a:solidFill>
                  <a:srgbClr val="000000"/>
                </a:solidFill>
                <a:latin typeface="Red Hat Display"/>
                <a:ea typeface="Red Hat Display"/>
                <a:cs typeface="Red Hat Display"/>
                <a:sym typeface="Red Hat Display"/>
              </a:rPr>
              <a:t>extending the number and lifespan of token sequences</a:t>
            </a:r>
            <a:endParaRPr/>
          </a:p>
          <a:p>
            <a:pPr indent="-215900" lvl="0" marL="457200" marR="0" rtl="0" algn="l">
              <a:lnSpc>
                <a:spcPct val="100000"/>
              </a:lnSpc>
              <a:spcBef>
                <a:spcPts val="0"/>
              </a:spcBef>
              <a:spcAft>
                <a:spcPts val="0"/>
              </a:spcAft>
              <a:buClr>
                <a:srgbClr val="000000"/>
              </a:buClr>
              <a:buSzPts val="1900"/>
              <a:buFont typeface="Red Hat Display"/>
              <a:buNone/>
            </a:pPr>
            <a:r>
              <a:t/>
            </a:r>
            <a:endParaRPr b="0" i="0" sz="1720" u="none" cap="none" strike="noStrike">
              <a:solidFill>
                <a:srgbClr val="000000"/>
              </a:solidFill>
              <a:latin typeface="Red Hat Display"/>
              <a:ea typeface="Red Hat Display"/>
              <a:cs typeface="Red Hat Display"/>
              <a:sym typeface="Red Hat Display"/>
            </a:endParaRPr>
          </a:p>
          <a:p>
            <a:pPr indent="-336550" lvl="0" marL="457200" marR="0" rtl="0" algn="l">
              <a:lnSpc>
                <a:spcPct val="100000"/>
              </a:lnSpc>
              <a:spcBef>
                <a:spcPts val="0"/>
              </a:spcBef>
              <a:spcAft>
                <a:spcPts val="0"/>
              </a:spcAft>
              <a:buClr>
                <a:srgbClr val="000000"/>
              </a:buClr>
              <a:buSzPts val="1900"/>
              <a:buFont typeface="Red Hat Display"/>
              <a:buChar char="●"/>
            </a:pPr>
            <a:r>
              <a:rPr b="1" i="0" lang="en-US" sz="1720" u="none" cap="none" strike="noStrike">
                <a:solidFill>
                  <a:srgbClr val="000000"/>
                </a:solidFill>
                <a:latin typeface="Red Hat Display"/>
                <a:ea typeface="Red Hat Display"/>
                <a:cs typeface="Red Hat Display"/>
                <a:sym typeface="Red Hat Display"/>
              </a:rPr>
              <a:t>When a request resumes,</a:t>
            </a:r>
            <a:r>
              <a:rPr b="0" i="0" lang="en-US" sz="1720" u="none" cap="none" strike="noStrike">
                <a:solidFill>
                  <a:srgbClr val="000000"/>
                </a:solidFill>
                <a:latin typeface="Red Hat Display"/>
                <a:ea typeface="Red Hat Display"/>
                <a:cs typeface="Red Hat Display"/>
                <a:sym typeface="Red Hat Display"/>
              </a:rPr>
              <a:t> </a:t>
            </a:r>
            <a:r>
              <a:rPr b="1" i="0" lang="en-US" sz="1720" u="none" cap="none" strike="noStrike">
                <a:solidFill>
                  <a:srgbClr val="000000"/>
                </a:solidFill>
                <a:latin typeface="Red Hat Display"/>
                <a:ea typeface="Red Hat Display"/>
                <a:cs typeface="Red Hat Display"/>
                <a:sym typeface="Red Hat Display"/>
              </a:rPr>
              <a:t>KV blocks are streamed back just-in-time </a:t>
            </a:r>
            <a:r>
              <a:rPr b="0" i="0" lang="en-US" sz="1720" u="none" cap="none" strike="noStrike">
                <a:solidFill>
                  <a:srgbClr val="000000"/>
                </a:solidFill>
                <a:latin typeface="Red Hat Display"/>
                <a:ea typeface="Red Hat Display"/>
                <a:cs typeface="Red Hat Display"/>
                <a:sym typeface="Red Hat Display"/>
              </a:rPr>
              <a:t>instead of recomputing attention from scratch</a:t>
            </a:r>
            <a:endParaRPr/>
          </a:p>
          <a:p>
            <a:pPr indent="-215900" lvl="1" marL="914400" marR="0" rtl="0" algn="l">
              <a:lnSpc>
                <a:spcPct val="100000"/>
              </a:lnSpc>
              <a:spcBef>
                <a:spcPts val="0"/>
              </a:spcBef>
              <a:spcAft>
                <a:spcPts val="0"/>
              </a:spcAft>
              <a:buClr>
                <a:srgbClr val="000000"/>
              </a:buClr>
              <a:buSzPts val="1900"/>
              <a:buFont typeface="Red Hat Display"/>
              <a:buNone/>
            </a:pPr>
            <a:r>
              <a:t/>
            </a:r>
            <a:endParaRPr b="0" i="0" sz="1720" u="none" cap="none" strike="noStrike">
              <a:solidFill>
                <a:srgbClr val="000000"/>
              </a:solidFill>
              <a:latin typeface="Red Hat Display"/>
              <a:ea typeface="Red Hat Display"/>
              <a:cs typeface="Red Hat Display"/>
              <a:sym typeface="Red Hat Display"/>
            </a:endParaRPr>
          </a:p>
          <a:p>
            <a:pPr indent="0" lvl="0" marL="0" marR="0" rtl="0" algn="l">
              <a:lnSpc>
                <a:spcPct val="100000"/>
              </a:lnSpc>
              <a:spcBef>
                <a:spcPts val="0"/>
              </a:spcBef>
              <a:spcAft>
                <a:spcPts val="0"/>
              </a:spcAft>
              <a:buClr>
                <a:srgbClr val="000000"/>
              </a:buClr>
              <a:buSzPts val="1720"/>
              <a:buFont typeface="Arial"/>
              <a:buNone/>
            </a:pPr>
            <a:r>
              <a:t/>
            </a:r>
            <a:endParaRPr b="0" i="0" sz="1720" u="none" cap="none" strike="noStrike">
              <a:solidFill>
                <a:srgbClr val="000000"/>
              </a:solidFill>
              <a:latin typeface="Red Hat Display"/>
              <a:ea typeface="Red Hat Display"/>
              <a:cs typeface="Red Hat Display"/>
              <a:sym typeface="Red Hat Display"/>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5" name="Shape 1345"/>
        <p:cNvGrpSpPr/>
        <p:nvPr/>
      </p:nvGrpSpPr>
      <p:grpSpPr>
        <a:xfrm>
          <a:off x="0" y="0"/>
          <a:ext cx="0" cy="0"/>
          <a:chOff x="0" y="0"/>
          <a:chExt cx="0" cy="0"/>
        </a:xfrm>
      </p:grpSpPr>
      <p:sp>
        <p:nvSpPr>
          <p:cNvPr id="1346" name="Google Shape;1346;p19"/>
          <p:cNvSpPr/>
          <p:nvPr/>
        </p:nvSpPr>
        <p:spPr>
          <a:xfrm>
            <a:off x="1099004" y="4215456"/>
            <a:ext cx="1051168" cy="746370"/>
          </a:xfrm>
          <a:prstGeom prst="rect">
            <a:avLst/>
          </a:prstGeom>
          <a:solidFill>
            <a:srgbClr val="D8D8D8">
              <a:alpha val="30588"/>
            </a:srgbClr>
          </a:solidFill>
          <a:ln cap="flat" cmpd="sng" w="25400">
            <a:solidFill>
              <a:schemeClr val="dk1">
                <a:alpha val="30196"/>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CPU</a:t>
            </a:r>
            <a:endParaRPr b="0" i="0" sz="1400" u="none" cap="none" strike="noStrike">
              <a:solidFill>
                <a:schemeClr val="dk1"/>
              </a:solidFill>
              <a:latin typeface="Arial"/>
              <a:ea typeface="Arial"/>
              <a:cs typeface="Arial"/>
              <a:sym typeface="Arial"/>
            </a:endParaRPr>
          </a:p>
        </p:txBody>
      </p:sp>
      <p:sp>
        <p:nvSpPr>
          <p:cNvPr id="1347" name="Google Shape;1347;p19"/>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348" name="Google Shape;1348;p19"/>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Storage Offloading Backend</a:t>
            </a:r>
            <a:endParaRPr/>
          </a:p>
        </p:txBody>
      </p:sp>
      <p:sp>
        <p:nvSpPr>
          <p:cNvPr id="1349" name="Google Shape;1349;p19"/>
          <p:cNvSpPr/>
          <p:nvPr/>
        </p:nvSpPr>
        <p:spPr>
          <a:xfrm>
            <a:off x="1101699" y="2105303"/>
            <a:ext cx="2180492" cy="1234830"/>
          </a:xfrm>
          <a:prstGeom prst="rect">
            <a:avLst/>
          </a:prstGeom>
          <a:solidFill>
            <a:srgbClr val="F2F2F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black and grey text&#10;&#10;AI-generated content may be incorrect." id="1350" name="Google Shape;1350;p19"/>
          <p:cNvPicPr preferRelativeResize="0"/>
          <p:nvPr/>
        </p:nvPicPr>
        <p:blipFill rotWithShape="1">
          <a:blip r:embed="rId3">
            <a:alphaModFix/>
          </a:blip>
          <a:srcRect b="0" l="0" r="0" t="0"/>
          <a:stretch/>
        </p:blipFill>
        <p:spPr>
          <a:xfrm>
            <a:off x="1029838" y="2378842"/>
            <a:ext cx="2283614" cy="654636"/>
          </a:xfrm>
          <a:prstGeom prst="rect">
            <a:avLst/>
          </a:prstGeom>
          <a:noFill/>
          <a:ln>
            <a:noFill/>
          </a:ln>
        </p:spPr>
      </p:pic>
      <p:sp>
        <p:nvSpPr>
          <p:cNvPr id="1351" name="Google Shape;1351;p19"/>
          <p:cNvSpPr/>
          <p:nvPr/>
        </p:nvSpPr>
        <p:spPr>
          <a:xfrm>
            <a:off x="1101700" y="3340133"/>
            <a:ext cx="2180492" cy="273539"/>
          </a:xfrm>
          <a:prstGeom prst="rect">
            <a:avLst/>
          </a:prstGeom>
          <a:solidFill>
            <a:srgbClr val="A5A5A5"/>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V1 KV Connector API</a:t>
            </a:r>
            <a:endParaRPr b="0" i="0" sz="1400" u="none" cap="none" strike="noStrike">
              <a:solidFill>
                <a:schemeClr val="dk1"/>
              </a:solidFill>
              <a:latin typeface="Arial"/>
              <a:ea typeface="Arial"/>
              <a:cs typeface="Arial"/>
              <a:sym typeface="Arial"/>
            </a:endParaRPr>
          </a:p>
        </p:txBody>
      </p:sp>
      <p:sp>
        <p:nvSpPr>
          <p:cNvPr id="1352" name="Google Shape;1352;p19"/>
          <p:cNvSpPr/>
          <p:nvPr/>
        </p:nvSpPr>
        <p:spPr>
          <a:xfrm>
            <a:off x="1101700" y="3616635"/>
            <a:ext cx="2180492" cy="461108"/>
          </a:xfrm>
          <a:prstGeom prst="rect">
            <a:avLst/>
          </a:prstGeom>
          <a:solidFill>
            <a:srgbClr val="F2F2F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Offloading connector</a:t>
            </a:r>
            <a:endParaRPr b="0" i="0" sz="1400" u="none" cap="none" strike="noStrike">
              <a:solidFill>
                <a:schemeClr val="dk1"/>
              </a:solidFill>
              <a:latin typeface="Arial"/>
              <a:ea typeface="Arial"/>
              <a:cs typeface="Arial"/>
              <a:sym typeface="Arial"/>
            </a:endParaRPr>
          </a:p>
        </p:txBody>
      </p:sp>
      <p:sp>
        <p:nvSpPr>
          <p:cNvPr id="1353" name="Google Shape;1353;p19"/>
          <p:cNvSpPr/>
          <p:nvPr/>
        </p:nvSpPr>
        <p:spPr>
          <a:xfrm>
            <a:off x="2251774" y="4215456"/>
            <a:ext cx="1051168" cy="746370"/>
          </a:xfrm>
          <a:prstGeom prst="rect">
            <a:avLst/>
          </a:prstGeom>
          <a:solidFill>
            <a:srgbClr val="D8D8D8"/>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Storage</a:t>
            </a:r>
            <a:endParaRPr b="0" i="0" sz="1400" u="none" cap="none" strike="noStrike">
              <a:solidFill>
                <a:schemeClr val="dk1"/>
              </a:solidFill>
              <a:latin typeface="Arial"/>
              <a:ea typeface="Arial"/>
              <a:cs typeface="Arial"/>
              <a:sym typeface="Arial"/>
            </a:endParaRPr>
          </a:p>
        </p:txBody>
      </p:sp>
      <p:sp>
        <p:nvSpPr>
          <p:cNvPr id="1354" name="Google Shape;1354;p19"/>
          <p:cNvSpPr/>
          <p:nvPr/>
        </p:nvSpPr>
        <p:spPr>
          <a:xfrm>
            <a:off x="2251774" y="4215456"/>
            <a:ext cx="1051168" cy="746370"/>
          </a:xfrm>
          <a:prstGeom prst="rect">
            <a:avLst/>
          </a:prstGeom>
          <a:solidFill>
            <a:srgbClr val="D8D8D8">
              <a:alpha val="30588"/>
            </a:srgbClr>
          </a:solidFill>
          <a:ln cap="flat" cmpd="sng" w="25400">
            <a:solidFill>
              <a:schemeClr val="dk1">
                <a:alpha val="30196"/>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Storage</a:t>
            </a:r>
            <a:endParaRPr b="0" i="0" sz="1400" u="none" cap="none" strike="noStrike">
              <a:solidFill>
                <a:schemeClr val="dk1"/>
              </a:solidFill>
              <a:latin typeface="Arial"/>
              <a:ea typeface="Arial"/>
              <a:cs typeface="Arial"/>
              <a:sym typeface="Arial"/>
            </a:endParaRPr>
          </a:p>
        </p:txBody>
      </p:sp>
      <p:sp>
        <p:nvSpPr>
          <p:cNvPr id="1355" name="Google Shape;1355;p19"/>
          <p:cNvSpPr txBox="1"/>
          <p:nvPr/>
        </p:nvSpPr>
        <p:spPr>
          <a:xfrm>
            <a:off x="3631761" y="2062201"/>
            <a:ext cx="7712100" cy="3484800"/>
          </a:xfrm>
          <a:prstGeom prst="rect">
            <a:avLst/>
          </a:prstGeom>
          <a:noFill/>
          <a:ln>
            <a:noFill/>
          </a:ln>
        </p:spPr>
        <p:txBody>
          <a:bodyPr anchorCtr="0" anchor="t" bIns="91425" lIns="91425" spcFirstLastPara="1" rIns="91425" wrap="square" tIns="91425">
            <a:noAutofit/>
          </a:bodyPr>
          <a:lstStyle/>
          <a:p>
            <a:pPr indent="0" lvl="3" marL="120650" marR="0" rtl="0" algn="l">
              <a:lnSpc>
                <a:spcPct val="100000"/>
              </a:lnSpc>
              <a:spcBef>
                <a:spcPts val="0"/>
              </a:spcBef>
              <a:spcAft>
                <a:spcPts val="0"/>
              </a:spcAft>
              <a:buNone/>
            </a:pPr>
            <a:r>
              <a:t/>
            </a:r>
            <a:endParaRPr b="0" i="0" sz="1720" u="none" cap="none" strike="noStrike">
              <a:solidFill>
                <a:srgbClr val="000000"/>
              </a:solidFill>
              <a:latin typeface="Red Hat Display"/>
              <a:ea typeface="Red Hat Display"/>
              <a:cs typeface="Red Hat Display"/>
              <a:sym typeface="Red Hat Display"/>
            </a:endParaRPr>
          </a:p>
          <a:p>
            <a:pPr indent="-336550" lvl="0" marL="457200" marR="0" rtl="0" algn="l">
              <a:lnSpc>
                <a:spcPct val="100000"/>
              </a:lnSpc>
              <a:spcBef>
                <a:spcPts val="0"/>
              </a:spcBef>
              <a:spcAft>
                <a:spcPts val="0"/>
              </a:spcAft>
              <a:buClr>
                <a:srgbClr val="000000"/>
              </a:buClr>
              <a:buSzPts val="1900"/>
              <a:buFont typeface="Red Hat Display"/>
              <a:buChar char="●"/>
            </a:pPr>
            <a:r>
              <a:rPr b="0" i="0" lang="en-US" sz="1720" u="none" cap="none" strike="noStrike">
                <a:solidFill>
                  <a:srgbClr val="000000"/>
                </a:solidFill>
                <a:latin typeface="Red Hat Display"/>
                <a:ea typeface="Red Hat Display"/>
                <a:cs typeface="Red Hat Display"/>
                <a:sym typeface="Red Hat Display"/>
              </a:rPr>
              <a:t>KV blocks are </a:t>
            </a:r>
            <a:r>
              <a:rPr b="1" i="0" lang="en-US" sz="1720" u="none" cap="none" strike="noStrike">
                <a:solidFill>
                  <a:srgbClr val="000000"/>
                </a:solidFill>
                <a:latin typeface="Red Hat Display"/>
                <a:ea typeface="Red Hat Display"/>
                <a:cs typeface="Red Hat Display"/>
                <a:sym typeface="Red Hat Display"/>
              </a:rPr>
              <a:t>copied asynchronously </a:t>
            </a:r>
            <a:r>
              <a:rPr b="0" i="0" lang="en-US" sz="1720" u="none" cap="none" strike="noStrike">
                <a:solidFill>
                  <a:srgbClr val="000000"/>
                </a:solidFill>
                <a:latin typeface="Red Hat Display"/>
                <a:ea typeface="Red Hat Display"/>
                <a:cs typeface="Red Hat Display"/>
                <a:sym typeface="Red Hat Display"/>
              </a:rPr>
              <a:t>from GPU -&gt; shared storage using the same offloading connector (C++)</a:t>
            </a:r>
            <a:endParaRPr b="1" i="0" sz="1720" u="none" cap="none" strike="noStrike">
              <a:solidFill>
                <a:srgbClr val="000000"/>
              </a:solidFill>
              <a:latin typeface="Red Hat Display"/>
              <a:ea typeface="Red Hat Display"/>
              <a:cs typeface="Red Hat Display"/>
              <a:sym typeface="Red Hat Display"/>
            </a:endParaRPr>
          </a:p>
          <a:p>
            <a:pPr indent="-215900" lvl="0" marL="457200" marR="0" rtl="0" algn="l">
              <a:lnSpc>
                <a:spcPct val="100000"/>
              </a:lnSpc>
              <a:spcBef>
                <a:spcPts val="0"/>
              </a:spcBef>
              <a:spcAft>
                <a:spcPts val="0"/>
              </a:spcAft>
              <a:buClr>
                <a:srgbClr val="000000"/>
              </a:buClr>
              <a:buSzPts val="1900"/>
              <a:buFont typeface="Red Hat Display"/>
              <a:buNone/>
            </a:pPr>
            <a:r>
              <a:t/>
            </a:r>
            <a:endParaRPr b="0" i="0" sz="1720" u="none" cap="none" strike="noStrike">
              <a:solidFill>
                <a:srgbClr val="000000"/>
              </a:solidFill>
              <a:latin typeface="Red Hat Display"/>
              <a:ea typeface="Red Hat Display"/>
              <a:cs typeface="Red Hat Display"/>
              <a:sym typeface="Red Hat Display"/>
            </a:endParaRPr>
          </a:p>
          <a:p>
            <a:pPr indent="-336550" lvl="3" marL="457200" marR="0" rtl="0" algn="l">
              <a:lnSpc>
                <a:spcPct val="100000"/>
              </a:lnSpc>
              <a:spcBef>
                <a:spcPts val="0"/>
              </a:spcBef>
              <a:spcAft>
                <a:spcPts val="0"/>
              </a:spcAft>
              <a:buClr>
                <a:srgbClr val="000000"/>
              </a:buClr>
              <a:buSzPts val="1900"/>
              <a:buFont typeface="Red Hat Display"/>
              <a:buChar char="●"/>
            </a:pPr>
            <a:r>
              <a:rPr b="1" i="0" lang="en-US" sz="1720" u="none" cap="none" strike="noStrike">
                <a:solidFill>
                  <a:srgbClr val="000000"/>
                </a:solidFill>
                <a:latin typeface="Red Hat Display"/>
                <a:ea typeface="Red Hat Display"/>
                <a:cs typeface="Red Hat Display"/>
                <a:sym typeface="Red Hat Display"/>
              </a:rPr>
              <a:t>Storage acts as a cluster-wide KV cache pool </a:t>
            </a:r>
            <a:r>
              <a:rPr b="0" i="0" lang="en-US" sz="1720" u="none" cap="none" strike="noStrike">
                <a:solidFill>
                  <a:srgbClr val="000000"/>
                </a:solidFill>
                <a:latin typeface="Red Hat Display"/>
                <a:ea typeface="Red Hat Display"/>
                <a:cs typeface="Red Hat Display"/>
                <a:sym typeface="Red Hat Display"/>
              </a:rPr>
              <a:t>extending cache capacity beyond any single node’s GPU or RAM</a:t>
            </a:r>
            <a:endParaRPr/>
          </a:p>
          <a:p>
            <a:pPr indent="-215900" lvl="3" marL="457200" marR="0" rtl="0" algn="l">
              <a:lnSpc>
                <a:spcPct val="100000"/>
              </a:lnSpc>
              <a:spcBef>
                <a:spcPts val="0"/>
              </a:spcBef>
              <a:spcAft>
                <a:spcPts val="0"/>
              </a:spcAft>
              <a:buClr>
                <a:srgbClr val="000000"/>
              </a:buClr>
              <a:buSzPts val="1900"/>
              <a:buFont typeface="Red Hat Display"/>
              <a:buNone/>
            </a:pPr>
            <a:r>
              <a:t/>
            </a:r>
            <a:endParaRPr b="1" i="0" sz="1720" u="none" cap="none" strike="noStrike">
              <a:solidFill>
                <a:srgbClr val="000000"/>
              </a:solidFill>
              <a:latin typeface="Red Hat Display"/>
              <a:ea typeface="Red Hat Display"/>
              <a:cs typeface="Red Hat Display"/>
              <a:sym typeface="Red Hat Display"/>
            </a:endParaRPr>
          </a:p>
          <a:p>
            <a:pPr indent="-336550" lvl="3" marL="457200" marR="0" rtl="0" algn="l">
              <a:lnSpc>
                <a:spcPct val="100000"/>
              </a:lnSpc>
              <a:spcBef>
                <a:spcPts val="0"/>
              </a:spcBef>
              <a:spcAft>
                <a:spcPts val="0"/>
              </a:spcAft>
              <a:buClr>
                <a:srgbClr val="000000"/>
              </a:buClr>
              <a:buSzPts val="1900"/>
              <a:buFont typeface="Red Hat Display"/>
              <a:buChar char="●"/>
            </a:pPr>
            <a:r>
              <a:rPr b="1" i="0" lang="en-US" sz="1720" u="none" cap="none" strike="noStrike">
                <a:solidFill>
                  <a:srgbClr val="000000"/>
                </a:solidFill>
                <a:latin typeface="Red Hat Display"/>
                <a:ea typeface="Red Hat Display"/>
                <a:cs typeface="Red Hat Display"/>
                <a:sym typeface="Red Hat Display"/>
              </a:rPr>
              <a:t>Any POSIX filesystem is immediately supported</a:t>
            </a:r>
            <a:endParaRPr/>
          </a:p>
          <a:p>
            <a:pPr indent="0" lvl="1" marL="577850" marR="0" rtl="0" algn="l">
              <a:lnSpc>
                <a:spcPct val="100000"/>
              </a:lnSpc>
              <a:spcBef>
                <a:spcPts val="0"/>
              </a:spcBef>
              <a:spcAft>
                <a:spcPts val="0"/>
              </a:spcAft>
              <a:buNone/>
            </a:pPr>
            <a:r>
              <a:t/>
            </a:r>
            <a:endParaRPr b="0" i="0" sz="1720" u="none" cap="none" strike="noStrike">
              <a:solidFill>
                <a:srgbClr val="000000"/>
              </a:solidFill>
              <a:latin typeface="Red Hat Display"/>
              <a:ea typeface="Red Hat Display"/>
              <a:cs typeface="Red Hat Display"/>
              <a:sym typeface="Red Hat Display"/>
            </a:endParaRPr>
          </a:p>
        </p:txBody>
      </p:sp>
      <p:sp>
        <p:nvSpPr>
          <p:cNvPr id="1356" name="Google Shape;1356;p19"/>
          <p:cNvSpPr txBox="1"/>
          <p:nvPr/>
        </p:nvSpPr>
        <p:spPr>
          <a:xfrm>
            <a:off x="1099004" y="5656631"/>
            <a:ext cx="6599884"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600" u="none" cap="none" strike="noStrike">
                <a:solidFill>
                  <a:srgbClr val="000000"/>
                </a:solidFill>
                <a:latin typeface="Arial"/>
                <a:ea typeface="Arial"/>
                <a:cs typeface="Arial"/>
                <a:sym typeface="Arial"/>
              </a:rPr>
              <a:t>llm-d blog: </a:t>
            </a:r>
            <a:r>
              <a:rPr b="1" i="1" lang="en-US" sz="1600" u="none" cap="none" strike="noStrike">
                <a:solidFill>
                  <a:srgbClr val="1C1E21"/>
                </a:solidFill>
                <a:latin typeface="Red Hat Display"/>
                <a:ea typeface="Red Hat Display"/>
                <a:cs typeface="Red Hat Display"/>
                <a:sym typeface="Red Hat Display"/>
              </a:rPr>
              <a:t>Native KV Cache Offloading to Any Filesystem with llm-d</a:t>
            </a:r>
            <a:endParaRPr/>
          </a:p>
          <a:p>
            <a:pPr indent="0" lvl="0" marL="0" marR="0" rtl="0" algn="l">
              <a:lnSpc>
                <a:spcPct val="100000"/>
              </a:lnSpc>
              <a:spcBef>
                <a:spcPts val="0"/>
              </a:spcBef>
              <a:spcAft>
                <a:spcPts val="0"/>
              </a:spcAft>
              <a:buNone/>
            </a:pPr>
            <a:r>
              <a:t/>
            </a:r>
            <a:endParaRPr b="0" i="1" sz="16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0" name="Shape 1360"/>
        <p:cNvGrpSpPr/>
        <p:nvPr/>
      </p:nvGrpSpPr>
      <p:grpSpPr>
        <a:xfrm>
          <a:off x="0" y="0"/>
          <a:ext cx="0" cy="0"/>
          <a:chOff x="0" y="0"/>
          <a:chExt cx="0" cy="0"/>
        </a:xfrm>
      </p:grpSpPr>
      <p:sp>
        <p:nvSpPr>
          <p:cNvPr id="1361" name="Google Shape;1361;p20"/>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en-US"/>
              <a:t>‹#›</a:t>
            </a:fld>
            <a:endParaRPr/>
          </a:p>
        </p:txBody>
      </p:sp>
      <p:sp>
        <p:nvSpPr>
          <p:cNvPr id="1362" name="Google Shape;1362;p20"/>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30000"/>
              </a:lnSpc>
              <a:spcBef>
                <a:spcPts val="0"/>
              </a:spcBef>
              <a:spcAft>
                <a:spcPts val="0"/>
              </a:spcAft>
              <a:buClr>
                <a:srgbClr val="000000"/>
              </a:buClr>
              <a:buSzPts val="3000"/>
              <a:buFont typeface="Arial"/>
              <a:buNone/>
            </a:pPr>
            <a:r>
              <a:rPr b="0" i="0" lang="en-US" sz="3000" u="none" cap="none" strike="noStrike">
                <a:solidFill>
                  <a:srgbClr val="000000"/>
                </a:solidFill>
                <a:latin typeface="Red Hat Display"/>
                <a:ea typeface="Red Hat Display"/>
                <a:cs typeface="Red Hat Display"/>
                <a:sym typeface="Red Hat Display"/>
              </a:rPr>
              <a:t>Offloading </a:t>
            </a:r>
            <a:r>
              <a:rPr lang="en-US" sz="3000">
                <a:latin typeface="Red Hat Display"/>
                <a:ea typeface="Red Hat Display"/>
                <a:cs typeface="Red Hat Display"/>
                <a:sym typeface="Red Hat Display"/>
              </a:rPr>
              <a:t>Performance</a:t>
            </a:r>
            <a:endParaRPr/>
          </a:p>
        </p:txBody>
      </p:sp>
      <p:sp>
        <p:nvSpPr>
          <p:cNvPr id="1363" name="Google Shape;1363;p20"/>
          <p:cNvSpPr txBox="1"/>
          <p:nvPr/>
        </p:nvSpPr>
        <p:spPr>
          <a:xfrm>
            <a:off x="1099004" y="5656631"/>
            <a:ext cx="6599884"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600" u="none" cap="none" strike="noStrike">
                <a:solidFill>
                  <a:srgbClr val="000000"/>
                </a:solidFill>
                <a:latin typeface="Arial"/>
                <a:ea typeface="Arial"/>
                <a:cs typeface="Arial"/>
                <a:sym typeface="Arial"/>
              </a:rPr>
              <a:t>llm-d blog: </a:t>
            </a:r>
            <a:r>
              <a:rPr b="1" i="1" lang="en-US" sz="1600" u="none" cap="none" strike="noStrike">
                <a:solidFill>
                  <a:srgbClr val="1C1E21"/>
                </a:solidFill>
                <a:latin typeface="Red Hat Display"/>
                <a:ea typeface="Red Hat Display"/>
                <a:cs typeface="Red Hat Display"/>
                <a:sym typeface="Red Hat Display"/>
              </a:rPr>
              <a:t>Native KV Cache Offloading to Any Filesystem with llm-d</a:t>
            </a:r>
            <a:endParaRPr/>
          </a:p>
          <a:p>
            <a:pPr indent="0" lvl="0" marL="0" marR="0" rtl="0" algn="l">
              <a:lnSpc>
                <a:spcPct val="100000"/>
              </a:lnSpc>
              <a:spcBef>
                <a:spcPts val="0"/>
              </a:spcBef>
              <a:spcAft>
                <a:spcPts val="0"/>
              </a:spcAft>
              <a:buNone/>
            </a:pPr>
            <a:r>
              <a:t/>
            </a:r>
            <a:endParaRPr b="0" i="1" sz="1600" u="none" cap="none" strike="noStrike">
              <a:solidFill>
                <a:srgbClr val="000000"/>
              </a:solidFill>
              <a:latin typeface="Arial"/>
              <a:ea typeface="Arial"/>
              <a:cs typeface="Arial"/>
              <a:sym typeface="Arial"/>
            </a:endParaRPr>
          </a:p>
        </p:txBody>
      </p:sp>
      <p:pic>
        <p:nvPicPr>
          <p:cNvPr descr="Real Life Workload" id="1364" name="Google Shape;1364;p20"/>
          <p:cNvPicPr preferRelativeResize="0"/>
          <p:nvPr/>
        </p:nvPicPr>
        <p:blipFill rotWithShape="1">
          <a:blip r:embed="rId3">
            <a:alphaModFix/>
          </a:blip>
          <a:srcRect b="0" l="0" r="0" t="0"/>
          <a:stretch/>
        </p:blipFill>
        <p:spPr>
          <a:xfrm>
            <a:off x="1952254" y="1479660"/>
            <a:ext cx="8353941" cy="417697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g39683a23c58_0_206"/>
          <p:cNvSpPr txBox="1"/>
          <p:nvPr>
            <p:ph type="title"/>
          </p:nvPr>
        </p:nvSpPr>
        <p:spPr>
          <a:xfrm>
            <a:off x="415600" y="2587384"/>
            <a:ext cx="11360700" cy="1122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US"/>
              <a:t>Token Factory: Operating LLM Inference as a System</a:t>
            </a:r>
            <a:endParaRPr/>
          </a:p>
        </p:txBody>
      </p:sp>
      <p:sp>
        <p:nvSpPr>
          <p:cNvPr id="1370" name="Google Shape;1370;g39683a23c58_0_206"/>
          <p:cNvSpPr txBox="1"/>
          <p:nvPr/>
        </p:nvSpPr>
        <p:spPr>
          <a:xfrm>
            <a:off x="418831" y="4095000"/>
            <a:ext cx="8829900" cy="8619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2000">
                <a:solidFill>
                  <a:schemeClr val="lt1"/>
                </a:solidFill>
              </a:rPr>
              <a:t>A real-world engineering perspective on c</a:t>
            </a:r>
            <a:r>
              <a:rPr b="1" lang="en-US" sz="2000">
                <a:solidFill>
                  <a:schemeClr val="lt1"/>
                </a:solidFill>
              </a:rPr>
              <a:t>ontinuous, reliable, and cost-effective</a:t>
            </a:r>
            <a:r>
              <a:rPr lang="en-US" sz="2000">
                <a:solidFill>
                  <a:schemeClr val="lt1"/>
                </a:solidFill>
              </a:rPr>
              <a:t> token production at scale — powered by </a:t>
            </a:r>
            <a:r>
              <a:rPr b="1" lang="en-US" sz="2000">
                <a:solidFill>
                  <a:schemeClr val="lt1"/>
                </a:solidFill>
              </a:rPr>
              <a:t>llm-d</a:t>
            </a:r>
            <a:r>
              <a:rPr lang="en-US" sz="2000">
                <a:solidFill>
                  <a:schemeClr val="lt1"/>
                </a:solidFill>
              </a:rPr>
              <a:t>.</a:t>
            </a:r>
            <a:endParaRPr sz="10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pic>
        <p:nvPicPr>
          <p:cNvPr descr="preencoded.png" id="1375" name="Google Shape;1375;g39683a23c58_0_211"/>
          <p:cNvPicPr preferRelativeResize="0"/>
          <p:nvPr/>
        </p:nvPicPr>
        <p:blipFill rotWithShape="1">
          <a:blip r:embed="rId3">
            <a:alphaModFix/>
          </a:blip>
          <a:srcRect b="0" l="0" r="0" t="0"/>
          <a:stretch/>
        </p:blipFill>
        <p:spPr>
          <a:xfrm>
            <a:off x="0" y="1396034"/>
            <a:ext cx="3823383" cy="5461965"/>
          </a:xfrm>
          <a:prstGeom prst="rect">
            <a:avLst/>
          </a:prstGeom>
          <a:noFill/>
          <a:ln>
            <a:noFill/>
          </a:ln>
        </p:spPr>
      </p:pic>
      <p:sp>
        <p:nvSpPr>
          <p:cNvPr id="1376" name="Google Shape;1376;g39683a23c58_0_211"/>
          <p:cNvSpPr txBox="1"/>
          <p:nvPr>
            <p:ph type="title"/>
          </p:nvPr>
        </p:nvSpPr>
        <p:spPr>
          <a:xfrm>
            <a:off x="252730" y="0"/>
            <a:ext cx="9266400" cy="13971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Token Factory: a Real-World Scenario</a:t>
            </a:r>
            <a:endParaRPr/>
          </a:p>
        </p:txBody>
      </p:sp>
      <p:sp>
        <p:nvSpPr>
          <p:cNvPr id="1377" name="Google Shape;1377;g39683a23c58_0_211"/>
          <p:cNvSpPr/>
          <p:nvPr/>
        </p:nvSpPr>
        <p:spPr>
          <a:xfrm>
            <a:off x="4688357" y="2804867"/>
            <a:ext cx="6463200" cy="1155900"/>
          </a:xfrm>
          <a:prstGeom prst="roundRect">
            <a:avLst>
              <a:gd fmla="val 7539" name="adj"/>
            </a:avLst>
          </a:prstGeom>
          <a:solidFill>
            <a:srgbClr val="FFFFF4"/>
          </a:solidFill>
          <a:ln cap="flat" cmpd="sng" w="20300">
            <a:solidFill>
              <a:srgbClr val="FFE0CC"/>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8" name="Google Shape;1378;g39683a23c58_0_211"/>
          <p:cNvSpPr/>
          <p:nvPr/>
        </p:nvSpPr>
        <p:spPr>
          <a:xfrm>
            <a:off x="4974334" y="3032684"/>
            <a:ext cx="2982900" cy="387600"/>
          </a:xfrm>
          <a:prstGeom prst="rect">
            <a:avLst/>
          </a:prstGeom>
          <a:noFill/>
          <a:ln>
            <a:noFill/>
          </a:ln>
        </p:spPr>
        <p:txBody>
          <a:bodyPr anchorCtr="0" anchor="t" bIns="0" lIns="0" spcFirstLastPara="1" rIns="0" wrap="square" tIns="0">
            <a:noAutofit/>
          </a:bodyPr>
          <a:lstStyle/>
          <a:p>
            <a:pPr indent="0" lvl="0" marL="0" marR="0" rtl="0" algn="l">
              <a:lnSpc>
                <a:spcPct val="128571"/>
              </a:lnSpc>
              <a:spcBef>
                <a:spcPts val="0"/>
              </a:spcBef>
              <a:spcAft>
                <a:spcPts val="0"/>
              </a:spcAft>
              <a:buClr>
                <a:srgbClr val="67534F"/>
              </a:buClr>
              <a:buSzPts val="2300"/>
              <a:buFont typeface="Marcellus"/>
              <a:buNone/>
            </a:pPr>
            <a:r>
              <a:rPr lang="en-US" sz="2300">
                <a:solidFill>
                  <a:srgbClr val="67534F"/>
                </a:solidFill>
                <a:latin typeface="Marcellus"/>
                <a:ea typeface="Marcellus"/>
                <a:cs typeface="Marcellus"/>
                <a:sym typeface="Marcellus"/>
              </a:rPr>
              <a:t>Models change</a:t>
            </a:r>
            <a:endParaRPr b="0" i="0" sz="2300" u="none" cap="none" strike="noStrike"/>
          </a:p>
        </p:txBody>
      </p:sp>
      <p:sp>
        <p:nvSpPr>
          <p:cNvPr id="1379" name="Google Shape;1379;g39683a23c58_0_211"/>
          <p:cNvSpPr/>
          <p:nvPr/>
        </p:nvSpPr>
        <p:spPr>
          <a:xfrm>
            <a:off x="4962701" y="3505759"/>
            <a:ext cx="10284000" cy="227100"/>
          </a:xfrm>
          <a:prstGeom prst="rect">
            <a:avLst/>
          </a:prstGeom>
          <a:noFill/>
          <a:ln>
            <a:noFill/>
          </a:ln>
        </p:spPr>
        <p:txBody>
          <a:bodyPr anchorCtr="0" anchor="t" bIns="0" lIns="0" spcFirstLastPara="1" rIns="0" wrap="square" tIns="0">
            <a:noAutofit/>
          </a:bodyPr>
          <a:lstStyle/>
          <a:p>
            <a:pPr indent="0" lvl="0" marL="0" marR="0" rtl="0" algn="l">
              <a:lnSpc>
                <a:spcPct val="108333"/>
              </a:lnSpc>
              <a:spcBef>
                <a:spcPts val="0"/>
              </a:spcBef>
              <a:spcAft>
                <a:spcPts val="0"/>
              </a:spcAft>
              <a:buClr>
                <a:srgbClr val="67534F"/>
              </a:buClr>
              <a:buSzPts val="1600"/>
              <a:buFont typeface="Montserrat"/>
              <a:buNone/>
            </a:pPr>
            <a:r>
              <a:rPr lang="en-US" sz="1600">
                <a:solidFill>
                  <a:srgbClr val="67534F"/>
                </a:solidFill>
                <a:latin typeface="Montserrat"/>
                <a:ea typeface="Montserrat"/>
                <a:cs typeface="Montserrat"/>
                <a:sym typeface="Montserrat"/>
              </a:rPr>
              <a:t>Different architectures need different serving strategies.</a:t>
            </a:r>
            <a:endParaRPr b="0" i="0" sz="1600" u="none" cap="none" strike="noStrike"/>
          </a:p>
        </p:txBody>
      </p:sp>
      <p:sp>
        <p:nvSpPr>
          <p:cNvPr id="1380" name="Google Shape;1380;g39683a23c58_0_211"/>
          <p:cNvSpPr/>
          <p:nvPr/>
        </p:nvSpPr>
        <p:spPr>
          <a:xfrm>
            <a:off x="4688358" y="4103133"/>
            <a:ext cx="6463200" cy="1155900"/>
          </a:xfrm>
          <a:prstGeom prst="roundRect">
            <a:avLst>
              <a:gd fmla="val 7539" name="adj"/>
            </a:avLst>
          </a:prstGeom>
          <a:solidFill>
            <a:srgbClr val="FFFFF4"/>
          </a:solidFill>
          <a:ln cap="flat" cmpd="sng" w="20300">
            <a:solidFill>
              <a:srgbClr val="FFE0CC"/>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1" name="Google Shape;1381;g39683a23c58_0_211"/>
          <p:cNvSpPr/>
          <p:nvPr/>
        </p:nvSpPr>
        <p:spPr>
          <a:xfrm>
            <a:off x="4974334" y="4330941"/>
            <a:ext cx="3392400" cy="387600"/>
          </a:xfrm>
          <a:prstGeom prst="rect">
            <a:avLst/>
          </a:prstGeom>
          <a:noFill/>
          <a:ln>
            <a:noFill/>
          </a:ln>
        </p:spPr>
        <p:txBody>
          <a:bodyPr anchorCtr="0" anchor="t" bIns="0" lIns="0" spcFirstLastPara="1" rIns="0" wrap="square" tIns="0">
            <a:noAutofit/>
          </a:bodyPr>
          <a:lstStyle/>
          <a:p>
            <a:pPr indent="0" lvl="0" marL="0" marR="0" rtl="0" algn="l">
              <a:lnSpc>
                <a:spcPct val="128571"/>
              </a:lnSpc>
              <a:spcBef>
                <a:spcPts val="0"/>
              </a:spcBef>
              <a:spcAft>
                <a:spcPts val="0"/>
              </a:spcAft>
              <a:buClr>
                <a:srgbClr val="67534F"/>
              </a:buClr>
              <a:buSzPts val="2300"/>
              <a:buFont typeface="Marcellus"/>
              <a:buNone/>
            </a:pPr>
            <a:r>
              <a:rPr lang="en-US" sz="2300">
                <a:solidFill>
                  <a:srgbClr val="67534F"/>
                </a:solidFill>
                <a:latin typeface="Marcellus"/>
                <a:ea typeface="Marcellus"/>
                <a:cs typeface="Marcellus"/>
                <a:sym typeface="Marcellus"/>
              </a:rPr>
              <a:t>Workloads vary</a:t>
            </a:r>
            <a:endParaRPr b="0" i="0" sz="2300" u="none" cap="none" strike="noStrike"/>
          </a:p>
        </p:txBody>
      </p:sp>
      <p:sp>
        <p:nvSpPr>
          <p:cNvPr id="1382" name="Google Shape;1382;g39683a23c58_0_211"/>
          <p:cNvSpPr/>
          <p:nvPr/>
        </p:nvSpPr>
        <p:spPr>
          <a:xfrm>
            <a:off x="4974334" y="4804016"/>
            <a:ext cx="10284000" cy="227100"/>
          </a:xfrm>
          <a:prstGeom prst="rect">
            <a:avLst/>
          </a:prstGeom>
          <a:noFill/>
          <a:ln>
            <a:noFill/>
          </a:ln>
        </p:spPr>
        <p:txBody>
          <a:bodyPr anchorCtr="0" anchor="t" bIns="0" lIns="0" spcFirstLastPara="1" rIns="0" wrap="square" tIns="0">
            <a:noAutofit/>
          </a:bodyPr>
          <a:lstStyle/>
          <a:p>
            <a:pPr indent="0" lvl="0" marL="0" marR="0" rtl="0" algn="l">
              <a:lnSpc>
                <a:spcPct val="108333"/>
              </a:lnSpc>
              <a:spcBef>
                <a:spcPts val="0"/>
              </a:spcBef>
              <a:spcAft>
                <a:spcPts val="0"/>
              </a:spcAft>
              <a:buClr>
                <a:srgbClr val="67534F"/>
              </a:buClr>
              <a:buSzPts val="1600"/>
              <a:buFont typeface="Montserrat"/>
              <a:buNone/>
            </a:pPr>
            <a:r>
              <a:rPr lang="en-US" sz="1600">
                <a:solidFill>
                  <a:srgbClr val="67534F"/>
                </a:solidFill>
                <a:latin typeface="Montserrat"/>
                <a:ea typeface="Montserrat"/>
                <a:cs typeface="Montserrat"/>
                <a:sym typeface="Montserrat"/>
              </a:rPr>
              <a:t>Different traffic patterns create different bottlenecks.</a:t>
            </a:r>
            <a:endParaRPr b="0" i="0" sz="1600" u="none" cap="none" strike="noStrike"/>
          </a:p>
        </p:txBody>
      </p:sp>
      <p:sp>
        <p:nvSpPr>
          <p:cNvPr id="1383" name="Google Shape;1383;g39683a23c58_0_211"/>
          <p:cNvSpPr/>
          <p:nvPr/>
        </p:nvSpPr>
        <p:spPr>
          <a:xfrm>
            <a:off x="4688358" y="5385067"/>
            <a:ext cx="6463200" cy="1155900"/>
          </a:xfrm>
          <a:prstGeom prst="roundRect">
            <a:avLst>
              <a:gd fmla="val 7539" name="adj"/>
            </a:avLst>
          </a:prstGeom>
          <a:solidFill>
            <a:srgbClr val="FFFFF4"/>
          </a:solidFill>
          <a:ln cap="flat" cmpd="sng" w="20300">
            <a:solidFill>
              <a:srgbClr val="FFE0CC"/>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4" name="Google Shape;1384;g39683a23c58_0_211"/>
          <p:cNvSpPr/>
          <p:nvPr/>
        </p:nvSpPr>
        <p:spPr>
          <a:xfrm>
            <a:off x="4974333" y="5612867"/>
            <a:ext cx="3728100" cy="387600"/>
          </a:xfrm>
          <a:prstGeom prst="rect">
            <a:avLst/>
          </a:prstGeom>
          <a:noFill/>
          <a:ln>
            <a:noFill/>
          </a:ln>
        </p:spPr>
        <p:txBody>
          <a:bodyPr anchorCtr="0" anchor="t" bIns="0" lIns="0" spcFirstLastPara="1" rIns="0" wrap="square" tIns="0">
            <a:noAutofit/>
          </a:bodyPr>
          <a:lstStyle/>
          <a:p>
            <a:pPr indent="0" lvl="0" marL="0" marR="0" rtl="0" algn="l">
              <a:lnSpc>
                <a:spcPct val="128571"/>
              </a:lnSpc>
              <a:spcBef>
                <a:spcPts val="0"/>
              </a:spcBef>
              <a:spcAft>
                <a:spcPts val="0"/>
              </a:spcAft>
              <a:buClr>
                <a:srgbClr val="67534F"/>
              </a:buClr>
              <a:buSzPts val="2300"/>
              <a:buFont typeface="Marcellus"/>
              <a:buNone/>
            </a:pPr>
            <a:r>
              <a:rPr lang="en-US" sz="2300">
                <a:solidFill>
                  <a:srgbClr val="67534F"/>
                </a:solidFill>
                <a:latin typeface="Marcellus"/>
                <a:ea typeface="Marcellus"/>
                <a:cs typeface="Marcellus"/>
                <a:sym typeface="Marcellus"/>
              </a:rPr>
              <a:t>Hardware differs</a:t>
            </a:r>
            <a:endParaRPr b="0" i="0" sz="2300" u="none" cap="none" strike="noStrike"/>
          </a:p>
        </p:txBody>
      </p:sp>
      <p:sp>
        <p:nvSpPr>
          <p:cNvPr id="1385" name="Google Shape;1385;g39683a23c58_0_211"/>
          <p:cNvSpPr/>
          <p:nvPr/>
        </p:nvSpPr>
        <p:spPr>
          <a:xfrm>
            <a:off x="4974334" y="6085931"/>
            <a:ext cx="10284000" cy="227100"/>
          </a:xfrm>
          <a:prstGeom prst="rect">
            <a:avLst/>
          </a:prstGeom>
          <a:noFill/>
          <a:ln>
            <a:noFill/>
          </a:ln>
        </p:spPr>
        <p:txBody>
          <a:bodyPr anchorCtr="0" anchor="t" bIns="0" lIns="0" spcFirstLastPara="1" rIns="0" wrap="square" tIns="0">
            <a:noAutofit/>
          </a:bodyPr>
          <a:lstStyle/>
          <a:p>
            <a:pPr indent="0" lvl="0" marL="0" marR="0" rtl="0" algn="l">
              <a:lnSpc>
                <a:spcPct val="108333"/>
              </a:lnSpc>
              <a:spcBef>
                <a:spcPts val="0"/>
              </a:spcBef>
              <a:spcAft>
                <a:spcPts val="0"/>
              </a:spcAft>
              <a:buClr>
                <a:srgbClr val="67534F"/>
              </a:buClr>
              <a:buSzPts val="1600"/>
              <a:buFont typeface="Montserrat"/>
              <a:buNone/>
            </a:pPr>
            <a:r>
              <a:rPr lang="en-US" sz="1600">
                <a:solidFill>
                  <a:srgbClr val="67534F"/>
                </a:solidFill>
                <a:latin typeface="Montserrat"/>
                <a:ea typeface="Montserrat"/>
                <a:cs typeface="Montserrat"/>
                <a:sym typeface="Montserrat"/>
              </a:rPr>
              <a:t>Different GPU platforms require different tuning choices.</a:t>
            </a:r>
            <a:endParaRPr b="0" i="0" sz="1600" u="none" cap="none" strike="noStrike"/>
          </a:p>
        </p:txBody>
      </p:sp>
      <p:pic>
        <p:nvPicPr>
          <p:cNvPr id="1386" name="Google Shape;1386;g39683a23c58_0_211"/>
          <p:cNvPicPr preferRelativeResize="0"/>
          <p:nvPr/>
        </p:nvPicPr>
        <p:blipFill>
          <a:blip r:embed="rId4">
            <a:alphaModFix/>
          </a:blip>
          <a:stretch>
            <a:fillRect/>
          </a:stretch>
        </p:blipFill>
        <p:spPr>
          <a:xfrm>
            <a:off x="10201967" y="1575967"/>
            <a:ext cx="828500" cy="828500"/>
          </a:xfrm>
          <a:prstGeom prst="rect">
            <a:avLst/>
          </a:prstGeom>
          <a:noFill/>
          <a:ln>
            <a:noFill/>
          </a:ln>
        </p:spPr>
      </p:pic>
      <p:pic>
        <p:nvPicPr>
          <p:cNvPr id="1387" name="Google Shape;1387;g39683a23c58_0_211"/>
          <p:cNvPicPr preferRelativeResize="0"/>
          <p:nvPr/>
        </p:nvPicPr>
        <p:blipFill>
          <a:blip r:embed="rId5">
            <a:alphaModFix/>
          </a:blip>
          <a:stretch>
            <a:fillRect/>
          </a:stretch>
        </p:blipFill>
        <p:spPr>
          <a:xfrm>
            <a:off x="5710903" y="1575967"/>
            <a:ext cx="949601" cy="949601"/>
          </a:xfrm>
          <a:prstGeom prst="rect">
            <a:avLst/>
          </a:prstGeom>
          <a:noFill/>
          <a:ln>
            <a:noFill/>
          </a:ln>
        </p:spPr>
      </p:pic>
      <p:pic>
        <p:nvPicPr>
          <p:cNvPr id="1388" name="Google Shape;1388;g39683a23c58_0_211"/>
          <p:cNvPicPr preferRelativeResize="0"/>
          <p:nvPr/>
        </p:nvPicPr>
        <p:blipFill>
          <a:blip r:embed="rId6">
            <a:alphaModFix/>
          </a:blip>
          <a:stretch>
            <a:fillRect/>
          </a:stretch>
        </p:blipFill>
        <p:spPr>
          <a:xfrm>
            <a:off x="7873961" y="1606300"/>
            <a:ext cx="828500" cy="828500"/>
          </a:xfrm>
          <a:prstGeom prst="rect">
            <a:avLst/>
          </a:prstGeom>
          <a:noFill/>
          <a:ln>
            <a:noFill/>
          </a:ln>
        </p:spPr>
      </p:pic>
      <p:pic>
        <p:nvPicPr>
          <p:cNvPr id="1389" name="Google Shape;1389;g39683a23c58_0_211"/>
          <p:cNvPicPr preferRelativeResize="0"/>
          <p:nvPr/>
        </p:nvPicPr>
        <p:blipFill rotWithShape="1">
          <a:blip r:embed="rId7">
            <a:alphaModFix/>
          </a:blip>
          <a:srcRect b="0" l="0" r="7193" t="18666"/>
          <a:stretch/>
        </p:blipFill>
        <p:spPr>
          <a:xfrm>
            <a:off x="4560400" y="1658715"/>
            <a:ext cx="1088401" cy="949600"/>
          </a:xfrm>
          <a:prstGeom prst="rect">
            <a:avLst/>
          </a:prstGeom>
          <a:noFill/>
          <a:ln>
            <a:noFill/>
          </a:ln>
        </p:spPr>
      </p:pic>
      <p:pic>
        <p:nvPicPr>
          <p:cNvPr id="1390" name="Google Shape;1390;g39683a23c58_0_211"/>
          <p:cNvPicPr preferRelativeResize="0"/>
          <p:nvPr/>
        </p:nvPicPr>
        <p:blipFill>
          <a:blip r:embed="rId8">
            <a:alphaModFix/>
          </a:blip>
          <a:stretch>
            <a:fillRect/>
          </a:stretch>
        </p:blipFill>
        <p:spPr>
          <a:xfrm>
            <a:off x="9037981" y="1606233"/>
            <a:ext cx="828500" cy="828500"/>
          </a:xfrm>
          <a:prstGeom prst="rect">
            <a:avLst/>
          </a:prstGeom>
          <a:noFill/>
          <a:ln>
            <a:noFill/>
          </a:ln>
        </p:spPr>
      </p:pic>
      <p:pic>
        <p:nvPicPr>
          <p:cNvPr id="1391" name="Google Shape;1391;g39683a23c58_0_211"/>
          <p:cNvPicPr preferRelativeResize="0"/>
          <p:nvPr/>
        </p:nvPicPr>
        <p:blipFill rotWithShape="1">
          <a:blip r:embed="rId9">
            <a:alphaModFix/>
          </a:blip>
          <a:srcRect b="0" l="0" r="7193" t="11072"/>
          <a:stretch/>
        </p:blipFill>
        <p:spPr>
          <a:xfrm>
            <a:off x="6792442" y="1595817"/>
            <a:ext cx="949600" cy="9099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g39683a23c58_0_231"/>
          <p:cNvSpPr txBox="1"/>
          <p:nvPr>
            <p:ph type="title"/>
          </p:nvPr>
        </p:nvSpPr>
        <p:spPr>
          <a:xfrm>
            <a:off x="252730" y="0"/>
            <a:ext cx="9266400" cy="13971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Why Is This Scenario Hard?</a:t>
            </a:r>
            <a:endParaRPr/>
          </a:p>
        </p:txBody>
      </p:sp>
      <p:sp>
        <p:nvSpPr>
          <p:cNvPr id="1397" name="Google Shape;1397;g39683a23c58_0_231"/>
          <p:cNvSpPr/>
          <p:nvPr/>
        </p:nvSpPr>
        <p:spPr>
          <a:xfrm>
            <a:off x="338935" y="1727697"/>
            <a:ext cx="3698100" cy="331500"/>
          </a:xfrm>
          <a:prstGeom prst="rect">
            <a:avLst/>
          </a:prstGeom>
          <a:noFill/>
          <a:ln>
            <a:noFill/>
          </a:ln>
        </p:spPr>
        <p:txBody>
          <a:bodyPr anchorCtr="0" anchor="t" bIns="0" lIns="0" spcFirstLastPara="1" rIns="0" wrap="square" tIns="0">
            <a:noAutofit/>
          </a:bodyPr>
          <a:lstStyle/>
          <a:p>
            <a:pPr indent="0" lvl="0" marL="0" marR="0" rtl="0" algn="l">
              <a:lnSpc>
                <a:spcPct val="129545"/>
              </a:lnSpc>
              <a:spcBef>
                <a:spcPts val="0"/>
              </a:spcBef>
              <a:spcAft>
                <a:spcPts val="0"/>
              </a:spcAft>
              <a:buClr>
                <a:srgbClr val="67534F"/>
              </a:buClr>
              <a:buSzPts val="1900"/>
              <a:buFont typeface="Marcellus"/>
              <a:buNone/>
            </a:pPr>
            <a:r>
              <a:rPr b="1" i="0" lang="en-US" sz="1900" u="none" cap="none" strike="noStrike">
                <a:solidFill>
                  <a:srgbClr val="67534F"/>
                </a:solidFill>
                <a:latin typeface="Marcellus"/>
                <a:ea typeface="Marcellus"/>
                <a:cs typeface="Marcellus"/>
                <a:sym typeface="Marcellus"/>
              </a:rPr>
              <a:t>Things Change Too Fast</a:t>
            </a:r>
            <a:endParaRPr b="1" i="0" sz="1900" u="none" cap="none" strike="noStrike"/>
          </a:p>
        </p:txBody>
      </p:sp>
      <p:sp>
        <p:nvSpPr>
          <p:cNvPr id="1398" name="Google Shape;1398;g39683a23c58_0_231"/>
          <p:cNvSpPr/>
          <p:nvPr/>
        </p:nvSpPr>
        <p:spPr>
          <a:xfrm>
            <a:off x="338929" y="2147448"/>
            <a:ext cx="5272500" cy="825600"/>
          </a:xfrm>
          <a:prstGeom prst="rect">
            <a:avLst/>
          </a:prstGeom>
          <a:noFill/>
          <a:ln>
            <a:noFill/>
          </a:ln>
        </p:spPr>
        <p:txBody>
          <a:bodyPr anchorCtr="0" anchor="t" bIns="0" lIns="0" spcFirstLastPara="1" rIns="0" wrap="square" tIns="0">
            <a:noAutofit/>
          </a:bodyPr>
          <a:lstStyle/>
          <a:p>
            <a:pPr indent="0" lvl="0" marL="0" marR="0" rtl="0" algn="l">
              <a:lnSpc>
                <a:spcPct val="123333"/>
              </a:lnSpc>
              <a:spcBef>
                <a:spcPts val="0"/>
              </a:spcBef>
              <a:spcAft>
                <a:spcPts val="0"/>
              </a:spcAft>
              <a:buClr>
                <a:srgbClr val="67534F"/>
              </a:buClr>
              <a:buSzPts val="1300"/>
              <a:buFont typeface="Montserrat"/>
              <a:buNone/>
            </a:pPr>
            <a:r>
              <a:rPr lang="en-US" sz="1600">
                <a:solidFill>
                  <a:srgbClr val="67534F"/>
                </a:solidFill>
                <a:latin typeface="Montserrat"/>
                <a:ea typeface="Montserrat"/>
                <a:cs typeface="Montserrat"/>
                <a:sym typeface="Montserrat"/>
              </a:rPr>
              <a:t>The model and hardware landscape changes faster than traditional optimization cycles can keep up with.For example, DeepSeek-V3 uses MLA, while DeepSeek-V3.2 introduces DSA </a:t>
            </a:r>
            <a:endParaRPr b="0" i="0" sz="1600" u="none" cap="none" strike="noStrike"/>
          </a:p>
        </p:txBody>
      </p:sp>
      <p:sp>
        <p:nvSpPr>
          <p:cNvPr id="1399" name="Google Shape;1399;g39683a23c58_0_231"/>
          <p:cNvSpPr/>
          <p:nvPr/>
        </p:nvSpPr>
        <p:spPr>
          <a:xfrm>
            <a:off x="338935" y="3598002"/>
            <a:ext cx="3957900" cy="318000"/>
          </a:xfrm>
          <a:prstGeom prst="rect">
            <a:avLst/>
          </a:prstGeom>
          <a:noFill/>
          <a:ln>
            <a:noFill/>
          </a:ln>
        </p:spPr>
        <p:txBody>
          <a:bodyPr anchorCtr="0" anchor="t" bIns="0" lIns="0" spcFirstLastPara="1" rIns="0" wrap="square" tIns="0">
            <a:noAutofit/>
          </a:bodyPr>
          <a:lstStyle/>
          <a:p>
            <a:pPr indent="0" lvl="0" marL="0" marR="0" rtl="0" algn="l">
              <a:lnSpc>
                <a:spcPct val="129545"/>
              </a:lnSpc>
              <a:spcBef>
                <a:spcPts val="0"/>
              </a:spcBef>
              <a:spcAft>
                <a:spcPts val="0"/>
              </a:spcAft>
              <a:buClr>
                <a:srgbClr val="67534F"/>
              </a:buClr>
              <a:buSzPts val="1900"/>
              <a:buFont typeface="Marcellus"/>
              <a:buNone/>
            </a:pPr>
            <a:r>
              <a:rPr b="1" i="0" lang="en-US" sz="1900" u="none" cap="none" strike="noStrike">
                <a:solidFill>
                  <a:srgbClr val="67534F"/>
                </a:solidFill>
                <a:latin typeface="Marcellus"/>
                <a:ea typeface="Marcellus"/>
                <a:cs typeface="Marcellus"/>
                <a:sym typeface="Marcellus"/>
              </a:rPr>
              <a:t>Cost Efficiency is Critical</a:t>
            </a:r>
            <a:endParaRPr b="1" i="0" sz="1900" u="none" cap="none" strike="noStrike"/>
          </a:p>
        </p:txBody>
      </p:sp>
      <p:sp>
        <p:nvSpPr>
          <p:cNvPr id="1400" name="Google Shape;1400;g39683a23c58_0_231"/>
          <p:cNvSpPr/>
          <p:nvPr/>
        </p:nvSpPr>
        <p:spPr>
          <a:xfrm>
            <a:off x="338929" y="4004182"/>
            <a:ext cx="5272500" cy="619200"/>
          </a:xfrm>
          <a:prstGeom prst="rect">
            <a:avLst/>
          </a:prstGeom>
          <a:noFill/>
          <a:ln>
            <a:noFill/>
          </a:ln>
        </p:spPr>
        <p:txBody>
          <a:bodyPr anchorCtr="0" anchor="t" bIns="0" lIns="0" spcFirstLastPara="1" rIns="0" wrap="square" tIns="0">
            <a:noAutofit/>
          </a:bodyPr>
          <a:lstStyle/>
          <a:p>
            <a:pPr indent="0" lvl="0" marL="0" marR="0" rtl="0" algn="l">
              <a:lnSpc>
                <a:spcPct val="123333"/>
              </a:lnSpc>
              <a:spcBef>
                <a:spcPts val="0"/>
              </a:spcBef>
              <a:spcAft>
                <a:spcPts val="0"/>
              </a:spcAft>
              <a:buClr>
                <a:srgbClr val="67534F"/>
              </a:buClr>
              <a:buSzPts val="1300"/>
              <a:buFont typeface="Montserrat"/>
              <a:buNone/>
            </a:pPr>
            <a:r>
              <a:rPr lang="en-US" sz="1600">
                <a:solidFill>
                  <a:srgbClr val="67534F"/>
                </a:solidFill>
                <a:latin typeface="Montserrat"/>
                <a:ea typeface="Montserrat"/>
                <a:cs typeface="Montserrat"/>
                <a:sym typeface="Montserrat"/>
              </a:rPr>
              <a:t>In inference serving, efficiency gains translate directly into margin.</a:t>
            </a:r>
            <a:endParaRPr sz="1600">
              <a:solidFill>
                <a:srgbClr val="67534F"/>
              </a:solidFill>
              <a:latin typeface="Montserrat"/>
              <a:ea typeface="Montserrat"/>
              <a:cs typeface="Montserrat"/>
              <a:sym typeface="Montserrat"/>
            </a:endParaRPr>
          </a:p>
        </p:txBody>
      </p:sp>
      <p:sp>
        <p:nvSpPr>
          <p:cNvPr id="1401" name="Google Shape;1401;g39683a23c58_0_231"/>
          <p:cNvSpPr/>
          <p:nvPr/>
        </p:nvSpPr>
        <p:spPr>
          <a:xfrm>
            <a:off x="338734" y="5028933"/>
            <a:ext cx="3866700" cy="331500"/>
          </a:xfrm>
          <a:prstGeom prst="rect">
            <a:avLst/>
          </a:prstGeom>
          <a:noFill/>
          <a:ln>
            <a:noFill/>
          </a:ln>
        </p:spPr>
        <p:txBody>
          <a:bodyPr anchorCtr="0" anchor="t" bIns="0" lIns="0" spcFirstLastPara="1" rIns="0" wrap="square" tIns="0">
            <a:noAutofit/>
          </a:bodyPr>
          <a:lstStyle/>
          <a:p>
            <a:pPr indent="0" lvl="0" marL="0" marR="0" rtl="0" algn="l">
              <a:lnSpc>
                <a:spcPct val="129545"/>
              </a:lnSpc>
              <a:spcBef>
                <a:spcPts val="0"/>
              </a:spcBef>
              <a:spcAft>
                <a:spcPts val="0"/>
              </a:spcAft>
              <a:buClr>
                <a:srgbClr val="67534F"/>
              </a:buClr>
              <a:buSzPts val="1900"/>
              <a:buFont typeface="Marcellus"/>
              <a:buNone/>
            </a:pPr>
            <a:r>
              <a:rPr b="1" i="0" lang="en-US" sz="1900" u="none" cap="none" strike="noStrike">
                <a:solidFill>
                  <a:srgbClr val="67534F"/>
                </a:solidFill>
                <a:latin typeface="Marcellus"/>
                <a:ea typeface="Marcellus"/>
                <a:cs typeface="Marcellus"/>
                <a:sym typeface="Marcellus"/>
              </a:rPr>
              <a:t>SLA is Inherently Complex</a:t>
            </a:r>
            <a:endParaRPr b="1" i="0" sz="1900" u="none" cap="none" strike="noStrike"/>
          </a:p>
        </p:txBody>
      </p:sp>
      <p:sp>
        <p:nvSpPr>
          <p:cNvPr id="1402" name="Google Shape;1402;g39683a23c58_0_231"/>
          <p:cNvSpPr/>
          <p:nvPr/>
        </p:nvSpPr>
        <p:spPr>
          <a:xfrm>
            <a:off x="338731" y="5435113"/>
            <a:ext cx="5272800" cy="619200"/>
          </a:xfrm>
          <a:prstGeom prst="rect">
            <a:avLst/>
          </a:prstGeom>
          <a:noFill/>
          <a:ln>
            <a:noFill/>
          </a:ln>
        </p:spPr>
        <p:txBody>
          <a:bodyPr anchorCtr="0" anchor="t" bIns="0" lIns="0" spcFirstLastPara="1" rIns="0" wrap="square" tIns="0">
            <a:noAutofit/>
          </a:bodyPr>
          <a:lstStyle/>
          <a:p>
            <a:pPr indent="0" lvl="0" marL="0" marR="0" rtl="0" algn="l">
              <a:lnSpc>
                <a:spcPct val="123333"/>
              </a:lnSpc>
              <a:spcBef>
                <a:spcPts val="0"/>
              </a:spcBef>
              <a:spcAft>
                <a:spcPts val="0"/>
              </a:spcAft>
              <a:buClr>
                <a:srgbClr val="67534F"/>
              </a:buClr>
              <a:buSzPts val="1300"/>
              <a:buFont typeface="Montserrat"/>
              <a:buNone/>
            </a:pPr>
            <a:r>
              <a:rPr lang="en-US" sz="1600">
                <a:solidFill>
                  <a:srgbClr val="67534F"/>
                </a:solidFill>
                <a:latin typeface="Montserrat"/>
                <a:ea typeface="Montserrat"/>
                <a:cs typeface="Montserrat"/>
                <a:sym typeface="Montserrat"/>
              </a:rPr>
              <a:t>Production success is defined by balancing cost, throughput, latency, and reliability at the same time.</a:t>
            </a:r>
            <a:endParaRPr b="0" i="0" sz="1600" u="none" cap="none" strike="noStrike"/>
          </a:p>
        </p:txBody>
      </p:sp>
      <p:graphicFrame>
        <p:nvGraphicFramePr>
          <p:cNvPr id="1403" name="Google Shape;1403;g39683a23c58_0_231"/>
          <p:cNvGraphicFramePr/>
          <p:nvPr/>
        </p:nvGraphicFramePr>
        <p:xfrm>
          <a:off x="5991300" y="2059283"/>
          <a:ext cx="3000000" cy="3000000"/>
        </p:xfrm>
        <a:graphic>
          <a:graphicData uri="http://schemas.openxmlformats.org/drawingml/2006/table">
            <a:tbl>
              <a:tblPr>
                <a:noFill/>
                <a:tableStyleId>{EB0923BC-149A-47A2-8048-351BD3A22328}</a:tableStyleId>
              </a:tblPr>
              <a:tblGrid>
                <a:gridCol w="1279375"/>
                <a:gridCol w="4347375"/>
              </a:tblGrid>
              <a:tr h="512775">
                <a:tc>
                  <a:txBody>
                    <a:bodyPr/>
                    <a:lstStyle/>
                    <a:p>
                      <a:pPr indent="0" lvl="0" marL="0" rtl="0" algn="ctr">
                        <a:lnSpc>
                          <a:spcPct val="115000"/>
                        </a:lnSpc>
                        <a:spcBef>
                          <a:spcPts val="0"/>
                        </a:spcBef>
                        <a:spcAft>
                          <a:spcPts val="1200"/>
                        </a:spcAft>
                        <a:buNone/>
                      </a:pPr>
                      <a:r>
                        <a:rPr b="1" lang="en-US" sz="1500">
                          <a:latin typeface="Times New Roman"/>
                          <a:ea typeface="Times New Roman"/>
                          <a:cs typeface="Times New Roman"/>
                          <a:sym typeface="Times New Roman"/>
                        </a:rPr>
                        <a:t>Dimension</a:t>
                      </a:r>
                      <a:endParaRPr b="1" sz="1500">
                        <a:latin typeface="Times New Roman"/>
                        <a:ea typeface="Times New Roman"/>
                        <a:cs typeface="Times New Roman"/>
                        <a:sym typeface="Times New Roman"/>
                      </a:endParaRPr>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b="1" lang="en-US" sz="1500">
                          <a:latin typeface="Times New Roman"/>
                          <a:ea typeface="Times New Roman"/>
                          <a:cs typeface="Times New Roman"/>
                          <a:sym typeface="Times New Roman"/>
                        </a:rPr>
                        <a:t>Requirement</a:t>
                      </a:r>
                      <a:endParaRPr b="1" sz="1500">
                        <a:latin typeface="Times New Roman"/>
                        <a:ea typeface="Times New Roman"/>
                        <a:cs typeface="Times New Roman"/>
                        <a:sym typeface="Times New Roman"/>
                      </a:endParaRPr>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r>
              <a:tr h="512775">
                <a:tc>
                  <a:txBody>
                    <a:bodyPr/>
                    <a:lstStyle/>
                    <a:p>
                      <a:pPr indent="0" lvl="0" marL="0" rtl="0" algn="l">
                        <a:lnSpc>
                          <a:spcPct val="115000"/>
                        </a:lnSpc>
                        <a:spcBef>
                          <a:spcPts val="0"/>
                        </a:spcBef>
                        <a:spcAft>
                          <a:spcPts val="1200"/>
                        </a:spcAft>
                        <a:buNone/>
                      </a:pPr>
                      <a:r>
                        <a:rPr lang="en-US" sz="1500"/>
                        <a:t>Core Target</a:t>
                      </a:r>
                      <a:endParaRPr sz="1500"/>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US" sz="1500"/>
                        <a:t>1.2M TPM (20,000 tokens/s), 38 tokens/s per user</a:t>
                      </a:r>
                      <a:endParaRPr sz="1500"/>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r>
              <a:tr h="814425">
                <a:tc>
                  <a:txBody>
                    <a:bodyPr/>
                    <a:lstStyle/>
                    <a:p>
                      <a:pPr indent="0" lvl="0" marL="0" rtl="0" algn="l">
                        <a:lnSpc>
                          <a:spcPct val="115000"/>
                        </a:lnSpc>
                        <a:spcBef>
                          <a:spcPts val="0"/>
                        </a:spcBef>
                        <a:spcAft>
                          <a:spcPts val="1200"/>
                        </a:spcAft>
                        <a:buNone/>
                      </a:pPr>
                      <a:r>
                        <a:rPr lang="en-US" sz="1500"/>
                        <a:t>Key Metrics</a:t>
                      </a:r>
                      <a:endParaRPr sz="1500"/>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500"/>
                        <a:t>TTFT: tiered by context length, max &lt;13s; </a:t>
                      </a:r>
                      <a:endParaRPr sz="1500"/>
                    </a:p>
                    <a:p>
                      <a:pPr indent="0" lvl="0" marL="0" rtl="0" algn="l">
                        <a:lnSpc>
                          <a:spcPct val="115000"/>
                        </a:lnSpc>
                        <a:spcBef>
                          <a:spcPts val="1200"/>
                        </a:spcBef>
                        <a:spcAft>
                          <a:spcPts val="0"/>
                        </a:spcAft>
                        <a:buNone/>
                      </a:pPr>
                      <a:r>
                        <a:rPr lang="en-US" sz="1500"/>
                        <a:t>TPOT: &lt;35ms(</a:t>
                      </a:r>
                      <a:r>
                        <a:rPr lang="en-US" sz="1500">
                          <a:solidFill>
                            <a:schemeClr val="dk1"/>
                          </a:solidFill>
                        </a:rPr>
                        <a:t>P99</a:t>
                      </a:r>
                      <a:r>
                        <a:rPr lang="en-US" sz="1500"/>
                        <a:t>); </a:t>
                      </a:r>
                      <a:endParaRPr sz="1500"/>
                    </a:p>
                    <a:p>
                      <a:pPr indent="0" lvl="0" marL="0" rtl="0" algn="l">
                        <a:lnSpc>
                          <a:spcPct val="115000"/>
                        </a:lnSpc>
                        <a:spcBef>
                          <a:spcPts val="1200"/>
                        </a:spcBef>
                        <a:spcAft>
                          <a:spcPts val="1200"/>
                        </a:spcAft>
                        <a:buNone/>
                      </a:pPr>
                      <a:r>
                        <a:rPr lang="en-US" sz="1500"/>
                        <a:t>Empty Response Rate:  &lt; 0.1%</a:t>
                      </a:r>
                      <a:endParaRPr sz="1500"/>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r>
              <a:tr h="512775">
                <a:tc>
                  <a:txBody>
                    <a:bodyPr/>
                    <a:lstStyle/>
                    <a:p>
                      <a:pPr indent="0" lvl="0" marL="0" rtl="0" algn="l">
                        <a:lnSpc>
                          <a:spcPct val="115000"/>
                        </a:lnSpc>
                        <a:spcBef>
                          <a:spcPts val="0"/>
                        </a:spcBef>
                        <a:spcAft>
                          <a:spcPts val="1200"/>
                        </a:spcAft>
                        <a:buNone/>
                      </a:pPr>
                      <a:r>
                        <a:rPr lang="en-US" sz="1500"/>
                        <a:t>Scale</a:t>
                      </a:r>
                      <a:endParaRPr sz="1500"/>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US" sz="1500"/>
                        <a:t>Minimum unit: 1.2M TPM</a:t>
                      </a:r>
                      <a:endParaRPr sz="1500"/>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r>
              <a:tr h="512775">
                <a:tc>
                  <a:txBody>
                    <a:bodyPr/>
                    <a:lstStyle/>
                    <a:p>
                      <a:pPr indent="0" lvl="0" marL="0" rtl="0" algn="l">
                        <a:lnSpc>
                          <a:spcPct val="115000"/>
                        </a:lnSpc>
                        <a:spcBef>
                          <a:spcPts val="0"/>
                        </a:spcBef>
                        <a:spcAft>
                          <a:spcPts val="1200"/>
                        </a:spcAft>
                        <a:buNone/>
                      </a:pPr>
                      <a:r>
                        <a:rPr lang="en-US" sz="1500"/>
                        <a:t>Models</a:t>
                      </a:r>
                      <a:endParaRPr sz="1500"/>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US" sz="1500"/>
                        <a:t>DeepSeek-V3.2, v3-0324, r1-0528, 3.1-term</a:t>
                      </a:r>
                      <a:endParaRPr sz="1500"/>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r>
              <a:tr h="555475">
                <a:tc>
                  <a:txBody>
                    <a:bodyPr/>
                    <a:lstStyle/>
                    <a:p>
                      <a:pPr indent="0" lvl="0" marL="0" rtl="0" algn="l">
                        <a:lnSpc>
                          <a:spcPct val="115000"/>
                        </a:lnSpc>
                        <a:spcBef>
                          <a:spcPts val="0"/>
                        </a:spcBef>
                        <a:spcAft>
                          <a:spcPts val="1200"/>
                        </a:spcAft>
                        <a:buNone/>
                      </a:pPr>
                      <a:r>
                        <a:rPr lang="en-US" sz="1500"/>
                        <a:t>Stability</a:t>
                      </a:r>
                      <a:endParaRPr sz="1500"/>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US" sz="1500"/>
                        <a:t>Good output rate ≥ 99.9%</a:t>
                      </a:r>
                      <a:endParaRPr sz="1500"/>
                    </a:p>
                  </a:txBody>
                  <a:tcPr marT="12700" marB="12700" marR="12700" marL="1270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r>
            </a:tbl>
          </a:graphicData>
        </a:graphic>
      </p:graphicFrame>
      <p:sp>
        <p:nvSpPr>
          <p:cNvPr id="1404" name="Google Shape;1404;g39683a23c58_0_231"/>
          <p:cNvSpPr txBox="1"/>
          <p:nvPr/>
        </p:nvSpPr>
        <p:spPr>
          <a:xfrm>
            <a:off x="5886598" y="6092673"/>
            <a:ext cx="5339100" cy="4926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600">
                <a:solidFill>
                  <a:srgbClr val="67534F"/>
                </a:solidFill>
                <a:latin typeface="Montserrat"/>
                <a:ea typeface="Montserrat"/>
                <a:cs typeface="Montserrat"/>
                <a:sym typeface="Montserrat"/>
              </a:rPr>
              <a:t>An sample production SLA target</a:t>
            </a:r>
            <a:endParaRPr sz="16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8" name="Shape 1408"/>
        <p:cNvGrpSpPr/>
        <p:nvPr/>
      </p:nvGrpSpPr>
      <p:grpSpPr>
        <a:xfrm>
          <a:off x="0" y="0"/>
          <a:ext cx="0" cy="0"/>
          <a:chOff x="0" y="0"/>
          <a:chExt cx="0" cy="0"/>
        </a:xfrm>
      </p:grpSpPr>
      <p:sp>
        <p:nvSpPr>
          <p:cNvPr id="1409" name="Google Shape;1409;g39683a23c58_0_243"/>
          <p:cNvSpPr txBox="1"/>
          <p:nvPr>
            <p:ph type="title"/>
          </p:nvPr>
        </p:nvSpPr>
        <p:spPr>
          <a:xfrm>
            <a:off x="252730" y="0"/>
            <a:ext cx="9266400" cy="13971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Our Approach with llm-d</a:t>
            </a:r>
            <a:endParaRPr/>
          </a:p>
        </p:txBody>
      </p:sp>
      <p:sp>
        <p:nvSpPr>
          <p:cNvPr id="1410" name="Google Shape;1410;g39683a23c58_0_243"/>
          <p:cNvSpPr/>
          <p:nvPr/>
        </p:nvSpPr>
        <p:spPr>
          <a:xfrm>
            <a:off x="1450667" y="1760333"/>
            <a:ext cx="6193500" cy="1059600"/>
          </a:xfrm>
          <a:prstGeom prst="rect">
            <a:avLst/>
          </a:prstGeom>
          <a:solidFill>
            <a:schemeClr val="accent1"/>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700">
              <a:solidFill>
                <a:schemeClr val="lt1"/>
              </a:solidFill>
            </a:endParaRPr>
          </a:p>
        </p:txBody>
      </p:sp>
      <p:sp>
        <p:nvSpPr>
          <p:cNvPr id="1411" name="Google Shape;1411;g39683a23c58_0_243"/>
          <p:cNvSpPr/>
          <p:nvPr/>
        </p:nvSpPr>
        <p:spPr>
          <a:xfrm>
            <a:off x="1450667" y="2899200"/>
            <a:ext cx="6193500" cy="1059600"/>
          </a:xfrm>
          <a:prstGeom prst="rect">
            <a:avLst/>
          </a:prstGeom>
          <a:solidFill>
            <a:schemeClr val="accent5"/>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700">
              <a:solidFill>
                <a:schemeClr val="lt1"/>
              </a:solidFill>
            </a:endParaRPr>
          </a:p>
        </p:txBody>
      </p:sp>
      <p:sp>
        <p:nvSpPr>
          <p:cNvPr id="1412" name="Google Shape;1412;g39683a23c58_0_243"/>
          <p:cNvSpPr/>
          <p:nvPr/>
        </p:nvSpPr>
        <p:spPr>
          <a:xfrm>
            <a:off x="1450667" y="4038067"/>
            <a:ext cx="6193500" cy="1059600"/>
          </a:xfrm>
          <a:prstGeom prst="rect">
            <a:avLst/>
          </a:prstGeom>
          <a:solidFill>
            <a:schemeClr val="accent3"/>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700">
              <a:solidFill>
                <a:schemeClr val="lt1"/>
              </a:solidFill>
            </a:endParaRPr>
          </a:p>
        </p:txBody>
      </p:sp>
      <p:sp>
        <p:nvSpPr>
          <p:cNvPr id="1413" name="Google Shape;1413;g39683a23c58_0_243"/>
          <p:cNvSpPr/>
          <p:nvPr/>
        </p:nvSpPr>
        <p:spPr>
          <a:xfrm>
            <a:off x="1450667" y="5176933"/>
            <a:ext cx="6193500" cy="1059600"/>
          </a:xfrm>
          <a:prstGeom prst="rect">
            <a:avLst/>
          </a:prstGeom>
          <a:solidFill>
            <a:schemeClr val="accen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700">
              <a:solidFill>
                <a:schemeClr val="lt1"/>
              </a:solidFill>
            </a:endParaRPr>
          </a:p>
        </p:txBody>
      </p:sp>
      <p:sp>
        <p:nvSpPr>
          <p:cNvPr id="1414" name="Google Shape;1414;g39683a23c58_0_243"/>
          <p:cNvSpPr/>
          <p:nvPr/>
        </p:nvSpPr>
        <p:spPr>
          <a:xfrm flipH="1">
            <a:off x="7847733" y="1760333"/>
            <a:ext cx="2971500" cy="4476000"/>
          </a:xfrm>
          <a:prstGeom prst="rect">
            <a:avLst/>
          </a:prstGeom>
          <a:solidFill>
            <a:schemeClr val="l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700">
              <a:solidFill>
                <a:schemeClr val="lt1"/>
              </a:solidFill>
            </a:endParaRPr>
          </a:p>
        </p:txBody>
      </p:sp>
      <p:sp>
        <p:nvSpPr>
          <p:cNvPr id="1415" name="Google Shape;1415;g39683a23c58_0_243"/>
          <p:cNvSpPr/>
          <p:nvPr/>
        </p:nvSpPr>
        <p:spPr>
          <a:xfrm>
            <a:off x="8182567" y="1931167"/>
            <a:ext cx="2380800" cy="1947900"/>
          </a:xfrm>
          <a:prstGeom prst="rect">
            <a:avLst/>
          </a:prstGeom>
          <a:solidFill>
            <a:schemeClr val="accent6"/>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700">
              <a:solidFill>
                <a:schemeClr val="lt1"/>
              </a:solidFill>
            </a:endParaRPr>
          </a:p>
        </p:txBody>
      </p:sp>
      <p:sp>
        <p:nvSpPr>
          <p:cNvPr id="1416" name="Google Shape;1416;g39683a23c58_0_243"/>
          <p:cNvSpPr txBox="1"/>
          <p:nvPr/>
        </p:nvSpPr>
        <p:spPr>
          <a:xfrm>
            <a:off x="1450667" y="1678900"/>
            <a:ext cx="4747200" cy="630900"/>
          </a:xfrm>
          <a:prstGeom prst="rect">
            <a:avLst/>
          </a:prstGeom>
          <a:noFill/>
          <a:ln>
            <a:noFill/>
          </a:ln>
        </p:spPr>
        <p:txBody>
          <a:bodyPr anchorCtr="0" anchor="t" bIns="121900" lIns="121900" spcFirstLastPara="1" rIns="121900" wrap="square" tIns="121900">
            <a:spAutoFit/>
          </a:bodyPr>
          <a:lstStyle/>
          <a:p>
            <a:pPr indent="0" lvl="0" marL="0" rtl="0" algn="l">
              <a:lnSpc>
                <a:spcPct val="132432"/>
              </a:lnSpc>
              <a:spcBef>
                <a:spcPts val="0"/>
              </a:spcBef>
              <a:spcAft>
                <a:spcPts val="0"/>
              </a:spcAft>
              <a:buNone/>
            </a:pPr>
            <a:r>
              <a:rPr lang="en-US" sz="2500">
                <a:solidFill>
                  <a:schemeClr val="lt1"/>
                </a:solidFill>
              </a:rPr>
              <a:t>Inference Orchestration</a:t>
            </a:r>
            <a:endParaRPr sz="2500">
              <a:solidFill>
                <a:schemeClr val="lt1"/>
              </a:solidFill>
            </a:endParaRPr>
          </a:p>
        </p:txBody>
      </p:sp>
      <p:sp>
        <p:nvSpPr>
          <p:cNvPr id="1417" name="Google Shape;1417;g39683a23c58_0_243"/>
          <p:cNvSpPr txBox="1"/>
          <p:nvPr/>
        </p:nvSpPr>
        <p:spPr>
          <a:xfrm>
            <a:off x="1450667" y="2088400"/>
            <a:ext cx="5870400" cy="767100"/>
          </a:xfrm>
          <a:prstGeom prst="rect">
            <a:avLst/>
          </a:prstGeom>
          <a:noFill/>
          <a:ln>
            <a:noFill/>
          </a:ln>
        </p:spPr>
        <p:txBody>
          <a:bodyPr anchorCtr="0" anchor="t" bIns="121900" lIns="121900" spcFirstLastPara="1" rIns="121900" wrap="square" tIns="121900">
            <a:spAutoFit/>
          </a:bodyPr>
          <a:lstStyle/>
          <a:p>
            <a:pPr indent="0" lvl="0" marL="0" rtl="0" algn="l">
              <a:lnSpc>
                <a:spcPct val="111538"/>
              </a:lnSpc>
              <a:spcBef>
                <a:spcPts val="0"/>
              </a:spcBef>
              <a:spcAft>
                <a:spcPts val="0"/>
              </a:spcAft>
              <a:buNone/>
            </a:pPr>
            <a:r>
              <a:rPr lang="en-US" sz="1600">
                <a:solidFill>
                  <a:schemeClr val="lt1"/>
                </a:solidFill>
              </a:rPr>
              <a:t>Coordinate gateway, scheduling, cache, and autoscaling for production serving</a:t>
            </a:r>
            <a:endParaRPr sz="1600">
              <a:solidFill>
                <a:schemeClr val="lt1"/>
              </a:solidFill>
            </a:endParaRPr>
          </a:p>
        </p:txBody>
      </p:sp>
      <p:sp>
        <p:nvSpPr>
          <p:cNvPr id="1418" name="Google Shape;1418;g39683a23c58_0_243"/>
          <p:cNvSpPr txBox="1"/>
          <p:nvPr/>
        </p:nvSpPr>
        <p:spPr>
          <a:xfrm>
            <a:off x="1450667" y="2796667"/>
            <a:ext cx="6320100" cy="630900"/>
          </a:xfrm>
          <a:prstGeom prst="rect">
            <a:avLst/>
          </a:prstGeom>
          <a:noFill/>
          <a:ln>
            <a:noFill/>
          </a:ln>
        </p:spPr>
        <p:txBody>
          <a:bodyPr anchorCtr="0" anchor="t" bIns="121900" lIns="121900" spcFirstLastPara="1" rIns="121900" wrap="square" tIns="121900">
            <a:spAutoFit/>
          </a:bodyPr>
          <a:lstStyle/>
          <a:p>
            <a:pPr indent="0" lvl="0" marL="0" rtl="0" algn="l">
              <a:lnSpc>
                <a:spcPct val="132432"/>
              </a:lnSpc>
              <a:spcBef>
                <a:spcPts val="0"/>
              </a:spcBef>
              <a:spcAft>
                <a:spcPts val="0"/>
              </a:spcAft>
              <a:buClr>
                <a:srgbClr val="67534F"/>
              </a:buClr>
              <a:buSzPts val="2500"/>
              <a:buFont typeface="Marcellus"/>
              <a:buNone/>
            </a:pPr>
            <a:r>
              <a:rPr lang="en-US" sz="2500">
                <a:solidFill>
                  <a:schemeClr val="lt1"/>
                </a:solidFill>
              </a:rPr>
              <a:t>Inference Engine </a:t>
            </a:r>
            <a:endParaRPr sz="2500">
              <a:solidFill>
                <a:schemeClr val="lt1"/>
              </a:solidFill>
            </a:endParaRPr>
          </a:p>
        </p:txBody>
      </p:sp>
      <p:sp>
        <p:nvSpPr>
          <p:cNvPr id="1419" name="Google Shape;1419;g39683a23c58_0_243"/>
          <p:cNvSpPr txBox="1"/>
          <p:nvPr/>
        </p:nvSpPr>
        <p:spPr>
          <a:xfrm>
            <a:off x="1450667" y="3206155"/>
            <a:ext cx="5870400" cy="767100"/>
          </a:xfrm>
          <a:prstGeom prst="rect">
            <a:avLst/>
          </a:prstGeom>
          <a:noFill/>
          <a:ln>
            <a:noFill/>
          </a:ln>
        </p:spPr>
        <p:txBody>
          <a:bodyPr anchorCtr="0" anchor="t" bIns="121900" lIns="121900" spcFirstLastPara="1" rIns="121900" wrap="square" tIns="121900">
            <a:spAutoFit/>
          </a:bodyPr>
          <a:lstStyle/>
          <a:p>
            <a:pPr indent="0" lvl="0" marL="0" rtl="0" algn="l">
              <a:lnSpc>
                <a:spcPct val="111538"/>
              </a:lnSpc>
              <a:spcBef>
                <a:spcPts val="0"/>
              </a:spcBef>
              <a:spcAft>
                <a:spcPts val="0"/>
              </a:spcAft>
              <a:buNone/>
            </a:pPr>
            <a:r>
              <a:rPr lang="en-US" sz="1600">
                <a:solidFill>
                  <a:schemeClr val="lt1"/>
                </a:solidFill>
              </a:rPr>
              <a:t>Tune the serving engine and runtime parameters for each model and workload</a:t>
            </a:r>
            <a:endParaRPr sz="1700">
              <a:solidFill>
                <a:schemeClr val="lt1"/>
              </a:solidFill>
            </a:endParaRPr>
          </a:p>
        </p:txBody>
      </p:sp>
      <p:sp>
        <p:nvSpPr>
          <p:cNvPr id="1420" name="Google Shape;1420;g39683a23c58_0_243"/>
          <p:cNvSpPr txBox="1"/>
          <p:nvPr/>
        </p:nvSpPr>
        <p:spPr>
          <a:xfrm>
            <a:off x="1450667" y="3914435"/>
            <a:ext cx="4598100" cy="630900"/>
          </a:xfrm>
          <a:prstGeom prst="rect">
            <a:avLst/>
          </a:prstGeom>
          <a:noFill/>
          <a:ln>
            <a:noFill/>
          </a:ln>
        </p:spPr>
        <p:txBody>
          <a:bodyPr anchorCtr="0" anchor="t" bIns="121900" lIns="121900" spcFirstLastPara="1" rIns="121900" wrap="square" tIns="121900">
            <a:spAutoFit/>
          </a:bodyPr>
          <a:lstStyle/>
          <a:p>
            <a:pPr indent="0" lvl="0" marL="0" rtl="0" algn="l">
              <a:lnSpc>
                <a:spcPct val="132432"/>
              </a:lnSpc>
              <a:spcBef>
                <a:spcPts val="0"/>
              </a:spcBef>
              <a:spcAft>
                <a:spcPts val="0"/>
              </a:spcAft>
              <a:buClr>
                <a:srgbClr val="67534F"/>
              </a:buClr>
              <a:buSzPts val="2500"/>
              <a:buFont typeface="Marcellus"/>
              <a:buNone/>
            </a:pPr>
            <a:r>
              <a:rPr lang="en-US" sz="2500">
                <a:solidFill>
                  <a:schemeClr val="lt1"/>
                </a:solidFill>
              </a:rPr>
              <a:t>Kernel &amp; Communication</a:t>
            </a:r>
            <a:endParaRPr sz="2500">
              <a:solidFill>
                <a:schemeClr val="lt1"/>
              </a:solidFill>
            </a:endParaRPr>
          </a:p>
        </p:txBody>
      </p:sp>
      <p:sp>
        <p:nvSpPr>
          <p:cNvPr id="1421" name="Google Shape;1421;g39683a23c58_0_243"/>
          <p:cNvSpPr txBox="1"/>
          <p:nvPr/>
        </p:nvSpPr>
        <p:spPr>
          <a:xfrm>
            <a:off x="1450667" y="4323923"/>
            <a:ext cx="5870400" cy="767100"/>
          </a:xfrm>
          <a:prstGeom prst="rect">
            <a:avLst/>
          </a:prstGeom>
          <a:noFill/>
          <a:ln>
            <a:noFill/>
          </a:ln>
        </p:spPr>
        <p:txBody>
          <a:bodyPr anchorCtr="0" anchor="t" bIns="121900" lIns="121900" spcFirstLastPara="1" rIns="121900" wrap="square" tIns="121900">
            <a:spAutoFit/>
          </a:bodyPr>
          <a:lstStyle/>
          <a:p>
            <a:pPr indent="0" lvl="0" marL="0" rtl="0" algn="l">
              <a:lnSpc>
                <a:spcPct val="111538"/>
              </a:lnSpc>
              <a:spcBef>
                <a:spcPts val="0"/>
              </a:spcBef>
              <a:spcAft>
                <a:spcPts val="0"/>
              </a:spcAft>
              <a:buClr>
                <a:srgbClr val="67534F"/>
              </a:buClr>
              <a:buSzPts val="1700"/>
              <a:buFont typeface="Montserrat"/>
              <a:buNone/>
            </a:pPr>
            <a:r>
              <a:rPr lang="en-US" sz="1600">
                <a:solidFill>
                  <a:schemeClr val="lt1"/>
                </a:solidFill>
              </a:rPr>
              <a:t>Optimize quantization, kernels, and communication paths for higher throughput</a:t>
            </a:r>
            <a:endParaRPr sz="1600">
              <a:solidFill>
                <a:schemeClr val="lt1"/>
              </a:solidFill>
            </a:endParaRPr>
          </a:p>
        </p:txBody>
      </p:sp>
      <p:sp>
        <p:nvSpPr>
          <p:cNvPr id="1422" name="Google Shape;1422;g39683a23c58_0_243"/>
          <p:cNvSpPr txBox="1"/>
          <p:nvPr/>
        </p:nvSpPr>
        <p:spPr>
          <a:xfrm>
            <a:off x="1450667" y="5118768"/>
            <a:ext cx="4598100" cy="630900"/>
          </a:xfrm>
          <a:prstGeom prst="rect">
            <a:avLst/>
          </a:prstGeom>
          <a:noFill/>
          <a:ln>
            <a:noFill/>
          </a:ln>
        </p:spPr>
        <p:txBody>
          <a:bodyPr anchorCtr="0" anchor="t" bIns="121900" lIns="121900" spcFirstLastPara="1" rIns="121900" wrap="square" tIns="121900">
            <a:spAutoFit/>
          </a:bodyPr>
          <a:lstStyle/>
          <a:p>
            <a:pPr indent="0" lvl="0" marL="0" rtl="0" algn="l">
              <a:lnSpc>
                <a:spcPct val="132432"/>
              </a:lnSpc>
              <a:spcBef>
                <a:spcPts val="0"/>
              </a:spcBef>
              <a:spcAft>
                <a:spcPts val="0"/>
              </a:spcAft>
              <a:buClr>
                <a:srgbClr val="67534F"/>
              </a:buClr>
              <a:buSzPts val="2500"/>
              <a:buFont typeface="Marcellus"/>
              <a:buNone/>
            </a:pPr>
            <a:r>
              <a:rPr lang="en-US" sz="2500">
                <a:solidFill>
                  <a:schemeClr val="lt1"/>
                </a:solidFill>
              </a:rPr>
              <a:t>Hardware Adaptation</a:t>
            </a:r>
            <a:endParaRPr sz="2500">
              <a:solidFill>
                <a:schemeClr val="lt1"/>
              </a:solidFill>
            </a:endParaRPr>
          </a:p>
        </p:txBody>
      </p:sp>
      <p:sp>
        <p:nvSpPr>
          <p:cNvPr id="1423" name="Google Shape;1423;g39683a23c58_0_243"/>
          <p:cNvSpPr txBox="1"/>
          <p:nvPr/>
        </p:nvSpPr>
        <p:spPr>
          <a:xfrm>
            <a:off x="1450667" y="5528256"/>
            <a:ext cx="5870400" cy="767100"/>
          </a:xfrm>
          <a:prstGeom prst="rect">
            <a:avLst/>
          </a:prstGeom>
          <a:noFill/>
          <a:ln>
            <a:noFill/>
          </a:ln>
        </p:spPr>
        <p:txBody>
          <a:bodyPr anchorCtr="0" anchor="t" bIns="121900" lIns="121900" spcFirstLastPara="1" rIns="121900" wrap="square" tIns="121900">
            <a:spAutoFit/>
          </a:bodyPr>
          <a:lstStyle/>
          <a:p>
            <a:pPr indent="0" lvl="0" marL="0" rtl="0" algn="l">
              <a:lnSpc>
                <a:spcPct val="111538"/>
              </a:lnSpc>
              <a:spcBef>
                <a:spcPts val="0"/>
              </a:spcBef>
              <a:spcAft>
                <a:spcPts val="0"/>
              </a:spcAft>
              <a:buClr>
                <a:srgbClr val="67534F"/>
              </a:buClr>
              <a:buSzPts val="1700"/>
              <a:buFont typeface="Montserrat"/>
              <a:buNone/>
            </a:pPr>
            <a:r>
              <a:rPr lang="en-US" sz="1600">
                <a:solidFill>
                  <a:schemeClr val="lt1"/>
                </a:solidFill>
              </a:rPr>
              <a:t>Validate and auto-tune configurations across new GPU and accelerator platforms</a:t>
            </a:r>
            <a:endParaRPr sz="1700">
              <a:solidFill>
                <a:schemeClr val="lt1"/>
              </a:solidFill>
            </a:endParaRPr>
          </a:p>
        </p:txBody>
      </p:sp>
      <p:sp>
        <p:nvSpPr>
          <p:cNvPr id="1424" name="Google Shape;1424;g39683a23c58_0_243"/>
          <p:cNvSpPr txBox="1"/>
          <p:nvPr/>
        </p:nvSpPr>
        <p:spPr>
          <a:xfrm>
            <a:off x="8354767" y="1884065"/>
            <a:ext cx="1859700" cy="630900"/>
          </a:xfrm>
          <a:prstGeom prst="rect">
            <a:avLst/>
          </a:prstGeom>
          <a:noFill/>
          <a:ln>
            <a:noFill/>
          </a:ln>
        </p:spPr>
        <p:txBody>
          <a:bodyPr anchorCtr="0" anchor="t" bIns="121900" lIns="121900" spcFirstLastPara="1" rIns="121900" wrap="square" tIns="121900">
            <a:spAutoFit/>
          </a:bodyPr>
          <a:lstStyle/>
          <a:p>
            <a:pPr indent="0" lvl="0" marL="0" rtl="0" algn="l">
              <a:lnSpc>
                <a:spcPct val="132432"/>
              </a:lnSpc>
              <a:spcBef>
                <a:spcPts val="0"/>
              </a:spcBef>
              <a:spcAft>
                <a:spcPts val="0"/>
              </a:spcAft>
              <a:buNone/>
            </a:pPr>
            <a:r>
              <a:rPr lang="en-US" sz="2500">
                <a:solidFill>
                  <a:schemeClr val="lt1"/>
                </a:solidFill>
              </a:rPr>
              <a:t>Benchmark</a:t>
            </a:r>
            <a:endParaRPr sz="2500">
              <a:solidFill>
                <a:schemeClr val="lt1"/>
              </a:solidFill>
            </a:endParaRPr>
          </a:p>
        </p:txBody>
      </p:sp>
      <p:sp>
        <p:nvSpPr>
          <p:cNvPr id="1425" name="Google Shape;1425;g39683a23c58_0_243"/>
          <p:cNvSpPr txBox="1"/>
          <p:nvPr/>
        </p:nvSpPr>
        <p:spPr>
          <a:xfrm>
            <a:off x="8354767" y="2497900"/>
            <a:ext cx="2380800" cy="1591200"/>
          </a:xfrm>
          <a:prstGeom prst="rect">
            <a:avLst/>
          </a:prstGeom>
          <a:noFill/>
          <a:ln>
            <a:noFill/>
          </a:ln>
        </p:spPr>
        <p:txBody>
          <a:bodyPr anchorCtr="0" anchor="t" bIns="121900" lIns="121900" spcFirstLastPara="1" rIns="121900" wrap="square" tIns="121900">
            <a:spAutoFit/>
          </a:bodyPr>
          <a:lstStyle/>
          <a:p>
            <a:pPr indent="0" lvl="0" marL="0" rtl="0" algn="l">
              <a:lnSpc>
                <a:spcPct val="111538"/>
              </a:lnSpc>
              <a:spcBef>
                <a:spcPts val="0"/>
              </a:spcBef>
              <a:spcAft>
                <a:spcPts val="0"/>
              </a:spcAft>
              <a:buClr>
                <a:schemeClr val="dk1"/>
              </a:buClr>
              <a:buSzPts val="1500"/>
              <a:buFont typeface="Arial"/>
              <a:buNone/>
            </a:pPr>
            <a:r>
              <a:rPr lang="en-US" sz="1600">
                <a:solidFill>
                  <a:schemeClr val="lt1"/>
                </a:solidFill>
              </a:rPr>
              <a:t>llm-d-benchmark </a:t>
            </a:r>
            <a:endParaRPr sz="1600">
              <a:solidFill>
                <a:schemeClr val="lt1"/>
              </a:solidFill>
            </a:endParaRPr>
          </a:p>
          <a:p>
            <a:pPr indent="0" lvl="0" marL="0" rtl="0" algn="l">
              <a:lnSpc>
                <a:spcPct val="111538"/>
              </a:lnSpc>
              <a:spcBef>
                <a:spcPts val="0"/>
              </a:spcBef>
              <a:spcAft>
                <a:spcPts val="0"/>
              </a:spcAft>
              <a:buNone/>
            </a:pPr>
            <a:r>
              <a:rPr lang="en-US" sz="1600">
                <a:solidFill>
                  <a:schemeClr val="lt1"/>
                </a:solidFill>
              </a:rPr>
              <a:t>Simulate traffic and collect performance data</a:t>
            </a:r>
            <a:endParaRPr sz="1600">
              <a:solidFill>
                <a:schemeClr val="lt1"/>
              </a:solidFill>
            </a:endParaRPr>
          </a:p>
          <a:p>
            <a:pPr indent="0" lvl="0" marL="0" rtl="0" algn="l">
              <a:lnSpc>
                <a:spcPct val="111538"/>
              </a:lnSpc>
              <a:spcBef>
                <a:spcPts val="0"/>
              </a:spcBef>
              <a:spcAft>
                <a:spcPts val="0"/>
              </a:spcAft>
              <a:buNone/>
            </a:pPr>
            <a:r>
              <a:t/>
            </a:r>
            <a:endParaRPr sz="1600">
              <a:solidFill>
                <a:schemeClr val="lt1"/>
              </a:solidFill>
            </a:endParaRPr>
          </a:p>
        </p:txBody>
      </p:sp>
      <p:sp>
        <p:nvSpPr>
          <p:cNvPr id="1426" name="Google Shape;1426;g39683a23c58_0_243"/>
          <p:cNvSpPr/>
          <p:nvPr/>
        </p:nvSpPr>
        <p:spPr>
          <a:xfrm>
            <a:off x="8182567" y="4085167"/>
            <a:ext cx="2380800" cy="1947900"/>
          </a:xfrm>
          <a:prstGeom prst="rect">
            <a:avLst/>
          </a:prstGeom>
          <a:solidFill>
            <a:schemeClr val="accent5"/>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700">
              <a:solidFill>
                <a:schemeClr val="lt1"/>
              </a:solidFill>
            </a:endParaRPr>
          </a:p>
        </p:txBody>
      </p:sp>
      <p:sp>
        <p:nvSpPr>
          <p:cNvPr id="1427" name="Google Shape;1427;g39683a23c58_0_243"/>
          <p:cNvSpPr txBox="1"/>
          <p:nvPr/>
        </p:nvSpPr>
        <p:spPr>
          <a:xfrm>
            <a:off x="8354767" y="4038065"/>
            <a:ext cx="1859700" cy="630900"/>
          </a:xfrm>
          <a:prstGeom prst="rect">
            <a:avLst/>
          </a:prstGeom>
          <a:noFill/>
          <a:ln>
            <a:noFill/>
          </a:ln>
        </p:spPr>
        <p:txBody>
          <a:bodyPr anchorCtr="0" anchor="t" bIns="121900" lIns="121900" spcFirstLastPara="1" rIns="121900" wrap="square" tIns="121900">
            <a:spAutoFit/>
          </a:bodyPr>
          <a:lstStyle/>
          <a:p>
            <a:pPr indent="0" lvl="0" marL="0" marR="0" rtl="0" algn="l">
              <a:lnSpc>
                <a:spcPct val="132432"/>
              </a:lnSpc>
              <a:spcBef>
                <a:spcPts val="0"/>
              </a:spcBef>
              <a:spcAft>
                <a:spcPts val="0"/>
              </a:spcAft>
              <a:buNone/>
            </a:pPr>
            <a:r>
              <a:rPr lang="en-US" sz="2500">
                <a:solidFill>
                  <a:schemeClr val="lt1"/>
                </a:solidFill>
              </a:rPr>
              <a:t>Planner</a:t>
            </a:r>
            <a:endParaRPr sz="2500">
              <a:solidFill>
                <a:schemeClr val="lt1"/>
              </a:solidFill>
            </a:endParaRPr>
          </a:p>
        </p:txBody>
      </p:sp>
      <p:sp>
        <p:nvSpPr>
          <p:cNvPr id="1428" name="Google Shape;1428;g39683a23c58_0_243"/>
          <p:cNvSpPr txBox="1"/>
          <p:nvPr/>
        </p:nvSpPr>
        <p:spPr>
          <a:xfrm>
            <a:off x="8354767" y="4651900"/>
            <a:ext cx="2208300" cy="1316700"/>
          </a:xfrm>
          <a:prstGeom prst="rect">
            <a:avLst/>
          </a:prstGeom>
          <a:noFill/>
          <a:ln>
            <a:noFill/>
          </a:ln>
        </p:spPr>
        <p:txBody>
          <a:bodyPr anchorCtr="0" anchor="t" bIns="121900" lIns="121900" spcFirstLastPara="1" rIns="121900" wrap="square" tIns="121900">
            <a:spAutoFit/>
          </a:bodyPr>
          <a:lstStyle/>
          <a:p>
            <a:pPr indent="0" lvl="0" marL="0" rtl="0" algn="l">
              <a:lnSpc>
                <a:spcPct val="111538"/>
              </a:lnSpc>
              <a:spcBef>
                <a:spcPts val="0"/>
              </a:spcBef>
              <a:spcAft>
                <a:spcPts val="0"/>
              </a:spcAft>
              <a:buNone/>
            </a:pPr>
            <a:r>
              <a:rPr lang="en-US" sz="1600">
                <a:solidFill>
                  <a:schemeClr val="lt1"/>
                </a:solidFill>
              </a:rPr>
              <a:t>Turn benchmark history into explainable configuration choices</a:t>
            </a:r>
            <a:endParaRPr sz="1600">
              <a:solidFill>
                <a:schemeClr val="lt1"/>
              </a:solidFill>
            </a:endParaRPr>
          </a:p>
        </p:txBody>
      </p:sp>
      <p:pic>
        <p:nvPicPr>
          <p:cNvPr id="1429" name="Google Shape;1429;g39683a23c58_0_243"/>
          <p:cNvPicPr preferRelativeResize="0"/>
          <p:nvPr/>
        </p:nvPicPr>
        <p:blipFill>
          <a:blip r:embed="rId3">
            <a:alphaModFix/>
          </a:blip>
          <a:stretch>
            <a:fillRect/>
          </a:stretch>
        </p:blipFill>
        <p:spPr>
          <a:xfrm>
            <a:off x="6713793" y="2532801"/>
            <a:ext cx="930476" cy="284200"/>
          </a:xfrm>
          <a:prstGeom prst="rect">
            <a:avLst/>
          </a:prstGeom>
          <a:noFill/>
          <a:ln>
            <a:noFill/>
          </a:ln>
        </p:spPr>
      </p:pic>
      <p:pic>
        <p:nvPicPr>
          <p:cNvPr id="1430" name="Google Shape;1430;g39683a23c58_0_243"/>
          <p:cNvPicPr preferRelativeResize="0"/>
          <p:nvPr/>
        </p:nvPicPr>
        <p:blipFill>
          <a:blip r:embed="rId3">
            <a:alphaModFix/>
          </a:blip>
          <a:stretch>
            <a:fillRect/>
          </a:stretch>
        </p:blipFill>
        <p:spPr>
          <a:xfrm>
            <a:off x="9597934" y="3581532"/>
            <a:ext cx="930533" cy="284200"/>
          </a:xfrm>
          <a:prstGeom prst="rect">
            <a:avLst/>
          </a:prstGeom>
          <a:noFill/>
          <a:ln>
            <a:noFill/>
          </a:ln>
        </p:spPr>
      </p:pic>
      <p:pic>
        <p:nvPicPr>
          <p:cNvPr id="1431" name="Google Shape;1431;g39683a23c58_0_243"/>
          <p:cNvPicPr preferRelativeResize="0"/>
          <p:nvPr/>
        </p:nvPicPr>
        <p:blipFill>
          <a:blip r:embed="rId4">
            <a:alphaModFix/>
          </a:blip>
          <a:stretch>
            <a:fillRect/>
          </a:stretch>
        </p:blipFill>
        <p:spPr>
          <a:xfrm>
            <a:off x="6705767" y="3658014"/>
            <a:ext cx="930467" cy="26588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5" name="Shape 1435"/>
        <p:cNvGrpSpPr/>
        <p:nvPr/>
      </p:nvGrpSpPr>
      <p:grpSpPr>
        <a:xfrm>
          <a:off x="0" y="0"/>
          <a:ext cx="0" cy="0"/>
          <a:chOff x="0" y="0"/>
          <a:chExt cx="0" cy="0"/>
        </a:xfrm>
      </p:grpSpPr>
      <p:sp>
        <p:nvSpPr>
          <p:cNvPr id="1436" name="Google Shape;1436;g39683a23c58_0_269"/>
          <p:cNvSpPr txBox="1"/>
          <p:nvPr>
            <p:ph type="title"/>
          </p:nvPr>
        </p:nvSpPr>
        <p:spPr>
          <a:xfrm>
            <a:off x="415600" y="0"/>
            <a:ext cx="9266400" cy="1397100"/>
          </a:xfrm>
          <a:prstGeom prst="rect">
            <a:avLst/>
          </a:prstGeom>
        </p:spPr>
        <p:txBody>
          <a:bodyPr anchorCtr="0" anchor="ctr" bIns="0" lIns="0" spcFirstLastPara="1" rIns="0" wrap="square" tIns="0">
            <a:normAutofit/>
          </a:bodyPr>
          <a:lstStyle/>
          <a:p>
            <a:pPr indent="0" lvl="0" marL="0" marR="0" rtl="0" algn="l">
              <a:lnSpc>
                <a:spcPct val="100000"/>
              </a:lnSpc>
              <a:spcBef>
                <a:spcPts val="0"/>
              </a:spcBef>
              <a:spcAft>
                <a:spcPts val="0"/>
              </a:spcAft>
              <a:buNone/>
            </a:pPr>
            <a:r>
              <a:rPr lang="en-US"/>
              <a:t>A Practical Optimization</a:t>
            </a:r>
            <a:r>
              <a:rPr b="0" lang="en-US" sz="1700">
                <a:solidFill>
                  <a:schemeClr val="dk1"/>
                </a:solidFill>
              </a:rPr>
              <a:t> </a:t>
            </a:r>
            <a:r>
              <a:rPr lang="en-US"/>
              <a:t>Loop</a:t>
            </a:r>
            <a:endParaRPr/>
          </a:p>
        </p:txBody>
      </p:sp>
      <p:sp>
        <p:nvSpPr>
          <p:cNvPr id="1437" name="Google Shape;1437;g39683a23c58_0_269"/>
          <p:cNvSpPr txBox="1"/>
          <p:nvPr/>
        </p:nvSpPr>
        <p:spPr>
          <a:xfrm>
            <a:off x="261800" y="1397200"/>
            <a:ext cx="11668500" cy="492600"/>
          </a:xfrm>
          <a:prstGeom prst="rect">
            <a:avLst/>
          </a:prstGeom>
          <a:noFill/>
          <a:ln>
            <a:noFill/>
          </a:ln>
        </p:spPr>
        <p:txBody>
          <a:bodyPr anchorCtr="0" anchor="t" bIns="121900" lIns="121900" spcFirstLastPara="1" rIns="121900" wrap="square" tIns="121900">
            <a:spAutoFit/>
          </a:bodyPr>
          <a:lstStyle/>
          <a:p>
            <a:pPr indent="0" lvl="0" marL="0" rtl="0" algn="l">
              <a:lnSpc>
                <a:spcPct val="115000"/>
              </a:lnSpc>
              <a:spcBef>
                <a:spcPts val="1600"/>
              </a:spcBef>
              <a:spcAft>
                <a:spcPts val="1600"/>
              </a:spcAft>
              <a:buNone/>
            </a:pPr>
            <a:r>
              <a:t/>
            </a:r>
            <a:endParaRPr sz="1600">
              <a:solidFill>
                <a:schemeClr val="dk1"/>
              </a:solidFill>
            </a:endParaRPr>
          </a:p>
        </p:txBody>
      </p:sp>
      <p:grpSp>
        <p:nvGrpSpPr>
          <p:cNvPr id="1438" name="Google Shape;1438;g39683a23c58_0_269"/>
          <p:cNvGrpSpPr/>
          <p:nvPr/>
        </p:nvGrpSpPr>
        <p:grpSpPr>
          <a:xfrm>
            <a:off x="996867" y="1714716"/>
            <a:ext cx="2778235" cy="4026158"/>
            <a:chOff x="0" y="1189989"/>
            <a:chExt cx="2726700" cy="3482836"/>
          </a:xfrm>
        </p:grpSpPr>
        <p:sp>
          <p:nvSpPr>
            <p:cNvPr id="1439" name="Google Shape;1439;g39683a23c58_0_269"/>
            <p:cNvSpPr/>
            <p:nvPr/>
          </p:nvSpPr>
          <p:spPr>
            <a:xfrm>
              <a:off x="0" y="1189989"/>
              <a:ext cx="2726700" cy="669000"/>
            </a:xfrm>
            <a:prstGeom prst="homePlate">
              <a:avLst>
                <a:gd fmla="val 50000" name="adj"/>
              </a:avLst>
            </a:prstGeom>
            <a:solidFill>
              <a:srgbClr val="155B55"/>
            </a:solidFill>
            <a:ln>
              <a:noFill/>
            </a:ln>
          </p:spPr>
          <p:txBody>
            <a:bodyPr anchorCtr="0" anchor="ctr" bIns="105700" lIns="105700" spcFirstLastPara="1" rIns="105700" wrap="square" tIns="105700">
              <a:noAutofit/>
            </a:bodyPr>
            <a:lstStyle/>
            <a:p>
              <a:pPr indent="0" lvl="0" marL="0" rtl="0" algn="ctr">
                <a:spcBef>
                  <a:spcPts val="0"/>
                </a:spcBef>
                <a:spcAft>
                  <a:spcPts val="0"/>
                </a:spcAft>
                <a:buNone/>
              </a:pPr>
              <a:r>
                <a:rPr lang="en-US" sz="1600">
                  <a:solidFill>
                    <a:srgbClr val="FFFFFF"/>
                  </a:solidFill>
                  <a:latin typeface="Roboto"/>
                  <a:ea typeface="Roboto"/>
                  <a:cs typeface="Roboto"/>
                  <a:sym typeface="Roboto"/>
                </a:rPr>
                <a:t>Plan</a:t>
              </a:r>
              <a:endParaRPr sz="1600">
                <a:solidFill>
                  <a:srgbClr val="FFFFFF"/>
                </a:solidFill>
                <a:latin typeface="Roboto"/>
                <a:ea typeface="Roboto"/>
                <a:cs typeface="Roboto"/>
                <a:sym typeface="Roboto"/>
              </a:endParaRPr>
            </a:p>
          </p:txBody>
        </p:sp>
        <p:sp>
          <p:nvSpPr>
            <p:cNvPr id="1440" name="Google Shape;1440;g39683a23c58_0_269"/>
            <p:cNvSpPr txBox="1"/>
            <p:nvPr/>
          </p:nvSpPr>
          <p:spPr>
            <a:xfrm>
              <a:off x="410850" y="2057125"/>
              <a:ext cx="1905000" cy="2615700"/>
            </a:xfrm>
            <a:prstGeom prst="rect">
              <a:avLst/>
            </a:prstGeom>
            <a:noFill/>
            <a:ln>
              <a:noFill/>
            </a:ln>
          </p:spPr>
          <p:txBody>
            <a:bodyPr anchorCtr="0" anchor="t" bIns="105700" lIns="105700" spcFirstLastPara="1" rIns="105700" wrap="square" tIns="105700">
              <a:noAutofit/>
            </a:bodyPr>
            <a:lstStyle/>
            <a:p>
              <a:pPr indent="0" lvl="0" marL="0" rtl="0" algn="l">
                <a:lnSpc>
                  <a:spcPct val="115000"/>
                </a:lnSpc>
                <a:spcBef>
                  <a:spcPts val="0"/>
                </a:spcBef>
                <a:spcAft>
                  <a:spcPts val="0"/>
                </a:spcAft>
                <a:buNone/>
              </a:pPr>
              <a:r>
                <a:rPr lang="en-US" sz="1400">
                  <a:latin typeface="Roboto"/>
                  <a:ea typeface="Roboto"/>
                  <a:cs typeface="Roboto"/>
                  <a:sym typeface="Roboto"/>
                </a:rPr>
                <a:t>Generate an initial plan from historical data, including </a:t>
              </a:r>
              <a:r>
                <a:rPr b="1" lang="en-US" sz="1400">
                  <a:latin typeface="Roboto"/>
                  <a:ea typeface="Roboto"/>
                  <a:cs typeface="Roboto"/>
                  <a:sym typeface="Roboto"/>
                </a:rPr>
                <a:t>hardware selection</a:t>
              </a:r>
              <a:r>
                <a:rPr lang="en-US" sz="1400">
                  <a:latin typeface="Roboto"/>
                  <a:ea typeface="Roboto"/>
                  <a:cs typeface="Roboto"/>
                  <a:sym typeface="Roboto"/>
                </a:rPr>
                <a:t>, </a:t>
              </a:r>
              <a:r>
                <a:rPr b="1" lang="en-US" sz="1400">
                  <a:latin typeface="Roboto"/>
                  <a:ea typeface="Roboto"/>
                  <a:cs typeface="Roboto"/>
                  <a:sym typeface="Roboto"/>
                </a:rPr>
                <a:t>KV cache architecture</a:t>
              </a:r>
              <a:r>
                <a:rPr lang="en-US" sz="1400">
                  <a:latin typeface="Roboto"/>
                  <a:ea typeface="Roboto"/>
                  <a:cs typeface="Roboto"/>
                  <a:sym typeface="Roboto"/>
                </a:rPr>
                <a:t>, router strategy, </a:t>
              </a:r>
              <a:r>
                <a:rPr b="1" lang="en-US" sz="1400">
                  <a:latin typeface="Roboto"/>
                  <a:ea typeface="Roboto"/>
                  <a:cs typeface="Roboto"/>
                  <a:sym typeface="Roboto"/>
                </a:rPr>
                <a:t>PD ratio</a:t>
              </a:r>
              <a:r>
                <a:rPr lang="en-US" sz="1400">
                  <a:latin typeface="Roboto"/>
                  <a:ea typeface="Roboto"/>
                  <a:cs typeface="Roboto"/>
                  <a:sym typeface="Roboto"/>
                </a:rPr>
                <a:t>, and key vLLM settings</a:t>
              </a:r>
              <a:endParaRPr sz="1400">
                <a:latin typeface="Roboto"/>
                <a:ea typeface="Roboto"/>
                <a:cs typeface="Roboto"/>
                <a:sym typeface="Roboto"/>
              </a:endParaRPr>
            </a:p>
          </p:txBody>
        </p:sp>
      </p:grpSp>
      <p:grpSp>
        <p:nvGrpSpPr>
          <p:cNvPr id="1441" name="Google Shape;1441;g39683a23c58_0_269"/>
          <p:cNvGrpSpPr/>
          <p:nvPr/>
        </p:nvGrpSpPr>
        <p:grpSpPr>
          <a:xfrm>
            <a:off x="3303070" y="1714469"/>
            <a:ext cx="2589331" cy="4026406"/>
            <a:chOff x="2263425" y="1189775"/>
            <a:chExt cx="2541300" cy="3483050"/>
          </a:xfrm>
        </p:grpSpPr>
        <p:sp>
          <p:nvSpPr>
            <p:cNvPr id="1442" name="Google Shape;1442;g39683a23c58_0_269"/>
            <p:cNvSpPr/>
            <p:nvPr/>
          </p:nvSpPr>
          <p:spPr>
            <a:xfrm>
              <a:off x="2263425" y="1189775"/>
              <a:ext cx="2541300" cy="669000"/>
            </a:xfrm>
            <a:prstGeom prst="chevron">
              <a:avLst>
                <a:gd fmla="val 50000" name="adj"/>
              </a:avLst>
            </a:prstGeom>
            <a:solidFill>
              <a:srgbClr val="1B786F"/>
            </a:solidFill>
            <a:ln>
              <a:noFill/>
            </a:ln>
          </p:spPr>
          <p:txBody>
            <a:bodyPr anchorCtr="0" anchor="ctr" bIns="105700" lIns="105700" spcFirstLastPara="1" rIns="105700" wrap="square" tIns="105700">
              <a:noAutofit/>
            </a:bodyPr>
            <a:lstStyle/>
            <a:p>
              <a:pPr indent="0" lvl="0" marL="0" rtl="0" algn="ctr">
                <a:spcBef>
                  <a:spcPts val="0"/>
                </a:spcBef>
                <a:spcAft>
                  <a:spcPts val="0"/>
                </a:spcAft>
                <a:buNone/>
              </a:pPr>
              <a:r>
                <a:rPr lang="en-US" sz="1600">
                  <a:solidFill>
                    <a:srgbClr val="FFFFFF"/>
                  </a:solidFill>
                  <a:latin typeface="Roboto"/>
                  <a:ea typeface="Roboto"/>
                  <a:cs typeface="Roboto"/>
                  <a:sym typeface="Roboto"/>
                </a:rPr>
                <a:t>Tune</a:t>
              </a:r>
              <a:endParaRPr sz="1600">
                <a:solidFill>
                  <a:srgbClr val="FFFFFF"/>
                </a:solidFill>
                <a:latin typeface="Roboto"/>
                <a:ea typeface="Roboto"/>
                <a:cs typeface="Roboto"/>
                <a:sym typeface="Roboto"/>
              </a:endParaRPr>
            </a:p>
          </p:txBody>
        </p:sp>
        <p:sp>
          <p:nvSpPr>
            <p:cNvPr id="1443" name="Google Shape;1443;g39683a23c58_0_269"/>
            <p:cNvSpPr txBox="1"/>
            <p:nvPr/>
          </p:nvSpPr>
          <p:spPr>
            <a:xfrm>
              <a:off x="2512202" y="2057125"/>
              <a:ext cx="1905000" cy="2615700"/>
            </a:xfrm>
            <a:prstGeom prst="rect">
              <a:avLst/>
            </a:prstGeom>
            <a:noFill/>
            <a:ln>
              <a:noFill/>
            </a:ln>
          </p:spPr>
          <p:txBody>
            <a:bodyPr anchorCtr="0" anchor="t" bIns="105700" lIns="105700" spcFirstLastPara="1" rIns="105700" wrap="square" tIns="105700">
              <a:noAutofit/>
            </a:bodyPr>
            <a:lstStyle/>
            <a:p>
              <a:pPr indent="0" lvl="0" marL="0" rtl="0" algn="l">
                <a:lnSpc>
                  <a:spcPct val="115000"/>
                </a:lnSpc>
                <a:spcBef>
                  <a:spcPts val="0"/>
                </a:spcBef>
                <a:spcAft>
                  <a:spcPts val="0"/>
                </a:spcAft>
                <a:buClr>
                  <a:schemeClr val="dk1"/>
                </a:buClr>
                <a:buSzPts val="1500"/>
                <a:buFont typeface="Arial"/>
                <a:buNone/>
              </a:pPr>
              <a:r>
                <a:rPr lang="en-US" sz="1400">
                  <a:latin typeface="Roboto"/>
                  <a:ea typeface="Roboto"/>
                  <a:cs typeface="Roboto"/>
                  <a:sym typeface="Roboto"/>
                </a:rPr>
                <a:t>Optimize on the target vLLM stack and GPU / network / storage environment</a:t>
              </a:r>
              <a:endParaRPr sz="1400">
                <a:latin typeface="Roboto"/>
                <a:ea typeface="Roboto"/>
                <a:cs typeface="Roboto"/>
                <a:sym typeface="Roboto"/>
              </a:endParaRPr>
            </a:p>
            <a:p>
              <a:pPr indent="0" lvl="0" marL="0" rtl="0" algn="l">
                <a:lnSpc>
                  <a:spcPct val="115000"/>
                </a:lnSpc>
                <a:spcBef>
                  <a:spcPts val="0"/>
                </a:spcBef>
                <a:spcAft>
                  <a:spcPts val="0"/>
                </a:spcAft>
                <a:buNone/>
              </a:pPr>
              <a:r>
                <a:rPr b="1" lang="en-US" sz="1400">
                  <a:latin typeface="Roboto"/>
                  <a:ea typeface="Roboto"/>
                  <a:cs typeface="Roboto"/>
                  <a:sym typeface="Roboto"/>
                </a:rPr>
                <a:t>Apply the latest tuning techniques</a:t>
              </a:r>
              <a:r>
                <a:rPr lang="en-US" sz="1400">
                  <a:latin typeface="Roboto"/>
                  <a:ea typeface="Roboto"/>
                  <a:cs typeface="Roboto"/>
                  <a:sym typeface="Roboto"/>
                </a:rPr>
                <a:t>, validate prefill and decode behavior, refine the PD ratio, and fix issues discovered along the way</a:t>
              </a:r>
              <a:endParaRPr sz="1400">
                <a:latin typeface="Roboto"/>
                <a:ea typeface="Roboto"/>
                <a:cs typeface="Roboto"/>
                <a:sym typeface="Roboto"/>
              </a:endParaRPr>
            </a:p>
          </p:txBody>
        </p:sp>
      </p:grpSp>
      <p:grpSp>
        <p:nvGrpSpPr>
          <p:cNvPr id="1444" name="Google Shape;1444;g39683a23c58_0_269"/>
          <p:cNvGrpSpPr/>
          <p:nvPr/>
        </p:nvGrpSpPr>
        <p:grpSpPr>
          <a:xfrm>
            <a:off x="5408677" y="1714469"/>
            <a:ext cx="2589331" cy="4026406"/>
            <a:chOff x="4329974" y="1189775"/>
            <a:chExt cx="2541300" cy="3483050"/>
          </a:xfrm>
        </p:grpSpPr>
        <p:sp>
          <p:nvSpPr>
            <p:cNvPr id="1445" name="Google Shape;1445;g39683a23c58_0_269"/>
            <p:cNvSpPr/>
            <p:nvPr/>
          </p:nvSpPr>
          <p:spPr>
            <a:xfrm>
              <a:off x="4329974" y="1189775"/>
              <a:ext cx="2541300" cy="669000"/>
            </a:xfrm>
            <a:prstGeom prst="chevron">
              <a:avLst>
                <a:gd fmla="val 50000" name="adj"/>
              </a:avLst>
            </a:prstGeom>
            <a:solidFill>
              <a:srgbClr val="1D7E75"/>
            </a:solidFill>
            <a:ln>
              <a:noFill/>
            </a:ln>
          </p:spPr>
          <p:txBody>
            <a:bodyPr anchorCtr="0" anchor="ctr" bIns="105700" lIns="105700" spcFirstLastPara="1" rIns="105700" wrap="square" tIns="105700">
              <a:noAutofit/>
            </a:bodyPr>
            <a:lstStyle/>
            <a:p>
              <a:pPr indent="0" lvl="0" marL="0" rtl="0" algn="ctr">
                <a:spcBef>
                  <a:spcPts val="0"/>
                </a:spcBef>
                <a:spcAft>
                  <a:spcPts val="0"/>
                </a:spcAft>
                <a:buNone/>
              </a:pPr>
              <a:r>
                <a:rPr lang="en-US" sz="1600">
                  <a:solidFill>
                    <a:srgbClr val="FFFFFF"/>
                  </a:solidFill>
                  <a:latin typeface="Roboto"/>
                  <a:ea typeface="Roboto"/>
                  <a:cs typeface="Roboto"/>
                  <a:sym typeface="Roboto"/>
                </a:rPr>
                <a:t>Benchmark</a:t>
              </a:r>
              <a:endParaRPr sz="1600">
                <a:solidFill>
                  <a:srgbClr val="FFFFFF"/>
                </a:solidFill>
                <a:latin typeface="Roboto"/>
                <a:ea typeface="Roboto"/>
                <a:cs typeface="Roboto"/>
                <a:sym typeface="Roboto"/>
              </a:endParaRPr>
            </a:p>
          </p:txBody>
        </p:sp>
        <p:sp>
          <p:nvSpPr>
            <p:cNvPr id="1446" name="Google Shape;1446;g39683a23c58_0_269"/>
            <p:cNvSpPr txBox="1"/>
            <p:nvPr/>
          </p:nvSpPr>
          <p:spPr>
            <a:xfrm>
              <a:off x="4613553" y="2057125"/>
              <a:ext cx="1905000" cy="2615700"/>
            </a:xfrm>
            <a:prstGeom prst="rect">
              <a:avLst/>
            </a:prstGeom>
            <a:noFill/>
            <a:ln>
              <a:noFill/>
            </a:ln>
          </p:spPr>
          <p:txBody>
            <a:bodyPr anchorCtr="0" anchor="t" bIns="105700" lIns="105700" spcFirstLastPara="1" rIns="105700" wrap="square" tIns="105700">
              <a:noAutofit/>
            </a:bodyPr>
            <a:lstStyle/>
            <a:p>
              <a:pPr indent="0" lvl="0" marL="0" rtl="0" algn="l">
                <a:lnSpc>
                  <a:spcPct val="115000"/>
                </a:lnSpc>
                <a:spcBef>
                  <a:spcPts val="0"/>
                </a:spcBef>
                <a:spcAft>
                  <a:spcPts val="0"/>
                </a:spcAft>
                <a:buNone/>
              </a:pPr>
              <a:r>
                <a:rPr lang="en-US" sz="1400">
                  <a:latin typeface="Roboto"/>
                  <a:ea typeface="Roboto"/>
                  <a:cs typeface="Roboto"/>
                  <a:sym typeface="Roboto"/>
                </a:rPr>
                <a:t>Use llm-d to simulate production traffic and benchmark the system</a:t>
              </a:r>
              <a:endParaRPr sz="1400">
                <a:latin typeface="Roboto"/>
                <a:ea typeface="Roboto"/>
                <a:cs typeface="Roboto"/>
                <a:sym typeface="Roboto"/>
              </a:endParaRPr>
            </a:p>
            <a:p>
              <a:pPr indent="0" lvl="0" marL="0" rtl="0" algn="l">
                <a:lnSpc>
                  <a:spcPct val="115000"/>
                </a:lnSpc>
                <a:spcBef>
                  <a:spcPts val="0"/>
                </a:spcBef>
                <a:spcAft>
                  <a:spcPts val="0"/>
                </a:spcAft>
                <a:buNone/>
              </a:pPr>
              <a:r>
                <a:rPr lang="en-US" sz="1400">
                  <a:latin typeface="Roboto"/>
                  <a:ea typeface="Roboto"/>
                  <a:cs typeface="Roboto"/>
                  <a:sym typeface="Roboto"/>
                </a:rPr>
                <a:t>Find the </a:t>
              </a:r>
              <a:r>
                <a:rPr b="1" lang="en-US" sz="1400">
                  <a:latin typeface="Roboto"/>
                  <a:ea typeface="Roboto"/>
                  <a:cs typeface="Roboto"/>
                  <a:sym typeface="Roboto"/>
                </a:rPr>
                <a:t>Pareto frontier</a:t>
              </a:r>
              <a:r>
                <a:rPr lang="en-US" sz="1400">
                  <a:latin typeface="Roboto"/>
                  <a:ea typeface="Roboto"/>
                  <a:cs typeface="Roboto"/>
                  <a:sym typeface="Roboto"/>
                </a:rPr>
                <a:t> across latency, throughput, and cost</a:t>
              </a:r>
              <a:endParaRPr sz="1400">
                <a:latin typeface="Roboto"/>
                <a:ea typeface="Roboto"/>
                <a:cs typeface="Roboto"/>
                <a:sym typeface="Roboto"/>
              </a:endParaRPr>
            </a:p>
          </p:txBody>
        </p:sp>
      </p:grpSp>
      <p:grpSp>
        <p:nvGrpSpPr>
          <p:cNvPr id="1447" name="Google Shape;1447;g39683a23c58_0_269"/>
          <p:cNvGrpSpPr/>
          <p:nvPr/>
        </p:nvGrpSpPr>
        <p:grpSpPr>
          <a:xfrm>
            <a:off x="7514504" y="1714469"/>
            <a:ext cx="2589331" cy="4026406"/>
            <a:chOff x="6396739" y="1189775"/>
            <a:chExt cx="2541300" cy="3483050"/>
          </a:xfrm>
        </p:grpSpPr>
        <p:sp>
          <p:nvSpPr>
            <p:cNvPr id="1448" name="Google Shape;1448;g39683a23c58_0_269"/>
            <p:cNvSpPr/>
            <p:nvPr/>
          </p:nvSpPr>
          <p:spPr>
            <a:xfrm>
              <a:off x="6396739" y="1189775"/>
              <a:ext cx="2541300" cy="669000"/>
            </a:xfrm>
            <a:prstGeom prst="chevron">
              <a:avLst>
                <a:gd fmla="val 50000" name="adj"/>
              </a:avLst>
            </a:prstGeom>
            <a:solidFill>
              <a:srgbClr val="1F887E"/>
            </a:solidFill>
            <a:ln>
              <a:noFill/>
            </a:ln>
          </p:spPr>
          <p:txBody>
            <a:bodyPr anchorCtr="0" anchor="ctr" bIns="105700" lIns="105700" spcFirstLastPara="1" rIns="105700" wrap="square" tIns="105700">
              <a:noAutofit/>
            </a:bodyPr>
            <a:lstStyle/>
            <a:p>
              <a:pPr indent="0" lvl="0" marL="0" rtl="0" algn="ctr">
                <a:spcBef>
                  <a:spcPts val="0"/>
                </a:spcBef>
                <a:spcAft>
                  <a:spcPts val="0"/>
                </a:spcAft>
                <a:buNone/>
              </a:pPr>
              <a:r>
                <a:rPr lang="en-US" sz="1600">
                  <a:solidFill>
                    <a:srgbClr val="FFFFFF"/>
                  </a:solidFill>
                  <a:latin typeface="Roboto"/>
                  <a:ea typeface="Roboto"/>
                  <a:cs typeface="Roboto"/>
                  <a:sym typeface="Roboto"/>
                </a:rPr>
                <a:t>Deploy</a:t>
              </a:r>
              <a:endParaRPr sz="1600">
                <a:solidFill>
                  <a:srgbClr val="FFFFFF"/>
                </a:solidFill>
                <a:latin typeface="Roboto"/>
                <a:ea typeface="Roboto"/>
                <a:cs typeface="Roboto"/>
                <a:sym typeface="Roboto"/>
              </a:endParaRPr>
            </a:p>
          </p:txBody>
        </p:sp>
        <p:sp>
          <p:nvSpPr>
            <p:cNvPr id="1449" name="Google Shape;1449;g39683a23c58_0_269"/>
            <p:cNvSpPr txBox="1"/>
            <p:nvPr/>
          </p:nvSpPr>
          <p:spPr>
            <a:xfrm>
              <a:off x="6714905" y="2057125"/>
              <a:ext cx="1905000" cy="2615700"/>
            </a:xfrm>
            <a:prstGeom prst="rect">
              <a:avLst/>
            </a:prstGeom>
            <a:noFill/>
            <a:ln>
              <a:noFill/>
            </a:ln>
          </p:spPr>
          <p:txBody>
            <a:bodyPr anchorCtr="0" anchor="t" bIns="105700" lIns="105700" spcFirstLastPara="1" rIns="105700" wrap="square" tIns="105700">
              <a:noAutofit/>
            </a:bodyPr>
            <a:lstStyle/>
            <a:p>
              <a:pPr indent="0" lvl="0" marL="0" rtl="0" algn="l">
                <a:lnSpc>
                  <a:spcPct val="115000"/>
                </a:lnSpc>
                <a:spcBef>
                  <a:spcPts val="0"/>
                </a:spcBef>
                <a:spcAft>
                  <a:spcPts val="0"/>
                </a:spcAft>
                <a:buNone/>
              </a:pPr>
              <a:r>
                <a:rPr lang="en-US" sz="1400">
                  <a:latin typeface="Roboto"/>
                  <a:ea typeface="Roboto"/>
                  <a:cs typeface="Roboto"/>
                  <a:sym typeface="Roboto"/>
                </a:rPr>
                <a:t>Roll out to production, </a:t>
              </a:r>
              <a:r>
                <a:rPr b="1" lang="en-US" sz="1400">
                  <a:latin typeface="Roboto"/>
                  <a:ea typeface="Roboto"/>
                  <a:cs typeface="Roboto"/>
                  <a:sym typeface="Roboto"/>
                </a:rPr>
                <a:t>continuously monitor</a:t>
              </a:r>
              <a:r>
                <a:rPr lang="en-US" sz="1400">
                  <a:latin typeface="Roboto"/>
                  <a:ea typeface="Roboto"/>
                  <a:cs typeface="Roboto"/>
                  <a:sym typeface="Roboto"/>
                </a:rPr>
                <a:t> behavior, capture traffic patterns, and feed them back into the next optimization cycle</a:t>
              </a:r>
              <a:endParaRPr sz="1400">
                <a:latin typeface="Roboto"/>
                <a:ea typeface="Roboto"/>
                <a:cs typeface="Roboto"/>
                <a:sym typeface="Roboto"/>
              </a:endParaRPr>
            </a:p>
          </p:txBody>
        </p:sp>
      </p:grpSp>
      <p:pic>
        <p:nvPicPr>
          <p:cNvPr id="1450" name="Google Shape;1450;g39683a23c58_0_269"/>
          <p:cNvPicPr preferRelativeResize="0"/>
          <p:nvPr/>
        </p:nvPicPr>
        <p:blipFill>
          <a:blip r:embed="rId3">
            <a:alphaModFix/>
          </a:blip>
          <a:stretch>
            <a:fillRect/>
          </a:stretch>
        </p:blipFill>
        <p:spPr>
          <a:xfrm>
            <a:off x="5581128" y="4881377"/>
            <a:ext cx="6061434" cy="195153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4" name="Shape 1454"/>
        <p:cNvGrpSpPr/>
        <p:nvPr/>
      </p:nvGrpSpPr>
      <p:grpSpPr>
        <a:xfrm>
          <a:off x="0" y="0"/>
          <a:ext cx="0" cy="0"/>
          <a:chOff x="0" y="0"/>
          <a:chExt cx="0" cy="0"/>
        </a:xfrm>
      </p:grpSpPr>
      <p:sp>
        <p:nvSpPr>
          <p:cNvPr id="1455" name="Google Shape;1455;g39683a23c58_0_405"/>
          <p:cNvSpPr txBox="1"/>
          <p:nvPr>
            <p:ph type="title"/>
          </p:nvPr>
        </p:nvSpPr>
        <p:spPr>
          <a:xfrm>
            <a:off x="415600" y="0"/>
            <a:ext cx="9266400" cy="1397100"/>
          </a:xfrm>
          <a:prstGeom prst="rect">
            <a:avLst/>
          </a:prstGeom>
        </p:spPr>
        <p:txBody>
          <a:bodyPr anchorCtr="0" anchor="ctr" bIns="0" lIns="0" spcFirstLastPara="1" rIns="0" wrap="square" tIns="0">
            <a:normAutofit/>
          </a:bodyPr>
          <a:lstStyle/>
          <a:p>
            <a:pPr indent="0" lvl="0" marL="0" marR="0" rtl="0" algn="l">
              <a:lnSpc>
                <a:spcPct val="100000"/>
              </a:lnSpc>
              <a:spcBef>
                <a:spcPts val="0"/>
              </a:spcBef>
              <a:spcAft>
                <a:spcPts val="0"/>
              </a:spcAft>
              <a:buNone/>
            </a:pPr>
            <a:r>
              <a:rPr lang="en-US"/>
              <a:t>A Practical Optimization</a:t>
            </a:r>
            <a:r>
              <a:rPr b="0" lang="en-US" sz="1700">
                <a:solidFill>
                  <a:schemeClr val="dk1"/>
                </a:solidFill>
              </a:rPr>
              <a:t> </a:t>
            </a:r>
            <a:r>
              <a:rPr lang="en-US"/>
              <a:t>Loop</a:t>
            </a:r>
            <a:endParaRPr/>
          </a:p>
        </p:txBody>
      </p:sp>
      <p:pic>
        <p:nvPicPr>
          <p:cNvPr id="1456" name="Google Shape;1456;g39683a23c58_0_405"/>
          <p:cNvPicPr preferRelativeResize="0"/>
          <p:nvPr/>
        </p:nvPicPr>
        <p:blipFill>
          <a:blip r:embed="rId3">
            <a:alphaModFix/>
          </a:blip>
          <a:stretch>
            <a:fillRect/>
          </a:stretch>
        </p:blipFill>
        <p:spPr>
          <a:xfrm>
            <a:off x="1052672" y="2483699"/>
            <a:ext cx="10546449" cy="33955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0" name="Shape 1460"/>
        <p:cNvGrpSpPr/>
        <p:nvPr/>
      </p:nvGrpSpPr>
      <p:grpSpPr>
        <a:xfrm>
          <a:off x="0" y="0"/>
          <a:ext cx="0" cy="0"/>
          <a:chOff x="0" y="0"/>
          <a:chExt cx="0" cy="0"/>
        </a:xfrm>
      </p:grpSpPr>
      <p:sp>
        <p:nvSpPr>
          <p:cNvPr id="1461" name="Google Shape;1461;g39683a23c58_0_287"/>
          <p:cNvSpPr txBox="1"/>
          <p:nvPr>
            <p:ph type="title"/>
          </p:nvPr>
        </p:nvSpPr>
        <p:spPr>
          <a:xfrm>
            <a:off x="415600" y="0"/>
            <a:ext cx="9266400" cy="1397100"/>
          </a:xfrm>
          <a:prstGeom prst="rect">
            <a:avLst/>
          </a:prstGeom>
        </p:spPr>
        <p:txBody>
          <a:bodyPr anchorCtr="0" anchor="ctr" bIns="0" lIns="0" spcFirstLastPara="1" rIns="0" wrap="square" tIns="0">
            <a:normAutofit/>
          </a:bodyPr>
          <a:lstStyle/>
          <a:p>
            <a:pPr indent="0" lvl="0" marL="0" rtl="0" algn="l">
              <a:lnSpc>
                <a:spcPct val="115000"/>
              </a:lnSpc>
              <a:spcBef>
                <a:spcPts val="3200"/>
              </a:spcBef>
              <a:spcAft>
                <a:spcPts val="800"/>
              </a:spcAft>
              <a:buNone/>
            </a:pPr>
            <a:r>
              <a:rPr lang="en-US"/>
              <a:t>LLM-D Make the Loop Work</a:t>
            </a:r>
            <a:endParaRPr/>
          </a:p>
        </p:txBody>
      </p:sp>
      <p:pic>
        <p:nvPicPr>
          <p:cNvPr descr="preencoded.png" id="1462" name="Google Shape;1462;g39683a23c58_0_287"/>
          <p:cNvPicPr preferRelativeResize="0"/>
          <p:nvPr/>
        </p:nvPicPr>
        <p:blipFill rotWithShape="1">
          <a:blip r:embed="rId3">
            <a:alphaModFix/>
          </a:blip>
          <a:srcRect b="0" l="0" r="0" t="0"/>
          <a:stretch/>
        </p:blipFill>
        <p:spPr>
          <a:xfrm>
            <a:off x="346824" y="3540367"/>
            <a:ext cx="476727" cy="476727"/>
          </a:xfrm>
          <a:prstGeom prst="rect">
            <a:avLst/>
          </a:prstGeom>
          <a:noFill/>
          <a:ln>
            <a:noFill/>
          </a:ln>
        </p:spPr>
      </p:pic>
      <p:grpSp>
        <p:nvGrpSpPr>
          <p:cNvPr id="1463" name="Google Shape;1463;g39683a23c58_0_287"/>
          <p:cNvGrpSpPr/>
          <p:nvPr/>
        </p:nvGrpSpPr>
        <p:grpSpPr>
          <a:xfrm>
            <a:off x="1286298" y="1738774"/>
            <a:ext cx="7719808" cy="1112122"/>
            <a:chOff x="1018443" y="1304113"/>
            <a:chExt cx="5790001" cy="834112"/>
          </a:xfrm>
        </p:grpSpPr>
        <p:sp>
          <p:nvSpPr>
            <p:cNvPr id="1464" name="Google Shape;1464;g39683a23c58_0_287"/>
            <p:cNvSpPr/>
            <p:nvPr/>
          </p:nvSpPr>
          <p:spPr>
            <a:xfrm>
              <a:off x="1018443" y="1304113"/>
              <a:ext cx="3033300" cy="3342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0"/>
                </a:spcAft>
                <a:buClr>
                  <a:srgbClr val="67534F"/>
                </a:buClr>
                <a:buSzPts val="2700"/>
                <a:buFont typeface="Marcellus"/>
                <a:buNone/>
              </a:pPr>
              <a:r>
                <a:rPr lang="en-US" sz="2700">
                  <a:solidFill>
                    <a:srgbClr val="67534F"/>
                  </a:solidFill>
                  <a:latin typeface="Marcellus"/>
                  <a:ea typeface="Marcellus"/>
                  <a:cs typeface="Marcellus"/>
                  <a:sym typeface="Marcellus"/>
                </a:rPr>
                <a:t>Routing &amp; Traffic Control</a:t>
              </a:r>
              <a:endParaRPr sz="2700">
                <a:solidFill>
                  <a:schemeClr val="dk1"/>
                </a:solidFill>
              </a:endParaRPr>
            </a:p>
            <a:p>
              <a:pPr indent="0" lvl="0" marL="0" marR="0" rtl="0" algn="l">
                <a:lnSpc>
                  <a:spcPct val="130000"/>
                </a:lnSpc>
                <a:spcBef>
                  <a:spcPts val="0"/>
                </a:spcBef>
                <a:spcAft>
                  <a:spcPts val="0"/>
                </a:spcAft>
                <a:buClr>
                  <a:srgbClr val="67534F"/>
                </a:buClr>
                <a:buSzPts val="2700"/>
                <a:buFont typeface="Marcellus"/>
                <a:buNone/>
              </a:pPr>
              <a:r>
                <a:t/>
              </a:r>
              <a:endParaRPr sz="2700">
                <a:solidFill>
                  <a:srgbClr val="67534F"/>
                </a:solidFill>
                <a:latin typeface="Marcellus"/>
                <a:ea typeface="Marcellus"/>
                <a:cs typeface="Marcellus"/>
                <a:sym typeface="Marcellus"/>
              </a:endParaRPr>
            </a:p>
          </p:txBody>
        </p:sp>
        <p:sp>
          <p:nvSpPr>
            <p:cNvPr id="1465" name="Google Shape;1465;g39683a23c58_0_287"/>
            <p:cNvSpPr/>
            <p:nvPr/>
          </p:nvSpPr>
          <p:spPr>
            <a:xfrm>
              <a:off x="1018444" y="1722725"/>
              <a:ext cx="5790000" cy="415500"/>
            </a:xfrm>
            <a:prstGeom prst="rect">
              <a:avLst/>
            </a:prstGeom>
            <a:noFill/>
            <a:ln>
              <a:noFill/>
            </a:ln>
          </p:spPr>
          <p:txBody>
            <a:bodyPr anchorCtr="0" anchor="t" bIns="0" lIns="0" spcFirstLastPara="1" rIns="0" wrap="square" tIns="0">
              <a:noAutofit/>
            </a:bodyPr>
            <a:lstStyle/>
            <a:p>
              <a:pPr indent="0" lvl="0" marL="0" rtl="0" algn="l">
                <a:lnSpc>
                  <a:spcPct val="114285"/>
                </a:lnSpc>
                <a:spcBef>
                  <a:spcPts val="0"/>
                </a:spcBef>
                <a:spcAft>
                  <a:spcPts val="0"/>
                </a:spcAft>
                <a:buClr>
                  <a:schemeClr val="dk1"/>
                </a:buClr>
                <a:buSzPts val="1500"/>
                <a:buFont typeface="Arial"/>
                <a:buNone/>
              </a:pPr>
              <a:r>
                <a:rPr b="1" lang="en-US" sz="1900">
                  <a:solidFill>
                    <a:srgbClr val="67534F"/>
                  </a:solidFill>
                  <a:latin typeface="Montserrat"/>
                  <a:ea typeface="Montserrat"/>
                  <a:cs typeface="Montserrat"/>
                  <a:sym typeface="Montserrat"/>
                </a:rPr>
                <a:t>llm-d-inference-scheduler · llm-d-kvcache · routing sidecar</a:t>
              </a:r>
              <a:endParaRPr b="1" sz="1900">
                <a:solidFill>
                  <a:srgbClr val="67534F"/>
                </a:solidFill>
                <a:latin typeface="Montserrat"/>
                <a:ea typeface="Montserrat"/>
                <a:cs typeface="Montserrat"/>
                <a:sym typeface="Montserrat"/>
              </a:endParaRPr>
            </a:p>
            <a:p>
              <a:pPr indent="0" lvl="0" marL="0" rtl="0" algn="l">
                <a:lnSpc>
                  <a:spcPct val="114285"/>
                </a:lnSpc>
                <a:spcBef>
                  <a:spcPts val="0"/>
                </a:spcBef>
                <a:spcAft>
                  <a:spcPts val="0"/>
                </a:spcAft>
                <a:buClr>
                  <a:schemeClr val="dk1"/>
                </a:buClr>
                <a:buSzPts val="1500"/>
                <a:buFont typeface="Arial"/>
                <a:buNone/>
              </a:pPr>
              <a:r>
                <a:rPr lang="en-US" sz="1900">
                  <a:solidFill>
                    <a:srgbClr val="67534F"/>
                  </a:solidFill>
                  <a:latin typeface="Montserrat"/>
                  <a:ea typeface="Montserrat"/>
                  <a:cs typeface="Montserrat"/>
                  <a:sym typeface="Montserrat"/>
                </a:rPr>
                <a:t>KV-cache-aware routing, SLO-aware balancing, failover, throttling, and P/D coordination</a:t>
              </a:r>
              <a:endParaRPr sz="1900">
                <a:solidFill>
                  <a:srgbClr val="67534F"/>
                </a:solidFill>
                <a:latin typeface="Montserrat"/>
                <a:ea typeface="Montserrat"/>
                <a:cs typeface="Montserrat"/>
                <a:sym typeface="Montserrat"/>
              </a:endParaRPr>
            </a:p>
            <a:p>
              <a:pPr indent="0" lvl="0" marL="0" marR="0" rtl="0" algn="l">
                <a:lnSpc>
                  <a:spcPct val="114285"/>
                </a:lnSpc>
                <a:spcBef>
                  <a:spcPts val="0"/>
                </a:spcBef>
                <a:spcAft>
                  <a:spcPts val="0"/>
                </a:spcAft>
                <a:buClr>
                  <a:srgbClr val="67534F"/>
                </a:buClr>
                <a:buSzPts val="1900"/>
                <a:buFont typeface="Montserrat"/>
                <a:buNone/>
              </a:pPr>
              <a:r>
                <a:t/>
              </a:r>
              <a:endParaRPr sz="1900">
                <a:solidFill>
                  <a:srgbClr val="67534F"/>
                </a:solidFill>
                <a:latin typeface="Montserrat"/>
                <a:ea typeface="Montserrat"/>
                <a:cs typeface="Montserrat"/>
                <a:sym typeface="Montserrat"/>
              </a:endParaRPr>
            </a:p>
          </p:txBody>
        </p:sp>
      </p:grpSp>
      <p:pic>
        <p:nvPicPr>
          <p:cNvPr descr="preencoded.png" id="1466" name="Google Shape;1466;g39683a23c58_0_287"/>
          <p:cNvPicPr preferRelativeResize="0"/>
          <p:nvPr/>
        </p:nvPicPr>
        <p:blipFill rotWithShape="1">
          <a:blip r:embed="rId4">
            <a:alphaModFix/>
          </a:blip>
          <a:srcRect b="0" l="0" r="0" t="0"/>
          <a:stretch/>
        </p:blipFill>
        <p:spPr>
          <a:xfrm>
            <a:off x="346824" y="1804915"/>
            <a:ext cx="476727" cy="476727"/>
          </a:xfrm>
          <a:prstGeom prst="rect">
            <a:avLst/>
          </a:prstGeom>
          <a:noFill/>
          <a:ln>
            <a:noFill/>
          </a:ln>
        </p:spPr>
      </p:pic>
      <p:grpSp>
        <p:nvGrpSpPr>
          <p:cNvPr id="1467" name="Google Shape;1467;g39683a23c58_0_287"/>
          <p:cNvGrpSpPr/>
          <p:nvPr/>
        </p:nvGrpSpPr>
        <p:grpSpPr>
          <a:xfrm>
            <a:off x="1286523" y="3428863"/>
            <a:ext cx="6881428" cy="1582927"/>
            <a:chOff x="1018400" y="3122668"/>
            <a:chExt cx="7892451" cy="1187225"/>
          </a:xfrm>
        </p:grpSpPr>
        <p:sp>
          <p:nvSpPr>
            <p:cNvPr id="1468" name="Google Shape;1468;g39683a23c58_0_287"/>
            <p:cNvSpPr/>
            <p:nvPr/>
          </p:nvSpPr>
          <p:spPr>
            <a:xfrm>
              <a:off x="1018400" y="3122668"/>
              <a:ext cx="7566600" cy="3342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67534F"/>
                </a:buClr>
                <a:buSzPts val="2700"/>
                <a:buFont typeface="Marcellus"/>
                <a:buNone/>
              </a:pPr>
              <a:r>
                <a:rPr lang="en-US" sz="2700">
                  <a:solidFill>
                    <a:srgbClr val="67534F"/>
                  </a:solidFill>
                  <a:latin typeface="Marcellus"/>
                  <a:ea typeface="Marcellus"/>
                  <a:cs typeface="Marcellus"/>
                  <a:sym typeface="Marcellus"/>
                </a:rPr>
                <a:t>Scheduler &amp; Deployment</a:t>
              </a:r>
              <a:endParaRPr b="0" i="0" sz="2700" u="none" cap="none" strike="noStrike"/>
            </a:p>
          </p:txBody>
        </p:sp>
        <p:sp>
          <p:nvSpPr>
            <p:cNvPr id="1469" name="Google Shape;1469;g39683a23c58_0_287"/>
            <p:cNvSpPr/>
            <p:nvPr/>
          </p:nvSpPr>
          <p:spPr>
            <a:xfrm>
              <a:off x="1018451" y="3541293"/>
              <a:ext cx="7892400" cy="768600"/>
            </a:xfrm>
            <a:prstGeom prst="rect">
              <a:avLst/>
            </a:prstGeom>
            <a:noFill/>
            <a:ln>
              <a:noFill/>
            </a:ln>
          </p:spPr>
          <p:txBody>
            <a:bodyPr anchorCtr="0" anchor="t" bIns="0" lIns="0" spcFirstLastPara="1" rIns="0" wrap="square" tIns="0">
              <a:noAutofit/>
            </a:bodyPr>
            <a:lstStyle/>
            <a:p>
              <a:pPr indent="0" lvl="0" marL="0" marR="0" rtl="0" algn="l">
                <a:lnSpc>
                  <a:spcPct val="114285"/>
                </a:lnSpc>
                <a:spcBef>
                  <a:spcPts val="0"/>
                </a:spcBef>
                <a:spcAft>
                  <a:spcPts val="0"/>
                </a:spcAft>
                <a:buClr>
                  <a:srgbClr val="67534F"/>
                </a:buClr>
                <a:buSzPts val="1900"/>
                <a:buFont typeface="Montserrat"/>
                <a:buNone/>
              </a:pPr>
              <a:r>
                <a:rPr b="1" lang="en-US" sz="1900">
                  <a:solidFill>
                    <a:srgbClr val="67534F"/>
                  </a:solidFill>
                  <a:latin typeface="Montserrat"/>
                  <a:ea typeface="Montserrat"/>
                  <a:cs typeface="Montserrat"/>
                  <a:sym typeface="Montserrat"/>
                </a:rPr>
                <a:t>llm-d-modelservice · llm-d-infra · LWS · Kueue </a:t>
              </a:r>
              <a:endParaRPr b="1" sz="1900">
                <a:solidFill>
                  <a:srgbClr val="67534F"/>
                </a:solidFill>
                <a:latin typeface="Montserrat"/>
                <a:ea typeface="Montserrat"/>
                <a:cs typeface="Montserrat"/>
                <a:sym typeface="Montserrat"/>
              </a:endParaRPr>
            </a:p>
            <a:p>
              <a:pPr indent="0" lvl="0" marL="0" rtl="0" algn="l">
                <a:lnSpc>
                  <a:spcPct val="114285"/>
                </a:lnSpc>
                <a:spcBef>
                  <a:spcPts val="0"/>
                </a:spcBef>
                <a:spcAft>
                  <a:spcPts val="0"/>
                </a:spcAft>
                <a:buClr>
                  <a:schemeClr val="dk1"/>
                </a:buClr>
                <a:buSzPts val="1500"/>
                <a:buFont typeface="Arial"/>
                <a:buNone/>
              </a:pPr>
              <a:r>
                <a:rPr lang="en-US" sz="1900">
                  <a:solidFill>
                    <a:srgbClr val="67534F"/>
                  </a:solidFill>
                  <a:latin typeface="Montserrat"/>
                  <a:ea typeface="Montserrat"/>
                  <a:cs typeface="Montserrat"/>
                  <a:sym typeface="Montserrat"/>
                </a:rPr>
                <a:t>Declarative rollout, topology-aware placement, gang scheduling, autoscaling, and fast updates</a:t>
              </a:r>
              <a:endParaRPr sz="1900">
                <a:solidFill>
                  <a:srgbClr val="67534F"/>
                </a:solidFill>
                <a:latin typeface="Montserrat"/>
                <a:ea typeface="Montserrat"/>
                <a:cs typeface="Montserrat"/>
                <a:sym typeface="Montserrat"/>
              </a:endParaRPr>
            </a:p>
          </p:txBody>
        </p:sp>
      </p:grpSp>
      <p:grpSp>
        <p:nvGrpSpPr>
          <p:cNvPr id="1470" name="Google Shape;1470;g39683a23c58_0_287"/>
          <p:cNvGrpSpPr/>
          <p:nvPr/>
        </p:nvGrpSpPr>
        <p:grpSpPr>
          <a:xfrm>
            <a:off x="1286304" y="5279863"/>
            <a:ext cx="7341816" cy="1503329"/>
            <a:chOff x="878825" y="4114700"/>
            <a:chExt cx="5506500" cy="1127525"/>
          </a:xfrm>
        </p:grpSpPr>
        <p:sp>
          <p:nvSpPr>
            <p:cNvPr id="1471" name="Google Shape;1471;g39683a23c58_0_287"/>
            <p:cNvSpPr/>
            <p:nvPr/>
          </p:nvSpPr>
          <p:spPr>
            <a:xfrm>
              <a:off x="878829" y="4114700"/>
              <a:ext cx="4191600" cy="3342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67534F"/>
                </a:buClr>
                <a:buSzPts val="2700"/>
                <a:buFont typeface="Marcellus"/>
                <a:buNone/>
              </a:pPr>
              <a:r>
                <a:rPr lang="en-US" sz="2700">
                  <a:solidFill>
                    <a:srgbClr val="67534F"/>
                  </a:solidFill>
                  <a:latin typeface="Marcellus"/>
                  <a:ea typeface="Marcellus"/>
                  <a:cs typeface="Marcellus"/>
                  <a:sym typeface="Marcellus"/>
                </a:rPr>
                <a:t>Benchmark &amp; Best Practices</a:t>
              </a:r>
              <a:endParaRPr b="0" i="0" sz="2700" u="none" cap="none" strike="noStrike"/>
            </a:p>
          </p:txBody>
        </p:sp>
        <p:sp>
          <p:nvSpPr>
            <p:cNvPr id="1472" name="Google Shape;1472;g39683a23c58_0_287"/>
            <p:cNvSpPr/>
            <p:nvPr/>
          </p:nvSpPr>
          <p:spPr>
            <a:xfrm>
              <a:off x="878825" y="4533325"/>
              <a:ext cx="5506500" cy="708900"/>
            </a:xfrm>
            <a:prstGeom prst="rect">
              <a:avLst/>
            </a:prstGeom>
            <a:noFill/>
            <a:ln>
              <a:noFill/>
            </a:ln>
          </p:spPr>
          <p:txBody>
            <a:bodyPr anchorCtr="0" anchor="t" bIns="0" lIns="0" spcFirstLastPara="1" rIns="0" wrap="square" tIns="0">
              <a:noAutofit/>
            </a:bodyPr>
            <a:lstStyle/>
            <a:p>
              <a:pPr indent="0" lvl="0" marL="0" rtl="0" algn="l">
                <a:lnSpc>
                  <a:spcPct val="114285"/>
                </a:lnSpc>
                <a:spcBef>
                  <a:spcPts val="0"/>
                </a:spcBef>
                <a:spcAft>
                  <a:spcPts val="0"/>
                </a:spcAft>
                <a:buClr>
                  <a:srgbClr val="67534F"/>
                </a:buClr>
                <a:buSzPts val="1900"/>
                <a:buFont typeface="Montserrat"/>
                <a:buNone/>
              </a:pPr>
              <a:r>
                <a:rPr b="1" lang="en-US" sz="1900">
                  <a:solidFill>
                    <a:srgbClr val="67534F"/>
                  </a:solidFill>
                  <a:latin typeface="Montserrat"/>
                  <a:ea typeface="Montserrat"/>
                  <a:cs typeface="Montserrat"/>
                  <a:sym typeface="Montserrat"/>
                </a:rPr>
                <a:t>llm-d-benchmark · llm-d-inference-sim · Well-lit Path</a:t>
              </a:r>
              <a:endParaRPr b="1" sz="1900">
                <a:solidFill>
                  <a:srgbClr val="67534F"/>
                </a:solidFill>
                <a:latin typeface="Montserrat"/>
                <a:ea typeface="Montserrat"/>
                <a:cs typeface="Montserrat"/>
                <a:sym typeface="Montserrat"/>
              </a:endParaRPr>
            </a:p>
            <a:p>
              <a:pPr indent="0" lvl="0" marL="0" rtl="0" algn="l">
                <a:lnSpc>
                  <a:spcPct val="114285"/>
                </a:lnSpc>
                <a:spcBef>
                  <a:spcPts val="0"/>
                </a:spcBef>
                <a:spcAft>
                  <a:spcPts val="0"/>
                </a:spcAft>
                <a:buClr>
                  <a:schemeClr val="dk1"/>
                </a:buClr>
                <a:buSzPts val="1500"/>
                <a:buFont typeface="Arial"/>
                <a:buNone/>
              </a:pPr>
              <a:r>
                <a:rPr lang="en-US" sz="1900">
                  <a:solidFill>
                    <a:srgbClr val="67534F"/>
                  </a:solidFill>
                  <a:latin typeface="Montserrat"/>
                  <a:ea typeface="Montserrat"/>
                  <a:cs typeface="Montserrat"/>
                  <a:sym typeface="Montserrat"/>
                </a:rPr>
                <a:t>Repeatable experiments, workload replay, reproducible results, and validated reference paths</a:t>
              </a:r>
              <a:endParaRPr sz="1900">
                <a:solidFill>
                  <a:srgbClr val="67534F"/>
                </a:solidFill>
                <a:latin typeface="Montserrat"/>
                <a:ea typeface="Montserrat"/>
                <a:cs typeface="Montserrat"/>
                <a:sym typeface="Montserrat"/>
              </a:endParaRPr>
            </a:p>
          </p:txBody>
        </p:sp>
      </p:grpSp>
      <p:pic>
        <p:nvPicPr>
          <p:cNvPr id="1473" name="Google Shape;1473;g39683a23c58_0_287"/>
          <p:cNvPicPr preferRelativeResize="0"/>
          <p:nvPr/>
        </p:nvPicPr>
        <p:blipFill>
          <a:blip r:embed="rId5">
            <a:alphaModFix/>
          </a:blip>
          <a:stretch>
            <a:fillRect/>
          </a:stretch>
        </p:blipFill>
        <p:spPr>
          <a:xfrm>
            <a:off x="398498" y="5462400"/>
            <a:ext cx="476733" cy="460281"/>
          </a:xfrm>
          <a:prstGeom prst="rect">
            <a:avLst/>
          </a:prstGeom>
          <a:noFill/>
          <a:ln>
            <a:noFill/>
          </a:ln>
        </p:spPr>
      </p:pic>
      <p:sp>
        <p:nvSpPr>
          <p:cNvPr id="1474" name="Google Shape;1474;g39683a23c58_0_287"/>
          <p:cNvSpPr/>
          <p:nvPr/>
        </p:nvSpPr>
        <p:spPr>
          <a:xfrm>
            <a:off x="9313233" y="3210480"/>
            <a:ext cx="2257200" cy="825600"/>
          </a:xfrm>
          <a:prstGeom prst="roundRect">
            <a:avLst>
              <a:gd fmla="val 16667" name="adj"/>
            </a:avLst>
          </a:prstGeom>
          <a:solidFill>
            <a:srgbClr val="9900FF"/>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400">
                <a:solidFill>
                  <a:schemeClr val="lt1"/>
                </a:solidFill>
              </a:rPr>
              <a:t>Gateway API</a:t>
            </a:r>
            <a:endParaRPr sz="1400">
              <a:solidFill>
                <a:schemeClr val="lt1"/>
              </a:solidFill>
            </a:endParaRPr>
          </a:p>
          <a:p>
            <a:pPr indent="0" lvl="0" marL="0" rtl="0" algn="ctr">
              <a:spcBef>
                <a:spcPts val="0"/>
              </a:spcBef>
              <a:spcAft>
                <a:spcPts val="0"/>
              </a:spcAft>
              <a:buNone/>
            </a:pPr>
            <a:r>
              <a:rPr lang="en-US" sz="1400">
                <a:solidFill>
                  <a:schemeClr val="lt1"/>
                </a:solidFill>
              </a:rPr>
              <a:t>Inference Extension </a:t>
            </a:r>
            <a:endParaRPr sz="1400">
              <a:solidFill>
                <a:schemeClr val="lt1"/>
              </a:solidFill>
              <a:highlight>
                <a:srgbClr val="FFFFFF"/>
              </a:highlight>
            </a:endParaRPr>
          </a:p>
        </p:txBody>
      </p:sp>
      <p:sp>
        <p:nvSpPr>
          <p:cNvPr id="1475" name="Google Shape;1475;g39683a23c58_0_287"/>
          <p:cNvSpPr/>
          <p:nvPr/>
        </p:nvSpPr>
        <p:spPr>
          <a:xfrm>
            <a:off x="9313233" y="2234546"/>
            <a:ext cx="2257200" cy="825600"/>
          </a:xfrm>
          <a:prstGeom prst="roundRect">
            <a:avLst>
              <a:gd fmla="val 16667" name="adj"/>
            </a:avLst>
          </a:prstGeom>
          <a:solidFill>
            <a:schemeClr val="accent4"/>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400">
                <a:solidFill>
                  <a:schemeClr val="dk1"/>
                </a:solidFill>
              </a:rPr>
              <a:t>Envoy/Istio</a:t>
            </a:r>
            <a:endParaRPr sz="1900">
              <a:solidFill>
                <a:schemeClr val="dk1"/>
              </a:solidFill>
            </a:endParaRPr>
          </a:p>
        </p:txBody>
      </p:sp>
      <p:sp>
        <p:nvSpPr>
          <p:cNvPr id="1476" name="Google Shape;1476;g39683a23c58_0_287"/>
          <p:cNvSpPr/>
          <p:nvPr/>
        </p:nvSpPr>
        <p:spPr>
          <a:xfrm>
            <a:off x="9313733" y="4186413"/>
            <a:ext cx="2257200" cy="825600"/>
          </a:xfrm>
          <a:prstGeom prst="roundRect">
            <a:avLst>
              <a:gd fmla="val 16667" name="adj"/>
            </a:avLst>
          </a:prstGeom>
          <a:solidFill>
            <a:srgbClr val="9900FF"/>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14285"/>
              </a:lnSpc>
              <a:spcBef>
                <a:spcPts val="0"/>
              </a:spcBef>
              <a:spcAft>
                <a:spcPts val="0"/>
              </a:spcAft>
              <a:buNone/>
            </a:pPr>
            <a:r>
              <a:rPr lang="en-US" sz="1400">
                <a:solidFill>
                  <a:schemeClr val="lt1"/>
                </a:solidFill>
              </a:rPr>
              <a:t>LLM-D inference-scheduler </a:t>
            </a:r>
            <a:endParaRPr sz="1400">
              <a:solidFill>
                <a:schemeClr val="lt1"/>
              </a:solidFill>
            </a:endParaRPr>
          </a:p>
          <a:p>
            <a:pPr indent="0" lvl="0" marL="0" rtl="0" algn="l">
              <a:lnSpc>
                <a:spcPct val="114285"/>
              </a:lnSpc>
              <a:spcBef>
                <a:spcPts val="0"/>
              </a:spcBef>
              <a:spcAft>
                <a:spcPts val="0"/>
              </a:spcAft>
              <a:buNone/>
            </a:pPr>
            <a:r>
              <a:rPr lang="en-US" sz="1400">
                <a:solidFill>
                  <a:schemeClr val="lt1"/>
                </a:solidFill>
              </a:rPr>
              <a:t>Kvcache aware</a:t>
            </a:r>
            <a:endParaRPr sz="1400">
              <a:solidFill>
                <a:schemeClr val="lt1"/>
              </a:solidFill>
              <a:highlight>
                <a:srgbClr val="FFFFFF"/>
              </a:highlight>
            </a:endParaRPr>
          </a:p>
        </p:txBody>
      </p:sp>
      <p:sp>
        <p:nvSpPr>
          <p:cNvPr id="1477" name="Google Shape;1477;g39683a23c58_0_287"/>
          <p:cNvSpPr txBox="1"/>
          <p:nvPr/>
        </p:nvSpPr>
        <p:spPr>
          <a:xfrm>
            <a:off x="7929400" y="6396400"/>
            <a:ext cx="4537500" cy="461700"/>
          </a:xfrm>
          <a:prstGeom prst="rect">
            <a:avLst/>
          </a:prstGeom>
          <a:noFill/>
          <a:ln>
            <a:noFill/>
          </a:ln>
        </p:spPr>
        <p:txBody>
          <a:bodyPr anchorCtr="0" anchor="t" bIns="121900" lIns="121900" spcFirstLastPara="1" rIns="121900" wrap="square" tIns="121900">
            <a:spAutoFit/>
          </a:bodyPr>
          <a:lstStyle/>
          <a:p>
            <a:pPr indent="0" lvl="0" marL="0" rtl="0" algn="l">
              <a:lnSpc>
                <a:spcPct val="114285"/>
              </a:lnSpc>
              <a:spcBef>
                <a:spcPts val="0"/>
              </a:spcBef>
              <a:spcAft>
                <a:spcPts val="0"/>
              </a:spcAft>
              <a:buNone/>
            </a:pPr>
            <a:r>
              <a:rPr lang="en-US" sz="1400">
                <a:solidFill>
                  <a:schemeClr val="dk1"/>
                </a:solidFill>
              </a:rPr>
              <a:t>Sample:2 Prefill + 1 Decode · TP16 · 8 GPUs/Node</a:t>
            </a:r>
            <a:endParaRPr sz="1900"/>
          </a:p>
        </p:txBody>
      </p:sp>
      <p:sp>
        <p:nvSpPr>
          <p:cNvPr id="1478" name="Google Shape;1478;g39683a23c58_0_287"/>
          <p:cNvSpPr/>
          <p:nvPr/>
        </p:nvSpPr>
        <p:spPr>
          <a:xfrm>
            <a:off x="8167233" y="5273800"/>
            <a:ext cx="1146000" cy="430500"/>
          </a:xfrm>
          <a:prstGeom prst="roundRect">
            <a:avLst>
              <a:gd fmla="val 16667" name="adj"/>
            </a:avLst>
          </a:prstGeom>
          <a:solidFill>
            <a:srgbClr val="9900FF"/>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14285"/>
              </a:lnSpc>
              <a:spcBef>
                <a:spcPts val="0"/>
              </a:spcBef>
              <a:spcAft>
                <a:spcPts val="0"/>
              </a:spcAft>
              <a:buNone/>
            </a:pPr>
            <a:r>
              <a:rPr lang="en-US" sz="1400">
                <a:solidFill>
                  <a:schemeClr val="lt1"/>
                </a:solidFill>
              </a:rPr>
              <a:t>Prefill</a:t>
            </a:r>
            <a:endParaRPr sz="1400">
              <a:solidFill>
                <a:schemeClr val="lt1"/>
              </a:solidFill>
              <a:highlight>
                <a:srgbClr val="FFFFFF"/>
              </a:highlight>
            </a:endParaRPr>
          </a:p>
        </p:txBody>
      </p:sp>
      <p:sp>
        <p:nvSpPr>
          <p:cNvPr id="1479" name="Google Shape;1479;g39683a23c58_0_287"/>
          <p:cNvSpPr/>
          <p:nvPr/>
        </p:nvSpPr>
        <p:spPr>
          <a:xfrm>
            <a:off x="10996967" y="5258800"/>
            <a:ext cx="1146000" cy="460500"/>
          </a:xfrm>
          <a:prstGeom prst="roundRect">
            <a:avLst>
              <a:gd fmla="val 16667" name="adj"/>
            </a:avLst>
          </a:prstGeom>
          <a:solidFill>
            <a:srgbClr val="9900FF"/>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14285"/>
              </a:lnSpc>
              <a:spcBef>
                <a:spcPts val="0"/>
              </a:spcBef>
              <a:spcAft>
                <a:spcPts val="0"/>
              </a:spcAft>
              <a:buNone/>
            </a:pPr>
            <a:r>
              <a:rPr lang="en-US" sz="1400">
                <a:solidFill>
                  <a:schemeClr val="lt1"/>
                </a:solidFill>
              </a:rPr>
              <a:t>decode</a:t>
            </a:r>
            <a:endParaRPr sz="1400">
              <a:solidFill>
                <a:schemeClr val="lt1"/>
              </a:solidFill>
              <a:highlight>
                <a:srgbClr val="FFFFFF"/>
              </a:highlight>
            </a:endParaRPr>
          </a:p>
        </p:txBody>
      </p:sp>
      <p:sp>
        <p:nvSpPr>
          <p:cNvPr id="1480" name="Google Shape;1480;g39683a23c58_0_287"/>
          <p:cNvSpPr/>
          <p:nvPr/>
        </p:nvSpPr>
        <p:spPr>
          <a:xfrm>
            <a:off x="9494000" y="5273800"/>
            <a:ext cx="1146000" cy="430500"/>
          </a:xfrm>
          <a:prstGeom prst="roundRect">
            <a:avLst>
              <a:gd fmla="val 16667" name="adj"/>
            </a:avLst>
          </a:prstGeom>
          <a:solidFill>
            <a:srgbClr val="9900FF"/>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14285"/>
              </a:lnSpc>
              <a:spcBef>
                <a:spcPts val="0"/>
              </a:spcBef>
              <a:spcAft>
                <a:spcPts val="0"/>
              </a:spcAft>
              <a:buNone/>
            </a:pPr>
            <a:r>
              <a:rPr lang="en-US" sz="1400">
                <a:solidFill>
                  <a:schemeClr val="lt1"/>
                </a:solidFill>
              </a:rPr>
              <a:t>Prefill</a:t>
            </a:r>
            <a:endParaRPr sz="1400">
              <a:solidFill>
                <a:schemeClr val="lt1"/>
              </a:solidFill>
              <a:highlight>
                <a:srgbClr val="FFFFFF"/>
              </a:highlight>
            </a:endParaRPr>
          </a:p>
        </p:txBody>
      </p:sp>
      <p:sp>
        <p:nvSpPr>
          <p:cNvPr id="1481" name="Google Shape;1481;g39683a23c58_0_287"/>
          <p:cNvSpPr/>
          <p:nvPr/>
        </p:nvSpPr>
        <p:spPr>
          <a:xfrm>
            <a:off x="8830616" y="5966005"/>
            <a:ext cx="658800" cy="4305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14285"/>
              </a:lnSpc>
              <a:spcBef>
                <a:spcPts val="0"/>
              </a:spcBef>
              <a:spcAft>
                <a:spcPts val="0"/>
              </a:spcAft>
              <a:buNone/>
            </a:pPr>
            <a:r>
              <a:rPr lang="en-US" sz="1300">
                <a:solidFill>
                  <a:schemeClr val="dk1"/>
                </a:solidFill>
              </a:rPr>
              <a:t>node</a:t>
            </a:r>
            <a:endParaRPr sz="1300">
              <a:solidFill>
                <a:schemeClr val="dk1"/>
              </a:solidFill>
              <a:highlight>
                <a:srgbClr val="FFFFFF"/>
              </a:highlight>
            </a:endParaRPr>
          </a:p>
        </p:txBody>
      </p:sp>
      <p:sp>
        <p:nvSpPr>
          <p:cNvPr id="1482" name="Google Shape;1482;g39683a23c58_0_287"/>
          <p:cNvSpPr/>
          <p:nvPr/>
        </p:nvSpPr>
        <p:spPr>
          <a:xfrm>
            <a:off x="9494000" y="5966005"/>
            <a:ext cx="658800" cy="4305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14285"/>
              </a:lnSpc>
              <a:spcBef>
                <a:spcPts val="0"/>
              </a:spcBef>
              <a:spcAft>
                <a:spcPts val="0"/>
              </a:spcAft>
              <a:buNone/>
            </a:pPr>
            <a:r>
              <a:rPr lang="en-US" sz="1300">
                <a:solidFill>
                  <a:schemeClr val="dk1"/>
                </a:solidFill>
              </a:rPr>
              <a:t>node</a:t>
            </a:r>
            <a:endParaRPr sz="1300">
              <a:solidFill>
                <a:schemeClr val="dk1"/>
              </a:solidFill>
              <a:highlight>
                <a:srgbClr val="FFFFFF"/>
              </a:highlight>
            </a:endParaRPr>
          </a:p>
        </p:txBody>
      </p:sp>
      <p:sp>
        <p:nvSpPr>
          <p:cNvPr id="1483" name="Google Shape;1483;g39683a23c58_0_287"/>
          <p:cNvSpPr/>
          <p:nvPr/>
        </p:nvSpPr>
        <p:spPr>
          <a:xfrm>
            <a:off x="10157383" y="5966005"/>
            <a:ext cx="658800" cy="4305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14285"/>
              </a:lnSpc>
              <a:spcBef>
                <a:spcPts val="0"/>
              </a:spcBef>
              <a:spcAft>
                <a:spcPts val="0"/>
              </a:spcAft>
              <a:buNone/>
            </a:pPr>
            <a:r>
              <a:rPr lang="en-US" sz="1300">
                <a:solidFill>
                  <a:schemeClr val="dk1"/>
                </a:solidFill>
              </a:rPr>
              <a:t>node</a:t>
            </a:r>
            <a:endParaRPr sz="1300">
              <a:solidFill>
                <a:schemeClr val="dk1"/>
              </a:solidFill>
              <a:highlight>
                <a:srgbClr val="FFFFFF"/>
              </a:highlight>
            </a:endParaRPr>
          </a:p>
        </p:txBody>
      </p:sp>
      <p:sp>
        <p:nvSpPr>
          <p:cNvPr id="1484" name="Google Shape;1484;g39683a23c58_0_287"/>
          <p:cNvSpPr/>
          <p:nvPr/>
        </p:nvSpPr>
        <p:spPr>
          <a:xfrm>
            <a:off x="10820767" y="5966005"/>
            <a:ext cx="658800" cy="4305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14285"/>
              </a:lnSpc>
              <a:spcBef>
                <a:spcPts val="0"/>
              </a:spcBef>
              <a:spcAft>
                <a:spcPts val="0"/>
              </a:spcAft>
              <a:buNone/>
            </a:pPr>
            <a:r>
              <a:rPr lang="en-US" sz="1300">
                <a:solidFill>
                  <a:schemeClr val="dk1"/>
                </a:solidFill>
              </a:rPr>
              <a:t>node</a:t>
            </a:r>
            <a:endParaRPr sz="1300">
              <a:solidFill>
                <a:schemeClr val="dk1"/>
              </a:solidFill>
              <a:highlight>
                <a:srgbClr val="FFFFFF"/>
              </a:highlight>
            </a:endParaRPr>
          </a:p>
        </p:txBody>
      </p:sp>
      <p:sp>
        <p:nvSpPr>
          <p:cNvPr id="1485" name="Google Shape;1485;g39683a23c58_0_287"/>
          <p:cNvSpPr/>
          <p:nvPr/>
        </p:nvSpPr>
        <p:spPr>
          <a:xfrm>
            <a:off x="11484151" y="5966005"/>
            <a:ext cx="658800" cy="4305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14285"/>
              </a:lnSpc>
              <a:spcBef>
                <a:spcPts val="0"/>
              </a:spcBef>
              <a:spcAft>
                <a:spcPts val="0"/>
              </a:spcAft>
              <a:buNone/>
            </a:pPr>
            <a:r>
              <a:rPr lang="en-US" sz="1300">
                <a:solidFill>
                  <a:schemeClr val="dk1"/>
                </a:solidFill>
              </a:rPr>
              <a:t>node</a:t>
            </a:r>
            <a:endParaRPr sz="1300">
              <a:solidFill>
                <a:schemeClr val="dk1"/>
              </a:solidFill>
              <a:highlight>
                <a:srgbClr val="FFFFFF"/>
              </a:highlight>
            </a:endParaRPr>
          </a:p>
        </p:txBody>
      </p:sp>
      <p:sp>
        <p:nvSpPr>
          <p:cNvPr id="1486" name="Google Shape;1486;g39683a23c58_0_287"/>
          <p:cNvSpPr/>
          <p:nvPr/>
        </p:nvSpPr>
        <p:spPr>
          <a:xfrm>
            <a:off x="8167232" y="5966005"/>
            <a:ext cx="658800" cy="4305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lnSpc>
                <a:spcPct val="114285"/>
              </a:lnSpc>
              <a:spcBef>
                <a:spcPts val="0"/>
              </a:spcBef>
              <a:spcAft>
                <a:spcPts val="0"/>
              </a:spcAft>
              <a:buNone/>
            </a:pPr>
            <a:r>
              <a:rPr lang="en-US" sz="1300">
                <a:solidFill>
                  <a:schemeClr val="dk1"/>
                </a:solidFill>
              </a:rPr>
              <a:t>node</a:t>
            </a:r>
            <a:endParaRPr sz="1300">
              <a:solidFill>
                <a:schemeClr val="dk1"/>
              </a:solidFill>
              <a:highlight>
                <a:srgbClr val="FFFFFF"/>
              </a:highlight>
            </a:endParaRPr>
          </a:p>
        </p:txBody>
      </p:sp>
      <p:cxnSp>
        <p:nvCxnSpPr>
          <p:cNvPr id="1487" name="Google Shape;1487;g39683a23c58_0_287"/>
          <p:cNvCxnSpPr>
            <a:stCxn id="1475" idx="2"/>
            <a:endCxn id="1474" idx="0"/>
          </p:cNvCxnSpPr>
          <p:nvPr/>
        </p:nvCxnSpPr>
        <p:spPr>
          <a:xfrm>
            <a:off x="10441833" y="3060146"/>
            <a:ext cx="0" cy="150300"/>
          </a:xfrm>
          <a:prstGeom prst="straightConnector1">
            <a:avLst/>
          </a:prstGeom>
          <a:noFill/>
          <a:ln cap="flat" cmpd="sng" w="12700">
            <a:solidFill>
              <a:schemeClr val="dk2"/>
            </a:solidFill>
            <a:prstDash val="solid"/>
            <a:round/>
            <a:headEnd len="med" w="med" type="none"/>
            <a:tailEnd len="med" w="med" type="none"/>
          </a:ln>
        </p:spPr>
      </p:cxnSp>
      <p:cxnSp>
        <p:nvCxnSpPr>
          <p:cNvPr id="1488" name="Google Shape;1488;g39683a23c58_0_287"/>
          <p:cNvCxnSpPr>
            <a:stCxn id="1474" idx="2"/>
            <a:endCxn id="1476" idx="0"/>
          </p:cNvCxnSpPr>
          <p:nvPr/>
        </p:nvCxnSpPr>
        <p:spPr>
          <a:xfrm>
            <a:off x="10441833" y="4036080"/>
            <a:ext cx="600" cy="150300"/>
          </a:xfrm>
          <a:prstGeom prst="straightConnector1">
            <a:avLst/>
          </a:prstGeom>
          <a:noFill/>
          <a:ln cap="flat" cmpd="sng" w="12700">
            <a:solidFill>
              <a:schemeClr val="dk2"/>
            </a:solidFill>
            <a:prstDash val="solid"/>
            <a:round/>
            <a:headEnd len="med" w="med" type="none"/>
            <a:tailEnd len="med" w="med" type="none"/>
          </a:ln>
        </p:spPr>
      </p:cxnSp>
      <p:cxnSp>
        <p:nvCxnSpPr>
          <p:cNvPr id="1489" name="Google Shape;1489;g39683a23c58_0_287"/>
          <p:cNvCxnSpPr>
            <a:stCxn id="1476" idx="2"/>
            <a:endCxn id="1478" idx="0"/>
          </p:cNvCxnSpPr>
          <p:nvPr/>
        </p:nvCxnSpPr>
        <p:spPr>
          <a:xfrm flipH="1">
            <a:off x="8740133" y="5012013"/>
            <a:ext cx="1702200" cy="261900"/>
          </a:xfrm>
          <a:prstGeom prst="straightConnector1">
            <a:avLst/>
          </a:prstGeom>
          <a:noFill/>
          <a:ln cap="flat" cmpd="sng" w="12700">
            <a:solidFill>
              <a:schemeClr val="dk2"/>
            </a:solidFill>
            <a:prstDash val="solid"/>
            <a:round/>
            <a:headEnd len="med" w="med" type="none"/>
            <a:tailEnd len="med" w="med" type="none"/>
          </a:ln>
        </p:spPr>
      </p:cxnSp>
      <p:cxnSp>
        <p:nvCxnSpPr>
          <p:cNvPr id="1490" name="Google Shape;1490;g39683a23c58_0_287"/>
          <p:cNvCxnSpPr>
            <a:stCxn id="1479" idx="0"/>
            <a:endCxn id="1476" idx="2"/>
          </p:cNvCxnSpPr>
          <p:nvPr/>
        </p:nvCxnSpPr>
        <p:spPr>
          <a:xfrm rot="10800000">
            <a:off x="10442267" y="5011900"/>
            <a:ext cx="1127700" cy="246900"/>
          </a:xfrm>
          <a:prstGeom prst="straightConnector1">
            <a:avLst/>
          </a:prstGeom>
          <a:noFill/>
          <a:ln cap="flat" cmpd="sng" w="12700">
            <a:solidFill>
              <a:schemeClr val="dk2"/>
            </a:solidFill>
            <a:prstDash val="solid"/>
            <a:round/>
            <a:headEnd len="med" w="med" type="none"/>
            <a:tailEnd len="med" w="med" type="none"/>
          </a:ln>
        </p:spPr>
      </p:cxnSp>
      <p:cxnSp>
        <p:nvCxnSpPr>
          <p:cNvPr id="1491" name="Google Shape;1491;g39683a23c58_0_287"/>
          <p:cNvCxnSpPr>
            <a:stCxn id="1476" idx="2"/>
            <a:endCxn id="1480" idx="0"/>
          </p:cNvCxnSpPr>
          <p:nvPr/>
        </p:nvCxnSpPr>
        <p:spPr>
          <a:xfrm flipH="1">
            <a:off x="10067033" y="5012013"/>
            <a:ext cx="375300" cy="261900"/>
          </a:xfrm>
          <a:prstGeom prst="straightConnector1">
            <a:avLst/>
          </a:prstGeom>
          <a:noFill/>
          <a:ln cap="flat" cmpd="sng" w="12700">
            <a:solidFill>
              <a:schemeClr val="dk2"/>
            </a:solidFill>
            <a:prstDash val="solid"/>
            <a:round/>
            <a:headEnd len="med" w="med" type="none"/>
            <a:tailEnd len="med" w="med" type="none"/>
          </a:ln>
        </p:spPr>
      </p:cxnSp>
      <p:cxnSp>
        <p:nvCxnSpPr>
          <p:cNvPr id="1492" name="Google Shape;1492;g39683a23c58_0_287"/>
          <p:cNvCxnSpPr>
            <a:stCxn id="1480" idx="3"/>
            <a:endCxn id="1479" idx="1"/>
          </p:cNvCxnSpPr>
          <p:nvPr/>
        </p:nvCxnSpPr>
        <p:spPr>
          <a:xfrm>
            <a:off x="10640000" y="5489050"/>
            <a:ext cx="357000" cy="0"/>
          </a:xfrm>
          <a:prstGeom prst="straightConnector1">
            <a:avLst/>
          </a:prstGeom>
          <a:noFill/>
          <a:ln cap="flat" cmpd="sng" w="12700">
            <a:solidFill>
              <a:schemeClr val="dk2"/>
            </a:solidFill>
            <a:prstDash val="solid"/>
            <a:round/>
            <a:headEnd len="med" w="med" type="none"/>
            <a:tailEnd len="med" w="med" type="none"/>
          </a:ln>
        </p:spPr>
      </p:cxnSp>
      <p:sp>
        <p:nvSpPr>
          <p:cNvPr id="1493" name="Google Shape;1493;g39683a23c58_0_287"/>
          <p:cNvSpPr txBox="1"/>
          <p:nvPr/>
        </p:nvSpPr>
        <p:spPr>
          <a:xfrm>
            <a:off x="10640000" y="5407200"/>
            <a:ext cx="1466700" cy="4155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100">
                <a:solidFill>
                  <a:schemeClr val="dk2"/>
                </a:solidFill>
              </a:rPr>
              <a:t>kv</a:t>
            </a:r>
            <a:endParaRPr sz="1100">
              <a:solidFill>
                <a:schemeClr val="dk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sp>
        <p:nvSpPr>
          <p:cNvPr id="1498" name="Google Shape;1498;g39683a23c58_0_323"/>
          <p:cNvSpPr/>
          <p:nvPr/>
        </p:nvSpPr>
        <p:spPr>
          <a:xfrm>
            <a:off x="400234" y="419099"/>
            <a:ext cx="5499600" cy="714900"/>
          </a:xfrm>
          <a:prstGeom prst="rect">
            <a:avLst/>
          </a:prstGeom>
          <a:noFill/>
          <a:ln>
            <a:noFill/>
          </a:ln>
        </p:spPr>
        <p:txBody>
          <a:bodyPr anchorCtr="0" anchor="t" bIns="0" lIns="0" spcFirstLastPara="1" rIns="0" wrap="square" tIns="0">
            <a:noAutofit/>
          </a:bodyPr>
          <a:lstStyle/>
          <a:p>
            <a:pPr indent="0" lvl="0" marL="0" marR="0" rtl="0" algn="l">
              <a:lnSpc>
                <a:spcPct val="129729"/>
              </a:lnSpc>
              <a:spcBef>
                <a:spcPts val="0"/>
              </a:spcBef>
              <a:spcAft>
                <a:spcPts val="0"/>
              </a:spcAft>
              <a:buClr>
                <a:srgbClr val="532418"/>
              </a:buClr>
              <a:buSzPts val="4300"/>
              <a:buFont typeface="Marcellus"/>
              <a:buNone/>
            </a:pPr>
            <a:r>
              <a:rPr b="1" lang="en-US" sz="3700">
                <a:solidFill>
                  <a:schemeClr val="lt1"/>
                </a:solidFill>
              </a:rPr>
              <a:t>What Comes Next</a:t>
            </a:r>
            <a:endParaRPr b="1" sz="3700">
              <a:solidFill>
                <a:schemeClr val="lt1"/>
              </a:solidFill>
            </a:endParaRPr>
          </a:p>
        </p:txBody>
      </p:sp>
      <p:sp>
        <p:nvSpPr>
          <p:cNvPr id="1499" name="Google Shape;1499;g39683a23c58_0_323"/>
          <p:cNvSpPr/>
          <p:nvPr/>
        </p:nvSpPr>
        <p:spPr>
          <a:xfrm>
            <a:off x="400234" y="1551497"/>
            <a:ext cx="13198500" cy="429300"/>
          </a:xfrm>
          <a:prstGeom prst="rect">
            <a:avLst/>
          </a:prstGeom>
          <a:noFill/>
          <a:ln>
            <a:noFill/>
          </a:ln>
        </p:spPr>
        <p:txBody>
          <a:bodyPr anchorCtr="0" anchor="t" bIns="0" lIns="0" spcFirstLastPara="1" rIns="0" wrap="square" tIns="0">
            <a:noAutofit/>
          </a:bodyPr>
          <a:lstStyle/>
          <a:p>
            <a:pPr indent="0" lvl="0" marL="0" marR="0" rtl="0" algn="l">
              <a:lnSpc>
                <a:spcPct val="116000"/>
              </a:lnSpc>
              <a:spcBef>
                <a:spcPts val="0"/>
              </a:spcBef>
              <a:spcAft>
                <a:spcPts val="0"/>
              </a:spcAft>
              <a:buClr>
                <a:srgbClr val="67534F"/>
              </a:buClr>
              <a:buSzPts val="1500"/>
              <a:buFont typeface="Montserrat"/>
              <a:buNone/>
            </a:pPr>
            <a:r>
              <a:rPr lang="en-US" sz="1500">
                <a:solidFill>
                  <a:srgbClr val="67534F"/>
                </a:solidFill>
                <a:latin typeface="Montserrat"/>
                <a:ea typeface="Montserrat"/>
                <a:cs typeface="Montserrat"/>
                <a:sym typeface="Montserrat"/>
              </a:rPr>
              <a:t>From manual tuning to continuous optimization</a:t>
            </a:r>
            <a:endParaRPr b="0" i="0" sz="1500" u="none" cap="none" strike="noStrike"/>
          </a:p>
        </p:txBody>
      </p:sp>
      <p:pic>
        <p:nvPicPr>
          <p:cNvPr descr="preencoded.png" id="1500" name="Google Shape;1500;g39683a23c58_0_323"/>
          <p:cNvPicPr preferRelativeResize="0"/>
          <p:nvPr/>
        </p:nvPicPr>
        <p:blipFill rotWithShape="1">
          <a:blip r:embed="rId3">
            <a:alphaModFix/>
          </a:blip>
          <a:srcRect b="0" l="0" r="0" t="0"/>
          <a:stretch/>
        </p:blipFill>
        <p:spPr>
          <a:xfrm>
            <a:off x="289664" y="2404099"/>
            <a:ext cx="286827" cy="286827"/>
          </a:xfrm>
          <a:prstGeom prst="rect">
            <a:avLst/>
          </a:prstGeom>
          <a:noFill/>
          <a:ln>
            <a:noFill/>
          </a:ln>
        </p:spPr>
      </p:pic>
      <p:grpSp>
        <p:nvGrpSpPr>
          <p:cNvPr id="1501" name="Google Shape;1501;g39683a23c58_0_323"/>
          <p:cNvGrpSpPr/>
          <p:nvPr/>
        </p:nvGrpSpPr>
        <p:grpSpPr>
          <a:xfrm>
            <a:off x="969504" y="2117254"/>
            <a:ext cx="12485688" cy="654867"/>
            <a:chOff x="834549" y="1587980"/>
            <a:chExt cx="9364500" cy="491163"/>
          </a:xfrm>
        </p:grpSpPr>
        <p:sp>
          <p:nvSpPr>
            <p:cNvPr id="1502" name="Google Shape;1502;g39683a23c58_0_323"/>
            <p:cNvSpPr/>
            <p:nvPr/>
          </p:nvSpPr>
          <p:spPr>
            <a:xfrm>
              <a:off x="834549" y="1587980"/>
              <a:ext cx="2062200" cy="267900"/>
            </a:xfrm>
            <a:prstGeom prst="rect">
              <a:avLst/>
            </a:prstGeom>
            <a:noFill/>
            <a:ln>
              <a:noFill/>
            </a:ln>
          </p:spPr>
          <p:txBody>
            <a:bodyPr anchorCtr="0" anchor="t" bIns="0" lIns="0" spcFirstLastPara="1" rIns="0" wrap="square" tIns="0">
              <a:noAutofit/>
            </a:bodyPr>
            <a:lstStyle/>
            <a:p>
              <a:pPr indent="0" lvl="0" marL="0" marR="0" rtl="0" algn="l">
                <a:lnSpc>
                  <a:spcPct val="129729"/>
                </a:lnSpc>
                <a:spcBef>
                  <a:spcPts val="0"/>
                </a:spcBef>
                <a:spcAft>
                  <a:spcPts val="0"/>
                </a:spcAft>
                <a:buClr>
                  <a:srgbClr val="67534F"/>
                </a:buClr>
                <a:buSzPts val="2200"/>
                <a:buFont typeface="Marcellus"/>
                <a:buNone/>
              </a:pPr>
              <a:r>
                <a:rPr b="0" i="0" lang="en-US" sz="2200" u="none" cap="none" strike="noStrike">
                  <a:solidFill>
                    <a:srgbClr val="67534F"/>
                  </a:solidFill>
                  <a:latin typeface="Marcellus"/>
                  <a:ea typeface="Marcellus"/>
                  <a:cs typeface="Marcellus"/>
                  <a:sym typeface="Marcellus"/>
                </a:rPr>
                <a:t>Tiered KV Cache</a:t>
              </a:r>
              <a:endParaRPr b="0" i="0" sz="2200" u="none" cap="none" strike="noStrike"/>
            </a:p>
          </p:txBody>
        </p:sp>
        <p:sp>
          <p:nvSpPr>
            <p:cNvPr id="1503" name="Google Shape;1503;g39683a23c58_0_323"/>
            <p:cNvSpPr/>
            <p:nvPr/>
          </p:nvSpPr>
          <p:spPr>
            <a:xfrm>
              <a:off x="834549" y="1918343"/>
              <a:ext cx="9364500" cy="160800"/>
            </a:xfrm>
            <a:prstGeom prst="rect">
              <a:avLst/>
            </a:prstGeom>
            <a:noFill/>
            <a:ln>
              <a:noFill/>
            </a:ln>
          </p:spPr>
          <p:txBody>
            <a:bodyPr anchorCtr="0" anchor="t" bIns="0" lIns="0" spcFirstLastPara="1" rIns="0" wrap="square" tIns="0">
              <a:noAutofit/>
            </a:bodyPr>
            <a:lstStyle/>
            <a:p>
              <a:pPr indent="0" lvl="0" marL="0" marR="0" rtl="0" algn="l">
                <a:lnSpc>
                  <a:spcPct val="116000"/>
                </a:lnSpc>
                <a:spcBef>
                  <a:spcPts val="0"/>
                </a:spcBef>
                <a:spcAft>
                  <a:spcPts val="0"/>
                </a:spcAft>
                <a:buClr>
                  <a:srgbClr val="67534F"/>
                </a:buClr>
                <a:buSzPts val="1500"/>
                <a:buFont typeface="Montserrat"/>
                <a:buNone/>
              </a:pPr>
              <a:r>
                <a:rPr b="0" i="0" lang="en-US" sz="1500" u="none" cap="none" strike="noStrike">
                  <a:solidFill>
                    <a:srgbClr val="67534F"/>
                  </a:solidFill>
                  <a:latin typeface="Montserrat"/>
                  <a:ea typeface="Montserrat"/>
                  <a:cs typeface="Montserrat"/>
                  <a:sym typeface="Montserrat"/>
                </a:rPr>
                <a:t>Extend KV cache beyond memory into NVMe SSD and other tiered storage layers.</a:t>
              </a:r>
              <a:endParaRPr b="0" i="0" sz="1500" u="none" cap="none" strike="noStrike"/>
            </a:p>
          </p:txBody>
        </p:sp>
      </p:grpSp>
      <p:pic>
        <p:nvPicPr>
          <p:cNvPr descr="preencoded.png" id="1504" name="Google Shape;1504;g39683a23c58_0_323"/>
          <p:cNvPicPr preferRelativeResize="0"/>
          <p:nvPr/>
        </p:nvPicPr>
        <p:blipFill rotWithShape="1">
          <a:blip r:embed="rId4">
            <a:alphaModFix/>
          </a:blip>
          <a:srcRect b="0" l="0" r="0" t="0"/>
          <a:stretch/>
        </p:blipFill>
        <p:spPr>
          <a:xfrm>
            <a:off x="289664" y="3319948"/>
            <a:ext cx="286827" cy="286827"/>
          </a:xfrm>
          <a:prstGeom prst="rect">
            <a:avLst/>
          </a:prstGeom>
          <a:noFill/>
          <a:ln>
            <a:noFill/>
          </a:ln>
        </p:spPr>
      </p:pic>
      <p:grpSp>
        <p:nvGrpSpPr>
          <p:cNvPr id="1505" name="Google Shape;1505;g39683a23c58_0_323"/>
          <p:cNvGrpSpPr/>
          <p:nvPr/>
        </p:nvGrpSpPr>
        <p:grpSpPr>
          <a:xfrm>
            <a:off x="969497" y="3100425"/>
            <a:ext cx="12198895" cy="654862"/>
            <a:chOff x="1049669" y="2369471"/>
            <a:chExt cx="9149400" cy="491159"/>
          </a:xfrm>
        </p:grpSpPr>
        <p:sp>
          <p:nvSpPr>
            <p:cNvPr id="1506" name="Google Shape;1506;g39683a23c58_0_323"/>
            <p:cNvSpPr/>
            <p:nvPr/>
          </p:nvSpPr>
          <p:spPr>
            <a:xfrm>
              <a:off x="1049672" y="2369471"/>
              <a:ext cx="3234000" cy="267900"/>
            </a:xfrm>
            <a:prstGeom prst="rect">
              <a:avLst/>
            </a:prstGeom>
            <a:noFill/>
            <a:ln>
              <a:noFill/>
            </a:ln>
          </p:spPr>
          <p:txBody>
            <a:bodyPr anchorCtr="0" anchor="t" bIns="0" lIns="0" spcFirstLastPara="1" rIns="0" wrap="square" tIns="0">
              <a:noAutofit/>
            </a:bodyPr>
            <a:lstStyle/>
            <a:p>
              <a:pPr indent="0" lvl="0" marL="0" marR="0" rtl="0" algn="l">
                <a:lnSpc>
                  <a:spcPct val="129729"/>
                </a:lnSpc>
                <a:spcBef>
                  <a:spcPts val="0"/>
                </a:spcBef>
                <a:spcAft>
                  <a:spcPts val="0"/>
                </a:spcAft>
                <a:buClr>
                  <a:srgbClr val="67534F"/>
                </a:buClr>
                <a:buSzPts val="2200"/>
                <a:buFont typeface="Marcellus"/>
                <a:buNone/>
              </a:pPr>
              <a:r>
                <a:rPr b="0" i="0" lang="en-US" sz="2200" u="none" cap="none" strike="noStrike">
                  <a:solidFill>
                    <a:srgbClr val="67534F"/>
                  </a:solidFill>
                  <a:latin typeface="Marcellus"/>
                  <a:ea typeface="Marcellus"/>
                  <a:cs typeface="Marcellus"/>
                  <a:sym typeface="Marcellus"/>
                </a:rPr>
                <a:t>Batch-Oriented Workloads</a:t>
              </a:r>
              <a:endParaRPr b="0" i="0" sz="2200" u="none" cap="none" strike="noStrike"/>
            </a:p>
          </p:txBody>
        </p:sp>
        <p:sp>
          <p:nvSpPr>
            <p:cNvPr id="1507" name="Google Shape;1507;g39683a23c58_0_323"/>
            <p:cNvSpPr/>
            <p:nvPr/>
          </p:nvSpPr>
          <p:spPr>
            <a:xfrm>
              <a:off x="1049669" y="2699830"/>
              <a:ext cx="9149400" cy="160800"/>
            </a:xfrm>
            <a:prstGeom prst="rect">
              <a:avLst/>
            </a:prstGeom>
            <a:noFill/>
            <a:ln>
              <a:noFill/>
            </a:ln>
          </p:spPr>
          <p:txBody>
            <a:bodyPr anchorCtr="0" anchor="t" bIns="0" lIns="0" spcFirstLastPara="1" rIns="0" wrap="square" tIns="0">
              <a:noAutofit/>
            </a:bodyPr>
            <a:lstStyle/>
            <a:p>
              <a:pPr indent="0" lvl="0" marL="0" marR="0" rtl="0" algn="l">
                <a:lnSpc>
                  <a:spcPct val="116000"/>
                </a:lnSpc>
                <a:spcBef>
                  <a:spcPts val="0"/>
                </a:spcBef>
                <a:spcAft>
                  <a:spcPts val="0"/>
                </a:spcAft>
                <a:buClr>
                  <a:srgbClr val="67534F"/>
                </a:buClr>
                <a:buSzPts val="1500"/>
                <a:buFont typeface="Montserrat"/>
                <a:buNone/>
              </a:pPr>
              <a:r>
                <a:rPr b="0" i="0" lang="en-US" sz="1500" u="none" cap="none" strike="noStrike">
                  <a:solidFill>
                    <a:srgbClr val="67534F"/>
                  </a:solidFill>
                  <a:latin typeface="Montserrat"/>
                  <a:ea typeface="Montserrat"/>
                  <a:cs typeface="Montserrat"/>
                  <a:sym typeface="Montserrat"/>
                </a:rPr>
                <a:t>Support batch, API, and multi-tenant scenarios beyond interactive inference.</a:t>
              </a:r>
              <a:endParaRPr b="0" i="0" sz="1500" u="none" cap="none" strike="noStrike"/>
            </a:p>
          </p:txBody>
        </p:sp>
      </p:grpSp>
      <p:grpSp>
        <p:nvGrpSpPr>
          <p:cNvPr id="1508" name="Google Shape;1508;g39683a23c58_0_323"/>
          <p:cNvGrpSpPr/>
          <p:nvPr/>
        </p:nvGrpSpPr>
        <p:grpSpPr>
          <a:xfrm>
            <a:off x="969490" y="4083580"/>
            <a:ext cx="11911702" cy="584512"/>
            <a:chOff x="1264892" y="3386951"/>
            <a:chExt cx="8934000" cy="438395"/>
          </a:xfrm>
        </p:grpSpPr>
        <p:sp>
          <p:nvSpPr>
            <p:cNvPr id="1509" name="Google Shape;1509;g39683a23c58_0_323"/>
            <p:cNvSpPr/>
            <p:nvPr/>
          </p:nvSpPr>
          <p:spPr>
            <a:xfrm>
              <a:off x="1264903" y="3386951"/>
              <a:ext cx="3438000" cy="215100"/>
            </a:xfrm>
            <a:prstGeom prst="rect">
              <a:avLst/>
            </a:prstGeom>
            <a:noFill/>
            <a:ln>
              <a:noFill/>
            </a:ln>
          </p:spPr>
          <p:txBody>
            <a:bodyPr anchorCtr="0" anchor="t" bIns="0" lIns="0" spcFirstLastPara="1" rIns="0" wrap="square" tIns="0">
              <a:noAutofit/>
            </a:bodyPr>
            <a:lstStyle/>
            <a:p>
              <a:pPr indent="0" lvl="0" marL="0" marR="0" rtl="0" algn="l">
                <a:lnSpc>
                  <a:spcPct val="129729"/>
                </a:lnSpc>
                <a:spcBef>
                  <a:spcPts val="0"/>
                </a:spcBef>
                <a:spcAft>
                  <a:spcPts val="0"/>
                </a:spcAft>
                <a:buClr>
                  <a:srgbClr val="67534F"/>
                </a:buClr>
                <a:buSzPts val="2200"/>
                <a:buFont typeface="Marcellus"/>
                <a:buNone/>
              </a:pPr>
              <a:r>
                <a:rPr b="0" i="0" lang="en-US" sz="2200" u="none" cap="none" strike="noStrike">
                  <a:solidFill>
                    <a:srgbClr val="67534F"/>
                  </a:solidFill>
                  <a:latin typeface="Marcellus"/>
                  <a:ea typeface="Marcellus"/>
                  <a:cs typeface="Marcellus"/>
                  <a:sym typeface="Marcellus"/>
                </a:rPr>
                <a:t>Mixed Training &amp; Inference</a:t>
              </a:r>
              <a:endParaRPr b="0" i="0" sz="2200" u="none" cap="none" strike="noStrike"/>
            </a:p>
          </p:txBody>
        </p:sp>
        <p:sp>
          <p:nvSpPr>
            <p:cNvPr id="1510" name="Google Shape;1510;g39683a23c58_0_323"/>
            <p:cNvSpPr/>
            <p:nvPr/>
          </p:nvSpPr>
          <p:spPr>
            <a:xfrm>
              <a:off x="1264892" y="3664546"/>
              <a:ext cx="8934000" cy="160800"/>
            </a:xfrm>
            <a:prstGeom prst="rect">
              <a:avLst/>
            </a:prstGeom>
            <a:noFill/>
            <a:ln>
              <a:noFill/>
            </a:ln>
          </p:spPr>
          <p:txBody>
            <a:bodyPr anchorCtr="0" anchor="t" bIns="0" lIns="0" spcFirstLastPara="1" rIns="0" wrap="square" tIns="0">
              <a:noAutofit/>
            </a:bodyPr>
            <a:lstStyle/>
            <a:p>
              <a:pPr indent="0" lvl="0" marL="0" marR="0" rtl="0" algn="l">
                <a:lnSpc>
                  <a:spcPct val="116000"/>
                </a:lnSpc>
                <a:spcBef>
                  <a:spcPts val="0"/>
                </a:spcBef>
                <a:spcAft>
                  <a:spcPts val="0"/>
                </a:spcAft>
                <a:buClr>
                  <a:srgbClr val="67534F"/>
                </a:buClr>
                <a:buSzPts val="1500"/>
                <a:buFont typeface="Montserrat"/>
                <a:buNone/>
              </a:pPr>
              <a:r>
                <a:rPr b="0" i="0" lang="en-US" sz="1500" u="none" cap="none" strike="noStrike">
                  <a:solidFill>
                    <a:srgbClr val="67534F"/>
                  </a:solidFill>
                  <a:latin typeface="Montserrat"/>
                  <a:ea typeface="Montserrat"/>
                  <a:cs typeface="Montserrat"/>
                  <a:sym typeface="Montserrat"/>
                </a:rPr>
                <a:t>Co-locate training and inference workloads to maximize overall resource utilization.</a:t>
              </a:r>
              <a:endParaRPr b="0" i="0" sz="1500" u="none" cap="none" strike="noStrike"/>
            </a:p>
          </p:txBody>
        </p:sp>
      </p:grpSp>
      <p:pic>
        <p:nvPicPr>
          <p:cNvPr descr="preencoded.png" id="1511" name="Google Shape;1511;g39683a23c58_0_323"/>
          <p:cNvPicPr preferRelativeResize="0"/>
          <p:nvPr/>
        </p:nvPicPr>
        <p:blipFill rotWithShape="1">
          <a:blip r:embed="rId5">
            <a:alphaModFix/>
          </a:blip>
          <a:srcRect b="0" l="0" r="0" t="0"/>
          <a:stretch/>
        </p:blipFill>
        <p:spPr>
          <a:xfrm>
            <a:off x="289664" y="5137311"/>
            <a:ext cx="286827" cy="286827"/>
          </a:xfrm>
          <a:prstGeom prst="rect">
            <a:avLst/>
          </a:prstGeom>
          <a:noFill/>
          <a:ln>
            <a:noFill/>
          </a:ln>
        </p:spPr>
      </p:pic>
      <p:grpSp>
        <p:nvGrpSpPr>
          <p:cNvPr id="1512" name="Google Shape;1512;g39683a23c58_0_323"/>
          <p:cNvGrpSpPr/>
          <p:nvPr/>
        </p:nvGrpSpPr>
        <p:grpSpPr>
          <a:xfrm>
            <a:off x="969483" y="4996387"/>
            <a:ext cx="11625309" cy="654867"/>
            <a:chOff x="1480116" y="4298901"/>
            <a:chExt cx="8719200" cy="491163"/>
          </a:xfrm>
        </p:grpSpPr>
        <p:sp>
          <p:nvSpPr>
            <p:cNvPr id="1513" name="Google Shape;1513;g39683a23c58_0_323"/>
            <p:cNvSpPr/>
            <p:nvPr/>
          </p:nvSpPr>
          <p:spPr>
            <a:xfrm>
              <a:off x="1480116" y="4298901"/>
              <a:ext cx="2062200" cy="267900"/>
            </a:xfrm>
            <a:prstGeom prst="rect">
              <a:avLst/>
            </a:prstGeom>
            <a:noFill/>
            <a:ln>
              <a:noFill/>
            </a:ln>
          </p:spPr>
          <p:txBody>
            <a:bodyPr anchorCtr="0" anchor="t" bIns="0" lIns="0" spcFirstLastPara="1" rIns="0" wrap="square" tIns="0">
              <a:noAutofit/>
            </a:bodyPr>
            <a:lstStyle/>
            <a:p>
              <a:pPr indent="0" lvl="0" marL="0" marR="0" rtl="0" algn="l">
                <a:lnSpc>
                  <a:spcPct val="129729"/>
                </a:lnSpc>
                <a:spcBef>
                  <a:spcPts val="0"/>
                </a:spcBef>
                <a:spcAft>
                  <a:spcPts val="0"/>
                </a:spcAft>
                <a:buClr>
                  <a:srgbClr val="67534F"/>
                </a:buClr>
                <a:buSzPts val="2200"/>
                <a:buFont typeface="Marcellus"/>
                <a:buNone/>
              </a:pPr>
              <a:r>
                <a:rPr b="0" i="0" lang="en-US" sz="2200" u="none" cap="none" strike="noStrike">
                  <a:solidFill>
                    <a:srgbClr val="67534F"/>
                  </a:solidFill>
                  <a:latin typeface="Marcellus"/>
                  <a:ea typeface="Marcellus"/>
                  <a:cs typeface="Marcellus"/>
                  <a:sym typeface="Marcellus"/>
                </a:rPr>
                <a:t>Automated Planner</a:t>
              </a:r>
              <a:endParaRPr b="0" i="0" sz="2200" u="none" cap="none" strike="noStrike"/>
            </a:p>
          </p:txBody>
        </p:sp>
        <p:sp>
          <p:nvSpPr>
            <p:cNvPr id="1514" name="Google Shape;1514;g39683a23c58_0_323"/>
            <p:cNvSpPr/>
            <p:nvPr/>
          </p:nvSpPr>
          <p:spPr>
            <a:xfrm>
              <a:off x="1480116" y="4629263"/>
              <a:ext cx="8719200" cy="160800"/>
            </a:xfrm>
            <a:prstGeom prst="rect">
              <a:avLst/>
            </a:prstGeom>
            <a:noFill/>
            <a:ln>
              <a:noFill/>
            </a:ln>
          </p:spPr>
          <p:txBody>
            <a:bodyPr anchorCtr="0" anchor="t" bIns="0" lIns="0" spcFirstLastPara="1" rIns="0" wrap="square" tIns="0">
              <a:noAutofit/>
            </a:bodyPr>
            <a:lstStyle/>
            <a:p>
              <a:pPr indent="0" lvl="0" marL="0" marR="0" rtl="0" algn="l">
                <a:lnSpc>
                  <a:spcPct val="116000"/>
                </a:lnSpc>
                <a:spcBef>
                  <a:spcPts val="0"/>
                </a:spcBef>
                <a:spcAft>
                  <a:spcPts val="0"/>
                </a:spcAft>
                <a:buClr>
                  <a:srgbClr val="67534F"/>
                </a:buClr>
                <a:buSzPts val="1500"/>
                <a:buFont typeface="Montserrat"/>
                <a:buNone/>
              </a:pPr>
              <a:r>
                <a:rPr b="0" i="0" lang="en-US" sz="1500" u="none" cap="none" strike="noStrike">
                  <a:solidFill>
                    <a:srgbClr val="67534F"/>
                  </a:solidFill>
                  <a:latin typeface="Montserrat"/>
                  <a:ea typeface="Montserrat"/>
                  <a:cs typeface="Montserrat"/>
                  <a:sym typeface="Montserrat"/>
                </a:rPr>
                <a:t>Turn historical data, online traffic, and benchmark results into a self-improving planner.</a:t>
              </a:r>
              <a:endParaRPr b="0" i="0" sz="1500" u="none" cap="none" strike="noStrike"/>
            </a:p>
          </p:txBody>
        </p:sp>
      </p:grpSp>
      <p:grpSp>
        <p:nvGrpSpPr>
          <p:cNvPr id="1515" name="Google Shape;1515;g39683a23c58_0_323"/>
          <p:cNvGrpSpPr/>
          <p:nvPr/>
        </p:nvGrpSpPr>
        <p:grpSpPr>
          <a:xfrm>
            <a:off x="969490" y="5979550"/>
            <a:ext cx="11911702" cy="654865"/>
            <a:chOff x="1264892" y="5263619"/>
            <a:chExt cx="8934000" cy="491161"/>
          </a:xfrm>
        </p:grpSpPr>
        <p:sp>
          <p:nvSpPr>
            <p:cNvPr id="1516" name="Google Shape;1516;g39683a23c58_0_323"/>
            <p:cNvSpPr/>
            <p:nvPr/>
          </p:nvSpPr>
          <p:spPr>
            <a:xfrm>
              <a:off x="1264903" y="5263619"/>
              <a:ext cx="3777900" cy="267900"/>
            </a:xfrm>
            <a:prstGeom prst="rect">
              <a:avLst/>
            </a:prstGeom>
            <a:noFill/>
            <a:ln>
              <a:noFill/>
            </a:ln>
          </p:spPr>
          <p:txBody>
            <a:bodyPr anchorCtr="0" anchor="t" bIns="0" lIns="0" spcFirstLastPara="1" rIns="0" wrap="square" tIns="0">
              <a:noAutofit/>
            </a:bodyPr>
            <a:lstStyle/>
            <a:p>
              <a:pPr indent="0" lvl="0" marL="0" marR="0" rtl="0" algn="l">
                <a:lnSpc>
                  <a:spcPct val="129729"/>
                </a:lnSpc>
                <a:spcBef>
                  <a:spcPts val="0"/>
                </a:spcBef>
                <a:spcAft>
                  <a:spcPts val="0"/>
                </a:spcAft>
                <a:buClr>
                  <a:srgbClr val="67534F"/>
                </a:buClr>
                <a:buSzPts val="2200"/>
                <a:buFont typeface="Marcellus"/>
                <a:buNone/>
              </a:pPr>
              <a:r>
                <a:rPr b="0" i="0" lang="en-US" sz="2200" u="none" cap="none" strike="noStrike">
                  <a:solidFill>
                    <a:srgbClr val="67534F"/>
                  </a:solidFill>
                  <a:latin typeface="Marcellus"/>
                  <a:ea typeface="Marcellus"/>
                  <a:cs typeface="Marcellus"/>
                  <a:sym typeface="Marcellus"/>
                </a:rPr>
                <a:t>Workload-Driven Autoscaling</a:t>
              </a:r>
              <a:endParaRPr b="0" i="0" sz="2200" u="none" cap="none" strike="noStrike"/>
            </a:p>
          </p:txBody>
        </p:sp>
        <p:sp>
          <p:nvSpPr>
            <p:cNvPr id="1517" name="Google Shape;1517;g39683a23c58_0_323"/>
            <p:cNvSpPr/>
            <p:nvPr/>
          </p:nvSpPr>
          <p:spPr>
            <a:xfrm>
              <a:off x="1264892" y="5593980"/>
              <a:ext cx="8934000" cy="160800"/>
            </a:xfrm>
            <a:prstGeom prst="rect">
              <a:avLst/>
            </a:prstGeom>
            <a:noFill/>
            <a:ln>
              <a:noFill/>
            </a:ln>
          </p:spPr>
          <p:txBody>
            <a:bodyPr anchorCtr="0" anchor="t" bIns="0" lIns="0" spcFirstLastPara="1" rIns="0" wrap="square" tIns="0">
              <a:noAutofit/>
            </a:bodyPr>
            <a:lstStyle/>
            <a:p>
              <a:pPr indent="0" lvl="0" marL="0" marR="0" rtl="0" algn="l">
                <a:lnSpc>
                  <a:spcPct val="116000"/>
                </a:lnSpc>
                <a:spcBef>
                  <a:spcPts val="0"/>
                </a:spcBef>
                <a:spcAft>
                  <a:spcPts val="0"/>
                </a:spcAft>
                <a:buClr>
                  <a:srgbClr val="67534F"/>
                </a:buClr>
                <a:buSzPts val="1500"/>
                <a:buFont typeface="Montserrat"/>
                <a:buNone/>
              </a:pPr>
              <a:r>
                <a:rPr b="0" i="0" lang="en-US" sz="1500" u="none" cap="none" strike="noStrike">
                  <a:solidFill>
                    <a:srgbClr val="67534F"/>
                  </a:solidFill>
                  <a:latin typeface="Montserrat"/>
                  <a:ea typeface="Montserrat"/>
                  <a:cs typeface="Montserrat"/>
                  <a:sym typeface="Montserrat"/>
                </a:rPr>
                <a:t>Move from manual scaling to SLO- and workload-driven autoscaling with minimal human intervention.</a:t>
              </a:r>
              <a:endParaRPr b="0" i="0" sz="1500" u="none" cap="none" strike="noStrike"/>
            </a:p>
          </p:txBody>
        </p:sp>
      </p:grpSp>
      <p:pic>
        <p:nvPicPr>
          <p:cNvPr id="1518" name="Google Shape;1518;g39683a23c58_0_323"/>
          <p:cNvPicPr preferRelativeResize="0"/>
          <p:nvPr/>
        </p:nvPicPr>
        <p:blipFill>
          <a:blip r:embed="rId6">
            <a:alphaModFix/>
          </a:blip>
          <a:stretch>
            <a:fillRect/>
          </a:stretch>
        </p:blipFill>
        <p:spPr>
          <a:xfrm>
            <a:off x="289661" y="6053161"/>
            <a:ext cx="286833" cy="286833"/>
          </a:xfrm>
          <a:prstGeom prst="rect">
            <a:avLst/>
          </a:prstGeom>
          <a:noFill/>
          <a:ln>
            <a:noFill/>
          </a:ln>
        </p:spPr>
      </p:pic>
      <p:pic>
        <p:nvPicPr>
          <p:cNvPr id="1519" name="Google Shape;1519;g39683a23c58_0_323"/>
          <p:cNvPicPr preferRelativeResize="0"/>
          <p:nvPr/>
        </p:nvPicPr>
        <p:blipFill>
          <a:blip r:embed="rId7">
            <a:alphaModFix/>
          </a:blip>
          <a:stretch>
            <a:fillRect/>
          </a:stretch>
        </p:blipFill>
        <p:spPr>
          <a:xfrm>
            <a:off x="289661" y="4235797"/>
            <a:ext cx="286833" cy="27249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3" name="Shape 1523"/>
        <p:cNvGrpSpPr/>
        <p:nvPr/>
      </p:nvGrpSpPr>
      <p:grpSpPr>
        <a:xfrm>
          <a:off x="0" y="0"/>
          <a:ext cx="0" cy="0"/>
          <a:chOff x="0" y="0"/>
          <a:chExt cx="0" cy="0"/>
        </a:xfrm>
      </p:grpSpPr>
      <p:sp>
        <p:nvSpPr>
          <p:cNvPr id="1524" name="Google Shape;1524;p22"/>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r>
              <a:rPr lang="en-US" sz="800">
                <a:latin typeface="Red Hat Text Medium"/>
                <a:ea typeface="Red Hat Text Medium"/>
                <a:cs typeface="Red Hat Text Medium"/>
                <a:sym typeface="Red Hat Text Medium"/>
              </a:rPr>
              <a:t>20</a:t>
            </a:r>
            <a:endParaRPr/>
          </a:p>
        </p:txBody>
      </p:sp>
      <p:sp>
        <p:nvSpPr>
          <p:cNvPr id="1525" name="Google Shape;1525;p22"/>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US" sz="3000">
                <a:solidFill>
                  <a:schemeClr val="dk1"/>
                </a:solidFill>
                <a:latin typeface="Red Hat Display"/>
                <a:ea typeface="Red Hat Display"/>
                <a:cs typeface="Red Hat Display"/>
                <a:sym typeface="Red Hat Display"/>
              </a:rPr>
              <a:t>Agentic-Inference Roadmap</a:t>
            </a:r>
            <a:endParaRPr/>
          </a:p>
        </p:txBody>
      </p:sp>
      <p:sp>
        <p:nvSpPr>
          <p:cNvPr id="1526" name="Google Shape;1526;p22"/>
          <p:cNvSpPr/>
          <p:nvPr/>
        </p:nvSpPr>
        <p:spPr>
          <a:xfrm>
            <a:off x="813670" y="1471320"/>
            <a:ext cx="9601200" cy="694800"/>
          </a:xfrm>
          <a:prstGeom prst="roundRect">
            <a:avLst>
              <a:gd fmla="val 16667" name="adj"/>
            </a:avLst>
          </a:prstGeom>
          <a:solidFill>
            <a:srgbClr val="D8D8D8"/>
          </a:solidFill>
          <a:ln cap="flat" cmpd="sng" w="1905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527" name="Google Shape;1527;p22"/>
          <p:cNvSpPr txBox="1"/>
          <p:nvPr/>
        </p:nvSpPr>
        <p:spPr>
          <a:xfrm>
            <a:off x="1042270" y="1544472"/>
            <a:ext cx="2788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chemeClr val="dk1"/>
                </a:solidFill>
                <a:latin typeface="Red Hat Display"/>
                <a:ea typeface="Red Hat Display"/>
                <a:cs typeface="Red Hat Display"/>
                <a:sym typeface="Red Hat Display"/>
              </a:rPr>
              <a:t>Program-Aware Scheduler</a:t>
            </a:r>
            <a:endParaRPr/>
          </a:p>
        </p:txBody>
      </p:sp>
      <p:cxnSp>
        <p:nvCxnSpPr>
          <p:cNvPr id="1528" name="Google Shape;1528;p22"/>
          <p:cNvCxnSpPr/>
          <p:nvPr/>
        </p:nvCxnSpPr>
        <p:spPr>
          <a:xfrm>
            <a:off x="3721462" y="1581048"/>
            <a:ext cx="0" cy="475500"/>
          </a:xfrm>
          <a:prstGeom prst="straightConnector1">
            <a:avLst/>
          </a:prstGeom>
          <a:noFill/>
          <a:ln cap="flat" cmpd="sng" w="16500">
            <a:solidFill>
              <a:srgbClr val="FFFFFF"/>
            </a:solidFill>
            <a:prstDash val="solid"/>
            <a:round/>
            <a:headEnd len="sm" w="sm" type="none"/>
            <a:tailEnd len="sm" w="sm" type="none"/>
          </a:ln>
        </p:spPr>
      </p:cxnSp>
      <p:sp>
        <p:nvSpPr>
          <p:cNvPr id="1529" name="Google Shape;1529;p22"/>
          <p:cNvSpPr txBox="1"/>
          <p:nvPr/>
        </p:nvSpPr>
        <p:spPr>
          <a:xfrm>
            <a:off x="3876910" y="1548261"/>
            <a:ext cx="6217800" cy="4770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0" i="0" lang="en-US" sz="1250" u="none" cap="none" strike="noStrike">
                <a:solidFill>
                  <a:schemeClr val="dk1"/>
                </a:solidFill>
                <a:latin typeface="Red Hat Text"/>
                <a:ea typeface="Red Hat Text"/>
                <a:cs typeface="Red Hat Text"/>
                <a:sym typeface="Red Hat Text"/>
              </a:rPr>
              <a:t>Schedule execution graphs, not request queues. Route Step N+1 to where Step N's cache lives. Critical-path-first.</a:t>
            </a:r>
            <a:endParaRPr/>
          </a:p>
        </p:txBody>
      </p:sp>
      <p:sp>
        <p:nvSpPr>
          <p:cNvPr id="1530" name="Google Shape;1530;p22"/>
          <p:cNvSpPr/>
          <p:nvPr/>
        </p:nvSpPr>
        <p:spPr>
          <a:xfrm>
            <a:off x="813670" y="2350942"/>
            <a:ext cx="9601200" cy="694800"/>
          </a:xfrm>
          <a:prstGeom prst="roundRect">
            <a:avLst>
              <a:gd fmla="val 16667" name="adj"/>
            </a:avLst>
          </a:prstGeom>
          <a:solidFill>
            <a:srgbClr val="D8D8D8"/>
          </a:solidFill>
          <a:ln cap="flat" cmpd="sng" w="1905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531" name="Google Shape;1531;p22"/>
          <p:cNvSpPr txBox="1"/>
          <p:nvPr/>
        </p:nvSpPr>
        <p:spPr>
          <a:xfrm>
            <a:off x="1042270" y="2424094"/>
            <a:ext cx="2788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chemeClr val="dk1"/>
                </a:solidFill>
                <a:latin typeface="Red Hat Display"/>
                <a:ea typeface="Red Hat Display"/>
                <a:cs typeface="Red Hat Display"/>
                <a:sym typeface="Red Hat Display"/>
              </a:rPr>
              <a:t>Context-Aware Eviction</a:t>
            </a:r>
            <a:endParaRPr/>
          </a:p>
        </p:txBody>
      </p:sp>
      <p:cxnSp>
        <p:nvCxnSpPr>
          <p:cNvPr id="1532" name="Google Shape;1532;p22"/>
          <p:cNvCxnSpPr/>
          <p:nvPr/>
        </p:nvCxnSpPr>
        <p:spPr>
          <a:xfrm>
            <a:off x="3721462" y="2460670"/>
            <a:ext cx="0" cy="475500"/>
          </a:xfrm>
          <a:prstGeom prst="straightConnector1">
            <a:avLst/>
          </a:prstGeom>
          <a:noFill/>
          <a:ln cap="flat" cmpd="sng" w="16500">
            <a:solidFill>
              <a:srgbClr val="FFFFFF"/>
            </a:solidFill>
            <a:prstDash val="solid"/>
            <a:round/>
            <a:headEnd len="sm" w="sm" type="none"/>
            <a:tailEnd len="sm" w="sm" type="none"/>
          </a:ln>
        </p:spPr>
      </p:cxnSp>
      <p:sp>
        <p:nvSpPr>
          <p:cNvPr id="1533" name="Google Shape;1533;p22"/>
          <p:cNvSpPr txBox="1"/>
          <p:nvPr/>
        </p:nvSpPr>
        <p:spPr>
          <a:xfrm>
            <a:off x="3876910" y="2427883"/>
            <a:ext cx="6217800" cy="4770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0" i="0" lang="en-US" sz="1250" u="none" cap="none" strike="noStrike">
                <a:solidFill>
                  <a:schemeClr val="dk1"/>
                </a:solidFill>
                <a:latin typeface="Red Hat Text"/>
                <a:ea typeface="Red Hat Text"/>
                <a:cs typeface="Red Hat Text"/>
                <a:sym typeface="Red Hat Text"/>
              </a:rPr>
              <a:t>Replace LRU with explicit lifecycle policies. Frameworks declare intent - pin skills, eagerly evict scratch reasoning.</a:t>
            </a:r>
            <a:endParaRPr/>
          </a:p>
        </p:txBody>
      </p:sp>
      <p:sp>
        <p:nvSpPr>
          <p:cNvPr id="1534" name="Google Shape;1534;p22"/>
          <p:cNvSpPr/>
          <p:nvPr/>
        </p:nvSpPr>
        <p:spPr>
          <a:xfrm>
            <a:off x="813670" y="3230564"/>
            <a:ext cx="9601200" cy="694800"/>
          </a:xfrm>
          <a:prstGeom prst="roundRect">
            <a:avLst>
              <a:gd fmla="val 16667" name="adj"/>
            </a:avLst>
          </a:prstGeom>
          <a:solidFill>
            <a:srgbClr val="D8D8D8"/>
          </a:solidFill>
          <a:ln cap="flat" cmpd="sng" w="1905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535" name="Google Shape;1535;p22"/>
          <p:cNvSpPr txBox="1"/>
          <p:nvPr/>
        </p:nvSpPr>
        <p:spPr>
          <a:xfrm>
            <a:off x="1042270" y="3303716"/>
            <a:ext cx="2788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chemeClr val="dk1"/>
                </a:solidFill>
                <a:latin typeface="Red Hat Display"/>
                <a:ea typeface="Red Hat Display"/>
                <a:cs typeface="Red Hat Display"/>
                <a:sym typeface="Red Hat Display"/>
              </a:rPr>
              <a:t>Semantic KV-Cache</a:t>
            </a:r>
            <a:endParaRPr/>
          </a:p>
        </p:txBody>
      </p:sp>
      <p:cxnSp>
        <p:nvCxnSpPr>
          <p:cNvPr id="1536" name="Google Shape;1536;p22"/>
          <p:cNvCxnSpPr/>
          <p:nvPr/>
        </p:nvCxnSpPr>
        <p:spPr>
          <a:xfrm>
            <a:off x="3721462" y="3340292"/>
            <a:ext cx="0" cy="475500"/>
          </a:xfrm>
          <a:prstGeom prst="straightConnector1">
            <a:avLst/>
          </a:prstGeom>
          <a:noFill/>
          <a:ln cap="flat" cmpd="sng" w="16500">
            <a:solidFill>
              <a:srgbClr val="FFFFFF"/>
            </a:solidFill>
            <a:prstDash val="solid"/>
            <a:round/>
            <a:headEnd len="sm" w="sm" type="none"/>
            <a:tailEnd len="sm" w="sm" type="none"/>
          </a:ln>
        </p:spPr>
      </p:cxnSp>
      <p:sp>
        <p:nvSpPr>
          <p:cNvPr id="1537" name="Google Shape;1537;p22"/>
          <p:cNvSpPr txBox="1"/>
          <p:nvPr/>
        </p:nvSpPr>
        <p:spPr>
          <a:xfrm>
            <a:off x="3876910" y="3307505"/>
            <a:ext cx="6217800" cy="4770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0" i="0" lang="en-US" sz="1250" u="none" cap="none" strike="noStrike">
                <a:solidFill>
                  <a:schemeClr val="dk1"/>
                </a:solidFill>
                <a:latin typeface="Red Hat Text"/>
                <a:ea typeface="Red Hat Text"/>
                <a:cs typeface="Red Hat Text"/>
                <a:sym typeface="Red Hat Text"/>
              </a:rPr>
              <a:t>Tag blocks by role: SystemPrompt, ToolDefs, ReasoningBranch, EphemeralThought. Typed blocks, not opaque byte ranges.</a:t>
            </a:r>
            <a:endParaRPr/>
          </a:p>
        </p:txBody>
      </p:sp>
      <p:sp>
        <p:nvSpPr>
          <p:cNvPr id="1538" name="Google Shape;1538;p22"/>
          <p:cNvSpPr/>
          <p:nvPr/>
        </p:nvSpPr>
        <p:spPr>
          <a:xfrm>
            <a:off x="813670" y="4125176"/>
            <a:ext cx="9601200" cy="694800"/>
          </a:xfrm>
          <a:prstGeom prst="roundRect">
            <a:avLst>
              <a:gd fmla="val 16667" name="adj"/>
            </a:avLst>
          </a:prstGeom>
          <a:solidFill>
            <a:srgbClr val="D8D8D8"/>
          </a:solidFill>
          <a:ln cap="flat" cmpd="sng" w="1905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539" name="Google Shape;1539;p22"/>
          <p:cNvSpPr txBox="1"/>
          <p:nvPr/>
        </p:nvSpPr>
        <p:spPr>
          <a:xfrm>
            <a:off x="1042270" y="4198328"/>
            <a:ext cx="27888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chemeClr val="dk1"/>
                </a:solidFill>
                <a:latin typeface="Red Hat Display"/>
                <a:ea typeface="Red Hat Display"/>
                <a:cs typeface="Red Hat Display"/>
                <a:sym typeface="Red Hat Display"/>
              </a:rPr>
              <a:t>Proactive State Management</a:t>
            </a:r>
            <a:endParaRPr/>
          </a:p>
        </p:txBody>
      </p:sp>
      <p:cxnSp>
        <p:nvCxnSpPr>
          <p:cNvPr id="1540" name="Google Shape;1540;p22"/>
          <p:cNvCxnSpPr/>
          <p:nvPr/>
        </p:nvCxnSpPr>
        <p:spPr>
          <a:xfrm>
            <a:off x="3721462" y="4234904"/>
            <a:ext cx="0" cy="475500"/>
          </a:xfrm>
          <a:prstGeom prst="straightConnector1">
            <a:avLst/>
          </a:prstGeom>
          <a:noFill/>
          <a:ln cap="flat" cmpd="sng" w="16500">
            <a:solidFill>
              <a:srgbClr val="FFFFFF"/>
            </a:solidFill>
            <a:prstDash val="solid"/>
            <a:round/>
            <a:headEnd len="sm" w="sm" type="none"/>
            <a:tailEnd len="sm" w="sm" type="none"/>
          </a:ln>
        </p:spPr>
      </p:cxnSp>
      <p:sp>
        <p:nvSpPr>
          <p:cNvPr id="1541" name="Google Shape;1541;p22"/>
          <p:cNvSpPr txBox="1"/>
          <p:nvPr/>
        </p:nvSpPr>
        <p:spPr>
          <a:xfrm>
            <a:off x="3876910" y="4202117"/>
            <a:ext cx="6217800" cy="4770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b="0" i="0" lang="en-US" sz="1250" u="none" cap="none" strike="noStrike">
                <a:solidFill>
                  <a:schemeClr val="dk1"/>
                </a:solidFill>
                <a:latin typeface="Red Hat Text"/>
                <a:ea typeface="Red Hat Text"/>
                <a:cs typeface="Red Hat Text"/>
                <a:sym typeface="Red Hat Text"/>
              </a:rPr>
              <a:t>Move cache to available compute - don't pin requests to cache location. Primitives: Move, Pin, Evict.</a:t>
            </a:r>
            <a:endParaRPr/>
          </a:p>
        </p:txBody>
      </p:sp>
      <p:sp>
        <p:nvSpPr>
          <p:cNvPr id="1542" name="Google Shape;1542;p22"/>
          <p:cNvSpPr/>
          <p:nvPr/>
        </p:nvSpPr>
        <p:spPr>
          <a:xfrm>
            <a:off x="813670" y="5034691"/>
            <a:ext cx="9601200" cy="694800"/>
          </a:xfrm>
          <a:prstGeom prst="roundRect">
            <a:avLst>
              <a:gd fmla="val 16667" name="adj"/>
            </a:avLst>
          </a:prstGeom>
          <a:solidFill>
            <a:srgbClr val="D8D8D8"/>
          </a:solidFill>
          <a:ln cap="flat" cmpd="sng" w="1905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543" name="Google Shape;1543;p22"/>
          <p:cNvSpPr txBox="1"/>
          <p:nvPr/>
        </p:nvSpPr>
        <p:spPr>
          <a:xfrm>
            <a:off x="1042270" y="5107843"/>
            <a:ext cx="2788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US" sz="1600">
                <a:solidFill>
                  <a:schemeClr val="dk1"/>
                </a:solidFill>
                <a:latin typeface="Red Hat Display"/>
                <a:ea typeface="Red Hat Display"/>
                <a:cs typeface="Red Hat Display"/>
                <a:sym typeface="Red Hat Display"/>
              </a:rPr>
              <a:t>Model Scheduling</a:t>
            </a:r>
            <a:endParaRPr/>
          </a:p>
        </p:txBody>
      </p:sp>
      <p:cxnSp>
        <p:nvCxnSpPr>
          <p:cNvPr id="1544" name="Google Shape;1544;p22"/>
          <p:cNvCxnSpPr/>
          <p:nvPr/>
        </p:nvCxnSpPr>
        <p:spPr>
          <a:xfrm>
            <a:off x="3721462" y="5144419"/>
            <a:ext cx="0" cy="475500"/>
          </a:xfrm>
          <a:prstGeom prst="straightConnector1">
            <a:avLst/>
          </a:prstGeom>
          <a:noFill/>
          <a:ln cap="flat" cmpd="sng" w="16500">
            <a:solidFill>
              <a:srgbClr val="FFFFFF"/>
            </a:solidFill>
            <a:prstDash val="solid"/>
            <a:round/>
            <a:headEnd len="sm" w="sm" type="none"/>
            <a:tailEnd len="sm" w="sm" type="none"/>
          </a:ln>
        </p:spPr>
      </p:cxnSp>
      <p:sp>
        <p:nvSpPr>
          <p:cNvPr id="1545" name="Google Shape;1545;p22"/>
          <p:cNvSpPr txBox="1"/>
          <p:nvPr/>
        </p:nvSpPr>
        <p:spPr>
          <a:xfrm>
            <a:off x="3876910" y="5111632"/>
            <a:ext cx="6217800" cy="4770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lang="en-US" sz="1250">
                <a:solidFill>
                  <a:schemeClr val="dk1"/>
                </a:solidFill>
                <a:latin typeface="Red Hat Text"/>
                <a:ea typeface="Red Hat Text"/>
                <a:cs typeface="Red Hat Text"/>
                <a:sym typeface="Red Hat Text"/>
              </a:rPr>
              <a:t>Semantic routing, intelligent cost-/load- aware model selection, guard-rails, external provider routing, accuracy-failure fallbacks.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9" name="Shape 1549"/>
        <p:cNvGrpSpPr/>
        <p:nvPr/>
      </p:nvGrpSpPr>
      <p:grpSpPr>
        <a:xfrm>
          <a:off x="0" y="0"/>
          <a:ext cx="0" cy="0"/>
          <a:chOff x="0" y="0"/>
          <a:chExt cx="0" cy="0"/>
        </a:xfrm>
      </p:grpSpPr>
      <p:sp>
        <p:nvSpPr>
          <p:cNvPr id="1550" name="Google Shape;1550;p23"/>
          <p:cNvSpPr txBox="1"/>
          <p:nvPr>
            <p:ph idx="12" type="sldNum"/>
          </p:nvPr>
        </p:nvSpPr>
        <p:spPr>
          <a:xfrm>
            <a:off x="81975" y="6169556"/>
            <a:ext cx="731700" cy="1437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800"/>
              <a:buNone/>
            </a:pPr>
            <a:r>
              <a:rPr lang="en-US"/>
              <a:t>20</a:t>
            </a:r>
            <a:endParaRPr/>
          </a:p>
        </p:txBody>
      </p:sp>
      <p:sp>
        <p:nvSpPr>
          <p:cNvPr id="1551" name="Google Shape;1551;p23"/>
          <p:cNvSpPr txBox="1"/>
          <p:nvPr/>
        </p:nvSpPr>
        <p:spPr>
          <a:xfrm>
            <a:off x="701775" y="519325"/>
            <a:ext cx="10854900" cy="55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0" i="0" lang="en-US" sz="3000" u="none" cap="none" strike="noStrike">
                <a:solidFill>
                  <a:schemeClr val="dk1"/>
                </a:solidFill>
                <a:latin typeface="Red Hat Display"/>
                <a:ea typeface="Red Hat Display"/>
                <a:cs typeface="Red Hat Display"/>
                <a:sym typeface="Red Hat Display"/>
              </a:rPr>
              <a:t>Join us!</a:t>
            </a:r>
            <a:endParaRPr/>
          </a:p>
        </p:txBody>
      </p:sp>
      <p:sp>
        <p:nvSpPr>
          <p:cNvPr id="1552" name="Google Shape;1552;p23"/>
          <p:cNvSpPr txBox="1"/>
          <p:nvPr/>
        </p:nvSpPr>
        <p:spPr>
          <a:xfrm>
            <a:off x="3184071" y="2416629"/>
            <a:ext cx="6718500" cy="286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GitHub: </a:t>
            </a:r>
            <a:r>
              <a:rPr b="0" i="0" lang="en-US" sz="2000" u="sng" cap="none" strike="noStrike">
                <a:solidFill>
                  <a:srgbClr val="000000"/>
                </a:solidFill>
                <a:latin typeface="Arial"/>
                <a:ea typeface="Arial"/>
                <a:cs typeface="Arial"/>
                <a:sym typeface="Arial"/>
                <a:hlinkClick r:id="rId3">
                  <a:extLst>
                    <a:ext uri="{A12FA001-AC4F-418D-AE19-62706E023703}">
                      <ahyp:hlinkClr val="tx"/>
                    </a:ext>
                  </a:extLst>
                </a:hlinkClick>
              </a:rPr>
              <a:t>https://github.com/llm-d/llm-d-kv-cache</a:t>
            </a:r>
            <a:br>
              <a:rPr b="0" i="0" lang="en-US" sz="2000" u="none" cap="none" strike="noStrike">
                <a:solidFill>
                  <a:srgbClr val="000000"/>
                </a:solidFill>
                <a:latin typeface="Arial"/>
                <a:ea typeface="Arial"/>
                <a:cs typeface="Arial"/>
                <a:sym typeface="Arial"/>
              </a:rPr>
            </a:br>
            <a:r>
              <a:rPr b="0" i="0" lang="en-US" sz="2000" u="none" cap="none" strike="noStrike">
                <a:solidFill>
                  <a:srgbClr val="000000"/>
                </a:solidFill>
                <a:latin typeface="Arial"/>
                <a:ea typeface="Arial"/>
                <a:cs typeface="Arial"/>
                <a:sym typeface="Arial"/>
              </a:rPr>
              <a:t>             </a:t>
            </a:r>
            <a:r>
              <a:rPr b="0" i="0" lang="en-US" sz="2000" u="sng" cap="none" strike="noStrike">
                <a:solidFill>
                  <a:srgbClr val="000000"/>
                </a:solidFill>
                <a:latin typeface="Arial"/>
                <a:ea typeface="Arial"/>
                <a:cs typeface="Arial"/>
                <a:sym typeface="Arial"/>
                <a:hlinkClick r:id="rId4">
                  <a:extLst>
                    <a:ext uri="{A12FA001-AC4F-418D-AE19-62706E023703}">
                      <ahyp:hlinkClr val="tx"/>
                    </a:ext>
                  </a:extLst>
                </a:hlinkClick>
              </a:rPr>
              <a:t>https://github.com/llm-d/llm-d-inference-scheduler</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Slack:	#sig-kv-disaggregation</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		#sig-inference-scheduler</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		#feat-kvcache-offloading</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		#feat-v1-cpu-offloading</a:t>
            </a:r>
            <a:endParaRPr b="0" i="0" sz="2000" u="none" cap="none" strike="noStrike">
              <a:solidFill>
                <a:srgbClr val="000000"/>
              </a:solidFill>
              <a:latin typeface="Arial"/>
              <a:ea typeface="Arial"/>
              <a:cs typeface="Arial"/>
              <a:sym typeface="Arial"/>
            </a:endParaRPr>
          </a:p>
        </p:txBody>
      </p:sp>
      <p:pic>
        <p:nvPicPr>
          <p:cNvPr descr="Github Logo - Free social media icons" id="1553" name="Google Shape;1553;p23"/>
          <p:cNvPicPr preferRelativeResize="0"/>
          <p:nvPr/>
        </p:nvPicPr>
        <p:blipFill rotWithShape="1">
          <a:blip r:embed="rId5">
            <a:alphaModFix/>
          </a:blip>
          <a:srcRect b="0" l="0" r="0" t="0"/>
          <a:stretch/>
        </p:blipFill>
        <p:spPr>
          <a:xfrm>
            <a:off x="2168071" y="2286000"/>
            <a:ext cx="760186" cy="760186"/>
          </a:xfrm>
          <a:prstGeom prst="rect">
            <a:avLst/>
          </a:prstGeom>
          <a:noFill/>
          <a:ln>
            <a:noFill/>
          </a:ln>
        </p:spPr>
      </p:pic>
      <p:pic>
        <p:nvPicPr>
          <p:cNvPr descr="Slack sparks further outrage with tweak to new logo ..." id="1554" name="Google Shape;1554;p23"/>
          <p:cNvPicPr preferRelativeResize="0"/>
          <p:nvPr/>
        </p:nvPicPr>
        <p:blipFill rotWithShape="1">
          <a:blip r:embed="rId6">
            <a:alphaModFix/>
          </a:blip>
          <a:srcRect b="0" l="0" r="0" t="0"/>
          <a:stretch/>
        </p:blipFill>
        <p:spPr>
          <a:xfrm>
            <a:off x="1919514" y="3552430"/>
            <a:ext cx="1257300" cy="707231"/>
          </a:xfrm>
          <a:prstGeom prst="rect">
            <a:avLst/>
          </a:prstGeom>
          <a:noFill/>
          <a:ln>
            <a:noFill/>
          </a:ln>
        </p:spPr>
      </p:pic>
      <p:sp>
        <p:nvSpPr>
          <p:cNvPr id="1555" name="Google Shape;1555;p23"/>
          <p:cNvSpPr txBox="1"/>
          <p:nvPr/>
        </p:nvSpPr>
        <p:spPr>
          <a:xfrm>
            <a:off x="7053940" y="3786695"/>
            <a:ext cx="838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rgbClr val="7F7F7F"/>
                </a:solidFill>
                <a:latin typeface="Arial"/>
                <a:ea typeface="Arial"/>
                <a:cs typeface="Arial"/>
                <a:sym typeface="Arial"/>
              </a:rPr>
              <a:t>(llm-d)</a:t>
            </a:r>
            <a:endParaRPr/>
          </a:p>
        </p:txBody>
      </p:sp>
      <p:sp>
        <p:nvSpPr>
          <p:cNvPr id="1556" name="Google Shape;1556;p23"/>
          <p:cNvSpPr txBox="1"/>
          <p:nvPr/>
        </p:nvSpPr>
        <p:spPr>
          <a:xfrm>
            <a:off x="7053940" y="4722866"/>
            <a:ext cx="9027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750" u="none" cap="none" strike="noStrike">
                <a:solidFill>
                  <a:srgbClr val="7F7F7F"/>
                </a:solidFill>
                <a:latin typeface="Arial"/>
                <a:ea typeface="Arial"/>
                <a:cs typeface="Arial"/>
                <a:sym typeface="Arial"/>
              </a:rPr>
              <a:t>(vLLM)</a:t>
            </a:r>
            <a:endParaRPr/>
          </a:p>
        </p:txBody>
      </p:sp>
      <p:sp>
        <p:nvSpPr>
          <p:cNvPr id="1557" name="Google Shape;1557;p23"/>
          <p:cNvSpPr txBox="1"/>
          <p:nvPr>
            <p:ph idx="3" type="subTitle"/>
          </p:nvPr>
        </p:nvSpPr>
        <p:spPr>
          <a:xfrm>
            <a:off x="806150" y="1145725"/>
            <a:ext cx="10750500" cy="389100"/>
          </a:xfrm>
          <a:prstGeom prst="rect">
            <a:avLst/>
          </a:prstGeom>
          <a:noFill/>
          <a:ln>
            <a:noFill/>
          </a:ln>
        </p:spPr>
        <p:txBody>
          <a:bodyPr anchorCtr="0" anchor="ctr" bIns="0" lIns="0" spcFirstLastPara="1" rIns="0" wrap="square" tIns="0">
            <a:noAutofit/>
          </a:bodyPr>
          <a:lstStyle/>
          <a:p>
            <a:pPr indent="0" lvl="0" marL="0" rtl="0" algn="ctr">
              <a:lnSpc>
                <a:spcPct val="140000"/>
              </a:lnSpc>
              <a:spcBef>
                <a:spcPts val="0"/>
              </a:spcBef>
              <a:spcAft>
                <a:spcPts val="500"/>
              </a:spcAft>
              <a:buSzPts val="1800"/>
              <a:buNone/>
            </a:pPr>
            <a:r>
              <a:rPr lang="en-US"/>
              <a:t>Your Contributions Matter!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SSNA24">
  <a:themeElements>
    <a:clrScheme name="Custom 9">
      <a:dk1>
        <a:srgbClr val="000000"/>
      </a:dk1>
      <a:lt1>
        <a:srgbClr val="FFFFFF"/>
      </a:lt1>
      <a:dk2>
        <a:srgbClr val="000000"/>
      </a:dk2>
      <a:lt2>
        <a:srgbClr val="EEEEEE"/>
      </a:lt2>
      <a:accent1>
        <a:srgbClr val="FF7F15"/>
      </a:accent1>
      <a:accent2>
        <a:srgbClr val="262267"/>
      </a:accent2>
      <a:accent3>
        <a:srgbClr val="305BA9"/>
      </a:accent3>
      <a:accent4>
        <a:srgbClr val="B0DDFF"/>
      </a:accent4>
      <a:accent5>
        <a:srgbClr val="FFC217"/>
      </a:accent5>
      <a:accent6>
        <a:srgbClr val="FFA35F"/>
      </a:accent6>
      <a:hlink>
        <a:srgbClr val="FF7F15"/>
      </a:hlink>
      <a:folHlink>
        <a:srgbClr val="FFA35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d Hat - Light">
  <a:themeElements>
    <a:clrScheme name="Simple Light">
      <a:dk1>
        <a:srgbClr val="000000"/>
      </a:dk1>
      <a:lt1>
        <a:srgbClr val="FFFFFF"/>
      </a:lt1>
      <a:dk2>
        <a:srgbClr val="595959"/>
      </a:dk2>
      <a:lt2>
        <a:srgbClr val="EEEEEE"/>
      </a:lt2>
      <a:accent1>
        <a:srgbClr val="EE0000"/>
      </a:accent1>
      <a:accent2>
        <a:srgbClr val="CC0000"/>
      </a:accent2>
      <a:accent3>
        <a:srgbClr val="A30000"/>
      </a:accent3>
      <a:accent4>
        <a:srgbClr val="820000"/>
      </a:accent4>
      <a:accent5>
        <a:srgbClr val="BFBFBF"/>
      </a:accent5>
      <a:accent6>
        <a:srgbClr val="808080"/>
      </a:accent6>
      <a:hlink>
        <a:srgbClr val="EE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