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66" r:id="rId3"/>
    <p:sldId id="268" r:id="rId4"/>
    <p:sldId id="267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i6DZVrj0aiR1+jYXbSLBnMAxDE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>
          <a:extLst>
            <a:ext uri="{FF2B5EF4-FFF2-40B4-BE49-F238E27FC236}">
              <a16:creationId xmlns:a16="http://schemas.microsoft.com/office/drawing/2014/main" id="{AD456DD6-7BD3-4494-8C6F-7007983F8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:notes">
            <a:extLst>
              <a:ext uri="{FF2B5EF4-FFF2-40B4-BE49-F238E27FC236}">
                <a16:creationId xmlns:a16="http://schemas.microsoft.com/office/drawing/2014/main" id="{24DD4BA2-28F2-C360-3352-6C070258C5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9:notes">
            <a:extLst>
              <a:ext uri="{FF2B5EF4-FFF2-40B4-BE49-F238E27FC236}">
                <a16:creationId xmlns:a16="http://schemas.microsoft.com/office/drawing/2014/main" id="{3188E80D-2A36-14C6-D47F-1430E0C25F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7329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2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524"/>
          <a:stretch/>
        </p:blipFill>
        <p:spPr>
          <a:xfrm>
            <a:off x="0" y="1137432"/>
            <a:ext cx="9144000" cy="401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2"/>
          <p:cNvSpPr txBox="1">
            <a:spLocks noGrp="1"/>
          </p:cNvSpPr>
          <p:nvPr>
            <p:ph type="ctrTitle"/>
          </p:nvPr>
        </p:nvSpPr>
        <p:spPr>
          <a:xfrm>
            <a:off x="311215" y="1251446"/>
            <a:ext cx="8010201" cy="1455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ubTitle" idx="1"/>
          </p:nvPr>
        </p:nvSpPr>
        <p:spPr>
          <a:xfrm>
            <a:off x="311214" y="2706624"/>
            <a:ext cx="8010201" cy="60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/>
          <p:nvPr/>
        </p:nvSpPr>
        <p:spPr>
          <a:xfrm>
            <a:off x="5715812" y="178532"/>
            <a:ext cx="311125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#KubeCon #CloudNativeCon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14;p12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" name="Google Shape;54;p20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168" y="4590949"/>
            <a:ext cx="1079628" cy="46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Logo">
    <p:bg>
      <p:bgPr>
        <a:solidFill>
          <a:schemeClr val="accen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21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21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"/>
          <p:cNvSpPr txBox="1">
            <a:spLocks noGrp="1"/>
          </p:cNvSpPr>
          <p:nvPr>
            <p:ph type="ctrTitle"/>
          </p:nvPr>
        </p:nvSpPr>
        <p:spPr>
          <a:xfrm>
            <a:off x="311215" y="1251446"/>
            <a:ext cx="8010201" cy="1455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-US" sz="3600" dirty="0"/>
              <a:t>An Immersive and Visual Journey Into Kubernetes Networking</a:t>
            </a:r>
            <a:endParaRPr sz="3600" dirty="0"/>
          </a:p>
        </p:txBody>
      </p:sp>
      <p:sp>
        <p:nvSpPr>
          <p:cNvPr id="82" name="Google Shape;82;p1"/>
          <p:cNvSpPr txBox="1">
            <a:spLocks noGrp="1"/>
          </p:cNvSpPr>
          <p:nvPr>
            <p:ph type="subTitle" idx="1"/>
          </p:nvPr>
        </p:nvSpPr>
        <p:spPr>
          <a:xfrm>
            <a:off x="311214" y="2706624"/>
            <a:ext cx="8010201" cy="60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fr-CH" i="1" dirty="0"/>
              <a:t>Benoît Entzmann, </a:t>
            </a:r>
            <a:r>
              <a:rPr lang="fr-CH" i="1" dirty="0" err="1"/>
              <a:t>Feesh</a:t>
            </a:r>
            <a:endParaRPr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A29B8F-3FFC-39D1-3FCC-CA5F2CEF155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>
          <a:extLst>
            <a:ext uri="{FF2B5EF4-FFF2-40B4-BE49-F238E27FC236}">
              <a16:creationId xmlns:a16="http://schemas.microsoft.com/office/drawing/2014/main" id="{FDD51224-02F8-4A23-6428-3DE4097B8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B19F579-109A-5498-240D-31B4E3E58C3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516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483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SSNA24">
  <a:themeElements>
    <a:clrScheme name="Custom 9">
      <a:dk1>
        <a:srgbClr val="000000"/>
      </a:dk1>
      <a:lt1>
        <a:srgbClr val="FFFFFF"/>
      </a:lt1>
      <a:dk2>
        <a:srgbClr val="000000"/>
      </a:dk2>
      <a:lt2>
        <a:srgbClr val="EEEEEE"/>
      </a:lt2>
      <a:accent1>
        <a:srgbClr val="FF7F15"/>
      </a:accent1>
      <a:accent2>
        <a:srgbClr val="262267"/>
      </a:accent2>
      <a:accent3>
        <a:srgbClr val="305BA9"/>
      </a:accent3>
      <a:accent4>
        <a:srgbClr val="B0DDFF"/>
      </a:accent4>
      <a:accent5>
        <a:srgbClr val="FFC217"/>
      </a:accent5>
      <a:accent6>
        <a:srgbClr val="FFA35F"/>
      </a:accent6>
      <a:hlink>
        <a:srgbClr val="FF7F15"/>
      </a:hlink>
      <a:folHlink>
        <a:srgbClr val="FFA3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1472</TotalTime>
  <Words>12</Words>
  <Application>Microsoft Macintosh PowerPoint</Application>
  <PresentationFormat>On-screen Show (16:9)</PresentationFormat>
  <Paragraphs>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OSSNA24</vt:lpstr>
      <vt:lpstr>An Immersive and Visual Journey Into Kubernetes Networking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Benoît Entzmann</cp:lastModifiedBy>
  <cp:revision>9</cp:revision>
  <dcterms:modified xsi:type="dcterms:W3CDTF">2026-03-03T07:14:22Z</dcterms:modified>
</cp:coreProperties>
</file>