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6858000" cx="12192000"/>
  <p:notesSz cx="6858000" cy="9144000"/>
  <p:embeddedFontLst>
    <p:embeddedFont>
      <p:font typeface="Roboto"/>
      <p:regular r:id="rId13"/>
      <p:bold r:id="rId14"/>
      <p:italic r:id="rId15"/>
      <p:boldItalic r:id="rId16"/>
    </p:embeddedFont>
    <p:embeddedFont>
      <p:font typeface="Open Sans SemiBold"/>
      <p:regular r:id="rId17"/>
      <p:bold r:id="rId18"/>
      <p:italic r:id="rId19"/>
      <p:boldItalic r:id="rId20"/>
    </p:embeddedFont>
    <p:embeddedFont>
      <p:font typeface="Open Sans Light"/>
      <p:regular r:id="rId21"/>
      <p:bold r:id="rId22"/>
      <p:italic r:id="rId23"/>
      <p:boldItalic r:id="rId24"/>
    </p:embeddedFon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jLOVjcGUNiuE57nbO6V+2QXqxS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OpenSansSemiBold-boldItalic.fntdata"/><Relationship Id="rId22" Type="http://schemas.openxmlformats.org/officeDocument/2006/relationships/font" Target="fonts/OpenSansLight-bold.fntdata"/><Relationship Id="rId21" Type="http://schemas.openxmlformats.org/officeDocument/2006/relationships/font" Target="fonts/OpenSansLight-regular.fntdata"/><Relationship Id="rId24" Type="http://schemas.openxmlformats.org/officeDocument/2006/relationships/font" Target="fonts/OpenSansLight-boldItalic.fntdata"/><Relationship Id="rId23" Type="http://schemas.openxmlformats.org/officeDocument/2006/relationships/font" Target="fonts/OpenSansLight-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Roboto-regular.fntdata"/><Relationship Id="rId12" Type="http://schemas.openxmlformats.org/officeDocument/2006/relationships/slide" Target="slides/slide8.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OpenSansSemiBold-regular.fntdata"/><Relationship Id="rId16" Type="http://schemas.openxmlformats.org/officeDocument/2006/relationships/font" Target="fonts/Roboto-boldItalic.fntdata"/><Relationship Id="rId19" Type="http://schemas.openxmlformats.org/officeDocument/2006/relationships/font" Target="fonts/OpenSansSemiBold-italic.fntdata"/><Relationship Id="rId18" Type="http://schemas.openxmlformats.org/officeDocument/2006/relationships/font" Target="fonts/OpenSansSemiBold-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f338b875b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1" name="Google Shape;101;g3f338b875b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f43c8f9ff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3f43c8f9ff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g3f43c8f9ff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f43c8f9ff3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3f43c8f9ff3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g3f43c8f9ff3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f43c8f9ff3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3f43c8f9ff3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 name="Google Shape;122;g3f43c8f9ff3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f43c8f9ff3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3f43c8f9ff3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 name="Google Shape;129;g3f43c8f9ff3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43c8f9ff3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3f43c8f9ff3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 name="Google Shape;136;g3f43c8f9ff3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43c8f9ff3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3f43c8f9ff3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 name="Google Shape;142;g3f43c8f9ff3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977ef3e7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f977ef3e7c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3f977ef3e7c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19"/>
          <p:cNvSpPr txBox="1"/>
          <p:nvPr>
            <p:ph type="title"/>
          </p:nvPr>
        </p:nvSpPr>
        <p:spPr>
          <a:xfrm>
            <a:off x="1893456" y="423334"/>
            <a:ext cx="8340436" cy="2713228"/>
          </a:xfrm>
          <a:prstGeom prst="rect">
            <a:avLst/>
          </a:prstGeom>
          <a:noFill/>
          <a:ln>
            <a:noFill/>
          </a:ln>
        </p:spPr>
        <p:txBody>
          <a:bodyPr anchorCtr="0" anchor="b" bIns="45700" lIns="91425" spcFirstLastPara="1" rIns="457200" wrap="square" tIns="45700">
            <a:normAutofit/>
          </a:bodyPr>
          <a:lstStyle>
            <a:lvl1pPr lvl="0" algn="l">
              <a:lnSpc>
                <a:spcPct val="100000"/>
              </a:lnSpc>
              <a:spcBef>
                <a:spcPts val="0"/>
              </a:spcBef>
              <a:spcAft>
                <a:spcPts val="0"/>
              </a:spcAft>
              <a:buClr>
                <a:schemeClr val="lt1"/>
              </a:buClr>
              <a:buSzPts val="6000"/>
              <a:buFont typeface="Open Sans SemiBold"/>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9"/>
          <p:cNvSpPr txBox="1"/>
          <p:nvPr>
            <p:ph idx="1" type="body"/>
          </p:nvPr>
        </p:nvSpPr>
        <p:spPr>
          <a:xfrm>
            <a:off x="1893456" y="3246268"/>
            <a:ext cx="8340436" cy="1500187"/>
          </a:xfrm>
          <a:prstGeom prst="rect">
            <a:avLst/>
          </a:prstGeom>
          <a:noFill/>
          <a:ln>
            <a:noFill/>
          </a:ln>
        </p:spPr>
        <p:txBody>
          <a:bodyPr anchorCtr="0" anchor="t" bIns="182875" lIns="91425" spcFirstLastPara="1" rIns="457200" wrap="square" tIns="182875">
            <a:normAutofit/>
          </a:bodyPr>
          <a:lstStyle>
            <a:lvl1pPr indent="-228600" lvl="0" marL="457200" algn="l">
              <a:lnSpc>
                <a:spcPct val="100000"/>
              </a:lnSpc>
              <a:spcBef>
                <a:spcPts val="600"/>
              </a:spcBef>
              <a:spcAft>
                <a:spcPts val="0"/>
              </a:spcAft>
              <a:buSzPts val="2400"/>
              <a:buNone/>
              <a:defRPr sz="2400">
                <a:solidFill>
                  <a:schemeClr val="lt1"/>
                </a:solidFill>
              </a:defRPr>
            </a:lvl1pPr>
            <a:lvl2pPr indent="-228600" lvl="1" marL="914400" algn="l">
              <a:lnSpc>
                <a:spcPct val="100000"/>
              </a:lnSpc>
              <a:spcBef>
                <a:spcPts val="600"/>
              </a:spcBef>
              <a:spcAft>
                <a:spcPts val="0"/>
              </a:spcAft>
              <a:buSzPts val="2000"/>
              <a:buNone/>
              <a:defRPr sz="2000">
                <a:solidFill>
                  <a:srgbClr val="888B94"/>
                </a:solidFill>
              </a:defRPr>
            </a:lvl2pPr>
            <a:lvl3pPr indent="-228600" lvl="2" marL="1371600" algn="l">
              <a:lnSpc>
                <a:spcPct val="100000"/>
              </a:lnSpc>
              <a:spcBef>
                <a:spcPts val="600"/>
              </a:spcBef>
              <a:spcAft>
                <a:spcPts val="0"/>
              </a:spcAft>
              <a:buSzPts val="1800"/>
              <a:buNone/>
              <a:defRPr sz="1800">
                <a:solidFill>
                  <a:srgbClr val="888B94"/>
                </a:solidFill>
              </a:defRPr>
            </a:lvl3pPr>
            <a:lvl4pPr indent="-228600" lvl="3" marL="1828800" algn="l">
              <a:lnSpc>
                <a:spcPct val="100000"/>
              </a:lnSpc>
              <a:spcBef>
                <a:spcPts val="600"/>
              </a:spcBef>
              <a:spcAft>
                <a:spcPts val="0"/>
              </a:spcAft>
              <a:buSzPts val="1600"/>
              <a:buNone/>
              <a:defRPr sz="1600">
                <a:solidFill>
                  <a:srgbClr val="888B94"/>
                </a:solidFill>
              </a:defRPr>
            </a:lvl4pPr>
            <a:lvl5pPr indent="-228600" lvl="4" marL="2286000" algn="l">
              <a:lnSpc>
                <a:spcPct val="100000"/>
              </a:lnSpc>
              <a:spcBef>
                <a:spcPts val="600"/>
              </a:spcBef>
              <a:spcAft>
                <a:spcPts val="0"/>
              </a:spcAft>
              <a:buSzPts val="1600"/>
              <a:buNone/>
              <a:defRPr sz="1600">
                <a:solidFill>
                  <a:srgbClr val="888B94"/>
                </a:solidFill>
              </a:defRPr>
            </a:lvl5pPr>
            <a:lvl6pPr indent="-228600" lvl="5" marL="2743200" algn="l">
              <a:lnSpc>
                <a:spcPct val="90000"/>
              </a:lnSpc>
              <a:spcBef>
                <a:spcPts val="600"/>
              </a:spcBef>
              <a:spcAft>
                <a:spcPts val="0"/>
              </a:spcAft>
              <a:buClr>
                <a:srgbClr val="888B94"/>
              </a:buClr>
              <a:buSzPts val="1600"/>
              <a:buNone/>
              <a:defRPr sz="1600">
                <a:solidFill>
                  <a:srgbClr val="888B94"/>
                </a:solidFill>
              </a:defRPr>
            </a:lvl6pPr>
            <a:lvl7pPr indent="-228600" lvl="6" marL="3200400" algn="l">
              <a:lnSpc>
                <a:spcPct val="90000"/>
              </a:lnSpc>
              <a:spcBef>
                <a:spcPts val="500"/>
              </a:spcBef>
              <a:spcAft>
                <a:spcPts val="0"/>
              </a:spcAft>
              <a:buClr>
                <a:srgbClr val="888B94"/>
              </a:buClr>
              <a:buSzPts val="1600"/>
              <a:buNone/>
              <a:defRPr sz="1600">
                <a:solidFill>
                  <a:srgbClr val="888B94"/>
                </a:solidFill>
              </a:defRPr>
            </a:lvl7pPr>
            <a:lvl8pPr indent="-228600" lvl="7" marL="3657600" algn="l">
              <a:lnSpc>
                <a:spcPct val="90000"/>
              </a:lnSpc>
              <a:spcBef>
                <a:spcPts val="500"/>
              </a:spcBef>
              <a:spcAft>
                <a:spcPts val="0"/>
              </a:spcAft>
              <a:buClr>
                <a:srgbClr val="888B94"/>
              </a:buClr>
              <a:buSzPts val="1600"/>
              <a:buNone/>
              <a:defRPr sz="1600">
                <a:solidFill>
                  <a:srgbClr val="888B94"/>
                </a:solidFill>
              </a:defRPr>
            </a:lvl8pPr>
            <a:lvl9pPr indent="-228600" lvl="8" marL="4114800" algn="l">
              <a:lnSpc>
                <a:spcPct val="90000"/>
              </a:lnSpc>
              <a:spcBef>
                <a:spcPts val="500"/>
              </a:spcBef>
              <a:spcAft>
                <a:spcPts val="0"/>
              </a:spcAft>
              <a:buClr>
                <a:srgbClr val="888B94"/>
              </a:buClr>
              <a:buSzPts val="1600"/>
              <a:buNone/>
              <a:defRPr sz="1600">
                <a:solidFill>
                  <a:srgbClr val="888B94"/>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p23"/>
          <p:cNvSpPr txBox="1"/>
          <p:nvPr>
            <p:ph type="title"/>
          </p:nvPr>
        </p:nvSpPr>
        <p:spPr>
          <a:xfrm>
            <a:off x="839788" y="365126"/>
            <a:ext cx="10515600" cy="114935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3"/>
          <p:cNvSpPr txBox="1"/>
          <p:nvPr>
            <p:ph idx="1" type="body"/>
          </p:nvPr>
        </p:nvSpPr>
        <p:spPr>
          <a:xfrm>
            <a:off x="839788" y="1681162"/>
            <a:ext cx="5157787" cy="914255"/>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2800"/>
              <a:buNone/>
              <a:defRPr b="1" sz="2800">
                <a:latin typeface="Open Sans SemiBold"/>
                <a:ea typeface="Open Sans SemiBold"/>
                <a:cs typeface="Open Sans SemiBold"/>
                <a:sym typeface="Open Sans SemiBold"/>
              </a:defRPr>
            </a:lvl1pPr>
            <a:lvl2pPr indent="-228600" lvl="1" marL="914400" algn="l">
              <a:lnSpc>
                <a:spcPct val="100000"/>
              </a:lnSpc>
              <a:spcBef>
                <a:spcPts val="600"/>
              </a:spcBef>
              <a:spcAft>
                <a:spcPts val="0"/>
              </a:spcAft>
              <a:buSzPts val="2000"/>
              <a:buNone/>
              <a:defRPr b="1" sz="2000"/>
            </a:lvl2pPr>
            <a:lvl3pPr indent="-228600" lvl="2" marL="1371600" algn="l">
              <a:lnSpc>
                <a:spcPct val="100000"/>
              </a:lnSpc>
              <a:spcBef>
                <a:spcPts val="600"/>
              </a:spcBef>
              <a:spcAft>
                <a:spcPts val="0"/>
              </a:spcAft>
              <a:buSzPts val="1800"/>
              <a:buNone/>
              <a:defRPr b="1" sz="1800"/>
            </a:lvl3pPr>
            <a:lvl4pPr indent="-228600" lvl="3" marL="1828800" algn="l">
              <a:lnSpc>
                <a:spcPct val="100000"/>
              </a:lnSpc>
              <a:spcBef>
                <a:spcPts val="600"/>
              </a:spcBef>
              <a:spcAft>
                <a:spcPts val="0"/>
              </a:spcAft>
              <a:buSzPts val="1600"/>
              <a:buNone/>
              <a:defRPr b="1" sz="1600"/>
            </a:lvl4pPr>
            <a:lvl5pPr indent="-228600" lvl="4" marL="2286000" algn="l">
              <a:lnSpc>
                <a:spcPct val="100000"/>
              </a:lnSpc>
              <a:spcBef>
                <a:spcPts val="600"/>
              </a:spcBef>
              <a:spcAft>
                <a:spcPts val="0"/>
              </a:spcAft>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3"/>
          <p:cNvSpPr txBox="1"/>
          <p:nvPr>
            <p:ph idx="2" type="body"/>
          </p:nvPr>
        </p:nvSpPr>
        <p:spPr>
          <a:xfrm>
            <a:off x="839788" y="2671761"/>
            <a:ext cx="5157787" cy="298089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600"/>
              </a:spcBef>
              <a:spcAft>
                <a:spcPts val="0"/>
              </a:spcAft>
              <a:buSzPts val="2400"/>
              <a:buChar char="∙"/>
              <a:defRPr sz="2400"/>
            </a:lvl1pPr>
            <a:lvl2pPr indent="-355600" lvl="1" marL="914400" algn="l">
              <a:lnSpc>
                <a:spcPct val="100000"/>
              </a:lnSpc>
              <a:spcBef>
                <a:spcPts val="600"/>
              </a:spcBef>
              <a:spcAft>
                <a:spcPts val="0"/>
              </a:spcAft>
              <a:buSzPts val="2000"/>
              <a:buChar char="∙"/>
              <a:defRPr sz="2000"/>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3"/>
          <p:cNvSpPr txBox="1"/>
          <p:nvPr>
            <p:ph idx="3" type="body"/>
          </p:nvPr>
        </p:nvSpPr>
        <p:spPr>
          <a:xfrm>
            <a:off x="6172200" y="1681162"/>
            <a:ext cx="5183188" cy="914255"/>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2800"/>
              <a:buNone/>
              <a:defRPr b="1" sz="2800">
                <a:latin typeface="Open Sans SemiBold"/>
                <a:ea typeface="Open Sans SemiBold"/>
                <a:cs typeface="Open Sans SemiBold"/>
                <a:sym typeface="Open Sans SemiBold"/>
              </a:defRPr>
            </a:lvl1pPr>
            <a:lvl2pPr indent="-228600" lvl="1" marL="914400" algn="l">
              <a:lnSpc>
                <a:spcPct val="100000"/>
              </a:lnSpc>
              <a:spcBef>
                <a:spcPts val="600"/>
              </a:spcBef>
              <a:spcAft>
                <a:spcPts val="0"/>
              </a:spcAft>
              <a:buSzPts val="2000"/>
              <a:buNone/>
              <a:defRPr b="1" sz="2000"/>
            </a:lvl2pPr>
            <a:lvl3pPr indent="-228600" lvl="2" marL="1371600" algn="l">
              <a:lnSpc>
                <a:spcPct val="100000"/>
              </a:lnSpc>
              <a:spcBef>
                <a:spcPts val="600"/>
              </a:spcBef>
              <a:spcAft>
                <a:spcPts val="0"/>
              </a:spcAft>
              <a:buSzPts val="1800"/>
              <a:buNone/>
              <a:defRPr b="1" sz="1800"/>
            </a:lvl3pPr>
            <a:lvl4pPr indent="-228600" lvl="3" marL="1828800" algn="l">
              <a:lnSpc>
                <a:spcPct val="100000"/>
              </a:lnSpc>
              <a:spcBef>
                <a:spcPts val="600"/>
              </a:spcBef>
              <a:spcAft>
                <a:spcPts val="0"/>
              </a:spcAft>
              <a:buSzPts val="1600"/>
              <a:buNone/>
              <a:defRPr b="1" sz="1600"/>
            </a:lvl4pPr>
            <a:lvl5pPr indent="-228600" lvl="4" marL="2286000" algn="l">
              <a:lnSpc>
                <a:spcPct val="100000"/>
              </a:lnSpc>
              <a:spcBef>
                <a:spcPts val="600"/>
              </a:spcBef>
              <a:spcAft>
                <a:spcPts val="0"/>
              </a:spcAft>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3"/>
          <p:cNvSpPr txBox="1"/>
          <p:nvPr>
            <p:ph idx="4" type="body"/>
          </p:nvPr>
        </p:nvSpPr>
        <p:spPr>
          <a:xfrm>
            <a:off x="6172200" y="2671761"/>
            <a:ext cx="5183188" cy="2980894"/>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600"/>
              </a:spcBef>
              <a:spcAft>
                <a:spcPts val="0"/>
              </a:spcAft>
              <a:buSzPts val="2400"/>
              <a:buChar char="∙"/>
              <a:defRPr sz="2400"/>
            </a:lvl1pPr>
            <a:lvl2pPr indent="-355600" lvl="1" marL="914400" algn="l">
              <a:lnSpc>
                <a:spcPct val="100000"/>
              </a:lnSpc>
              <a:spcBef>
                <a:spcPts val="600"/>
              </a:spcBef>
              <a:spcAft>
                <a:spcPts val="0"/>
              </a:spcAft>
              <a:buSzPts val="2000"/>
              <a:buChar char="∙"/>
              <a:defRPr sz="2000"/>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24"/>
          <p:cNvSpPr/>
          <p:nvPr>
            <p:ph idx="2" type="pic"/>
          </p:nvPr>
        </p:nvSpPr>
        <p:spPr>
          <a:xfrm>
            <a:off x="0" y="0"/>
            <a:ext cx="12188952" cy="5116945"/>
          </a:xfrm>
          <a:prstGeom prst="rect">
            <a:avLst/>
          </a:prstGeom>
          <a:noFill/>
          <a:ln>
            <a:noFill/>
          </a:ln>
        </p:spPr>
      </p:sp>
      <p:sp>
        <p:nvSpPr>
          <p:cNvPr id="55" name="Google Shape;55;p24"/>
          <p:cNvSpPr txBox="1"/>
          <p:nvPr>
            <p:ph type="title"/>
          </p:nvPr>
        </p:nvSpPr>
        <p:spPr>
          <a:xfrm>
            <a:off x="838200" y="5218545"/>
            <a:ext cx="10420927" cy="1003851"/>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3200"/>
              <a:buFont typeface="Open Sans SemiBold"/>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logo" showMasterSp="0">
  <p:cSld name="Title only logo">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60" name="Google Shape;60;p26"/>
          <p:cNvSpPr txBox="1"/>
          <p:nvPr>
            <p:ph type="title"/>
          </p:nvPr>
        </p:nvSpPr>
        <p:spPr>
          <a:xfrm>
            <a:off x="838200" y="2766219"/>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p:cSld name="video">
    <p:spTree>
      <p:nvGrpSpPr>
        <p:cNvPr id="61" name="Shape 61"/>
        <p:cNvGrpSpPr/>
        <p:nvPr/>
      </p:nvGrpSpPr>
      <p:grpSpPr>
        <a:xfrm>
          <a:off x="0" y="0"/>
          <a:ext cx="0" cy="0"/>
          <a:chOff x="0" y="0"/>
          <a:chExt cx="0" cy="0"/>
        </a:xfrm>
      </p:grpSpPr>
      <p:sp>
        <p:nvSpPr>
          <p:cNvPr id="62" name="Google Shape;62;p27"/>
          <p:cNvSpPr/>
          <p:nvPr>
            <p:ph idx="2" type="media"/>
          </p:nvPr>
        </p:nvSpPr>
        <p:spPr>
          <a:xfrm>
            <a:off x="1134918" y="803563"/>
            <a:ext cx="9922164" cy="4932218"/>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600"/>
              </a:spcBef>
              <a:spcAft>
                <a:spcPts val="0"/>
              </a:spcAft>
              <a:buClr>
                <a:schemeClr val="accent1"/>
              </a:buClr>
              <a:buSzPts val="2800"/>
              <a:buFont typeface="Noto Sans Symbols"/>
              <a:buNone/>
              <a:defRPr b="0" i="0" sz="2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600"/>
              </a:spcBef>
              <a:spcAft>
                <a:spcPts val="0"/>
              </a:spcAft>
              <a:buClr>
                <a:schemeClr val="accent4"/>
              </a:buClr>
              <a:buSzPts val="2400"/>
              <a:buFont typeface="Noto Sans Symbols"/>
              <a:buChar char="∙"/>
              <a:defRPr b="0" i="0" sz="24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600"/>
              </a:spcBef>
              <a:spcAft>
                <a:spcPts val="0"/>
              </a:spcAft>
              <a:buClr>
                <a:srgbClr val="7F7F7F"/>
              </a:buClr>
              <a:buSzPts val="2000"/>
              <a:buFont typeface="Noto Sans Symbols"/>
              <a:buChar char="∙"/>
              <a:defRPr b="0" i="0" sz="20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600"/>
              </a:spcBef>
              <a:spcAft>
                <a:spcPts val="0"/>
              </a:spcAft>
              <a:buClr>
                <a:srgbClr val="892420"/>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600"/>
              </a:spcBef>
              <a:spcAft>
                <a:spcPts val="0"/>
              </a:spcAft>
              <a:buClr>
                <a:schemeClr val="dk2"/>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5pPr>
            <a:lvl6pPr lvl="5"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3" name="Shape 63"/>
        <p:cNvGrpSpPr/>
        <p:nvPr/>
      </p:nvGrpSpPr>
      <p:grpSpPr>
        <a:xfrm>
          <a:off x="0" y="0"/>
          <a:ext cx="0" cy="0"/>
          <a:chOff x="0" y="0"/>
          <a:chExt cx="0" cy="0"/>
        </a:xfrm>
      </p:grpSpPr>
      <p:sp>
        <p:nvSpPr>
          <p:cNvPr id="64" name="Google Shape;64;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8"/>
          <p:cNvSpPr txBox="1"/>
          <p:nvPr>
            <p:ph idx="1" type="body"/>
          </p:nvPr>
        </p:nvSpPr>
        <p:spPr>
          <a:xfrm>
            <a:off x="5183188" y="457201"/>
            <a:ext cx="6172200" cy="5403850"/>
          </a:xfrm>
          <a:prstGeom prst="rect">
            <a:avLst/>
          </a:prstGeom>
          <a:noFill/>
          <a:ln>
            <a:noFill/>
          </a:ln>
        </p:spPr>
        <p:txBody>
          <a:bodyPr anchorCtr="0" anchor="ctr" bIns="45700" lIns="91425" spcFirstLastPara="1" rIns="91425" wrap="square" tIns="45700">
            <a:normAutofit/>
          </a:bodyPr>
          <a:lstStyle>
            <a:lvl1pPr indent="-431800" lvl="0" marL="457200" algn="l">
              <a:lnSpc>
                <a:spcPct val="100000"/>
              </a:lnSpc>
              <a:spcBef>
                <a:spcPts val="600"/>
              </a:spcBef>
              <a:spcAft>
                <a:spcPts val="0"/>
              </a:spcAft>
              <a:buSzPts val="3200"/>
              <a:buChar char="∙"/>
              <a:defRPr sz="3200"/>
            </a:lvl1pPr>
            <a:lvl2pPr indent="-406400" lvl="1" marL="914400" algn="l">
              <a:lnSpc>
                <a:spcPct val="100000"/>
              </a:lnSpc>
              <a:spcBef>
                <a:spcPts val="600"/>
              </a:spcBef>
              <a:spcAft>
                <a:spcPts val="0"/>
              </a:spcAft>
              <a:buSzPts val="2800"/>
              <a:buChar char="∙"/>
              <a:defRPr sz="2800"/>
            </a:lvl2pPr>
            <a:lvl3pPr indent="-381000" lvl="2" marL="1371600" algn="l">
              <a:lnSpc>
                <a:spcPct val="100000"/>
              </a:lnSpc>
              <a:spcBef>
                <a:spcPts val="600"/>
              </a:spcBef>
              <a:spcAft>
                <a:spcPts val="0"/>
              </a:spcAft>
              <a:buSzPts val="2400"/>
              <a:buChar char="∙"/>
              <a:defRPr sz="2400"/>
            </a:lvl3pPr>
            <a:lvl4pPr indent="-355600" lvl="3" marL="1828800" algn="l">
              <a:lnSpc>
                <a:spcPct val="100000"/>
              </a:lnSpc>
              <a:spcBef>
                <a:spcPts val="600"/>
              </a:spcBef>
              <a:spcAft>
                <a:spcPts val="0"/>
              </a:spcAft>
              <a:buSzPts val="2000"/>
              <a:buChar char="∙"/>
              <a:defRPr sz="2000"/>
            </a:lvl4pPr>
            <a:lvl5pPr indent="-355600" lvl="4" marL="2286000" algn="l">
              <a:lnSpc>
                <a:spcPct val="100000"/>
              </a:lnSpc>
              <a:spcBef>
                <a:spcPts val="600"/>
              </a:spcBef>
              <a:spcAft>
                <a:spcPts val="0"/>
              </a:spcAft>
              <a:buSzPts val="2000"/>
              <a:buChar char="∙"/>
              <a:defRPr sz="2000"/>
            </a:lvl5pPr>
            <a:lvl6pPr indent="-355600" lvl="5" marL="2743200" algn="l">
              <a:lnSpc>
                <a:spcPct val="90000"/>
              </a:lnSpc>
              <a:spcBef>
                <a:spcPts val="6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6" name="Google Shape;66;p2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600"/>
              <a:buNone/>
              <a:defRPr sz="1600"/>
            </a:lvl1pPr>
            <a:lvl2pPr indent="-228600" lvl="1" marL="914400" algn="l">
              <a:lnSpc>
                <a:spcPct val="100000"/>
              </a:lnSpc>
              <a:spcBef>
                <a:spcPts val="600"/>
              </a:spcBef>
              <a:spcAft>
                <a:spcPts val="0"/>
              </a:spcAft>
              <a:buSzPts val="1400"/>
              <a:buNone/>
              <a:defRPr sz="1400"/>
            </a:lvl2pPr>
            <a:lvl3pPr indent="-228600" lvl="2" marL="1371600" algn="l">
              <a:lnSpc>
                <a:spcPct val="100000"/>
              </a:lnSpc>
              <a:spcBef>
                <a:spcPts val="600"/>
              </a:spcBef>
              <a:spcAft>
                <a:spcPts val="0"/>
              </a:spcAft>
              <a:buSzPts val="1200"/>
              <a:buNone/>
              <a:defRPr sz="1200"/>
            </a:lvl3pPr>
            <a:lvl4pPr indent="-228600" lvl="3" marL="1828800" algn="l">
              <a:lnSpc>
                <a:spcPct val="100000"/>
              </a:lnSpc>
              <a:spcBef>
                <a:spcPts val="600"/>
              </a:spcBef>
              <a:spcAft>
                <a:spcPts val="0"/>
              </a:spcAft>
              <a:buSzPts val="1000"/>
              <a:buNone/>
              <a:defRPr sz="1000"/>
            </a:lvl4pPr>
            <a:lvl5pPr indent="-228600" lvl="4" marL="2286000" algn="l">
              <a:lnSpc>
                <a:spcPct val="100000"/>
              </a:lnSpc>
              <a:spcBef>
                <a:spcPts val="600"/>
              </a:spcBef>
              <a:spcAft>
                <a:spcPts val="0"/>
              </a:spcAft>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nsultant information" showMasterSp="0">
  <p:cSld name="2 consultant information">
    <p:bg>
      <p:bgPr>
        <a:blipFill>
          <a:blip r:embed="rId2">
            <a:alphaModFix/>
          </a:blip>
          <a:stretch>
            <a:fillRect/>
          </a:stretch>
        </a:blipFill>
      </p:bgPr>
    </p:bg>
    <p:spTree>
      <p:nvGrpSpPr>
        <p:cNvPr id="67" name="Shape 67"/>
        <p:cNvGrpSpPr/>
        <p:nvPr/>
      </p:nvGrpSpPr>
      <p:grpSpPr>
        <a:xfrm>
          <a:off x="0" y="0"/>
          <a:ext cx="0" cy="0"/>
          <a:chOff x="0" y="0"/>
          <a:chExt cx="0" cy="0"/>
        </a:xfrm>
      </p:grpSpPr>
      <p:sp>
        <p:nvSpPr>
          <p:cNvPr id="68" name="Google Shape;68;p29"/>
          <p:cNvSpPr txBox="1"/>
          <p:nvPr>
            <p:ph idx="1" type="body"/>
          </p:nvPr>
        </p:nvSpPr>
        <p:spPr>
          <a:xfrm>
            <a:off x="1244889" y="3168073"/>
            <a:ext cx="4592495" cy="23540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0"/>
              </a:spcBef>
              <a:spcAft>
                <a:spcPts val="0"/>
              </a:spcAft>
              <a:buSzPts val="2000"/>
              <a:buNone/>
              <a:defRPr b="0" sz="2000"/>
            </a:lvl1pPr>
            <a:lvl2pPr indent="-228600" lvl="1" marL="914400" algn="l">
              <a:lnSpc>
                <a:spcPct val="100000"/>
              </a:lnSpc>
              <a:spcBef>
                <a:spcPts val="0"/>
              </a:spcBef>
              <a:spcAft>
                <a:spcPts val="0"/>
              </a:spcAft>
              <a:buSzPts val="2000"/>
              <a:buNone/>
              <a:defRPr sz="2000"/>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800"/>
              <a:buNone/>
              <a:defRPr/>
            </a:lvl4pPr>
            <a:lvl5pPr indent="-228600" lvl="4" marL="2286000" algn="l">
              <a:lnSpc>
                <a:spcPct val="100000"/>
              </a:lnSpc>
              <a:spcBef>
                <a:spcPts val="600"/>
              </a:spcBef>
              <a:spcAft>
                <a:spcPts val="0"/>
              </a:spcAft>
              <a:buSzPts val="18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29"/>
          <p:cNvSpPr txBox="1"/>
          <p:nvPr>
            <p:ph idx="2" type="body"/>
          </p:nvPr>
        </p:nvSpPr>
        <p:spPr>
          <a:xfrm>
            <a:off x="6338743" y="3168073"/>
            <a:ext cx="4592495" cy="23540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0"/>
              </a:spcBef>
              <a:spcAft>
                <a:spcPts val="0"/>
              </a:spcAft>
              <a:buSzPts val="2000"/>
              <a:buNone/>
              <a:defRPr b="0" sz="2000"/>
            </a:lvl1pPr>
            <a:lvl2pPr indent="-228600" lvl="1" marL="914400" algn="l">
              <a:lnSpc>
                <a:spcPct val="100000"/>
              </a:lnSpc>
              <a:spcBef>
                <a:spcPts val="0"/>
              </a:spcBef>
              <a:spcAft>
                <a:spcPts val="0"/>
              </a:spcAft>
              <a:buSzPts val="2000"/>
              <a:buNone/>
              <a:defRPr sz="2000"/>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800"/>
              <a:buNone/>
              <a:defRPr/>
            </a:lvl4pPr>
            <a:lvl5pPr indent="-228600" lvl="4" marL="2286000" algn="l">
              <a:lnSpc>
                <a:spcPct val="100000"/>
              </a:lnSpc>
              <a:spcBef>
                <a:spcPts val="600"/>
              </a:spcBef>
              <a:spcAft>
                <a:spcPts val="0"/>
              </a:spcAft>
              <a:buSzPts val="18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id="70" name="Google Shape;70;p29"/>
          <p:cNvSpPr txBox="1"/>
          <p:nvPr/>
        </p:nvSpPr>
        <p:spPr>
          <a:xfrm>
            <a:off x="1244889" y="5661891"/>
            <a:ext cx="9686349"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b="0" i="0" sz="900" u="none" cap="none" strike="noStrike">
              <a:solidFill>
                <a:schemeClr val="dk1"/>
              </a:solidFill>
              <a:latin typeface="Open Sans Light"/>
              <a:ea typeface="Open Sans Light"/>
              <a:cs typeface="Open Sans Light"/>
              <a:sym typeface="Open Sans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showMasterSp="0">
  <p:cSld name="Custom Layout">
    <p:bg>
      <p:bgPr>
        <a:blipFill>
          <a:blip r:embed="rId2">
            <a:alphaModFix/>
          </a:blip>
          <a:stretch>
            <a:fillRect/>
          </a:stretch>
        </a:blipFill>
      </p:bgPr>
    </p:bg>
    <p:spTree>
      <p:nvGrpSpPr>
        <p:cNvPr id="71" name="Shape 71"/>
        <p:cNvGrpSpPr/>
        <p:nvPr/>
      </p:nvGrpSpPr>
      <p:grpSpPr>
        <a:xfrm>
          <a:off x="0" y="0"/>
          <a:ext cx="0" cy="0"/>
          <a:chOff x="0" y="0"/>
          <a:chExt cx="0" cy="0"/>
        </a:xfrm>
      </p:grpSpPr>
      <p:sp>
        <p:nvSpPr>
          <p:cNvPr id="72" name="Google Shape;72;p17"/>
          <p:cNvSpPr txBox="1"/>
          <p:nvPr>
            <p:ph type="title"/>
          </p:nvPr>
        </p:nvSpPr>
        <p:spPr>
          <a:xfrm>
            <a:off x="838200" y="4271749"/>
            <a:ext cx="10692008" cy="921224"/>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7"/>
          <p:cNvSpPr txBox="1"/>
          <p:nvPr>
            <p:ph idx="1" type="body"/>
          </p:nvPr>
        </p:nvSpPr>
        <p:spPr>
          <a:xfrm>
            <a:off x="3581400" y="5331272"/>
            <a:ext cx="7948808" cy="68809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1"/>
                </a:solidFill>
              </a:defRPr>
            </a:lvl1pPr>
            <a:lvl2pPr indent="-228600" lvl="1" marL="914400" algn="l">
              <a:lnSpc>
                <a:spcPct val="100000"/>
              </a:lnSpc>
              <a:spcBef>
                <a:spcPts val="600"/>
              </a:spcBef>
              <a:spcAft>
                <a:spcPts val="0"/>
              </a:spcAft>
              <a:buSzPts val="2000"/>
              <a:buNone/>
              <a:defRPr sz="2000">
                <a:solidFill>
                  <a:srgbClr val="888B94"/>
                </a:solidFill>
              </a:defRPr>
            </a:lvl2pPr>
            <a:lvl3pPr indent="-228600" lvl="2" marL="1371600" algn="l">
              <a:lnSpc>
                <a:spcPct val="100000"/>
              </a:lnSpc>
              <a:spcBef>
                <a:spcPts val="600"/>
              </a:spcBef>
              <a:spcAft>
                <a:spcPts val="0"/>
              </a:spcAft>
              <a:buSzPts val="1800"/>
              <a:buNone/>
              <a:defRPr sz="1800">
                <a:solidFill>
                  <a:srgbClr val="888B94"/>
                </a:solidFill>
              </a:defRPr>
            </a:lvl3pPr>
            <a:lvl4pPr indent="-228600" lvl="3" marL="1828800" algn="l">
              <a:lnSpc>
                <a:spcPct val="100000"/>
              </a:lnSpc>
              <a:spcBef>
                <a:spcPts val="600"/>
              </a:spcBef>
              <a:spcAft>
                <a:spcPts val="0"/>
              </a:spcAft>
              <a:buSzPts val="1600"/>
              <a:buNone/>
              <a:defRPr sz="1600">
                <a:solidFill>
                  <a:srgbClr val="888B94"/>
                </a:solidFill>
              </a:defRPr>
            </a:lvl4pPr>
            <a:lvl5pPr indent="-228600" lvl="4" marL="2286000" algn="l">
              <a:lnSpc>
                <a:spcPct val="100000"/>
              </a:lnSpc>
              <a:spcBef>
                <a:spcPts val="600"/>
              </a:spcBef>
              <a:spcAft>
                <a:spcPts val="0"/>
              </a:spcAft>
              <a:buSzPts val="1600"/>
              <a:buNone/>
              <a:defRPr sz="1600">
                <a:solidFill>
                  <a:srgbClr val="888B94"/>
                </a:solidFill>
              </a:defRPr>
            </a:lvl5pPr>
            <a:lvl6pPr indent="-228600" lvl="5" marL="2743200" algn="l">
              <a:lnSpc>
                <a:spcPct val="90000"/>
              </a:lnSpc>
              <a:spcBef>
                <a:spcPts val="600"/>
              </a:spcBef>
              <a:spcAft>
                <a:spcPts val="0"/>
              </a:spcAft>
              <a:buClr>
                <a:srgbClr val="888B94"/>
              </a:buClr>
              <a:buSzPts val="1600"/>
              <a:buNone/>
              <a:defRPr sz="1600">
                <a:solidFill>
                  <a:srgbClr val="888B94"/>
                </a:solidFill>
              </a:defRPr>
            </a:lvl6pPr>
            <a:lvl7pPr indent="-228600" lvl="6" marL="3200400" algn="l">
              <a:lnSpc>
                <a:spcPct val="90000"/>
              </a:lnSpc>
              <a:spcBef>
                <a:spcPts val="500"/>
              </a:spcBef>
              <a:spcAft>
                <a:spcPts val="0"/>
              </a:spcAft>
              <a:buClr>
                <a:srgbClr val="888B94"/>
              </a:buClr>
              <a:buSzPts val="1600"/>
              <a:buNone/>
              <a:defRPr sz="1600">
                <a:solidFill>
                  <a:srgbClr val="888B94"/>
                </a:solidFill>
              </a:defRPr>
            </a:lvl7pPr>
            <a:lvl8pPr indent="-228600" lvl="7" marL="3657600" algn="l">
              <a:lnSpc>
                <a:spcPct val="90000"/>
              </a:lnSpc>
              <a:spcBef>
                <a:spcPts val="500"/>
              </a:spcBef>
              <a:spcAft>
                <a:spcPts val="0"/>
              </a:spcAft>
              <a:buClr>
                <a:srgbClr val="888B94"/>
              </a:buClr>
              <a:buSzPts val="1600"/>
              <a:buNone/>
              <a:defRPr sz="1600">
                <a:solidFill>
                  <a:srgbClr val="888B94"/>
                </a:solidFill>
              </a:defRPr>
            </a:lvl8pPr>
            <a:lvl9pPr indent="-228600" lvl="8" marL="4114800" algn="l">
              <a:lnSpc>
                <a:spcPct val="90000"/>
              </a:lnSpc>
              <a:spcBef>
                <a:spcPts val="500"/>
              </a:spcBef>
              <a:spcAft>
                <a:spcPts val="0"/>
              </a:spcAft>
              <a:buClr>
                <a:srgbClr val="888B94"/>
              </a:buClr>
              <a:buSzPts val="1600"/>
              <a:buNone/>
              <a:defRPr sz="1600">
                <a:solidFill>
                  <a:srgbClr val="888B94"/>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bg>
      <p:bgPr>
        <a:solidFill>
          <a:schemeClr val="dk1"/>
        </a:solidFill>
      </p:bgPr>
    </p:bg>
    <p:spTree>
      <p:nvGrpSpPr>
        <p:cNvPr id="74" name="Shape 74"/>
        <p:cNvGrpSpPr/>
        <p:nvPr/>
      </p:nvGrpSpPr>
      <p:grpSpPr>
        <a:xfrm>
          <a:off x="0" y="0"/>
          <a:ext cx="0" cy="0"/>
          <a:chOff x="0" y="0"/>
          <a:chExt cx="0" cy="0"/>
        </a:xfrm>
      </p:grpSpPr>
      <p:grpSp>
        <p:nvGrpSpPr>
          <p:cNvPr id="75" name="Google Shape;75;g3f338b875b8_0_303"/>
          <p:cNvGrpSpPr/>
          <p:nvPr/>
        </p:nvGrpSpPr>
        <p:grpSpPr>
          <a:xfrm>
            <a:off x="5986231" y="-21824"/>
            <a:ext cx="12412466" cy="11819143"/>
            <a:chOff x="7543801" y="1723395"/>
            <a:chExt cx="4630135" cy="4408812"/>
          </a:xfrm>
        </p:grpSpPr>
        <p:sp>
          <p:nvSpPr>
            <p:cNvPr id="76" name="Google Shape;76;g3f338b875b8_0_303"/>
            <p:cNvSpPr/>
            <p:nvPr/>
          </p:nvSpPr>
          <p:spPr>
            <a:xfrm>
              <a:off x="7543801" y="3813690"/>
              <a:ext cx="2313339" cy="255883"/>
            </a:xfrm>
            <a:custGeom>
              <a:rect b="b" l="l" r="r" t="t"/>
              <a:pathLst>
                <a:path extrusionOk="0" h="255883" w="2313339">
                  <a:moveTo>
                    <a:pt x="0" y="122755"/>
                  </a:moveTo>
                  <a:lnTo>
                    <a:pt x="1941614" y="255884"/>
                  </a:lnTo>
                  <a:lnTo>
                    <a:pt x="2313339" y="117568"/>
                  </a:lnTo>
                  <a:lnTo>
                    <a:pt x="1932970" y="0"/>
                  </a:lnTo>
                  <a:lnTo>
                    <a:pt x="0" y="122755"/>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77" name="Google Shape;77;g3f338b875b8_0_303"/>
            <p:cNvSpPr/>
            <p:nvPr/>
          </p:nvSpPr>
          <p:spPr>
            <a:xfrm>
              <a:off x="7991599" y="3931259"/>
              <a:ext cx="1865540" cy="1364138"/>
            </a:xfrm>
            <a:custGeom>
              <a:rect b="b" l="l" r="r" t="t"/>
              <a:pathLst>
                <a:path extrusionOk="0" h="1364138" w="1865540">
                  <a:moveTo>
                    <a:pt x="1865540" y="0"/>
                  </a:moveTo>
                  <a:lnTo>
                    <a:pt x="1645963" y="330229"/>
                  </a:lnTo>
                  <a:lnTo>
                    <a:pt x="0" y="1364139"/>
                  </a:lnTo>
                  <a:lnTo>
                    <a:pt x="1488629" y="138316"/>
                  </a:lnTo>
                  <a:lnTo>
                    <a:pt x="1865540" y="0"/>
                  </a:lnTo>
                  <a:close/>
                </a:path>
              </a:pathLst>
            </a:custGeom>
            <a:solidFill>
              <a:srgbClr val="CC33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78" name="Google Shape;78;g3f338b875b8_0_303"/>
            <p:cNvSpPr/>
            <p:nvPr/>
          </p:nvSpPr>
          <p:spPr>
            <a:xfrm>
              <a:off x="9151727" y="3932988"/>
              <a:ext cx="724431" cy="2199219"/>
            </a:xfrm>
            <a:custGeom>
              <a:rect b="b" l="l" r="r" t="t"/>
              <a:pathLst>
                <a:path extrusionOk="0" h="2199219" w="724431">
                  <a:moveTo>
                    <a:pt x="485836" y="326771"/>
                  </a:moveTo>
                  <a:lnTo>
                    <a:pt x="0" y="2199220"/>
                  </a:lnTo>
                  <a:lnTo>
                    <a:pt x="724431" y="382097"/>
                  </a:lnTo>
                  <a:lnTo>
                    <a:pt x="705413" y="0"/>
                  </a:lnTo>
                  <a:lnTo>
                    <a:pt x="485836" y="326771"/>
                  </a:lnTo>
                  <a:close/>
                </a:path>
              </a:pathLst>
            </a:custGeom>
            <a:solidFill>
              <a:srgbClr val="DE7A7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79" name="Google Shape;79;g3f338b875b8_0_303"/>
            <p:cNvSpPr/>
            <p:nvPr/>
          </p:nvSpPr>
          <p:spPr>
            <a:xfrm>
              <a:off x="9857140" y="3929530"/>
              <a:ext cx="726160" cy="2197490"/>
            </a:xfrm>
            <a:custGeom>
              <a:rect b="b" l="l" r="r" t="t"/>
              <a:pathLst>
                <a:path extrusionOk="0" h="2197490" w="726160">
                  <a:moveTo>
                    <a:pt x="19018" y="382097"/>
                  </a:moveTo>
                  <a:lnTo>
                    <a:pt x="726160" y="2197491"/>
                  </a:lnTo>
                  <a:lnTo>
                    <a:pt x="250698" y="311210"/>
                  </a:lnTo>
                  <a:lnTo>
                    <a:pt x="0" y="0"/>
                  </a:lnTo>
                  <a:lnTo>
                    <a:pt x="19018" y="382097"/>
                  </a:lnTo>
                  <a:close/>
                </a:path>
              </a:pathLst>
            </a:custGeom>
            <a:solidFill>
              <a:srgbClr val="DB1E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0" name="Google Shape;80;g3f338b875b8_0_303"/>
            <p:cNvSpPr/>
            <p:nvPr/>
          </p:nvSpPr>
          <p:spPr>
            <a:xfrm>
              <a:off x="9857140" y="3931259"/>
              <a:ext cx="1879371" cy="1350307"/>
            </a:xfrm>
            <a:custGeom>
              <a:rect b="b" l="l" r="r" t="t"/>
              <a:pathLst>
                <a:path extrusionOk="0" h="1350307" w="1879371">
                  <a:moveTo>
                    <a:pt x="0" y="0"/>
                  </a:moveTo>
                  <a:lnTo>
                    <a:pt x="387285" y="103737"/>
                  </a:lnTo>
                  <a:lnTo>
                    <a:pt x="1879372" y="1350307"/>
                  </a:lnTo>
                  <a:lnTo>
                    <a:pt x="247240" y="306023"/>
                  </a:lnTo>
                  <a:lnTo>
                    <a:pt x="0" y="0"/>
                  </a:lnTo>
                  <a:close/>
                </a:path>
              </a:pathLst>
            </a:custGeom>
            <a:solidFill>
              <a:srgbClr val="E76D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1" name="Google Shape;81;g3f338b875b8_0_303"/>
            <p:cNvSpPr/>
            <p:nvPr/>
          </p:nvSpPr>
          <p:spPr>
            <a:xfrm>
              <a:off x="9853682" y="3787756"/>
              <a:ext cx="2320254" cy="247239"/>
            </a:xfrm>
            <a:custGeom>
              <a:rect b="b" l="l" r="r" t="t"/>
              <a:pathLst>
                <a:path extrusionOk="0" h="247239" w="2320254">
                  <a:moveTo>
                    <a:pt x="0" y="141774"/>
                  </a:moveTo>
                  <a:lnTo>
                    <a:pt x="392472" y="247239"/>
                  </a:lnTo>
                  <a:lnTo>
                    <a:pt x="2320255" y="131400"/>
                  </a:lnTo>
                  <a:lnTo>
                    <a:pt x="380370" y="0"/>
                  </a:lnTo>
                  <a:lnTo>
                    <a:pt x="0" y="141774"/>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2" name="Google Shape;82;g3f338b875b8_0_303"/>
            <p:cNvSpPr/>
            <p:nvPr/>
          </p:nvSpPr>
          <p:spPr>
            <a:xfrm>
              <a:off x="9855411" y="2560204"/>
              <a:ext cx="1870727" cy="1369325"/>
            </a:xfrm>
            <a:custGeom>
              <a:rect b="b" l="l" r="r" t="t"/>
              <a:pathLst>
                <a:path extrusionOk="0" h="1369325" w="1870727">
                  <a:moveTo>
                    <a:pt x="0" y="1369325"/>
                  </a:moveTo>
                  <a:lnTo>
                    <a:pt x="221306" y="1049470"/>
                  </a:lnTo>
                  <a:lnTo>
                    <a:pt x="1870727" y="0"/>
                  </a:lnTo>
                  <a:lnTo>
                    <a:pt x="376912" y="1227552"/>
                  </a:lnTo>
                  <a:lnTo>
                    <a:pt x="0" y="1369325"/>
                  </a:lnTo>
                  <a:close/>
                </a:path>
              </a:pathLst>
            </a:custGeom>
            <a:solidFill>
              <a:srgbClr val="0054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3" name="Google Shape;83;g3f338b875b8_0_303"/>
            <p:cNvSpPr/>
            <p:nvPr/>
          </p:nvSpPr>
          <p:spPr>
            <a:xfrm>
              <a:off x="9853539" y="1723395"/>
              <a:ext cx="719244" cy="2204406"/>
            </a:xfrm>
            <a:custGeom>
              <a:rect b="b" l="l" r="r" t="t"/>
              <a:pathLst>
                <a:path extrusionOk="0" h="2204406" w="719244">
                  <a:moveTo>
                    <a:pt x="0" y="1813665"/>
                  </a:moveTo>
                  <a:lnTo>
                    <a:pt x="10374" y="2204407"/>
                  </a:lnTo>
                  <a:lnTo>
                    <a:pt x="229951" y="1886280"/>
                  </a:lnTo>
                  <a:lnTo>
                    <a:pt x="719245" y="0"/>
                  </a:lnTo>
                  <a:lnTo>
                    <a:pt x="0" y="1813665"/>
                  </a:lnTo>
                  <a:close/>
                </a:path>
              </a:pathLst>
            </a:custGeom>
            <a:solidFill>
              <a:srgbClr val="7FA9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4" name="Google Shape;84;g3f338b875b8_0_303"/>
            <p:cNvSpPr/>
            <p:nvPr/>
          </p:nvSpPr>
          <p:spPr>
            <a:xfrm>
              <a:off x="9138446" y="1732589"/>
              <a:ext cx="722702" cy="2204406"/>
            </a:xfrm>
            <a:custGeom>
              <a:rect b="b" l="l" r="r" t="t"/>
              <a:pathLst>
                <a:path extrusionOk="0" h="2204406" w="722702">
                  <a:moveTo>
                    <a:pt x="484107" y="1894925"/>
                  </a:moveTo>
                  <a:lnTo>
                    <a:pt x="722702" y="2204407"/>
                  </a:lnTo>
                  <a:lnTo>
                    <a:pt x="714058" y="1811936"/>
                  </a:lnTo>
                  <a:lnTo>
                    <a:pt x="0" y="0"/>
                  </a:lnTo>
                  <a:lnTo>
                    <a:pt x="484107" y="1894925"/>
                  </a:lnTo>
                  <a:close/>
                </a:path>
              </a:pathLst>
            </a:custGeom>
            <a:solidFill>
              <a:srgbClr val="00B49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5" name="Google Shape;85;g3f338b875b8_0_303"/>
            <p:cNvSpPr/>
            <p:nvPr/>
          </p:nvSpPr>
          <p:spPr>
            <a:xfrm>
              <a:off x="7981226" y="2574036"/>
              <a:ext cx="1875914" cy="1355493"/>
            </a:xfrm>
            <a:custGeom>
              <a:rect b="b" l="l" r="r" t="t"/>
              <a:pathLst>
                <a:path extrusionOk="0" h="1355493" w="1875914">
                  <a:moveTo>
                    <a:pt x="1875914" y="1355494"/>
                  </a:moveTo>
                  <a:lnTo>
                    <a:pt x="1492086" y="1237926"/>
                  </a:lnTo>
                  <a:lnTo>
                    <a:pt x="0" y="0"/>
                  </a:lnTo>
                  <a:lnTo>
                    <a:pt x="1639047" y="1049470"/>
                  </a:lnTo>
                  <a:lnTo>
                    <a:pt x="1875914" y="1355494"/>
                  </a:lnTo>
                  <a:close/>
                </a:path>
              </a:pathLst>
            </a:custGeom>
            <a:solidFill>
              <a:srgbClr val="7FDAC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grpSp>
      <p:sp>
        <p:nvSpPr>
          <p:cNvPr id="86" name="Google Shape;86;g3f338b875b8_0_303"/>
          <p:cNvSpPr txBox="1"/>
          <p:nvPr>
            <p:ph type="ctrTitle"/>
          </p:nvPr>
        </p:nvSpPr>
        <p:spPr>
          <a:xfrm>
            <a:off x="1684260" y="396240"/>
            <a:ext cx="8008500" cy="3460200"/>
          </a:xfrm>
          <a:prstGeom prst="rect">
            <a:avLst/>
          </a:prstGeom>
          <a:noFill/>
          <a:ln>
            <a:noFill/>
          </a:ln>
        </p:spPr>
        <p:txBody>
          <a:bodyPr anchorCtr="0" anchor="ctr" bIns="45700" lIns="91425" spcFirstLastPara="1" rIns="914400" wrap="square" tIns="4570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g3f338b875b8_0_303"/>
          <p:cNvSpPr txBox="1"/>
          <p:nvPr>
            <p:ph idx="1" type="subTitle"/>
          </p:nvPr>
        </p:nvSpPr>
        <p:spPr>
          <a:xfrm>
            <a:off x="1684260" y="3856521"/>
            <a:ext cx="8008500" cy="13980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8" name="Google Shape;88;g3f338b875b8_0_303"/>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89" name="Google Shape;89;g3f338b875b8_0_303"/>
          <p:cNvSpPr txBox="1"/>
          <p:nvPr>
            <p:ph idx="11" type="ftr"/>
          </p:nvPr>
        </p:nvSpPr>
        <p:spPr>
          <a:xfrm rot="5400000">
            <a:off x="-2958894" y="3275112"/>
            <a:ext cx="65274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90" name="Google Shape;90;g3f338b875b8_0_303"/>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pic>
        <p:nvPicPr>
          <p:cNvPr id="91" name="Google Shape;91;g3f338b875b8_0_303"/>
          <p:cNvPicPr preferRelativeResize="0"/>
          <p:nvPr/>
        </p:nvPicPr>
        <p:blipFill rotWithShape="1">
          <a:blip r:embed="rId2">
            <a:alphaModFix/>
          </a:blip>
          <a:srcRect b="0" l="0" r="0" t="0"/>
          <a:stretch/>
        </p:blipFill>
        <p:spPr>
          <a:xfrm>
            <a:off x="597516" y="5254451"/>
            <a:ext cx="2016660" cy="1146236"/>
          </a:xfrm>
          <a:prstGeom prst="rect">
            <a:avLst/>
          </a:prstGeom>
          <a:noFill/>
          <a:ln>
            <a:noFill/>
          </a:ln>
        </p:spPr>
      </p:pic>
      <p:sp>
        <p:nvSpPr>
          <p:cNvPr id="92" name="Google Shape;92;g3f338b875b8_0_303"/>
          <p:cNvSpPr txBox="1"/>
          <p:nvPr/>
        </p:nvSpPr>
        <p:spPr>
          <a:xfrm>
            <a:off x="496635" y="6451803"/>
            <a:ext cx="39891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900"/>
              <a:buFont typeface="Open Sans"/>
              <a:buNone/>
            </a:pPr>
            <a:r>
              <a:rPr b="0" i="0" lang="en-US" sz="900" u="none" cap="none" strike="noStrike">
                <a:solidFill>
                  <a:schemeClr val="lt1"/>
                </a:solidFill>
                <a:latin typeface="Open Sans"/>
                <a:ea typeface="Open Sans"/>
                <a:cs typeface="Open Sans"/>
                <a:sym typeface="Open Sans"/>
              </a:rPr>
              <a:t>Kansas State Department of Education | www.ksde.gov</a:t>
            </a:r>
            <a:endParaRPr b="0" i="0" sz="1400" u="none" cap="none" strike="noStrike">
              <a:solidFill>
                <a:srgbClr val="000000"/>
              </a:solidFill>
              <a:latin typeface="Arial"/>
              <a:ea typeface="Arial"/>
              <a:cs typeface="Arial"/>
              <a:sym typeface="Arial"/>
            </a:endParaRPr>
          </a:p>
        </p:txBody>
      </p:sp>
      <p:sp>
        <p:nvSpPr>
          <p:cNvPr id="93" name="Google Shape;93;g3f338b875b8_0_303"/>
          <p:cNvSpPr txBox="1"/>
          <p:nvPr/>
        </p:nvSpPr>
        <p:spPr>
          <a:xfrm>
            <a:off x="4521329" y="6262233"/>
            <a:ext cx="5427600" cy="6465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lt1"/>
              </a:buClr>
              <a:buSzPts val="1800"/>
              <a:buFont typeface="Open Sans Light"/>
              <a:buNone/>
            </a:pPr>
            <a:r>
              <a:rPr b="0" i="1" lang="en-US" sz="1800" u="none" cap="none" strike="noStrike">
                <a:solidFill>
                  <a:schemeClr val="lt1"/>
                </a:solidFill>
                <a:latin typeface="Open Sans Light"/>
                <a:ea typeface="Open Sans Light"/>
                <a:cs typeface="Open Sans Light"/>
                <a:sym typeface="Open Sans Light"/>
              </a:rPr>
              <a:t>Kansas leads the world in the success of each student.</a:t>
            </a:r>
            <a:endParaRPr b="0" i="0" sz="11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tar 1" showMasterSp="0">
  <p:cSld name="1_Title only star">
    <p:spTree>
      <p:nvGrpSpPr>
        <p:cNvPr id="94" name="Shape 94"/>
        <p:cNvGrpSpPr/>
        <p:nvPr/>
      </p:nvGrpSpPr>
      <p:grpSpPr>
        <a:xfrm>
          <a:off x="0" y="0"/>
          <a:ext cx="0" cy="0"/>
          <a:chOff x="0" y="0"/>
          <a:chExt cx="0" cy="0"/>
        </a:xfrm>
      </p:grpSpPr>
      <p:sp>
        <p:nvSpPr>
          <p:cNvPr id="95" name="Google Shape;95;g3f338b875b8_0_32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888B94"/>
              </a:buClr>
              <a:buSzPts val="1400"/>
              <a:buFont typeface="Open Sans Light"/>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9pPr>
          </a:lstStyle>
          <a:p/>
        </p:txBody>
      </p:sp>
      <p:sp>
        <p:nvSpPr>
          <p:cNvPr id="96" name="Google Shape;96;g3f338b875b8_0_32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888B94"/>
              </a:buClr>
              <a:buSzPts val="1400"/>
              <a:buFont typeface="Open Sans Light"/>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9pPr>
          </a:lstStyle>
          <a:p/>
        </p:txBody>
      </p:sp>
      <p:sp>
        <p:nvSpPr>
          <p:cNvPr id="97" name="Google Shape;97;g3f338b875b8_0_32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98" name="Google Shape;98;g3f338b875b8_0_323"/>
          <p:cNvSpPr txBox="1"/>
          <p:nvPr>
            <p:ph type="title"/>
          </p:nvPr>
        </p:nvSpPr>
        <p:spPr>
          <a:xfrm>
            <a:off x="1450665" y="1310185"/>
            <a:ext cx="9212700" cy="278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8" name="Shape 18"/>
        <p:cNvGrpSpPr/>
        <p:nvPr/>
      </p:nvGrpSpPr>
      <p:grpSpPr>
        <a:xfrm>
          <a:off x="0" y="0"/>
          <a:ext cx="0" cy="0"/>
          <a:chOff x="0" y="0"/>
          <a:chExt cx="0" cy="0"/>
        </a:xfrm>
      </p:grpSpPr>
      <p:sp>
        <p:nvSpPr>
          <p:cNvPr id="19" name="Google Shape;19;p30"/>
          <p:cNvSpPr txBox="1"/>
          <p:nvPr>
            <p:ph idx="1" type="body"/>
          </p:nvPr>
        </p:nvSpPr>
        <p:spPr>
          <a:xfrm>
            <a:off x="838200" y="1644073"/>
            <a:ext cx="10515600" cy="453289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tar" showMasterSp="0">
  <p:cSld name="Title only star">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25"/>
          <p:cNvSpPr txBox="1"/>
          <p:nvPr>
            <p:ph type="title"/>
          </p:nvPr>
        </p:nvSpPr>
        <p:spPr>
          <a:xfrm>
            <a:off x="838200" y="2766219"/>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showMasterSp="0">
  <p:cSld name="1_Title and Content">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21"/>
          <p:cNvSpPr txBox="1"/>
          <p:nvPr>
            <p:ph idx="1" type="body"/>
          </p:nvPr>
        </p:nvSpPr>
        <p:spPr>
          <a:xfrm>
            <a:off x="838200" y="1644073"/>
            <a:ext cx="10515600" cy="453289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6" name="Shape 26"/>
        <p:cNvGrpSpPr/>
        <p:nvPr/>
      </p:nvGrpSpPr>
      <p:grpSpPr>
        <a:xfrm>
          <a:off x="0" y="0"/>
          <a:ext cx="0" cy="0"/>
          <a:chOff x="0" y="0"/>
          <a:chExt cx="0" cy="0"/>
        </a:xfrm>
      </p:grpSpPr>
      <p:sp>
        <p:nvSpPr>
          <p:cNvPr id="27" name="Google Shape;27;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31"/>
          <p:cNvSpPr/>
          <p:nvPr>
            <p:ph idx="2" type="pic"/>
          </p:nvPr>
        </p:nvSpPr>
        <p:spPr>
          <a:xfrm>
            <a:off x="5183188" y="457201"/>
            <a:ext cx="6172200" cy="5403850"/>
          </a:xfrm>
          <a:prstGeom prst="rect">
            <a:avLst/>
          </a:prstGeom>
          <a:noFill/>
          <a:ln>
            <a:noFill/>
          </a:ln>
        </p:spPr>
      </p:sp>
      <p:sp>
        <p:nvSpPr>
          <p:cNvPr id="29" name="Google Shape;29;p3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600"/>
              <a:buNone/>
              <a:defRPr sz="1600"/>
            </a:lvl1pPr>
            <a:lvl2pPr indent="-228600" lvl="1" marL="914400" algn="l">
              <a:lnSpc>
                <a:spcPct val="100000"/>
              </a:lnSpc>
              <a:spcBef>
                <a:spcPts val="600"/>
              </a:spcBef>
              <a:spcAft>
                <a:spcPts val="0"/>
              </a:spcAft>
              <a:buSzPts val="1400"/>
              <a:buNone/>
              <a:defRPr sz="1400"/>
            </a:lvl2pPr>
            <a:lvl3pPr indent="-228600" lvl="2" marL="1371600" algn="l">
              <a:lnSpc>
                <a:spcPct val="100000"/>
              </a:lnSpc>
              <a:spcBef>
                <a:spcPts val="600"/>
              </a:spcBef>
              <a:spcAft>
                <a:spcPts val="0"/>
              </a:spcAft>
              <a:buSzPts val="1200"/>
              <a:buNone/>
              <a:defRPr sz="1200"/>
            </a:lvl3pPr>
            <a:lvl4pPr indent="-228600" lvl="3" marL="1828800" algn="l">
              <a:lnSpc>
                <a:spcPct val="100000"/>
              </a:lnSpc>
              <a:spcBef>
                <a:spcPts val="600"/>
              </a:spcBef>
              <a:spcAft>
                <a:spcPts val="0"/>
              </a:spcAft>
              <a:buSzPts val="1000"/>
              <a:buNone/>
              <a:defRPr sz="1000"/>
            </a:lvl4pPr>
            <a:lvl5pPr indent="-228600" lvl="4" marL="2286000" algn="l">
              <a:lnSpc>
                <a:spcPct val="100000"/>
              </a:lnSpc>
              <a:spcBef>
                <a:spcPts val="600"/>
              </a:spcBef>
              <a:spcAft>
                <a:spcPts val="0"/>
              </a:spcAft>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30" name="Shape 30"/>
        <p:cNvGrpSpPr/>
        <p:nvPr/>
      </p:nvGrpSpPr>
      <p:grpSpPr>
        <a:xfrm>
          <a:off x="0" y="0"/>
          <a:ext cx="0" cy="0"/>
          <a:chOff x="0" y="0"/>
          <a:chExt cx="0" cy="0"/>
        </a:xfrm>
      </p:grpSpPr>
      <p:sp>
        <p:nvSpPr>
          <p:cNvPr id="31" name="Google Shape;31;g3f338b875b8_0_328"/>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600"/>
              </a:spcBef>
              <a:spcAft>
                <a:spcPts val="0"/>
              </a:spcAft>
              <a:buSzPts val="2400"/>
              <a:buChar char="•"/>
              <a:defRPr/>
            </a:lvl1pPr>
            <a:lvl2pPr indent="-355600" lvl="1" marL="914400" algn="l">
              <a:lnSpc>
                <a:spcPct val="100000"/>
              </a:lnSpc>
              <a:spcBef>
                <a:spcPts val="600"/>
              </a:spcBef>
              <a:spcAft>
                <a:spcPts val="0"/>
              </a:spcAft>
              <a:buSzPts val="20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30200" lvl="4" marL="2286000" algn="l">
              <a:lnSpc>
                <a:spcPct val="100000"/>
              </a:lnSpc>
              <a:spcBef>
                <a:spcPts val="600"/>
              </a:spcBef>
              <a:spcAft>
                <a:spcPts val="0"/>
              </a:spcAft>
              <a:buSzPts val="16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32" name="Google Shape;32;g3f338b875b8_0_328"/>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600"/>
              </a:spcBef>
              <a:spcAft>
                <a:spcPts val="0"/>
              </a:spcAft>
              <a:buSzPts val="2400"/>
              <a:buChar char="•"/>
              <a:defRPr/>
            </a:lvl1pPr>
            <a:lvl2pPr indent="-355600" lvl="1" marL="914400" algn="l">
              <a:lnSpc>
                <a:spcPct val="100000"/>
              </a:lnSpc>
              <a:spcBef>
                <a:spcPts val="600"/>
              </a:spcBef>
              <a:spcAft>
                <a:spcPts val="0"/>
              </a:spcAft>
              <a:buSzPts val="20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30200" lvl="4" marL="2286000" algn="l">
              <a:lnSpc>
                <a:spcPct val="100000"/>
              </a:lnSpc>
              <a:spcBef>
                <a:spcPts val="600"/>
              </a:spcBef>
              <a:spcAft>
                <a:spcPts val="0"/>
              </a:spcAft>
              <a:buSzPts val="16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33" name="Google Shape;33;g3f338b875b8_0_32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 name="Google Shape;34;g3f338b875b8_0_32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5" name="Google Shape;35;g3f338b875b8_0_32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36" name="Google Shape;36;g3f338b875b8_0_32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18"/>
          <p:cNvSpPr txBox="1"/>
          <p:nvPr>
            <p:ph idx="1" type="subTitle"/>
          </p:nvPr>
        </p:nvSpPr>
        <p:spPr>
          <a:xfrm>
            <a:off x="2824618" y="4326467"/>
            <a:ext cx="8529181" cy="1037658"/>
          </a:xfrm>
          <a:prstGeom prst="rect">
            <a:avLst/>
          </a:prstGeom>
          <a:noFill/>
          <a:ln>
            <a:noFill/>
          </a:ln>
        </p:spPr>
        <p:txBody>
          <a:bodyPr anchorCtr="0" anchor="t" bIns="45700" lIns="91425" spcFirstLastPara="1" rIns="91425" wrap="square" tIns="45700">
            <a:normAutofit/>
          </a:bodyPr>
          <a:lstStyle>
            <a:lvl1pPr lvl="0" algn="l">
              <a:lnSpc>
                <a:spcPct val="100000"/>
              </a:lnSpc>
              <a:spcBef>
                <a:spcPts val="600"/>
              </a:spcBef>
              <a:spcAft>
                <a:spcPts val="0"/>
              </a:spcAft>
              <a:buSzPts val="2400"/>
              <a:buNone/>
              <a:defRPr sz="2400">
                <a:solidFill>
                  <a:schemeClr val="lt1"/>
                </a:solidFill>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9" name="Google Shape;39;p18"/>
          <p:cNvSpPr txBox="1"/>
          <p:nvPr>
            <p:ph type="title"/>
          </p:nvPr>
        </p:nvSpPr>
        <p:spPr>
          <a:xfrm>
            <a:off x="838200" y="1797485"/>
            <a:ext cx="10515600" cy="2528982"/>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0" name="Shape 40"/>
        <p:cNvGrpSpPr/>
        <p:nvPr/>
      </p:nvGrpSpPr>
      <p:grpSpPr>
        <a:xfrm>
          <a:off x="0" y="0"/>
          <a:ext cx="0" cy="0"/>
          <a:chOff x="0" y="0"/>
          <a:chExt cx="0" cy="0"/>
        </a:xfrm>
      </p:grpSpPr>
      <p:sp>
        <p:nvSpPr>
          <p:cNvPr id="41" name="Google Shape;41;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600"/>
              </a:spcBef>
              <a:spcAft>
                <a:spcPts val="0"/>
              </a:spcAft>
              <a:buClr>
                <a:schemeClr val="accent1"/>
              </a:buClr>
              <a:buSzPts val="2800"/>
              <a:buFont typeface="Noto Sans Symbols"/>
              <a:buChar char="∙"/>
              <a:defRPr/>
            </a:lvl1pPr>
            <a:lvl2pPr indent="-381000" lvl="1" marL="914400" algn="l">
              <a:lnSpc>
                <a:spcPct val="100000"/>
              </a:lnSpc>
              <a:spcBef>
                <a:spcPts val="600"/>
              </a:spcBef>
              <a:spcAft>
                <a:spcPts val="0"/>
              </a:spcAft>
              <a:buSzPts val="24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600"/>
              </a:spcBef>
              <a:spcAft>
                <a:spcPts val="0"/>
              </a:spcAft>
              <a:buSzPts val="2800"/>
              <a:buChar char="∙"/>
              <a:defRPr/>
            </a:lvl1pPr>
            <a:lvl2pPr indent="-381000" lvl="1" marL="914400" algn="l">
              <a:lnSpc>
                <a:spcPct val="100000"/>
              </a:lnSpc>
              <a:spcBef>
                <a:spcPts val="600"/>
              </a:spcBef>
              <a:spcAft>
                <a:spcPts val="0"/>
              </a:spcAft>
              <a:buSzPts val="24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p:bg>
      <p:bgPr>
        <a:blipFill>
          <a:blip r:embed="rId2">
            <a:alphaModFix/>
          </a:blip>
          <a:stretch>
            <a:fillRect/>
          </a:stretch>
        </a:blipFill>
      </p:bgPr>
    </p:bg>
    <p:spTree>
      <p:nvGrpSpPr>
        <p:cNvPr id="44" name="Shape 44"/>
        <p:cNvGrpSpPr/>
        <p:nvPr/>
      </p:nvGrpSpPr>
      <p:grpSpPr>
        <a:xfrm>
          <a:off x="0" y="0"/>
          <a:ext cx="0" cy="0"/>
          <a:chOff x="0" y="0"/>
          <a:chExt cx="0" cy="0"/>
        </a:xfrm>
      </p:grpSpPr>
      <p:sp>
        <p:nvSpPr>
          <p:cNvPr id="45" name="Google Shape;45;p22"/>
          <p:cNvSpPr txBox="1"/>
          <p:nvPr>
            <p:ph idx="1" type="body"/>
          </p:nvPr>
        </p:nvSpPr>
        <p:spPr>
          <a:xfrm>
            <a:off x="838200" y="1458913"/>
            <a:ext cx="10393363" cy="2817523"/>
          </a:xfrm>
          <a:prstGeom prst="rect">
            <a:avLst/>
          </a:prstGeom>
          <a:noFill/>
          <a:ln>
            <a:noFill/>
          </a:ln>
        </p:spPr>
        <p:txBody>
          <a:bodyPr anchorCtr="0" anchor="t" bIns="914400" lIns="1645900" spcFirstLastPara="1" rIns="1645900" wrap="square" tIns="914400">
            <a:normAutofit/>
          </a:bodyPr>
          <a:lstStyle>
            <a:lvl1pPr indent="-228600" lvl="0" marL="457200" algn="l">
              <a:lnSpc>
                <a:spcPct val="100000"/>
              </a:lnSpc>
              <a:spcBef>
                <a:spcPts val="600"/>
              </a:spcBef>
              <a:spcAft>
                <a:spcPts val="0"/>
              </a:spcAft>
              <a:buSzPts val="3600"/>
              <a:buNone/>
              <a:defRPr i="1" sz="3600"/>
            </a:lvl1pPr>
            <a:lvl2pPr indent="-228600" lvl="1" marL="914400" algn="l">
              <a:lnSpc>
                <a:spcPct val="100000"/>
              </a:lnSpc>
              <a:spcBef>
                <a:spcPts val="600"/>
              </a:spcBef>
              <a:spcAft>
                <a:spcPts val="0"/>
              </a:spcAft>
              <a:buSzPts val="2400"/>
              <a:buNone/>
              <a:defRPr/>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800"/>
              <a:buNone/>
              <a:defRPr/>
            </a:lvl4pPr>
            <a:lvl5pPr indent="-228600" lvl="4" marL="2286000" algn="l">
              <a:lnSpc>
                <a:spcPct val="100000"/>
              </a:lnSpc>
              <a:spcBef>
                <a:spcPts val="600"/>
              </a:spcBef>
              <a:spcAft>
                <a:spcPts val="0"/>
              </a:spcAft>
              <a:buSzPts val="18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2"/>
          <p:cNvSpPr txBox="1"/>
          <p:nvPr>
            <p:ph idx="2" type="body"/>
          </p:nvPr>
        </p:nvSpPr>
        <p:spPr>
          <a:xfrm>
            <a:off x="828675" y="4284663"/>
            <a:ext cx="10402888" cy="850900"/>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600"/>
              </a:spcBef>
              <a:spcAft>
                <a:spcPts val="0"/>
              </a:spcAft>
              <a:buSzPts val="1800"/>
              <a:buNone/>
              <a:defRPr sz="1800"/>
            </a:lvl1pPr>
            <a:lvl2pPr indent="-228600" lvl="1" marL="914400" algn="r">
              <a:lnSpc>
                <a:spcPct val="100000"/>
              </a:lnSpc>
              <a:spcBef>
                <a:spcPts val="600"/>
              </a:spcBef>
              <a:spcAft>
                <a:spcPts val="0"/>
              </a:spcAft>
              <a:buSzPts val="2400"/>
              <a:buNone/>
              <a:defRPr/>
            </a:lvl2pPr>
            <a:lvl3pPr indent="-228600" lvl="2" marL="1371600" algn="r">
              <a:lnSpc>
                <a:spcPct val="100000"/>
              </a:lnSpc>
              <a:spcBef>
                <a:spcPts val="600"/>
              </a:spcBef>
              <a:spcAft>
                <a:spcPts val="0"/>
              </a:spcAft>
              <a:buSzPts val="2000"/>
              <a:buNone/>
              <a:defRPr/>
            </a:lvl3pPr>
            <a:lvl4pPr indent="-228600" lvl="3" marL="1828800" algn="r">
              <a:lnSpc>
                <a:spcPct val="100000"/>
              </a:lnSpc>
              <a:spcBef>
                <a:spcPts val="600"/>
              </a:spcBef>
              <a:spcAft>
                <a:spcPts val="0"/>
              </a:spcAft>
              <a:buSzPts val="1800"/>
              <a:buNone/>
              <a:defRPr/>
            </a:lvl4pPr>
            <a:lvl5pPr indent="-228600" lvl="4" marL="2286000" algn="r">
              <a:lnSpc>
                <a:spcPct val="100000"/>
              </a:lnSpc>
              <a:spcBef>
                <a:spcPts val="600"/>
              </a:spcBef>
              <a:spcAft>
                <a:spcPts val="0"/>
              </a:spcAft>
              <a:buSzPts val="18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B94"/>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1" name="Google Shape;11;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B94"/>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2" name="Google Shape;12;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13" name="Google Shape;13;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100000"/>
              </a:lnSpc>
              <a:spcBef>
                <a:spcPts val="0"/>
              </a:spcBef>
              <a:spcAft>
                <a:spcPts val="0"/>
              </a:spcAft>
              <a:buClr>
                <a:schemeClr val="dk1"/>
              </a:buClr>
              <a:buSzPts val="4400"/>
              <a:buFont typeface="Open Sans SemiBold"/>
              <a:buNone/>
              <a:defRPr b="0" i="0" sz="4400" u="none" cap="none" strike="noStrike">
                <a:solidFill>
                  <a:schemeClr val="dk1"/>
                </a:solidFill>
                <a:latin typeface="Open Sans SemiBold"/>
                <a:ea typeface="Open Sans SemiBold"/>
                <a:cs typeface="Open Sans SemiBold"/>
                <a:sym typeface="Open Sans SemiBold"/>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600"/>
              </a:spcBef>
              <a:spcAft>
                <a:spcPts val="0"/>
              </a:spcAft>
              <a:buClr>
                <a:schemeClr val="accent1"/>
              </a:buClr>
              <a:buSzPts val="2800"/>
              <a:buFont typeface="Noto Sans Symbols"/>
              <a:buChar char="∙"/>
              <a:defRPr b="0" i="0" sz="2800" u="none" cap="none" strike="noStrike">
                <a:solidFill>
                  <a:schemeClr val="dk1"/>
                </a:solidFill>
                <a:latin typeface="Open Sans Light"/>
                <a:ea typeface="Open Sans Light"/>
                <a:cs typeface="Open Sans Light"/>
                <a:sym typeface="Open Sans Light"/>
              </a:defRPr>
            </a:lvl1pPr>
            <a:lvl2pPr indent="-381000" lvl="1" marL="914400" marR="0" rtl="0" algn="l">
              <a:lnSpc>
                <a:spcPct val="100000"/>
              </a:lnSpc>
              <a:spcBef>
                <a:spcPts val="600"/>
              </a:spcBef>
              <a:spcAft>
                <a:spcPts val="0"/>
              </a:spcAft>
              <a:buClr>
                <a:schemeClr val="accent4"/>
              </a:buClr>
              <a:buSzPts val="2400"/>
              <a:buFont typeface="Noto Sans Symbols"/>
              <a:buChar char="∙"/>
              <a:defRPr b="0" i="0" sz="2400" u="none" cap="none" strike="noStrike">
                <a:solidFill>
                  <a:schemeClr val="dk1"/>
                </a:solidFill>
                <a:latin typeface="Open Sans Light"/>
                <a:ea typeface="Open Sans Light"/>
                <a:cs typeface="Open Sans Light"/>
                <a:sym typeface="Open Sans Light"/>
              </a:defRPr>
            </a:lvl2pPr>
            <a:lvl3pPr indent="-355600" lvl="2" marL="1371600" marR="0" rtl="0" algn="l">
              <a:lnSpc>
                <a:spcPct val="100000"/>
              </a:lnSpc>
              <a:spcBef>
                <a:spcPts val="600"/>
              </a:spcBef>
              <a:spcAft>
                <a:spcPts val="0"/>
              </a:spcAft>
              <a:buClr>
                <a:srgbClr val="7F7F7F"/>
              </a:buClr>
              <a:buSzPts val="2000"/>
              <a:buFont typeface="Noto Sans Symbols"/>
              <a:buChar char="∙"/>
              <a:defRPr b="0" i="0" sz="2000" u="none" cap="none" strike="noStrike">
                <a:solidFill>
                  <a:schemeClr val="dk1"/>
                </a:solidFill>
                <a:latin typeface="Open Sans Light"/>
                <a:ea typeface="Open Sans Light"/>
                <a:cs typeface="Open Sans Light"/>
                <a:sym typeface="Open Sans Light"/>
              </a:defRPr>
            </a:lvl3pPr>
            <a:lvl4pPr indent="-342900" lvl="3" marL="1828800" marR="0" rtl="0" algn="l">
              <a:lnSpc>
                <a:spcPct val="100000"/>
              </a:lnSpc>
              <a:spcBef>
                <a:spcPts val="600"/>
              </a:spcBef>
              <a:spcAft>
                <a:spcPts val="0"/>
              </a:spcAft>
              <a:buClr>
                <a:srgbClr val="892420"/>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4pPr>
            <a:lvl5pPr indent="-342900" lvl="4" marL="2286000" marR="0" rtl="0" algn="l">
              <a:lnSpc>
                <a:spcPct val="100000"/>
              </a:lnSpc>
              <a:spcBef>
                <a:spcPts val="600"/>
              </a:spcBef>
              <a:spcAft>
                <a:spcPts val="0"/>
              </a:spcAft>
              <a:buClr>
                <a:schemeClr val="dk2"/>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5pPr>
            <a:lvl6pPr indent="-342900" lvl="5" marL="2743200"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mailto:Laurie.Curtis@ksde.gov" TargetMode="External"/><Relationship Id="rId4" Type="http://schemas.openxmlformats.org/officeDocument/2006/relationships/hyperlink" Target="mailto:Joe.Jewett@ksde.gov"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g3f338b875b8_0_0"/>
          <p:cNvSpPr txBox="1"/>
          <p:nvPr>
            <p:ph type="title"/>
          </p:nvPr>
        </p:nvSpPr>
        <p:spPr>
          <a:xfrm>
            <a:off x="1893456" y="533084"/>
            <a:ext cx="8340300" cy="2713200"/>
          </a:xfrm>
          <a:prstGeom prst="rect">
            <a:avLst/>
          </a:prstGeom>
          <a:noFill/>
          <a:ln>
            <a:noFill/>
          </a:ln>
        </p:spPr>
        <p:txBody>
          <a:bodyPr anchorCtr="0" anchor="ctr" bIns="45700" lIns="91425" spcFirstLastPara="1" rIns="914400" wrap="square" tIns="45700">
            <a:noAutofit/>
          </a:bodyPr>
          <a:lstStyle/>
          <a:p>
            <a:pPr indent="0" lvl="0" marL="0" rtl="0" algn="l">
              <a:lnSpc>
                <a:spcPct val="100000"/>
              </a:lnSpc>
              <a:spcBef>
                <a:spcPts val="0"/>
              </a:spcBef>
              <a:spcAft>
                <a:spcPts val="0"/>
              </a:spcAft>
              <a:buClr>
                <a:schemeClr val="lt1"/>
              </a:buClr>
              <a:buSzPts val="6600"/>
              <a:buFont typeface="Open Sans SemiBold"/>
              <a:buNone/>
            </a:pPr>
            <a:r>
              <a:rPr lang="en-US"/>
              <a:t>Structured </a:t>
            </a:r>
            <a:r>
              <a:rPr lang="en-US"/>
              <a:t>Literacy</a:t>
            </a:r>
            <a:r>
              <a:rPr lang="en-US"/>
              <a:t> Panel Discussion</a:t>
            </a:r>
            <a:endParaRPr/>
          </a:p>
        </p:txBody>
      </p:sp>
      <p:sp>
        <p:nvSpPr>
          <p:cNvPr id="104" name="Google Shape;104;g3f338b875b8_0_0"/>
          <p:cNvSpPr txBox="1"/>
          <p:nvPr>
            <p:ph idx="1" type="body"/>
          </p:nvPr>
        </p:nvSpPr>
        <p:spPr>
          <a:xfrm>
            <a:off x="1893456" y="3246268"/>
            <a:ext cx="8340300" cy="15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lang="en-US" sz="2800"/>
              <a:t>Great Ideas in Education Conference</a:t>
            </a:r>
            <a:endParaRPr sz="2800"/>
          </a:p>
          <a:p>
            <a:pPr indent="0" lvl="0" marL="0" rtl="0" algn="l">
              <a:lnSpc>
                <a:spcPct val="100000"/>
              </a:lnSpc>
              <a:spcBef>
                <a:spcPts val="0"/>
              </a:spcBef>
              <a:spcAft>
                <a:spcPts val="0"/>
              </a:spcAft>
              <a:buClr>
                <a:schemeClr val="lt1"/>
              </a:buClr>
              <a:buSzPts val="1800"/>
              <a:buNone/>
            </a:pPr>
            <a:r>
              <a:rPr lang="en-US" sz="2800"/>
              <a:t>July 2026</a:t>
            </a: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g3f43c8f9ff3_0_0"/>
          <p:cNvSpPr txBox="1"/>
          <p:nvPr>
            <p:ph type="title"/>
          </p:nvPr>
        </p:nvSpPr>
        <p:spPr>
          <a:xfrm>
            <a:off x="838200" y="2460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Panel Systems &amp; Panelists</a:t>
            </a:r>
            <a:endParaRPr/>
          </a:p>
        </p:txBody>
      </p:sp>
      <p:sp>
        <p:nvSpPr>
          <p:cNvPr id="111" name="Google Shape;111;g3f43c8f9ff3_0_0"/>
          <p:cNvSpPr txBox="1"/>
          <p:nvPr>
            <p:ph idx="1" type="body"/>
          </p:nvPr>
        </p:nvSpPr>
        <p:spPr>
          <a:xfrm>
            <a:off x="838200" y="1455523"/>
            <a:ext cx="10515600" cy="45330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600"/>
              </a:spcBef>
              <a:spcAft>
                <a:spcPts val="0"/>
              </a:spcAft>
              <a:buSzPts val="1800"/>
              <a:buNone/>
            </a:pPr>
            <a:r>
              <a:t/>
            </a:r>
            <a:endParaRPr/>
          </a:p>
          <a:p>
            <a:pPr indent="-444500" lvl="0" marL="457200" rtl="0" algn="l">
              <a:lnSpc>
                <a:spcPct val="115000"/>
              </a:lnSpc>
              <a:spcBef>
                <a:spcPts val="0"/>
              </a:spcBef>
              <a:spcAft>
                <a:spcPts val="0"/>
              </a:spcAft>
              <a:buSzPts val="3400"/>
              <a:buChar char="●"/>
            </a:pPr>
            <a:r>
              <a:rPr b="1" lang="en-US">
                <a:solidFill>
                  <a:srgbClr val="000000"/>
                </a:solidFill>
                <a:latin typeface="Open Sans"/>
                <a:ea typeface="Open Sans"/>
                <a:cs typeface="Open Sans"/>
                <a:sym typeface="Open Sans"/>
              </a:rPr>
              <a:t>USD 440 Halstead - </a:t>
            </a:r>
            <a:r>
              <a:rPr lang="en-US">
                <a:solidFill>
                  <a:srgbClr val="000000"/>
                </a:solidFill>
                <a:latin typeface="Open Sans"/>
                <a:ea typeface="Open Sans"/>
                <a:cs typeface="Open Sans"/>
                <a:sym typeface="Open Sans"/>
              </a:rPr>
              <a:t>Marcie Carr </a:t>
            </a:r>
            <a:endParaRPr>
              <a:solidFill>
                <a:srgbClr val="000000"/>
              </a:solidFill>
              <a:latin typeface="Open Sans"/>
              <a:ea typeface="Open Sans"/>
              <a:cs typeface="Open Sans"/>
              <a:sym typeface="Open Sans"/>
            </a:endParaRPr>
          </a:p>
          <a:p>
            <a:pPr indent="0" lvl="0" marL="457200" rtl="0" algn="l">
              <a:lnSpc>
                <a:spcPct val="115000"/>
              </a:lnSpc>
              <a:spcBef>
                <a:spcPts val="0"/>
              </a:spcBef>
              <a:spcAft>
                <a:spcPts val="0"/>
              </a:spcAft>
              <a:buNone/>
            </a:pPr>
            <a:r>
              <a:t/>
            </a:r>
            <a:endParaRPr>
              <a:solidFill>
                <a:srgbClr val="000000"/>
              </a:solidFill>
              <a:latin typeface="Open Sans"/>
              <a:ea typeface="Open Sans"/>
              <a:cs typeface="Open Sans"/>
              <a:sym typeface="Open Sans"/>
            </a:endParaRPr>
          </a:p>
          <a:p>
            <a:pPr indent="-444500" lvl="0" marL="457200" rtl="0" algn="l">
              <a:lnSpc>
                <a:spcPct val="115000"/>
              </a:lnSpc>
              <a:spcBef>
                <a:spcPts val="0"/>
              </a:spcBef>
              <a:spcAft>
                <a:spcPts val="0"/>
              </a:spcAft>
              <a:buSzPts val="3400"/>
              <a:buChar char="●"/>
            </a:pPr>
            <a:r>
              <a:rPr b="1" lang="en-US">
                <a:solidFill>
                  <a:srgbClr val="000000"/>
                </a:solidFill>
                <a:latin typeface="Open Sans"/>
                <a:ea typeface="Open Sans"/>
                <a:cs typeface="Open Sans"/>
                <a:sym typeface="Open Sans"/>
              </a:rPr>
              <a:t>USD 266 Maize - </a:t>
            </a:r>
            <a:r>
              <a:rPr lang="en-US">
                <a:solidFill>
                  <a:srgbClr val="000000"/>
                </a:solidFill>
                <a:latin typeface="Open Sans"/>
                <a:ea typeface="Open Sans"/>
                <a:cs typeface="Open Sans"/>
                <a:sym typeface="Open Sans"/>
              </a:rPr>
              <a:t>Andrea Palmer </a:t>
            </a:r>
            <a:endParaRPr>
              <a:solidFill>
                <a:srgbClr val="000000"/>
              </a:solidFill>
              <a:latin typeface="Open Sans"/>
              <a:ea typeface="Open Sans"/>
              <a:cs typeface="Open Sans"/>
              <a:sym typeface="Open Sans"/>
            </a:endParaRPr>
          </a:p>
          <a:p>
            <a:pPr indent="0" lvl="0" marL="457200" rtl="0" algn="l">
              <a:lnSpc>
                <a:spcPct val="115000"/>
              </a:lnSpc>
              <a:spcBef>
                <a:spcPts val="0"/>
              </a:spcBef>
              <a:spcAft>
                <a:spcPts val="0"/>
              </a:spcAft>
              <a:buNone/>
            </a:pPr>
            <a:r>
              <a:t/>
            </a:r>
            <a:endParaRPr>
              <a:solidFill>
                <a:srgbClr val="000000"/>
              </a:solidFill>
              <a:latin typeface="Open Sans"/>
              <a:ea typeface="Open Sans"/>
              <a:cs typeface="Open Sans"/>
              <a:sym typeface="Open Sans"/>
            </a:endParaRPr>
          </a:p>
          <a:p>
            <a:pPr indent="-444500" lvl="0" marL="457200" rtl="0" algn="l">
              <a:lnSpc>
                <a:spcPct val="115000"/>
              </a:lnSpc>
              <a:spcBef>
                <a:spcPts val="0"/>
              </a:spcBef>
              <a:spcAft>
                <a:spcPts val="0"/>
              </a:spcAft>
              <a:buSzPts val="3400"/>
              <a:buChar char="●"/>
            </a:pPr>
            <a:r>
              <a:rPr b="1" lang="en-US">
                <a:solidFill>
                  <a:srgbClr val="000000"/>
                </a:solidFill>
                <a:latin typeface="Open Sans"/>
                <a:ea typeface="Open Sans"/>
                <a:cs typeface="Open Sans"/>
                <a:sym typeface="Open Sans"/>
              </a:rPr>
              <a:t>USD 469 Lansing - </a:t>
            </a:r>
            <a:r>
              <a:rPr lang="en-US">
                <a:solidFill>
                  <a:srgbClr val="000000"/>
                </a:solidFill>
                <a:latin typeface="Open Sans"/>
                <a:ea typeface="Open Sans"/>
                <a:cs typeface="Open Sans"/>
                <a:sym typeface="Open Sans"/>
              </a:rPr>
              <a:t>Miles Azzeh</a:t>
            </a:r>
            <a:endParaRPr>
              <a:solidFill>
                <a:srgbClr val="000000"/>
              </a:solidFill>
              <a:latin typeface="Open Sans"/>
              <a:ea typeface="Open Sans"/>
              <a:cs typeface="Open Sans"/>
              <a:sym typeface="Open Sans"/>
            </a:endParaRPr>
          </a:p>
          <a:p>
            <a:pPr indent="0" lvl="0" marL="457200" rtl="0" algn="l">
              <a:lnSpc>
                <a:spcPct val="115000"/>
              </a:lnSpc>
              <a:spcBef>
                <a:spcPts val="0"/>
              </a:spcBef>
              <a:spcAft>
                <a:spcPts val="0"/>
              </a:spcAft>
              <a:buNone/>
            </a:pPr>
            <a:r>
              <a:t/>
            </a:r>
            <a:endParaRPr>
              <a:solidFill>
                <a:srgbClr val="000000"/>
              </a:solidFill>
              <a:latin typeface="Open Sans"/>
              <a:ea typeface="Open Sans"/>
              <a:cs typeface="Open Sans"/>
              <a:sym typeface="Open Sans"/>
            </a:endParaRPr>
          </a:p>
          <a:p>
            <a:pPr indent="-444500" lvl="0" marL="457200" rtl="0" algn="l">
              <a:lnSpc>
                <a:spcPct val="115000"/>
              </a:lnSpc>
              <a:spcBef>
                <a:spcPts val="0"/>
              </a:spcBef>
              <a:spcAft>
                <a:spcPts val="0"/>
              </a:spcAft>
              <a:buSzPts val="3400"/>
              <a:buChar char="●"/>
            </a:pPr>
            <a:r>
              <a:rPr b="1" lang="en-US">
                <a:solidFill>
                  <a:srgbClr val="000000"/>
                </a:solidFill>
                <a:latin typeface="Open Sans"/>
                <a:ea typeface="Open Sans"/>
                <a:cs typeface="Open Sans"/>
                <a:sym typeface="Open Sans"/>
              </a:rPr>
              <a:t>USD 483 Kismet-Plains -</a:t>
            </a:r>
            <a:r>
              <a:rPr lang="en-US">
                <a:solidFill>
                  <a:srgbClr val="000000"/>
                </a:solidFill>
                <a:latin typeface="Open Sans"/>
                <a:ea typeface="Open Sans"/>
                <a:cs typeface="Open Sans"/>
                <a:sym typeface="Open Sans"/>
              </a:rPr>
              <a:t>Colleen Sheldon &amp; Kelly Clark</a:t>
            </a:r>
            <a:endParaRPr>
              <a:solidFill>
                <a:srgbClr val="000000"/>
              </a:solidFill>
              <a:latin typeface="Open Sans"/>
              <a:ea typeface="Open Sans"/>
              <a:cs typeface="Open Sans"/>
              <a:sym typeface="Open Sans"/>
            </a:endParaRPr>
          </a:p>
          <a:p>
            <a:pPr indent="0" lvl="0" marL="457200" rtl="0" algn="l">
              <a:lnSpc>
                <a:spcPct val="100000"/>
              </a:lnSpc>
              <a:spcBef>
                <a:spcPts val="60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3f43c8f9ff3_0_6"/>
          <p:cNvSpPr txBox="1"/>
          <p:nvPr>
            <p:ph idx="1" type="body"/>
          </p:nvPr>
        </p:nvSpPr>
        <p:spPr>
          <a:xfrm>
            <a:off x="838200" y="1475348"/>
            <a:ext cx="10515600" cy="4533000"/>
          </a:xfrm>
          <a:prstGeom prst="rect">
            <a:avLst/>
          </a:prstGeom>
          <a:noFill/>
          <a:ln>
            <a:noFill/>
          </a:ln>
        </p:spPr>
        <p:txBody>
          <a:bodyPr anchorCtr="0" anchor="t" bIns="45700" lIns="91425" spcFirstLastPara="1" rIns="91425" wrap="square" tIns="45700">
            <a:normAutofit lnSpcReduction="20000"/>
          </a:bodyPr>
          <a:lstStyle/>
          <a:p>
            <a:pPr indent="0" lvl="0" marL="457200" rtl="0" algn="l">
              <a:lnSpc>
                <a:spcPct val="100000"/>
              </a:lnSpc>
              <a:spcBef>
                <a:spcPts val="600"/>
              </a:spcBef>
              <a:spcAft>
                <a:spcPts val="0"/>
              </a:spcAft>
              <a:buSzPts val="1800"/>
              <a:buNone/>
            </a:pPr>
            <a:r>
              <a:t/>
            </a:r>
            <a:endParaRPr/>
          </a:p>
          <a:p>
            <a:pPr indent="-342900" lvl="0" marL="457200" rtl="0" algn="l">
              <a:lnSpc>
                <a:spcPct val="100000"/>
              </a:lnSpc>
              <a:spcBef>
                <a:spcPts val="600"/>
              </a:spcBef>
              <a:spcAft>
                <a:spcPts val="0"/>
              </a:spcAft>
              <a:buSzPts val="1800"/>
              <a:buChar char="●"/>
            </a:pPr>
            <a:r>
              <a:rPr lang="en-US"/>
              <a:t>Implementation-focused</a:t>
            </a:r>
            <a:endParaRPr/>
          </a:p>
          <a:p>
            <a:pPr indent="0" lvl="0" marL="0" rtl="0" algn="l">
              <a:lnSpc>
                <a:spcPct val="100000"/>
              </a:lnSpc>
              <a:spcBef>
                <a:spcPts val="600"/>
              </a:spcBef>
              <a:spcAft>
                <a:spcPts val="0"/>
              </a:spcAft>
              <a:buSzPts val="1800"/>
              <a:buNone/>
            </a:pPr>
            <a:r>
              <a:t/>
            </a:r>
            <a:endParaRPr/>
          </a:p>
          <a:p>
            <a:pPr indent="-342900" lvl="0" marL="457200" rtl="0" algn="l">
              <a:lnSpc>
                <a:spcPct val="100000"/>
              </a:lnSpc>
              <a:spcBef>
                <a:spcPts val="600"/>
              </a:spcBef>
              <a:spcAft>
                <a:spcPts val="0"/>
              </a:spcAft>
              <a:buSzPts val="1800"/>
              <a:buChar char="●"/>
            </a:pPr>
            <a:r>
              <a:rPr lang="en-US"/>
              <a:t>Brief context from each system</a:t>
            </a:r>
            <a:endParaRPr/>
          </a:p>
          <a:p>
            <a:pPr indent="0" lvl="0" marL="0" rtl="0" algn="l">
              <a:lnSpc>
                <a:spcPct val="100000"/>
              </a:lnSpc>
              <a:spcBef>
                <a:spcPts val="600"/>
              </a:spcBef>
              <a:spcAft>
                <a:spcPts val="0"/>
              </a:spcAft>
              <a:buSzPts val="1800"/>
              <a:buNone/>
            </a:pPr>
            <a:r>
              <a:t/>
            </a:r>
            <a:endParaRPr/>
          </a:p>
          <a:p>
            <a:pPr indent="-342900" lvl="0" marL="457200" rtl="0" algn="l">
              <a:lnSpc>
                <a:spcPct val="100000"/>
              </a:lnSpc>
              <a:spcBef>
                <a:spcPts val="600"/>
              </a:spcBef>
              <a:spcAft>
                <a:spcPts val="0"/>
              </a:spcAft>
              <a:buSzPts val="1800"/>
              <a:buChar char="●"/>
            </a:pPr>
            <a:r>
              <a:rPr lang="en-US"/>
              <a:t>Table discussion</a:t>
            </a:r>
            <a:endParaRPr/>
          </a:p>
          <a:p>
            <a:pPr indent="0" lvl="0" marL="0" rtl="0" algn="l">
              <a:lnSpc>
                <a:spcPct val="100000"/>
              </a:lnSpc>
              <a:spcBef>
                <a:spcPts val="600"/>
              </a:spcBef>
              <a:spcAft>
                <a:spcPts val="0"/>
              </a:spcAft>
              <a:buSzPts val="1800"/>
              <a:buNone/>
            </a:pPr>
            <a:r>
              <a:t/>
            </a:r>
            <a:endParaRPr/>
          </a:p>
          <a:p>
            <a:pPr indent="-342900" lvl="0" marL="457200" rtl="0" algn="l">
              <a:lnSpc>
                <a:spcPct val="100000"/>
              </a:lnSpc>
              <a:spcBef>
                <a:spcPts val="600"/>
              </a:spcBef>
              <a:spcAft>
                <a:spcPts val="0"/>
              </a:spcAft>
              <a:buSzPts val="1800"/>
              <a:buChar char="●"/>
            </a:pPr>
            <a:r>
              <a:rPr lang="en-US"/>
              <a:t>Whole group Q &amp; A</a:t>
            </a:r>
            <a:endParaRPr/>
          </a:p>
          <a:p>
            <a:pPr indent="0" lvl="0" marL="0" rtl="0" algn="l">
              <a:lnSpc>
                <a:spcPct val="100000"/>
              </a:lnSpc>
              <a:spcBef>
                <a:spcPts val="600"/>
              </a:spcBef>
              <a:spcAft>
                <a:spcPts val="0"/>
              </a:spcAft>
              <a:buSzPts val="1800"/>
              <a:buNone/>
            </a:pPr>
            <a:r>
              <a:t/>
            </a:r>
            <a:endParaRPr/>
          </a:p>
          <a:p>
            <a:pPr indent="0" lvl="0" marL="0" rtl="0" algn="l">
              <a:lnSpc>
                <a:spcPct val="100000"/>
              </a:lnSpc>
              <a:spcBef>
                <a:spcPts val="600"/>
              </a:spcBef>
              <a:spcAft>
                <a:spcPts val="0"/>
              </a:spcAft>
              <a:buSzPts val="1800"/>
              <a:buNone/>
            </a:pPr>
            <a:r>
              <a:t/>
            </a:r>
            <a:endParaRPr/>
          </a:p>
        </p:txBody>
      </p:sp>
      <p:sp>
        <p:nvSpPr>
          <p:cNvPr id="118" name="Google Shape;118;g3f43c8f9ff3_0_6"/>
          <p:cNvSpPr txBox="1"/>
          <p:nvPr>
            <p:ph type="title"/>
          </p:nvPr>
        </p:nvSpPr>
        <p:spPr>
          <a:xfrm>
            <a:off x="838200" y="21625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This session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g3f43c8f9ff3_0_12"/>
          <p:cNvSpPr txBox="1"/>
          <p:nvPr>
            <p:ph idx="1" type="body"/>
          </p:nvPr>
        </p:nvSpPr>
        <p:spPr>
          <a:xfrm>
            <a:off x="838200" y="1346348"/>
            <a:ext cx="10515600" cy="4533000"/>
          </a:xfrm>
          <a:prstGeom prst="rect">
            <a:avLst/>
          </a:prstGeom>
          <a:noFill/>
          <a:ln>
            <a:noFill/>
          </a:ln>
        </p:spPr>
        <p:txBody>
          <a:bodyPr anchorCtr="0" anchor="t" bIns="45700" lIns="91425" spcFirstLastPara="1" rIns="91425" wrap="square" tIns="45700">
            <a:noAutofit/>
          </a:bodyPr>
          <a:lstStyle/>
          <a:p>
            <a:pPr indent="-381000" lvl="0" marL="457200" rtl="0" algn="l">
              <a:lnSpc>
                <a:spcPct val="115000"/>
              </a:lnSpc>
              <a:spcBef>
                <a:spcPts val="0"/>
              </a:spcBef>
              <a:spcAft>
                <a:spcPts val="0"/>
              </a:spcAft>
              <a:buClr>
                <a:srgbClr val="000000"/>
              </a:buClr>
              <a:buSzPts val="2400"/>
              <a:buChar char="●"/>
            </a:pPr>
            <a:r>
              <a:rPr lang="en-US" sz="2400">
                <a:solidFill>
                  <a:srgbClr val="000000"/>
                </a:solidFill>
              </a:rPr>
              <a:t>Structure</a:t>
            </a:r>
            <a:endParaRPr sz="2400">
              <a:solidFill>
                <a:srgbClr val="000000"/>
              </a:solidFill>
            </a:endParaRPr>
          </a:p>
          <a:p>
            <a:pPr indent="-381000" lvl="0" marL="457200" rtl="0" algn="l">
              <a:lnSpc>
                <a:spcPct val="115000"/>
              </a:lnSpc>
              <a:spcBef>
                <a:spcPts val="0"/>
              </a:spcBef>
              <a:spcAft>
                <a:spcPts val="0"/>
              </a:spcAft>
              <a:buClr>
                <a:srgbClr val="000000"/>
              </a:buClr>
              <a:buSzPts val="2400"/>
              <a:buChar char="●"/>
            </a:pPr>
            <a:r>
              <a:rPr lang="en-US" sz="2400">
                <a:solidFill>
                  <a:srgbClr val="000000"/>
                </a:solidFill>
              </a:rPr>
              <a:t>Why this Fundamental/Structure</a:t>
            </a:r>
            <a:endParaRPr sz="2400">
              <a:solidFill>
                <a:srgbClr val="000000"/>
              </a:solidFill>
            </a:endParaRPr>
          </a:p>
          <a:p>
            <a:pPr indent="-381000" lvl="0" marL="457200" rtl="0" algn="l">
              <a:lnSpc>
                <a:spcPct val="115000"/>
              </a:lnSpc>
              <a:spcBef>
                <a:spcPts val="0"/>
              </a:spcBef>
              <a:spcAft>
                <a:spcPts val="0"/>
              </a:spcAft>
              <a:buClr>
                <a:srgbClr val="000000"/>
              </a:buClr>
              <a:buSzPts val="2400"/>
              <a:buChar char="●"/>
            </a:pPr>
            <a:r>
              <a:rPr lang="en-US" sz="2400">
                <a:solidFill>
                  <a:srgbClr val="000000"/>
                </a:solidFill>
              </a:rPr>
              <a:t>Steps of Action</a:t>
            </a:r>
            <a:endParaRPr sz="2400">
              <a:solidFill>
                <a:srgbClr val="000000"/>
              </a:solidFill>
            </a:endParaRPr>
          </a:p>
          <a:p>
            <a:pPr indent="-381000" lvl="0" marL="457200" rtl="0" algn="l">
              <a:lnSpc>
                <a:spcPct val="115000"/>
              </a:lnSpc>
              <a:spcBef>
                <a:spcPts val="0"/>
              </a:spcBef>
              <a:spcAft>
                <a:spcPts val="0"/>
              </a:spcAft>
              <a:buClr>
                <a:srgbClr val="000000"/>
              </a:buClr>
              <a:buSzPts val="2400"/>
              <a:buChar char="●"/>
            </a:pPr>
            <a:r>
              <a:rPr lang="en-US" sz="2400">
                <a:solidFill>
                  <a:srgbClr val="000000"/>
                </a:solidFill>
              </a:rPr>
              <a:t>Effective implementation practices</a:t>
            </a:r>
            <a:endParaRPr sz="2400">
              <a:solidFill>
                <a:srgbClr val="000000"/>
              </a:solidFill>
            </a:endParaRPr>
          </a:p>
          <a:p>
            <a:pPr indent="-381000" lvl="0" marL="457200" rtl="0" algn="l">
              <a:lnSpc>
                <a:spcPct val="115000"/>
              </a:lnSpc>
              <a:spcBef>
                <a:spcPts val="0"/>
              </a:spcBef>
              <a:spcAft>
                <a:spcPts val="0"/>
              </a:spcAft>
              <a:buClr>
                <a:srgbClr val="000000"/>
              </a:buClr>
              <a:buSzPts val="2400"/>
              <a:buChar char="●"/>
            </a:pPr>
            <a:r>
              <a:rPr lang="en-US" sz="2400">
                <a:solidFill>
                  <a:srgbClr val="000000"/>
                </a:solidFill>
              </a:rPr>
              <a:t>Impact on Teachers &amp; Students</a:t>
            </a:r>
            <a:endParaRPr sz="2400">
              <a:solidFill>
                <a:srgbClr val="000000"/>
              </a:solidFill>
            </a:endParaRPr>
          </a:p>
          <a:p>
            <a:pPr indent="0" lvl="0" marL="457200" rtl="0" algn="l">
              <a:lnSpc>
                <a:spcPct val="115000"/>
              </a:lnSpc>
              <a:spcBef>
                <a:spcPts val="0"/>
              </a:spcBef>
              <a:spcAft>
                <a:spcPts val="0"/>
              </a:spcAft>
              <a:buSzPts val="1800"/>
              <a:buNone/>
            </a:pPr>
            <a:r>
              <a:t/>
            </a:r>
            <a:endParaRPr sz="3200"/>
          </a:p>
        </p:txBody>
      </p:sp>
      <p:sp>
        <p:nvSpPr>
          <p:cNvPr id="125" name="Google Shape;125;g3f43c8f9ff3_0_12"/>
          <p:cNvSpPr txBox="1"/>
          <p:nvPr>
            <p:ph type="title"/>
          </p:nvPr>
        </p:nvSpPr>
        <p:spPr>
          <a:xfrm>
            <a:off x="838200" y="872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Context from each Panelist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g3f43c8f9ff3_0_18"/>
          <p:cNvSpPr txBox="1"/>
          <p:nvPr>
            <p:ph idx="1" type="body"/>
          </p:nvPr>
        </p:nvSpPr>
        <p:spPr>
          <a:xfrm>
            <a:off x="838200" y="1644073"/>
            <a:ext cx="10515600" cy="4533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600"/>
              </a:spcBef>
              <a:spcAft>
                <a:spcPts val="0"/>
              </a:spcAft>
              <a:buSzPts val="1800"/>
              <a:buNone/>
            </a:pPr>
            <a:r>
              <a:t/>
            </a:r>
            <a:endParaRPr/>
          </a:p>
          <a:p>
            <a:pPr indent="-342900" lvl="0" marL="457200" rtl="0" algn="l">
              <a:lnSpc>
                <a:spcPct val="100000"/>
              </a:lnSpc>
              <a:spcBef>
                <a:spcPts val="600"/>
              </a:spcBef>
              <a:spcAft>
                <a:spcPts val="0"/>
              </a:spcAft>
              <a:buSzPts val="1800"/>
              <a:buChar char="●"/>
            </a:pPr>
            <a:r>
              <a:rPr lang="en-US"/>
              <a:t>What stood out to you and why?</a:t>
            </a:r>
            <a:endParaRPr/>
          </a:p>
          <a:p>
            <a:pPr indent="0" lvl="0" marL="0" rtl="0" algn="l">
              <a:lnSpc>
                <a:spcPct val="100000"/>
              </a:lnSpc>
              <a:spcBef>
                <a:spcPts val="600"/>
              </a:spcBef>
              <a:spcAft>
                <a:spcPts val="0"/>
              </a:spcAft>
              <a:buSzPts val="1800"/>
              <a:buNone/>
            </a:pPr>
            <a:r>
              <a:t/>
            </a:r>
            <a:endParaRPr/>
          </a:p>
          <a:p>
            <a:pPr indent="0" lvl="0" marL="0" rtl="0" algn="l">
              <a:lnSpc>
                <a:spcPct val="100000"/>
              </a:lnSpc>
              <a:spcBef>
                <a:spcPts val="600"/>
              </a:spcBef>
              <a:spcAft>
                <a:spcPts val="0"/>
              </a:spcAft>
              <a:buSzPts val="1800"/>
              <a:buNone/>
            </a:pPr>
            <a:r>
              <a:t/>
            </a:r>
            <a:endParaRPr/>
          </a:p>
          <a:p>
            <a:pPr indent="0" lvl="0" marL="0" rtl="0" algn="l">
              <a:lnSpc>
                <a:spcPct val="100000"/>
              </a:lnSpc>
              <a:spcBef>
                <a:spcPts val="600"/>
              </a:spcBef>
              <a:spcAft>
                <a:spcPts val="0"/>
              </a:spcAft>
              <a:buSzPts val="1800"/>
              <a:buNone/>
            </a:pPr>
            <a:r>
              <a:t/>
            </a:r>
            <a:endParaRPr/>
          </a:p>
        </p:txBody>
      </p:sp>
      <p:sp>
        <p:nvSpPr>
          <p:cNvPr id="132" name="Google Shape;132;g3f43c8f9ff3_0_1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Table Talk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3f43c8f9ff3_0_24"/>
          <p:cNvSpPr txBox="1"/>
          <p:nvPr>
            <p:ph type="title"/>
          </p:nvPr>
        </p:nvSpPr>
        <p:spPr>
          <a:xfrm>
            <a:off x="838200" y="2766219"/>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4400"/>
              <a:buNone/>
            </a:pPr>
            <a:r>
              <a:rPr lang="en-US" sz="7200"/>
              <a:t>Q &amp; A</a:t>
            </a:r>
            <a:endParaRPr sz="7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3f43c8f9ff3_0_3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600"/>
              </a:spcBef>
              <a:spcAft>
                <a:spcPts val="0"/>
              </a:spcAft>
              <a:buSzPts val="1800"/>
              <a:buNone/>
            </a:pPr>
            <a:r>
              <a:rPr lang="en-US" sz="2800">
                <a:latin typeface="Open Sans Light"/>
                <a:ea typeface="Open Sans Light"/>
                <a:cs typeface="Open Sans Light"/>
                <a:sym typeface="Open Sans Light"/>
              </a:rPr>
              <a:t>Panelist contact information:</a:t>
            </a:r>
            <a:endParaRPr/>
          </a:p>
        </p:txBody>
      </p:sp>
      <p:sp>
        <p:nvSpPr>
          <p:cNvPr id="145" name="Google Shape;145;g3f43c8f9ff3_0_30"/>
          <p:cNvSpPr txBox="1"/>
          <p:nvPr>
            <p:ph idx="1" type="body"/>
          </p:nvPr>
        </p:nvSpPr>
        <p:spPr>
          <a:xfrm>
            <a:off x="838200" y="1690823"/>
            <a:ext cx="10515600" cy="4533000"/>
          </a:xfrm>
          <a:prstGeom prst="rect">
            <a:avLst/>
          </a:prstGeom>
          <a:noFill/>
          <a:ln>
            <a:noFill/>
          </a:ln>
        </p:spPr>
        <p:txBody>
          <a:bodyPr anchorCtr="0" anchor="t" bIns="45700" lIns="91425" spcFirstLastPara="1" rIns="91425" wrap="square" tIns="45700">
            <a:normAutofit lnSpcReduction="20000"/>
          </a:bodyPr>
          <a:lstStyle/>
          <a:p>
            <a:pPr indent="-444500" lvl="0" marL="457200" rtl="0" algn="l">
              <a:lnSpc>
                <a:spcPct val="115000"/>
              </a:lnSpc>
              <a:spcBef>
                <a:spcPts val="0"/>
              </a:spcBef>
              <a:spcAft>
                <a:spcPts val="0"/>
              </a:spcAft>
              <a:buSzPts val="3400"/>
              <a:buChar char="●"/>
            </a:pPr>
            <a:r>
              <a:rPr b="1" lang="en-US">
                <a:solidFill>
                  <a:srgbClr val="000000"/>
                </a:solidFill>
                <a:latin typeface="Open Sans"/>
                <a:ea typeface="Open Sans"/>
                <a:cs typeface="Open Sans"/>
                <a:sym typeface="Open Sans"/>
              </a:rPr>
              <a:t>USD 440 Halstead</a:t>
            </a:r>
            <a:endParaRPr b="1">
              <a:solidFill>
                <a:srgbClr val="000000"/>
              </a:solidFill>
              <a:latin typeface="Open Sans"/>
              <a:ea typeface="Open Sans"/>
              <a:cs typeface="Open Sans"/>
              <a:sym typeface="Open Sans"/>
            </a:endParaRPr>
          </a:p>
          <a:p>
            <a:pPr indent="-444500" lvl="1" marL="914400" rtl="0" algn="l">
              <a:lnSpc>
                <a:spcPct val="115000"/>
              </a:lnSpc>
              <a:spcBef>
                <a:spcPts val="0"/>
              </a:spcBef>
              <a:spcAft>
                <a:spcPts val="0"/>
              </a:spcAft>
              <a:buSzPts val="3400"/>
              <a:buChar char="○"/>
            </a:pPr>
            <a:r>
              <a:rPr b="1" lang="en-US">
                <a:solidFill>
                  <a:srgbClr val="000000"/>
                </a:solidFill>
                <a:latin typeface="Open Sans"/>
                <a:ea typeface="Open Sans"/>
                <a:cs typeface="Open Sans"/>
                <a:sym typeface="Open Sans"/>
              </a:rPr>
              <a:t> </a:t>
            </a:r>
            <a:r>
              <a:rPr lang="en-US">
                <a:solidFill>
                  <a:srgbClr val="000000"/>
                </a:solidFill>
                <a:latin typeface="Open Sans"/>
                <a:ea typeface="Open Sans"/>
                <a:cs typeface="Open Sans"/>
                <a:sym typeface="Open Sans"/>
              </a:rPr>
              <a:t>Marcie Carr (mcarr@usd440.com)</a:t>
            </a:r>
            <a:endParaRPr sz="2635">
              <a:solidFill>
                <a:srgbClr val="000000"/>
              </a:solidFill>
              <a:latin typeface="Open Sans"/>
              <a:ea typeface="Open Sans"/>
              <a:cs typeface="Open Sans"/>
              <a:sym typeface="Open Sans"/>
            </a:endParaRPr>
          </a:p>
          <a:p>
            <a:pPr indent="-444500" lvl="0" marL="457200" rtl="0" algn="l">
              <a:lnSpc>
                <a:spcPct val="115000"/>
              </a:lnSpc>
              <a:spcBef>
                <a:spcPts val="0"/>
              </a:spcBef>
              <a:spcAft>
                <a:spcPts val="0"/>
              </a:spcAft>
              <a:buSzPts val="3400"/>
              <a:buChar char="●"/>
            </a:pPr>
            <a:r>
              <a:rPr b="1" lang="en-US">
                <a:solidFill>
                  <a:srgbClr val="000000"/>
                </a:solidFill>
                <a:latin typeface="Open Sans"/>
                <a:ea typeface="Open Sans"/>
                <a:cs typeface="Open Sans"/>
                <a:sym typeface="Open Sans"/>
              </a:rPr>
              <a:t>USD 266 Maize</a:t>
            </a:r>
            <a:endParaRPr b="1">
              <a:solidFill>
                <a:srgbClr val="000000"/>
              </a:solidFill>
              <a:latin typeface="Open Sans"/>
              <a:ea typeface="Open Sans"/>
              <a:cs typeface="Open Sans"/>
              <a:sym typeface="Open Sans"/>
            </a:endParaRPr>
          </a:p>
          <a:p>
            <a:pPr indent="-444500" lvl="1" marL="914400" rtl="0" algn="l">
              <a:lnSpc>
                <a:spcPct val="115000"/>
              </a:lnSpc>
              <a:spcBef>
                <a:spcPts val="0"/>
              </a:spcBef>
              <a:spcAft>
                <a:spcPts val="0"/>
              </a:spcAft>
              <a:buSzPts val="3400"/>
              <a:buChar char="○"/>
            </a:pPr>
            <a:r>
              <a:rPr lang="en-US">
                <a:solidFill>
                  <a:srgbClr val="000000"/>
                </a:solidFill>
                <a:latin typeface="Open Sans"/>
                <a:ea typeface="Open Sans"/>
                <a:cs typeface="Open Sans"/>
                <a:sym typeface="Open Sans"/>
              </a:rPr>
              <a:t>Andrea Palmer </a:t>
            </a:r>
            <a:r>
              <a:rPr lang="en-US" sz="2350">
                <a:solidFill>
                  <a:srgbClr val="000000"/>
                </a:solidFill>
                <a:latin typeface="Open Sans"/>
                <a:ea typeface="Open Sans"/>
                <a:cs typeface="Open Sans"/>
                <a:sym typeface="Open Sans"/>
              </a:rPr>
              <a:t>(</a:t>
            </a:r>
            <a:r>
              <a:rPr lang="en-US" sz="2350">
                <a:solidFill>
                  <a:srgbClr val="1F1F1F"/>
                </a:solidFill>
                <a:highlight>
                  <a:schemeClr val="lt1"/>
                </a:highlight>
                <a:latin typeface="Roboto"/>
                <a:ea typeface="Roboto"/>
                <a:cs typeface="Roboto"/>
                <a:sym typeface="Roboto"/>
              </a:rPr>
              <a:t>apalmer@usd266.com</a:t>
            </a:r>
            <a:r>
              <a:rPr lang="en-US" sz="2350">
                <a:solidFill>
                  <a:srgbClr val="000000"/>
                </a:solidFill>
                <a:latin typeface="Arial"/>
                <a:ea typeface="Arial"/>
                <a:cs typeface="Arial"/>
                <a:sym typeface="Arial"/>
              </a:rPr>
              <a:t> )</a:t>
            </a:r>
            <a:endParaRPr sz="2350">
              <a:solidFill>
                <a:srgbClr val="000000"/>
              </a:solidFill>
              <a:latin typeface="Open Sans"/>
              <a:ea typeface="Open Sans"/>
              <a:cs typeface="Open Sans"/>
              <a:sym typeface="Open Sans"/>
            </a:endParaRPr>
          </a:p>
          <a:p>
            <a:pPr indent="-444500" lvl="0" marL="457200" rtl="0" algn="l">
              <a:lnSpc>
                <a:spcPct val="115000"/>
              </a:lnSpc>
              <a:spcBef>
                <a:spcPts val="0"/>
              </a:spcBef>
              <a:spcAft>
                <a:spcPts val="0"/>
              </a:spcAft>
              <a:buSzPts val="3400"/>
              <a:buChar char="●"/>
            </a:pPr>
            <a:r>
              <a:rPr b="1" lang="en-US">
                <a:solidFill>
                  <a:srgbClr val="000000"/>
                </a:solidFill>
                <a:latin typeface="Open Sans"/>
                <a:ea typeface="Open Sans"/>
                <a:cs typeface="Open Sans"/>
                <a:sym typeface="Open Sans"/>
              </a:rPr>
              <a:t>USD 469 Lansing</a:t>
            </a:r>
            <a:endParaRPr b="1">
              <a:solidFill>
                <a:srgbClr val="000000"/>
              </a:solidFill>
              <a:latin typeface="Open Sans"/>
              <a:ea typeface="Open Sans"/>
              <a:cs typeface="Open Sans"/>
              <a:sym typeface="Open Sans"/>
            </a:endParaRPr>
          </a:p>
          <a:p>
            <a:pPr indent="-444500" lvl="1" marL="914400" rtl="0" algn="l">
              <a:lnSpc>
                <a:spcPct val="115000"/>
              </a:lnSpc>
              <a:spcBef>
                <a:spcPts val="0"/>
              </a:spcBef>
              <a:spcAft>
                <a:spcPts val="0"/>
              </a:spcAft>
              <a:buSzPts val="3400"/>
              <a:buChar char="○"/>
            </a:pPr>
            <a:r>
              <a:rPr lang="en-US">
                <a:solidFill>
                  <a:srgbClr val="000000"/>
                </a:solidFill>
                <a:latin typeface="Open Sans"/>
                <a:ea typeface="Open Sans"/>
                <a:cs typeface="Open Sans"/>
                <a:sym typeface="Open Sans"/>
              </a:rPr>
              <a:t>Miles Azzeh (</a:t>
            </a:r>
            <a:r>
              <a:rPr lang="en-US">
                <a:solidFill>
                  <a:srgbClr val="1F1F1F"/>
                </a:solidFill>
                <a:highlight>
                  <a:schemeClr val="lt1"/>
                </a:highlight>
                <a:latin typeface="Roboto"/>
                <a:ea typeface="Roboto"/>
                <a:cs typeface="Roboto"/>
                <a:sym typeface="Roboto"/>
              </a:rPr>
              <a:t>miles.azzeh@usd469.net</a:t>
            </a:r>
            <a:r>
              <a:rPr lang="en-US">
                <a:solidFill>
                  <a:srgbClr val="000000"/>
                </a:solidFill>
                <a:latin typeface="Arial"/>
                <a:ea typeface="Arial"/>
                <a:cs typeface="Arial"/>
                <a:sym typeface="Arial"/>
              </a:rPr>
              <a:t> )</a:t>
            </a:r>
            <a:endParaRPr>
              <a:solidFill>
                <a:srgbClr val="000000"/>
              </a:solidFill>
              <a:latin typeface="Open Sans"/>
              <a:ea typeface="Open Sans"/>
              <a:cs typeface="Open Sans"/>
              <a:sym typeface="Open Sans"/>
            </a:endParaRPr>
          </a:p>
          <a:p>
            <a:pPr indent="-444500" lvl="0" marL="457200" rtl="0" algn="l">
              <a:lnSpc>
                <a:spcPct val="115000"/>
              </a:lnSpc>
              <a:spcBef>
                <a:spcPts val="0"/>
              </a:spcBef>
              <a:spcAft>
                <a:spcPts val="0"/>
              </a:spcAft>
              <a:buSzPts val="3400"/>
              <a:buChar char="●"/>
            </a:pPr>
            <a:r>
              <a:rPr b="1" lang="en-US">
                <a:solidFill>
                  <a:srgbClr val="000000"/>
                </a:solidFill>
                <a:latin typeface="Open Sans"/>
                <a:ea typeface="Open Sans"/>
                <a:cs typeface="Open Sans"/>
                <a:sym typeface="Open Sans"/>
              </a:rPr>
              <a:t>USD 483 Kismet-Plains</a:t>
            </a:r>
            <a:endParaRPr b="1">
              <a:solidFill>
                <a:srgbClr val="000000"/>
              </a:solidFill>
              <a:latin typeface="Open Sans"/>
              <a:ea typeface="Open Sans"/>
              <a:cs typeface="Open Sans"/>
              <a:sym typeface="Open Sans"/>
            </a:endParaRPr>
          </a:p>
          <a:p>
            <a:pPr indent="-444500" lvl="1" marL="914400" rtl="0" algn="l">
              <a:lnSpc>
                <a:spcPct val="115000"/>
              </a:lnSpc>
              <a:spcBef>
                <a:spcPts val="0"/>
              </a:spcBef>
              <a:spcAft>
                <a:spcPts val="0"/>
              </a:spcAft>
              <a:buSzPts val="3400"/>
              <a:buChar char="○"/>
            </a:pPr>
            <a:r>
              <a:rPr lang="en-US">
                <a:solidFill>
                  <a:srgbClr val="000000"/>
                </a:solidFill>
                <a:latin typeface="Open Sans"/>
                <a:ea typeface="Open Sans"/>
                <a:cs typeface="Open Sans"/>
                <a:sym typeface="Open Sans"/>
              </a:rPr>
              <a:t>Colleen Sheldon (csheldon@usd483.com)</a:t>
            </a:r>
            <a:endParaRPr>
              <a:solidFill>
                <a:srgbClr val="000000"/>
              </a:solidFill>
              <a:latin typeface="Open Sans"/>
              <a:ea typeface="Open Sans"/>
              <a:cs typeface="Open Sans"/>
              <a:sym typeface="Open Sans"/>
            </a:endParaRPr>
          </a:p>
          <a:p>
            <a:pPr indent="-444500" lvl="1" marL="914400" rtl="0" algn="l">
              <a:lnSpc>
                <a:spcPct val="115000"/>
              </a:lnSpc>
              <a:spcBef>
                <a:spcPts val="0"/>
              </a:spcBef>
              <a:spcAft>
                <a:spcPts val="0"/>
              </a:spcAft>
              <a:buSzPts val="3400"/>
              <a:buChar char="○"/>
            </a:pPr>
            <a:r>
              <a:rPr lang="en-US">
                <a:solidFill>
                  <a:srgbClr val="000000"/>
                </a:solidFill>
                <a:latin typeface="Open Sans"/>
                <a:ea typeface="Open Sans"/>
                <a:cs typeface="Open Sans"/>
                <a:sym typeface="Open Sans"/>
              </a:rPr>
              <a:t> Kelly Clark (kclark@usd483.com)</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3f977ef3e7c_0_0"/>
          <p:cNvSpPr txBox="1"/>
          <p:nvPr>
            <p:ph idx="1" type="body"/>
          </p:nvPr>
        </p:nvSpPr>
        <p:spPr>
          <a:xfrm>
            <a:off x="838200" y="1644073"/>
            <a:ext cx="10515600" cy="4533000"/>
          </a:xfrm>
          <a:prstGeom prst="rect">
            <a:avLst/>
          </a:prstGeom>
        </p:spPr>
        <p:txBody>
          <a:bodyPr anchorCtr="0" anchor="t" bIns="45700" lIns="91425" spcFirstLastPara="1" rIns="91425" wrap="square" tIns="45700">
            <a:normAutofit/>
          </a:bodyPr>
          <a:lstStyle/>
          <a:p>
            <a:pPr indent="0" lvl="0" marL="0" rtl="0" algn="l">
              <a:spcBef>
                <a:spcPts val="600"/>
              </a:spcBef>
              <a:spcAft>
                <a:spcPts val="0"/>
              </a:spcAft>
              <a:buNone/>
            </a:pPr>
            <a:r>
              <a:rPr lang="en-US"/>
              <a:t>Dr. Laurie Curtis - </a:t>
            </a:r>
            <a:r>
              <a:rPr lang="en-US" u="sng">
                <a:solidFill>
                  <a:schemeClr val="hlink"/>
                </a:solidFill>
                <a:hlinkClick r:id="rId3"/>
              </a:rPr>
              <a:t>Laurie.Curtis@ksde.gov</a:t>
            </a:r>
            <a:endParaRPr/>
          </a:p>
          <a:p>
            <a:pPr indent="0" lvl="0" marL="0" rtl="0" algn="l">
              <a:spcBef>
                <a:spcPts val="600"/>
              </a:spcBef>
              <a:spcAft>
                <a:spcPts val="0"/>
              </a:spcAft>
              <a:buNone/>
            </a:pPr>
            <a:r>
              <a:rPr lang="en-US"/>
              <a:t>Dr. Joe Jewett - </a:t>
            </a:r>
            <a:r>
              <a:rPr lang="en-US" u="sng">
                <a:solidFill>
                  <a:schemeClr val="hlink"/>
                </a:solidFill>
                <a:hlinkClick r:id="rId4"/>
              </a:rPr>
              <a:t>Joe.Jewett@ksde.gov</a:t>
            </a:r>
            <a:endParaRPr/>
          </a:p>
          <a:p>
            <a:pPr indent="0" lvl="0" marL="0" rtl="0" algn="l">
              <a:spcBef>
                <a:spcPts val="600"/>
              </a:spcBef>
              <a:spcAft>
                <a:spcPts val="0"/>
              </a:spcAft>
              <a:buNone/>
            </a:pPr>
            <a:r>
              <a:t/>
            </a:r>
            <a:endParaRPr/>
          </a:p>
        </p:txBody>
      </p:sp>
      <p:sp>
        <p:nvSpPr>
          <p:cNvPr id="152" name="Google Shape;152;g3f977ef3e7c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KSDE Structured Literacy Support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2017-11-21T21:33:09Z</dcterms:created>
  <dc:creator>Cheryl Franklin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0x01010063809B7AE0769C40BC7FC10221A5AC4C</vt:lpwstr>
  </property>
</Properties>
</file>