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Open Sans" panose="020B0606030504020204" pitchFamily="34" charset="0"/>
      <p:regular r:id="rId10"/>
      <p:bold r:id="rId11"/>
      <p:italic r:id="rId12"/>
      <p:boldItalic r:id="rId13"/>
    </p:embeddedFont>
    <p:embeddedFont>
      <p:font typeface="Open Sans Light" panose="020B0306030504020204" pitchFamily="34" charset="0"/>
      <p:regular r:id="rId14"/>
      <p:bold r:id="rId15"/>
      <p:italic r:id="rId16"/>
      <p:boldItalic r:id="rId17"/>
    </p:embeddedFont>
    <p:embeddedFont>
      <p:font typeface="Open Sans SemiBold" panose="020B070603080402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gZUEmkYlZWGKI1PyHND5DVFGFG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f338b875b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1" name="Google Shape;101;g3f338b875b8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f43c8f9ff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g3f43c8f9ff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3f43c8f9ff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f43c8f9ff3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g3f43c8f9ff3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g3f43c8f9ff3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f43c8f9ff3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g3f43c8f9ff3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g3f43c8f9ff3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f43c8f9ff3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g3f43c8f9ff3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g3f43c8f9ff3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f43c8f9ff3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g3f43c8f9ff3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 name="Google Shape;136;g3f43c8f9ff3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f43c8f9ff3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g3f43c8f9ff3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g3f43c8f9ff3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9"/>
          <p:cNvSpPr txBox="1">
            <a:spLocks noGrp="1"/>
          </p:cNvSpPr>
          <p:nvPr>
            <p:ph type="title"/>
          </p:nvPr>
        </p:nvSpPr>
        <p:spPr>
          <a:xfrm>
            <a:off x="1893456" y="423334"/>
            <a:ext cx="8340436" cy="2713228"/>
          </a:xfrm>
          <a:prstGeom prst="rect">
            <a:avLst/>
          </a:prstGeom>
          <a:noFill/>
          <a:ln>
            <a:noFill/>
          </a:ln>
        </p:spPr>
        <p:txBody>
          <a:bodyPr spcFirstLastPara="1" wrap="square" lIns="91425" tIns="45700" rIns="457200" bIns="45700" anchor="b" anchorCtr="0">
            <a:normAutofit/>
          </a:bodyPr>
          <a:lstStyle>
            <a:lvl1pPr lvl="0" algn="l">
              <a:lnSpc>
                <a:spcPct val="100000"/>
              </a:lnSpc>
              <a:spcBef>
                <a:spcPts val="0"/>
              </a:spcBef>
              <a:spcAft>
                <a:spcPts val="0"/>
              </a:spcAft>
              <a:buClr>
                <a:schemeClr val="lt1"/>
              </a:buClr>
              <a:buSzPts val="6000"/>
              <a:buFont typeface="Open Sans SemiBold"/>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9"/>
          <p:cNvSpPr txBox="1">
            <a:spLocks noGrp="1"/>
          </p:cNvSpPr>
          <p:nvPr>
            <p:ph type="body" idx="1"/>
          </p:nvPr>
        </p:nvSpPr>
        <p:spPr>
          <a:xfrm>
            <a:off x="1893456" y="3246268"/>
            <a:ext cx="8340436" cy="1500187"/>
          </a:xfrm>
          <a:prstGeom prst="rect">
            <a:avLst/>
          </a:prstGeom>
          <a:noFill/>
          <a:ln>
            <a:noFill/>
          </a:ln>
        </p:spPr>
        <p:txBody>
          <a:bodyPr spcFirstLastPara="1" wrap="square" lIns="91425" tIns="182875" rIns="457200" bIns="182875" anchor="t" anchorCtr="0">
            <a:normAutofit/>
          </a:bodyPr>
          <a:lstStyle>
            <a:lvl1pPr marL="457200" lvl="0" indent="-228600" algn="l">
              <a:lnSpc>
                <a:spcPct val="100000"/>
              </a:lnSpc>
              <a:spcBef>
                <a:spcPts val="600"/>
              </a:spcBef>
              <a:spcAft>
                <a:spcPts val="0"/>
              </a:spcAft>
              <a:buSzPts val="2400"/>
              <a:buNone/>
              <a:defRPr sz="2400">
                <a:solidFill>
                  <a:schemeClr val="lt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mparison" type="twoTxTwoObj">
  <p:cSld name="TWO_OBJECTS_WITH_TEXT">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23"/>
          <p:cNvSpPr txBox="1">
            <a:spLocks noGrp="1"/>
          </p:cNvSpPr>
          <p:nvPr>
            <p:ph type="title"/>
          </p:nvPr>
        </p:nvSpPr>
        <p:spPr>
          <a:xfrm>
            <a:off x="839788" y="365126"/>
            <a:ext cx="10515600" cy="114935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3"/>
          <p:cNvSpPr txBox="1">
            <a:spLocks noGrp="1"/>
          </p:cNvSpPr>
          <p:nvPr>
            <p:ph type="body" idx="1"/>
          </p:nvPr>
        </p:nvSpPr>
        <p:spPr>
          <a:xfrm>
            <a:off x="839788" y="1681162"/>
            <a:ext cx="5157787" cy="91425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23"/>
          <p:cNvSpPr txBox="1">
            <a:spLocks noGrp="1"/>
          </p:cNvSpPr>
          <p:nvPr>
            <p:ph type="body" idx="2"/>
          </p:nvPr>
        </p:nvSpPr>
        <p:spPr>
          <a:xfrm>
            <a:off x="839788" y="2671761"/>
            <a:ext cx="5157787" cy="2980893"/>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3"/>
          <p:cNvSpPr txBox="1">
            <a:spLocks noGrp="1"/>
          </p:cNvSpPr>
          <p:nvPr>
            <p:ph type="body" idx="3"/>
          </p:nvPr>
        </p:nvSpPr>
        <p:spPr>
          <a:xfrm>
            <a:off x="6172200" y="1681162"/>
            <a:ext cx="5183188" cy="91425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23"/>
          <p:cNvSpPr txBox="1">
            <a:spLocks noGrp="1"/>
          </p:cNvSpPr>
          <p:nvPr>
            <p:ph type="body" idx="4"/>
          </p:nvPr>
        </p:nvSpPr>
        <p:spPr>
          <a:xfrm>
            <a:off x="6172200" y="2671761"/>
            <a:ext cx="5183188" cy="2980894"/>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photo">
  <p:cSld name="photo">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24"/>
          <p:cNvSpPr>
            <a:spLocks noGrp="1"/>
          </p:cNvSpPr>
          <p:nvPr>
            <p:ph type="pic" idx="2"/>
          </p:nvPr>
        </p:nvSpPr>
        <p:spPr>
          <a:xfrm>
            <a:off x="0" y="0"/>
            <a:ext cx="12188952" cy="5116945"/>
          </a:xfrm>
          <a:prstGeom prst="rect">
            <a:avLst/>
          </a:prstGeom>
          <a:noFill/>
          <a:ln>
            <a:noFill/>
          </a:ln>
        </p:spPr>
      </p:sp>
      <p:sp>
        <p:nvSpPr>
          <p:cNvPr id="55" name="Google Shape;55;p24"/>
          <p:cNvSpPr txBox="1">
            <a:spLocks noGrp="1"/>
          </p:cNvSpPr>
          <p:nvPr>
            <p:ph type="title"/>
          </p:nvPr>
        </p:nvSpPr>
        <p:spPr>
          <a:xfrm>
            <a:off x="838200" y="5218545"/>
            <a:ext cx="10420927" cy="1003851"/>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lt1"/>
              </a:buClr>
              <a:buSzPts val="3200"/>
              <a:buFont typeface="Open Sans SemiBold"/>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only logo">
  <p:cSld name="Title only logo">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0" name="Google Shape;60;p26"/>
          <p:cNvSpPr txBox="1">
            <a:spLocks noGrp="1"/>
          </p:cNvSpPr>
          <p:nvPr>
            <p:ph type="title"/>
          </p:nvPr>
        </p:nvSpPr>
        <p:spPr>
          <a:xfrm>
            <a:off x="838200" y="2766219"/>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61"/>
        <p:cNvGrpSpPr/>
        <p:nvPr/>
      </p:nvGrpSpPr>
      <p:grpSpPr>
        <a:xfrm>
          <a:off x="0" y="0"/>
          <a:ext cx="0" cy="0"/>
          <a:chOff x="0" y="0"/>
          <a:chExt cx="0" cy="0"/>
        </a:xfrm>
      </p:grpSpPr>
      <p:sp>
        <p:nvSpPr>
          <p:cNvPr id="62" name="Google Shape;62;p27"/>
          <p:cNvSpPr>
            <a:spLocks noGrp="1"/>
          </p:cNvSpPr>
          <p:nvPr>
            <p:ph type="media" idx="2"/>
          </p:nvPr>
        </p:nvSpPr>
        <p:spPr>
          <a:xfrm>
            <a:off x="1134918" y="803563"/>
            <a:ext cx="9922164" cy="4932218"/>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600"/>
              </a:spcBef>
              <a:spcAft>
                <a:spcPts val="0"/>
              </a:spcAft>
              <a:buClr>
                <a:schemeClr val="accent1"/>
              </a:buClr>
              <a:buSzPts val="2800"/>
              <a:buFont typeface="Noto Sans Symbols"/>
              <a:buNone/>
              <a:defRPr sz="2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600"/>
              </a:spcBef>
              <a:spcAft>
                <a:spcPts val="0"/>
              </a:spcAft>
              <a:buClr>
                <a:schemeClr val="accent4"/>
              </a:buClr>
              <a:buSzPts val="2400"/>
              <a:buFont typeface="Noto Sans Symbols"/>
              <a:buChar char="∙"/>
              <a:defRPr sz="24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600"/>
              </a:spcBef>
              <a:spcAft>
                <a:spcPts val="0"/>
              </a:spcAft>
              <a:buClr>
                <a:srgbClr val="7F7F7F"/>
              </a:buClr>
              <a:buSzPts val="2000"/>
              <a:buFont typeface="Noto Sans Symbols"/>
              <a:buChar char="∙"/>
              <a:defRPr sz="20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600"/>
              </a:spcBef>
              <a:spcAft>
                <a:spcPts val="0"/>
              </a:spcAft>
              <a:buClr>
                <a:srgbClr val="892420"/>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600"/>
              </a:spcBef>
              <a:spcAft>
                <a:spcPts val="0"/>
              </a:spcAft>
              <a:buClr>
                <a:schemeClr val="dk2"/>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body" idx="1"/>
          </p:nvPr>
        </p:nvSpPr>
        <p:spPr>
          <a:xfrm>
            <a:off x="5183188" y="457201"/>
            <a:ext cx="6172200" cy="5403850"/>
          </a:xfrm>
          <a:prstGeom prst="rect">
            <a:avLst/>
          </a:prstGeom>
          <a:noFill/>
          <a:ln>
            <a:noFill/>
          </a:ln>
        </p:spPr>
        <p:txBody>
          <a:bodyPr spcFirstLastPara="1" wrap="square" lIns="91425" tIns="45700" rIns="91425" bIns="45700" anchor="ctr" anchorCtr="0">
            <a:normAutofit/>
          </a:bodyPr>
          <a:lstStyle>
            <a:lvl1pPr marL="457200" lvl="0" indent="-431800" algn="l">
              <a:lnSpc>
                <a:spcPct val="100000"/>
              </a:lnSpc>
              <a:spcBef>
                <a:spcPts val="600"/>
              </a:spcBef>
              <a:spcAft>
                <a:spcPts val="0"/>
              </a:spcAft>
              <a:buSzPts val="3200"/>
              <a:buChar char="∙"/>
              <a:defRPr sz="3200"/>
            </a:lvl1pPr>
            <a:lvl2pPr marL="914400" lvl="1" indent="-406400" algn="l">
              <a:lnSpc>
                <a:spcPct val="100000"/>
              </a:lnSpc>
              <a:spcBef>
                <a:spcPts val="600"/>
              </a:spcBef>
              <a:spcAft>
                <a:spcPts val="0"/>
              </a:spcAft>
              <a:buSzPts val="2800"/>
              <a:buChar char="∙"/>
              <a:defRPr sz="2800"/>
            </a:lvl2pPr>
            <a:lvl3pPr marL="1371600" lvl="2" indent="-381000" algn="l">
              <a:lnSpc>
                <a:spcPct val="100000"/>
              </a:lnSpc>
              <a:spcBef>
                <a:spcPts val="600"/>
              </a:spcBef>
              <a:spcAft>
                <a:spcPts val="0"/>
              </a:spcAft>
              <a:buSzPts val="2400"/>
              <a:buChar char="∙"/>
              <a:defRPr sz="2400"/>
            </a:lvl3pPr>
            <a:lvl4pPr marL="1828800" lvl="3" indent="-355600" algn="l">
              <a:lnSpc>
                <a:spcPct val="100000"/>
              </a:lnSpc>
              <a:spcBef>
                <a:spcPts val="600"/>
              </a:spcBef>
              <a:spcAft>
                <a:spcPts val="0"/>
              </a:spcAft>
              <a:buSzPts val="2000"/>
              <a:buChar char="∙"/>
              <a:defRPr sz="2000"/>
            </a:lvl4pPr>
            <a:lvl5pPr marL="2286000" lvl="4" indent="-355600" algn="l">
              <a:lnSpc>
                <a:spcPct val="100000"/>
              </a:lnSpc>
              <a:spcBef>
                <a:spcPts val="600"/>
              </a:spcBef>
              <a:spcAft>
                <a:spcPts val="0"/>
              </a:spcAft>
              <a:buSzPts val="2000"/>
              <a:buChar char="∙"/>
              <a:defRPr sz="2000"/>
            </a:lvl5pPr>
            <a:lvl6pPr marL="2743200" lvl="5" indent="-355600" algn="l">
              <a:lnSpc>
                <a:spcPct val="90000"/>
              </a:lnSpc>
              <a:spcBef>
                <a:spcPts val="6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1600"/>
              <a:buNone/>
              <a:defRPr sz="1600"/>
            </a:lvl1pPr>
            <a:lvl2pPr marL="914400" lvl="1" indent="-228600" algn="l">
              <a:lnSpc>
                <a:spcPct val="100000"/>
              </a:lnSpc>
              <a:spcBef>
                <a:spcPts val="600"/>
              </a:spcBef>
              <a:spcAft>
                <a:spcPts val="0"/>
              </a:spcAft>
              <a:buSzPts val="1400"/>
              <a:buNone/>
              <a:defRPr sz="1400"/>
            </a:lvl2pPr>
            <a:lvl3pPr marL="1371600" lvl="2" indent="-228600" algn="l">
              <a:lnSpc>
                <a:spcPct val="100000"/>
              </a:lnSpc>
              <a:spcBef>
                <a:spcPts val="600"/>
              </a:spcBef>
              <a:spcAft>
                <a:spcPts val="0"/>
              </a:spcAft>
              <a:buSzPts val="1200"/>
              <a:buNone/>
              <a:defRPr sz="1200"/>
            </a:lvl3pPr>
            <a:lvl4pPr marL="1828800" lvl="3" indent="-228600" algn="l">
              <a:lnSpc>
                <a:spcPct val="100000"/>
              </a:lnSpc>
              <a:spcBef>
                <a:spcPts val="600"/>
              </a:spcBef>
              <a:spcAft>
                <a:spcPts val="0"/>
              </a:spcAft>
              <a:buSzPts val="1000"/>
              <a:buNone/>
              <a:defRPr sz="1000"/>
            </a:lvl4pPr>
            <a:lvl5pPr marL="2286000" lvl="4" indent="-228600" algn="l">
              <a:lnSpc>
                <a:spcPct val="10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2 consultant information">
  <p:cSld name="2 consultant information">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29"/>
          <p:cNvSpPr txBox="1">
            <a:spLocks noGrp="1"/>
          </p:cNvSpPr>
          <p:nvPr>
            <p:ph type="body" idx="1"/>
          </p:nvPr>
        </p:nvSpPr>
        <p:spPr>
          <a:xfrm>
            <a:off x="1244889" y="3168073"/>
            <a:ext cx="4592495" cy="23540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2000"/>
              <a:buNone/>
              <a:defRPr sz="2000" b="0"/>
            </a:lvl1pPr>
            <a:lvl2pPr marL="914400" lvl="1" indent="-228600" algn="l">
              <a:lnSpc>
                <a:spcPct val="100000"/>
              </a:lnSpc>
              <a:spcBef>
                <a:spcPts val="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9"/>
          <p:cNvSpPr txBox="1">
            <a:spLocks noGrp="1"/>
          </p:cNvSpPr>
          <p:nvPr>
            <p:ph type="body" idx="2"/>
          </p:nvPr>
        </p:nvSpPr>
        <p:spPr>
          <a:xfrm>
            <a:off x="6338743" y="3168073"/>
            <a:ext cx="4592495" cy="23540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2000"/>
              <a:buNone/>
              <a:defRPr sz="2000" b="0"/>
            </a:lvl1pPr>
            <a:lvl2pPr marL="914400" lvl="1" indent="-228600" algn="l">
              <a:lnSpc>
                <a:spcPct val="100000"/>
              </a:lnSpc>
              <a:spcBef>
                <a:spcPts val="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29"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p:cNvSpPr txBox="1"/>
          <p:nvPr/>
        </p:nvSpPr>
        <p:spPr>
          <a:xfrm>
            <a:off x="1244889" y="5661891"/>
            <a:ext cx="9686349"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900" b="0" i="0" u="none" strike="noStrike" cap="none">
              <a:solidFill>
                <a:schemeClr val="dk1"/>
              </a:solidFill>
              <a:latin typeface="Open Sans Light"/>
              <a:ea typeface="Open Sans Light"/>
              <a:cs typeface="Open Sans Light"/>
              <a:sym typeface="Open Sans Ligh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ustom Layout">
  <p:cSld name="Custom Layout">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p17"/>
          <p:cNvSpPr txBox="1">
            <a:spLocks noGrp="1"/>
          </p:cNvSpPr>
          <p:nvPr>
            <p:ph type="title"/>
          </p:nvPr>
        </p:nvSpPr>
        <p:spPr>
          <a:xfrm>
            <a:off x="838200" y="4271749"/>
            <a:ext cx="10692008" cy="92122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7"/>
          <p:cNvSpPr txBox="1">
            <a:spLocks noGrp="1"/>
          </p:cNvSpPr>
          <p:nvPr>
            <p:ph type="body" idx="1"/>
          </p:nvPr>
        </p:nvSpPr>
        <p:spPr>
          <a:xfrm>
            <a:off x="3581400" y="5331272"/>
            <a:ext cx="7948808" cy="68809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2400"/>
              <a:buNone/>
              <a:defRPr sz="2400">
                <a:solidFill>
                  <a:schemeClr val="dk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bg>
      <p:bgPr>
        <a:solidFill>
          <a:schemeClr val="dk1"/>
        </a:solidFill>
        <a:effectLst/>
      </p:bgPr>
    </p:bg>
    <p:spTree>
      <p:nvGrpSpPr>
        <p:cNvPr id="1" name="Shape 74"/>
        <p:cNvGrpSpPr/>
        <p:nvPr/>
      </p:nvGrpSpPr>
      <p:grpSpPr>
        <a:xfrm>
          <a:off x="0" y="0"/>
          <a:ext cx="0" cy="0"/>
          <a:chOff x="0" y="0"/>
          <a:chExt cx="0" cy="0"/>
        </a:xfrm>
      </p:grpSpPr>
      <p:grpSp>
        <p:nvGrpSpPr>
          <p:cNvPr id="75" name="Google Shape;75;g3f338b875b8_0_303"/>
          <p:cNvGrpSpPr/>
          <p:nvPr/>
        </p:nvGrpSpPr>
        <p:grpSpPr>
          <a:xfrm>
            <a:off x="5986231" y="-21824"/>
            <a:ext cx="12412466" cy="11819143"/>
            <a:chOff x="7543801" y="1723395"/>
            <a:chExt cx="4630135" cy="4408812"/>
          </a:xfrm>
        </p:grpSpPr>
        <p:sp>
          <p:nvSpPr>
            <p:cNvPr id="76" name="Google Shape;76;g3f338b875b8_0_303"/>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7" name="Google Shape;77;g3f338b875b8_0_303"/>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8" name="Google Shape;78;g3f338b875b8_0_303"/>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9" name="Google Shape;79;g3f338b875b8_0_303"/>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0" name="Google Shape;80;g3f338b875b8_0_303"/>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1" name="Google Shape;81;g3f338b875b8_0_303"/>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2" name="Google Shape;82;g3f338b875b8_0_303"/>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3" name="Google Shape;83;g3f338b875b8_0_303"/>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4" name="Google Shape;84;g3f338b875b8_0_303"/>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5" name="Google Shape;85;g3f338b875b8_0_303"/>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86" name="Google Shape;86;g3f338b875b8_0_303"/>
          <p:cNvSpPr txBox="1">
            <a:spLocks noGrp="1"/>
          </p:cNvSpPr>
          <p:nvPr>
            <p:ph type="ctrTitle"/>
          </p:nvPr>
        </p:nvSpPr>
        <p:spPr>
          <a:xfrm>
            <a:off x="1684260" y="396240"/>
            <a:ext cx="8008500" cy="3460200"/>
          </a:xfrm>
          <a:prstGeom prst="rect">
            <a:avLst/>
          </a:prstGeom>
          <a:noFill/>
          <a:ln>
            <a:noFill/>
          </a:ln>
        </p:spPr>
        <p:txBody>
          <a:bodyPr spcFirstLastPara="1" wrap="square" lIns="91425" tIns="45700" rIns="914400" bIns="45700" anchor="ctr" anchorCtr="0">
            <a:noAutofit/>
          </a:bodyPr>
          <a:lstStyle>
            <a:lvl1pPr lvl="0" algn="l">
              <a:lnSpc>
                <a:spcPct val="100000"/>
              </a:lnSpc>
              <a:spcBef>
                <a:spcPts val="0"/>
              </a:spcBef>
              <a:spcAft>
                <a:spcPts val="0"/>
              </a:spcAft>
              <a:buClr>
                <a:schemeClr val="lt1"/>
              </a:buClr>
              <a:buSzPts val="6600"/>
              <a:buFont typeface="Open Sans SemiBold"/>
              <a:buNone/>
              <a:defRPr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g3f338b875b8_0_303"/>
          <p:cNvSpPr txBox="1">
            <a:spLocks noGrp="1"/>
          </p:cNvSpPr>
          <p:nvPr>
            <p:ph type="subTitle" idx="1"/>
          </p:nvPr>
        </p:nvSpPr>
        <p:spPr>
          <a:xfrm>
            <a:off x="1684260" y="3856521"/>
            <a:ext cx="8008500" cy="1398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20000"/>
              </a:lnSpc>
              <a:spcBef>
                <a:spcPts val="500"/>
              </a:spcBef>
              <a:spcAft>
                <a:spcPts val="0"/>
              </a:spcAft>
              <a:buClr>
                <a:schemeClr val="dk1"/>
              </a:buClr>
              <a:buSzPts val="2000"/>
              <a:buNone/>
              <a:defRPr sz="2000"/>
            </a:lvl2pPr>
            <a:lvl3pPr lvl="2" algn="ctr">
              <a:lnSpc>
                <a:spcPct val="100000"/>
              </a:lnSpc>
              <a:spcBef>
                <a:spcPts val="500"/>
              </a:spcBef>
              <a:spcAft>
                <a:spcPts val="0"/>
              </a:spcAft>
              <a:buSzPts val="1800"/>
              <a:buNone/>
              <a:defRPr sz="1800"/>
            </a:lvl3pPr>
            <a:lvl4pPr lvl="3" algn="ctr">
              <a:lnSpc>
                <a:spcPct val="120000"/>
              </a:lnSpc>
              <a:spcBef>
                <a:spcPts val="500"/>
              </a:spcBef>
              <a:spcAft>
                <a:spcPts val="0"/>
              </a:spcAft>
              <a:buClr>
                <a:schemeClr val="dk1"/>
              </a:buClr>
              <a:buSzPts val="1600"/>
              <a:buFont typeface="Open Sans Light"/>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8" name="Google Shape;88;g3f338b875b8_0_303"/>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89" name="Google Shape;89;g3f338b875b8_0_303"/>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90" name="Google Shape;90;g3f338b875b8_0_303"/>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91" name="Google Shape;91;g3f338b875b8_0_303"/>
          <p:cNvPicPr preferRelativeResize="0"/>
          <p:nvPr/>
        </p:nvPicPr>
        <p:blipFill rotWithShape="1">
          <a:blip r:embed="rId2">
            <a:alphaModFix/>
          </a:blip>
          <a:srcRect/>
          <a:stretch/>
        </p:blipFill>
        <p:spPr>
          <a:xfrm>
            <a:off x="597516" y="5254451"/>
            <a:ext cx="2016660" cy="1146236"/>
          </a:xfrm>
          <a:prstGeom prst="rect">
            <a:avLst/>
          </a:prstGeom>
          <a:noFill/>
          <a:ln>
            <a:noFill/>
          </a:ln>
        </p:spPr>
      </p:pic>
      <p:sp>
        <p:nvSpPr>
          <p:cNvPr id="92" name="Google Shape;92;g3f338b875b8_0_303"/>
          <p:cNvSpPr txBox="1"/>
          <p:nvPr/>
        </p:nvSpPr>
        <p:spPr>
          <a:xfrm>
            <a:off x="496635" y="6451803"/>
            <a:ext cx="3989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900"/>
              <a:buFont typeface="Open Sans"/>
              <a:buNone/>
            </a:pPr>
            <a:r>
              <a:rPr lang="en-US" sz="900" b="0" i="0" u="none" strike="noStrike" cap="none">
                <a:solidFill>
                  <a:schemeClr val="lt1"/>
                </a:solidFill>
                <a:latin typeface="Open Sans"/>
                <a:ea typeface="Open Sans"/>
                <a:cs typeface="Open Sans"/>
                <a:sym typeface="Open Sans"/>
              </a:rPr>
              <a:t>Kansas State Department of Education | www.ksde.gov</a:t>
            </a:r>
            <a:endParaRPr sz="1400" b="0" i="0" u="none" strike="noStrike" cap="none">
              <a:solidFill>
                <a:srgbClr val="000000"/>
              </a:solidFill>
              <a:latin typeface="Arial"/>
              <a:ea typeface="Arial"/>
              <a:cs typeface="Arial"/>
              <a:sym typeface="Arial"/>
            </a:endParaRPr>
          </a:p>
        </p:txBody>
      </p:sp>
      <p:sp>
        <p:nvSpPr>
          <p:cNvPr id="93" name="Google Shape;93;g3f338b875b8_0_303"/>
          <p:cNvSpPr txBox="1"/>
          <p:nvPr/>
        </p:nvSpPr>
        <p:spPr>
          <a:xfrm>
            <a:off x="4521329" y="6262233"/>
            <a:ext cx="5427600" cy="6465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800"/>
              <a:buFont typeface="Open Sans Light"/>
              <a:buNone/>
            </a:pPr>
            <a:r>
              <a:rPr lang="en-US" sz="1800" b="0" i="1" u="none" strike="noStrike" cap="none">
                <a:solidFill>
                  <a:schemeClr val="lt1"/>
                </a:solidFill>
                <a:latin typeface="Open Sans Light"/>
                <a:ea typeface="Open Sans Light"/>
                <a:cs typeface="Open Sans Light"/>
                <a:sym typeface="Open Sans Light"/>
              </a:rPr>
              <a:t>Kansas leads the world in the success of each student.</a:t>
            </a:r>
            <a:endParaRPr sz="11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only star 1">
  <p:cSld name="1_Title only star">
    <p:spTree>
      <p:nvGrpSpPr>
        <p:cNvPr id="1" name="Shape 94"/>
        <p:cNvGrpSpPr/>
        <p:nvPr/>
      </p:nvGrpSpPr>
      <p:grpSpPr>
        <a:xfrm>
          <a:off x="0" y="0"/>
          <a:ext cx="0" cy="0"/>
          <a:chOff x="0" y="0"/>
          <a:chExt cx="0" cy="0"/>
        </a:xfrm>
      </p:grpSpPr>
      <p:sp>
        <p:nvSpPr>
          <p:cNvPr id="95" name="Google Shape;95;g3f338b875b8_0_3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96" name="Google Shape;96;g3f338b875b8_0_3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97" name="Google Shape;97;g3f338b875b8_0_3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98" name="Google Shape;98;g3f338b875b8_0_323"/>
          <p:cNvSpPr txBox="1">
            <a:spLocks noGrp="1"/>
          </p:cNvSpPr>
          <p:nvPr>
            <p:ph type="title"/>
          </p:nvPr>
        </p:nvSpPr>
        <p:spPr>
          <a:xfrm>
            <a:off x="1450665" y="1310185"/>
            <a:ext cx="9212700" cy="278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8"/>
        <p:cNvGrpSpPr/>
        <p:nvPr/>
      </p:nvGrpSpPr>
      <p:grpSpPr>
        <a:xfrm>
          <a:off x="0" y="0"/>
          <a:ext cx="0" cy="0"/>
          <a:chOff x="0" y="0"/>
          <a:chExt cx="0" cy="0"/>
        </a:xfrm>
      </p:grpSpPr>
      <p:sp>
        <p:nvSpPr>
          <p:cNvPr id="19" name="Google Shape;19;p30"/>
          <p:cNvSpPr txBox="1">
            <a:spLocks noGrp="1"/>
          </p:cNvSpPr>
          <p:nvPr>
            <p:ph type="body" idx="1"/>
          </p:nvPr>
        </p:nvSpPr>
        <p:spPr>
          <a:xfrm>
            <a:off x="838200" y="1644073"/>
            <a:ext cx="10515600" cy="453289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only star">
  <p:cSld name="Title only star">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2766219"/>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1_Title and Content">
  <p:cSld name="1_Title and Content">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21"/>
          <p:cNvSpPr txBox="1">
            <a:spLocks noGrp="1"/>
          </p:cNvSpPr>
          <p:nvPr>
            <p:ph type="body" idx="1"/>
          </p:nvPr>
        </p:nvSpPr>
        <p:spPr>
          <a:xfrm>
            <a:off x="838200" y="1644073"/>
            <a:ext cx="10515600" cy="453289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6"/>
        <p:cNvGrpSpPr/>
        <p:nvPr/>
      </p:nvGrpSpPr>
      <p:grpSpPr>
        <a:xfrm>
          <a:off x="0" y="0"/>
          <a:ext cx="0" cy="0"/>
          <a:chOff x="0" y="0"/>
          <a:chExt cx="0" cy="0"/>
        </a:xfrm>
      </p:grpSpPr>
      <p:sp>
        <p:nvSpPr>
          <p:cNvPr id="27" name="Google Shape;27;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1"/>
          <p:cNvSpPr>
            <a:spLocks noGrp="1"/>
          </p:cNvSpPr>
          <p:nvPr>
            <p:ph type="pic" idx="2"/>
          </p:nvPr>
        </p:nvSpPr>
        <p:spPr>
          <a:xfrm>
            <a:off x="5183188" y="457201"/>
            <a:ext cx="6172200" cy="5403850"/>
          </a:xfrm>
          <a:prstGeom prst="rect">
            <a:avLst/>
          </a:prstGeom>
          <a:noFill/>
          <a:ln>
            <a:noFill/>
          </a:ln>
        </p:spPr>
      </p:sp>
      <p:sp>
        <p:nvSpPr>
          <p:cNvPr id="29" name="Google Shape;29;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1600"/>
              <a:buNone/>
              <a:defRPr sz="1600"/>
            </a:lvl1pPr>
            <a:lvl2pPr marL="914400" lvl="1" indent="-228600" algn="l">
              <a:lnSpc>
                <a:spcPct val="100000"/>
              </a:lnSpc>
              <a:spcBef>
                <a:spcPts val="600"/>
              </a:spcBef>
              <a:spcAft>
                <a:spcPts val="0"/>
              </a:spcAft>
              <a:buSzPts val="1400"/>
              <a:buNone/>
              <a:defRPr sz="1400"/>
            </a:lvl2pPr>
            <a:lvl3pPr marL="1371600" lvl="2" indent="-228600" algn="l">
              <a:lnSpc>
                <a:spcPct val="100000"/>
              </a:lnSpc>
              <a:spcBef>
                <a:spcPts val="600"/>
              </a:spcBef>
              <a:spcAft>
                <a:spcPts val="0"/>
              </a:spcAft>
              <a:buSzPts val="1200"/>
              <a:buNone/>
              <a:defRPr sz="1200"/>
            </a:lvl3pPr>
            <a:lvl4pPr marL="1828800" lvl="3" indent="-228600" algn="l">
              <a:lnSpc>
                <a:spcPct val="100000"/>
              </a:lnSpc>
              <a:spcBef>
                <a:spcPts val="600"/>
              </a:spcBef>
              <a:spcAft>
                <a:spcPts val="0"/>
              </a:spcAft>
              <a:buSzPts val="1000"/>
              <a:buNone/>
              <a:defRPr sz="1000"/>
            </a:lvl4pPr>
            <a:lvl5pPr marL="2286000" lvl="4" indent="-228600" algn="l">
              <a:lnSpc>
                <a:spcPct val="10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30"/>
        <p:cNvGrpSpPr/>
        <p:nvPr/>
      </p:nvGrpSpPr>
      <p:grpSpPr>
        <a:xfrm>
          <a:off x="0" y="0"/>
          <a:ext cx="0" cy="0"/>
          <a:chOff x="0" y="0"/>
          <a:chExt cx="0" cy="0"/>
        </a:xfrm>
      </p:grpSpPr>
      <p:sp>
        <p:nvSpPr>
          <p:cNvPr id="31" name="Google Shape;31;g3f338b875b8_0_328"/>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2" name="Google Shape;32;g3f338b875b8_0_328"/>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3" name="Google Shape;33;g3f338b875b8_0_3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4" name="Google Shape;34;g3f338b875b8_0_32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5" name="Google Shape;35;g3f338b875b8_0_3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6" name="Google Shape;36;g3f338b875b8_0_3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blipFill>
          <a:blip r:embed="rId2">
            <a:alphaModFix/>
          </a:blip>
          <a:stretch>
            <a:fillRect/>
          </a:stretch>
        </a:blipFill>
        <a:effectLst/>
      </p:bgPr>
    </p:bg>
    <p:spTree>
      <p:nvGrpSpPr>
        <p:cNvPr id="1" name="Shape 37"/>
        <p:cNvGrpSpPr/>
        <p:nvPr/>
      </p:nvGrpSpPr>
      <p:grpSpPr>
        <a:xfrm>
          <a:off x="0" y="0"/>
          <a:ext cx="0" cy="0"/>
          <a:chOff x="0" y="0"/>
          <a:chExt cx="0" cy="0"/>
        </a:xfrm>
      </p:grpSpPr>
      <p:sp>
        <p:nvSpPr>
          <p:cNvPr id="38" name="Google Shape;38;p18"/>
          <p:cNvSpPr txBox="1">
            <a:spLocks noGrp="1"/>
          </p:cNvSpPr>
          <p:nvPr>
            <p:ph type="subTitle" idx="1"/>
          </p:nvPr>
        </p:nvSpPr>
        <p:spPr>
          <a:xfrm>
            <a:off x="2824618" y="4326467"/>
            <a:ext cx="8529181" cy="1037658"/>
          </a:xfrm>
          <a:prstGeom prst="rect">
            <a:avLst/>
          </a:prstGeom>
          <a:noFill/>
          <a:ln>
            <a:noFill/>
          </a:ln>
        </p:spPr>
        <p:txBody>
          <a:bodyPr spcFirstLastPara="1" wrap="square" lIns="91425" tIns="45700" rIns="91425" bIns="45700" anchor="t" anchorCtr="0">
            <a:normAutofit/>
          </a:bodyPr>
          <a:lstStyle>
            <a:lvl1pPr lvl="0" algn="l">
              <a:lnSpc>
                <a:spcPct val="100000"/>
              </a:lnSpc>
              <a:spcBef>
                <a:spcPts val="600"/>
              </a:spcBef>
              <a:spcAft>
                <a:spcPts val="0"/>
              </a:spcAft>
              <a:buSzPts val="2400"/>
              <a:buNone/>
              <a:defRPr sz="2400">
                <a:solidFill>
                  <a:schemeClr val="lt1"/>
                </a:solidFill>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600"/>
              <a:buNone/>
              <a:defRPr sz="1600"/>
            </a:lvl4pPr>
            <a:lvl5pPr lvl="4" algn="ctr">
              <a:lnSpc>
                <a:spcPct val="10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9" name="Google Shape;39;p18"/>
          <p:cNvSpPr txBox="1">
            <a:spLocks noGrp="1"/>
          </p:cNvSpPr>
          <p:nvPr>
            <p:ph type="title"/>
          </p:nvPr>
        </p:nvSpPr>
        <p:spPr>
          <a:xfrm>
            <a:off x="838200" y="1797485"/>
            <a:ext cx="10515600" cy="2528982"/>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0"/>
        <p:cNvGrpSpPr/>
        <p:nvPr/>
      </p:nvGrpSpPr>
      <p:grpSpPr>
        <a:xfrm>
          <a:off x="0" y="0"/>
          <a:ext cx="0" cy="0"/>
          <a:chOff x="0" y="0"/>
          <a:chExt cx="0" cy="0"/>
        </a:xfrm>
      </p:grpSpPr>
      <p:sp>
        <p:nvSpPr>
          <p:cNvPr id="41" name="Google Shape;41;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600"/>
              </a:spcBef>
              <a:spcAft>
                <a:spcPts val="0"/>
              </a:spcAft>
              <a:buClr>
                <a:schemeClr val="accent1"/>
              </a:buClr>
              <a:buSzPts val="2800"/>
              <a:buFont typeface="Noto Sans Symbols"/>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600"/>
              </a:spcBef>
              <a:spcAft>
                <a:spcPts val="0"/>
              </a:spcAft>
              <a:buSzPts val="2800"/>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Quote">
  <p:cSld name="Quote">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p22"/>
          <p:cNvSpPr txBox="1">
            <a:spLocks noGrp="1"/>
          </p:cNvSpPr>
          <p:nvPr>
            <p:ph type="body" idx="1"/>
          </p:nvPr>
        </p:nvSpPr>
        <p:spPr>
          <a:xfrm>
            <a:off x="838200" y="1458913"/>
            <a:ext cx="10393363" cy="2817523"/>
          </a:xfrm>
          <a:prstGeom prst="rect">
            <a:avLst/>
          </a:prstGeom>
          <a:noFill/>
          <a:ln>
            <a:noFill/>
          </a:ln>
        </p:spPr>
        <p:txBody>
          <a:bodyPr spcFirstLastPara="1" wrap="square" lIns="1645900" tIns="914400" rIns="1645900" bIns="914400" anchor="t" anchorCtr="0">
            <a:normAutofit/>
          </a:bodyPr>
          <a:lstStyle>
            <a:lvl1pPr marL="457200" lvl="0" indent="-228600" algn="l">
              <a:lnSpc>
                <a:spcPct val="100000"/>
              </a:lnSpc>
              <a:spcBef>
                <a:spcPts val="600"/>
              </a:spcBef>
              <a:spcAft>
                <a:spcPts val="0"/>
              </a:spcAft>
              <a:buSzPts val="3600"/>
              <a:buNone/>
              <a:defRPr sz="3600" i="1"/>
            </a:lvl1pPr>
            <a:lvl2pPr marL="914400" lvl="1" indent="-228600" algn="l">
              <a:lnSpc>
                <a:spcPct val="100000"/>
              </a:lnSpc>
              <a:spcBef>
                <a:spcPts val="600"/>
              </a:spcBef>
              <a:spcAft>
                <a:spcPts val="0"/>
              </a:spcAft>
              <a:buSzPts val="2400"/>
              <a:buNone/>
              <a:defRPr/>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2"/>
          <p:cNvSpPr txBox="1">
            <a:spLocks noGrp="1"/>
          </p:cNvSpPr>
          <p:nvPr>
            <p:ph type="body" idx="2"/>
          </p:nvPr>
        </p:nvSpPr>
        <p:spPr>
          <a:xfrm>
            <a:off x="828675" y="4284663"/>
            <a:ext cx="10402888" cy="850900"/>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600"/>
              </a:spcBef>
              <a:spcAft>
                <a:spcPts val="0"/>
              </a:spcAft>
              <a:buSzPts val="1800"/>
              <a:buNone/>
              <a:defRPr sz="1800"/>
            </a:lvl1pPr>
            <a:lvl2pPr marL="914400" lvl="1" indent="-228600" algn="r">
              <a:lnSpc>
                <a:spcPct val="100000"/>
              </a:lnSpc>
              <a:spcBef>
                <a:spcPts val="600"/>
              </a:spcBef>
              <a:spcAft>
                <a:spcPts val="0"/>
              </a:spcAft>
              <a:buSzPts val="2400"/>
              <a:buNone/>
              <a:defRPr/>
            </a:lvl2pPr>
            <a:lvl3pPr marL="1371600" lvl="2" indent="-228600" algn="r">
              <a:lnSpc>
                <a:spcPct val="100000"/>
              </a:lnSpc>
              <a:spcBef>
                <a:spcPts val="600"/>
              </a:spcBef>
              <a:spcAft>
                <a:spcPts val="0"/>
              </a:spcAft>
              <a:buSzPts val="2000"/>
              <a:buNone/>
              <a:defRPr/>
            </a:lvl3pPr>
            <a:lvl4pPr marL="1828800" lvl="3" indent="-228600" algn="r">
              <a:lnSpc>
                <a:spcPct val="100000"/>
              </a:lnSpc>
              <a:spcBef>
                <a:spcPts val="600"/>
              </a:spcBef>
              <a:spcAft>
                <a:spcPts val="0"/>
              </a:spcAft>
              <a:buSzPts val="1800"/>
              <a:buNone/>
              <a:defRPr/>
            </a:lvl4pPr>
            <a:lvl5pPr marL="2286000" lvl="4" indent="-228600" algn="r">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B94"/>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1" name="Google Shape;1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B94"/>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2" name="Google Shape;1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chemeClr val="dk1"/>
              </a:buClr>
              <a:buSzPts val="4400"/>
              <a:buFont typeface="Open Sans SemiBold"/>
              <a:buNone/>
              <a:defRPr sz="4400" b="0" i="0" u="none" strike="noStrike" cap="none">
                <a:solidFill>
                  <a:schemeClr val="dk1"/>
                </a:solidFill>
                <a:latin typeface="Open Sans SemiBold"/>
                <a:ea typeface="Open Sans SemiBold"/>
                <a:cs typeface="Open Sans SemiBold"/>
                <a:sym typeface="Open Sans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100000"/>
              </a:lnSpc>
              <a:spcBef>
                <a:spcPts val="600"/>
              </a:spcBef>
              <a:spcAft>
                <a:spcPts val="0"/>
              </a:spcAft>
              <a:buClr>
                <a:schemeClr val="accent1"/>
              </a:buClr>
              <a:buSzPts val="2800"/>
              <a:buFont typeface="Noto Sans Symbols"/>
              <a:buChar char="∙"/>
              <a:defRPr sz="2800" b="0" i="0" u="none" strike="noStrike" cap="none">
                <a:solidFill>
                  <a:schemeClr val="dk1"/>
                </a:solidFill>
                <a:latin typeface="Open Sans Light"/>
                <a:ea typeface="Open Sans Light"/>
                <a:cs typeface="Open Sans Light"/>
                <a:sym typeface="Open Sans Light"/>
              </a:defRPr>
            </a:lvl1pPr>
            <a:lvl2pPr marL="914400" marR="0" lvl="1" indent="-381000" algn="l" rtl="0">
              <a:lnSpc>
                <a:spcPct val="100000"/>
              </a:lnSpc>
              <a:spcBef>
                <a:spcPts val="600"/>
              </a:spcBef>
              <a:spcAft>
                <a:spcPts val="0"/>
              </a:spcAft>
              <a:buClr>
                <a:schemeClr val="accent4"/>
              </a:buClr>
              <a:buSzPts val="2400"/>
              <a:buFont typeface="Noto Sans Symbols"/>
              <a:buChar char="∙"/>
              <a:defRPr sz="2400" b="0" i="0" u="none" strike="noStrike" cap="none">
                <a:solidFill>
                  <a:schemeClr val="dk1"/>
                </a:solidFill>
                <a:latin typeface="Open Sans Light"/>
                <a:ea typeface="Open Sans Light"/>
                <a:cs typeface="Open Sans Light"/>
                <a:sym typeface="Open Sans Light"/>
              </a:defRPr>
            </a:lvl2pPr>
            <a:lvl3pPr marL="1371600" marR="0" lvl="2" indent="-355600" algn="l" rtl="0">
              <a:lnSpc>
                <a:spcPct val="100000"/>
              </a:lnSpc>
              <a:spcBef>
                <a:spcPts val="600"/>
              </a:spcBef>
              <a:spcAft>
                <a:spcPts val="0"/>
              </a:spcAft>
              <a:buClr>
                <a:srgbClr val="7F7F7F"/>
              </a:buClr>
              <a:buSzPts val="2000"/>
              <a:buFont typeface="Noto Sans Symbols"/>
              <a:buChar char="∙"/>
              <a:defRPr sz="2000" b="0" i="0" u="none" strike="noStrike" cap="none">
                <a:solidFill>
                  <a:schemeClr val="dk1"/>
                </a:solidFill>
                <a:latin typeface="Open Sans Light"/>
                <a:ea typeface="Open Sans Light"/>
                <a:cs typeface="Open Sans Light"/>
                <a:sym typeface="Open Sans Light"/>
              </a:defRPr>
            </a:lvl3pPr>
            <a:lvl4pPr marL="1828800" marR="0" lvl="3" indent="-342900" algn="l" rtl="0">
              <a:lnSpc>
                <a:spcPct val="100000"/>
              </a:lnSpc>
              <a:spcBef>
                <a:spcPts val="600"/>
              </a:spcBef>
              <a:spcAft>
                <a:spcPts val="0"/>
              </a:spcAft>
              <a:buClr>
                <a:srgbClr val="892420"/>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4pPr>
            <a:lvl5pPr marL="2286000" marR="0" lvl="4" indent="-342900" algn="l" rtl="0">
              <a:lnSpc>
                <a:spcPct val="100000"/>
              </a:lnSpc>
              <a:spcBef>
                <a:spcPts val="600"/>
              </a:spcBef>
              <a:spcAft>
                <a:spcPts val="0"/>
              </a:spcAft>
              <a:buClr>
                <a:schemeClr val="dk2"/>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mailto:bells@usd450.net"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3f338b875b8_0_0"/>
          <p:cNvSpPr txBox="1">
            <a:spLocks noGrp="1"/>
          </p:cNvSpPr>
          <p:nvPr>
            <p:ph type="title"/>
          </p:nvPr>
        </p:nvSpPr>
        <p:spPr>
          <a:xfrm>
            <a:off x="1893456" y="423334"/>
            <a:ext cx="8340300" cy="2713200"/>
          </a:xfrm>
          <a:prstGeom prst="rect">
            <a:avLst/>
          </a:prstGeom>
          <a:noFill/>
          <a:ln>
            <a:noFill/>
          </a:ln>
        </p:spPr>
        <p:txBody>
          <a:bodyPr spcFirstLastPara="1" wrap="square" lIns="91425" tIns="45700" rIns="914400" bIns="45700" anchor="ctr" anchorCtr="0">
            <a:noAutofit/>
          </a:bodyPr>
          <a:lstStyle/>
          <a:p>
            <a:pPr marL="0" lvl="0" indent="0" algn="l" rtl="0">
              <a:lnSpc>
                <a:spcPct val="100000"/>
              </a:lnSpc>
              <a:spcBef>
                <a:spcPts val="0"/>
              </a:spcBef>
              <a:spcAft>
                <a:spcPts val="0"/>
              </a:spcAft>
              <a:buClr>
                <a:schemeClr val="lt1"/>
              </a:buClr>
              <a:buSzPts val="6600"/>
              <a:buFont typeface="Open Sans SemiBold"/>
              <a:buNone/>
            </a:pPr>
            <a:r>
              <a:rPr lang="en-US"/>
              <a:t>Standards ALignment Panel Discussion</a:t>
            </a:r>
            <a:endParaRPr/>
          </a:p>
        </p:txBody>
      </p:sp>
      <p:sp>
        <p:nvSpPr>
          <p:cNvPr id="104" name="Google Shape;104;g3f338b875b8_0_0"/>
          <p:cNvSpPr txBox="1">
            <a:spLocks noGrp="1"/>
          </p:cNvSpPr>
          <p:nvPr>
            <p:ph type="body" idx="1"/>
          </p:nvPr>
        </p:nvSpPr>
        <p:spPr>
          <a:xfrm>
            <a:off x="1893456" y="3246268"/>
            <a:ext cx="8340300" cy="15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800"/>
              <a:buNone/>
            </a:pPr>
            <a:r>
              <a:rPr lang="en-US" sz="2800"/>
              <a:t>Great Ideas in Education Conference</a:t>
            </a:r>
            <a:endParaRPr sz="2800"/>
          </a:p>
          <a:p>
            <a:pPr marL="0" lvl="0" indent="0" algn="l" rtl="0">
              <a:lnSpc>
                <a:spcPct val="100000"/>
              </a:lnSpc>
              <a:spcBef>
                <a:spcPts val="0"/>
              </a:spcBef>
              <a:spcAft>
                <a:spcPts val="0"/>
              </a:spcAft>
              <a:buClr>
                <a:schemeClr val="lt1"/>
              </a:buClr>
              <a:buSzPts val="1800"/>
              <a:buNone/>
            </a:pPr>
            <a:r>
              <a:rPr lang="en-US" sz="2800"/>
              <a:t>July 2026</a:t>
            </a:r>
            <a:endParaRPr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3f43c8f9ff3_0_0"/>
          <p:cNvSpPr txBox="1">
            <a:spLocks noGrp="1"/>
          </p:cNvSpPr>
          <p:nvPr>
            <p:ph type="title"/>
          </p:nvPr>
        </p:nvSpPr>
        <p:spPr>
          <a:xfrm>
            <a:off x="838200" y="2460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Panel Systems &amp; Panelists</a:t>
            </a:r>
            <a:endParaRPr/>
          </a:p>
        </p:txBody>
      </p:sp>
      <p:sp>
        <p:nvSpPr>
          <p:cNvPr id="111" name="Google Shape;111;g3f43c8f9ff3_0_0"/>
          <p:cNvSpPr txBox="1">
            <a:spLocks noGrp="1"/>
          </p:cNvSpPr>
          <p:nvPr>
            <p:ph type="body" idx="1"/>
          </p:nvPr>
        </p:nvSpPr>
        <p:spPr>
          <a:xfrm>
            <a:off x="838200" y="1455523"/>
            <a:ext cx="10515600" cy="4533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endParaRPr/>
          </a:p>
          <a:p>
            <a:pPr marL="457200" lvl="0" indent="-342900" algn="l" rtl="0">
              <a:lnSpc>
                <a:spcPct val="100000"/>
              </a:lnSpc>
              <a:spcBef>
                <a:spcPts val="600"/>
              </a:spcBef>
              <a:spcAft>
                <a:spcPts val="0"/>
              </a:spcAft>
              <a:buSzPts val="1800"/>
              <a:buChar char="●"/>
            </a:pPr>
            <a:r>
              <a:rPr lang="en-US"/>
              <a:t>USD 114 Riverside-Lynn Laipple</a:t>
            </a:r>
            <a:endParaRPr/>
          </a:p>
          <a:p>
            <a:pPr marL="0" lvl="0" indent="0" algn="l" rtl="0">
              <a:lnSpc>
                <a:spcPct val="100000"/>
              </a:lnSpc>
              <a:spcBef>
                <a:spcPts val="600"/>
              </a:spcBef>
              <a:spcAft>
                <a:spcPts val="0"/>
              </a:spcAft>
              <a:buSzPts val="1800"/>
              <a:buNone/>
            </a:pPr>
            <a:endParaRPr/>
          </a:p>
          <a:p>
            <a:pPr marL="457200" lvl="0" indent="-342900" algn="l" rtl="0">
              <a:lnSpc>
                <a:spcPct val="100000"/>
              </a:lnSpc>
              <a:spcBef>
                <a:spcPts val="600"/>
              </a:spcBef>
              <a:spcAft>
                <a:spcPts val="0"/>
              </a:spcAft>
              <a:buSzPts val="1800"/>
              <a:buChar char="●"/>
            </a:pPr>
            <a:r>
              <a:rPr lang="en-US"/>
              <a:t>USD 473 Chapman-Kevin Suther</a:t>
            </a:r>
            <a:endParaRPr/>
          </a:p>
          <a:p>
            <a:pPr marL="0" lvl="0" indent="0" algn="l" rtl="0">
              <a:lnSpc>
                <a:spcPct val="100000"/>
              </a:lnSpc>
              <a:spcBef>
                <a:spcPts val="600"/>
              </a:spcBef>
              <a:spcAft>
                <a:spcPts val="0"/>
              </a:spcAft>
              <a:buSzPts val="1800"/>
              <a:buNone/>
            </a:pPr>
            <a:endParaRPr/>
          </a:p>
          <a:p>
            <a:pPr marL="457200" lvl="0" indent="-342900" algn="l" rtl="0">
              <a:lnSpc>
                <a:spcPct val="100000"/>
              </a:lnSpc>
              <a:spcBef>
                <a:spcPts val="600"/>
              </a:spcBef>
              <a:spcAft>
                <a:spcPts val="0"/>
              </a:spcAft>
              <a:buSzPts val="1800"/>
              <a:buChar char="●"/>
            </a:pPr>
            <a:r>
              <a:rPr lang="en-US"/>
              <a:t>USD 262 Valley Center-Brianna Deas</a:t>
            </a:r>
            <a:endParaRPr/>
          </a:p>
          <a:p>
            <a:pPr marL="0" lvl="0" indent="0" algn="l" rtl="0">
              <a:lnSpc>
                <a:spcPct val="100000"/>
              </a:lnSpc>
              <a:spcBef>
                <a:spcPts val="600"/>
              </a:spcBef>
              <a:spcAft>
                <a:spcPts val="0"/>
              </a:spcAft>
              <a:buSzPts val="1800"/>
              <a:buNone/>
            </a:pPr>
            <a:endParaRPr/>
          </a:p>
          <a:p>
            <a:pPr marL="457200" lvl="0" indent="-342900" algn="l" rtl="0">
              <a:lnSpc>
                <a:spcPct val="100000"/>
              </a:lnSpc>
              <a:spcBef>
                <a:spcPts val="600"/>
              </a:spcBef>
              <a:spcAft>
                <a:spcPts val="0"/>
              </a:spcAft>
              <a:buSzPts val="1800"/>
              <a:buChar char="●"/>
            </a:pPr>
            <a:r>
              <a:rPr lang="en-US"/>
              <a:t>USD 450 Shawnee Heights-Stacey Bell, Rebecca Hummer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3f43c8f9ff3_0_6"/>
          <p:cNvSpPr txBox="1">
            <a:spLocks noGrp="1"/>
          </p:cNvSpPr>
          <p:nvPr>
            <p:ph type="body" idx="1"/>
          </p:nvPr>
        </p:nvSpPr>
        <p:spPr>
          <a:xfrm>
            <a:off x="838200" y="1475348"/>
            <a:ext cx="10515600" cy="4533000"/>
          </a:xfrm>
          <a:prstGeom prst="rect">
            <a:avLst/>
          </a:prstGeom>
          <a:noFill/>
          <a:ln>
            <a:noFill/>
          </a:ln>
        </p:spPr>
        <p:txBody>
          <a:bodyPr spcFirstLastPara="1" wrap="square" lIns="91425" tIns="45700" rIns="91425" bIns="45700" anchor="t" anchorCtr="0">
            <a:normAutofit lnSpcReduction="20000"/>
          </a:bodyPr>
          <a:lstStyle/>
          <a:p>
            <a:pPr marL="457200" lvl="0" indent="0" algn="l" rtl="0">
              <a:lnSpc>
                <a:spcPct val="100000"/>
              </a:lnSpc>
              <a:spcBef>
                <a:spcPts val="600"/>
              </a:spcBef>
              <a:spcAft>
                <a:spcPts val="0"/>
              </a:spcAft>
              <a:buSzPts val="1800"/>
              <a:buNone/>
            </a:pPr>
            <a:endParaRPr/>
          </a:p>
          <a:p>
            <a:pPr marL="457200" lvl="0" indent="-342900" algn="l" rtl="0">
              <a:lnSpc>
                <a:spcPct val="100000"/>
              </a:lnSpc>
              <a:spcBef>
                <a:spcPts val="600"/>
              </a:spcBef>
              <a:spcAft>
                <a:spcPts val="0"/>
              </a:spcAft>
              <a:buSzPts val="1800"/>
              <a:buChar char="●"/>
            </a:pPr>
            <a:r>
              <a:rPr lang="en-US"/>
              <a:t>Implementation-focused</a:t>
            </a:r>
            <a:endParaRPr/>
          </a:p>
          <a:p>
            <a:pPr marL="0" lvl="0" indent="0" algn="l" rtl="0">
              <a:lnSpc>
                <a:spcPct val="100000"/>
              </a:lnSpc>
              <a:spcBef>
                <a:spcPts val="600"/>
              </a:spcBef>
              <a:spcAft>
                <a:spcPts val="0"/>
              </a:spcAft>
              <a:buSzPts val="1800"/>
              <a:buNone/>
            </a:pPr>
            <a:endParaRPr/>
          </a:p>
          <a:p>
            <a:pPr marL="457200" lvl="0" indent="-342900" algn="l" rtl="0">
              <a:lnSpc>
                <a:spcPct val="100000"/>
              </a:lnSpc>
              <a:spcBef>
                <a:spcPts val="600"/>
              </a:spcBef>
              <a:spcAft>
                <a:spcPts val="0"/>
              </a:spcAft>
              <a:buSzPts val="1800"/>
              <a:buChar char="●"/>
            </a:pPr>
            <a:r>
              <a:rPr lang="en-US"/>
              <a:t>Brief context from each system</a:t>
            </a:r>
            <a:endParaRPr/>
          </a:p>
          <a:p>
            <a:pPr marL="0" lvl="0" indent="0" algn="l" rtl="0">
              <a:lnSpc>
                <a:spcPct val="100000"/>
              </a:lnSpc>
              <a:spcBef>
                <a:spcPts val="600"/>
              </a:spcBef>
              <a:spcAft>
                <a:spcPts val="0"/>
              </a:spcAft>
              <a:buSzPts val="1800"/>
              <a:buNone/>
            </a:pPr>
            <a:endParaRPr/>
          </a:p>
          <a:p>
            <a:pPr marL="457200" lvl="0" indent="-342900" algn="l" rtl="0">
              <a:lnSpc>
                <a:spcPct val="100000"/>
              </a:lnSpc>
              <a:spcBef>
                <a:spcPts val="600"/>
              </a:spcBef>
              <a:spcAft>
                <a:spcPts val="0"/>
              </a:spcAft>
              <a:buSzPts val="1800"/>
              <a:buChar char="●"/>
            </a:pPr>
            <a:r>
              <a:rPr lang="en-US"/>
              <a:t>Table discussion</a:t>
            </a:r>
            <a:endParaRPr/>
          </a:p>
          <a:p>
            <a:pPr marL="0" lvl="0" indent="0" algn="l" rtl="0">
              <a:lnSpc>
                <a:spcPct val="100000"/>
              </a:lnSpc>
              <a:spcBef>
                <a:spcPts val="600"/>
              </a:spcBef>
              <a:spcAft>
                <a:spcPts val="0"/>
              </a:spcAft>
              <a:buSzPts val="1800"/>
              <a:buNone/>
            </a:pPr>
            <a:endParaRPr/>
          </a:p>
          <a:p>
            <a:pPr marL="457200" lvl="0" indent="-342900" algn="l" rtl="0">
              <a:lnSpc>
                <a:spcPct val="100000"/>
              </a:lnSpc>
              <a:spcBef>
                <a:spcPts val="600"/>
              </a:spcBef>
              <a:spcAft>
                <a:spcPts val="0"/>
              </a:spcAft>
              <a:buSzPts val="1800"/>
              <a:buChar char="●"/>
            </a:pPr>
            <a:r>
              <a:rPr lang="en-US"/>
              <a:t>Whole group Q &amp; A</a:t>
            </a:r>
            <a:endParaRPr/>
          </a:p>
          <a:p>
            <a:pPr marL="0" lvl="0" indent="0" algn="l" rtl="0">
              <a:lnSpc>
                <a:spcPct val="100000"/>
              </a:lnSpc>
              <a:spcBef>
                <a:spcPts val="600"/>
              </a:spcBef>
              <a:spcAft>
                <a:spcPts val="0"/>
              </a:spcAft>
              <a:buSzPts val="1800"/>
              <a:buNone/>
            </a:pPr>
            <a:endParaRPr/>
          </a:p>
          <a:p>
            <a:pPr marL="0" lvl="0" indent="0" algn="l" rtl="0">
              <a:lnSpc>
                <a:spcPct val="100000"/>
              </a:lnSpc>
              <a:spcBef>
                <a:spcPts val="600"/>
              </a:spcBef>
              <a:spcAft>
                <a:spcPts val="0"/>
              </a:spcAft>
              <a:buSzPts val="1800"/>
              <a:buNone/>
            </a:pPr>
            <a:endParaRPr/>
          </a:p>
        </p:txBody>
      </p:sp>
      <p:sp>
        <p:nvSpPr>
          <p:cNvPr id="118" name="Google Shape;118;g3f43c8f9ff3_0_6"/>
          <p:cNvSpPr txBox="1">
            <a:spLocks noGrp="1"/>
          </p:cNvSpPr>
          <p:nvPr>
            <p:ph type="title"/>
          </p:nvPr>
        </p:nvSpPr>
        <p:spPr>
          <a:xfrm>
            <a:off x="838200" y="21625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This session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3f43c8f9ff3_0_12"/>
          <p:cNvSpPr txBox="1">
            <a:spLocks noGrp="1"/>
          </p:cNvSpPr>
          <p:nvPr>
            <p:ph type="body" idx="1"/>
          </p:nvPr>
        </p:nvSpPr>
        <p:spPr>
          <a:xfrm>
            <a:off x="838200" y="1346348"/>
            <a:ext cx="10515600" cy="45330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Clr>
                <a:srgbClr val="000000"/>
              </a:buClr>
              <a:buSzPts val="2400"/>
              <a:buChar char="●"/>
            </a:pPr>
            <a:r>
              <a:rPr lang="en-US" sz="2400">
                <a:solidFill>
                  <a:srgbClr val="000000"/>
                </a:solidFill>
              </a:rPr>
              <a:t>Structure</a:t>
            </a:r>
            <a:endParaRPr sz="2400">
              <a:solidFill>
                <a:srgbClr val="000000"/>
              </a:solidFill>
            </a:endParaRPr>
          </a:p>
          <a:p>
            <a:pPr marL="457200" lvl="0" indent="0" algn="l" rtl="0">
              <a:lnSpc>
                <a:spcPct val="115000"/>
              </a:lnSpc>
              <a:spcBef>
                <a:spcPts val="0"/>
              </a:spcBef>
              <a:spcAft>
                <a:spcPts val="0"/>
              </a:spcAft>
              <a:buSzPts val="1800"/>
              <a:buNone/>
            </a:pPr>
            <a:endParaRPr sz="2400">
              <a:solidFill>
                <a:srgbClr val="000000"/>
              </a:solidFill>
            </a:endParaRPr>
          </a:p>
          <a:p>
            <a:pPr marL="457200" lvl="0" indent="-381000" algn="l" rtl="0">
              <a:lnSpc>
                <a:spcPct val="115000"/>
              </a:lnSpc>
              <a:spcBef>
                <a:spcPts val="0"/>
              </a:spcBef>
              <a:spcAft>
                <a:spcPts val="0"/>
              </a:spcAft>
              <a:buClr>
                <a:srgbClr val="000000"/>
              </a:buClr>
              <a:buSzPts val="2400"/>
              <a:buChar char="●"/>
            </a:pPr>
            <a:r>
              <a:rPr lang="en-US" sz="2400">
                <a:solidFill>
                  <a:srgbClr val="000000"/>
                </a:solidFill>
              </a:rPr>
              <a:t>Why this Fundamental/Structure</a:t>
            </a:r>
            <a:endParaRPr sz="2400">
              <a:solidFill>
                <a:srgbClr val="000000"/>
              </a:solidFill>
            </a:endParaRPr>
          </a:p>
          <a:p>
            <a:pPr marL="457200" lvl="0" indent="0" algn="l" rtl="0">
              <a:lnSpc>
                <a:spcPct val="115000"/>
              </a:lnSpc>
              <a:spcBef>
                <a:spcPts val="0"/>
              </a:spcBef>
              <a:spcAft>
                <a:spcPts val="0"/>
              </a:spcAft>
              <a:buSzPts val="1800"/>
              <a:buNone/>
            </a:pPr>
            <a:endParaRPr sz="2400">
              <a:solidFill>
                <a:srgbClr val="000000"/>
              </a:solidFill>
            </a:endParaRPr>
          </a:p>
          <a:p>
            <a:pPr marL="457200" lvl="0" indent="-381000" algn="l" rtl="0">
              <a:lnSpc>
                <a:spcPct val="115000"/>
              </a:lnSpc>
              <a:spcBef>
                <a:spcPts val="0"/>
              </a:spcBef>
              <a:spcAft>
                <a:spcPts val="0"/>
              </a:spcAft>
              <a:buClr>
                <a:srgbClr val="000000"/>
              </a:buClr>
              <a:buSzPts val="2400"/>
              <a:buChar char="●"/>
            </a:pPr>
            <a:r>
              <a:rPr lang="en-US" sz="2400">
                <a:solidFill>
                  <a:srgbClr val="000000"/>
                </a:solidFill>
              </a:rPr>
              <a:t>Steps of Action</a:t>
            </a:r>
            <a:endParaRPr sz="2400">
              <a:solidFill>
                <a:srgbClr val="000000"/>
              </a:solidFill>
            </a:endParaRPr>
          </a:p>
          <a:p>
            <a:pPr marL="457200" lvl="0" indent="0" algn="l" rtl="0">
              <a:lnSpc>
                <a:spcPct val="115000"/>
              </a:lnSpc>
              <a:spcBef>
                <a:spcPts val="0"/>
              </a:spcBef>
              <a:spcAft>
                <a:spcPts val="0"/>
              </a:spcAft>
              <a:buSzPts val="1800"/>
              <a:buNone/>
            </a:pPr>
            <a:endParaRPr sz="2400">
              <a:solidFill>
                <a:srgbClr val="000000"/>
              </a:solidFill>
            </a:endParaRPr>
          </a:p>
          <a:p>
            <a:pPr marL="457200" lvl="0" indent="-381000" algn="l" rtl="0">
              <a:lnSpc>
                <a:spcPct val="115000"/>
              </a:lnSpc>
              <a:spcBef>
                <a:spcPts val="0"/>
              </a:spcBef>
              <a:spcAft>
                <a:spcPts val="0"/>
              </a:spcAft>
              <a:buClr>
                <a:srgbClr val="000000"/>
              </a:buClr>
              <a:buSzPts val="2400"/>
              <a:buChar char="●"/>
            </a:pPr>
            <a:r>
              <a:rPr lang="en-US" sz="2400">
                <a:solidFill>
                  <a:srgbClr val="000000"/>
                </a:solidFill>
              </a:rPr>
              <a:t>Effective implementation practices</a:t>
            </a:r>
            <a:endParaRPr sz="2400">
              <a:solidFill>
                <a:srgbClr val="000000"/>
              </a:solidFill>
            </a:endParaRPr>
          </a:p>
          <a:p>
            <a:pPr marL="457200" lvl="0" indent="0" algn="l" rtl="0">
              <a:lnSpc>
                <a:spcPct val="115000"/>
              </a:lnSpc>
              <a:spcBef>
                <a:spcPts val="0"/>
              </a:spcBef>
              <a:spcAft>
                <a:spcPts val="0"/>
              </a:spcAft>
              <a:buSzPts val="1800"/>
              <a:buNone/>
            </a:pPr>
            <a:endParaRPr sz="2400">
              <a:solidFill>
                <a:srgbClr val="000000"/>
              </a:solidFill>
            </a:endParaRPr>
          </a:p>
          <a:p>
            <a:pPr marL="457200" lvl="0" indent="-381000" algn="l" rtl="0">
              <a:lnSpc>
                <a:spcPct val="115000"/>
              </a:lnSpc>
              <a:spcBef>
                <a:spcPts val="0"/>
              </a:spcBef>
              <a:spcAft>
                <a:spcPts val="0"/>
              </a:spcAft>
              <a:buClr>
                <a:srgbClr val="000000"/>
              </a:buClr>
              <a:buSzPts val="2400"/>
              <a:buChar char="●"/>
            </a:pPr>
            <a:r>
              <a:rPr lang="en-US" sz="2400">
                <a:solidFill>
                  <a:srgbClr val="000000"/>
                </a:solidFill>
              </a:rPr>
              <a:t>Impact on Teachers &amp; Students</a:t>
            </a:r>
            <a:endParaRPr sz="2400">
              <a:solidFill>
                <a:srgbClr val="000000"/>
              </a:solidFill>
            </a:endParaRPr>
          </a:p>
          <a:p>
            <a:pPr marL="457200" lvl="0" indent="0" algn="l" rtl="0">
              <a:lnSpc>
                <a:spcPct val="115000"/>
              </a:lnSpc>
              <a:spcBef>
                <a:spcPts val="0"/>
              </a:spcBef>
              <a:spcAft>
                <a:spcPts val="0"/>
              </a:spcAft>
              <a:buSzPts val="1800"/>
              <a:buNone/>
            </a:pPr>
            <a:endParaRPr sz="3200"/>
          </a:p>
        </p:txBody>
      </p:sp>
      <p:sp>
        <p:nvSpPr>
          <p:cNvPr id="125" name="Google Shape;125;g3f43c8f9ff3_0_12"/>
          <p:cNvSpPr txBox="1">
            <a:spLocks noGrp="1"/>
          </p:cNvSpPr>
          <p:nvPr>
            <p:ph type="title"/>
          </p:nvPr>
        </p:nvSpPr>
        <p:spPr>
          <a:xfrm>
            <a:off x="838200" y="872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Context from each Panelist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3f43c8f9ff3_0_18"/>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endParaRPr/>
          </a:p>
          <a:p>
            <a:pPr marL="457200" lvl="0" indent="-342900" algn="l" rtl="0">
              <a:lnSpc>
                <a:spcPct val="100000"/>
              </a:lnSpc>
              <a:spcBef>
                <a:spcPts val="600"/>
              </a:spcBef>
              <a:spcAft>
                <a:spcPts val="0"/>
              </a:spcAft>
              <a:buSzPts val="1800"/>
              <a:buChar char="●"/>
            </a:pPr>
            <a:r>
              <a:rPr lang="en-US"/>
              <a:t>What stood out to you and why?</a:t>
            </a:r>
            <a:endParaRPr/>
          </a:p>
          <a:p>
            <a:pPr marL="0" lvl="0" indent="0" algn="l" rtl="0">
              <a:lnSpc>
                <a:spcPct val="100000"/>
              </a:lnSpc>
              <a:spcBef>
                <a:spcPts val="600"/>
              </a:spcBef>
              <a:spcAft>
                <a:spcPts val="0"/>
              </a:spcAft>
              <a:buSzPts val="1800"/>
              <a:buNone/>
            </a:pPr>
            <a:endParaRPr/>
          </a:p>
          <a:p>
            <a:pPr marL="0" lvl="0" indent="0" algn="l" rtl="0">
              <a:lnSpc>
                <a:spcPct val="100000"/>
              </a:lnSpc>
              <a:spcBef>
                <a:spcPts val="600"/>
              </a:spcBef>
              <a:spcAft>
                <a:spcPts val="0"/>
              </a:spcAft>
              <a:buSzPts val="1800"/>
              <a:buNone/>
            </a:pPr>
            <a:endParaRPr/>
          </a:p>
          <a:p>
            <a:pPr marL="0" lvl="0" indent="0" algn="l" rtl="0">
              <a:lnSpc>
                <a:spcPct val="100000"/>
              </a:lnSpc>
              <a:spcBef>
                <a:spcPts val="600"/>
              </a:spcBef>
              <a:spcAft>
                <a:spcPts val="0"/>
              </a:spcAft>
              <a:buSzPts val="1800"/>
              <a:buNone/>
            </a:pPr>
            <a:endParaRPr/>
          </a:p>
        </p:txBody>
      </p:sp>
      <p:sp>
        <p:nvSpPr>
          <p:cNvPr id="132" name="Google Shape;132;g3f43c8f9ff3_0_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Table Talk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f43c8f9ff3_0_24"/>
          <p:cNvSpPr txBox="1">
            <a:spLocks noGrp="1"/>
          </p:cNvSpPr>
          <p:nvPr>
            <p:ph type="title"/>
          </p:nvPr>
        </p:nvSpPr>
        <p:spPr>
          <a:xfrm>
            <a:off x="838200" y="2766219"/>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400"/>
              <a:buNone/>
            </a:pPr>
            <a:r>
              <a:rPr lang="en-US" sz="7200"/>
              <a:t>Q &amp; A</a:t>
            </a:r>
            <a:endParaRPr sz="7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3f43c8f9ff3_0_30"/>
          <p:cNvSpPr txBox="1">
            <a:spLocks noGrp="1"/>
          </p:cNvSpPr>
          <p:nvPr>
            <p:ph type="title"/>
          </p:nvPr>
        </p:nvSpPr>
        <p:spPr>
          <a:xfrm>
            <a:off x="838200" y="365125"/>
            <a:ext cx="10515600" cy="9084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600"/>
              </a:spcBef>
              <a:spcAft>
                <a:spcPts val="0"/>
              </a:spcAft>
              <a:buSzPts val="1800"/>
              <a:buNone/>
            </a:pPr>
            <a:r>
              <a:rPr lang="en-US" sz="3800" b="1">
                <a:latin typeface="Open Sans"/>
                <a:ea typeface="Open Sans"/>
                <a:cs typeface="Open Sans"/>
                <a:sym typeface="Open Sans"/>
              </a:rPr>
              <a:t>Panelist contact information</a:t>
            </a:r>
            <a:endParaRPr sz="5400" b="1">
              <a:latin typeface="Open Sans"/>
              <a:ea typeface="Open Sans"/>
              <a:cs typeface="Open Sans"/>
              <a:sym typeface="Open Sans"/>
            </a:endParaRPr>
          </a:p>
        </p:txBody>
      </p:sp>
      <p:sp>
        <p:nvSpPr>
          <p:cNvPr id="145" name="Google Shape;145;g3f43c8f9ff3_0_30"/>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Autofit/>
          </a:bodyPr>
          <a:lstStyle/>
          <a:p>
            <a:pPr marL="1371600" lvl="2" indent="-368300" algn="l" rtl="0">
              <a:spcBef>
                <a:spcPts val="600"/>
              </a:spcBef>
              <a:spcAft>
                <a:spcPts val="0"/>
              </a:spcAft>
              <a:buClr>
                <a:schemeClr val="accent1"/>
              </a:buClr>
              <a:buSzPts val="2200"/>
              <a:buFont typeface="Arial"/>
              <a:buChar char="■"/>
            </a:pPr>
            <a:r>
              <a:rPr lang="en-US" sz="2200">
                <a:latin typeface="Arial"/>
                <a:ea typeface="Arial"/>
                <a:cs typeface="Arial"/>
                <a:sym typeface="Arial"/>
              </a:rPr>
              <a:t>USD 114 Riverside-Lynn Laipple,</a:t>
            </a:r>
            <a:r>
              <a:rPr lang="en-US" sz="2200">
                <a:solidFill>
                  <a:srgbClr val="242424"/>
                </a:solidFill>
                <a:highlight>
                  <a:srgbClr val="FFFFFF"/>
                </a:highlight>
                <a:latin typeface="Arial"/>
                <a:ea typeface="Arial"/>
                <a:cs typeface="Arial"/>
                <a:sym typeface="Arial"/>
              </a:rPr>
              <a:t> llaipple@cyclones114.org</a:t>
            </a:r>
            <a:endParaRPr sz="2200">
              <a:solidFill>
                <a:srgbClr val="242424"/>
              </a:solidFill>
              <a:highlight>
                <a:srgbClr val="FFFFFF"/>
              </a:highlight>
              <a:latin typeface="Arial"/>
              <a:ea typeface="Arial"/>
              <a:cs typeface="Arial"/>
              <a:sym typeface="Arial"/>
            </a:endParaRPr>
          </a:p>
          <a:p>
            <a:pPr marL="1371600" lvl="0" indent="0" algn="l" rtl="0">
              <a:lnSpc>
                <a:spcPct val="115000"/>
              </a:lnSpc>
              <a:spcBef>
                <a:spcPts val="0"/>
              </a:spcBef>
              <a:spcAft>
                <a:spcPts val="0"/>
              </a:spcAft>
              <a:buNone/>
            </a:pPr>
            <a:endParaRPr sz="2200">
              <a:latin typeface="Arial"/>
              <a:ea typeface="Arial"/>
              <a:cs typeface="Arial"/>
              <a:sym typeface="Arial"/>
            </a:endParaRPr>
          </a:p>
          <a:p>
            <a:pPr marL="1371600" lvl="2" indent="-368300" algn="l" rtl="0">
              <a:spcBef>
                <a:spcPts val="600"/>
              </a:spcBef>
              <a:spcAft>
                <a:spcPts val="0"/>
              </a:spcAft>
              <a:buClr>
                <a:schemeClr val="accent1"/>
              </a:buClr>
              <a:buSzPts val="2200"/>
              <a:buFont typeface="Arial"/>
              <a:buChar char="■"/>
            </a:pPr>
            <a:r>
              <a:rPr lang="en-US" sz="2200">
                <a:latin typeface="Arial"/>
                <a:ea typeface="Arial"/>
                <a:cs typeface="Arial"/>
                <a:sym typeface="Arial"/>
              </a:rPr>
              <a:t>USD 473 Chapman-Kevin Suther, ksuther@usd473.net</a:t>
            </a:r>
            <a:endParaRPr sz="2200">
              <a:latin typeface="Arial"/>
              <a:ea typeface="Arial"/>
              <a:cs typeface="Arial"/>
              <a:sym typeface="Arial"/>
            </a:endParaRPr>
          </a:p>
          <a:p>
            <a:pPr marL="0" lvl="0" indent="0" algn="l" rtl="0">
              <a:spcBef>
                <a:spcPts val="600"/>
              </a:spcBef>
              <a:spcAft>
                <a:spcPts val="0"/>
              </a:spcAft>
              <a:buNone/>
            </a:pPr>
            <a:endParaRPr sz="2200">
              <a:latin typeface="Arial"/>
              <a:ea typeface="Arial"/>
              <a:cs typeface="Arial"/>
              <a:sym typeface="Arial"/>
            </a:endParaRPr>
          </a:p>
          <a:p>
            <a:pPr marL="1371600" lvl="2" indent="-368300" algn="l" rtl="0">
              <a:spcBef>
                <a:spcPts val="600"/>
              </a:spcBef>
              <a:spcAft>
                <a:spcPts val="0"/>
              </a:spcAft>
              <a:buClr>
                <a:schemeClr val="accent1"/>
              </a:buClr>
              <a:buSzPts val="2200"/>
              <a:buFont typeface="Arial"/>
              <a:buChar char="■"/>
            </a:pPr>
            <a:r>
              <a:rPr lang="en-US" sz="2200">
                <a:latin typeface="Arial"/>
                <a:ea typeface="Arial"/>
                <a:cs typeface="Arial"/>
                <a:sym typeface="Arial"/>
              </a:rPr>
              <a:t>USD 262 Valley Center-Brianna Deas, </a:t>
            </a:r>
            <a:r>
              <a:rPr lang="en-US" sz="2200">
                <a:solidFill>
                  <a:srgbClr val="1F1F1F"/>
                </a:solidFill>
                <a:highlight>
                  <a:srgbClr val="FFFFFF"/>
                </a:highlight>
                <a:latin typeface="Arial"/>
                <a:ea typeface="Arial"/>
                <a:cs typeface="Arial"/>
                <a:sym typeface="Arial"/>
              </a:rPr>
              <a:t>brianna.deas@usd262.net</a:t>
            </a:r>
            <a:r>
              <a:rPr lang="en-US" sz="2200">
                <a:solidFill>
                  <a:srgbClr val="000000"/>
                </a:solidFill>
                <a:latin typeface="Arial"/>
                <a:ea typeface="Arial"/>
                <a:cs typeface="Arial"/>
                <a:sym typeface="Arial"/>
              </a:rPr>
              <a:t> </a:t>
            </a:r>
            <a:endParaRPr sz="2200">
              <a:latin typeface="Arial"/>
              <a:ea typeface="Arial"/>
              <a:cs typeface="Arial"/>
              <a:sym typeface="Arial"/>
            </a:endParaRPr>
          </a:p>
          <a:p>
            <a:pPr marL="0" lvl="0" indent="0" algn="l" rtl="0">
              <a:spcBef>
                <a:spcPts val="600"/>
              </a:spcBef>
              <a:spcAft>
                <a:spcPts val="0"/>
              </a:spcAft>
              <a:buNone/>
            </a:pPr>
            <a:endParaRPr sz="2200">
              <a:latin typeface="Arial"/>
              <a:ea typeface="Arial"/>
              <a:cs typeface="Arial"/>
              <a:sym typeface="Arial"/>
            </a:endParaRPr>
          </a:p>
          <a:p>
            <a:pPr marL="1371600" lvl="2" indent="-368300" algn="l" rtl="0">
              <a:spcBef>
                <a:spcPts val="600"/>
              </a:spcBef>
              <a:spcAft>
                <a:spcPts val="0"/>
              </a:spcAft>
              <a:buClr>
                <a:schemeClr val="accent1"/>
              </a:buClr>
              <a:buSzPts val="2200"/>
              <a:buFont typeface="Arial"/>
              <a:buChar char="■"/>
            </a:pPr>
            <a:r>
              <a:rPr lang="en-US" sz="2200">
                <a:latin typeface="Arial"/>
                <a:ea typeface="Arial"/>
                <a:cs typeface="Arial"/>
                <a:sym typeface="Arial"/>
              </a:rPr>
              <a:t>USD 450 Shawnee Heights-Stacey Bell,</a:t>
            </a:r>
            <a:r>
              <a:rPr lang="en-US" sz="2200">
                <a:uFill>
                  <a:noFill/>
                </a:uFill>
                <a:latin typeface="Arial"/>
                <a:ea typeface="Arial"/>
                <a:cs typeface="Arial"/>
                <a:sym typeface="Arial"/>
                <a:hlinkClick r:id="rId3"/>
              </a:rPr>
              <a:t>bells@usd450.net</a:t>
            </a:r>
            <a:r>
              <a:rPr lang="en-US" sz="2200">
                <a:latin typeface="Arial"/>
                <a:ea typeface="Arial"/>
                <a:cs typeface="Arial"/>
                <a:sym typeface="Arial"/>
              </a:rPr>
              <a:t>,  Rebecca Hummer, hummerr@usd450.net</a:t>
            </a:r>
            <a:endParaRPr sz="2200">
              <a:latin typeface="Arial"/>
              <a:ea typeface="Arial"/>
              <a:cs typeface="Arial"/>
              <a:sym typeface="Arial"/>
            </a:endParaRPr>
          </a:p>
          <a:p>
            <a:pPr marL="1371600" lvl="0" indent="0" algn="l" rtl="0">
              <a:lnSpc>
                <a:spcPct val="100000"/>
              </a:lnSpc>
              <a:spcBef>
                <a:spcPts val="0"/>
              </a:spcBef>
              <a:spcAft>
                <a:spcPts val="0"/>
              </a:spcAft>
              <a:buNone/>
            </a:pPr>
            <a:endParaRPr sz="220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Custom Design">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147</Words>
  <Application>Microsoft Office PowerPoint</Application>
  <PresentationFormat>Widescreen</PresentationFormat>
  <Paragraphs>50</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Open Sans SemiBold</vt:lpstr>
      <vt:lpstr>Open Sans Light</vt:lpstr>
      <vt:lpstr>Open Sans</vt:lpstr>
      <vt:lpstr>Calibri</vt:lpstr>
      <vt:lpstr>Arial</vt:lpstr>
      <vt:lpstr>Noto Sans Symbols</vt:lpstr>
      <vt:lpstr>Custom Design</vt:lpstr>
      <vt:lpstr>Standards ALignment Panel Discussion</vt:lpstr>
      <vt:lpstr>Panel Systems &amp; Panelists</vt:lpstr>
      <vt:lpstr>This session</vt:lpstr>
      <vt:lpstr>Context from each Panelist</vt:lpstr>
      <vt:lpstr>Table Talk</vt:lpstr>
      <vt:lpstr>Q &amp; A</vt:lpstr>
      <vt:lpstr>Panelist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Cheryl Franklin</dc:creator>
  <cp:lastModifiedBy>Mindy Bruce</cp:lastModifiedBy>
  <cp:revision>1</cp:revision>
  <dcterms:created xsi:type="dcterms:W3CDTF">2017-11-21T21:33:09Z</dcterms:created>
  <dcterms:modified xsi:type="dcterms:W3CDTF">2026-07-22T01:32:26Z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0x01010063809B7AE0769C40BC7FC10221A5AC4C</vt:lpwstr>
  </property>
</Properties>
</file>