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comment1.xml" ContentType="application/vnd.openxmlformats-officedocument.presentationml.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7" r:id="rId2"/>
  </p:sldMasterIdLst>
  <p:notesMasterIdLst>
    <p:notesMasterId r:id="rId1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12192000" cy="6858000"/>
  <p:notesSz cx="6858000" cy="9144000"/>
  <p:embeddedFontLst>
    <p:embeddedFont>
      <p:font typeface="Open Sans" panose="020B0606030504020204" pitchFamily="34" charset="0"/>
      <p:regular r:id="rId19"/>
      <p:bold r:id="rId20"/>
      <p:italic r:id="rId21"/>
      <p:boldItalic r:id="rId22"/>
    </p:embeddedFont>
    <p:embeddedFont>
      <p:font typeface="Open Sans ExtraBold" panose="020B0906030804020204" pitchFamily="34" charset="0"/>
      <p:bold r:id="rId23"/>
      <p:boldItalic r:id="rId24"/>
    </p:embeddedFont>
    <p:embeddedFont>
      <p:font typeface="Open Sans Light" panose="020B0306030504020204" pitchFamily="34" charset="0"/>
      <p:regular r:id="rId25"/>
      <p:bold r:id="rId26"/>
      <p:italic r:id="rId27"/>
      <p:boldItalic r:id="rId28"/>
    </p:embeddedFont>
    <p:embeddedFont>
      <p:font typeface="Open Sans SemiBold" panose="020B0706030804020204"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7" roundtripDataSignature="AMtx7mgaHtwARqrHRulju7tmZ9nv9BFcog=="/>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ay Scott"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16567B8C-08C6-4DD3-8CFD-10C86E70115F}">
  <a:tblStyle styleId="{16567B8C-08C6-4DD3-8CFD-10C86E70115F}"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7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notesMaster" Target="notesMasters/notesMaster1.xml"/><Relationship Id="rId26" Type="http://schemas.openxmlformats.org/officeDocument/2006/relationships/font" Target="fonts/font8.fntdata"/><Relationship Id="rId39" Type="http://schemas.openxmlformats.org/officeDocument/2006/relationships/presProps" Target="presProps.xml"/><Relationship Id="rId21" Type="http://schemas.openxmlformats.org/officeDocument/2006/relationships/font" Target="fonts/font3.fntdata"/><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7.fntdata"/><Relationship Id="rId38"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2.fntdata"/><Relationship Id="rId29" Type="http://schemas.openxmlformats.org/officeDocument/2006/relationships/font" Target="fonts/font11.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6.fntdata"/><Relationship Id="rId32" Type="http://schemas.openxmlformats.org/officeDocument/2006/relationships/font" Target="fonts/font14.fntdata"/><Relationship Id="rId37" Type="http://customschemas.google.com/relationships/presentationmetadata" Target="metadata"/><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8.xml"/><Relationship Id="rId19" Type="http://schemas.openxmlformats.org/officeDocument/2006/relationships/font" Target="fonts/font1.fntdata"/><Relationship Id="rId31" Type="http://schemas.openxmlformats.org/officeDocument/2006/relationships/font" Target="fonts/font13.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font" Target="fonts/font12.fntdata"/><Relationship Id="rId8" Type="http://schemas.openxmlformats.org/officeDocument/2006/relationships/slide" Target="slides/slide6.xml"/><Relationship Id="rId3" Type="http://schemas.openxmlformats.org/officeDocument/2006/relationships/slide" Target="slides/slide1.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6-07-15T21:37:16.868" idx="1">
    <p:pos x="600" y="942"/>
    <p:text>We really aren't evaluating implementation.  I think this could send mixed messages about whether achieving targets at 6 months and 1 year matters in the accreditation decision.  Thoughts?</p:text>
    <p:extLst>
      <p:ext uri="{C676402C-5697-4E1C-873F-D02D1690AC5C}">
        <p15:threadingInfo xmlns:p15="http://schemas.microsoft.com/office/powerpoint/2012/main" timeZoneBias="0"/>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commentPostId="AAAB-4GIors"/>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7"/>
        <p:cNvGrpSpPr/>
        <p:nvPr/>
      </p:nvGrpSpPr>
      <p:grpSpPr>
        <a:xfrm>
          <a:off x="0" y="0"/>
          <a:ext cx="0" cy="0"/>
          <a:chOff x="0" y="0"/>
          <a:chExt cx="0" cy="0"/>
        </a:xfrm>
      </p:grpSpPr>
      <p:sp>
        <p:nvSpPr>
          <p:cNvPr id="288" name="Google Shape;288;g3f338b875b8_0_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89" name="Google Shape;289;g3f338b875b8_0_0: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Google Shape;422;g3f4357fb10a_0_108:notes"/>
          <p:cNvSpPr>
            <a:spLocks noGrp="1" noRot="1" noChangeAspect="1"/>
          </p:cNvSpPr>
          <p:nvPr>
            <p:ph type="sldImg" idx="2"/>
          </p:nvPr>
        </p:nvSpPr>
        <p:spPr>
          <a:xfrm>
            <a:off x="701951" y="1143000"/>
            <a:ext cx="5454000" cy="308550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423" name="Google Shape;423;g3f4357fb10a_0_108:notes"/>
          <p:cNvSpPr txBox="1">
            <a:spLocks noGrp="1"/>
          </p:cNvSpPr>
          <p:nvPr>
            <p:ph type="body" idx="1"/>
          </p:nvPr>
        </p:nvSpPr>
        <p:spPr>
          <a:xfrm>
            <a:off x="685800" y="4400550"/>
            <a:ext cx="5486400" cy="3600600"/>
          </a:xfrm>
          <a:prstGeom prst="rect">
            <a:avLst/>
          </a:prstGeom>
          <a:noFill/>
          <a:ln>
            <a:noFill/>
          </a:ln>
        </p:spPr>
        <p:txBody>
          <a:bodyPr spcFirstLastPara="1" wrap="square" lIns="91325" tIns="45650" rIns="91325" bIns="45650" anchor="t" anchorCtr="0">
            <a:noAutofit/>
          </a:bodyPr>
          <a:lstStyle/>
          <a:p>
            <a:pPr marL="0" lvl="0" indent="0" algn="l" rtl="0">
              <a:lnSpc>
                <a:spcPct val="100000"/>
              </a:lnSpc>
              <a:spcBef>
                <a:spcPts val="0"/>
              </a:spcBef>
              <a:spcAft>
                <a:spcPts val="0"/>
              </a:spcAft>
              <a:buSzPts val="1400"/>
              <a:buNone/>
            </a:pPr>
            <a:r>
              <a:rPr lang="en-US"/>
              <a:t> Review each document.</a:t>
            </a:r>
            <a:r>
              <a:rPr lang="en-US">
                <a:highlight>
                  <a:schemeClr val="lt1"/>
                </a:highlight>
              </a:rPr>
              <a:t> </a:t>
            </a:r>
            <a:endParaRPr>
              <a:highlight>
                <a:schemeClr val="lt1"/>
              </a:highlight>
            </a:endParaRPr>
          </a:p>
        </p:txBody>
      </p:sp>
      <p:sp>
        <p:nvSpPr>
          <p:cNvPr id="424" name="Google Shape;424;g3f4357fb10a_0_108:notes"/>
          <p:cNvSpPr txBox="1">
            <a:spLocks noGrp="1"/>
          </p:cNvSpPr>
          <p:nvPr>
            <p:ph type="sldNum" idx="12"/>
          </p:nvPr>
        </p:nvSpPr>
        <p:spPr>
          <a:xfrm>
            <a:off x="3884613" y="8685213"/>
            <a:ext cx="2971800" cy="459000"/>
          </a:xfrm>
          <a:prstGeom prst="rect">
            <a:avLst/>
          </a:prstGeom>
          <a:noFill/>
          <a:ln>
            <a:noFill/>
          </a:ln>
        </p:spPr>
        <p:txBody>
          <a:bodyPr spcFirstLastPara="1" wrap="square" lIns="91325" tIns="45650" rIns="91325" bIns="4565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8"/>
        <p:cNvGrpSpPr/>
        <p:nvPr/>
      </p:nvGrpSpPr>
      <p:grpSpPr>
        <a:xfrm>
          <a:off x="0" y="0"/>
          <a:ext cx="0" cy="0"/>
          <a:chOff x="0" y="0"/>
          <a:chExt cx="0" cy="0"/>
        </a:xfrm>
      </p:grpSpPr>
      <p:sp>
        <p:nvSpPr>
          <p:cNvPr id="429" name="Google Shape;429;g3f4357fb10a_0_119:notes"/>
          <p:cNvSpPr>
            <a:spLocks noGrp="1" noRot="1" noChangeAspect="1"/>
          </p:cNvSpPr>
          <p:nvPr>
            <p:ph type="sldImg" idx="2"/>
          </p:nvPr>
        </p:nvSpPr>
        <p:spPr>
          <a:xfrm>
            <a:off x="701951" y="1143000"/>
            <a:ext cx="5454000" cy="308550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430" name="Google Shape;430;g3f4357fb10a_0_119:notes"/>
          <p:cNvSpPr txBox="1">
            <a:spLocks noGrp="1"/>
          </p:cNvSpPr>
          <p:nvPr>
            <p:ph type="body" idx="1"/>
          </p:nvPr>
        </p:nvSpPr>
        <p:spPr>
          <a:xfrm>
            <a:off x="685800" y="4400550"/>
            <a:ext cx="5486400" cy="3600600"/>
          </a:xfrm>
          <a:prstGeom prst="rect">
            <a:avLst/>
          </a:prstGeom>
          <a:noFill/>
          <a:ln>
            <a:noFill/>
          </a:ln>
        </p:spPr>
        <p:txBody>
          <a:bodyPr spcFirstLastPara="1" wrap="square" lIns="91325" tIns="45650" rIns="91325" bIns="45650" anchor="t" anchorCtr="0">
            <a:noAutofit/>
          </a:bodyPr>
          <a:lstStyle/>
          <a:p>
            <a:pPr marL="0" lvl="0" indent="0" algn="l" rtl="0">
              <a:lnSpc>
                <a:spcPct val="115000"/>
              </a:lnSpc>
              <a:spcBef>
                <a:spcPts val="1200"/>
              </a:spcBef>
              <a:spcAft>
                <a:spcPts val="0"/>
              </a:spcAft>
              <a:buSzPts val="1400"/>
              <a:buNone/>
            </a:pPr>
            <a:r>
              <a:rPr lang="en-US"/>
              <a:t>Walk through each section</a:t>
            </a:r>
            <a:endParaRPr/>
          </a:p>
          <a:p>
            <a:pPr marL="0" lvl="0" indent="0" algn="l" rtl="0">
              <a:lnSpc>
                <a:spcPct val="115000"/>
              </a:lnSpc>
              <a:spcBef>
                <a:spcPts val="1200"/>
              </a:spcBef>
              <a:spcAft>
                <a:spcPts val="0"/>
              </a:spcAft>
              <a:buSzPts val="1400"/>
              <a:buNone/>
            </a:pPr>
            <a:r>
              <a:rPr lang="en-US"/>
              <a:t>Highlights to mention:</a:t>
            </a:r>
            <a:endParaRPr/>
          </a:p>
          <a:p>
            <a:pPr marL="444500" lvl="0" indent="-304800" algn="l" rtl="0">
              <a:lnSpc>
                <a:spcPct val="115000"/>
              </a:lnSpc>
              <a:spcBef>
                <a:spcPts val="1200"/>
              </a:spcBef>
              <a:spcAft>
                <a:spcPts val="0"/>
              </a:spcAft>
              <a:buSzPts val="1400"/>
              <a:buAutoNum type="arabicPeriod"/>
            </a:pPr>
            <a:r>
              <a:rPr lang="en-US"/>
              <a:t>Listing notices/wonders on stick note as an audience member during Share-outs.</a:t>
            </a:r>
            <a:endParaRPr/>
          </a:p>
          <a:p>
            <a:pPr marL="444500" lvl="0" indent="-304800" algn="l" rtl="0">
              <a:lnSpc>
                <a:spcPct val="115000"/>
              </a:lnSpc>
              <a:spcBef>
                <a:spcPts val="0"/>
              </a:spcBef>
              <a:spcAft>
                <a:spcPts val="0"/>
              </a:spcAft>
              <a:buSzPts val="1400"/>
              <a:buAutoNum type="arabicPeriod"/>
            </a:pPr>
            <a:r>
              <a:rPr lang="en-US"/>
              <a:t>Overall objective of Reflection on Implementation section - identifying one strength (Standard #/Indicator #) and one gap (Standard #/Indicator #)</a:t>
            </a:r>
            <a:endParaRPr/>
          </a:p>
          <a:p>
            <a:pPr marL="444500" lvl="0" indent="-304800" algn="l" rtl="0">
              <a:lnSpc>
                <a:spcPct val="115000"/>
              </a:lnSpc>
              <a:spcBef>
                <a:spcPts val="0"/>
              </a:spcBef>
              <a:spcAft>
                <a:spcPts val="0"/>
              </a:spcAft>
              <a:buSzPts val="1400"/>
              <a:buAutoNum type="arabicPeriod"/>
            </a:pPr>
            <a:r>
              <a:rPr lang="en-US"/>
              <a:t>Data Connections - student formative data collaboration</a:t>
            </a:r>
            <a:endParaRPr/>
          </a:p>
          <a:p>
            <a:pPr marL="444500" lvl="0" indent="-304800" algn="l" rtl="0">
              <a:lnSpc>
                <a:spcPct val="115000"/>
              </a:lnSpc>
              <a:spcBef>
                <a:spcPts val="0"/>
              </a:spcBef>
              <a:spcAft>
                <a:spcPts val="0"/>
              </a:spcAft>
              <a:buSzPts val="1400"/>
              <a:buAutoNum type="arabicPeriod"/>
            </a:pPr>
            <a:r>
              <a:rPr lang="en-US"/>
              <a:t>Guided Reflective questions - meant to help you think about what’s highest leverage for next Action Plan.</a:t>
            </a:r>
            <a:endParaRPr/>
          </a:p>
          <a:p>
            <a:pPr marL="444500" lvl="0" indent="-304800" algn="l" rtl="0">
              <a:lnSpc>
                <a:spcPct val="115000"/>
              </a:lnSpc>
              <a:spcBef>
                <a:spcPts val="0"/>
              </a:spcBef>
              <a:spcAft>
                <a:spcPts val="0"/>
              </a:spcAft>
              <a:buSzPts val="1400"/>
              <a:buAutoNum type="arabicPeriod"/>
            </a:pPr>
            <a:r>
              <a:rPr lang="en-US"/>
              <a:t>Only 30 minutes for Next Action Plan development - may need more or less time but only need to have Fundamental/Structure tentatively identified along with strength/gap in implementation and who/how to engage going back.  </a:t>
            </a:r>
            <a:endParaRPr/>
          </a:p>
        </p:txBody>
      </p:sp>
      <p:sp>
        <p:nvSpPr>
          <p:cNvPr id="431" name="Google Shape;431;g3f4357fb10a_0_119:notes"/>
          <p:cNvSpPr txBox="1">
            <a:spLocks noGrp="1"/>
          </p:cNvSpPr>
          <p:nvPr>
            <p:ph type="sldNum" idx="12"/>
          </p:nvPr>
        </p:nvSpPr>
        <p:spPr>
          <a:xfrm>
            <a:off x="3884613" y="8685213"/>
            <a:ext cx="2971800" cy="459000"/>
          </a:xfrm>
          <a:prstGeom prst="rect">
            <a:avLst/>
          </a:prstGeom>
          <a:noFill/>
          <a:ln>
            <a:noFill/>
          </a:ln>
        </p:spPr>
        <p:txBody>
          <a:bodyPr spcFirstLastPara="1" wrap="square" lIns="91325" tIns="45650" rIns="91325" bIns="4565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11</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6"/>
        <p:cNvGrpSpPr/>
        <p:nvPr/>
      </p:nvGrpSpPr>
      <p:grpSpPr>
        <a:xfrm>
          <a:off x="0" y="0"/>
          <a:ext cx="0" cy="0"/>
          <a:chOff x="0" y="0"/>
          <a:chExt cx="0" cy="0"/>
        </a:xfrm>
      </p:grpSpPr>
      <p:sp>
        <p:nvSpPr>
          <p:cNvPr id="437" name="Google Shape;437;g3f4357fb10a_0_23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8" name="Google Shape;438;g3f4357fb10a_0_232: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39" name="Google Shape;439;g3f4357fb10a_0_232: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2"/>
        <p:cNvGrpSpPr/>
        <p:nvPr/>
      </p:nvGrpSpPr>
      <p:grpSpPr>
        <a:xfrm>
          <a:off x="0" y="0"/>
          <a:ext cx="0" cy="0"/>
          <a:chOff x="0" y="0"/>
          <a:chExt cx="0" cy="0"/>
        </a:xfrm>
      </p:grpSpPr>
      <p:sp>
        <p:nvSpPr>
          <p:cNvPr id="443" name="Google Shape;443;g3f4357fb10a_0_24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44" name="Google Shape;444;g3f4357fb10a_0_24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42857"/>
              </a:lnSpc>
              <a:spcBef>
                <a:spcPts val="1100"/>
              </a:spcBef>
              <a:spcAft>
                <a:spcPts val="0"/>
              </a:spcAft>
              <a:buSzPts val="1400"/>
              <a:buNone/>
            </a:pPr>
            <a:r>
              <a:rPr lang="en-US" sz="1050" b="1">
                <a:latin typeface="Arial"/>
                <a:ea typeface="Arial"/>
                <a:cs typeface="Arial"/>
                <a:sym typeface="Arial"/>
              </a:rPr>
              <a:t>Option 1 - listed on slide</a:t>
            </a:r>
            <a:endParaRPr sz="1050" b="1">
              <a:latin typeface="Arial"/>
              <a:ea typeface="Arial"/>
              <a:cs typeface="Arial"/>
              <a:sym typeface="Arial"/>
            </a:endParaRPr>
          </a:p>
          <a:p>
            <a:pPr marL="0" lvl="0" indent="0" algn="l" rtl="0">
              <a:lnSpc>
                <a:spcPct val="142857"/>
              </a:lnSpc>
              <a:spcBef>
                <a:spcPts val="1100"/>
              </a:spcBef>
              <a:spcAft>
                <a:spcPts val="0"/>
              </a:spcAft>
              <a:buSzPts val="1400"/>
              <a:buNone/>
            </a:pPr>
            <a:endParaRPr sz="1050" b="1">
              <a:latin typeface="Arial"/>
              <a:ea typeface="Arial"/>
              <a:cs typeface="Arial"/>
              <a:sym typeface="Arial"/>
            </a:endParaRPr>
          </a:p>
          <a:p>
            <a:pPr marL="0" lvl="0" indent="0" algn="l" rtl="0">
              <a:lnSpc>
                <a:spcPct val="142857"/>
              </a:lnSpc>
              <a:spcBef>
                <a:spcPts val="1100"/>
              </a:spcBef>
              <a:spcAft>
                <a:spcPts val="0"/>
              </a:spcAft>
              <a:buSzPts val="1400"/>
              <a:buNone/>
            </a:pPr>
            <a:r>
              <a:rPr lang="en-US" sz="1050" b="1">
                <a:latin typeface="Arial"/>
                <a:ea typeface="Arial"/>
                <a:cs typeface="Arial"/>
                <a:sym typeface="Arial"/>
              </a:rPr>
              <a:t>Option 2</a:t>
            </a:r>
            <a:endParaRPr sz="1050" b="1">
              <a:latin typeface="Arial"/>
              <a:ea typeface="Arial"/>
              <a:cs typeface="Arial"/>
              <a:sym typeface="Arial"/>
            </a:endParaRPr>
          </a:p>
          <a:p>
            <a:pPr marL="0" lvl="0" indent="0" algn="l" rtl="0">
              <a:lnSpc>
                <a:spcPct val="142857"/>
              </a:lnSpc>
              <a:spcBef>
                <a:spcPts val="1100"/>
              </a:spcBef>
              <a:spcAft>
                <a:spcPts val="0"/>
              </a:spcAft>
              <a:buClr>
                <a:schemeClr val="dk1"/>
              </a:buClr>
              <a:buSzPts val="1100"/>
              <a:buFont typeface="Arial"/>
              <a:buNone/>
            </a:pPr>
            <a:r>
              <a:rPr lang="en-US" sz="1050" b="1">
                <a:latin typeface="Arial"/>
                <a:ea typeface="Arial"/>
                <a:cs typeface="Arial"/>
                <a:sym typeface="Arial"/>
              </a:rPr>
              <a:t>DO:</a:t>
            </a:r>
            <a:endParaRPr sz="1050" b="1">
              <a:latin typeface="Arial"/>
              <a:ea typeface="Arial"/>
              <a:cs typeface="Arial"/>
              <a:sym typeface="Arial"/>
            </a:endParaRPr>
          </a:p>
          <a:p>
            <a:pPr marL="457200" lvl="0" indent="-295275" algn="l" rtl="0">
              <a:lnSpc>
                <a:spcPct val="115000"/>
              </a:lnSpc>
              <a:spcBef>
                <a:spcPts val="1100"/>
              </a:spcBef>
              <a:spcAft>
                <a:spcPts val="0"/>
              </a:spcAft>
              <a:buClr>
                <a:schemeClr val="dk1"/>
              </a:buClr>
              <a:buSzPts val="1050"/>
              <a:buChar char="●"/>
            </a:pPr>
            <a:r>
              <a:rPr lang="en-US" sz="1050">
                <a:latin typeface="Arial"/>
                <a:ea typeface="Arial"/>
                <a:cs typeface="Arial"/>
                <a:sym typeface="Arial"/>
              </a:rPr>
              <a:t>What actions from your KESA Action Plan have been implemented most consistently?</a:t>
            </a:r>
            <a:endParaRPr sz="1050">
              <a:latin typeface="Arial"/>
              <a:ea typeface="Arial"/>
              <a:cs typeface="Arial"/>
              <a:sym typeface="Arial"/>
            </a:endParaRPr>
          </a:p>
          <a:p>
            <a:pPr marL="0" lvl="0" indent="0" algn="l" rtl="0">
              <a:lnSpc>
                <a:spcPct val="142857"/>
              </a:lnSpc>
              <a:spcBef>
                <a:spcPts val="1100"/>
              </a:spcBef>
              <a:spcAft>
                <a:spcPts val="0"/>
              </a:spcAft>
              <a:buClr>
                <a:schemeClr val="dk1"/>
              </a:buClr>
              <a:buSzPts val="1100"/>
              <a:buFont typeface="Arial"/>
              <a:buNone/>
            </a:pPr>
            <a:r>
              <a:rPr lang="en-US" sz="1050" b="1">
                <a:latin typeface="Arial"/>
                <a:ea typeface="Arial"/>
                <a:cs typeface="Arial"/>
                <a:sym typeface="Arial"/>
              </a:rPr>
              <a:t>STUDY:</a:t>
            </a:r>
            <a:endParaRPr sz="1050" b="1">
              <a:latin typeface="Arial"/>
              <a:ea typeface="Arial"/>
              <a:cs typeface="Arial"/>
              <a:sym typeface="Arial"/>
            </a:endParaRPr>
          </a:p>
          <a:p>
            <a:pPr marL="457200" lvl="0" indent="-295275" algn="l" rtl="0">
              <a:lnSpc>
                <a:spcPct val="115000"/>
              </a:lnSpc>
              <a:spcBef>
                <a:spcPts val="1100"/>
              </a:spcBef>
              <a:spcAft>
                <a:spcPts val="0"/>
              </a:spcAft>
              <a:buClr>
                <a:schemeClr val="dk1"/>
              </a:buClr>
              <a:buSzPts val="1050"/>
              <a:buChar char="●"/>
            </a:pPr>
            <a:r>
              <a:rPr lang="en-US" sz="1050">
                <a:latin typeface="Arial"/>
                <a:ea typeface="Arial"/>
                <a:cs typeface="Arial"/>
                <a:sym typeface="Arial"/>
              </a:rPr>
              <a:t>What evidence or data are telling you the implementation is working—or not working—as intended?</a:t>
            </a:r>
            <a:endParaRPr sz="1050">
              <a:latin typeface="Arial"/>
              <a:ea typeface="Arial"/>
              <a:cs typeface="Arial"/>
              <a:sym typeface="Arial"/>
            </a:endParaRPr>
          </a:p>
          <a:p>
            <a:pPr marL="0" lvl="0" indent="0" algn="l" rtl="0">
              <a:lnSpc>
                <a:spcPct val="142857"/>
              </a:lnSpc>
              <a:spcBef>
                <a:spcPts val="1100"/>
              </a:spcBef>
              <a:spcAft>
                <a:spcPts val="0"/>
              </a:spcAft>
              <a:buClr>
                <a:schemeClr val="dk1"/>
              </a:buClr>
              <a:buSzPts val="1100"/>
              <a:buFont typeface="Arial"/>
              <a:buNone/>
            </a:pPr>
            <a:r>
              <a:rPr lang="en-US" sz="1050" b="1">
                <a:latin typeface="Arial"/>
                <a:ea typeface="Arial"/>
                <a:cs typeface="Arial"/>
                <a:sym typeface="Arial"/>
              </a:rPr>
              <a:t>ACT:</a:t>
            </a:r>
            <a:endParaRPr sz="1050" b="1">
              <a:latin typeface="Arial"/>
              <a:ea typeface="Arial"/>
              <a:cs typeface="Arial"/>
              <a:sym typeface="Arial"/>
            </a:endParaRPr>
          </a:p>
          <a:p>
            <a:pPr marL="457200" lvl="0" indent="-295275" algn="l" rtl="0">
              <a:lnSpc>
                <a:spcPct val="115000"/>
              </a:lnSpc>
              <a:spcBef>
                <a:spcPts val="1100"/>
              </a:spcBef>
              <a:spcAft>
                <a:spcPts val="0"/>
              </a:spcAft>
              <a:buClr>
                <a:schemeClr val="dk1"/>
              </a:buClr>
              <a:buSzPts val="1050"/>
              <a:buChar char="●"/>
            </a:pPr>
            <a:r>
              <a:rPr lang="en-US" sz="1050">
                <a:latin typeface="Arial"/>
                <a:ea typeface="Arial"/>
                <a:cs typeface="Arial"/>
                <a:sym typeface="Arial"/>
              </a:rPr>
              <a:t>What changes, refinements, or new strategies are you considering based on what you've learned?</a:t>
            </a:r>
            <a:endParaRPr sz="1050">
              <a:latin typeface="Arial"/>
              <a:ea typeface="Arial"/>
              <a:cs typeface="Arial"/>
              <a:sym typeface="Arial"/>
            </a:endParaRPr>
          </a:p>
          <a:p>
            <a:pPr marL="0" lvl="0" indent="0" algn="l" rtl="0">
              <a:lnSpc>
                <a:spcPct val="142857"/>
              </a:lnSpc>
              <a:spcBef>
                <a:spcPts val="1100"/>
              </a:spcBef>
              <a:spcAft>
                <a:spcPts val="0"/>
              </a:spcAft>
              <a:buSzPts val="1400"/>
              <a:buNone/>
            </a:pPr>
            <a:endParaRPr sz="1250" b="1">
              <a:latin typeface="Arial"/>
              <a:ea typeface="Arial"/>
              <a:cs typeface="Arial"/>
              <a:sym typeface="Arial"/>
            </a:endParaRPr>
          </a:p>
          <a:p>
            <a:pPr marL="0" lvl="0" indent="0" algn="l" rtl="0">
              <a:lnSpc>
                <a:spcPct val="142857"/>
              </a:lnSpc>
              <a:spcBef>
                <a:spcPts val="1100"/>
              </a:spcBef>
              <a:spcAft>
                <a:spcPts val="0"/>
              </a:spcAft>
              <a:buSzPts val="1400"/>
              <a:buNone/>
            </a:pPr>
            <a:r>
              <a:rPr lang="en-US" sz="1250" b="1">
                <a:latin typeface="Arial"/>
                <a:ea typeface="Arial"/>
                <a:cs typeface="Arial"/>
                <a:sym typeface="Arial"/>
              </a:rPr>
              <a:t>Option 3</a:t>
            </a:r>
            <a:endParaRPr sz="1250" b="1">
              <a:latin typeface="Arial"/>
              <a:ea typeface="Arial"/>
              <a:cs typeface="Arial"/>
              <a:sym typeface="Arial"/>
            </a:endParaRPr>
          </a:p>
          <a:p>
            <a:pPr marL="0" lvl="0" indent="0" algn="l" rtl="0">
              <a:lnSpc>
                <a:spcPct val="142857"/>
              </a:lnSpc>
              <a:spcBef>
                <a:spcPts val="1100"/>
              </a:spcBef>
              <a:spcAft>
                <a:spcPts val="0"/>
              </a:spcAft>
              <a:buClr>
                <a:schemeClr val="dk1"/>
              </a:buClr>
              <a:buSzPts val="1100"/>
              <a:buFont typeface="Arial"/>
              <a:buNone/>
            </a:pPr>
            <a:r>
              <a:rPr lang="en-US" sz="1050">
                <a:latin typeface="Arial"/>
                <a:ea typeface="Arial"/>
                <a:cs typeface="Arial"/>
                <a:sym typeface="Arial"/>
              </a:rPr>
              <a:t>Have groups answer these four questions:</a:t>
            </a:r>
            <a:endParaRPr sz="1050">
              <a:latin typeface="Arial"/>
              <a:ea typeface="Arial"/>
              <a:cs typeface="Arial"/>
              <a:sym typeface="Arial"/>
            </a:endParaRPr>
          </a:p>
          <a:p>
            <a:pPr marL="457200" lvl="0" indent="-295275" algn="l" rtl="0">
              <a:lnSpc>
                <a:spcPct val="115000"/>
              </a:lnSpc>
              <a:spcBef>
                <a:spcPts val="1100"/>
              </a:spcBef>
              <a:spcAft>
                <a:spcPts val="0"/>
              </a:spcAft>
              <a:buClr>
                <a:schemeClr val="dk1"/>
              </a:buClr>
              <a:buSzPts val="1050"/>
              <a:buAutoNum type="arabicPeriod"/>
            </a:pPr>
            <a:r>
              <a:rPr lang="en-US" sz="1050" b="1">
                <a:latin typeface="Arial"/>
                <a:ea typeface="Arial"/>
                <a:cs typeface="Arial"/>
                <a:sym typeface="Arial"/>
              </a:rPr>
              <a:t>What's working?</a:t>
            </a:r>
            <a:br>
              <a:rPr lang="en-US" sz="1050" b="1">
                <a:latin typeface="Arial"/>
                <a:ea typeface="Arial"/>
                <a:cs typeface="Arial"/>
                <a:sym typeface="Arial"/>
              </a:rPr>
            </a:br>
            <a:endParaRPr sz="1050" b="1">
              <a:latin typeface="Arial"/>
              <a:ea typeface="Arial"/>
              <a:cs typeface="Arial"/>
              <a:sym typeface="Arial"/>
            </a:endParaRPr>
          </a:p>
          <a:p>
            <a:pPr marL="914400" lvl="1" indent="-295275" algn="l" rtl="0">
              <a:lnSpc>
                <a:spcPct val="115000"/>
              </a:lnSpc>
              <a:spcBef>
                <a:spcPts val="0"/>
              </a:spcBef>
              <a:spcAft>
                <a:spcPts val="0"/>
              </a:spcAft>
              <a:buClr>
                <a:schemeClr val="dk1"/>
              </a:buClr>
              <a:buSzPts val="1050"/>
              <a:buChar char="○"/>
            </a:pPr>
            <a:r>
              <a:rPr lang="en-US" sz="1050">
                <a:latin typeface="Arial"/>
                <a:ea typeface="Arial"/>
                <a:cs typeface="Arial"/>
                <a:sym typeface="Arial"/>
              </a:rPr>
              <a:t>Share a practice that is generating positive results.</a:t>
            </a:r>
            <a:endParaRPr sz="1050">
              <a:latin typeface="Arial"/>
              <a:ea typeface="Arial"/>
              <a:cs typeface="Arial"/>
              <a:sym typeface="Arial"/>
            </a:endParaRPr>
          </a:p>
          <a:p>
            <a:pPr marL="457200" lvl="0" indent="-295275" algn="l" rtl="0">
              <a:lnSpc>
                <a:spcPct val="115000"/>
              </a:lnSpc>
              <a:spcBef>
                <a:spcPts val="0"/>
              </a:spcBef>
              <a:spcAft>
                <a:spcPts val="0"/>
              </a:spcAft>
              <a:buClr>
                <a:schemeClr val="dk1"/>
              </a:buClr>
              <a:buSzPts val="1050"/>
              <a:buAutoNum type="arabicPeriod"/>
            </a:pPr>
            <a:r>
              <a:rPr lang="en-US" sz="1050" b="1">
                <a:latin typeface="Arial"/>
                <a:ea typeface="Arial"/>
                <a:cs typeface="Arial"/>
                <a:sym typeface="Arial"/>
              </a:rPr>
              <a:t>What's challenging?</a:t>
            </a:r>
            <a:br>
              <a:rPr lang="en-US" sz="1050" b="1">
                <a:latin typeface="Arial"/>
                <a:ea typeface="Arial"/>
                <a:cs typeface="Arial"/>
                <a:sym typeface="Arial"/>
              </a:rPr>
            </a:br>
            <a:endParaRPr sz="1050" b="1">
              <a:latin typeface="Arial"/>
              <a:ea typeface="Arial"/>
              <a:cs typeface="Arial"/>
              <a:sym typeface="Arial"/>
            </a:endParaRPr>
          </a:p>
          <a:p>
            <a:pPr marL="914400" lvl="1" indent="-295275" algn="l" rtl="0">
              <a:lnSpc>
                <a:spcPct val="115000"/>
              </a:lnSpc>
              <a:spcBef>
                <a:spcPts val="0"/>
              </a:spcBef>
              <a:spcAft>
                <a:spcPts val="0"/>
              </a:spcAft>
              <a:buClr>
                <a:schemeClr val="dk1"/>
              </a:buClr>
              <a:buSzPts val="1050"/>
              <a:buChar char="○"/>
            </a:pPr>
            <a:r>
              <a:rPr lang="en-US" sz="1050">
                <a:latin typeface="Arial"/>
                <a:ea typeface="Arial"/>
                <a:cs typeface="Arial"/>
                <a:sym typeface="Arial"/>
              </a:rPr>
              <a:t>Share a struggle that others may be able to help solve.</a:t>
            </a:r>
            <a:endParaRPr sz="1050">
              <a:latin typeface="Arial"/>
              <a:ea typeface="Arial"/>
              <a:cs typeface="Arial"/>
              <a:sym typeface="Arial"/>
            </a:endParaRPr>
          </a:p>
          <a:p>
            <a:pPr marL="457200" lvl="0" indent="-295275" algn="l" rtl="0">
              <a:lnSpc>
                <a:spcPct val="115000"/>
              </a:lnSpc>
              <a:spcBef>
                <a:spcPts val="0"/>
              </a:spcBef>
              <a:spcAft>
                <a:spcPts val="0"/>
              </a:spcAft>
              <a:buClr>
                <a:schemeClr val="dk1"/>
              </a:buClr>
              <a:buSzPts val="1050"/>
              <a:buAutoNum type="arabicPeriod"/>
            </a:pPr>
            <a:r>
              <a:rPr lang="en-US" sz="1050" b="1">
                <a:latin typeface="Arial"/>
                <a:ea typeface="Arial"/>
                <a:cs typeface="Arial"/>
                <a:sym typeface="Arial"/>
              </a:rPr>
              <a:t>What's surprising?</a:t>
            </a:r>
            <a:br>
              <a:rPr lang="en-US" sz="1050" b="1">
                <a:latin typeface="Arial"/>
                <a:ea typeface="Arial"/>
                <a:cs typeface="Arial"/>
                <a:sym typeface="Arial"/>
              </a:rPr>
            </a:br>
            <a:endParaRPr sz="1050" b="1">
              <a:latin typeface="Arial"/>
              <a:ea typeface="Arial"/>
              <a:cs typeface="Arial"/>
              <a:sym typeface="Arial"/>
            </a:endParaRPr>
          </a:p>
          <a:p>
            <a:pPr marL="914400" lvl="1" indent="-295275" algn="l" rtl="0">
              <a:lnSpc>
                <a:spcPct val="115000"/>
              </a:lnSpc>
              <a:spcBef>
                <a:spcPts val="0"/>
              </a:spcBef>
              <a:spcAft>
                <a:spcPts val="0"/>
              </a:spcAft>
              <a:buClr>
                <a:schemeClr val="dk1"/>
              </a:buClr>
              <a:buSzPts val="1050"/>
              <a:buChar char="○"/>
            </a:pPr>
            <a:r>
              <a:rPr lang="en-US" sz="1050">
                <a:latin typeface="Arial"/>
                <a:ea typeface="Arial"/>
                <a:cs typeface="Arial"/>
                <a:sym typeface="Arial"/>
              </a:rPr>
              <a:t>What have you learned that you didn't anticipate when you began implementation?</a:t>
            </a:r>
            <a:endParaRPr sz="1050">
              <a:latin typeface="Arial"/>
              <a:ea typeface="Arial"/>
              <a:cs typeface="Arial"/>
              <a:sym typeface="Arial"/>
            </a:endParaRPr>
          </a:p>
          <a:p>
            <a:pPr marL="457200" lvl="0" indent="-295275" algn="l" rtl="0">
              <a:lnSpc>
                <a:spcPct val="115000"/>
              </a:lnSpc>
              <a:spcBef>
                <a:spcPts val="0"/>
              </a:spcBef>
              <a:spcAft>
                <a:spcPts val="0"/>
              </a:spcAft>
              <a:buClr>
                <a:schemeClr val="dk1"/>
              </a:buClr>
              <a:buSzPts val="1050"/>
              <a:buAutoNum type="arabicPeriod"/>
            </a:pPr>
            <a:r>
              <a:rPr lang="en-US" sz="1050" b="1">
                <a:latin typeface="Arial"/>
                <a:ea typeface="Arial"/>
                <a:cs typeface="Arial"/>
                <a:sym typeface="Arial"/>
              </a:rPr>
              <a:t>What's next?</a:t>
            </a:r>
            <a:br>
              <a:rPr lang="en-US" sz="1050" b="1">
                <a:latin typeface="Arial"/>
                <a:ea typeface="Arial"/>
                <a:cs typeface="Arial"/>
                <a:sym typeface="Arial"/>
              </a:rPr>
            </a:br>
            <a:endParaRPr sz="1050" b="1">
              <a:latin typeface="Arial"/>
              <a:ea typeface="Arial"/>
              <a:cs typeface="Arial"/>
              <a:sym typeface="Arial"/>
            </a:endParaRPr>
          </a:p>
          <a:p>
            <a:pPr marL="914400" lvl="1" indent="-295275" algn="l" rtl="0">
              <a:lnSpc>
                <a:spcPct val="115000"/>
              </a:lnSpc>
              <a:spcBef>
                <a:spcPts val="0"/>
              </a:spcBef>
              <a:spcAft>
                <a:spcPts val="0"/>
              </a:spcAft>
              <a:buClr>
                <a:schemeClr val="dk1"/>
              </a:buClr>
              <a:buSzPts val="1050"/>
              <a:buChar char="○"/>
            </a:pPr>
            <a:r>
              <a:rPr lang="en-US" sz="1050">
                <a:latin typeface="Arial"/>
                <a:ea typeface="Arial"/>
                <a:cs typeface="Arial"/>
                <a:sym typeface="Arial"/>
              </a:rPr>
              <a:t>What is the most important action your team will take moving forward?</a:t>
            </a:r>
            <a:endParaRPr sz="1050">
              <a:latin typeface="Arial"/>
              <a:ea typeface="Arial"/>
              <a:cs typeface="Arial"/>
              <a:sym typeface="Arial"/>
            </a:endParaRPr>
          </a:p>
          <a:p>
            <a:pPr marL="0" lvl="0" indent="0" algn="l" rtl="0">
              <a:lnSpc>
                <a:spcPct val="142857"/>
              </a:lnSpc>
              <a:spcBef>
                <a:spcPts val="1100"/>
              </a:spcBef>
              <a:spcAft>
                <a:spcPts val="0"/>
              </a:spcAft>
              <a:buClr>
                <a:schemeClr val="dk1"/>
              </a:buClr>
              <a:buSzPts val="1100"/>
              <a:buFont typeface="Arial"/>
              <a:buNone/>
            </a:pPr>
            <a:endParaRPr sz="1050">
              <a:latin typeface="Arial"/>
              <a:ea typeface="Arial"/>
              <a:cs typeface="Arial"/>
              <a:sym typeface="Arial"/>
            </a:endParaRPr>
          </a:p>
          <a:p>
            <a:pPr marL="0" lvl="0" indent="0" algn="l" rtl="0">
              <a:lnSpc>
                <a:spcPct val="142857"/>
              </a:lnSpc>
              <a:spcBef>
                <a:spcPts val="1400"/>
              </a:spcBef>
              <a:spcAft>
                <a:spcPts val="0"/>
              </a:spcAft>
              <a:buClr>
                <a:schemeClr val="dk1"/>
              </a:buClr>
              <a:buSzPts val="1100"/>
              <a:buFont typeface="Arial"/>
              <a:buNone/>
            </a:pPr>
            <a:r>
              <a:rPr lang="en-US" sz="1250" b="1">
                <a:latin typeface="Arial"/>
                <a:ea typeface="Arial"/>
                <a:cs typeface="Arial"/>
                <a:sym typeface="Arial"/>
              </a:rPr>
              <a:t>Option 4</a:t>
            </a:r>
            <a:endParaRPr sz="1250" b="1">
              <a:latin typeface="Arial"/>
              <a:ea typeface="Arial"/>
              <a:cs typeface="Arial"/>
              <a:sym typeface="Arial"/>
            </a:endParaRPr>
          </a:p>
          <a:p>
            <a:pPr marL="0" lvl="0" indent="0" algn="l" rtl="0">
              <a:lnSpc>
                <a:spcPct val="142857"/>
              </a:lnSpc>
              <a:spcBef>
                <a:spcPts val="1100"/>
              </a:spcBef>
              <a:spcAft>
                <a:spcPts val="0"/>
              </a:spcAft>
              <a:buClr>
                <a:schemeClr val="dk1"/>
              </a:buClr>
              <a:buSzPts val="1100"/>
              <a:buFont typeface="Arial"/>
              <a:buNone/>
            </a:pPr>
            <a:r>
              <a:rPr lang="en-US" sz="1050">
                <a:latin typeface="Arial"/>
                <a:ea typeface="Arial"/>
                <a:cs typeface="Arial"/>
                <a:sym typeface="Arial"/>
              </a:rPr>
              <a:t>If you want a deeper conversation, I would use these:</a:t>
            </a:r>
            <a:endParaRPr sz="1050">
              <a:latin typeface="Arial"/>
              <a:ea typeface="Arial"/>
              <a:cs typeface="Arial"/>
              <a:sym typeface="Arial"/>
            </a:endParaRPr>
          </a:p>
          <a:p>
            <a:pPr marL="457200" lvl="0" indent="-295275" algn="l" rtl="0">
              <a:lnSpc>
                <a:spcPct val="115000"/>
              </a:lnSpc>
              <a:spcBef>
                <a:spcPts val="1100"/>
              </a:spcBef>
              <a:spcAft>
                <a:spcPts val="0"/>
              </a:spcAft>
              <a:buClr>
                <a:schemeClr val="dk1"/>
              </a:buClr>
              <a:buSzPts val="1050"/>
              <a:buAutoNum type="arabicPeriod"/>
            </a:pPr>
            <a:r>
              <a:rPr lang="en-US" sz="1050" b="1">
                <a:latin typeface="Arial"/>
                <a:ea typeface="Arial"/>
                <a:cs typeface="Arial"/>
                <a:sym typeface="Arial"/>
              </a:rPr>
              <a:t>When you compare your current implementation to where you expected to be at this point in the year, what stands out most?</a:t>
            </a:r>
            <a:br>
              <a:rPr lang="en-US" sz="1050" b="1">
                <a:latin typeface="Arial"/>
                <a:ea typeface="Arial"/>
                <a:cs typeface="Arial"/>
                <a:sym typeface="Arial"/>
              </a:rPr>
            </a:br>
            <a:endParaRPr sz="1050" b="1">
              <a:latin typeface="Arial"/>
              <a:ea typeface="Arial"/>
              <a:cs typeface="Arial"/>
              <a:sym typeface="Arial"/>
            </a:endParaRPr>
          </a:p>
          <a:p>
            <a:pPr marL="457200" lvl="0" indent="-295275" algn="l" rtl="0">
              <a:lnSpc>
                <a:spcPct val="115000"/>
              </a:lnSpc>
              <a:spcBef>
                <a:spcPts val="0"/>
              </a:spcBef>
              <a:spcAft>
                <a:spcPts val="0"/>
              </a:spcAft>
              <a:buClr>
                <a:schemeClr val="dk1"/>
              </a:buClr>
              <a:buSzPts val="1050"/>
              <a:buAutoNum type="arabicPeriod"/>
            </a:pPr>
            <a:r>
              <a:rPr lang="en-US" sz="1050" b="1">
                <a:latin typeface="Arial"/>
                <a:ea typeface="Arial"/>
                <a:cs typeface="Arial"/>
                <a:sym typeface="Arial"/>
              </a:rPr>
              <a:t>What evidence has most influenced your thinking about your Action Plan this year?</a:t>
            </a:r>
            <a:br>
              <a:rPr lang="en-US" sz="1050" b="1">
                <a:latin typeface="Arial"/>
                <a:ea typeface="Arial"/>
                <a:cs typeface="Arial"/>
                <a:sym typeface="Arial"/>
              </a:rPr>
            </a:br>
            <a:endParaRPr sz="1050" b="1">
              <a:latin typeface="Arial"/>
              <a:ea typeface="Arial"/>
              <a:cs typeface="Arial"/>
              <a:sym typeface="Arial"/>
            </a:endParaRPr>
          </a:p>
          <a:p>
            <a:pPr marL="457200" lvl="0" indent="-295275" algn="l" rtl="0">
              <a:lnSpc>
                <a:spcPct val="115000"/>
              </a:lnSpc>
              <a:spcBef>
                <a:spcPts val="0"/>
              </a:spcBef>
              <a:spcAft>
                <a:spcPts val="0"/>
              </a:spcAft>
              <a:buClr>
                <a:schemeClr val="dk1"/>
              </a:buClr>
              <a:buSzPts val="1050"/>
              <a:buAutoNum type="arabicPeriod"/>
            </a:pPr>
            <a:r>
              <a:rPr lang="en-US" sz="1050" b="1">
                <a:latin typeface="Arial"/>
                <a:ea typeface="Arial"/>
                <a:cs typeface="Arial"/>
                <a:sym typeface="Arial"/>
              </a:rPr>
              <a:t>What implementation strategy would you recommend to another school beginning similar work?</a:t>
            </a:r>
            <a:br>
              <a:rPr lang="en-US" sz="1050" b="1">
                <a:latin typeface="Arial"/>
                <a:ea typeface="Arial"/>
                <a:cs typeface="Arial"/>
                <a:sym typeface="Arial"/>
              </a:rPr>
            </a:br>
            <a:endParaRPr sz="1050" b="1">
              <a:latin typeface="Arial"/>
              <a:ea typeface="Arial"/>
              <a:cs typeface="Arial"/>
              <a:sym typeface="Arial"/>
            </a:endParaRPr>
          </a:p>
          <a:p>
            <a:pPr marL="457200" lvl="0" indent="-295275" algn="l" rtl="0">
              <a:lnSpc>
                <a:spcPct val="115000"/>
              </a:lnSpc>
              <a:spcBef>
                <a:spcPts val="0"/>
              </a:spcBef>
              <a:spcAft>
                <a:spcPts val="0"/>
              </a:spcAft>
              <a:buClr>
                <a:schemeClr val="dk1"/>
              </a:buClr>
              <a:buSzPts val="1050"/>
              <a:buAutoNum type="arabicPeriod"/>
            </a:pPr>
            <a:r>
              <a:rPr lang="en-US" sz="1050" b="1">
                <a:latin typeface="Arial"/>
                <a:ea typeface="Arial"/>
                <a:cs typeface="Arial"/>
                <a:sym typeface="Arial"/>
              </a:rPr>
              <a:t>If you could change one thing about your implementation process tomorrow, what would it be and why?</a:t>
            </a:r>
            <a:endParaRPr sz="1050" b="1">
              <a:latin typeface="Arial"/>
              <a:ea typeface="Arial"/>
              <a:cs typeface="Arial"/>
              <a:sym typeface="Arial"/>
            </a:endParaRPr>
          </a:p>
          <a:p>
            <a:pPr marL="0" lvl="0" indent="0" algn="l" rtl="0">
              <a:lnSpc>
                <a:spcPct val="100000"/>
              </a:lnSpc>
              <a:spcBef>
                <a:spcPts val="1100"/>
              </a:spcBef>
              <a:spcAft>
                <a:spcPts val="0"/>
              </a:spcAft>
              <a:buSzPts val="1400"/>
              <a:buNone/>
            </a:pPr>
            <a:endParaRPr/>
          </a:p>
        </p:txBody>
      </p:sp>
      <p:sp>
        <p:nvSpPr>
          <p:cNvPr id="445" name="Google Shape;445;g3f4357fb10a_0_24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1"/>
        <p:cNvGrpSpPr/>
        <p:nvPr/>
      </p:nvGrpSpPr>
      <p:grpSpPr>
        <a:xfrm>
          <a:off x="0" y="0"/>
          <a:ext cx="0" cy="0"/>
          <a:chOff x="0" y="0"/>
          <a:chExt cx="0" cy="0"/>
        </a:xfrm>
      </p:grpSpPr>
      <p:sp>
        <p:nvSpPr>
          <p:cNvPr id="452" name="Google Shape;452;g3f4357fb10a_0_24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3" name="Google Shape;453;g3f4357fb10a_0_247: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454" name="Google Shape;454;g3f4357fb10a_0_247: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8"/>
        <p:cNvGrpSpPr/>
        <p:nvPr/>
      </p:nvGrpSpPr>
      <p:grpSpPr>
        <a:xfrm>
          <a:off x="0" y="0"/>
          <a:ext cx="0" cy="0"/>
          <a:chOff x="0" y="0"/>
          <a:chExt cx="0" cy="0"/>
        </a:xfrm>
      </p:grpSpPr>
      <p:sp>
        <p:nvSpPr>
          <p:cNvPr id="459" name="Google Shape;459;g3f4357fb10a_0_253:notes"/>
          <p:cNvSpPr>
            <a:spLocks noGrp="1" noRot="1" noChangeAspect="1"/>
          </p:cNvSpPr>
          <p:nvPr>
            <p:ph type="sldImg" idx="2"/>
          </p:nvPr>
        </p:nvSpPr>
        <p:spPr>
          <a:xfrm>
            <a:off x="397565" y="685488"/>
            <a:ext cx="6063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460" name="Google Shape;460;g3f4357fb10a_0_253:notes"/>
          <p:cNvSpPr txBox="1">
            <a:spLocks noGrp="1"/>
          </p:cNvSpPr>
          <p:nvPr>
            <p:ph type="body" idx="1"/>
          </p:nvPr>
        </p:nvSpPr>
        <p:spPr>
          <a:xfrm>
            <a:off x="685800" y="4343400"/>
            <a:ext cx="5486400" cy="4114800"/>
          </a:xfrm>
          <a:prstGeom prst="rect">
            <a:avLst/>
          </a:prstGeom>
          <a:noFill/>
          <a:ln>
            <a:noFill/>
          </a:ln>
        </p:spPr>
        <p:txBody>
          <a:bodyPr spcFirstLastPara="1" wrap="square" lIns="91300" tIns="91300" rIns="91300" bIns="91300" anchor="t" anchorCtr="0">
            <a:noAutofit/>
          </a:bodyPr>
          <a:lstStyle/>
          <a:p>
            <a:pPr marL="0" lvl="0" indent="0" algn="l" rtl="0">
              <a:lnSpc>
                <a:spcPct val="100000"/>
              </a:lnSpc>
              <a:spcBef>
                <a:spcPts val="0"/>
              </a:spcBef>
              <a:spcAft>
                <a:spcPts val="0"/>
              </a:spcAft>
              <a:buClr>
                <a:schemeClr val="dk1"/>
              </a:buClr>
              <a:buSzPts val="1200"/>
              <a:buFont typeface="Calibri"/>
              <a:buNone/>
            </a:pPr>
            <a:r>
              <a:rPr lang="en-US"/>
              <a:t>  </a:t>
            </a:r>
            <a:endParaRPr/>
          </a:p>
          <a:p>
            <a:pPr marL="0" lvl="0" indent="0" algn="l" rtl="0">
              <a:lnSpc>
                <a:spcPct val="100000"/>
              </a:lnSpc>
              <a:spcBef>
                <a:spcPts val="0"/>
              </a:spcBef>
              <a:spcAft>
                <a:spcPts val="0"/>
              </a:spcAft>
              <a:buClr>
                <a:schemeClr val="dk1"/>
              </a:buClr>
              <a:buSzPts val="1200"/>
              <a:buFont typeface="Calibri"/>
              <a:buNone/>
            </a:pPr>
            <a:endParaRPr/>
          </a:p>
          <a:p>
            <a:pPr marL="0" lvl="0" indent="0" algn="l" rtl="0">
              <a:lnSpc>
                <a:spcPct val="100000"/>
              </a:lnSpc>
              <a:spcBef>
                <a:spcPts val="0"/>
              </a:spcBef>
              <a:spcAft>
                <a:spcPts val="0"/>
              </a:spcAft>
              <a:buClr>
                <a:schemeClr val="dk1"/>
              </a:buClr>
              <a:buSzPts val="1200"/>
              <a:buFont typeface="Calibri"/>
              <a:buNone/>
            </a:pPr>
            <a:r>
              <a:rPr lang="en-US"/>
              <a:t>Thank them for their time and support.</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3f7f013a0e3_0_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g3f7f013a0e3_0_1: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296" name="Google Shape;296;g3f7f013a0e3_0_1: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rgbClr val="000000"/>
              </a:buClr>
              <a:buSzPts val="1200"/>
              <a:buFont typeface="Arial"/>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9"/>
        <p:cNvGrpSpPr/>
        <p:nvPr/>
      </p:nvGrpSpPr>
      <p:grpSpPr>
        <a:xfrm>
          <a:off x="0" y="0"/>
          <a:ext cx="0" cy="0"/>
          <a:chOff x="0" y="0"/>
          <a:chExt cx="0" cy="0"/>
        </a:xfrm>
      </p:grpSpPr>
      <p:sp>
        <p:nvSpPr>
          <p:cNvPr id="300" name="Google Shape;300;g3f338b875b8_0_5:notes"/>
          <p:cNvSpPr>
            <a:spLocks noGrp="1" noRot="1" noChangeAspect="1"/>
          </p:cNvSpPr>
          <p:nvPr>
            <p:ph type="sldImg" idx="2"/>
          </p:nvPr>
        </p:nvSpPr>
        <p:spPr>
          <a:xfrm>
            <a:off x="701951" y="1143000"/>
            <a:ext cx="5454000" cy="308550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301" name="Google Shape;301;g3f338b875b8_0_5:notes"/>
          <p:cNvSpPr txBox="1">
            <a:spLocks noGrp="1"/>
          </p:cNvSpPr>
          <p:nvPr>
            <p:ph type="body" idx="1"/>
          </p:nvPr>
        </p:nvSpPr>
        <p:spPr>
          <a:xfrm>
            <a:off x="686421" y="4400238"/>
            <a:ext cx="5485200" cy="3600900"/>
          </a:xfrm>
          <a:prstGeom prst="rect">
            <a:avLst/>
          </a:prstGeom>
          <a:noFill/>
          <a:ln>
            <a:noFill/>
          </a:ln>
        </p:spPr>
        <p:txBody>
          <a:bodyPr spcFirstLastPara="1" wrap="square" lIns="89600" tIns="44800" rIns="89600" bIns="44800" anchor="t" anchorCtr="0">
            <a:noAutofit/>
          </a:bodyPr>
          <a:lstStyle/>
          <a:p>
            <a:pPr marL="444500" marR="0" lvl="0" indent="-215900" algn="l" rtl="0">
              <a:lnSpc>
                <a:spcPct val="100000"/>
              </a:lnSpc>
              <a:spcBef>
                <a:spcPts val="0"/>
              </a:spcBef>
              <a:spcAft>
                <a:spcPts val="0"/>
              </a:spcAft>
              <a:buClr>
                <a:srgbClr val="000000"/>
              </a:buClr>
              <a:buSzPts val="1400"/>
              <a:buFont typeface="Arial"/>
              <a:buNone/>
            </a:pPr>
            <a:r>
              <a:rPr lang="en-US"/>
              <a:t>Want to nail down these objectives with you today</a:t>
            </a:r>
            <a:endParaRPr/>
          </a:p>
          <a:p>
            <a:pPr marL="444500" marR="0" lvl="0" indent="-215900" algn="l" rtl="0">
              <a:lnSpc>
                <a:spcPct val="100000"/>
              </a:lnSpc>
              <a:spcBef>
                <a:spcPts val="0"/>
              </a:spcBef>
              <a:spcAft>
                <a:spcPts val="0"/>
              </a:spcAft>
              <a:buClr>
                <a:srgbClr val="000000"/>
              </a:buClr>
              <a:buSzPts val="1400"/>
              <a:buFont typeface="Arial"/>
              <a:buNone/>
            </a:pPr>
            <a:endParaRPr/>
          </a:p>
          <a:p>
            <a:pPr marL="444500" marR="0" lvl="0" indent="-215900" algn="l" rtl="0">
              <a:lnSpc>
                <a:spcPct val="100000"/>
              </a:lnSpc>
              <a:spcBef>
                <a:spcPts val="0"/>
              </a:spcBef>
              <a:spcAft>
                <a:spcPts val="0"/>
              </a:spcAft>
              <a:buClr>
                <a:srgbClr val="000000"/>
              </a:buClr>
              <a:buSzPts val="1400"/>
              <a:buFont typeface="Arial"/>
              <a:buNone/>
            </a:pPr>
            <a:endParaRPr/>
          </a:p>
          <a:p>
            <a:pPr marL="444500" marR="0" lvl="0" indent="-215900" algn="l" rtl="0">
              <a:lnSpc>
                <a:spcPct val="100000"/>
              </a:lnSpc>
              <a:spcBef>
                <a:spcPts val="0"/>
              </a:spcBef>
              <a:spcAft>
                <a:spcPts val="0"/>
              </a:spcAft>
              <a:buClr>
                <a:srgbClr val="000000"/>
              </a:buClr>
              <a:buSzPts val="1400"/>
              <a:buFont typeface="Arial"/>
              <a:buNone/>
            </a:pPr>
            <a:r>
              <a:rPr lang="en-US"/>
              <a:t>Starting with Why</a:t>
            </a:r>
            <a:endParaRPr/>
          </a:p>
        </p:txBody>
      </p:sp>
      <p:sp>
        <p:nvSpPr>
          <p:cNvPr id="302" name="Google Shape;302;g3f338b875b8_0_5:notes"/>
          <p:cNvSpPr txBox="1">
            <a:spLocks noGrp="1"/>
          </p:cNvSpPr>
          <p:nvPr>
            <p:ph type="sldNum" idx="12"/>
          </p:nvPr>
        </p:nvSpPr>
        <p:spPr>
          <a:xfrm>
            <a:off x="3884026" y="8684926"/>
            <a:ext cx="2972400" cy="459000"/>
          </a:xfrm>
          <a:prstGeom prst="rect">
            <a:avLst/>
          </a:prstGeom>
          <a:noFill/>
          <a:ln>
            <a:noFill/>
          </a:ln>
        </p:spPr>
        <p:txBody>
          <a:bodyPr spcFirstLastPara="1" wrap="square" lIns="89600" tIns="44800" rIns="89600" bIns="448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3</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3f338b875b8_0_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09" name="Google Shape;309;g3f338b875b8_0_1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3f338b875b8_0_9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7" name="Google Shape;317;g3f338b875b8_0_9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g3f338b875b8_0_10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27" name="Google Shape;327;g3f338b875b8_0_103: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2"/>
        <p:cNvGrpSpPr/>
        <p:nvPr/>
      </p:nvGrpSpPr>
      <p:grpSpPr>
        <a:xfrm>
          <a:off x="0" y="0"/>
          <a:ext cx="0" cy="0"/>
          <a:chOff x="0" y="0"/>
          <a:chExt cx="0" cy="0"/>
        </a:xfrm>
      </p:grpSpPr>
      <p:sp>
        <p:nvSpPr>
          <p:cNvPr id="333" name="Google Shape;333;g3f825b456ce_0_0: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Clr>
                <a:schemeClr val="dk1"/>
              </a:buClr>
              <a:buSzPts val="1400"/>
              <a:buFont typeface="Calibri"/>
              <a:buNone/>
            </a:pPr>
            <a:r>
              <a:rPr lang="en-US"/>
              <a:t>Jay</a:t>
            </a:r>
            <a:endParaRPr/>
          </a:p>
        </p:txBody>
      </p:sp>
      <p:sp>
        <p:nvSpPr>
          <p:cNvPr id="334" name="Google Shape;334;g3f825b456ce_0_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3f338b875b8_2_263:notes"/>
          <p:cNvSpPr>
            <a:spLocks noGrp="1" noRot="1" noChangeAspect="1"/>
          </p:cNvSpPr>
          <p:nvPr>
            <p:ph type="sldImg" idx="2"/>
          </p:nvPr>
        </p:nvSpPr>
        <p:spPr>
          <a:xfrm>
            <a:off x="701951" y="1143000"/>
            <a:ext cx="5454000" cy="308550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341" name="Google Shape;341;g3f338b875b8_2_263:notes"/>
          <p:cNvSpPr txBox="1">
            <a:spLocks noGrp="1"/>
          </p:cNvSpPr>
          <p:nvPr>
            <p:ph type="body" idx="1"/>
          </p:nvPr>
        </p:nvSpPr>
        <p:spPr>
          <a:xfrm>
            <a:off x="685800" y="4400550"/>
            <a:ext cx="5486400" cy="3600600"/>
          </a:xfrm>
          <a:prstGeom prst="rect">
            <a:avLst/>
          </a:prstGeom>
          <a:noFill/>
          <a:ln>
            <a:noFill/>
          </a:ln>
        </p:spPr>
        <p:txBody>
          <a:bodyPr spcFirstLastPara="1" wrap="square" lIns="91300" tIns="45625" rIns="91300" bIns="45625" anchor="t" anchorCtr="0">
            <a:noAutofit/>
          </a:bodyPr>
          <a:lstStyle/>
          <a:p>
            <a:pPr marL="0" lvl="0" indent="0" algn="l" rtl="0">
              <a:lnSpc>
                <a:spcPct val="100000"/>
              </a:lnSpc>
              <a:spcBef>
                <a:spcPts val="0"/>
              </a:spcBef>
              <a:spcAft>
                <a:spcPts val="0"/>
              </a:spcAft>
              <a:buSzPts val="1100"/>
              <a:buNone/>
            </a:pPr>
            <a:endParaRPr/>
          </a:p>
        </p:txBody>
      </p:sp>
      <p:sp>
        <p:nvSpPr>
          <p:cNvPr id="342" name="Google Shape;342;g3f338b875b8_2_263:notes"/>
          <p:cNvSpPr txBox="1">
            <a:spLocks noGrp="1"/>
          </p:cNvSpPr>
          <p:nvPr>
            <p:ph type="sldNum" idx="12"/>
          </p:nvPr>
        </p:nvSpPr>
        <p:spPr>
          <a:xfrm>
            <a:off x="3884613" y="8685213"/>
            <a:ext cx="2971800" cy="458700"/>
          </a:xfrm>
          <a:prstGeom prst="rect">
            <a:avLst/>
          </a:prstGeom>
          <a:noFill/>
          <a:ln>
            <a:noFill/>
          </a:ln>
        </p:spPr>
        <p:txBody>
          <a:bodyPr spcFirstLastPara="1" wrap="square" lIns="91300" tIns="45625" rIns="91300" bIns="45625" anchor="b" anchorCtr="0">
            <a:noAutofit/>
          </a:bodyPr>
          <a:lstStyle/>
          <a:p>
            <a:pPr marL="0" marR="0" lvl="0" indent="0" algn="r" rtl="0">
              <a:lnSpc>
                <a:spcPct val="100000"/>
              </a:lnSpc>
              <a:spcBef>
                <a:spcPts val="0"/>
              </a:spcBef>
              <a:spcAft>
                <a:spcPts val="0"/>
              </a:spcAft>
              <a:buSzPts val="1200"/>
              <a:buNone/>
            </a:pPr>
            <a:fld id="{00000000-1234-1234-1234-123412341234}" type="slidenum">
              <a:rPr lang="en-US" sz="1200" b="0" i="0" u="none" strike="noStrike" cap="none">
                <a:solidFill>
                  <a:srgbClr val="000000"/>
                </a:solidFill>
                <a:latin typeface="Calibri"/>
                <a:ea typeface="Calibri"/>
                <a:cs typeface="Calibri"/>
                <a:sym typeface="Calibri"/>
              </a:rPr>
              <a:t>8</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5"/>
        <p:cNvGrpSpPr/>
        <p:nvPr/>
      </p:nvGrpSpPr>
      <p:grpSpPr>
        <a:xfrm>
          <a:off x="0" y="0"/>
          <a:ext cx="0" cy="0"/>
          <a:chOff x="0" y="0"/>
          <a:chExt cx="0" cy="0"/>
        </a:xfrm>
      </p:grpSpPr>
      <p:sp>
        <p:nvSpPr>
          <p:cNvPr id="416" name="Google Shape;416;g3f4357fb10a_0_1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450" cap="flat" cmpd="sng">
            <a:solidFill>
              <a:srgbClr val="000000"/>
            </a:solidFill>
            <a:prstDash val="solid"/>
            <a:round/>
            <a:headEnd type="none" w="sm" len="sm"/>
            <a:tailEnd type="none" w="sm" len="sm"/>
          </a:ln>
        </p:spPr>
      </p:sp>
      <p:sp>
        <p:nvSpPr>
          <p:cNvPr id="417" name="Google Shape;417;g3f4357fb10a_0_103:notes"/>
          <p:cNvSpPr txBox="1">
            <a:spLocks noGrp="1"/>
          </p:cNvSpPr>
          <p:nvPr>
            <p:ph type="body" idx="1"/>
          </p:nvPr>
        </p:nvSpPr>
        <p:spPr>
          <a:xfrm>
            <a:off x="685800" y="4400550"/>
            <a:ext cx="5486400" cy="3600600"/>
          </a:xfrm>
          <a:prstGeom prst="rect">
            <a:avLst/>
          </a:prstGeom>
          <a:noFill/>
          <a:ln>
            <a:noFill/>
          </a:ln>
        </p:spPr>
        <p:txBody>
          <a:bodyPr spcFirstLastPara="1" wrap="square" lIns="91325" tIns="45650" rIns="91325" bIns="45650" anchor="t" anchorCtr="0">
            <a:noAutofit/>
          </a:bodyPr>
          <a:lstStyle/>
          <a:p>
            <a:pPr marL="0" lvl="0" indent="0" algn="l" rtl="0">
              <a:lnSpc>
                <a:spcPct val="100000"/>
              </a:lnSpc>
              <a:spcBef>
                <a:spcPts val="0"/>
              </a:spcBef>
              <a:spcAft>
                <a:spcPts val="0"/>
              </a:spcAft>
              <a:buSzPts val="1400"/>
              <a:buNone/>
            </a:pPr>
            <a:endParaRPr/>
          </a:p>
        </p:txBody>
      </p:sp>
      <p:sp>
        <p:nvSpPr>
          <p:cNvPr id="418" name="Google Shape;418;g3f4357fb10a_0_103:notes"/>
          <p:cNvSpPr txBox="1">
            <a:spLocks noGrp="1"/>
          </p:cNvSpPr>
          <p:nvPr>
            <p:ph type="sldNum" idx="12"/>
          </p:nvPr>
        </p:nvSpPr>
        <p:spPr>
          <a:xfrm>
            <a:off x="3884613" y="8685213"/>
            <a:ext cx="2971800" cy="458700"/>
          </a:xfrm>
          <a:prstGeom prst="rect">
            <a:avLst/>
          </a:prstGeom>
          <a:noFill/>
          <a:ln>
            <a:noFill/>
          </a:ln>
        </p:spPr>
        <p:txBody>
          <a:bodyPr spcFirstLastPara="1" wrap="square" lIns="91325" tIns="45650" rIns="91325" bIns="45650"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Section Header" type="secHead">
  <p:cSld name="SECTION_HEADER">
    <p:bg>
      <p:bgPr>
        <a:blipFill>
          <a:blip r:embed="rId2">
            <a:alphaModFix/>
          </a:blip>
          <a:stretch>
            <a:fillRect/>
          </a:stretch>
        </a:blipFill>
        <a:effectLst/>
      </p:bgPr>
    </p:bg>
    <p:spTree>
      <p:nvGrpSpPr>
        <p:cNvPr id="1" name="Shape 15"/>
        <p:cNvGrpSpPr/>
        <p:nvPr/>
      </p:nvGrpSpPr>
      <p:grpSpPr>
        <a:xfrm>
          <a:off x="0" y="0"/>
          <a:ext cx="0" cy="0"/>
          <a:chOff x="0" y="0"/>
          <a:chExt cx="0" cy="0"/>
        </a:xfrm>
      </p:grpSpPr>
      <p:sp>
        <p:nvSpPr>
          <p:cNvPr id="16" name="Google Shape;16;p19"/>
          <p:cNvSpPr txBox="1">
            <a:spLocks noGrp="1"/>
          </p:cNvSpPr>
          <p:nvPr>
            <p:ph type="title"/>
          </p:nvPr>
        </p:nvSpPr>
        <p:spPr>
          <a:xfrm>
            <a:off x="1893456" y="423334"/>
            <a:ext cx="8340436" cy="2713228"/>
          </a:xfrm>
          <a:prstGeom prst="rect">
            <a:avLst/>
          </a:prstGeom>
          <a:noFill/>
          <a:ln>
            <a:noFill/>
          </a:ln>
        </p:spPr>
        <p:txBody>
          <a:bodyPr spcFirstLastPara="1" wrap="square" lIns="91425" tIns="45700" rIns="457200" bIns="45700" anchor="b" anchorCtr="0">
            <a:normAutofit/>
          </a:bodyPr>
          <a:lstStyle>
            <a:lvl1pPr lvl="0" algn="l">
              <a:lnSpc>
                <a:spcPct val="100000"/>
              </a:lnSpc>
              <a:spcBef>
                <a:spcPts val="0"/>
              </a:spcBef>
              <a:spcAft>
                <a:spcPts val="0"/>
              </a:spcAft>
              <a:buClr>
                <a:schemeClr val="lt1"/>
              </a:buClr>
              <a:buSzPts val="6000"/>
              <a:buFont typeface="Open Sans SemiBold"/>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9"/>
          <p:cNvSpPr txBox="1">
            <a:spLocks noGrp="1"/>
          </p:cNvSpPr>
          <p:nvPr>
            <p:ph type="body" idx="1"/>
          </p:nvPr>
        </p:nvSpPr>
        <p:spPr>
          <a:xfrm>
            <a:off x="1893456" y="3246268"/>
            <a:ext cx="8340436" cy="1500187"/>
          </a:xfrm>
          <a:prstGeom prst="rect">
            <a:avLst/>
          </a:prstGeom>
          <a:noFill/>
          <a:ln>
            <a:noFill/>
          </a:ln>
        </p:spPr>
        <p:txBody>
          <a:bodyPr spcFirstLastPara="1" wrap="square" lIns="91425" tIns="182875" rIns="457200" bIns="182875" anchor="t" anchorCtr="0">
            <a:normAutofit/>
          </a:bodyPr>
          <a:lstStyle>
            <a:lvl1pPr marL="457200" lvl="0" indent="-228600" algn="l">
              <a:lnSpc>
                <a:spcPct val="100000"/>
              </a:lnSpc>
              <a:spcBef>
                <a:spcPts val="600"/>
              </a:spcBef>
              <a:spcAft>
                <a:spcPts val="0"/>
              </a:spcAft>
              <a:buSzPts val="2400"/>
              <a:buNone/>
              <a:defRPr sz="2400">
                <a:solidFill>
                  <a:schemeClr val="lt1"/>
                </a:solidFill>
              </a:defRPr>
            </a:lvl1pPr>
            <a:lvl2pPr marL="914400" lvl="1" indent="-228600" algn="l">
              <a:lnSpc>
                <a:spcPct val="100000"/>
              </a:lnSpc>
              <a:spcBef>
                <a:spcPts val="600"/>
              </a:spcBef>
              <a:spcAft>
                <a:spcPts val="0"/>
              </a:spcAft>
              <a:buSzPts val="2000"/>
              <a:buNone/>
              <a:defRPr sz="2000">
                <a:solidFill>
                  <a:srgbClr val="888B94"/>
                </a:solidFill>
              </a:defRPr>
            </a:lvl2pPr>
            <a:lvl3pPr marL="1371600" lvl="2" indent="-228600" algn="l">
              <a:lnSpc>
                <a:spcPct val="100000"/>
              </a:lnSpc>
              <a:spcBef>
                <a:spcPts val="600"/>
              </a:spcBef>
              <a:spcAft>
                <a:spcPts val="0"/>
              </a:spcAft>
              <a:buSzPts val="1800"/>
              <a:buNone/>
              <a:defRPr sz="1800">
                <a:solidFill>
                  <a:srgbClr val="888B94"/>
                </a:solidFill>
              </a:defRPr>
            </a:lvl3pPr>
            <a:lvl4pPr marL="1828800" lvl="3" indent="-228600" algn="l">
              <a:lnSpc>
                <a:spcPct val="100000"/>
              </a:lnSpc>
              <a:spcBef>
                <a:spcPts val="600"/>
              </a:spcBef>
              <a:spcAft>
                <a:spcPts val="0"/>
              </a:spcAft>
              <a:buSzPts val="1600"/>
              <a:buNone/>
              <a:defRPr sz="1600">
                <a:solidFill>
                  <a:srgbClr val="888B94"/>
                </a:solidFill>
              </a:defRPr>
            </a:lvl4pPr>
            <a:lvl5pPr marL="2286000" lvl="4" indent="-228600" algn="l">
              <a:lnSpc>
                <a:spcPct val="100000"/>
              </a:lnSpc>
              <a:spcBef>
                <a:spcPts val="600"/>
              </a:spcBef>
              <a:spcAft>
                <a:spcPts val="0"/>
              </a:spcAft>
              <a:buSzPts val="1600"/>
              <a:buNone/>
              <a:defRPr sz="1600">
                <a:solidFill>
                  <a:srgbClr val="888B94"/>
                </a:solidFill>
              </a:defRPr>
            </a:lvl5pPr>
            <a:lvl6pPr marL="2743200" lvl="5" indent="-228600" algn="l">
              <a:lnSpc>
                <a:spcPct val="90000"/>
              </a:lnSpc>
              <a:spcBef>
                <a:spcPts val="600"/>
              </a:spcBef>
              <a:spcAft>
                <a:spcPts val="0"/>
              </a:spcAft>
              <a:buClr>
                <a:srgbClr val="888B94"/>
              </a:buClr>
              <a:buSzPts val="1600"/>
              <a:buNone/>
              <a:defRPr sz="1600">
                <a:solidFill>
                  <a:srgbClr val="888B94"/>
                </a:solidFill>
              </a:defRPr>
            </a:lvl6pPr>
            <a:lvl7pPr marL="3200400" lvl="6" indent="-228600" algn="l">
              <a:lnSpc>
                <a:spcPct val="90000"/>
              </a:lnSpc>
              <a:spcBef>
                <a:spcPts val="500"/>
              </a:spcBef>
              <a:spcAft>
                <a:spcPts val="0"/>
              </a:spcAft>
              <a:buClr>
                <a:srgbClr val="888B94"/>
              </a:buClr>
              <a:buSzPts val="1600"/>
              <a:buNone/>
              <a:defRPr sz="1600">
                <a:solidFill>
                  <a:srgbClr val="888B94"/>
                </a:solidFill>
              </a:defRPr>
            </a:lvl7pPr>
            <a:lvl8pPr marL="3657600" lvl="7" indent="-228600" algn="l">
              <a:lnSpc>
                <a:spcPct val="90000"/>
              </a:lnSpc>
              <a:spcBef>
                <a:spcPts val="500"/>
              </a:spcBef>
              <a:spcAft>
                <a:spcPts val="0"/>
              </a:spcAft>
              <a:buClr>
                <a:srgbClr val="888B94"/>
              </a:buClr>
              <a:buSzPts val="1600"/>
              <a:buNone/>
              <a:defRPr sz="1600">
                <a:solidFill>
                  <a:srgbClr val="888B94"/>
                </a:solidFill>
              </a:defRPr>
            </a:lvl8pPr>
            <a:lvl9pPr marL="4114800" lvl="8" indent="-228600" algn="l">
              <a:lnSpc>
                <a:spcPct val="90000"/>
              </a:lnSpc>
              <a:spcBef>
                <a:spcPts val="500"/>
              </a:spcBef>
              <a:spcAft>
                <a:spcPts val="0"/>
              </a:spcAft>
              <a:buClr>
                <a:srgbClr val="888B94"/>
              </a:buClr>
              <a:buSzPts val="1600"/>
              <a:buNone/>
              <a:defRPr sz="1600">
                <a:solidFill>
                  <a:srgbClr val="888B94"/>
                </a:solidFil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matchingName="Comparison" type="twoTxTwoObj">
  <p:cSld name="TWO_OBJECTS_WITH_TEXT">
    <p:bg>
      <p:bgPr>
        <a:blipFill>
          <a:blip r:embed="rId2">
            <a:alphaModFix/>
          </a:blip>
          <a:stretch>
            <a:fillRect/>
          </a:stretch>
        </a:blipFill>
        <a:effectLst/>
      </p:bgPr>
    </p:bg>
    <p:spTree>
      <p:nvGrpSpPr>
        <p:cNvPr id="1" name="Shape 50"/>
        <p:cNvGrpSpPr/>
        <p:nvPr/>
      </p:nvGrpSpPr>
      <p:grpSpPr>
        <a:xfrm>
          <a:off x="0" y="0"/>
          <a:ext cx="0" cy="0"/>
          <a:chOff x="0" y="0"/>
          <a:chExt cx="0" cy="0"/>
        </a:xfrm>
      </p:grpSpPr>
      <p:sp>
        <p:nvSpPr>
          <p:cNvPr id="51" name="Google Shape;51;p23"/>
          <p:cNvSpPr txBox="1">
            <a:spLocks noGrp="1"/>
          </p:cNvSpPr>
          <p:nvPr>
            <p:ph type="title"/>
          </p:nvPr>
        </p:nvSpPr>
        <p:spPr>
          <a:xfrm>
            <a:off x="839788" y="365126"/>
            <a:ext cx="10515600" cy="114935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23"/>
          <p:cNvSpPr txBox="1">
            <a:spLocks noGrp="1"/>
          </p:cNvSpPr>
          <p:nvPr>
            <p:ph type="body" idx="1"/>
          </p:nvPr>
        </p:nvSpPr>
        <p:spPr>
          <a:xfrm>
            <a:off x="839788" y="1681162"/>
            <a:ext cx="5157787" cy="914255"/>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2800"/>
              <a:buNone/>
              <a:defRPr sz="2800" b="1">
                <a:latin typeface="Open Sans SemiBold"/>
                <a:ea typeface="Open Sans SemiBold"/>
                <a:cs typeface="Open Sans SemiBold"/>
                <a:sym typeface="Open Sans SemiBold"/>
              </a:defRPr>
            </a:lvl1pPr>
            <a:lvl2pPr marL="914400" lvl="1" indent="-228600" algn="l">
              <a:lnSpc>
                <a:spcPct val="100000"/>
              </a:lnSpc>
              <a:spcBef>
                <a:spcPts val="600"/>
              </a:spcBef>
              <a:spcAft>
                <a:spcPts val="0"/>
              </a:spcAft>
              <a:buSzPts val="20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3" name="Google Shape;53;p23"/>
          <p:cNvSpPr txBox="1">
            <a:spLocks noGrp="1"/>
          </p:cNvSpPr>
          <p:nvPr>
            <p:ph type="body" idx="2"/>
          </p:nvPr>
        </p:nvSpPr>
        <p:spPr>
          <a:xfrm>
            <a:off x="839788" y="2671761"/>
            <a:ext cx="5157787" cy="2980893"/>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55600" algn="l">
              <a:lnSpc>
                <a:spcPct val="100000"/>
              </a:lnSpc>
              <a:spcBef>
                <a:spcPts val="600"/>
              </a:spcBef>
              <a:spcAft>
                <a:spcPts val="0"/>
              </a:spcAft>
              <a:buSzPts val="2000"/>
              <a:buChar char="∙"/>
              <a:defRPr sz="2000"/>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23"/>
          <p:cNvSpPr txBox="1">
            <a:spLocks noGrp="1"/>
          </p:cNvSpPr>
          <p:nvPr>
            <p:ph type="body" idx="3"/>
          </p:nvPr>
        </p:nvSpPr>
        <p:spPr>
          <a:xfrm>
            <a:off x="6172200" y="1681162"/>
            <a:ext cx="5183188" cy="914255"/>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2800"/>
              <a:buNone/>
              <a:defRPr sz="2800" b="1">
                <a:latin typeface="Open Sans SemiBold"/>
                <a:ea typeface="Open Sans SemiBold"/>
                <a:cs typeface="Open Sans SemiBold"/>
                <a:sym typeface="Open Sans SemiBold"/>
              </a:defRPr>
            </a:lvl1pPr>
            <a:lvl2pPr marL="914400" lvl="1" indent="-228600" algn="l">
              <a:lnSpc>
                <a:spcPct val="100000"/>
              </a:lnSpc>
              <a:spcBef>
                <a:spcPts val="600"/>
              </a:spcBef>
              <a:spcAft>
                <a:spcPts val="0"/>
              </a:spcAft>
              <a:buSzPts val="20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5" name="Google Shape;55;p23"/>
          <p:cNvSpPr txBox="1">
            <a:spLocks noGrp="1"/>
          </p:cNvSpPr>
          <p:nvPr>
            <p:ph type="body" idx="4"/>
          </p:nvPr>
        </p:nvSpPr>
        <p:spPr>
          <a:xfrm>
            <a:off x="6172200" y="2671761"/>
            <a:ext cx="5183188" cy="2980894"/>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55600" algn="l">
              <a:lnSpc>
                <a:spcPct val="100000"/>
              </a:lnSpc>
              <a:spcBef>
                <a:spcPts val="600"/>
              </a:spcBef>
              <a:spcAft>
                <a:spcPts val="0"/>
              </a:spcAft>
              <a:buSzPts val="2000"/>
              <a:buChar char="∙"/>
              <a:defRPr sz="2000"/>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matchingName="photo">
  <p:cSld name="photo">
    <p:bg>
      <p:bgPr>
        <a:blipFill>
          <a:blip r:embed="rId2">
            <a:alphaModFix/>
          </a:blip>
          <a:stretch>
            <a:fillRect/>
          </a:stretch>
        </a:blipFill>
        <a:effectLst/>
      </p:bgPr>
    </p:bg>
    <p:spTree>
      <p:nvGrpSpPr>
        <p:cNvPr id="1" name="Shape 56"/>
        <p:cNvGrpSpPr/>
        <p:nvPr/>
      </p:nvGrpSpPr>
      <p:grpSpPr>
        <a:xfrm>
          <a:off x="0" y="0"/>
          <a:ext cx="0" cy="0"/>
          <a:chOff x="0" y="0"/>
          <a:chExt cx="0" cy="0"/>
        </a:xfrm>
      </p:grpSpPr>
      <p:sp>
        <p:nvSpPr>
          <p:cNvPr id="57" name="Google Shape;57;p24"/>
          <p:cNvSpPr>
            <a:spLocks noGrp="1"/>
          </p:cNvSpPr>
          <p:nvPr>
            <p:ph type="pic" idx="2"/>
          </p:nvPr>
        </p:nvSpPr>
        <p:spPr>
          <a:xfrm>
            <a:off x="0" y="0"/>
            <a:ext cx="12188952" cy="5116945"/>
          </a:xfrm>
          <a:prstGeom prst="rect">
            <a:avLst/>
          </a:prstGeom>
          <a:noFill/>
          <a:ln>
            <a:noFill/>
          </a:ln>
        </p:spPr>
      </p:sp>
      <p:sp>
        <p:nvSpPr>
          <p:cNvPr id="58" name="Google Shape;58;p24"/>
          <p:cNvSpPr txBox="1">
            <a:spLocks noGrp="1"/>
          </p:cNvSpPr>
          <p:nvPr>
            <p:ph type="title"/>
          </p:nvPr>
        </p:nvSpPr>
        <p:spPr>
          <a:xfrm>
            <a:off x="838200" y="5218545"/>
            <a:ext cx="10420927" cy="1003851"/>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lt1"/>
              </a:buClr>
              <a:buSzPts val="3200"/>
              <a:buFont typeface="Open Sans SemiBold"/>
              <a:buNone/>
              <a:defRPr sz="3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matchingName="Title only star">
  <p:cSld name="Title only star">
    <p:bg>
      <p:bgPr>
        <a:blipFill>
          <a:blip r:embed="rId2">
            <a:alphaModFix/>
          </a:blip>
          <a:stretch>
            <a:fillRect/>
          </a:stretch>
        </a:blipFill>
        <a:effectLst/>
      </p:bgPr>
    </p:bg>
    <p:spTree>
      <p:nvGrpSpPr>
        <p:cNvPr id="1" name="Shape 59"/>
        <p:cNvGrpSpPr/>
        <p:nvPr/>
      </p:nvGrpSpPr>
      <p:grpSpPr>
        <a:xfrm>
          <a:off x="0" y="0"/>
          <a:ext cx="0" cy="0"/>
          <a:chOff x="0" y="0"/>
          <a:chExt cx="0" cy="0"/>
        </a:xfrm>
      </p:grpSpPr>
      <p:sp>
        <p:nvSpPr>
          <p:cNvPr id="60" name="Google Shape;60;p25"/>
          <p:cNvSpPr txBox="1">
            <a:spLocks noGrp="1"/>
          </p:cNvSpPr>
          <p:nvPr>
            <p:ph type="title"/>
          </p:nvPr>
        </p:nvSpPr>
        <p:spPr>
          <a:xfrm>
            <a:off x="838200" y="2766219"/>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1"/>
              </a:buClr>
              <a:buSzPts val="4400"/>
              <a:buFont typeface="Open Sans SemiBold"/>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matchingName="Title only logo">
  <p:cSld name="Title only logo">
    <p:bg>
      <p:bgPr>
        <a:blipFill>
          <a:blip r:embed="rId2">
            <a:alphaModFix/>
          </a:blip>
          <a:stretch>
            <a:fillRect/>
          </a:stretch>
        </a:blipFill>
        <a:effectLst/>
      </p:bgPr>
    </p:bg>
    <p:spTree>
      <p:nvGrpSpPr>
        <p:cNvPr id="1" name="Shape 61"/>
        <p:cNvGrpSpPr/>
        <p:nvPr/>
      </p:nvGrpSpPr>
      <p:grpSpPr>
        <a:xfrm>
          <a:off x="0" y="0"/>
          <a:ext cx="0" cy="0"/>
          <a:chOff x="0" y="0"/>
          <a:chExt cx="0" cy="0"/>
        </a:xfrm>
      </p:grpSpPr>
      <p:sp>
        <p:nvSpPr>
          <p:cNvPr id="62" name="Google Shape;62;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65" name="Google Shape;65;p26"/>
          <p:cNvSpPr txBox="1">
            <a:spLocks noGrp="1"/>
          </p:cNvSpPr>
          <p:nvPr>
            <p:ph type="title"/>
          </p:nvPr>
        </p:nvSpPr>
        <p:spPr>
          <a:xfrm>
            <a:off x="838200" y="2766219"/>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1"/>
              </a:buClr>
              <a:buSzPts val="4400"/>
              <a:buFont typeface="Open Sans SemiBold"/>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video">
  <p:cSld name="video">
    <p:spTree>
      <p:nvGrpSpPr>
        <p:cNvPr id="1" name="Shape 66"/>
        <p:cNvGrpSpPr/>
        <p:nvPr/>
      </p:nvGrpSpPr>
      <p:grpSpPr>
        <a:xfrm>
          <a:off x="0" y="0"/>
          <a:ext cx="0" cy="0"/>
          <a:chOff x="0" y="0"/>
          <a:chExt cx="0" cy="0"/>
        </a:xfrm>
      </p:grpSpPr>
      <p:sp>
        <p:nvSpPr>
          <p:cNvPr id="67" name="Google Shape;67;p27"/>
          <p:cNvSpPr>
            <a:spLocks noGrp="1"/>
          </p:cNvSpPr>
          <p:nvPr>
            <p:ph type="media" idx="2"/>
          </p:nvPr>
        </p:nvSpPr>
        <p:spPr>
          <a:xfrm>
            <a:off x="1134918" y="803563"/>
            <a:ext cx="9922164" cy="4932218"/>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600"/>
              </a:spcBef>
              <a:spcAft>
                <a:spcPts val="0"/>
              </a:spcAft>
              <a:buClr>
                <a:schemeClr val="accent1"/>
              </a:buClr>
              <a:buSzPts val="2800"/>
              <a:buFont typeface="Noto Sans Symbols"/>
              <a:buNone/>
              <a:defRPr sz="2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600"/>
              </a:spcBef>
              <a:spcAft>
                <a:spcPts val="0"/>
              </a:spcAft>
              <a:buClr>
                <a:schemeClr val="accent4"/>
              </a:buClr>
              <a:buSzPts val="2400"/>
              <a:buFont typeface="Noto Sans Symbols"/>
              <a:buChar char="∙"/>
              <a:defRPr sz="24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600"/>
              </a:spcBef>
              <a:spcAft>
                <a:spcPts val="0"/>
              </a:spcAft>
              <a:buClr>
                <a:srgbClr val="7F7F7F"/>
              </a:buClr>
              <a:buSzPts val="2000"/>
              <a:buFont typeface="Noto Sans Symbols"/>
              <a:buChar char="∙"/>
              <a:defRPr sz="20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600"/>
              </a:spcBef>
              <a:spcAft>
                <a:spcPts val="0"/>
              </a:spcAft>
              <a:buClr>
                <a:srgbClr val="892420"/>
              </a:buClr>
              <a:buSzPts val="1800"/>
              <a:buFont typeface="Noto Sans Symbols"/>
              <a:buChar char="∙"/>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600"/>
              </a:spcBef>
              <a:spcAft>
                <a:spcPts val="0"/>
              </a:spcAft>
              <a:buClr>
                <a:schemeClr val="dk2"/>
              </a:buClr>
              <a:buSzPts val="1800"/>
              <a:buFont typeface="Noto Sans Symbols"/>
              <a:buChar char="∙"/>
              <a:defRPr sz="1800" b="0" i="0" u="none" strike="noStrike" cap="none">
                <a:solidFill>
                  <a:schemeClr val="dk1"/>
                </a:solidFill>
                <a:latin typeface="Open Sans Light"/>
                <a:ea typeface="Open Sans Light"/>
                <a:cs typeface="Open Sans Light"/>
                <a:sym typeface="Open Sans Light"/>
              </a:defRPr>
            </a:lvl5pPr>
            <a:lvl6pPr marR="0" lvl="5"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8"/>
        <p:cNvGrpSpPr/>
        <p:nvPr/>
      </p:nvGrpSpPr>
      <p:grpSpPr>
        <a:xfrm>
          <a:off x="0" y="0"/>
          <a:ext cx="0" cy="0"/>
          <a:chOff x="0" y="0"/>
          <a:chExt cx="0" cy="0"/>
        </a:xfrm>
      </p:grpSpPr>
      <p:sp>
        <p:nvSpPr>
          <p:cNvPr id="69" name="Google Shape;69;p28"/>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3200"/>
              <a:buFont typeface="Open Sans SemiBold"/>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8"/>
          <p:cNvSpPr txBox="1">
            <a:spLocks noGrp="1"/>
          </p:cNvSpPr>
          <p:nvPr>
            <p:ph type="body" idx="1"/>
          </p:nvPr>
        </p:nvSpPr>
        <p:spPr>
          <a:xfrm>
            <a:off x="5183188" y="457201"/>
            <a:ext cx="6172200" cy="5403850"/>
          </a:xfrm>
          <a:prstGeom prst="rect">
            <a:avLst/>
          </a:prstGeom>
          <a:noFill/>
          <a:ln>
            <a:noFill/>
          </a:ln>
        </p:spPr>
        <p:txBody>
          <a:bodyPr spcFirstLastPara="1" wrap="square" lIns="91425" tIns="45700" rIns="91425" bIns="45700" anchor="ctr" anchorCtr="0">
            <a:normAutofit/>
          </a:bodyPr>
          <a:lstStyle>
            <a:lvl1pPr marL="457200" lvl="0" indent="-431800" algn="l">
              <a:lnSpc>
                <a:spcPct val="100000"/>
              </a:lnSpc>
              <a:spcBef>
                <a:spcPts val="600"/>
              </a:spcBef>
              <a:spcAft>
                <a:spcPts val="0"/>
              </a:spcAft>
              <a:buSzPts val="3200"/>
              <a:buChar char="∙"/>
              <a:defRPr sz="3200"/>
            </a:lvl1pPr>
            <a:lvl2pPr marL="914400" lvl="1" indent="-406400" algn="l">
              <a:lnSpc>
                <a:spcPct val="100000"/>
              </a:lnSpc>
              <a:spcBef>
                <a:spcPts val="600"/>
              </a:spcBef>
              <a:spcAft>
                <a:spcPts val="0"/>
              </a:spcAft>
              <a:buSzPts val="2800"/>
              <a:buChar char="∙"/>
              <a:defRPr sz="2800"/>
            </a:lvl2pPr>
            <a:lvl3pPr marL="1371600" lvl="2" indent="-381000" algn="l">
              <a:lnSpc>
                <a:spcPct val="100000"/>
              </a:lnSpc>
              <a:spcBef>
                <a:spcPts val="600"/>
              </a:spcBef>
              <a:spcAft>
                <a:spcPts val="0"/>
              </a:spcAft>
              <a:buSzPts val="2400"/>
              <a:buChar char="∙"/>
              <a:defRPr sz="2400"/>
            </a:lvl3pPr>
            <a:lvl4pPr marL="1828800" lvl="3" indent="-355600" algn="l">
              <a:lnSpc>
                <a:spcPct val="100000"/>
              </a:lnSpc>
              <a:spcBef>
                <a:spcPts val="600"/>
              </a:spcBef>
              <a:spcAft>
                <a:spcPts val="0"/>
              </a:spcAft>
              <a:buSzPts val="2000"/>
              <a:buChar char="∙"/>
              <a:defRPr sz="2000"/>
            </a:lvl4pPr>
            <a:lvl5pPr marL="2286000" lvl="4" indent="-355600" algn="l">
              <a:lnSpc>
                <a:spcPct val="100000"/>
              </a:lnSpc>
              <a:spcBef>
                <a:spcPts val="600"/>
              </a:spcBef>
              <a:spcAft>
                <a:spcPts val="0"/>
              </a:spcAft>
              <a:buSzPts val="2000"/>
              <a:buChar char="∙"/>
              <a:defRPr sz="2000"/>
            </a:lvl5pPr>
            <a:lvl6pPr marL="2743200" lvl="5" indent="-355600" algn="l">
              <a:lnSpc>
                <a:spcPct val="90000"/>
              </a:lnSpc>
              <a:spcBef>
                <a:spcPts val="6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1" name="Google Shape;71;p28"/>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600"/>
              </a:spcBef>
              <a:spcAft>
                <a:spcPts val="0"/>
              </a:spcAft>
              <a:buSzPts val="1600"/>
              <a:buNone/>
              <a:defRPr sz="1600"/>
            </a:lvl1pPr>
            <a:lvl2pPr marL="914400" lvl="1" indent="-228600" algn="l">
              <a:lnSpc>
                <a:spcPct val="100000"/>
              </a:lnSpc>
              <a:spcBef>
                <a:spcPts val="600"/>
              </a:spcBef>
              <a:spcAft>
                <a:spcPts val="0"/>
              </a:spcAft>
              <a:buSzPts val="1400"/>
              <a:buNone/>
              <a:defRPr sz="1400"/>
            </a:lvl2pPr>
            <a:lvl3pPr marL="1371600" lvl="2" indent="-228600" algn="l">
              <a:lnSpc>
                <a:spcPct val="100000"/>
              </a:lnSpc>
              <a:spcBef>
                <a:spcPts val="600"/>
              </a:spcBef>
              <a:spcAft>
                <a:spcPts val="0"/>
              </a:spcAft>
              <a:buSzPts val="1200"/>
              <a:buNone/>
              <a:defRPr sz="1200"/>
            </a:lvl3pPr>
            <a:lvl4pPr marL="1828800" lvl="3" indent="-228600" algn="l">
              <a:lnSpc>
                <a:spcPct val="100000"/>
              </a:lnSpc>
              <a:spcBef>
                <a:spcPts val="600"/>
              </a:spcBef>
              <a:spcAft>
                <a:spcPts val="0"/>
              </a:spcAft>
              <a:buSzPts val="1000"/>
              <a:buNone/>
              <a:defRPr sz="1000"/>
            </a:lvl4pPr>
            <a:lvl5pPr marL="2286000" lvl="4" indent="-228600" algn="l">
              <a:lnSpc>
                <a:spcPct val="100000"/>
              </a:lnSpc>
              <a:spcBef>
                <a:spcPts val="600"/>
              </a:spcBef>
              <a:spcAft>
                <a:spcPts val="0"/>
              </a:spcAft>
              <a:buSzPts val="1000"/>
              <a:buNone/>
              <a:defRPr sz="1000"/>
            </a:lvl5pPr>
            <a:lvl6pPr marL="2743200" lvl="5" indent="-228600" algn="l">
              <a:lnSpc>
                <a:spcPct val="90000"/>
              </a:lnSpc>
              <a:spcBef>
                <a:spcPts val="6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matchingName="2 consultant information">
  <p:cSld name="2 consultant information">
    <p:bg>
      <p:bgPr>
        <a:blipFill>
          <a:blip r:embed="rId2">
            <a:alphaModFix/>
          </a:blip>
          <a:stretch>
            <a:fillRect/>
          </a:stretch>
        </a:blipFill>
        <a:effectLst/>
      </p:bgPr>
    </p:bg>
    <p:spTree>
      <p:nvGrpSpPr>
        <p:cNvPr id="1" name="Shape 72"/>
        <p:cNvGrpSpPr/>
        <p:nvPr/>
      </p:nvGrpSpPr>
      <p:grpSpPr>
        <a:xfrm>
          <a:off x="0" y="0"/>
          <a:ext cx="0" cy="0"/>
          <a:chOff x="0" y="0"/>
          <a:chExt cx="0" cy="0"/>
        </a:xfrm>
      </p:grpSpPr>
      <p:sp>
        <p:nvSpPr>
          <p:cNvPr id="73" name="Google Shape;73;p29"/>
          <p:cNvSpPr txBox="1">
            <a:spLocks noGrp="1"/>
          </p:cNvSpPr>
          <p:nvPr>
            <p:ph type="body" idx="1"/>
          </p:nvPr>
        </p:nvSpPr>
        <p:spPr>
          <a:xfrm>
            <a:off x="1244889" y="3168073"/>
            <a:ext cx="4592495" cy="2354046"/>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SzPts val="2000"/>
              <a:buNone/>
              <a:defRPr sz="2000" b="0"/>
            </a:lvl1pPr>
            <a:lvl2pPr marL="914400" lvl="1" indent="-228600" algn="l">
              <a:lnSpc>
                <a:spcPct val="100000"/>
              </a:lnSpc>
              <a:spcBef>
                <a:spcPts val="0"/>
              </a:spcBef>
              <a:spcAft>
                <a:spcPts val="0"/>
              </a:spcAft>
              <a:buSzPts val="2000"/>
              <a:buNone/>
              <a:defRPr sz="2000"/>
            </a:lvl2pPr>
            <a:lvl3pPr marL="1371600" lvl="2" indent="-228600" algn="l">
              <a:lnSpc>
                <a:spcPct val="100000"/>
              </a:lnSpc>
              <a:spcBef>
                <a:spcPts val="600"/>
              </a:spcBef>
              <a:spcAft>
                <a:spcPts val="0"/>
              </a:spcAft>
              <a:buSzPts val="2000"/>
              <a:buNone/>
              <a:defRPr/>
            </a:lvl3pPr>
            <a:lvl4pPr marL="1828800" lvl="3" indent="-228600" algn="l">
              <a:lnSpc>
                <a:spcPct val="100000"/>
              </a:lnSpc>
              <a:spcBef>
                <a:spcPts val="600"/>
              </a:spcBef>
              <a:spcAft>
                <a:spcPts val="0"/>
              </a:spcAft>
              <a:buSzPts val="1800"/>
              <a:buNone/>
              <a:defRPr/>
            </a:lvl4pPr>
            <a:lvl5pPr marL="2286000" lvl="4" indent="-228600" algn="l">
              <a:lnSpc>
                <a:spcPct val="100000"/>
              </a:lnSpc>
              <a:spcBef>
                <a:spcPts val="600"/>
              </a:spcBef>
              <a:spcAft>
                <a:spcPts val="0"/>
              </a:spcAft>
              <a:buSzPts val="18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4" name="Google Shape;74;p29"/>
          <p:cNvSpPr txBox="1">
            <a:spLocks noGrp="1"/>
          </p:cNvSpPr>
          <p:nvPr>
            <p:ph type="body" idx="2"/>
          </p:nvPr>
        </p:nvSpPr>
        <p:spPr>
          <a:xfrm>
            <a:off x="6338743" y="3168073"/>
            <a:ext cx="4592495" cy="2354046"/>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0"/>
              </a:spcBef>
              <a:spcAft>
                <a:spcPts val="0"/>
              </a:spcAft>
              <a:buSzPts val="2000"/>
              <a:buNone/>
              <a:defRPr sz="2000" b="0"/>
            </a:lvl1pPr>
            <a:lvl2pPr marL="914400" lvl="1" indent="-228600" algn="l">
              <a:lnSpc>
                <a:spcPct val="100000"/>
              </a:lnSpc>
              <a:spcBef>
                <a:spcPts val="0"/>
              </a:spcBef>
              <a:spcAft>
                <a:spcPts val="0"/>
              </a:spcAft>
              <a:buSzPts val="2000"/>
              <a:buNone/>
              <a:defRPr sz="2000"/>
            </a:lvl2pPr>
            <a:lvl3pPr marL="1371600" lvl="2" indent="-228600" algn="l">
              <a:lnSpc>
                <a:spcPct val="100000"/>
              </a:lnSpc>
              <a:spcBef>
                <a:spcPts val="600"/>
              </a:spcBef>
              <a:spcAft>
                <a:spcPts val="0"/>
              </a:spcAft>
              <a:buSzPts val="2000"/>
              <a:buNone/>
              <a:defRPr/>
            </a:lvl3pPr>
            <a:lvl4pPr marL="1828800" lvl="3" indent="-228600" algn="l">
              <a:lnSpc>
                <a:spcPct val="100000"/>
              </a:lnSpc>
              <a:spcBef>
                <a:spcPts val="600"/>
              </a:spcBef>
              <a:spcAft>
                <a:spcPts val="0"/>
              </a:spcAft>
              <a:buSzPts val="1800"/>
              <a:buNone/>
              <a:defRPr/>
            </a:lvl4pPr>
            <a:lvl5pPr marL="2286000" lvl="4" indent="-228600" algn="l">
              <a:lnSpc>
                <a:spcPct val="100000"/>
              </a:lnSpc>
              <a:spcBef>
                <a:spcPts val="600"/>
              </a:spcBef>
              <a:spcAft>
                <a:spcPts val="0"/>
              </a:spcAft>
              <a:buSzPts val="18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29" descr="The Kansas State Department of Education does not discriminate on the basis of race, color, national origin, sex, disability or age in its programs and activities and provides equal access to the Boy Scouts and other designated youth groups. The following person has been designated to handle inquiries regarding the nondiscrimination policies:  KSDE General Counsel, Office of General Counsel, KSDE, Landon State Office Building, 900 S.W. Jackson, Suite 102, Topeka, KS 66612, (785) 296-3201."/>
          <p:cNvSpPr txBox="1"/>
          <p:nvPr/>
        </p:nvSpPr>
        <p:spPr>
          <a:xfrm>
            <a:off x="1244889" y="5661891"/>
            <a:ext cx="9686349" cy="50783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Open Sans Light"/>
                <a:ea typeface="Open Sans Light"/>
                <a:cs typeface="Open Sans Light"/>
                <a:sym typeface="Open Sans Light"/>
              </a:rPr>
              <a:t>The Kansas State Department of Education does not discriminate on the basis of race, color, religion, national origin, sex, disability or age in its programs and activities and provides equal access to the Boy Scouts and other designated youth groups. The following person has been designated to handle inquiries regarding the nondiscrimination policies: KSDE General Counsel, Office of General Counsel, KSDE, Landon State Office Building, 900 S.W. Jackson, Suite 102, Topeka, KS 66612, (785) 296-3201.</a:t>
            </a:r>
            <a:endParaRPr sz="900" b="0" i="0" u="none" strike="noStrike" cap="none">
              <a:solidFill>
                <a:schemeClr val="dk1"/>
              </a:solidFill>
              <a:latin typeface="Open Sans Light"/>
              <a:ea typeface="Open Sans Light"/>
              <a:cs typeface="Open Sans Light"/>
              <a:sym typeface="Open Sans Light"/>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Custom Layout">
  <p:cSld name="Custom Layout">
    <p:bg>
      <p:bgPr>
        <a:blipFill>
          <a:blip r:embed="rId2">
            <a:alphaModFix/>
          </a:blip>
          <a:stretch>
            <a:fillRect/>
          </a:stretch>
        </a:blipFill>
        <a:effectLst/>
      </p:bgPr>
    </p:bg>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838200" y="4271749"/>
            <a:ext cx="10692008" cy="921224"/>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3581400" y="5331272"/>
            <a:ext cx="7948808" cy="688099"/>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600"/>
              </a:spcBef>
              <a:spcAft>
                <a:spcPts val="0"/>
              </a:spcAft>
              <a:buSzPts val="2400"/>
              <a:buNone/>
              <a:defRPr sz="2400">
                <a:solidFill>
                  <a:schemeClr val="dk1"/>
                </a:solidFill>
              </a:defRPr>
            </a:lvl1pPr>
            <a:lvl2pPr marL="914400" lvl="1" indent="-228600" algn="l">
              <a:lnSpc>
                <a:spcPct val="100000"/>
              </a:lnSpc>
              <a:spcBef>
                <a:spcPts val="600"/>
              </a:spcBef>
              <a:spcAft>
                <a:spcPts val="0"/>
              </a:spcAft>
              <a:buSzPts val="2000"/>
              <a:buNone/>
              <a:defRPr sz="2000">
                <a:solidFill>
                  <a:srgbClr val="888B94"/>
                </a:solidFill>
              </a:defRPr>
            </a:lvl2pPr>
            <a:lvl3pPr marL="1371600" lvl="2" indent="-228600" algn="l">
              <a:lnSpc>
                <a:spcPct val="100000"/>
              </a:lnSpc>
              <a:spcBef>
                <a:spcPts val="600"/>
              </a:spcBef>
              <a:spcAft>
                <a:spcPts val="0"/>
              </a:spcAft>
              <a:buSzPts val="1800"/>
              <a:buNone/>
              <a:defRPr sz="1800">
                <a:solidFill>
                  <a:srgbClr val="888B94"/>
                </a:solidFill>
              </a:defRPr>
            </a:lvl3pPr>
            <a:lvl4pPr marL="1828800" lvl="3" indent="-228600" algn="l">
              <a:lnSpc>
                <a:spcPct val="100000"/>
              </a:lnSpc>
              <a:spcBef>
                <a:spcPts val="600"/>
              </a:spcBef>
              <a:spcAft>
                <a:spcPts val="0"/>
              </a:spcAft>
              <a:buSzPts val="1600"/>
              <a:buNone/>
              <a:defRPr sz="1600">
                <a:solidFill>
                  <a:srgbClr val="888B94"/>
                </a:solidFill>
              </a:defRPr>
            </a:lvl4pPr>
            <a:lvl5pPr marL="2286000" lvl="4" indent="-228600" algn="l">
              <a:lnSpc>
                <a:spcPct val="100000"/>
              </a:lnSpc>
              <a:spcBef>
                <a:spcPts val="600"/>
              </a:spcBef>
              <a:spcAft>
                <a:spcPts val="0"/>
              </a:spcAft>
              <a:buSzPts val="1600"/>
              <a:buNone/>
              <a:defRPr sz="1600">
                <a:solidFill>
                  <a:srgbClr val="888B94"/>
                </a:solidFill>
              </a:defRPr>
            </a:lvl5pPr>
            <a:lvl6pPr marL="2743200" lvl="5" indent="-228600" algn="l">
              <a:lnSpc>
                <a:spcPct val="90000"/>
              </a:lnSpc>
              <a:spcBef>
                <a:spcPts val="600"/>
              </a:spcBef>
              <a:spcAft>
                <a:spcPts val="0"/>
              </a:spcAft>
              <a:buClr>
                <a:srgbClr val="888B94"/>
              </a:buClr>
              <a:buSzPts val="1600"/>
              <a:buNone/>
              <a:defRPr sz="1600">
                <a:solidFill>
                  <a:srgbClr val="888B94"/>
                </a:solidFill>
              </a:defRPr>
            </a:lvl6pPr>
            <a:lvl7pPr marL="3200400" lvl="6" indent="-228600" algn="l">
              <a:lnSpc>
                <a:spcPct val="90000"/>
              </a:lnSpc>
              <a:spcBef>
                <a:spcPts val="500"/>
              </a:spcBef>
              <a:spcAft>
                <a:spcPts val="0"/>
              </a:spcAft>
              <a:buClr>
                <a:srgbClr val="888B94"/>
              </a:buClr>
              <a:buSzPts val="1600"/>
              <a:buNone/>
              <a:defRPr sz="1600">
                <a:solidFill>
                  <a:srgbClr val="888B94"/>
                </a:solidFill>
              </a:defRPr>
            </a:lvl7pPr>
            <a:lvl8pPr marL="3657600" lvl="7" indent="-228600" algn="l">
              <a:lnSpc>
                <a:spcPct val="90000"/>
              </a:lnSpc>
              <a:spcBef>
                <a:spcPts val="500"/>
              </a:spcBef>
              <a:spcAft>
                <a:spcPts val="0"/>
              </a:spcAft>
              <a:buClr>
                <a:srgbClr val="888B94"/>
              </a:buClr>
              <a:buSzPts val="1600"/>
              <a:buNone/>
              <a:defRPr sz="1600">
                <a:solidFill>
                  <a:srgbClr val="888B94"/>
                </a:solidFill>
              </a:defRPr>
            </a:lvl8pPr>
            <a:lvl9pPr marL="4114800" lvl="8" indent="-228600" algn="l">
              <a:lnSpc>
                <a:spcPct val="90000"/>
              </a:lnSpc>
              <a:spcBef>
                <a:spcPts val="500"/>
              </a:spcBef>
              <a:spcAft>
                <a:spcPts val="0"/>
              </a:spcAft>
              <a:buClr>
                <a:srgbClr val="888B94"/>
              </a:buClr>
              <a:buSzPts val="1600"/>
              <a:buNone/>
              <a:defRPr sz="1600">
                <a:solidFill>
                  <a:srgbClr val="888B94"/>
                </a:solidFill>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matchingName="Title Slide 1" type="title">
  <p:cSld name="TITLE">
    <p:bg>
      <p:bgPr>
        <a:solidFill>
          <a:schemeClr val="dk1"/>
        </a:solidFill>
        <a:effectLst/>
      </p:bgPr>
    </p:bg>
    <p:spTree>
      <p:nvGrpSpPr>
        <p:cNvPr id="1" name="Shape 79"/>
        <p:cNvGrpSpPr/>
        <p:nvPr/>
      </p:nvGrpSpPr>
      <p:grpSpPr>
        <a:xfrm>
          <a:off x="0" y="0"/>
          <a:ext cx="0" cy="0"/>
          <a:chOff x="0" y="0"/>
          <a:chExt cx="0" cy="0"/>
        </a:xfrm>
      </p:grpSpPr>
      <p:grpSp>
        <p:nvGrpSpPr>
          <p:cNvPr id="80" name="Google Shape;80;g3f338b875b8_0_303"/>
          <p:cNvGrpSpPr/>
          <p:nvPr/>
        </p:nvGrpSpPr>
        <p:grpSpPr>
          <a:xfrm>
            <a:off x="5986231" y="-21824"/>
            <a:ext cx="12412466" cy="11819143"/>
            <a:chOff x="7543801" y="1723395"/>
            <a:chExt cx="4630135" cy="4408812"/>
          </a:xfrm>
        </p:grpSpPr>
        <p:sp>
          <p:nvSpPr>
            <p:cNvPr id="81" name="Google Shape;81;g3f338b875b8_0_303"/>
            <p:cNvSpPr/>
            <p:nvPr/>
          </p:nvSpPr>
          <p:spPr>
            <a:xfrm>
              <a:off x="7543801" y="3813690"/>
              <a:ext cx="2313339" cy="255883"/>
            </a:xfrm>
            <a:custGeom>
              <a:avLst/>
              <a:gdLst/>
              <a:ahLst/>
              <a:cxnLst/>
              <a:rect l="l" t="t" r="r" b="b"/>
              <a:pathLst>
                <a:path w="2313339" h="255883" extrusionOk="0">
                  <a:moveTo>
                    <a:pt x="0" y="122755"/>
                  </a:moveTo>
                  <a:lnTo>
                    <a:pt x="1941614" y="255884"/>
                  </a:lnTo>
                  <a:lnTo>
                    <a:pt x="2313339" y="117568"/>
                  </a:lnTo>
                  <a:lnTo>
                    <a:pt x="1932970" y="0"/>
                  </a:lnTo>
                  <a:lnTo>
                    <a:pt x="0" y="122755"/>
                  </a:lnTo>
                  <a:close/>
                </a:path>
              </a:pathLst>
            </a:custGeom>
            <a:solidFill>
              <a:srgbClr val="FFA4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82" name="Google Shape;82;g3f338b875b8_0_303"/>
            <p:cNvSpPr/>
            <p:nvPr/>
          </p:nvSpPr>
          <p:spPr>
            <a:xfrm>
              <a:off x="7991599" y="3931259"/>
              <a:ext cx="1865540" cy="1364138"/>
            </a:xfrm>
            <a:custGeom>
              <a:avLst/>
              <a:gdLst/>
              <a:ahLst/>
              <a:cxnLst/>
              <a:rect l="l" t="t" r="r" b="b"/>
              <a:pathLst>
                <a:path w="1865540" h="1364138" extrusionOk="0">
                  <a:moveTo>
                    <a:pt x="1865540" y="0"/>
                  </a:moveTo>
                  <a:lnTo>
                    <a:pt x="1645963" y="330229"/>
                  </a:lnTo>
                  <a:lnTo>
                    <a:pt x="0" y="1364139"/>
                  </a:lnTo>
                  <a:lnTo>
                    <a:pt x="1488629" y="138316"/>
                  </a:lnTo>
                  <a:lnTo>
                    <a:pt x="1865540" y="0"/>
                  </a:lnTo>
                  <a:close/>
                </a:path>
              </a:pathLst>
            </a:custGeom>
            <a:solidFill>
              <a:srgbClr val="CC333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83" name="Google Shape;83;g3f338b875b8_0_303"/>
            <p:cNvSpPr/>
            <p:nvPr/>
          </p:nvSpPr>
          <p:spPr>
            <a:xfrm>
              <a:off x="9151727" y="3932988"/>
              <a:ext cx="724431" cy="2199219"/>
            </a:xfrm>
            <a:custGeom>
              <a:avLst/>
              <a:gdLst/>
              <a:ahLst/>
              <a:cxnLst/>
              <a:rect l="l" t="t" r="r" b="b"/>
              <a:pathLst>
                <a:path w="724431" h="2199219" extrusionOk="0">
                  <a:moveTo>
                    <a:pt x="485836" y="326771"/>
                  </a:moveTo>
                  <a:lnTo>
                    <a:pt x="0" y="2199220"/>
                  </a:lnTo>
                  <a:lnTo>
                    <a:pt x="724431" y="382097"/>
                  </a:lnTo>
                  <a:lnTo>
                    <a:pt x="705413" y="0"/>
                  </a:lnTo>
                  <a:lnTo>
                    <a:pt x="485836" y="326771"/>
                  </a:lnTo>
                  <a:close/>
                </a:path>
              </a:pathLst>
            </a:custGeom>
            <a:solidFill>
              <a:srgbClr val="DE7A7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84" name="Google Shape;84;g3f338b875b8_0_303"/>
            <p:cNvSpPr/>
            <p:nvPr/>
          </p:nvSpPr>
          <p:spPr>
            <a:xfrm>
              <a:off x="9857140" y="3929530"/>
              <a:ext cx="726160" cy="2197490"/>
            </a:xfrm>
            <a:custGeom>
              <a:avLst/>
              <a:gdLst/>
              <a:ahLst/>
              <a:cxnLst/>
              <a:rect l="l" t="t" r="r" b="b"/>
              <a:pathLst>
                <a:path w="726160" h="2197490" extrusionOk="0">
                  <a:moveTo>
                    <a:pt x="19018" y="382097"/>
                  </a:moveTo>
                  <a:lnTo>
                    <a:pt x="726160" y="2197491"/>
                  </a:lnTo>
                  <a:lnTo>
                    <a:pt x="250698" y="311210"/>
                  </a:lnTo>
                  <a:lnTo>
                    <a:pt x="0" y="0"/>
                  </a:lnTo>
                  <a:lnTo>
                    <a:pt x="19018" y="382097"/>
                  </a:lnTo>
                  <a:close/>
                </a:path>
              </a:pathLst>
            </a:custGeom>
            <a:solidFill>
              <a:srgbClr val="DB1E3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85" name="Google Shape;85;g3f338b875b8_0_303"/>
            <p:cNvSpPr/>
            <p:nvPr/>
          </p:nvSpPr>
          <p:spPr>
            <a:xfrm>
              <a:off x="9857140" y="3931259"/>
              <a:ext cx="1879371" cy="1350307"/>
            </a:xfrm>
            <a:custGeom>
              <a:avLst/>
              <a:gdLst/>
              <a:ahLst/>
              <a:cxnLst/>
              <a:rect l="l" t="t" r="r" b="b"/>
              <a:pathLst>
                <a:path w="1879371" h="1350307" extrusionOk="0">
                  <a:moveTo>
                    <a:pt x="0" y="0"/>
                  </a:moveTo>
                  <a:lnTo>
                    <a:pt x="387285" y="103737"/>
                  </a:lnTo>
                  <a:lnTo>
                    <a:pt x="1879372" y="1350307"/>
                  </a:lnTo>
                  <a:lnTo>
                    <a:pt x="247240" y="306023"/>
                  </a:lnTo>
                  <a:lnTo>
                    <a:pt x="0" y="0"/>
                  </a:lnTo>
                  <a:close/>
                </a:path>
              </a:pathLst>
            </a:custGeom>
            <a:solidFill>
              <a:srgbClr val="E76D7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86" name="Google Shape;86;g3f338b875b8_0_303"/>
            <p:cNvSpPr/>
            <p:nvPr/>
          </p:nvSpPr>
          <p:spPr>
            <a:xfrm>
              <a:off x="9853682" y="3787756"/>
              <a:ext cx="2320254" cy="247239"/>
            </a:xfrm>
            <a:custGeom>
              <a:avLst/>
              <a:gdLst/>
              <a:ahLst/>
              <a:cxnLst/>
              <a:rect l="l" t="t" r="r" b="b"/>
              <a:pathLst>
                <a:path w="2320254" h="247239" extrusionOk="0">
                  <a:moveTo>
                    <a:pt x="0" y="141774"/>
                  </a:moveTo>
                  <a:lnTo>
                    <a:pt x="392472" y="247239"/>
                  </a:lnTo>
                  <a:lnTo>
                    <a:pt x="2320255" y="131400"/>
                  </a:lnTo>
                  <a:lnTo>
                    <a:pt x="380370" y="0"/>
                  </a:lnTo>
                  <a:lnTo>
                    <a:pt x="0" y="141774"/>
                  </a:lnTo>
                  <a:close/>
                </a:path>
              </a:pathLst>
            </a:custGeom>
            <a:solidFill>
              <a:srgbClr val="FFA4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87" name="Google Shape;87;g3f338b875b8_0_303"/>
            <p:cNvSpPr/>
            <p:nvPr/>
          </p:nvSpPr>
          <p:spPr>
            <a:xfrm>
              <a:off x="9855411" y="2560204"/>
              <a:ext cx="1870727" cy="1369325"/>
            </a:xfrm>
            <a:custGeom>
              <a:avLst/>
              <a:gdLst/>
              <a:ahLst/>
              <a:cxnLst/>
              <a:rect l="l" t="t" r="r" b="b"/>
              <a:pathLst>
                <a:path w="1870727" h="1369325" extrusionOk="0">
                  <a:moveTo>
                    <a:pt x="0" y="1369325"/>
                  </a:moveTo>
                  <a:lnTo>
                    <a:pt x="221306" y="1049470"/>
                  </a:lnTo>
                  <a:lnTo>
                    <a:pt x="1870727" y="0"/>
                  </a:lnTo>
                  <a:lnTo>
                    <a:pt x="376912" y="1227552"/>
                  </a:lnTo>
                  <a:lnTo>
                    <a:pt x="0" y="1369325"/>
                  </a:lnTo>
                  <a:close/>
                </a:path>
              </a:pathLst>
            </a:custGeom>
            <a:solidFill>
              <a:srgbClr val="00548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88" name="Google Shape;88;g3f338b875b8_0_303"/>
            <p:cNvSpPr/>
            <p:nvPr/>
          </p:nvSpPr>
          <p:spPr>
            <a:xfrm>
              <a:off x="9853539" y="1723395"/>
              <a:ext cx="719244" cy="2204406"/>
            </a:xfrm>
            <a:custGeom>
              <a:avLst/>
              <a:gdLst/>
              <a:ahLst/>
              <a:cxnLst/>
              <a:rect l="l" t="t" r="r" b="b"/>
              <a:pathLst>
                <a:path w="719244" h="2204406" extrusionOk="0">
                  <a:moveTo>
                    <a:pt x="0" y="1813665"/>
                  </a:moveTo>
                  <a:lnTo>
                    <a:pt x="10374" y="2204407"/>
                  </a:lnTo>
                  <a:lnTo>
                    <a:pt x="229951" y="1886280"/>
                  </a:lnTo>
                  <a:lnTo>
                    <a:pt x="719245" y="0"/>
                  </a:lnTo>
                  <a:lnTo>
                    <a:pt x="0" y="1813665"/>
                  </a:lnTo>
                  <a:close/>
                </a:path>
              </a:pathLst>
            </a:custGeom>
            <a:solidFill>
              <a:srgbClr val="7FA9C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89" name="Google Shape;89;g3f338b875b8_0_303"/>
            <p:cNvSpPr/>
            <p:nvPr/>
          </p:nvSpPr>
          <p:spPr>
            <a:xfrm>
              <a:off x="9138446" y="1732589"/>
              <a:ext cx="722702" cy="2204406"/>
            </a:xfrm>
            <a:custGeom>
              <a:avLst/>
              <a:gdLst/>
              <a:ahLst/>
              <a:cxnLst/>
              <a:rect l="l" t="t" r="r" b="b"/>
              <a:pathLst>
                <a:path w="722702" h="2204406" extrusionOk="0">
                  <a:moveTo>
                    <a:pt x="484107" y="1894925"/>
                  </a:moveTo>
                  <a:lnTo>
                    <a:pt x="722702" y="2204407"/>
                  </a:lnTo>
                  <a:lnTo>
                    <a:pt x="714058" y="1811936"/>
                  </a:lnTo>
                  <a:lnTo>
                    <a:pt x="0" y="0"/>
                  </a:lnTo>
                  <a:lnTo>
                    <a:pt x="484107" y="1894925"/>
                  </a:lnTo>
                  <a:close/>
                </a:path>
              </a:pathLst>
            </a:custGeom>
            <a:solidFill>
              <a:srgbClr val="00B49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90" name="Google Shape;90;g3f338b875b8_0_303"/>
            <p:cNvSpPr/>
            <p:nvPr/>
          </p:nvSpPr>
          <p:spPr>
            <a:xfrm>
              <a:off x="7981226" y="2574036"/>
              <a:ext cx="1875914" cy="1355493"/>
            </a:xfrm>
            <a:custGeom>
              <a:avLst/>
              <a:gdLst/>
              <a:ahLst/>
              <a:cxnLst/>
              <a:rect l="l" t="t" r="r" b="b"/>
              <a:pathLst>
                <a:path w="1875914" h="1355493" extrusionOk="0">
                  <a:moveTo>
                    <a:pt x="1875914" y="1355494"/>
                  </a:moveTo>
                  <a:lnTo>
                    <a:pt x="1492086" y="1237926"/>
                  </a:lnTo>
                  <a:lnTo>
                    <a:pt x="0" y="0"/>
                  </a:lnTo>
                  <a:lnTo>
                    <a:pt x="1639047" y="1049470"/>
                  </a:lnTo>
                  <a:lnTo>
                    <a:pt x="1875914" y="1355494"/>
                  </a:lnTo>
                  <a:close/>
                </a:path>
              </a:pathLst>
            </a:custGeom>
            <a:solidFill>
              <a:srgbClr val="7FDA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grpSp>
      <p:sp>
        <p:nvSpPr>
          <p:cNvPr id="91" name="Google Shape;91;g3f338b875b8_0_303"/>
          <p:cNvSpPr txBox="1">
            <a:spLocks noGrp="1"/>
          </p:cNvSpPr>
          <p:nvPr>
            <p:ph type="ctrTitle"/>
          </p:nvPr>
        </p:nvSpPr>
        <p:spPr>
          <a:xfrm>
            <a:off x="1684260" y="396240"/>
            <a:ext cx="8008500" cy="3460200"/>
          </a:xfrm>
          <a:prstGeom prst="rect">
            <a:avLst/>
          </a:prstGeom>
          <a:noFill/>
          <a:ln>
            <a:noFill/>
          </a:ln>
        </p:spPr>
        <p:txBody>
          <a:bodyPr spcFirstLastPara="1" wrap="square" lIns="91425" tIns="45700" rIns="914400" bIns="45700" anchor="ctr" anchorCtr="0">
            <a:noAutofit/>
          </a:bodyPr>
          <a:lstStyle>
            <a:lvl1pPr lvl="0" algn="l">
              <a:lnSpc>
                <a:spcPct val="100000"/>
              </a:lnSpc>
              <a:spcBef>
                <a:spcPts val="0"/>
              </a:spcBef>
              <a:spcAft>
                <a:spcPts val="0"/>
              </a:spcAft>
              <a:buClr>
                <a:schemeClr val="lt1"/>
              </a:buClr>
              <a:buSzPts val="6600"/>
              <a:buFont typeface="Open Sans SemiBold"/>
              <a:buNone/>
              <a:defRPr sz="6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g3f338b875b8_0_303"/>
          <p:cNvSpPr txBox="1">
            <a:spLocks noGrp="1"/>
          </p:cNvSpPr>
          <p:nvPr>
            <p:ph type="subTitle" idx="1"/>
          </p:nvPr>
        </p:nvSpPr>
        <p:spPr>
          <a:xfrm>
            <a:off x="1684260" y="3856521"/>
            <a:ext cx="8008500" cy="1398000"/>
          </a:xfrm>
          <a:prstGeom prst="rect">
            <a:avLst/>
          </a:prstGeom>
          <a:noFill/>
          <a:ln>
            <a:noFill/>
          </a:ln>
        </p:spPr>
        <p:txBody>
          <a:bodyPr spcFirstLastPara="1" wrap="square" lIns="91425" tIns="45700" rIns="91425" bIns="45700" anchor="t" anchorCtr="0">
            <a:noAutofit/>
          </a:bodyPr>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20000"/>
              </a:lnSpc>
              <a:spcBef>
                <a:spcPts val="500"/>
              </a:spcBef>
              <a:spcAft>
                <a:spcPts val="0"/>
              </a:spcAft>
              <a:buClr>
                <a:schemeClr val="dk1"/>
              </a:buClr>
              <a:buSzPts val="2000"/>
              <a:buNone/>
              <a:defRPr sz="2000"/>
            </a:lvl2pPr>
            <a:lvl3pPr lvl="2" algn="ctr">
              <a:lnSpc>
                <a:spcPct val="100000"/>
              </a:lnSpc>
              <a:spcBef>
                <a:spcPts val="500"/>
              </a:spcBef>
              <a:spcAft>
                <a:spcPts val="0"/>
              </a:spcAft>
              <a:buSzPts val="1800"/>
              <a:buNone/>
              <a:defRPr sz="1800"/>
            </a:lvl3pPr>
            <a:lvl4pPr lvl="3" algn="ctr">
              <a:lnSpc>
                <a:spcPct val="120000"/>
              </a:lnSpc>
              <a:spcBef>
                <a:spcPts val="500"/>
              </a:spcBef>
              <a:spcAft>
                <a:spcPts val="0"/>
              </a:spcAft>
              <a:buClr>
                <a:schemeClr val="dk1"/>
              </a:buClr>
              <a:buSzPts val="1600"/>
              <a:buFont typeface="Open Sans Light"/>
              <a:buNone/>
              <a:defRPr sz="1600"/>
            </a:lvl4pPr>
            <a:lvl5pPr lvl="4" algn="ctr">
              <a:lnSpc>
                <a:spcPct val="12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93" name="Google Shape;93;g3f338b875b8_0_303"/>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94" name="Google Shape;94;g3f338b875b8_0_303"/>
          <p:cNvSpPr txBox="1">
            <a:spLocks noGrp="1"/>
          </p:cNvSpPr>
          <p:nvPr>
            <p:ph type="ftr" idx="11"/>
          </p:nvPr>
        </p:nvSpPr>
        <p:spPr>
          <a:xfrm rot="5400000">
            <a:off x="-2958894" y="3275112"/>
            <a:ext cx="6527400" cy="365100"/>
          </a:xfrm>
          <a:prstGeom prst="rect">
            <a:avLst/>
          </a:prstGeom>
          <a:noFill/>
          <a:ln>
            <a:noFill/>
          </a:ln>
        </p:spPr>
        <p:txBody>
          <a:bodyPr spcFirstLastPara="1" wrap="square" lIns="91425" tIns="45700" rIns="91425" bIns="45700" anchor="t" anchorCtr="0">
            <a:noAutofit/>
          </a:bodyPr>
          <a:lstStyle>
            <a:lvl1pPr marR="0" lvl="0"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95" name="Google Shape;95;g3f338b875b8_0_303"/>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pic>
        <p:nvPicPr>
          <p:cNvPr id="96" name="Google Shape;96;g3f338b875b8_0_303"/>
          <p:cNvPicPr preferRelativeResize="0"/>
          <p:nvPr/>
        </p:nvPicPr>
        <p:blipFill rotWithShape="1">
          <a:blip r:embed="rId2">
            <a:alphaModFix/>
          </a:blip>
          <a:srcRect/>
          <a:stretch/>
        </p:blipFill>
        <p:spPr>
          <a:xfrm>
            <a:off x="597516" y="5254451"/>
            <a:ext cx="2016660" cy="1146236"/>
          </a:xfrm>
          <a:prstGeom prst="rect">
            <a:avLst/>
          </a:prstGeom>
          <a:noFill/>
          <a:ln>
            <a:noFill/>
          </a:ln>
        </p:spPr>
      </p:pic>
      <p:sp>
        <p:nvSpPr>
          <p:cNvPr id="97" name="Google Shape;97;g3f338b875b8_0_303"/>
          <p:cNvSpPr txBox="1"/>
          <p:nvPr/>
        </p:nvSpPr>
        <p:spPr>
          <a:xfrm>
            <a:off x="496635" y="6451803"/>
            <a:ext cx="3989100"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900"/>
              <a:buFont typeface="Open Sans"/>
              <a:buNone/>
            </a:pPr>
            <a:r>
              <a:rPr lang="en-US" sz="900" b="0" i="0" u="none" strike="noStrike" cap="none">
                <a:solidFill>
                  <a:schemeClr val="lt1"/>
                </a:solidFill>
                <a:latin typeface="Open Sans"/>
                <a:ea typeface="Open Sans"/>
                <a:cs typeface="Open Sans"/>
                <a:sym typeface="Open Sans"/>
              </a:rPr>
              <a:t>Kansas State Department of Education | www.ksde.gov</a:t>
            </a:r>
            <a:endParaRPr sz="1400" b="0" i="0" u="none" strike="noStrike" cap="none">
              <a:solidFill>
                <a:srgbClr val="000000"/>
              </a:solidFill>
              <a:latin typeface="Arial"/>
              <a:ea typeface="Arial"/>
              <a:cs typeface="Arial"/>
              <a:sym typeface="Arial"/>
            </a:endParaRPr>
          </a:p>
        </p:txBody>
      </p:sp>
      <p:sp>
        <p:nvSpPr>
          <p:cNvPr id="98" name="Google Shape;98;g3f338b875b8_0_303"/>
          <p:cNvSpPr txBox="1"/>
          <p:nvPr/>
        </p:nvSpPr>
        <p:spPr>
          <a:xfrm>
            <a:off x="4521329" y="6262233"/>
            <a:ext cx="5427600" cy="6465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lt1"/>
              </a:buClr>
              <a:buSzPts val="1800"/>
              <a:buFont typeface="Open Sans Light"/>
              <a:buNone/>
            </a:pPr>
            <a:r>
              <a:rPr lang="en-US" sz="1800" b="0" i="1" u="none" strike="noStrike" cap="none">
                <a:solidFill>
                  <a:schemeClr val="lt1"/>
                </a:solidFill>
                <a:latin typeface="Open Sans Light"/>
                <a:ea typeface="Open Sans Light"/>
                <a:cs typeface="Open Sans Light"/>
                <a:sym typeface="Open Sans Light"/>
              </a:rPr>
              <a:t>Kansas leads the world in the success of each student.</a:t>
            </a:r>
            <a:endParaRPr sz="1100" b="0" i="0" u="none" strike="noStrike" cap="none">
              <a:solidFill>
                <a:schemeClr val="lt1"/>
              </a:solidFill>
              <a:latin typeface="Open Sans"/>
              <a:ea typeface="Open Sans"/>
              <a:cs typeface="Open Sans"/>
              <a:sym typeface="Open Sans"/>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Title only star">
  <p:cSld name="1_Title only star">
    <p:spTree>
      <p:nvGrpSpPr>
        <p:cNvPr id="1" name="Shape 118"/>
        <p:cNvGrpSpPr/>
        <p:nvPr/>
      </p:nvGrpSpPr>
      <p:grpSpPr>
        <a:xfrm>
          <a:off x="0" y="0"/>
          <a:ext cx="0" cy="0"/>
          <a:chOff x="0" y="0"/>
          <a:chExt cx="0" cy="0"/>
        </a:xfrm>
      </p:grpSpPr>
      <p:sp>
        <p:nvSpPr>
          <p:cNvPr id="119" name="Google Shape;119;g3f338b875b8_2_387"/>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888B94"/>
              </a:buClr>
              <a:buSzPts val="1400"/>
              <a:buFont typeface="Open Sans Ligh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9pPr>
          </a:lstStyle>
          <a:p>
            <a:endParaRPr/>
          </a:p>
        </p:txBody>
      </p:sp>
      <p:sp>
        <p:nvSpPr>
          <p:cNvPr id="120" name="Google Shape;120;g3f338b875b8_2_387"/>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888B94"/>
              </a:buClr>
              <a:buSzPts val="1400"/>
              <a:buFont typeface="Open Sans Ligh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9pPr>
          </a:lstStyle>
          <a:p>
            <a:endParaRPr/>
          </a:p>
        </p:txBody>
      </p:sp>
      <p:sp>
        <p:nvSpPr>
          <p:cNvPr id="121" name="Google Shape;121;g3f338b875b8_2_387"/>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122" name="Google Shape;122;g3f338b875b8_2_387"/>
          <p:cNvSpPr txBox="1">
            <a:spLocks noGrp="1"/>
          </p:cNvSpPr>
          <p:nvPr>
            <p:ph type="title"/>
          </p:nvPr>
        </p:nvSpPr>
        <p:spPr>
          <a:xfrm>
            <a:off x="1450665" y="1310185"/>
            <a:ext cx="9212700" cy="278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Open Sans SemiBold"/>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matchingName="Title only star 1">
  <p:cSld name="1_Title only star">
    <p:spTree>
      <p:nvGrpSpPr>
        <p:cNvPr id="1" name="Shape 18"/>
        <p:cNvGrpSpPr/>
        <p:nvPr/>
      </p:nvGrpSpPr>
      <p:grpSpPr>
        <a:xfrm>
          <a:off x="0" y="0"/>
          <a:ext cx="0" cy="0"/>
          <a:chOff x="0" y="0"/>
          <a:chExt cx="0" cy="0"/>
        </a:xfrm>
      </p:grpSpPr>
      <p:sp>
        <p:nvSpPr>
          <p:cNvPr id="19" name="Google Shape;19;g3f338b875b8_0_32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888B94"/>
              </a:buClr>
              <a:buSzPts val="1400"/>
              <a:buFont typeface="Open Sans Light"/>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9pPr>
          </a:lstStyle>
          <a:p>
            <a:endParaRPr/>
          </a:p>
        </p:txBody>
      </p:sp>
      <p:sp>
        <p:nvSpPr>
          <p:cNvPr id="20" name="Google Shape;20;g3f338b875b8_0_32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888B94"/>
              </a:buClr>
              <a:buSzPts val="1400"/>
              <a:buFont typeface="Open Sans Light"/>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chemeClr val="dk1"/>
              </a:buClr>
              <a:buSzPts val="1400"/>
              <a:buFont typeface="Open Sans Light"/>
              <a:buNone/>
              <a:defRPr sz="1400" b="0" i="0" u="none" strike="noStrike" cap="none">
                <a:solidFill>
                  <a:srgbClr val="000000"/>
                </a:solidFill>
                <a:latin typeface="Arial"/>
                <a:ea typeface="Arial"/>
                <a:cs typeface="Arial"/>
                <a:sym typeface="Arial"/>
              </a:defRPr>
            </a:lvl9pPr>
          </a:lstStyle>
          <a:p>
            <a:endParaRPr/>
          </a:p>
        </p:txBody>
      </p:sp>
      <p:sp>
        <p:nvSpPr>
          <p:cNvPr id="21" name="Google Shape;21;g3f338b875b8_0_323"/>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22" name="Google Shape;22;g3f338b875b8_0_323"/>
          <p:cNvSpPr txBox="1">
            <a:spLocks noGrp="1"/>
          </p:cNvSpPr>
          <p:nvPr>
            <p:ph type="title"/>
          </p:nvPr>
        </p:nvSpPr>
        <p:spPr>
          <a:xfrm>
            <a:off x="1450665" y="1310185"/>
            <a:ext cx="9212700" cy="27816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4400"/>
              <a:buFont typeface="Open Sans SemiBold"/>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matchingName="Section Header 1" type="secHead">
  <p:cSld name="SECTION_HEADER">
    <p:bg>
      <p:bgPr>
        <a:blipFill>
          <a:blip r:embed="rId2">
            <a:alphaModFix/>
          </a:blip>
          <a:stretch>
            <a:fillRect/>
          </a:stretch>
        </a:blipFill>
        <a:effectLst/>
      </p:bgPr>
    </p:bg>
    <p:spTree>
      <p:nvGrpSpPr>
        <p:cNvPr id="1" name="Shape 123"/>
        <p:cNvGrpSpPr/>
        <p:nvPr/>
      </p:nvGrpSpPr>
      <p:grpSpPr>
        <a:xfrm>
          <a:off x="0" y="0"/>
          <a:ext cx="0" cy="0"/>
          <a:chOff x="0" y="0"/>
          <a:chExt cx="0" cy="0"/>
        </a:xfrm>
      </p:grpSpPr>
      <p:sp>
        <p:nvSpPr>
          <p:cNvPr id="124" name="Google Shape;124;g3f338b875b8_2_412"/>
          <p:cNvSpPr txBox="1">
            <a:spLocks noGrp="1"/>
          </p:cNvSpPr>
          <p:nvPr>
            <p:ph type="title"/>
          </p:nvPr>
        </p:nvSpPr>
        <p:spPr>
          <a:xfrm>
            <a:off x="2543820" y="423334"/>
            <a:ext cx="7690200" cy="2713200"/>
          </a:xfrm>
          <a:prstGeom prst="rect">
            <a:avLst/>
          </a:prstGeom>
          <a:noFill/>
          <a:ln>
            <a:noFill/>
          </a:ln>
        </p:spPr>
        <p:txBody>
          <a:bodyPr spcFirstLastPara="1" wrap="square" lIns="91425" tIns="45700" rIns="457200" bIns="45700" anchor="b" anchorCtr="0">
            <a:noAutofit/>
          </a:bodyPr>
          <a:lstStyle>
            <a:lvl1pPr lvl="0" algn="l">
              <a:lnSpc>
                <a:spcPct val="100000"/>
              </a:lnSpc>
              <a:spcBef>
                <a:spcPts val="0"/>
              </a:spcBef>
              <a:spcAft>
                <a:spcPts val="0"/>
              </a:spcAft>
              <a:buClr>
                <a:schemeClr val="lt1"/>
              </a:buClr>
              <a:buSzPts val="4400"/>
              <a:buFont typeface="Open Sans SemiBold"/>
              <a:buNone/>
              <a:defRPr sz="4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g3f338b875b8_2_412"/>
          <p:cNvSpPr txBox="1">
            <a:spLocks noGrp="1"/>
          </p:cNvSpPr>
          <p:nvPr>
            <p:ph type="body" idx="1"/>
          </p:nvPr>
        </p:nvSpPr>
        <p:spPr>
          <a:xfrm>
            <a:off x="2543818" y="3246268"/>
            <a:ext cx="7690200" cy="1500300"/>
          </a:xfrm>
          <a:prstGeom prst="rect">
            <a:avLst/>
          </a:prstGeom>
          <a:noFill/>
          <a:ln>
            <a:noFill/>
          </a:ln>
        </p:spPr>
        <p:txBody>
          <a:bodyPr spcFirstLastPara="1" wrap="square" lIns="91425" tIns="182875" rIns="457200" bIns="182875" anchor="t" anchorCtr="0">
            <a:noAutofit/>
          </a:bodyPr>
          <a:lstStyle>
            <a:lvl1pPr marL="457200" lvl="0" indent="-228600" algn="l">
              <a:lnSpc>
                <a:spcPct val="100000"/>
              </a:lnSpc>
              <a:spcBef>
                <a:spcPts val="600"/>
              </a:spcBef>
              <a:spcAft>
                <a:spcPts val="0"/>
              </a:spcAft>
              <a:buSzPts val="2400"/>
              <a:buNone/>
              <a:defRPr sz="2400">
                <a:solidFill>
                  <a:schemeClr val="lt1"/>
                </a:solidFill>
              </a:defRPr>
            </a:lvl1pPr>
            <a:lvl2pPr marL="914400" lvl="1" indent="-228600" algn="l">
              <a:lnSpc>
                <a:spcPct val="100000"/>
              </a:lnSpc>
              <a:spcBef>
                <a:spcPts val="600"/>
              </a:spcBef>
              <a:spcAft>
                <a:spcPts val="0"/>
              </a:spcAft>
              <a:buSzPts val="2000"/>
              <a:buNone/>
              <a:defRPr sz="2000">
                <a:solidFill>
                  <a:srgbClr val="888B94"/>
                </a:solidFill>
              </a:defRPr>
            </a:lvl2pPr>
            <a:lvl3pPr marL="1371600" lvl="2" indent="-228600" algn="l">
              <a:lnSpc>
                <a:spcPct val="100000"/>
              </a:lnSpc>
              <a:spcBef>
                <a:spcPts val="600"/>
              </a:spcBef>
              <a:spcAft>
                <a:spcPts val="0"/>
              </a:spcAft>
              <a:buSzPts val="1800"/>
              <a:buNone/>
              <a:defRPr sz="1800">
                <a:solidFill>
                  <a:srgbClr val="888B94"/>
                </a:solidFill>
              </a:defRPr>
            </a:lvl3pPr>
            <a:lvl4pPr marL="1828800" lvl="3" indent="-228600" algn="l">
              <a:lnSpc>
                <a:spcPct val="100000"/>
              </a:lnSpc>
              <a:spcBef>
                <a:spcPts val="600"/>
              </a:spcBef>
              <a:spcAft>
                <a:spcPts val="0"/>
              </a:spcAft>
              <a:buSzPts val="1600"/>
              <a:buNone/>
              <a:defRPr sz="1600">
                <a:solidFill>
                  <a:srgbClr val="888B94"/>
                </a:solidFill>
              </a:defRPr>
            </a:lvl4pPr>
            <a:lvl5pPr marL="2286000" lvl="4" indent="-228600" algn="l">
              <a:lnSpc>
                <a:spcPct val="100000"/>
              </a:lnSpc>
              <a:spcBef>
                <a:spcPts val="600"/>
              </a:spcBef>
              <a:spcAft>
                <a:spcPts val="0"/>
              </a:spcAft>
              <a:buSzPts val="1600"/>
              <a:buNone/>
              <a:defRPr sz="1600">
                <a:solidFill>
                  <a:srgbClr val="888B94"/>
                </a:solidFill>
              </a:defRPr>
            </a:lvl5pPr>
            <a:lvl6pPr marL="2743200" lvl="5" indent="-228600" algn="l">
              <a:lnSpc>
                <a:spcPct val="90000"/>
              </a:lnSpc>
              <a:spcBef>
                <a:spcPts val="600"/>
              </a:spcBef>
              <a:spcAft>
                <a:spcPts val="0"/>
              </a:spcAft>
              <a:buClr>
                <a:srgbClr val="888B94"/>
              </a:buClr>
              <a:buSzPts val="1600"/>
              <a:buNone/>
              <a:defRPr sz="1600">
                <a:solidFill>
                  <a:srgbClr val="888B94"/>
                </a:solidFill>
              </a:defRPr>
            </a:lvl6pPr>
            <a:lvl7pPr marL="3200400" lvl="6" indent="-228600" algn="l">
              <a:lnSpc>
                <a:spcPct val="90000"/>
              </a:lnSpc>
              <a:spcBef>
                <a:spcPts val="500"/>
              </a:spcBef>
              <a:spcAft>
                <a:spcPts val="0"/>
              </a:spcAft>
              <a:buClr>
                <a:srgbClr val="888B94"/>
              </a:buClr>
              <a:buSzPts val="1600"/>
              <a:buNone/>
              <a:defRPr sz="1600">
                <a:solidFill>
                  <a:srgbClr val="888B94"/>
                </a:solidFill>
              </a:defRPr>
            </a:lvl7pPr>
            <a:lvl8pPr marL="3657600" lvl="7" indent="-228600" algn="l">
              <a:lnSpc>
                <a:spcPct val="90000"/>
              </a:lnSpc>
              <a:spcBef>
                <a:spcPts val="500"/>
              </a:spcBef>
              <a:spcAft>
                <a:spcPts val="0"/>
              </a:spcAft>
              <a:buClr>
                <a:srgbClr val="888B94"/>
              </a:buClr>
              <a:buSzPts val="1600"/>
              <a:buNone/>
              <a:defRPr sz="1600">
                <a:solidFill>
                  <a:srgbClr val="888B94"/>
                </a:solidFill>
              </a:defRPr>
            </a:lvl8pPr>
            <a:lvl9pPr marL="4114800" lvl="8" indent="-228600" algn="l">
              <a:lnSpc>
                <a:spcPct val="90000"/>
              </a:lnSpc>
              <a:spcBef>
                <a:spcPts val="500"/>
              </a:spcBef>
              <a:spcAft>
                <a:spcPts val="0"/>
              </a:spcAft>
              <a:buClr>
                <a:srgbClr val="888B94"/>
              </a:buClr>
              <a:buSzPts val="1600"/>
              <a:buNone/>
              <a:defRPr sz="1600">
                <a:solidFill>
                  <a:srgbClr val="888B94"/>
                </a:solidFill>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matchingName="1_Title and Content">
  <p:cSld name="1_Title and Content">
    <p:spTree>
      <p:nvGrpSpPr>
        <p:cNvPr id="1" name="Shape 126"/>
        <p:cNvGrpSpPr/>
        <p:nvPr/>
      </p:nvGrpSpPr>
      <p:grpSpPr>
        <a:xfrm>
          <a:off x="0" y="0"/>
          <a:ext cx="0" cy="0"/>
          <a:chOff x="0" y="0"/>
          <a:chExt cx="0" cy="0"/>
        </a:xfrm>
      </p:grpSpPr>
      <p:pic>
        <p:nvPicPr>
          <p:cNvPr id="127" name="Google Shape;127;g3f338b875b8_2_392"/>
          <p:cNvPicPr preferRelativeResize="0"/>
          <p:nvPr/>
        </p:nvPicPr>
        <p:blipFill rotWithShape="1">
          <a:blip r:embed="rId2">
            <a:alphaModFix/>
          </a:blip>
          <a:srcRect/>
          <a:stretch/>
        </p:blipFill>
        <p:spPr>
          <a:xfrm>
            <a:off x="1186" y="2380"/>
            <a:ext cx="12189627" cy="6853238"/>
          </a:xfrm>
          <a:prstGeom prst="rect">
            <a:avLst/>
          </a:prstGeom>
          <a:noFill/>
          <a:ln>
            <a:noFill/>
          </a:ln>
        </p:spPr>
      </p:pic>
      <p:sp>
        <p:nvSpPr>
          <p:cNvPr id="128" name="Google Shape;128;g3f338b875b8_2_392"/>
          <p:cNvSpPr txBox="1">
            <a:spLocks noGrp="1"/>
          </p:cNvSpPr>
          <p:nvPr>
            <p:ph type="body" idx="1"/>
          </p:nvPr>
        </p:nvSpPr>
        <p:spPr>
          <a:xfrm>
            <a:off x="838200" y="1644073"/>
            <a:ext cx="10515600" cy="45330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9" name="Google Shape;129;g3f338b875b8_2_392"/>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30"/>
        <p:cNvGrpSpPr/>
        <p:nvPr/>
      </p:nvGrpSpPr>
      <p:grpSpPr>
        <a:xfrm>
          <a:off x="0" y="0"/>
          <a:ext cx="0" cy="0"/>
          <a:chOff x="0" y="0"/>
          <a:chExt cx="0" cy="0"/>
        </a:xfrm>
      </p:grpSpPr>
      <p:sp>
        <p:nvSpPr>
          <p:cNvPr id="131" name="Google Shape;131;g3f338b875b8_2_437"/>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32" name="Google Shape;132;g3f338b875b8_2_437"/>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matchingName="2_Two Content starburst top">
  <p:cSld name="2_Two Content starburst top">
    <p:bg>
      <p:bgPr>
        <a:blipFill>
          <a:blip r:embed="rId2">
            <a:alphaModFix/>
          </a:blip>
          <a:stretch>
            <a:fillRect/>
          </a:stretch>
        </a:blipFill>
        <a:effectLst/>
      </p:bgPr>
    </p:bg>
    <p:spTree>
      <p:nvGrpSpPr>
        <p:cNvPr id="1" name="Shape 133"/>
        <p:cNvGrpSpPr/>
        <p:nvPr/>
      </p:nvGrpSpPr>
      <p:grpSpPr>
        <a:xfrm>
          <a:off x="0" y="0"/>
          <a:ext cx="0" cy="0"/>
          <a:chOff x="0" y="0"/>
          <a:chExt cx="0" cy="0"/>
        </a:xfrm>
      </p:grpSpPr>
      <p:sp>
        <p:nvSpPr>
          <p:cNvPr id="134" name="Google Shape;134;g3f338b875b8_2_503"/>
          <p:cNvSpPr txBox="1">
            <a:spLocks noGrp="1"/>
          </p:cNvSpPr>
          <p:nvPr>
            <p:ph type="body" idx="1"/>
          </p:nvPr>
        </p:nvSpPr>
        <p:spPr>
          <a:xfrm>
            <a:off x="838200" y="1800447"/>
            <a:ext cx="5181600" cy="43764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5" name="Google Shape;135;g3f338b875b8_2_503"/>
          <p:cNvSpPr txBox="1">
            <a:spLocks noGrp="1"/>
          </p:cNvSpPr>
          <p:nvPr>
            <p:ph type="body" idx="2"/>
          </p:nvPr>
        </p:nvSpPr>
        <p:spPr>
          <a:xfrm>
            <a:off x="6172200" y="1800447"/>
            <a:ext cx="5181600" cy="43764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6" name="Google Shape;136;g3f338b875b8_2_503"/>
          <p:cNvSpPr txBox="1">
            <a:spLocks noGrp="1"/>
          </p:cNvSpPr>
          <p:nvPr>
            <p:ph type="title"/>
          </p:nvPr>
        </p:nvSpPr>
        <p:spPr>
          <a:xfrm>
            <a:off x="838200" y="365125"/>
            <a:ext cx="10515600" cy="10737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matchingName="2 consultant information">
  <p:cSld name="2 consultant information">
    <p:spTree>
      <p:nvGrpSpPr>
        <p:cNvPr id="1" name="Shape 137"/>
        <p:cNvGrpSpPr/>
        <p:nvPr/>
      </p:nvGrpSpPr>
      <p:grpSpPr>
        <a:xfrm>
          <a:off x="0" y="0"/>
          <a:ext cx="0" cy="0"/>
          <a:chOff x="0" y="0"/>
          <a:chExt cx="0" cy="0"/>
        </a:xfrm>
      </p:grpSpPr>
      <p:pic>
        <p:nvPicPr>
          <p:cNvPr id="138" name="Google Shape;138;g3f338b875b8_2_429" descr="Kansans Can contact page&#10;Kansas State Department of Education&#10;www.ksde.org&#10;#KansansCan&#10;Kansas leads the world in the success of each student."/>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39" name="Google Shape;139;g3f338b875b8_2_429"/>
          <p:cNvSpPr txBox="1">
            <a:spLocks noGrp="1"/>
          </p:cNvSpPr>
          <p:nvPr>
            <p:ph type="body" idx="1"/>
          </p:nvPr>
        </p:nvSpPr>
        <p:spPr>
          <a:xfrm>
            <a:off x="1244889" y="3168073"/>
            <a:ext cx="4592400" cy="2354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600"/>
              </a:spcBef>
              <a:spcAft>
                <a:spcPts val="0"/>
              </a:spcAft>
              <a:buSzPts val="2000"/>
              <a:buNone/>
              <a:defRPr sz="2000" b="0"/>
            </a:lvl1pPr>
            <a:lvl2pPr marL="914400" lvl="1" indent="-228600" algn="l">
              <a:lnSpc>
                <a:spcPct val="100000"/>
              </a:lnSpc>
              <a:spcBef>
                <a:spcPts val="600"/>
              </a:spcBef>
              <a:spcAft>
                <a:spcPts val="0"/>
              </a:spcAft>
              <a:buSzPts val="2000"/>
              <a:buNone/>
              <a:defRPr sz="2000"/>
            </a:lvl2pPr>
            <a:lvl3pPr marL="1371600" lvl="2" indent="-228600" algn="l">
              <a:lnSpc>
                <a:spcPct val="100000"/>
              </a:lnSpc>
              <a:spcBef>
                <a:spcPts val="600"/>
              </a:spcBef>
              <a:spcAft>
                <a:spcPts val="0"/>
              </a:spcAft>
              <a:buSzPts val="2000"/>
              <a:buNone/>
              <a:defRPr/>
            </a:lvl3pPr>
            <a:lvl4pPr marL="1828800" lvl="3" indent="-228600" algn="l">
              <a:lnSpc>
                <a:spcPct val="100000"/>
              </a:lnSpc>
              <a:spcBef>
                <a:spcPts val="600"/>
              </a:spcBef>
              <a:spcAft>
                <a:spcPts val="0"/>
              </a:spcAft>
              <a:buSzPts val="1800"/>
              <a:buNone/>
              <a:defRPr/>
            </a:lvl4pPr>
            <a:lvl5pPr marL="2286000" lvl="4" indent="-228600" algn="l">
              <a:lnSpc>
                <a:spcPct val="100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0" name="Google Shape;140;g3f338b875b8_2_429"/>
          <p:cNvSpPr txBox="1">
            <a:spLocks noGrp="1"/>
          </p:cNvSpPr>
          <p:nvPr>
            <p:ph type="body" idx="2"/>
          </p:nvPr>
        </p:nvSpPr>
        <p:spPr>
          <a:xfrm>
            <a:off x="6338743" y="3168073"/>
            <a:ext cx="4592400" cy="2354100"/>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600"/>
              </a:spcBef>
              <a:spcAft>
                <a:spcPts val="0"/>
              </a:spcAft>
              <a:buSzPts val="2000"/>
              <a:buNone/>
              <a:defRPr sz="2000" b="0"/>
            </a:lvl1pPr>
            <a:lvl2pPr marL="914400" lvl="1" indent="-228600" algn="l">
              <a:lnSpc>
                <a:spcPct val="100000"/>
              </a:lnSpc>
              <a:spcBef>
                <a:spcPts val="600"/>
              </a:spcBef>
              <a:spcAft>
                <a:spcPts val="0"/>
              </a:spcAft>
              <a:buSzPts val="2000"/>
              <a:buNone/>
              <a:defRPr sz="2000"/>
            </a:lvl2pPr>
            <a:lvl3pPr marL="1371600" lvl="2" indent="-228600" algn="l">
              <a:lnSpc>
                <a:spcPct val="100000"/>
              </a:lnSpc>
              <a:spcBef>
                <a:spcPts val="600"/>
              </a:spcBef>
              <a:spcAft>
                <a:spcPts val="0"/>
              </a:spcAft>
              <a:buSzPts val="2000"/>
              <a:buNone/>
              <a:defRPr/>
            </a:lvl3pPr>
            <a:lvl4pPr marL="1828800" lvl="3" indent="-228600" algn="l">
              <a:lnSpc>
                <a:spcPct val="100000"/>
              </a:lnSpc>
              <a:spcBef>
                <a:spcPts val="600"/>
              </a:spcBef>
              <a:spcAft>
                <a:spcPts val="0"/>
              </a:spcAft>
              <a:buSzPts val="1800"/>
              <a:buNone/>
              <a:defRPr/>
            </a:lvl4pPr>
            <a:lvl5pPr marL="2286000" lvl="4" indent="-228600" algn="l">
              <a:lnSpc>
                <a:spcPct val="100000"/>
              </a:lnSpc>
              <a:spcBef>
                <a:spcPts val="600"/>
              </a:spcBef>
              <a:spcAft>
                <a:spcPts val="0"/>
              </a:spcAft>
              <a:buSzPts val="16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1" name="Google Shape;141;g3f338b875b8_2_429" descr="The Kansas State Department of Education does not discriminate on the basis of race, color, national origin, sex, disability or age in its programs and activities and provides equal access to the Boy Scouts and other designated youth groups. The following person has been designated to handle inquiries regarding the nondiscrimination policies:  KSDE General Counsel, Office of General Counsel, KSDE, Landon State Office Building, 900 S.W. Jackson, Suite 102, Topeka, KS 66612, (785) 296-3201."/>
          <p:cNvSpPr txBox="1"/>
          <p:nvPr/>
        </p:nvSpPr>
        <p:spPr>
          <a:xfrm>
            <a:off x="1244889" y="5661891"/>
            <a:ext cx="9686400" cy="507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Open Sans Light"/>
                <a:ea typeface="Open Sans Light"/>
                <a:cs typeface="Open Sans Light"/>
                <a:sym typeface="Open Sans Light"/>
              </a:rPr>
              <a:t>The Kansas State Department of Education does not discriminate on the basis of race, color, national origin, sex, disability or age in its programs and activities and provides equal access to the Boy Scouts and other designated youth groups. The following person has been designated to handle inquiries regarding the nondiscrimination policies:  KSDE General Counsel, Office of General Counsel, KSDE, Landon State Office Building, 900 S.W. Jackson, Suite 102, Topeka, KS 66612, (785) 296-3201.</a:t>
            </a:r>
            <a:endParaRPr sz="1400" b="0" i="0" u="none" strike="noStrike" cap="none">
              <a:solidFill>
                <a:srgbClr val="000000"/>
              </a:solidFill>
              <a:latin typeface="Arial"/>
              <a:ea typeface="Arial"/>
              <a:cs typeface="Arial"/>
              <a:sym typeface="Arial"/>
            </a:endParaRPr>
          </a:p>
        </p:txBody>
      </p:sp>
      <p:pic>
        <p:nvPicPr>
          <p:cNvPr id="142" name="Google Shape;142;g3f338b875b8_2_429"/>
          <p:cNvPicPr preferRelativeResize="0"/>
          <p:nvPr/>
        </p:nvPicPr>
        <p:blipFill rotWithShape="1">
          <a:blip r:embed="rId3">
            <a:alphaModFix/>
          </a:blip>
          <a:srcRect/>
          <a:stretch/>
        </p:blipFill>
        <p:spPr>
          <a:xfrm>
            <a:off x="0" y="0"/>
            <a:ext cx="12192000" cy="6858000"/>
          </a:xfrm>
          <a:prstGeom prst="rect">
            <a:avLst/>
          </a:prstGeom>
          <a:noFill/>
          <a:ln>
            <a:noFill/>
          </a:ln>
        </p:spPr>
      </p:pic>
      <p:sp>
        <p:nvSpPr>
          <p:cNvPr id="143" name="Google Shape;143;g3f338b875b8_2_429" descr="The Kansas State Department of Education does not discriminate on the basis of race, color, national origin, sex, disability or age in its programs and activities and provides equal access to the Boy Scouts and other designated youth groups. The following person has been designated to handle inquiries regarding the nondiscrimination policies:  KSDE General Counsel, Office of General Counsel, KSDE, Landon State Office Building, 900 S.W. Jackson, Suite 102, Topeka, KS 66612, (785) 296-3201."/>
          <p:cNvSpPr txBox="1"/>
          <p:nvPr/>
        </p:nvSpPr>
        <p:spPr>
          <a:xfrm>
            <a:off x="1244889" y="5661891"/>
            <a:ext cx="9686400" cy="507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US" sz="900" b="0" i="0" u="none" strike="noStrike" cap="none">
                <a:solidFill>
                  <a:schemeClr val="dk1"/>
                </a:solidFill>
                <a:latin typeface="Open Sans Light"/>
                <a:ea typeface="Open Sans Light"/>
                <a:cs typeface="Open Sans Light"/>
                <a:sym typeface="Open Sans Light"/>
              </a:rPr>
              <a:t>The Kansas State Department of Education does not discriminate on the basis of race, color, religion, national origin, sex, disability or age in its programs and activities and provides equal access to the Boy Scouts and other designated youth groups. The following person has been designated to handle inquiries regarding the nondiscrimination policies: KSDE General Counsel, Office of General Counsel, KSDE, Landon State Office Building, 900 S.W. Jackson, Suite 102, Topeka, KS 66612, (785) 296-3201.</a:t>
            </a:r>
            <a:endParaRPr sz="1400" b="0" i="0" u="none" strike="noStrike" cap="none">
              <a:solidFill>
                <a:srgbClr val="000000"/>
              </a:solidFill>
              <a:latin typeface="Arial"/>
              <a:ea typeface="Arial"/>
              <a:cs typeface="Arial"/>
              <a:sym typeface="Arial"/>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bg>
      <p:bgPr>
        <a:solidFill>
          <a:schemeClr val="dk1"/>
        </a:solidFill>
        <a:effectLst/>
      </p:bgPr>
    </p:bg>
    <p:spTree>
      <p:nvGrpSpPr>
        <p:cNvPr id="1" name="Shape 144"/>
        <p:cNvGrpSpPr/>
        <p:nvPr/>
      </p:nvGrpSpPr>
      <p:grpSpPr>
        <a:xfrm>
          <a:off x="0" y="0"/>
          <a:ext cx="0" cy="0"/>
          <a:chOff x="0" y="0"/>
          <a:chExt cx="0" cy="0"/>
        </a:xfrm>
      </p:grpSpPr>
      <p:grpSp>
        <p:nvGrpSpPr>
          <p:cNvPr id="145" name="Google Shape;145;g3f338b875b8_2_357"/>
          <p:cNvGrpSpPr/>
          <p:nvPr/>
        </p:nvGrpSpPr>
        <p:grpSpPr>
          <a:xfrm>
            <a:off x="5986231" y="-21824"/>
            <a:ext cx="12412466" cy="11819143"/>
            <a:chOff x="7543801" y="1723395"/>
            <a:chExt cx="4630135" cy="4408812"/>
          </a:xfrm>
        </p:grpSpPr>
        <p:sp>
          <p:nvSpPr>
            <p:cNvPr id="146" name="Google Shape;146;g3f338b875b8_2_357"/>
            <p:cNvSpPr/>
            <p:nvPr/>
          </p:nvSpPr>
          <p:spPr>
            <a:xfrm>
              <a:off x="7543801" y="3813690"/>
              <a:ext cx="2313339" cy="255883"/>
            </a:xfrm>
            <a:custGeom>
              <a:avLst/>
              <a:gdLst/>
              <a:ahLst/>
              <a:cxnLst/>
              <a:rect l="l" t="t" r="r" b="b"/>
              <a:pathLst>
                <a:path w="2313339" h="255883" extrusionOk="0">
                  <a:moveTo>
                    <a:pt x="0" y="122755"/>
                  </a:moveTo>
                  <a:lnTo>
                    <a:pt x="1941614" y="255884"/>
                  </a:lnTo>
                  <a:lnTo>
                    <a:pt x="2313339" y="117568"/>
                  </a:lnTo>
                  <a:lnTo>
                    <a:pt x="1932970" y="0"/>
                  </a:lnTo>
                  <a:lnTo>
                    <a:pt x="0" y="122755"/>
                  </a:lnTo>
                  <a:close/>
                </a:path>
              </a:pathLst>
            </a:custGeom>
            <a:solidFill>
              <a:srgbClr val="FFA4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47" name="Google Shape;147;g3f338b875b8_2_357"/>
            <p:cNvSpPr/>
            <p:nvPr/>
          </p:nvSpPr>
          <p:spPr>
            <a:xfrm>
              <a:off x="7991599" y="3931259"/>
              <a:ext cx="1865540" cy="1364138"/>
            </a:xfrm>
            <a:custGeom>
              <a:avLst/>
              <a:gdLst/>
              <a:ahLst/>
              <a:cxnLst/>
              <a:rect l="l" t="t" r="r" b="b"/>
              <a:pathLst>
                <a:path w="1865540" h="1364138" extrusionOk="0">
                  <a:moveTo>
                    <a:pt x="1865540" y="0"/>
                  </a:moveTo>
                  <a:lnTo>
                    <a:pt x="1645963" y="330229"/>
                  </a:lnTo>
                  <a:lnTo>
                    <a:pt x="0" y="1364139"/>
                  </a:lnTo>
                  <a:lnTo>
                    <a:pt x="1488629" y="138316"/>
                  </a:lnTo>
                  <a:lnTo>
                    <a:pt x="1865540" y="0"/>
                  </a:lnTo>
                  <a:close/>
                </a:path>
              </a:pathLst>
            </a:custGeom>
            <a:solidFill>
              <a:srgbClr val="CC333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48" name="Google Shape;148;g3f338b875b8_2_357"/>
            <p:cNvSpPr/>
            <p:nvPr/>
          </p:nvSpPr>
          <p:spPr>
            <a:xfrm>
              <a:off x="9151727" y="3932988"/>
              <a:ext cx="724431" cy="2199219"/>
            </a:xfrm>
            <a:custGeom>
              <a:avLst/>
              <a:gdLst/>
              <a:ahLst/>
              <a:cxnLst/>
              <a:rect l="l" t="t" r="r" b="b"/>
              <a:pathLst>
                <a:path w="724431" h="2199219" extrusionOk="0">
                  <a:moveTo>
                    <a:pt x="485836" y="326771"/>
                  </a:moveTo>
                  <a:lnTo>
                    <a:pt x="0" y="2199220"/>
                  </a:lnTo>
                  <a:lnTo>
                    <a:pt x="724431" y="382097"/>
                  </a:lnTo>
                  <a:lnTo>
                    <a:pt x="705413" y="0"/>
                  </a:lnTo>
                  <a:lnTo>
                    <a:pt x="485836" y="326771"/>
                  </a:lnTo>
                  <a:close/>
                </a:path>
              </a:pathLst>
            </a:custGeom>
            <a:solidFill>
              <a:srgbClr val="DE7A7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49" name="Google Shape;149;g3f338b875b8_2_357"/>
            <p:cNvSpPr/>
            <p:nvPr/>
          </p:nvSpPr>
          <p:spPr>
            <a:xfrm>
              <a:off x="9857140" y="3929530"/>
              <a:ext cx="726160" cy="2197490"/>
            </a:xfrm>
            <a:custGeom>
              <a:avLst/>
              <a:gdLst/>
              <a:ahLst/>
              <a:cxnLst/>
              <a:rect l="l" t="t" r="r" b="b"/>
              <a:pathLst>
                <a:path w="726160" h="2197490" extrusionOk="0">
                  <a:moveTo>
                    <a:pt x="19018" y="382097"/>
                  </a:moveTo>
                  <a:lnTo>
                    <a:pt x="726160" y="2197491"/>
                  </a:lnTo>
                  <a:lnTo>
                    <a:pt x="250698" y="311210"/>
                  </a:lnTo>
                  <a:lnTo>
                    <a:pt x="0" y="0"/>
                  </a:lnTo>
                  <a:lnTo>
                    <a:pt x="19018" y="382097"/>
                  </a:lnTo>
                  <a:close/>
                </a:path>
              </a:pathLst>
            </a:custGeom>
            <a:solidFill>
              <a:srgbClr val="DB1E3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50" name="Google Shape;150;g3f338b875b8_2_357"/>
            <p:cNvSpPr/>
            <p:nvPr/>
          </p:nvSpPr>
          <p:spPr>
            <a:xfrm>
              <a:off x="9857140" y="3931259"/>
              <a:ext cx="1879371" cy="1350307"/>
            </a:xfrm>
            <a:custGeom>
              <a:avLst/>
              <a:gdLst/>
              <a:ahLst/>
              <a:cxnLst/>
              <a:rect l="l" t="t" r="r" b="b"/>
              <a:pathLst>
                <a:path w="1879371" h="1350307" extrusionOk="0">
                  <a:moveTo>
                    <a:pt x="0" y="0"/>
                  </a:moveTo>
                  <a:lnTo>
                    <a:pt x="387285" y="103737"/>
                  </a:lnTo>
                  <a:lnTo>
                    <a:pt x="1879372" y="1350307"/>
                  </a:lnTo>
                  <a:lnTo>
                    <a:pt x="247240" y="306023"/>
                  </a:lnTo>
                  <a:lnTo>
                    <a:pt x="0" y="0"/>
                  </a:lnTo>
                  <a:close/>
                </a:path>
              </a:pathLst>
            </a:custGeom>
            <a:solidFill>
              <a:srgbClr val="E76D7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51" name="Google Shape;151;g3f338b875b8_2_357"/>
            <p:cNvSpPr/>
            <p:nvPr/>
          </p:nvSpPr>
          <p:spPr>
            <a:xfrm>
              <a:off x="9853682" y="3787756"/>
              <a:ext cx="2320254" cy="247239"/>
            </a:xfrm>
            <a:custGeom>
              <a:avLst/>
              <a:gdLst/>
              <a:ahLst/>
              <a:cxnLst/>
              <a:rect l="l" t="t" r="r" b="b"/>
              <a:pathLst>
                <a:path w="2320254" h="247239" extrusionOk="0">
                  <a:moveTo>
                    <a:pt x="0" y="141774"/>
                  </a:moveTo>
                  <a:lnTo>
                    <a:pt x="392472" y="247239"/>
                  </a:lnTo>
                  <a:lnTo>
                    <a:pt x="2320255" y="131400"/>
                  </a:lnTo>
                  <a:lnTo>
                    <a:pt x="380370" y="0"/>
                  </a:lnTo>
                  <a:lnTo>
                    <a:pt x="0" y="141774"/>
                  </a:lnTo>
                  <a:close/>
                </a:path>
              </a:pathLst>
            </a:custGeom>
            <a:solidFill>
              <a:srgbClr val="FFA4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52" name="Google Shape;152;g3f338b875b8_2_357"/>
            <p:cNvSpPr/>
            <p:nvPr/>
          </p:nvSpPr>
          <p:spPr>
            <a:xfrm>
              <a:off x="9855411" y="2560204"/>
              <a:ext cx="1870727" cy="1369325"/>
            </a:xfrm>
            <a:custGeom>
              <a:avLst/>
              <a:gdLst/>
              <a:ahLst/>
              <a:cxnLst/>
              <a:rect l="l" t="t" r="r" b="b"/>
              <a:pathLst>
                <a:path w="1870727" h="1369325" extrusionOk="0">
                  <a:moveTo>
                    <a:pt x="0" y="1369325"/>
                  </a:moveTo>
                  <a:lnTo>
                    <a:pt x="221306" y="1049470"/>
                  </a:lnTo>
                  <a:lnTo>
                    <a:pt x="1870727" y="0"/>
                  </a:lnTo>
                  <a:lnTo>
                    <a:pt x="376912" y="1227552"/>
                  </a:lnTo>
                  <a:lnTo>
                    <a:pt x="0" y="1369325"/>
                  </a:lnTo>
                  <a:close/>
                </a:path>
              </a:pathLst>
            </a:custGeom>
            <a:solidFill>
              <a:srgbClr val="00548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53" name="Google Shape;153;g3f338b875b8_2_357"/>
            <p:cNvSpPr/>
            <p:nvPr/>
          </p:nvSpPr>
          <p:spPr>
            <a:xfrm>
              <a:off x="9853539" y="1723395"/>
              <a:ext cx="719244" cy="2204406"/>
            </a:xfrm>
            <a:custGeom>
              <a:avLst/>
              <a:gdLst/>
              <a:ahLst/>
              <a:cxnLst/>
              <a:rect l="l" t="t" r="r" b="b"/>
              <a:pathLst>
                <a:path w="719244" h="2204406" extrusionOk="0">
                  <a:moveTo>
                    <a:pt x="0" y="1813665"/>
                  </a:moveTo>
                  <a:lnTo>
                    <a:pt x="10374" y="2204407"/>
                  </a:lnTo>
                  <a:lnTo>
                    <a:pt x="229951" y="1886280"/>
                  </a:lnTo>
                  <a:lnTo>
                    <a:pt x="719245" y="0"/>
                  </a:lnTo>
                  <a:lnTo>
                    <a:pt x="0" y="1813665"/>
                  </a:lnTo>
                  <a:close/>
                </a:path>
              </a:pathLst>
            </a:custGeom>
            <a:solidFill>
              <a:srgbClr val="7FA9C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54" name="Google Shape;154;g3f338b875b8_2_357"/>
            <p:cNvSpPr/>
            <p:nvPr/>
          </p:nvSpPr>
          <p:spPr>
            <a:xfrm>
              <a:off x="9138446" y="1732589"/>
              <a:ext cx="722702" cy="2204406"/>
            </a:xfrm>
            <a:custGeom>
              <a:avLst/>
              <a:gdLst/>
              <a:ahLst/>
              <a:cxnLst/>
              <a:rect l="l" t="t" r="r" b="b"/>
              <a:pathLst>
                <a:path w="722702" h="2204406" extrusionOk="0">
                  <a:moveTo>
                    <a:pt x="484107" y="1894925"/>
                  </a:moveTo>
                  <a:lnTo>
                    <a:pt x="722702" y="2204407"/>
                  </a:lnTo>
                  <a:lnTo>
                    <a:pt x="714058" y="1811936"/>
                  </a:lnTo>
                  <a:lnTo>
                    <a:pt x="0" y="0"/>
                  </a:lnTo>
                  <a:lnTo>
                    <a:pt x="484107" y="1894925"/>
                  </a:lnTo>
                  <a:close/>
                </a:path>
              </a:pathLst>
            </a:custGeom>
            <a:solidFill>
              <a:srgbClr val="00B49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55" name="Google Shape;155;g3f338b875b8_2_357"/>
            <p:cNvSpPr/>
            <p:nvPr/>
          </p:nvSpPr>
          <p:spPr>
            <a:xfrm>
              <a:off x="7981226" y="2574036"/>
              <a:ext cx="1875914" cy="1355493"/>
            </a:xfrm>
            <a:custGeom>
              <a:avLst/>
              <a:gdLst/>
              <a:ahLst/>
              <a:cxnLst/>
              <a:rect l="l" t="t" r="r" b="b"/>
              <a:pathLst>
                <a:path w="1875914" h="1355493" extrusionOk="0">
                  <a:moveTo>
                    <a:pt x="1875914" y="1355494"/>
                  </a:moveTo>
                  <a:lnTo>
                    <a:pt x="1492086" y="1237926"/>
                  </a:lnTo>
                  <a:lnTo>
                    <a:pt x="0" y="0"/>
                  </a:lnTo>
                  <a:lnTo>
                    <a:pt x="1639047" y="1049470"/>
                  </a:lnTo>
                  <a:lnTo>
                    <a:pt x="1875914" y="1355494"/>
                  </a:lnTo>
                  <a:close/>
                </a:path>
              </a:pathLst>
            </a:custGeom>
            <a:solidFill>
              <a:srgbClr val="7FDA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grpSp>
      <p:sp>
        <p:nvSpPr>
          <p:cNvPr id="156" name="Google Shape;156;g3f338b875b8_2_357"/>
          <p:cNvSpPr txBox="1">
            <a:spLocks noGrp="1"/>
          </p:cNvSpPr>
          <p:nvPr>
            <p:ph type="ctrTitle"/>
          </p:nvPr>
        </p:nvSpPr>
        <p:spPr>
          <a:xfrm>
            <a:off x="1684260" y="396240"/>
            <a:ext cx="8008500" cy="3460200"/>
          </a:xfrm>
          <a:prstGeom prst="rect">
            <a:avLst/>
          </a:prstGeom>
          <a:noFill/>
          <a:ln>
            <a:noFill/>
          </a:ln>
        </p:spPr>
        <p:txBody>
          <a:bodyPr spcFirstLastPara="1" wrap="square" lIns="91425" tIns="45700" rIns="914400" bIns="45700" anchor="ctr" anchorCtr="0">
            <a:noAutofit/>
          </a:bodyPr>
          <a:lstStyle>
            <a:lvl1pPr lvl="0" algn="l">
              <a:lnSpc>
                <a:spcPct val="100000"/>
              </a:lnSpc>
              <a:spcBef>
                <a:spcPts val="0"/>
              </a:spcBef>
              <a:spcAft>
                <a:spcPts val="0"/>
              </a:spcAft>
              <a:buClr>
                <a:schemeClr val="lt1"/>
              </a:buClr>
              <a:buSzPts val="6600"/>
              <a:buFont typeface="Open Sans SemiBold"/>
              <a:buNone/>
              <a:defRPr sz="6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7" name="Google Shape;157;g3f338b875b8_2_357"/>
          <p:cNvSpPr txBox="1">
            <a:spLocks noGrp="1"/>
          </p:cNvSpPr>
          <p:nvPr>
            <p:ph type="subTitle" idx="1"/>
          </p:nvPr>
        </p:nvSpPr>
        <p:spPr>
          <a:xfrm>
            <a:off x="1684260" y="3856521"/>
            <a:ext cx="8008500" cy="1398000"/>
          </a:xfrm>
          <a:prstGeom prst="rect">
            <a:avLst/>
          </a:prstGeom>
          <a:noFill/>
          <a:ln>
            <a:noFill/>
          </a:ln>
        </p:spPr>
        <p:txBody>
          <a:bodyPr spcFirstLastPara="1" wrap="square" lIns="91425" tIns="45700" rIns="91425" bIns="45700" anchor="t" anchorCtr="0">
            <a:noAutofit/>
          </a:bodyPr>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20000"/>
              </a:lnSpc>
              <a:spcBef>
                <a:spcPts val="500"/>
              </a:spcBef>
              <a:spcAft>
                <a:spcPts val="0"/>
              </a:spcAft>
              <a:buClr>
                <a:schemeClr val="dk1"/>
              </a:buClr>
              <a:buSzPts val="2000"/>
              <a:buNone/>
              <a:defRPr sz="2000"/>
            </a:lvl2pPr>
            <a:lvl3pPr lvl="2" algn="ctr">
              <a:lnSpc>
                <a:spcPct val="100000"/>
              </a:lnSpc>
              <a:spcBef>
                <a:spcPts val="500"/>
              </a:spcBef>
              <a:spcAft>
                <a:spcPts val="0"/>
              </a:spcAft>
              <a:buSzPts val="1800"/>
              <a:buNone/>
              <a:defRPr sz="1800"/>
            </a:lvl3pPr>
            <a:lvl4pPr lvl="3" algn="ctr">
              <a:lnSpc>
                <a:spcPct val="120000"/>
              </a:lnSpc>
              <a:spcBef>
                <a:spcPts val="500"/>
              </a:spcBef>
              <a:spcAft>
                <a:spcPts val="0"/>
              </a:spcAft>
              <a:buClr>
                <a:schemeClr val="dk1"/>
              </a:buClr>
              <a:buSzPts val="1600"/>
              <a:buFont typeface="Open Sans Light"/>
              <a:buNone/>
              <a:defRPr sz="1600"/>
            </a:lvl4pPr>
            <a:lvl5pPr lvl="4" algn="ctr">
              <a:lnSpc>
                <a:spcPct val="12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58" name="Google Shape;158;g3f338b875b8_2_357"/>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59" name="Google Shape;159;g3f338b875b8_2_357"/>
          <p:cNvSpPr txBox="1">
            <a:spLocks noGrp="1"/>
          </p:cNvSpPr>
          <p:nvPr>
            <p:ph type="ftr" idx="11"/>
          </p:nvPr>
        </p:nvSpPr>
        <p:spPr>
          <a:xfrm rot="5400000">
            <a:off x="-2958894" y="3275112"/>
            <a:ext cx="65274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60" name="Google Shape;160;g3f338b875b8_2_357"/>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pic>
        <p:nvPicPr>
          <p:cNvPr id="161" name="Google Shape;161;g3f338b875b8_2_357"/>
          <p:cNvPicPr preferRelativeResize="0"/>
          <p:nvPr/>
        </p:nvPicPr>
        <p:blipFill rotWithShape="1">
          <a:blip r:embed="rId2">
            <a:alphaModFix/>
          </a:blip>
          <a:srcRect/>
          <a:stretch/>
        </p:blipFill>
        <p:spPr>
          <a:xfrm>
            <a:off x="597516" y="5254451"/>
            <a:ext cx="2016660" cy="1146236"/>
          </a:xfrm>
          <a:prstGeom prst="rect">
            <a:avLst/>
          </a:prstGeom>
          <a:noFill/>
          <a:ln>
            <a:noFill/>
          </a:ln>
        </p:spPr>
      </p:pic>
      <p:sp>
        <p:nvSpPr>
          <p:cNvPr id="162" name="Google Shape;162;g3f338b875b8_2_357"/>
          <p:cNvSpPr txBox="1"/>
          <p:nvPr/>
        </p:nvSpPr>
        <p:spPr>
          <a:xfrm>
            <a:off x="496635" y="6451803"/>
            <a:ext cx="3989100"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900"/>
              <a:buFont typeface="Open Sans"/>
              <a:buNone/>
            </a:pPr>
            <a:r>
              <a:rPr lang="en-US" sz="900" b="0" i="0" u="none" strike="noStrike" cap="none">
                <a:solidFill>
                  <a:schemeClr val="lt1"/>
                </a:solidFill>
                <a:latin typeface="Open Sans"/>
                <a:ea typeface="Open Sans"/>
                <a:cs typeface="Open Sans"/>
                <a:sym typeface="Open Sans"/>
              </a:rPr>
              <a:t>Kansas State Department of Education | www.ksde.gov</a:t>
            </a:r>
            <a:endParaRPr sz="1400" b="0" i="0" u="none" strike="noStrike" cap="none">
              <a:solidFill>
                <a:srgbClr val="000000"/>
              </a:solidFill>
              <a:latin typeface="Arial"/>
              <a:ea typeface="Arial"/>
              <a:cs typeface="Arial"/>
              <a:sym typeface="Arial"/>
            </a:endParaRPr>
          </a:p>
        </p:txBody>
      </p:sp>
      <p:sp>
        <p:nvSpPr>
          <p:cNvPr id="163" name="Google Shape;163;g3f338b875b8_2_357"/>
          <p:cNvSpPr txBox="1"/>
          <p:nvPr/>
        </p:nvSpPr>
        <p:spPr>
          <a:xfrm>
            <a:off x="4521329" y="6262233"/>
            <a:ext cx="5427600" cy="6465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lt1"/>
              </a:buClr>
              <a:buSzPts val="1800"/>
              <a:buFont typeface="Open Sans Light"/>
              <a:buNone/>
            </a:pPr>
            <a:r>
              <a:rPr lang="en-US" sz="1800" b="0" i="1" u="none" strike="noStrike" cap="none">
                <a:solidFill>
                  <a:schemeClr val="lt1"/>
                </a:solidFill>
                <a:latin typeface="Open Sans Light"/>
                <a:ea typeface="Open Sans Light"/>
                <a:cs typeface="Open Sans Light"/>
                <a:sym typeface="Open Sans Light"/>
              </a:rPr>
              <a:t>Kansas leads the world in the success of each student.</a:t>
            </a:r>
            <a:endParaRPr sz="1100" b="0" i="0" u="none" strike="noStrike" cap="none">
              <a:solidFill>
                <a:schemeClr val="lt1"/>
              </a:solidFill>
              <a:latin typeface="Open Sans"/>
              <a:ea typeface="Open Sans"/>
              <a:cs typeface="Open Sans"/>
              <a:sym typeface="Open Sans"/>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64"/>
        <p:cNvGrpSpPr/>
        <p:nvPr/>
      </p:nvGrpSpPr>
      <p:grpSpPr>
        <a:xfrm>
          <a:off x="0" y="0"/>
          <a:ext cx="0" cy="0"/>
          <a:chOff x="0" y="0"/>
          <a:chExt cx="0" cy="0"/>
        </a:xfrm>
      </p:grpSpPr>
      <p:sp>
        <p:nvSpPr>
          <p:cNvPr id="165" name="Google Shape;165;g3f338b875b8_2_377"/>
          <p:cNvSpPr txBox="1">
            <a:spLocks noGrp="1"/>
          </p:cNvSpPr>
          <p:nvPr>
            <p:ph type="title"/>
          </p:nvPr>
        </p:nvSpPr>
        <p:spPr>
          <a:xfrm>
            <a:off x="1084727" y="720433"/>
            <a:ext cx="3687300" cy="15873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3200"/>
              <a:buFont typeface="Open Sans SemiBold"/>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6" name="Google Shape;166;g3f338b875b8_2_377"/>
          <p:cNvSpPr>
            <a:spLocks noGrp="1"/>
          </p:cNvSpPr>
          <p:nvPr>
            <p:ph type="pic" idx="2"/>
          </p:nvPr>
        </p:nvSpPr>
        <p:spPr>
          <a:xfrm>
            <a:off x="5183188" y="987425"/>
            <a:ext cx="5827800" cy="4873500"/>
          </a:xfrm>
          <a:prstGeom prst="rect">
            <a:avLst/>
          </a:prstGeom>
          <a:noFill/>
          <a:ln>
            <a:noFill/>
          </a:ln>
        </p:spPr>
      </p:sp>
      <p:sp>
        <p:nvSpPr>
          <p:cNvPr id="167" name="Google Shape;167;g3f338b875b8_2_377"/>
          <p:cNvSpPr txBox="1">
            <a:spLocks noGrp="1"/>
          </p:cNvSpPr>
          <p:nvPr>
            <p:ph type="body" idx="1"/>
          </p:nvPr>
        </p:nvSpPr>
        <p:spPr>
          <a:xfrm>
            <a:off x="1084727" y="2449286"/>
            <a:ext cx="3687300" cy="34197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chemeClr val="dk1"/>
              </a:buClr>
              <a:buSzPts val="1600"/>
              <a:buNone/>
              <a:defRPr sz="1600"/>
            </a:lvl1pPr>
            <a:lvl2pPr marL="914400" lvl="1" indent="-228600" algn="l">
              <a:lnSpc>
                <a:spcPct val="120000"/>
              </a:lnSpc>
              <a:spcBef>
                <a:spcPts val="500"/>
              </a:spcBef>
              <a:spcAft>
                <a:spcPts val="0"/>
              </a:spcAft>
              <a:buClr>
                <a:schemeClr val="dk1"/>
              </a:buClr>
              <a:buSzPts val="1400"/>
              <a:buNone/>
              <a:defRPr sz="1400"/>
            </a:lvl2pPr>
            <a:lvl3pPr marL="1371600" lvl="2" indent="-228600" algn="l">
              <a:lnSpc>
                <a:spcPct val="100000"/>
              </a:lnSpc>
              <a:spcBef>
                <a:spcPts val="500"/>
              </a:spcBef>
              <a:spcAft>
                <a:spcPts val="0"/>
              </a:spcAft>
              <a:buSzPts val="1200"/>
              <a:buNone/>
              <a:defRPr sz="1200"/>
            </a:lvl3pPr>
            <a:lvl4pPr marL="1828800" lvl="3" indent="-228600" algn="l">
              <a:lnSpc>
                <a:spcPct val="120000"/>
              </a:lnSpc>
              <a:spcBef>
                <a:spcPts val="500"/>
              </a:spcBef>
              <a:spcAft>
                <a:spcPts val="0"/>
              </a:spcAft>
              <a:buClr>
                <a:schemeClr val="dk1"/>
              </a:buClr>
              <a:buSzPts val="1000"/>
              <a:buFont typeface="Open Sans Light"/>
              <a:buNone/>
              <a:defRPr sz="1000"/>
            </a:lvl4pPr>
            <a:lvl5pPr marL="2286000" lvl="4" indent="-228600" algn="l">
              <a:lnSpc>
                <a:spcPct val="12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68" name="Google Shape;168;g3f338b875b8_2_377"/>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69" name="Google Shape;169;g3f338b875b8_2_377"/>
          <p:cNvSpPr txBox="1">
            <a:spLocks noGrp="1"/>
          </p:cNvSpPr>
          <p:nvPr>
            <p:ph type="ftr" idx="11"/>
          </p:nvPr>
        </p:nvSpPr>
        <p:spPr>
          <a:xfrm rot="5400000">
            <a:off x="-2958894" y="3275112"/>
            <a:ext cx="65274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70" name="Google Shape;170;g3f338b875b8_2_377"/>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Content 1">
  <p:cSld name="Title and Content">
    <p:spTree>
      <p:nvGrpSpPr>
        <p:cNvPr id="1" name="Shape 171"/>
        <p:cNvGrpSpPr/>
        <p:nvPr/>
      </p:nvGrpSpPr>
      <p:grpSpPr>
        <a:xfrm>
          <a:off x="0" y="0"/>
          <a:ext cx="0" cy="0"/>
          <a:chOff x="0" y="0"/>
          <a:chExt cx="0" cy="0"/>
        </a:xfrm>
      </p:grpSpPr>
      <p:sp>
        <p:nvSpPr>
          <p:cNvPr id="172" name="Google Shape;172;g3f338b875b8_2_384"/>
          <p:cNvSpPr txBox="1">
            <a:spLocks noGrp="1"/>
          </p:cNvSpPr>
          <p:nvPr>
            <p:ph type="body" idx="1"/>
          </p:nvPr>
        </p:nvSpPr>
        <p:spPr>
          <a:xfrm>
            <a:off x="838200" y="1644073"/>
            <a:ext cx="10515600" cy="45330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73" name="Google Shape;173;g3f338b875b8_2_38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174"/>
        <p:cNvGrpSpPr/>
        <p:nvPr/>
      </p:nvGrpSpPr>
      <p:grpSpPr>
        <a:xfrm>
          <a:off x="0" y="0"/>
          <a:ext cx="0" cy="0"/>
          <a:chOff x="0" y="0"/>
          <a:chExt cx="0" cy="0"/>
        </a:xfrm>
      </p:grpSpPr>
      <p:sp>
        <p:nvSpPr>
          <p:cNvPr id="175" name="Google Shape;175;g3f338b875b8_2_396"/>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600"/>
              </a:spcBef>
              <a:spcAft>
                <a:spcPts val="0"/>
              </a:spcAft>
              <a:buSzPts val="2400"/>
              <a:buChar char="•"/>
              <a:defRPr/>
            </a:lvl1pPr>
            <a:lvl2pPr marL="914400" lvl="1" indent="-355600" algn="l">
              <a:lnSpc>
                <a:spcPct val="100000"/>
              </a:lnSpc>
              <a:spcBef>
                <a:spcPts val="600"/>
              </a:spcBef>
              <a:spcAft>
                <a:spcPts val="0"/>
              </a:spcAft>
              <a:buSzPts val="2000"/>
              <a:buChar char="•"/>
              <a:defRPr/>
            </a:lvl2pPr>
            <a:lvl3pPr marL="1371600" lvl="2" indent="-355600" algn="l">
              <a:lnSpc>
                <a:spcPct val="100000"/>
              </a:lnSpc>
              <a:spcBef>
                <a:spcPts val="600"/>
              </a:spcBef>
              <a:spcAft>
                <a:spcPts val="0"/>
              </a:spcAft>
              <a:buSzPts val="2000"/>
              <a:buChar char="•"/>
              <a:defRPr/>
            </a:lvl3pPr>
            <a:lvl4pPr marL="1828800" lvl="3" indent="-342900" algn="l">
              <a:lnSpc>
                <a:spcPct val="100000"/>
              </a:lnSpc>
              <a:spcBef>
                <a:spcPts val="600"/>
              </a:spcBef>
              <a:spcAft>
                <a:spcPts val="0"/>
              </a:spcAft>
              <a:buSzPts val="1800"/>
              <a:buChar char="•"/>
              <a:defRPr/>
            </a:lvl4pPr>
            <a:lvl5pPr marL="2286000" lvl="4" indent="-330200" algn="l">
              <a:lnSpc>
                <a:spcPct val="100000"/>
              </a:lnSpc>
              <a:spcBef>
                <a:spcPts val="600"/>
              </a:spcBef>
              <a:spcAft>
                <a:spcPts val="0"/>
              </a:spcAft>
              <a:buSzPts val="16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176" name="Google Shape;176;g3f338b875b8_2_396"/>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600"/>
              </a:spcBef>
              <a:spcAft>
                <a:spcPts val="0"/>
              </a:spcAft>
              <a:buSzPts val="2400"/>
              <a:buChar char="•"/>
              <a:defRPr/>
            </a:lvl1pPr>
            <a:lvl2pPr marL="914400" lvl="1" indent="-355600" algn="l">
              <a:lnSpc>
                <a:spcPct val="100000"/>
              </a:lnSpc>
              <a:spcBef>
                <a:spcPts val="600"/>
              </a:spcBef>
              <a:spcAft>
                <a:spcPts val="0"/>
              </a:spcAft>
              <a:buSzPts val="2000"/>
              <a:buChar char="•"/>
              <a:defRPr/>
            </a:lvl2pPr>
            <a:lvl3pPr marL="1371600" lvl="2" indent="-355600" algn="l">
              <a:lnSpc>
                <a:spcPct val="100000"/>
              </a:lnSpc>
              <a:spcBef>
                <a:spcPts val="600"/>
              </a:spcBef>
              <a:spcAft>
                <a:spcPts val="0"/>
              </a:spcAft>
              <a:buSzPts val="2000"/>
              <a:buChar char="•"/>
              <a:defRPr/>
            </a:lvl3pPr>
            <a:lvl4pPr marL="1828800" lvl="3" indent="-342900" algn="l">
              <a:lnSpc>
                <a:spcPct val="100000"/>
              </a:lnSpc>
              <a:spcBef>
                <a:spcPts val="600"/>
              </a:spcBef>
              <a:spcAft>
                <a:spcPts val="0"/>
              </a:spcAft>
              <a:buSzPts val="1800"/>
              <a:buChar char="•"/>
              <a:defRPr/>
            </a:lvl4pPr>
            <a:lvl5pPr marL="2286000" lvl="4" indent="-330200" algn="l">
              <a:lnSpc>
                <a:spcPct val="100000"/>
              </a:lnSpc>
              <a:spcBef>
                <a:spcPts val="600"/>
              </a:spcBef>
              <a:spcAft>
                <a:spcPts val="0"/>
              </a:spcAft>
              <a:buSzPts val="16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177" name="Google Shape;177;g3f338b875b8_2_39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78" name="Google Shape;178;g3f338b875b8_2_39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179" name="Google Shape;179;g3f338b875b8_2_396"/>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180" name="Google Shape;180;g3f338b875b8_2_396"/>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matchingName="Title Slide 1">
  <p:cSld name="Title Slide">
    <p:bg>
      <p:bgPr>
        <a:blipFill>
          <a:blip r:embed="rId2">
            <a:alphaModFix/>
          </a:blip>
          <a:stretch>
            <a:fillRect/>
          </a:stretch>
        </a:blipFill>
        <a:effectLst/>
      </p:bgPr>
    </p:bg>
    <p:spTree>
      <p:nvGrpSpPr>
        <p:cNvPr id="1" name="Shape 181"/>
        <p:cNvGrpSpPr/>
        <p:nvPr/>
      </p:nvGrpSpPr>
      <p:grpSpPr>
        <a:xfrm>
          <a:off x="0" y="0"/>
          <a:ext cx="0" cy="0"/>
          <a:chOff x="0" y="0"/>
          <a:chExt cx="0" cy="0"/>
        </a:xfrm>
      </p:grpSpPr>
      <p:sp>
        <p:nvSpPr>
          <p:cNvPr id="182" name="Google Shape;182;g3f338b875b8_2_403"/>
          <p:cNvSpPr txBox="1">
            <a:spLocks noGrp="1"/>
          </p:cNvSpPr>
          <p:nvPr>
            <p:ph type="subTitle" idx="1"/>
          </p:nvPr>
        </p:nvSpPr>
        <p:spPr>
          <a:xfrm>
            <a:off x="1938803" y="3528945"/>
            <a:ext cx="6810900" cy="1037700"/>
          </a:xfrm>
          <a:prstGeom prst="rect">
            <a:avLst/>
          </a:prstGeom>
          <a:noFill/>
          <a:ln>
            <a:noFill/>
          </a:ln>
        </p:spPr>
        <p:txBody>
          <a:bodyPr spcFirstLastPara="1" wrap="square" lIns="91425" tIns="45700" rIns="91425" bIns="45700" anchor="t" anchorCtr="0">
            <a:noAutofit/>
          </a:bodyPr>
          <a:lstStyle>
            <a:lvl1pPr lvl="0" algn="l">
              <a:lnSpc>
                <a:spcPct val="100000"/>
              </a:lnSpc>
              <a:spcBef>
                <a:spcPts val="600"/>
              </a:spcBef>
              <a:spcAft>
                <a:spcPts val="0"/>
              </a:spcAft>
              <a:buSzPts val="3600"/>
              <a:buNone/>
              <a:defRPr sz="3600">
                <a:solidFill>
                  <a:schemeClr val="dk1"/>
                </a:solidFill>
                <a:latin typeface="Open Sans"/>
                <a:ea typeface="Open Sans"/>
                <a:cs typeface="Open Sans"/>
                <a:sym typeface="Open Sans"/>
              </a:defRPr>
            </a:lvl1pPr>
            <a:lvl2pPr lvl="1" algn="ctr">
              <a:lnSpc>
                <a:spcPct val="100000"/>
              </a:lnSpc>
              <a:spcBef>
                <a:spcPts val="600"/>
              </a:spcBef>
              <a:spcAft>
                <a:spcPts val="0"/>
              </a:spcAft>
              <a:buSzPts val="2000"/>
              <a:buNone/>
              <a:defRPr sz="2000"/>
            </a:lvl2pPr>
            <a:lvl3pPr lvl="2" algn="ctr">
              <a:lnSpc>
                <a:spcPct val="100000"/>
              </a:lnSpc>
              <a:spcBef>
                <a:spcPts val="600"/>
              </a:spcBef>
              <a:spcAft>
                <a:spcPts val="0"/>
              </a:spcAft>
              <a:buSzPts val="1800"/>
              <a:buNone/>
              <a:defRPr sz="1800"/>
            </a:lvl3pPr>
            <a:lvl4pPr lvl="3" algn="ctr">
              <a:lnSpc>
                <a:spcPct val="100000"/>
              </a:lnSpc>
              <a:spcBef>
                <a:spcPts val="600"/>
              </a:spcBef>
              <a:spcAft>
                <a:spcPts val="0"/>
              </a:spcAft>
              <a:buSzPts val="1600"/>
              <a:buNone/>
              <a:defRPr sz="1600"/>
            </a:lvl4pPr>
            <a:lvl5pPr lvl="4" algn="ctr">
              <a:lnSpc>
                <a:spcPct val="100000"/>
              </a:lnSpc>
              <a:spcBef>
                <a:spcPts val="600"/>
              </a:spcBef>
              <a:spcAft>
                <a:spcPts val="0"/>
              </a:spcAft>
              <a:buSzPts val="160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3" name="Google Shape;183;g3f338b875b8_2_403"/>
          <p:cNvSpPr txBox="1">
            <a:spLocks noGrp="1"/>
          </p:cNvSpPr>
          <p:nvPr>
            <p:ph type="title"/>
          </p:nvPr>
        </p:nvSpPr>
        <p:spPr>
          <a:xfrm>
            <a:off x="1938803" y="360357"/>
            <a:ext cx="6810900" cy="2728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6000"/>
              <a:buFont typeface="Open Sans SemiBold"/>
              <a:buNone/>
              <a:defRPr sz="6000">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3"/>
        <p:cNvGrpSpPr/>
        <p:nvPr/>
      </p:nvGrpSpPr>
      <p:grpSpPr>
        <a:xfrm>
          <a:off x="0" y="0"/>
          <a:ext cx="0" cy="0"/>
          <a:chOff x="0" y="0"/>
          <a:chExt cx="0" cy="0"/>
        </a:xfrm>
      </p:grpSpPr>
      <p:sp>
        <p:nvSpPr>
          <p:cNvPr id="24" name="Google Shape;24;p3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3200"/>
              <a:buFont typeface="Open Sans SemiBold"/>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31"/>
          <p:cNvSpPr>
            <a:spLocks noGrp="1"/>
          </p:cNvSpPr>
          <p:nvPr>
            <p:ph type="pic" idx="2"/>
          </p:nvPr>
        </p:nvSpPr>
        <p:spPr>
          <a:xfrm>
            <a:off x="5183188" y="457201"/>
            <a:ext cx="6172200" cy="5403850"/>
          </a:xfrm>
          <a:prstGeom prst="rect">
            <a:avLst/>
          </a:prstGeom>
          <a:noFill/>
          <a:ln>
            <a:noFill/>
          </a:ln>
        </p:spPr>
      </p:sp>
      <p:sp>
        <p:nvSpPr>
          <p:cNvPr id="26" name="Google Shape;26;p3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600"/>
              </a:spcBef>
              <a:spcAft>
                <a:spcPts val="0"/>
              </a:spcAft>
              <a:buSzPts val="1600"/>
              <a:buNone/>
              <a:defRPr sz="1600"/>
            </a:lvl1pPr>
            <a:lvl2pPr marL="914400" lvl="1" indent="-228600" algn="l">
              <a:lnSpc>
                <a:spcPct val="100000"/>
              </a:lnSpc>
              <a:spcBef>
                <a:spcPts val="600"/>
              </a:spcBef>
              <a:spcAft>
                <a:spcPts val="0"/>
              </a:spcAft>
              <a:buSzPts val="1400"/>
              <a:buNone/>
              <a:defRPr sz="1400"/>
            </a:lvl2pPr>
            <a:lvl3pPr marL="1371600" lvl="2" indent="-228600" algn="l">
              <a:lnSpc>
                <a:spcPct val="100000"/>
              </a:lnSpc>
              <a:spcBef>
                <a:spcPts val="600"/>
              </a:spcBef>
              <a:spcAft>
                <a:spcPts val="0"/>
              </a:spcAft>
              <a:buSzPts val="1200"/>
              <a:buNone/>
              <a:defRPr sz="1200"/>
            </a:lvl3pPr>
            <a:lvl4pPr marL="1828800" lvl="3" indent="-228600" algn="l">
              <a:lnSpc>
                <a:spcPct val="100000"/>
              </a:lnSpc>
              <a:spcBef>
                <a:spcPts val="600"/>
              </a:spcBef>
              <a:spcAft>
                <a:spcPts val="0"/>
              </a:spcAft>
              <a:buSzPts val="1000"/>
              <a:buNone/>
              <a:defRPr sz="1000"/>
            </a:lvl4pPr>
            <a:lvl5pPr marL="2286000" lvl="4" indent="-228600" algn="l">
              <a:lnSpc>
                <a:spcPct val="100000"/>
              </a:lnSpc>
              <a:spcBef>
                <a:spcPts val="600"/>
              </a:spcBef>
              <a:spcAft>
                <a:spcPts val="0"/>
              </a:spcAft>
              <a:buSzPts val="1000"/>
              <a:buNone/>
              <a:defRPr sz="1000"/>
            </a:lvl5pPr>
            <a:lvl6pPr marL="2743200" lvl="5" indent="-228600" algn="l">
              <a:lnSpc>
                <a:spcPct val="90000"/>
              </a:lnSpc>
              <a:spcBef>
                <a:spcPts val="6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84"/>
        <p:cNvGrpSpPr/>
        <p:nvPr/>
      </p:nvGrpSpPr>
      <p:grpSpPr>
        <a:xfrm>
          <a:off x="0" y="0"/>
          <a:ext cx="0" cy="0"/>
          <a:chOff x="0" y="0"/>
          <a:chExt cx="0" cy="0"/>
        </a:xfrm>
      </p:grpSpPr>
      <p:sp>
        <p:nvSpPr>
          <p:cNvPr id="185" name="Google Shape;185;g3f338b875b8_2_406"/>
          <p:cNvSpPr txBox="1">
            <a:spLocks noGrp="1"/>
          </p:cNvSpPr>
          <p:nvPr>
            <p:ph type="title"/>
          </p:nvPr>
        </p:nvSpPr>
        <p:spPr>
          <a:xfrm>
            <a:off x="1077362" y="720434"/>
            <a:ext cx="9950100" cy="8373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4000"/>
              <a:buFont typeface="Open Sans SemiBold"/>
              <a:buNone/>
              <a:defRPr sz="4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86" name="Google Shape;186;g3f338b875b8_2_406"/>
          <p:cNvSpPr txBox="1">
            <a:spLocks noGrp="1"/>
          </p:cNvSpPr>
          <p:nvPr>
            <p:ph type="body" idx="1"/>
          </p:nvPr>
        </p:nvSpPr>
        <p:spPr>
          <a:xfrm>
            <a:off x="1077362" y="1712194"/>
            <a:ext cx="9950100" cy="42285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SzPts val="1800"/>
              <a:buChar char="•"/>
              <a:defRPr/>
            </a:lvl3pPr>
            <a:lvl4pPr marL="1828800" lvl="3" indent="-228600" algn="l">
              <a:lnSpc>
                <a:spcPct val="120000"/>
              </a:lnSpc>
              <a:spcBef>
                <a:spcPts val="500"/>
              </a:spcBef>
              <a:spcAft>
                <a:spcPts val="0"/>
              </a:spcAft>
              <a:buClr>
                <a:schemeClr val="dk1"/>
              </a:buClr>
              <a:buSzPts val="1800"/>
              <a:buNone/>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87" name="Google Shape;187;g3f338b875b8_2_406"/>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88" name="Google Shape;188;g3f338b875b8_2_406"/>
          <p:cNvSpPr txBox="1">
            <a:spLocks noGrp="1"/>
          </p:cNvSpPr>
          <p:nvPr>
            <p:ph type="ftr" idx="11"/>
          </p:nvPr>
        </p:nvSpPr>
        <p:spPr>
          <a:xfrm rot="5400000">
            <a:off x="-2958894" y="3275112"/>
            <a:ext cx="65274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89" name="Google Shape;189;g3f338b875b8_2_406"/>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matchingName="Title only star 1">
  <p:cSld name="Title only star">
    <p:bg>
      <p:bgPr>
        <a:blipFill>
          <a:blip r:embed="rId2">
            <a:alphaModFix/>
          </a:blip>
          <a:stretch>
            <a:fillRect/>
          </a:stretch>
        </a:blipFill>
        <a:effectLst/>
      </p:bgPr>
    </p:bg>
    <p:spTree>
      <p:nvGrpSpPr>
        <p:cNvPr id="1" name="Shape 190"/>
        <p:cNvGrpSpPr/>
        <p:nvPr/>
      </p:nvGrpSpPr>
      <p:grpSpPr>
        <a:xfrm>
          <a:off x="0" y="0"/>
          <a:ext cx="0" cy="0"/>
          <a:chOff x="0" y="0"/>
          <a:chExt cx="0" cy="0"/>
        </a:xfrm>
      </p:grpSpPr>
      <p:sp>
        <p:nvSpPr>
          <p:cNvPr id="191" name="Google Shape;191;g3f338b875b8_2_415"/>
          <p:cNvSpPr txBox="1">
            <a:spLocks noGrp="1"/>
          </p:cNvSpPr>
          <p:nvPr>
            <p:ph type="title"/>
          </p:nvPr>
        </p:nvSpPr>
        <p:spPr>
          <a:xfrm>
            <a:off x="2688198" y="1281179"/>
            <a:ext cx="6448800" cy="23145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4400"/>
              <a:buFont typeface="Open Sans SemiBold"/>
              <a:buNone/>
              <a:defRPr>
                <a:solidFill>
                  <a:schemeClr val="dk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92"/>
        <p:cNvGrpSpPr/>
        <p:nvPr/>
      </p:nvGrpSpPr>
      <p:grpSpPr>
        <a:xfrm>
          <a:off x="0" y="0"/>
          <a:ext cx="0" cy="0"/>
          <a:chOff x="0" y="0"/>
          <a:chExt cx="0" cy="0"/>
        </a:xfrm>
      </p:grpSpPr>
      <p:sp>
        <p:nvSpPr>
          <p:cNvPr id="193" name="Google Shape;193;g3f338b875b8_2_417"/>
          <p:cNvSpPr txBox="1">
            <a:spLocks noGrp="1"/>
          </p:cNvSpPr>
          <p:nvPr>
            <p:ph type="title"/>
          </p:nvPr>
        </p:nvSpPr>
        <p:spPr>
          <a:xfrm>
            <a:off x="1084727" y="457200"/>
            <a:ext cx="3687300" cy="16002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3200"/>
              <a:buFont typeface="Open Sans SemiBold"/>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4" name="Google Shape;194;g3f338b875b8_2_417"/>
          <p:cNvSpPr txBox="1">
            <a:spLocks noGrp="1"/>
          </p:cNvSpPr>
          <p:nvPr>
            <p:ph type="body" idx="1"/>
          </p:nvPr>
        </p:nvSpPr>
        <p:spPr>
          <a:xfrm>
            <a:off x="5183188" y="987425"/>
            <a:ext cx="5844300" cy="4873500"/>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1000"/>
              </a:spcBef>
              <a:spcAft>
                <a:spcPts val="0"/>
              </a:spcAft>
              <a:buClr>
                <a:schemeClr val="dk1"/>
              </a:buClr>
              <a:buSzPts val="2400"/>
              <a:buChar char="•"/>
              <a:defRPr sz="2400"/>
            </a:lvl1pPr>
            <a:lvl2pPr marL="914400" lvl="1" indent="-355600" algn="l">
              <a:lnSpc>
                <a:spcPct val="120000"/>
              </a:lnSpc>
              <a:spcBef>
                <a:spcPts val="500"/>
              </a:spcBef>
              <a:spcAft>
                <a:spcPts val="0"/>
              </a:spcAft>
              <a:buClr>
                <a:schemeClr val="dk1"/>
              </a:buClr>
              <a:buSzPts val="2000"/>
              <a:buChar char="•"/>
              <a:defRPr sz="2000"/>
            </a:lvl2pPr>
            <a:lvl3pPr marL="1371600" lvl="2" indent="-342900" algn="l">
              <a:lnSpc>
                <a:spcPct val="100000"/>
              </a:lnSpc>
              <a:spcBef>
                <a:spcPts val="500"/>
              </a:spcBef>
              <a:spcAft>
                <a:spcPts val="0"/>
              </a:spcAft>
              <a:buSzPts val="1800"/>
              <a:buChar char="•"/>
              <a:defRPr sz="1800"/>
            </a:lvl3pPr>
            <a:lvl4pPr marL="1828800" lvl="3" indent="-228600" algn="l">
              <a:lnSpc>
                <a:spcPct val="120000"/>
              </a:lnSpc>
              <a:spcBef>
                <a:spcPts val="500"/>
              </a:spcBef>
              <a:spcAft>
                <a:spcPts val="0"/>
              </a:spcAft>
              <a:buClr>
                <a:schemeClr val="dk1"/>
              </a:buClr>
              <a:buSzPts val="1600"/>
              <a:buFont typeface="Open Sans Light"/>
              <a:buNone/>
              <a:defRPr sz="1600"/>
            </a:lvl4pPr>
            <a:lvl5pPr marL="2286000" lvl="4" indent="-330200" algn="l">
              <a:lnSpc>
                <a:spcPct val="120000"/>
              </a:lnSpc>
              <a:spcBef>
                <a:spcPts val="500"/>
              </a:spcBef>
              <a:spcAft>
                <a:spcPts val="0"/>
              </a:spcAft>
              <a:buClr>
                <a:schemeClr val="dk1"/>
              </a:buClr>
              <a:buSzPts val="1600"/>
              <a:buChar char="•"/>
              <a:defRPr sz="16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95" name="Google Shape;195;g3f338b875b8_2_417"/>
          <p:cNvSpPr txBox="1">
            <a:spLocks noGrp="1"/>
          </p:cNvSpPr>
          <p:nvPr>
            <p:ph type="body" idx="2"/>
          </p:nvPr>
        </p:nvSpPr>
        <p:spPr>
          <a:xfrm>
            <a:off x="1084727" y="2253343"/>
            <a:ext cx="3687300" cy="36156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chemeClr val="dk1"/>
              </a:buClr>
              <a:buSzPts val="1600"/>
              <a:buNone/>
              <a:defRPr sz="1600"/>
            </a:lvl1pPr>
            <a:lvl2pPr marL="914400" lvl="1" indent="-228600" algn="l">
              <a:lnSpc>
                <a:spcPct val="120000"/>
              </a:lnSpc>
              <a:spcBef>
                <a:spcPts val="500"/>
              </a:spcBef>
              <a:spcAft>
                <a:spcPts val="0"/>
              </a:spcAft>
              <a:buClr>
                <a:schemeClr val="dk1"/>
              </a:buClr>
              <a:buSzPts val="1400"/>
              <a:buNone/>
              <a:defRPr sz="1400"/>
            </a:lvl2pPr>
            <a:lvl3pPr marL="1371600" lvl="2" indent="-228600" algn="l">
              <a:lnSpc>
                <a:spcPct val="100000"/>
              </a:lnSpc>
              <a:spcBef>
                <a:spcPts val="500"/>
              </a:spcBef>
              <a:spcAft>
                <a:spcPts val="0"/>
              </a:spcAft>
              <a:buSzPts val="1200"/>
              <a:buNone/>
              <a:defRPr sz="1200"/>
            </a:lvl3pPr>
            <a:lvl4pPr marL="1828800" lvl="3" indent="-228600" algn="l">
              <a:lnSpc>
                <a:spcPct val="120000"/>
              </a:lnSpc>
              <a:spcBef>
                <a:spcPts val="500"/>
              </a:spcBef>
              <a:spcAft>
                <a:spcPts val="0"/>
              </a:spcAft>
              <a:buClr>
                <a:schemeClr val="dk1"/>
              </a:buClr>
              <a:buSzPts val="1000"/>
              <a:buFont typeface="Open Sans Light"/>
              <a:buNone/>
              <a:defRPr sz="1000"/>
            </a:lvl4pPr>
            <a:lvl5pPr marL="2286000" lvl="4" indent="-228600" algn="l">
              <a:lnSpc>
                <a:spcPct val="12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96" name="Google Shape;196;g3f338b875b8_2_417"/>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97" name="Google Shape;197;g3f338b875b8_2_417"/>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198"/>
        <p:cNvGrpSpPr/>
        <p:nvPr/>
      </p:nvGrpSpPr>
      <p:grpSpPr>
        <a:xfrm>
          <a:off x="0" y="0"/>
          <a:ext cx="0" cy="0"/>
          <a:chOff x="0" y="0"/>
          <a:chExt cx="0" cy="0"/>
        </a:xfrm>
      </p:grpSpPr>
      <p:sp>
        <p:nvSpPr>
          <p:cNvPr id="199" name="Google Shape;199;g3f338b875b8_2_423"/>
          <p:cNvSpPr txBox="1">
            <a:spLocks noGrp="1"/>
          </p:cNvSpPr>
          <p:nvPr>
            <p:ph type="title"/>
          </p:nvPr>
        </p:nvSpPr>
        <p:spPr>
          <a:xfrm>
            <a:off x="1077362" y="720434"/>
            <a:ext cx="9950100" cy="8373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0" name="Google Shape;200;g3f338b875b8_2_423"/>
          <p:cNvSpPr txBox="1">
            <a:spLocks noGrp="1"/>
          </p:cNvSpPr>
          <p:nvPr>
            <p:ph type="body" idx="1"/>
          </p:nvPr>
        </p:nvSpPr>
        <p:spPr>
          <a:xfrm>
            <a:off x="1077362" y="2227809"/>
            <a:ext cx="4942500" cy="39492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SzPts val="1800"/>
              <a:buChar char="•"/>
              <a:defRPr/>
            </a:lvl3pPr>
            <a:lvl4pPr marL="1828800" lvl="3" indent="-228600" algn="l">
              <a:lnSpc>
                <a:spcPct val="120000"/>
              </a:lnSpc>
              <a:spcBef>
                <a:spcPts val="500"/>
              </a:spcBef>
              <a:spcAft>
                <a:spcPts val="0"/>
              </a:spcAft>
              <a:buClr>
                <a:schemeClr val="dk1"/>
              </a:buClr>
              <a:buSzPts val="1800"/>
              <a:buNone/>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1" name="Google Shape;201;g3f338b875b8_2_423"/>
          <p:cNvSpPr txBox="1">
            <a:spLocks noGrp="1"/>
          </p:cNvSpPr>
          <p:nvPr>
            <p:ph type="body" idx="2"/>
          </p:nvPr>
        </p:nvSpPr>
        <p:spPr>
          <a:xfrm>
            <a:off x="6172200" y="2227809"/>
            <a:ext cx="4855200" cy="39492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SzPts val="1800"/>
              <a:buChar char="•"/>
              <a:defRPr/>
            </a:lvl3pPr>
            <a:lvl4pPr marL="1828800" lvl="3" indent="-228600" algn="l">
              <a:lnSpc>
                <a:spcPct val="120000"/>
              </a:lnSpc>
              <a:spcBef>
                <a:spcPts val="500"/>
              </a:spcBef>
              <a:spcAft>
                <a:spcPts val="0"/>
              </a:spcAft>
              <a:buClr>
                <a:schemeClr val="dk1"/>
              </a:buClr>
              <a:buSzPts val="1800"/>
              <a:buNone/>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2" name="Google Shape;202;g3f338b875b8_2_423"/>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203" name="Google Shape;203;g3f338b875b8_2_423"/>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1">
  <p:cSld name="Blank">
    <p:spTree>
      <p:nvGrpSpPr>
        <p:cNvPr id="1" name="Shape 204"/>
        <p:cNvGrpSpPr/>
        <p:nvPr/>
      </p:nvGrpSpPr>
      <p:grpSpPr>
        <a:xfrm>
          <a:off x="0" y="0"/>
          <a:ext cx="0" cy="0"/>
          <a:chOff x="0" y="0"/>
          <a:chExt cx="0" cy="0"/>
        </a:xfrm>
      </p:grpSpPr>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Content White">
  <p:cSld name="Title and Content White">
    <p:spTree>
      <p:nvGrpSpPr>
        <p:cNvPr id="1" name="Shape 205"/>
        <p:cNvGrpSpPr/>
        <p:nvPr/>
      </p:nvGrpSpPr>
      <p:grpSpPr>
        <a:xfrm>
          <a:off x="0" y="0"/>
          <a:ext cx="0" cy="0"/>
          <a:chOff x="0" y="0"/>
          <a:chExt cx="0" cy="0"/>
        </a:xfrm>
      </p:grpSpPr>
      <p:sp>
        <p:nvSpPr>
          <p:cNvPr id="206" name="Google Shape;206;g3f338b875b8_2_440"/>
          <p:cNvSpPr txBox="1">
            <a:spLocks noGrp="1"/>
          </p:cNvSpPr>
          <p:nvPr>
            <p:ph type="body" idx="1"/>
          </p:nvPr>
        </p:nvSpPr>
        <p:spPr>
          <a:xfrm>
            <a:off x="838200" y="1787857"/>
            <a:ext cx="10515600" cy="43890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7" name="Google Shape;207;g3f338b875b8_2_440"/>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matchingName="3 comparison Black">
  <p:cSld name="3 comparison Black">
    <p:bg>
      <p:bgPr>
        <a:blipFill>
          <a:blip r:embed="rId2">
            <a:alphaModFix/>
          </a:blip>
          <a:stretch>
            <a:fillRect/>
          </a:stretch>
        </a:blipFill>
        <a:effectLst/>
      </p:bgPr>
    </p:bg>
    <p:spTree>
      <p:nvGrpSpPr>
        <p:cNvPr id="1" name="Shape 208"/>
        <p:cNvGrpSpPr/>
        <p:nvPr/>
      </p:nvGrpSpPr>
      <p:grpSpPr>
        <a:xfrm>
          <a:off x="0" y="0"/>
          <a:ext cx="0" cy="0"/>
          <a:chOff x="0" y="0"/>
          <a:chExt cx="0" cy="0"/>
        </a:xfrm>
      </p:grpSpPr>
      <p:sp>
        <p:nvSpPr>
          <p:cNvPr id="209" name="Google Shape;209;g3f338b875b8_2_443"/>
          <p:cNvSpPr txBox="1">
            <a:spLocks noGrp="1"/>
          </p:cNvSpPr>
          <p:nvPr>
            <p:ph type="title"/>
          </p:nvPr>
        </p:nvSpPr>
        <p:spPr>
          <a:xfrm>
            <a:off x="839788" y="365126"/>
            <a:ext cx="10515600" cy="11493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10" name="Google Shape;210;g3f338b875b8_2_443"/>
          <p:cNvSpPr txBox="1">
            <a:spLocks noGrp="1"/>
          </p:cNvSpPr>
          <p:nvPr>
            <p:ph type="body" idx="1"/>
          </p:nvPr>
        </p:nvSpPr>
        <p:spPr>
          <a:xfrm>
            <a:off x="839789" y="1604818"/>
            <a:ext cx="3291900" cy="9144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600"/>
              </a:spcBef>
              <a:spcAft>
                <a:spcPts val="0"/>
              </a:spcAft>
              <a:buSzPts val="2800"/>
              <a:buNone/>
              <a:defRPr sz="2800" b="1">
                <a:latin typeface="Open Sans SemiBold"/>
                <a:ea typeface="Open Sans SemiBold"/>
                <a:cs typeface="Open Sans SemiBold"/>
                <a:sym typeface="Open Sans SemiBold"/>
              </a:defRPr>
            </a:lvl1pPr>
            <a:lvl2pPr marL="914400" lvl="1" indent="-228600" algn="l">
              <a:lnSpc>
                <a:spcPct val="100000"/>
              </a:lnSpc>
              <a:spcBef>
                <a:spcPts val="600"/>
              </a:spcBef>
              <a:spcAft>
                <a:spcPts val="0"/>
              </a:spcAft>
              <a:buSzPts val="20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11" name="Google Shape;211;g3f338b875b8_2_443"/>
          <p:cNvSpPr txBox="1">
            <a:spLocks noGrp="1"/>
          </p:cNvSpPr>
          <p:nvPr>
            <p:ph type="body" idx="2"/>
          </p:nvPr>
        </p:nvSpPr>
        <p:spPr>
          <a:xfrm>
            <a:off x="839789" y="2671761"/>
            <a:ext cx="3291900" cy="29808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600"/>
              </a:spcBef>
              <a:spcAft>
                <a:spcPts val="0"/>
              </a:spcAft>
              <a:buSzPts val="2400"/>
              <a:buChar char="∙"/>
              <a:defRPr sz="2400"/>
            </a:lvl1pPr>
            <a:lvl2pPr marL="914400" lvl="1" indent="-355600" algn="l">
              <a:lnSpc>
                <a:spcPct val="100000"/>
              </a:lnSpc>
              <a:spcBef>
                <a:spcPts val="600"/>
              </a:spcBef>
              <a:spcAft>
                <a:spcPts val="0"/>
              </a:spcAft>
              <a:buSzPts val="2000"/>
              <a:buChar char="∙"/>
              <a:defRPr sz="2000"/>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2" name="Google Shape;212;g3f338b875b8_2_443"/>
          <p:cNvSpPr txBox="1">
            <a:spLocks noGrp="1"/>
          </p:cNvSpPr>
          <p:nvPr>
            <p:ph type="body" idx="3"/>
          </p:nvPr>
        </p:nvSpPr>
        <p:spPr>
          <a:xfrm>
            <a:off x="4363212" y="1604818"/>
            <a:ext cx="3291900" cy="9144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600"/>
              </a:spcBef>
              <a:spcAft>
                <a:spcPts val="0"/>
              </a:spcAft>
              <a:buSzPts val="2800"/>
              <a:buNone/>
              <a:defRPr sz="2800" b="1">
                <a:latin typeface="Open Sans SemiBold"/>
                <a:ea typeface="Open Sans SemiBold"/>
                <a:cs typeface="Open Sans SemiBold"/>
                <a:sym typeface="Open Sans SemiBold"/>
              </a:defRPr>
            </a:lvl1pPr>
            <a:lvl2pPr marL="914400" lvl="1" indent="-228600" algn="l">
              <a:lnSpc>
                <a:spcPct val="100000"/>
              </a:lnSpc>
              <a:spcBef>
                <a:spcPts val="600"/>
              </a:spcBef>
              <a:spcAft>
                <a:spcPts val="0"/>
              </a:spcAft>
              <a:buSzPts val="20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13" name="Google Shape;213;g3f338b875b8_2_443"/>
          <p:cNvSpPr txBox="1">
            <a:spLocks noGrp="1"/>
          </p:cNvSpPr>
          <p:nvPr>
            <p:ph type="body" idx="4"/>
          </p:nvPr>
        </p:nvSpPr>
        <p:spPr>
          <a:xfrm>
            <a:off x="4363212" y="2671761"/>
            <a:ext cx="3291900" cy="29808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600"/>
              </a:spcBef>
              <a:spcAft>
                <a:spcPts val="0"/>
              </a:spcAft>
              <a:buSzPts val="2400"/>
              <a:buChar char="∙"/>
              <a:defRPr sz="2400"/>
            </a:lvl1pPr>
            <a:lvl2pPr marL="914400" lvl="1" indent="-355600" algn="l">
              <a:lnSpc>
                <a:spcPct val="100000"/>
              </a:lnSpc>
              <a:spcBef>
                <a:spcPts val="600"/>
              </a:spcBef>
              <a:spcAft>
                <a:spcPts val="0"/>
              </a:spcAft>
              <a:buSzPts val="2000"/>
              <a:buChar char="∙"/>
              <a:defRPr sz="2000"/>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4" name="Google Shape;214;g3f338b875b8_2_443"/>
          <p:cNvSpPr txBox="1">
            <a:spLocks noGrp="1"/>
          </p:cNvSpPr>
          <p:nvPr>
            <p:ph type="body" idx="5"/>
          </p:nvPr>
        </p:nvSpPr>
        <p:spPr>
          <a:xfrm>
            <a:off x="7886635" y="1604818"/>
            <a:ext cx="3291900" cy="9144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600"/>
              </a:spcBef>
              <a:spcAft>
                <a:spcPts val="0"/>
              </a:spcAft>
              <a:buSzPts val="2800"/>
              <a:buNone/>
              <a:defRPr sz="2800" b="1">
                <a:latin typeface="Open Sans SemiBold"/>
                <a:ea typeface="Open Sans SemiBold"/>
                <a:cs typeface="Open Sans SemiBold"/>
                <a:sym typeface="Open Sans SemiBold"/>
              </a:defRPr>
            </a:lvl1pPr>
            <a:lvl2pPr marL="914400" lvl="1" indent="-228600" algn="l">
              <a:lnSpc>
                <a:spcPct val="100000"/>
              </a:lnSpc>
              <a:spcBef>
                <a:spcPts val="600"/>
              </a:spcBef>
              <a:spcAft>
                <a:spcPts val="0"/>
              </a:spcAft>
              <a:buSzPts val="20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15" name="Google Shape;215;g3f338b875b8_2_443"/>
          <p:cNvSpPr txBox="1">
            <a:spLocks noGrp="1"/>
          </p:cNvSpPr>
          <p:nvPr>
            <p:ph type="body" idx="6"/>
          </p:nvPr>
        </p:nvSpPr>
        <p:spPr>
          <a:xfrm>
            <a:off x="7886635" y="2595417"/>
            <a:ext cx="3291900" cy="29808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600"/>
              </a:spcBef>
              <a:spcAft>
                <a:spcPts val="0"/>
              </a:spcAft>
              <a:buSzPts val="2400"/>
              <a:buChar char="∙"/>
              <a:defRPr sz="2400"/>
            </a:lvl1pPr>
            <a:lvl2pPr marL="914400" lvl="1" indent="-355600" algn="l">
              <a:lnSpc>
                <a:spcPct val="100000"/>
              </a:lnSpc>
              <a:spcBef>
                <a:spcPts val="600"/>
              </a:spcBef>
              <a:spcAft>
                <a:spcPts val="0"/>
              </a:spcAft>
              <a:buSzPts val="2000"/>
              <a:buChar char="∙"/>
              <a:defRPr sz="2000"/>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matchingName="Two Content White">
  <p:cSld name="Two Content White">
    <p:bg>
      <p:bgPr>
        <a:blipFill>
          <a:blip r:embed="rId2">
            <a:alphaModFix/>
          </a:blip>
          <a:stretch>
            <a:fillRect/>
          </a:stretch>
        </a:blipFill>
        <a:effectLst/>
      </p:bgPr>
    </p:bg>
    <p:spTree>
      <p:nvGrpSpPr>
        <p:cNvPr id="1" name="Shape 216"/>
        <p:cNvGrpSpPr/>
        <p:nvPr/>
      </p:nvGrpSpPr>
      <p:grpSpPr>
        <a:xfrm>
          <a:off x="0" y="0"/>
          <a:ext cx="0" cy="0"/>
          <a:chOff x="0" y="0"/>
          <a:chExt cx="0" cy="0"/>
        </a:xfrm>
      </p:grpSpPr>
      <p:sp>
        <p:nvSpPr>
          <p:cNvPr id="217" name="Google Shape;217;g3f338b875b8_2_451"/>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600"/>
              </a:spcBef>
              <a:spcAft>
                <a:spcPts val="0"/>
              </a:spcAft>
              <a:buClr>
                <a:schemeClr val="accent1"/>
              </a:buClr>
              <a:buSzPts val="2800"/>
              <a:buFont typeface="Noto Sans Symbols"/>
              <a:buChar char="∙"/>
              <a:defRPr/>
            </a:lvl1pPr>
            <a:lvl2pPr marL="914400" lvl="1" indent="-381000" algn="l">
              <a:lnSpc>
                <a:spcPct val="100000"/>
              </a:lnSpc>
              <a:spcBef>
                <a:spcPts val="600"/>
              </a:spcBef>
              <a:spcAft>
                <a:spcPts val="0"/>
              </a:spcAft>
              <a:buSzPts val="2400"/>
              <a:buChar char="∙"/>
              <a:defRPr/>
            </a:lvl2pPr>
            <a:lvl3pPr marL="1371600" lvl="2" indent="-355600" algn="l">
              <a:lnSpc>
                <a:spcPct val="100000"/>
              </a:lnSpc>
              <a:spcBef>
                <a:spcPts val="600"/>
              </a:spcBef>
              <a:spcAft>
                <a:spcPts val="0"/>
              </a:spcAft>
              <a:buSzPts val="20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8" name="Google Shape;218;g3f338b875b8_2_451"/>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Autofit/>
          </a:bodyPr>
          <a:lstStyle>
            <a:lvl1pPr marL="457200" lvl="0" indent="-406400" algn="l">
              <a:lnSpc>
                <a:spcPct val="100000"/>
              </a:lnSpc>
              <a:spcBef>
                <a:spcPts val="600"/>
              </a:spcBef>
              <a:spcAft>
                <a:spcPts val="0"/>
              </a:spcAft>
              <a:buSzPts val="2800"/>
              <a:buChar char="∙"/>
              <a:defRPr/>
            </a:lvl1pPr>
            <a:lvl2pPr marL="914400" lvl="1" indent="-381000" algn="l">
              <a:lnSpc>
                <a:spcPct val="100000"/>
              </a:lnSpc>
              <a:spcBef>
                <a:spcPts val="600"/>
              </a:spcBef>
              <a:spcAft>
                <a:spcPts val="0"/>
              </a:spcAft>
              <a:buSzPts val="2400"/>
              <a:buChar char="∙"/>
              <a:defRPr/>
            </a:lvl2pPr>
            <a:lvl3pPr marL="1371600" lvl="2" indent="-355600" algn="l">
              <a:lnSpc>
                <a:spcPct val="100000"/>
              </a:lnSpc>
              <a:spcBef>
                <a:spcPts val="600"/>
              </a:spcBef>
              <a:spcAft>
                <a:spcPts val="0"/>
              </a:spcAft>
              <a:buSzPts val="20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19" name="Google Shape;219;g3f338b875b8_2_451"/>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matchingName="1_Section Header">
  <p:cSld name="1_Section Header">
    <p:bg>
      <p:bgPr>
        <a:solidFill>
          <a:schemeClr val="dk1"/>
        </a:solidFill>
        <a:effectLst/>
      </p:bgPr>
    </p:bg>
    <p:spTree>
      <p:nvGrpSpPr>
        <p:cNvPr id="1" name="Shape 220"/>
        <p:cNvGrpSpPr/>
        <p:nvPr/>
      </p:nvGrpSpPr>
      <p:grpSpPr>
        <a:xfrm>
          <a:off x="0" y="0"/>
          <a:ext cx="0" cy="0"/>
          <a:chOff x="0" y="0"/>
          <a:chExt cx="0" cy="0"/>
        </a:xfrm>
      </p:grpSpPr>
      <p:grpSp>
        <p:nvGrpSpPr>
          <p:cNvPr id="221" name="Google Shape;221;g3f338b875b8_2_455"/>
          <p:cNvGrpSpPr/>
          <p:nvPr/>
        </p:nvGrpSpPr>
        <p:grpSpPr>
          <a:xfrm>
            <a:off x="5986231" y="-21824"/>
            <a:ext cx="12412466" cy="11819143"/>
            <a:chOff x="7543801" y="1723395"/>
            <a:chExt cx="4630135" cy="4408812"/>
          </a:xfrm>
        </p:grpSpPr>
        <p:sp>
          <p:nvSpPr>
            <p:cNvPr id="222" name="Google Shape;222;g3f338b875b8_2_455"/>
            <p:cNvSpPr/>
            <p:nvPr/>
          </p:nvSpPr>
          <p:spPr>
            <a:xfrm>
              <a:off x="7543801" y="3813690"/>
              <a:ext cx="2313339" cy="255883"/>
            </a:xfrm>
            <a:custGeom>
              <a:avLst/>
              <a:gdLst/>
              <a:ahLst/>
              <a:cxnLst/>
              <a:rect l="l" t="t" r="r" b="b"/>
              <a:pathLst>
                <a:path w="2313339" h="255883" extrusionOk="0">
                  <a:moveTo>
                    <a:pt x="0" y="122755"/>
                  </a:moveTo>
                  <a:lnTo>
                    <a:pt x="1941614" y="255884"/>
                  </a:lnTo>
                  <a:lnTo>
                    <a:pt x="2313339" y="117568"/>
                  </a:lnTo>
                  <a:lnTo>
                    <a:pt x="1932970" y="0"/>
                  </a:lnTo>
                  <a:lnTo>
                    <a:pt x="0" y="122755"/>
                  </a:lnTo>
                  <a:close/>
                </a:path>
              </a:pathLst>
            </a:custGeom>
            <a:solidFill>
              <a:srgbClr val="FFA4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223" name="Google Shape;223;g3f338b875b8_2_455"/>
            <p:cNvSpPr/>
            <p:nvPr/>
          </p:nvSpPr>
          <p:spPr>
            <a:xfrm>
              <a:off x="7991599" y="3931259"/>
              <a:ext cx="1865540" cy="1364138"/>
            </a:xfrm>
            <a:custGeom>
              <a:avLst/>
              <a:gdLst/>
              <a:ahLst/>
              <a:cxnLst/>
              <a:rect l="l" t="t" r="r" b="b"/>
              <a:pathLst>
                <a:path w="1865540" h="1364138" extrusionOk="0">
                  <a:moveTo>
                    <a:pt x="1865540" y="0"/>
                  </a:moveTo>
                  <a:lnTo>
                    <a:pt x="1645963" y="330229"/>
                  </a:lnTo>
                  <a:lnTo>
                    <a:pt x="0" y="1364139"/>
                  </a:lnTo>
                  <a:lnTo>
                    <a:pt x="1488629" y="138316"/>
                  </a:lnTo>
                  <a:lnTo>
                    <a:pt x="1865540" y="0"/>
                  </a:lnTo>
                  <a:close/>
                </a:path>
              </a:pathLst>
            </a:custGeom>
            <a:solidFill>
              <a:srgbClr val="CC333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224" name="Google Shape;224;g3f338b875b8_2_455"/>
            <p:cNvSpPr/>
            <p:nvPr/>
          </p:nvSpPr>
          <p:spPr>
            <a:xfrm>
              <a:off x="9151727" y="3932988"/>
              <a:ext cx="724431" cy="2199219"/>
            </a:xfrm>
            <a:custGeom>
              <a:avLst/>
              <a:gdLst/>
              <a:ahLst/>
              <a:cxnLst/>
              <a:rect l="l" t="t" r="r" b="b"/>
              <a:pathLst>
                <a:path w="724431" h="2199219" extrusionOk="0">
                  <a:moveTo>
                    <a:pt x="485836" y="326771"/>
                  </a:moveTo>
                  <a:lnTo>
                    <a:pt x="0" y="2199220"/>
                  </a:lnTo>
                  <a:lnTo>
                    <a:pt x="724431" y="382097"/>
                  </a:lnTo>
                  <a:lnTo>
                    <a:pt x="705413" y="0"/>
                  </a:lnTo>
                  <a:lnTo>
                    <a:pt x="485836" y="326771"/>
                  </a:lnTo>
                  <a:close/>
                </a:path>
              </a:pathLst>
            </a:custGeom>
            <a:solidFill>
              <a:srgbClr val="DE7A7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225" name="Google Shape;225;g3f338b875b8_2_455"/>
            <p:cNvSpPr/>
            <p:nvPr/>
          </p:nvSpPr>
          <p:spPr>
            <a:xfrm>
              <a:off x="9857140" y="3929530"/>
              <a:ext cx="726160" cy="2197490"/>
            </a:xfrm>
            <a:custGeom>
              <a:avLst/>
              <a:gdLst/>
              <a:ahLst/>
              <a:cxnLst/>
              <a:rect l="l" t="t" r="r" b="b"/>
              <a:pathLst>
                <a:path w="726160" h="2197490" extrusionOk="0">
                  <a:moveTo>
                    <a:pt x="19018" y="382097"/>
                  </a:moveTo>
                  <a:lnTo>
                    <a:pt x="726160" y="2197491"/>
                  </a:lnTo>
                  <a:lnTo>
                    <a:pt x="250698" y="311210"/>
                  </a:lnTo>
                  <a:lnTo>
                    <a:pt x="0" y="0"/>
                  </a:lnTo>
                  <a:lnTo>
                    <a:pt x="19018" y="382097"/>
                  </a:lnTo>
                  <a:close/>
                </a:path>
              </a:pathLst>
            </a:custGeom>
            <a:solidFill>
              <a:srgbClr val="DB1E3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226" name="Google Shape;226;g3f338b875b8_2_455"/>
            <p:cNvSpPr/>
            <p:nvPr/>
          </p:nvSpPr>
          <p:spPr>
            <a:xfrm>
              <a:off x="9857140" y="3931259"/>
              <a:ext cx="1879371" cy="1350307"/>
            </a:xfrm>
            <a:custGeom>
              <a:avLst/>
              <a:gdLst/>
              <a:ahLst/>
              <a:cxnLst/>
              <a:rect l="l" t="t" r="r" b="b"/>
              <a:pathLst>
                <a:path w="1879371" h="1350307" extrusionOk="0">
                  <a:moveTo>
                    <a:pt x="0" y="0"/>
                  </a:moveTo>
                  <a:lnTo>
                    <a:pt x="387285" y="103737"/>
                  </a:lnTo>
                  <a:lnTo>
                    <a:pt x="1879372" y="1350307"/>
                  </a:lnTo>
                  <a:lnTo>
                    <a:pt x="247240" y="306023"/>
                  </a:lnTo>
                  <a:lnTo>
                    <a:pt x="0" y="0"/>
                  </a:lnTo>
                  <a:close/>
                </a:path>
              </a:pathLst>
            </a:custGeom>
            <a:solidFill>
              <a:srgbClr val="E76D7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227" name="Google Shape;227;g3f338b875b8_2_455"/>
            <p:cNvSpPr/>
            <p:nvPr/>
          </p:nvSpPr>
          <p:spPr>
            <a:xfrm>
              <a:off x="9853682" y="3787756"/>
              <a:ext cx="2320254" cy="247239"/>
            </a:xfrm>
            <a:custGeom>
              <a:avLst/>
              <a:gdLst/>
              <a:ahLst/>
              <a:cxnLst/>
              <a:rect l="l" t="t" r="r" b="b"/>
              <a:pathLst>
                <a:path w="2320254" h="247239" extrusionOk="0">
                  <a:moveTo>
                    <a:pt x="0" y="141774"/>
                  </a:moveTo>
                  <a:lnTo>
                    <a:pt x="392472" y="247239"/>
                  </a:lnTo>
                  <a:lnTo>
                    <a:pt x="2320255" y="131400"/>
                  </a:lnTo>
                  <a:lnTo>
                    <a:pt x="380370" y="0"/>
                  </a:lnTo>
                  <a:lnTo>
                    <a:pt x="0" y="141774"/>
                  </a:lnTo>
                  <a:close/>
                </a:path>
              </a:pathLst>
            </a:custGeom>
            <a:solidFill>
              <a:srgbClr val="FFA4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228" name="Google Shape;228;g3f338b875b8_2_455"/>
            <p:cNvSpPr/>
            <p:nvPr/>
          </p:nvSpPr>
          <p:spPr>
            <a:xfrm>
              <a:off x="9855411" y="2560204"/>
              <a:ext cx="1870727" cy="1369325"/>
            </a:xfrm>
            <a:custGeom>
              <a:avLst/>
              <a:gdLst/>
              <a:ahLst/>
              <a:cxnLst/>
              <a:rect l="l" t="t" r="r" b="b"/>
              <a:pathLst>
                <a:path w="1870727" h="1369325" extrusionOk="0">
                  <a:moveTo>
                    <a:pt x="0" y="1369325"/>
                  </a:moveTo>
                  <a:lnTo>
                    <a:pt x="221306" y="1049470"/>
                  </a:lnTo>
                  <a:lnTo>
                    <a:pt x="1870727" y="0"/>
                  </a:lnTo>
                  <a:lnTo>
                    <a:pt x="376912" y="1227552"/>
                  </a:lnTo>
                  <a:lnTo>
                    <a:pt x="0" y="1369325"/>
                  </a:lnTo>
                  <a:close/>
                </a:path>
              </a:pathLst>
            </a:custGeom>
            <a:solidFill>
              <a:srgbClr val="00548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229" name="Google Shape;229;g3f338b875b8_2_455"/>
            <p:cNvSpPr/>
            <p:nvPr/>
          </p:nvSpPr>
          <p:spPr>
            <a:xfrm>
              <a:off x="9853539" y="1723395"/>
              <a:ext cx="719244" cy="2204406"/>
            </a:xfrm>
            <a:custGeom>
              <a:avLst/>
              <a:gdLst/>
              <a:ahLst/>
              <a:cxnLst/>
              <a:rect l="l" t="t" r="r" b="b"/>
              <a:pathLst>
                <a:path w="719244" h="2204406" extrusionOk="0">
                  <a:moveTo>
                    <a:pt x="0" y="1813665"/>
                  </a:moveTo>
                  <a:lnTo>
                    <a:pt x="10374" y="2204407"/>
                  </a:lnTo>
                  <a:lnTo>
                    <a:pt x="229951" y="1886280"/>
                  </a:lnTo>
                  <a:lnTo>
                    <a:pt x="719245" y="0"/>
                  </a:lnTo>
                  <a:lnTo>
                    <a:pt x="0" y="1813665"/>
                  </a:lnTo>
                  <a:close/>
                </a:path>
              </a:pathLst>
            </a:custGeom>
            <a:solidFill>
              <a:srgbClr val="7FA9C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230" name="Google Shape;230;g3f338b875b8_2_455"/>
            <p:cNvSpPr/>
            <p:nvPr/>
          </p:nvSpPr>
          <p:spPr>
            <a:xfrm>
              <a:off x="9138446" y="1732589"/>
              <a:ext cx="722702" cy="2204406"/>
            </a:xfrm>
            <a:custGeom>
              <a:avLst/>
              <a:gdLst/>
              <a:ahLst/>
              <a:cxnLst/>
              <a:rect l="l" t="t" r="r" b="b"/>
              <a:pathLst>
                <a:path w="722702" h="2204406" extrusionOk="0">
                  <a:moveTo>
                    <a:pt x="484107" y="1894925"/>
                  </a:moveTo>
                  <a:lnTo>
                    <a:pt x="722702" y="2204407"/>
                  </a:lnTo>
                  <a:lnTo>
                    <a:pt x="714058" y="1811936"/>
                  </a:lnTo>
                  <a:lnTo>
                    <a:pt x="0" y="0"/>
                  </a:lnTo>
                  <a:lnTo>
                    <a:pt x="484107" y="1894925"/>
                  </a:lnTo>
                  <a:close/>
                </a:path>
              </a:pathLst>
            </a:custGeom>
            <a:solidFill>
              <a:srgbClr val="00B49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231" name="Google Shape;231;g3f338b875b8_2_455"/>
            <p:cNvSpPr/>
            <p:nvPr/>
          </p:nvSpPr>
          <p:spPr>
            <a:xfrm>
              <a:off x="7981226" y="2574036"/>
              <a:ext cx="1875914" cy="1355493"/>
            </a:xfrm>
            <a:custGeom>
              <a:avLst/>
              <a:gdLst/>
              <a:ahLst/>
              <a:cxnLst/>
              <a:rect l="l" t="t" r="r" b="b"/>
              <a:pathLst>
                <a:path w="1875914" h="1355493" extrusionOk="0">
                  <a:moveTo>
                    <a:pt x="1875914" y="1355494"/>
                  </a:moveTo>
                  <a:lnTo>
                    <a:pt x="1492086" y="1237926"/>
                  </a:lnTo>
                  <a:lnTo>
                    <a:pt x="0" y="0"/>
                  </a:lnTo>
                  <a:lnTo>
                    <a:pt x="1639047" y="1049470"/>
                  </a:lnTo>
                  <a:lnTo>
                    <a:pt x="1875914" y="1355494"/>
                  </a:lnTo>
                  <a:close/>
                </a:path>
              </a:pathLst>
            </a:custGeom>
            <a:solidFill>
              <a:srgbClr val="7FDA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grpSp>
      <p:sp>
        <p:nvSpPr>
          <p:cNvPr id="232" name="Google Shape;232;g3f338b875b8_2_455"/>
          <p:cNvSpPr>
            <a:spLocks noGrp="1"/>
          </p:cNvSpPr>
          <p:nvPr>
            <p:ph type="pic" idx="2"/>
          </p:nvPr>
        </p:nvSpPr>
        <p:spPr>
          <a:xfrm>
            <a:off x="785810" y="784997"/>
            <a:ext cx="1672800" cy="1938000"/>
          </a:xfrm>
          <a:prstGeom prst="rect">
            <a:avLst/>
          </a:prstGeom>
          <a:noFill/>
          <a:ln>
            <a:noFill/>
          </a:ln>
        </p:spPr>
      </p:sp>
      <p:sp>
        <p:nvSpPr>
          <p:cNvPr id="233" name="Google Shape;233;g3f338b875b8_2_455"/>
          <p:cNvSpPr txBox="1">
            <a:spLocks noGrp="1"/>
          </p:cNvSpPr>
          <p:nvPr>
            <p:ph type="title"/>
          </p:nvPr>
        </p:nvSpPr>
        <p:spPr>
          <a:xfrm>
            <a:off x="2844801" y="884238"/>
            <a:ext cx="5608200" cy="38760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lt1"/>
              </a:buClr>
              <a:buSzPts val="5400"/>
              <a:buFont typeface="Open Sans SemiBold"/>
              <a:buNone/>
              <a:defRPr sz="54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4" name="Google Shape;234;g3f338b875b8_2_455"/>
          <p:cNvSpPr txBox="1">
            <a:spLocks noGrp="1"/>
          </p:cNvSpPr>
          <p:nvPr>
            <p:ph type="body" idx="1"/>
          </p:nvPr>
        </p:nvSpPr>
        <p:spPr>
          <a:xfrm>
            <a:off x="785810" y="2822249"/>
            <a:ext cx="1672800" cy="19380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chemeClr val="lt1"/>
              </a:buClr>
              <a:buSzPts val="1800"/>
              <a:buNone/>
              <a:defRPr sz="1800">
                <a:solidFill>
                  <a:schemeClr val="lt1"/>
                </a:solidFill>
              </a:defRPr>
            </a:lvl1pPr>
            <a:lvl2pPr marL="914400" lvl="1" indent="-228600" algn="l">
              <a:lnSpc>
                <a:spcPct val="120000"/>
              </a:lnSpc>
              <a:spcBef>
                <a:spcPts val="500"/>
              </a:spcBef>
              <a:spcAft>
                <a:spcPts val="0"/>
              </a:spcAft>
              <a:buClr>
                <a:srgbClr val="888B94"/>
              </a:buClr>
              <a:buSzPts val="2000"/>
              <a:buNone/>
              <a:defRPr sz="2000">
                <a:solidFill>
                  <a:srgbClr val="888B94"/>
                </a:solidFill>
              </a:defRPr>
            </a:lvl2pPr>
            <a:lvl3pPr marL="1371600" lvl="2" indent="-228600" algn="l">
              <a:lnSpc>
                <a:spcPct val="100000"/>
              </a:lnSpc>
              <a:spcBef>
                <a:spcPts val="500"/>
              </a:spcBef>
              <a:spcAft>
                <a:spcPts val="0"/>
              </a:spcAft>
              <a:buSzPts val="1800"/>
              <a:buNone/>
              <a:defRPr sz="1800">
                <a:solidFill>
                  <a:srgbClr val="888B94"/>
                </a:solidFill>
              </a:defRPr>
            </a:lvl3pPr>
            <a:lvl4pPr marL="1828800" lvl="3" indent="-228600" algn="l">
              <a:lnSpc>
                <a:spcPct val="120000"/>
              </a:lnSpc>
              <a:spcBef>
                <a:spcPts val="500"/>
              </a:spcBef>
              <a:spcAft>
                <a:spcPts val="0"/>
              </a:spcAft>
              <a:buClr>
                <a:srgbClr val="888B94"/>
              </a:buClr>
              <a:buSzPts val="1600"/>
              <a:buFont typeface="Open Sans Light"/>
              <a:buNone/>
              <a:defRPr sz="1600">
                <a:solidFill>
                  <a:srgbClr val="888B94"/>
                </a:solidFill>
              </a:defRPr>
            </a:lvl4pPr>
            <a:lvl5pPr marL="2286000" lvl="4" indent="-228600" algn="l">
              <a:lnSpc>
                <a:spcPct val="120000"/>
              </a:lnSpc>
              <a:spcBef>
                <a:spcPts val="500"/>
              </a:spcBef>
              <a:spcAft>
                <a:spcPts val="0"/>
              </a:spcAft>
              <a:buClr>
                <a:srgbClr val="888B94"/>
              </a:buClr>
              <a:buSzPts val="1600"/>
              <a:buNone/>
              <a:defRPr sz="1600">
                <a:solidFill>
                  <a:srgbClr val="888B94"/>
                </a:solidFill>
              </a:defRPr>
            </a:lvl5pPr>
            <a:lvl6pPr marL="2743200" lvl="5" indent="-228600" algn="l">
              <a:lnSpc>
                <a:spcPct val="90000"/>
              </a:lnSpc>
              <a:spcBef>
                <a:spcPts val="500"/>
              </a:spcBef>
              <a:spcAft>
                <a:spcPts val="0"/>
              </a:spcAft>
              <a:buClr>
                <a:srgbClr val="888B94"/>
              </a:buClr>
              <a:buSzPts val="1600"/>
              <a:buNone/>
              <a:defRPr sz="1600">
                <a:solidFill>
                  <a:srgbClr val="888B94"/>
                </a:solidFill>
              </a:defRPr>
            </a:lvl6pPr>
            <a:lvl7pPr marL="3200400" lvl="6" indent="-228600" algn="l">
              <a:lnSpc>
                <a:spcPct val="90000"/>
              </a:lnSpc>
              <a:spcBef>
                <a:spcPts val="500"/>
              </a:spcBef>
              <a:spcAft>
                <a:spcPts val="0"/>
              </a:spcAft>
              <a:buClr>
                <a:srgbClr val="888B94"/>
              </a:buClr>
              <a:buSzPts val="1600"/>
              <a:buNone/>
              <a:defRPr sz="1600">
                <a:solidFill>
                  <a:srgbClr val="888B94"/>
                </a:solidFill>
              </a:defRPr>
            </a:lvl7pPr>
            <a:lvl8pPr marL="3657600" lvl="7" indent="-228600" algn="l">
              <a:lnSpc>
                <a:spcPct val="90000"/>
              </a:lnSpc>
              <a:spcBef>
                <a:spcPts val="500"/>
              </a:spcBef>
              <a:spcAft>
                <a:spcPts val="0"/>
              </a:spcAft>
              <a:buClr>
                <a:srgbClr val="888B94"/>
              </a:buClr>
              <a:buSzPts val="1600"/>
              <a:buNone/>
              <a:defRPr sz="1600">
                <a:solidFill>
                  <a:srgbClr val="888B94"/>
                </a:solidFill>
              </a:defRPr>
            </a:lvl8pPr>
            <a:lvl9pPr marL="4114800" lvl="8" indent="-228600" algn="l">
              <a:lnSpc>
                <a:spcPct val="90000"/>
              </a:lnSpc>
              <a:spcBef>
                <a:spcPts val="500"/>
              </a:spcBef>
              <a:spcAft>
                <a:spcPts val="0"/>
              </a:spcAft>
              <a:buClr>
                <a:srgbClr val="888B94"/>
              </a:buClr>
              <a:buSzPts val="1600"/>
              <a:buNone/>
              <a:defRPr sz="1600">
                <a:solidFill>
                  <a:srgbClr val="888B94"/>
                </a:solidFill>
              </a:defRPr>
            </a:lvl9pPr>
          </a:lstStyle>
          <a:p>
            <a:endParaRPr/>
          </a:p>
        </p:txBody>
      </p:sp>
      <p:sp>
        <p:nvSpPr>
          <p:cNvPr id="235" name="Google Shape;235;g3f338b875b8_2_455"/>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236" name="Google Shape;236;g3f338b875b8_2_455"/>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237" name="Google Shape;237;g3f338b875b8_2_455"/>
          <p:cNvSpPr/>
          <p:nvPr/>
        </p:nvSpPr>
        <p:spPr>
          <a:xfrm rot="5400000">
            <a:off x="-2493916" y="3381562"/>
            <a:ext cx="6044700" cy="399600"/>
          </a:xfrm>
          <a:prstGeom prst="rect">
            <a:avLst/>
          </a:prstGeom>
          <a:solidFill>
            <a:srgbClr val="7FA9C3"/>
          </a:solidFill>
          <a:ln>
            <a:noFill/>
          </a:ln>
        </p:spPr>
        <p:txBody>
          <a:bodyPr spcFirstLastPara="1" wrap="square" lIns="91425" tIns="2743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Open Sans"/>
              <a:ea typeface="Open Sans"/>
              <a:cs typeface="Open Sans"/>
              <a:sym typeface="Open Sans"/>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ection Header">
  <p:cSld name="Section Header">
    <p:spTree>
      <p:nvGrpSpPr>
        <p:cNvPr id="1" name="Shape 238"/>
        <p:cNvGrpSpPr/>
        <p:nvPr/>
      </p:nvGrpSpPr>
      <p:grpSpPr>
        <a:xfrm>
          <a:off x="0" y="0"/>
          <a:ext cx="0" cy="0"/>
          <a:chOff x="0" y="0"/>
          <a:chExt cx="0" cy="0"/>
        </a:xfrm>
      </p:grpSpPr>
      <p:sp>
        <p:nvSpPr>
          <p:cNvPr id="239" name="Google Shape;239;g3f338b875b8_2_473"/>
          <p:cNvSpPr>
            <a:spLocks noGrp="1"/>
          </p:cNvSpPr>
          <p:nvPr>
            <p:ph type="pic" idx="2"/>
          </p:nvPr>
        </p:nvSpPr>
        <p:spPr>
          <a:xfrm>
            <a:off x="785810" y="784997"/>
            <a:ext cx="1672800" cy="1938000"/>
          </a:xfrm>
          <a:prstGeom prst="rect">
            <a:avLst/>
          </a:prstGeom>
          <a:noFill/>
          <a:ln>
            <a:noFill/>
          </a:ln>
        </p:spPr>
      </p:sp>
      <p:sp>
        <p:nvSpPr>
          <p:cNvPr id="240" name="Google Shape;240;g3f338b875b8_2_473"/>
          <p:cNvSpPr txBox="1">
            <a:spLocks noGrp="1"/>
          </p:cNvSpPr>
          <p:nvPr>
            <p:ph type="title"/>
          </p:nvPr>
        </p:nvSpPr>
        <p:spPr>
          <a:xfrm>
            <a:off x="2844801" y="884238"/>
            <a:ext cx="5608200" cy="3876000"/>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5400"/>
              <a:buFont typeface="Open Sans SemiBold"/>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1" name="Google Shape;241;g3f338b875b8_2_473"/>
          <p:cNvSpPr txBox="1">
            <a:spLocks noGrp="1"/>
          </p:cNvSpPr>
          <p:nvPr>
            <p:ph type="body" idx="1"/>
          </p:nvPr>
        </p:nvSpPr>
        <p:spPr>
          <a:xfrm>
            <a:off x="785810" y="2822249"/>
            <a:ext cx="1672800" cy="1938000"/>
          </a:xfrm>
          <a:prstGeom prst="rect">
            <a:avLst/>
          </a:prstGeom>
          <a:noFill/>
          <a:ln>
            <a:noFill/>
          </a:ln>
        </p:spPr>
        <p:txBody>
          <a:bodyPr spcFirstLastPara="1" wrap="square" lIns="91425" tIns="45700" rIns="91425" bIns="45700" anchor="t" anchorCtr="0">
            <a:noAutofit/>
          </a:bodyPr>
          <a:lstStyle>
            <a:lvl1pPr marL="457200" lvl="0" indent="-228600" algn="l">
              <a:lnSpc>
                <a:spcPct val="100000"/>
              </a:lnSpc>
              <a:spcBef>
                <a:spcPts val="1000"/>
              </a:spcBef>
              <a:spcAft>
                <a:spcPts val="0"/>
              </a:spcAft>
              <a:buClr>
                <a:srgbClr val="888B94"/>
              </a:buClr>
              <a:buSzPts val="2400"/>
              <a:buNone/>
              <a:defRPr sz="2400">
                <a:solidFill>
                  <a:srgbClr val="888B94"/>
                </a:solidFill>
              </a:defRPr>
            </a:lvl1pPr>
            <a:lvl2pPr marL="914400" lvl="1" indent="-228600" algn="l">
              <a:lnSpc>
                <a:spcPct val="120000"/>
              </a:lnSpc>
              <a:spcBef>
                <a:spcPts val="500"/>
              </a:spcBef>
              <a:spcAft>
                <a:spcPts val="0"/>
              </a:spcAft>
              <a:buClr>
                <a:srgbClr val="888B94"/>
              </a:buClr>
              <a:buSzPts val="2000"/>
              <a:buNone/>
              <a:defRPr sz="2000">
                <a:solidFill>
                  <a:srgbClr val="888B94"/>
                </a:solidFill>
              </a:defRPr>
            </a:lvl2pPr>
            <a:lvl3pPr marL="1371600" lvl="2" indent="-228600" algn="l">
              <a:lnSpc>
                <a:spcPct val="100000"/>
              </a:lnSpc>
              <a:spcBef>
                <a:spcPts val="500"/>
              </a:spcBef>
              <a:spcAft>
                <a:spcPts val="0"/>
              </a:spcAft>
              <a:buSzPts val="1800"/>
              <a:buNone/>
              <a:defRPr sz="1800">
                <a:solidFill>
                  <a:srgbClr val="888B94"/>
                </a:solidFill>
              </a:defRPr>
            </a:lvl3pPr>
            <a:lvl4pPr marL="1828800" lvl="3" indent="-228600" algn="l">
              <a:lnSpc>
                <a:spcPct val="120000"/>
              </a:lnSpc>
              <a:spcBef>
                <a:spcPts val="500"/>
              </a:spcBef>
              <a:spcAft>
                <a:spcPts val="0"/>
              </a:spcAft>
              <a:buClr>
                <a:srgbClr val="888B94"/>
              </a:buClr>
              <a:buSzPts val="1600"/>
              <a:buFont typeface="Open Sans Light"/>
              <a:buNone/>
              <a:defRPr sz="1600">
                <a:solidFill>
                  <a:srgbClr val="888B94"/>
                </a:solidFill>
              </a:defRPr>
            </a:lvl4pPr>
            <a:lvl5pPr marL="2286000" lvl="4" indent="-228600" algn="l">
              <a:lnSpc>
                <a:spcPct val="120000"/>
              </a:lnSpc>
              <a:spcBef>
                <a:spcPts val="500"/>
              </a:spcBef>
              <a:spcAft>
                <a:spcPts val="0"/>
              </a:spcAft>
              <a:buClr>
                <a:srgbClr val="888B94"/>
              </a:buClr>
              <a:buSzPts val="1600"/>
              <a:buNone/>
              <a:defRPr sz="1600">
                <a:solidFill>
                  <a:srgbClr val="888B94"/>
                </a:solidFill>
              </a:defRPr>
            </a:lvl5pPr>
            <a:lvl6pPr marL="2743200" lvl="5" indent="-228600" algn="l">
              <a:lnSpc>
                <a:spcPct val="90000"/>
              </a:lnSpc>
              <a:spcBef>
                <a:spcPts val="500"/>
              </a:spcBef>
              <a:spcAft>
                <a:spcPts val="0"/>
              </a:spcAft>
              <a:buClr>
                <a:srgbClr val="888B94"/>
              </a:buClr>
              <a:buSzPts val="1600"/>
              <a:buNone/>
              <a:defRPr sz="1600">
                <a:solidFill>
                  <a:srgbClr val="888B94"/>
                </a:solidFill>
              </a:defRPr>
            </a:lvl6pPr>
            <a:lvl7pPr marL="3200400" lvl="6" indent="-228600" algn="l">
              <a:lnSpc>
                <a:spcPct val="90000"/>
              </a:lnSpc>
              <a:spcBef>
                <a:spcPts val="500"/>
              </a:spcBef>
              <a:spcAft>
                <a:spcPts val="0"/>
              </a:spcAft>
              <a:buClr>
                <a:srgbClr val="888B94"/>
              </a:buClr>
              <a:buSzPts val="1600"/>
              <a:buNone/>
              <a:defRPr sz="1600">
                <a:solidFill>
                  <a:srgbClr val="888B94"/>
                </a:solidFill>
              </a:defRPr>
            </a:lvl7pPr>
            <a:lvl8pPr marL="3657600" lvl="7" indent="-228600" algn="l">
              <a:lnSpc>
                <a:spcPct val="90000"/>
              </a:lnSpc>
              <a:spcBef>
                <a:spcPts val="500"/>
              </a:spcBef>
              <a:spcAft>
                <a:spcPts val="0"/>
              </a:spcAft>
              <a:buClr>
                <a:srgbClr val="888B94"/>
              </a:buClr>
              <a:buSzPts val="1600"/>
              <a:buNone/>
              <a:defRPr sz="1600">
                <a:solidFill>
                  <a:srgbClr val="888B94"/>
                </a:solidFill>
              </a:defRPr>
            </a:lvl8pPr>
            <a:lvl9pPr marL="4114800" lvl="8" indent="-228600" algn="l">
              <a:lnSpc>
                <a:spcPct val="90000"/>
              </a:lnSpc>
              <a:spcBef>
                <a:spcPts val="500"/>
              </a:spcBef>
              <a:spcAft>
                <a:spcPts val="0"/>
              </a:spcAft>
              <a:buClr>
                <a:srgbClr val="888B94"/>
              </a:buClr>
              <a:buSzPts val="1600"/>
              <a:buNone/>
              <a:defRPr sz="1600">
                <a:solidFill>
                  <a:srgbClr val="888B94"/>
                </a:solidFill>
              </a:defRPr>
            </a:lvl9pPr>
          </a:lstStyle>
          <a:p>
            <a:endParaRPr/>
          </a:p>
        </p:txBody>
      </p:sp>
      <p:sp>
        <p:nvSpPr>
          <p:cNvPr id="242" name="Google Shape;242;g3f338b875b8_2_473"/>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243" name="Google Shape;243;g3f338b875b8_2_473"/>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27"/>
        <p:cNvGrpSpPr/>
        <p:nvPr/>
      </p:nvGrpSpPr>
      <p:grpSpPr>
        <a:xfrm>
          <a:off x="0" y="0"/>
          <a:ext cx="0" cy="0"/>
          <a:chOff x="0" y="0"/>
          <a:chExt cx="0" cy="0"/>
        </a:xfrm>
      </p:grpSpPr>
      <p:sp>
        <p:nvSpPr>
          <p:cNvPr id="28" name="Google Shape;28;p30"/>
          <p:cNvSpPr txBox="1">
            <a:spLocks noGrp="1"/>
          </p:cNvSpPr>
          <p:nvPr>
            <p:ph type="body" idx="1"/>
          </p:nvPr>
        </p:nvSpPr>
        <p:spPr>
          <a:xfrm>
            <a:off x="838200" y="1644073"/>
            <a:ext cx="10515600" cy="453289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3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4"/>
        <p:cNvGrpSpPr/>
        <p:nvPr/>
      </p:nvGrpSpPr>
      <p:grpSpPr>
        <a:xfrm>
          <a:off x="0" y="0"/>
          <a:ext cx="0" cy="0"/>
          <a:chOff x="0" y="0"/>
          <a:chExt cx="0" cy="0"/>
        </a:xfrm>
      </p:grpSpPr>
      <p:sp>
        <p:nvSpPr>
          <p:cNvPr id="245" name="Google Shape;245;g3f338b875b8_2_479"/>
          <p:cNvSpPr txBox="1">
            <a:spLocks noGrp="1"/>
          </p:cNvSpPr>
          <p:nvPr>
            <p:ph type="title"/>
          </p:nvPr>
        </p:nvSpPr>
        <p:spPr>
          <a:xfrm>
            <a:off x="1084726" y="365125"/>
            <a:ext cx="9942600" cy="13257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6" name="Google Shape;246;g3f338b875b8_2_479"/>
          <p:cNvSpPr txBox="1">
            <a:spLocks noGrp="1"/>
          </p:cNvSpPr>
          <p:nvPr>
            <p:ph type="body" idx="1"/>
          </p:nvPr>
        </p:nvSpPr>
        <p:spPr>
          <a:xfrm>
            <a:off x="1084725" y="1681163"/>
            <a:ext cx="4912800" cy="8238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Clr>
                <a:schemeClr val="dk1"/>
              </a:buClr>
              <a:buSzPts val="2400"/>
              <a:buNone/>
              <a:defRPr sz="2400" b="1"/>
            </a:lvl1pPr>
            <a:lvl2pPr marL="914400" lvl="1" indent="-228600" algn="l">
              <a:lnSpc>
                <a:spcPct val="12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SzPts val="1800"/>
              <a:buNone/>
              <a:defRPr sz="1800" b="1"/>
            </a:lvl3pPr>
            <a:lvl4pPr marL="1828800" lvl="3" indent="-228600" algn="l">
              <a:lnSpc>
                <a:spcPct val="120000"/>
              </a:lnSpc>
              <a:spcBef>
                <a:spcPts val="500"/>
              </a:spcBef>
              <a:spcAft>
                <a:spcPts val="0"/>
              </a:spcAft>
              <a:buClr>
                <a:schemeClr val="dk1"/>
              </a:buClr>
              <a:buSzPts val="1600"/>
              <a:buFont typeface="Open Sans Light"/>
              <a:buNone/>
              <a:defRPr sz="1600" b="1"/>
            </a:lvl4pPr>
            <a:lvl5pPr marL="2286000" lvl="4" indent="-228600" algn="l">
              <a:lnSpc>
                <a:spcPct val="12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47" name="Google Shape;247;g3f338b875b8_2_479"/>
          <p:cNvSpPr txBox="1">
            <a:spLocks noGrp="1"/>
          </p:cNvSpPr>
          <p:nvPr>
            <p:ph type="body" idx="2"/>
          </p:nvPr>
        </p:nvSpPr>
        <p:spPr>
          <a:xfrm>
            <a:off x="1084726" y="2505075"/>
            <a:ext cx="4912800" cy="36846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SzPts val="1800"/>
              <a:buChar char="•"/>
              <a:defRPr/>
            </a:lvl3pPr>
            <a:lvl4pPr marL="1828800" lvl="3" indent="-228600" algn="l">
              <a:lnSpc>
                <a:spcPct val="120000"/>
              </a:lnSpc>
              <a:spcBef>
                <a:spcPts val="500"/>
              </a:spcBef>
              <a:spcAft>
                <a:spcPts val="0"/>
              </a:spcAft>
              <a:buClr>
                <a:schemeClr val="dk1"/>
              </a:buClr>
              <a:buSzPts val="1800"/>
              <a:buNone/>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8" name="Google Shape;248;g3f338b875b8_2_479"/>
          <p:cNvSpPr txBox="1">
            <a:spLocks noGrp="1"/>
          </p:cNvSpPr>
          <p:nvPr>
            <p:ph type="body" idx="3"/>
          </p:nvPr>
        </p:nvSpPr>
        <p:spPr>
          <a:xfrm>
            <a:off x="6172200" y="1681163"/>
            <a:ext cx="4855200" cy="823800"/>
          </a:xfrm>
          <a:prstGeom prst="rect">
            <a:avLst/>
          </a:prstGeom>
          <a:noFill/>
          <a:ln>
            <a:noFill/>
          </a:ln>
        </p:spPr>
        <p:txBody>
          <a:bodyPr spcFirstLastPara="1" wrap="square" lIns="91425" tIns="45700" rIns="91425" bIns="45700" anchor="b" anchorCtr="0">
            <a:noAutofit/>
          </a:bodyPr>
          <a:lstStyle>
            <a:lvl1pPr marL="457200" lvl="0" indent="-228600" algn="l">
              <a:lnSpc>
                <a:spcPct val="100000"/>
              </a:lnSpc>
              <a:spcBef>
                <a:spcPts val="1000"/>
              </a:spcBef>
              <a:spcAft>
                <a:spcPts val="0"/>
              </a:spcAft>
              <a:buClr>
                <a:schemeClr val="dk1"/>
              </a:buClr>
              <a:buSzPts val="2400"/>
              <a:buNone/>
              <a:defRPr sz="2400" b="1"/>
            </a:lvl1pPr>
            <a:lvl2pPr marL="914400" lvl="1" indent="-228600" algn="l">
              <a:lnSpc>
                <a:spcPct val="12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SzPts val="1800"/>
              <a:buNone/>
              <a:defRPr sz="1800" b="1"/>
            </a:lvl3pPr>
            <a:lvl4pPr marL="1828800" lvl="3" indent="-228600" algn="l">
              <a:lnSpc>
                <a:spcPct val="120000"/>
              </a:lnSpc>
              <a:spcBef>
                <a:spcPts val="500"/>
              </a:spcBef>
              <a:spcAft>
                <a:spcPts val="0"/>
              </a:spcAft>
              <a:buClr>
                <a:schemeClr val="dk1"/>
              </a:buClr>
              <a:buSzPts val="1600"/>
              <a:buFont typeface="Open Sans Light"/>
              <a:buNone/>
              <a:defRPr sz="1600" b="1"/>
            </a:lvl4pPr>
            <a:lvl5pPr marL="2286000" lvl="4" indent="-228600" algn="l">
              <a:lnSpc>
                <a:spcPct val="12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49" name="Google Shape;249;g3f338b875b8_2_479"/>
          <p:cNvSpPr txBox="1">
            <a:spLocks noGrp="1"/>
          </p:cNvSpPr>
          <p:nvPr>
            <p:ph type="body" idx="4"/>
          </p:nvPr>
        </p:nvSpPr>
        <p:spPr>
          <a:xfrm>
            <a:off x="6172200" y="2505075"/>
            <a:ext cx="4855200" cy="36846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SzPts val="1800"/>
              <a:buChar char="•"/>
              <a:defRPr/>
            </a:lvl3pPr>
            <a:lvl4pPr marL="1828800" lvl="3" indent="-228600" algn="l">
              <a:lnSpc>
                <a:spcPct val="120000"/>
              </a:lnSpc>
              <a:spcBef>
                <a:spcPts val="500"/>
              </a:spcBef>
              <a:spcAft>
                <a:spcPts val="0"/>
              </a:spcAft>
              <a:buClr>
                <a:schemeClr val="dk1"/>
              </a:buClr>
              <a:buSzPts val="1800"/>
              <a:buNone/>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0" name="Google Shape;250;g3f338b875b8_2_479"/>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251" name="Google Shape;251;g3f338b875b8_2_479"/>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2"/>
        <p:cNvGrpSpPr/>
        <p:nvPr/>
      </p:nvGrpSpPr>
      <p:grpSpPr>
        <a:xfrm>
          <a:off x="0" y="0"/>
          <a:ext cx="0" cy="0"/>
          <a:chOff x="0" y="0"/>
          <a:chExt cx="0" cy="0"/>
        </a:xfrm>
      </p:grpSpPr>
      <p:sp>
        <p:nvSpPr>
          <p:cNvPr id="253" name="Google Shape;253;g3f338b875b8_2_487"/>
          <p:cNvSpPr txBox="1">
            <a:spLocks noGrp="1"/>
          </p:cNvSpPr>
          <p:nvPr>
            <p:ph type="title"/>
          </p:nvPr>
        </p:nvSpPr>
        <p:spPr>
          <a:xfrm>
            <a:off x="1077362" y="720434"/>
            <a:ext cx="9950100" cy="8373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4" name="Google Shape;254;g3f338b875b8_2_487"/>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255" name="Google Shape;255;g3f338b875b8_2_487"/>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56"/>
        <p:cNvGrpSpPr/>
        <p:nvPr/>
      </p:nvGrpSpPr>
      <p:grpSpPr>
        <a:xfrm>
          <a:off x="0" y="0"/>
          <a:ext cx="0" cy="0"/>
          <a:chOff x="0" y="0"/>
          <a:chExt cx="0" cy="0"/>
        </a:xfrm>
      </p:grpSpPr>
      <p:sp>
        <p:nvSpPr>
          <p:cNvPr id="257" name="Google Shape;257;g3f338b875b8_2_491"/>
          <p:cNvSpPr txBox="1">
            <a:spLocks noGrp="1"/>
          </p:cNvSpPr>
          <p:nvPr>
            <p:ph type="title"/>
          </p:nvPr>
        </p:nvSpPr>
        <p:spPr>
          <a:xfrm>
            <a:off x="1077362" y="720434"/>
            <a:ext cx="9950100" cy="8373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8" name="Google Shape;258;g3f338b875b8_2_491"/>
          <p:cNvSpPr txBox="1">
            <a:spLocks noGrp="1"/>
          </p:cNvSpPr>
          <p:nvPr>
            <p:ph type="body" idx="1"/>
          </p:nvPr>
        </p:nvSpPr>
        <p:spPr>
          <a:xfrm rot="5400000">
            <a:off x="3938165" y="-1148607"/>
            <a:ext cx="4228500" cy="99501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SzPts val="1800"/>
              <a:buChar char="•"/>
              <a:defRPr/>
            </a:lvl3pPr>
            <a:lvl4pPr marL="1828800" lvl="3" indent="-228600" algn="l">
              <a:lnSpc>
                <a:spcPct val="120000"/>
              </a:lnSpc>
              <a:spcBef>
                <a:spcPts val="500"/>
              </a:spcBef>
              <a:spcAft>
                <a:spcPts val="0"/>
              </a:spcAft>
              <a:buClr>
                <a:schemeClr val="dk1"/>
              </a:buClr>
              <a:buSzPts val="1800"/>
              <a:buNone/>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59" name="Google Shape;259;g3f338b875b8_2_491"/>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260" name="Google Shape;260;g3f338b875b8_2_491"/>
          <p:cNvSpPr txBox="1">
            <a:spLocks noGrp="1"/>
          </p:cNvSpPr>
          <p:nvPr>
            <p:ph type="ftr" idx="11"/>
          </p:nvPr>
        </p:nvSpPr>
        <p:spPr>
          <a:xfrm rot="5400000">
            <a:off x="-2958894" y="3275112"/>
            <a:ext cx="65274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261" name="Google Shape;261;g3f338b875b8_2_491"/>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62"/>
        <p:cNvGrpSpPr/>
        <p:nvPr/>
      </p:nvGrpSpPr>
      <p:grpSpPr>
        <a:xfrm>
          <a:off x="0" y="0"/>
          <a:ext cx="0" cy="0"/>
          <a:chOff x="0" y="0"/>
          <a:chExt cx="0" cy="0"/>
        </a:xfrm>
      </p:grpSpPr>
      <p:sp>
        <p:nvSpPr>
          <p:cNvPr id="263" name="Google Shape;263;g3f338b875b8_2_497"/>
          <p:cNvSpPr txBox="1">
            <a:spLocks noGrp="1"/>
          </p:cNvSpPr>
          <p:nvPr>
            <p:ph type="title"/>
          </p:nvPr>
        </p:nvSpPr>
        <p:spPr>
          <a:xfrm rot="5400000">
            <a:off x="7682549" y="2217963"/>
            <a:ext cx="5061900" cy="228060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4" name="Google Shape;264;g3f338b875b8_2_497"/>
          <p:cNvSpPr txBox="1">
            <a:spLocks noGrp="1"/>
          </p:cNvSpPr>
          <p:nvPr>
            <p:ph type="body" idx="1"/>
          </p:nvPr>
        </p:nvSpPr>
        <p:spPr>
          <a:xfrm rot="5400000">
            <a:off x="2364901" y="-699386"/>
            <a:ext cx="5061900" cy="81153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1000"/>
              </a:spcBef>
              <a:spcAft>
                <a:spcPts val="0"/>
              </a:spcAft>
              <a:buClr>
                <a:schemeClr val="dk1"/>
              </a:buClr>
              <a:buSzPts val="1800"/>
              <a:buChar char="•"/>
              <a:defRPr/>
            </a:lvl1pPr>
            <a:lvl2pPr marL="914400" lvl="1" indent="-342900" algn="l">
              <a:lnSpc>
                <a:spcPct val="12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SzPts val="1800"/>
              <a:buChar char="•"/>
              <a:defRPr/>
            </a:lvl3pPr>
            <a:lvl4pPr marL="1828800" lvl="3" indent="-228600" algn="l">
              <a:lnSpc>
                <a:spcPct val="120000"/>
              </a:lnSpc>
              <a:spcBef>
                <a:spcPts val="500"/>
              </a:spcBef>
              <a:spcAft>
                <a:spcPts val="0"/>
              </a:spcAft>
              <a:buClr>
                <a:schemeClr val="dk1"/>
              </a:buClr>
              <a:buSzPts val="1800"/>
              <a:buNone/>
              <a:defRPr/>
            </a:lvl4pPr>
            <a:lvl5pPr marL="2286000" lvl="4" indent="-342900" algn="l">
              <a:lnSpc>
                <a:spcPct val="12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5" name="Google Shape;265;g3f338b875b8_2_497"/>
          <p:cNvSpPr txBox="1">
            <a:spLocks noGrp="1"/>
          </p:cNvSpPr>
          <p:nvPr>
            <p:ph type="dt" idx="10"/>
          </p:nvPr>
        </p:nvSpPr>
        <p:spPr>
          <a:xfrm>
            <a:off x="1077362" y="6356350"/>
            <a:ext cx="22965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266" name="Google Shape;266;g3f338b875b8_2_497"/>
          <p:cNvSpPr txBox="1">
            <a:spLocks noGrp="1"/>
          </p:cNvSpPr>
          <p:nvPr>
            <p:ph type="ftr" idx="11"/>
          </p:nvPr>
        </p:nvSpPr>
        <p:spPr>
          <a:xfrm rot="5400000">
            <a:off x="-2958894" y="3275112"/>
            <a:ext cx="6527400" cy="3651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267" name="Google Shape;267;g3f338b875b8_2_497"/>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matchingName="Roles and Responsibilities">
  <p:cSld name="Roles and Responsibilities">
    <p:bg>
      <p:bgPr>
        <a:blipFill>
          <a:blip r:embed="rId2">
            <a:alphaModFix/>
          </a:blip>
          <a:stretch>
            <a:fillRect/>
          </a:stretch>
        </a:blipFill>
        <a:effectLst/>
      </p:bgPr>
    </p:bg>
    <p:spTree>
      <p:nvGrpSpPr>
        <p:cNvPr id="1" name="Shape 268"/>
        <p:cNvGrpSpPr/>
        <p:nvPr/>
      </p:nvGrpSpPr>
      <p:grpSpPr>
        <a:xfrm>
          <a:off x="0" y="0"/>
          <a:ext cx="0" cy="0"/>
          <a:chOff x="0" y="0"/>
          <a:chExt cx="0" cy="0"/>
        </a:xfrm>
      </p:grpSpPr>
      <p:sp>
        <p:nvSpPr>
          <p:cNvPr id="269" name="Google Shape;269;g3f338b875b8_2_507"/>
          <p:cNvSpPr txBox="1">
            <a:spLocks noGrp="1"/>
          </p:cNvSpPr>
          <p:nvPr>
            <p:ph type="title"/>
          </p:nvPr>
        </p:nvSpPr>
        <p:spPr>
          <a:xfrm>
            <a:off x="618743" y="454136"/>
            <a:ext cx="10733100" cy="684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4400"/>
              <a:buFont typeface="Open Sans SemiBold"/>
              <a:buNone/>
              <a:defRPr sz="4400" b="1">
                <a:solidFill>
                  <a:schemeClr val="dk1"/>
                </a:solidFill>
                <a:latin typeface="Open Sans SemiBold"/>
                <a:ea typeface="Open Sans SemiBold"/>
                <a:cs typeface="Open Sans SemiBold"/>
                <a:sym typeface="Open Sans SemiBol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0" name="Google Shape;270;g3f338b875b8_2_507"/>
          <p:cNvSpPr txBox="1">
            <a:spLocks noGrp="1"/>
          </p:cNvSpPr>
          <p:nvPr>
            <p:ph type="body" idx="1"/>
          </p:nvPr>
        </p:nvSpPr>
        <p:spPr>
          <a:xfrm>
            <a:off x="618745" y="1225580"/>
            <a:ext cx="10733100" cy="511200"/>
          </a:xfrm>
          <a:prstGeom prst="rect">
            <a:avLst/>
          </a:prstGeom>
          <a:noFill/>
          <a:ln>
            <a:noFill/>
          </a:ln>
        </p:spPr>
        <p:txBody>
          <a:bodyPr spcFirstLastPara="1" wrap="square" lIns="0" tIns="0" rIns="0" bIns="0" anchor="ctr" anchorCtr="0">
            <a:noAutofit/>
          </a:bodyPr>
          <a:lstStyle>
            <a:lvl1pPr marL="457200" lvl="0" indent="-228600" algn="l">
              <a:lnSpc>
                <a:spcPct val="100000"/>
              </a:lnSpc>
              <a:spcBef>
                <a:spcPts val="600"/>
              </a:spcBef>
              <a:spcAft>
                <a:spcPts val="0"/>
              </a:spcAft>
              <a:buSzPts val="2800"/>
              <a:buNone/>
              <a:defRPr sz="2800">
                <a:solidFill>
                  <a:schemeClr val="dk1"/>
                </a:solidFill>
                <a:latin typeface="Open Sans"/>
                <a:ea typeface="Open Sans"/>
                <a:cs typeface="Open Sans"/>
                <a:sym typeface="Open Sans"/>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1" name="Google Shape;271;g3f338b875b8_2_507"/>
          <p:cNvSpPr txBox="1">
            <a:spLocks noGrp="1"/>
          </p:cNvSpPr>
          <p:nvPr>
            <p:ph type="body" idx="2"/>
          </p:nvPr>
        </p:nvSpPr>
        <p:spPr>
          <a:xfrm>
            <a:off x="619125" y="1821711"/>
            <a:ext cx="10733100" cy="4253700"/>
          </a:xfrm>
          <a:prstGeom prst="rect">
            <a:avLst/>
          </a:prstGeom>
          <a:noFill/>
          <a:ln>
            <a:noFill/>
          </a:ln>
        </p:spPr>
        <p:txBody>
          <a:bodyPr spcFirstLastPara="1" wrap="square" lIns="91425" tIns="45700" rIns="91425" bIns="45700" anchor="t" anchorCtr="0">
            <a:no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matchingName="3_Timeline Light">
  <p:cSld name="3_Timeline Light">
    <p:bg>
      <p:bgPr>
        <a:blipFill>
          <a:blip r:embed="rId2">
            <a:alphaModFix/>
          </a:blip>
          <a:stretch>
            <a:fillRect/>
          </a:stretch>
        </a:blipFill>
        <a:effectLst/>
      </p:bgPr>
    </p:bg>
    <p:spTree>
      <p:nvGrpSpPr>
        <p:cNvPr id="1" name="Shape 272"/>
        <p:cNvGrpSpPr/>
        <p:nvPr/>
      </p:nvGrpSpPr>
      <p:grpSpPr>
        <a:xfrm>
          <a:off x="0" y="0"/>
          <a:ext cx="0" cy="0"/>
          <a:chOff x="0" y="0"/>
          <a:chExt cx="0" cy="0"/>
        </a:xfrm>
      </p:grpSpPr>
      <p:sp>
        <p:nvSpPr>
          <p:cNvPr id="273" name="Google Shape;273;g3f338b875b8_2_511"/>
          <p:cNvSpPr txBox="1">
            <a:spLocks noGrp="1"/>
          </p:cNvSpPr>
          <p:nvPr>
            <p:ph type="title"/>
          </p:nvPr>
        </p:nvSpPr>
        <p:spPr>
          <a:xfrm>
            <a:off x="618744" y="439960"/>
            <a:ext cx="9064800" cy="684300"/>
          </a:xfrm>
          <a:prstGeom prst="rect">
            <a:avLst/>
          </a:prstGeom>
          <a:noFill/>
          <a:ln>
            <a:noFill/>
          </a:ln>
        </p:spPr>
        <p:txBody>
          <a:bodyPr spcFirstLastPara="1" wrap="square" lIns="0" tIns="0" rIns="0" bIns="0" anchor="t" anchorCtr="0">
            <a:noAutofit/>
          </a:bodyPr>
          <a:lstStyle>
            <a:lvl1pPr lvl="0" algn="l">
              <a:lnSpc>
                <a:spcPct val="100000"/>
              </a:lnSpc>
              <a:spcBef>
                <a:spcPts val="0"/>
              </a:spcBef>
              <a:spcAft>
                <a:spcPts val="0"/>
              </a:spcAft>
              <a:buClr>
                <a:schemeClr val="dk1"/>
              </a:buClr>
              <a:buSzPts val="4800"/>
              <a:buFont typeface="Open Sans SemiBold"/>
              <a:buNone/>
              <a:defRPr sz="4800">
                <a:solidFill>
                  <a:schemeClr val="dk1"/>
                </a:solidFill>
                <a:latin typeface="Open Sans SemiBold"/>
                <a:ea typeface="Open Sans SemiBold"/>
                <a:cs typeface="Open Sans SemiBold"/>
                <a:sym typeface="Open Sans SemiBold"/>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4" name="Google Shape;274;g3f338b875b8_2_511"/>
          <p:cNvSpPr txBox="1">
            <a:spLocks noGrp="1"/>
          </p:cNvSpPr>
          <p:nvPr>
            <p:ph type="body" idx="1"/>
          </p:nvPr>
        </p:nvSpPr>
        <p:spPr>
          <a:xfrm>
            <a:off x="618745" y="1161788"/>
            <a:ext cx="9064800" cy="511200"/>
          </a:xfrm>
          <a:prstGeom prst="rect">
            <a:avLst/>
          </a:prstGeom>
          <a:noFill/>
          <a:ln>
            <a:noFill/>
          </a:ln>
        </p:spPr>
        <p:txBody>
          <a:bodyPr spcFirstLastPara="1" wrap="square" lIns="0" tIns="0" rIns="0" bIns="0" anchor="t" anchorCtr="0">
            <a:noAutofit/>
          </a:bodyPr>
          <a:lstStyle>
            <a:lvl1pPr marL="457200" lvl="0" indent="-228600" algn="l">
              <a:lnSpc>
                <a:spcPct val="100000"/>
              </a:lnSpc>
              <a:spcBef>
                <a:spcPts val="600"/>
              </a:spcBef>
              <a:spcAft>
                <a:spcPts val="0"/>
              </a:spcAft>
              <a:buSzPts val="2800"/>
              <a:buNone/>
              <a:defRPr sz="2800">
                <a:solidFill>
                  <a:schemeClr val="dk1"/>
                </a:solidFill>
                <a:latin typeface="Open Sans SemiBold"/>
                <a:ea typeface="Open Sans SemiBold"/>
                <a:cs typeface="Open Sans SemiBold"/>
                <a:sym typeface="Open Sans SemiBold"/>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5" name="Google Shape;275;g3f338b875b8_2_511"/>
          <p:cNvSpPr txBox="1">
            <a:spLocks noGrp="1"/>
          </p:cNvSpPr>
          <p:nvPr>
            <p:ph type="body" idx="2"/>
          </p:nvPr>
        </p:nvSpPr>
        <p:spPr>
          <a:xfrm>
            <a:off x="514838" y="2184935"/>
            <a:ext cx="1828800" cy="684300"/>
          </a:xfrm>
          <a:prstGeom prst="rect">
            <a:avLst/>
          </a:prstGeom>
          <a:solidFill>
            <a:srgbClr val="FFBA3F"/>
          </a:solidFill>
          <a:ln>
            <a:noFill/>
          </a:ln>
        </p:spPr>
        <p:txBody>
          <a:bodyPr spcFirstLastPara="1" wrap="square" lIns="91425" tIns="0" rIns="91425" bIns="91425" anchor="b" anchorCtr="0">
            <a:noAutofit/>
          </a:bodyPr>
          <a:lstStyle>
            <a:lvl1pPr marL="457200" lvl="0" indent="-228600" algn="l">
              <a:lnSpc>
                <a:spcPct val="100000"/>
              </a:lnSpc>
              <a:spcBef>
                <a:spcPts val="600"/>
              </a:spcBef>
              <a:spcAft>
                <a:spcPts val="0"/>
              </a:spcAft>
              <a:buSzPts val="3200"/>
              <a:buNone/>
              <a:defRPr sz="3200" b="1" cap="none">
                <a:solidFill>
                  <a:schemeClr val="dk1"/>
                </a:solidFill>
                <a:latin typeface="Open Sans ExtraBold"/>
                <a:ea typeface="Open Sans ExtraBold"/>
                <a:cs typeface="Open Sans ExtraBold"/>
                <a:sym typeface="Open Sans ExtraBold"/>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6" name="Google Shape;276;g3f338b875b8_2_511"/>
          <p:cNvSpPr txBox="1">
            <a:spLocks noGrp="1"/>
          </p:cNvSpPr>
          <p:nvPr>
            <p:ph type="body" idx="3"/>
          </p:nvPr>
        </p:nvSpPr>
        <p:spPr>
          <a:xfrm>
            <a:off x="514838" y="2967957"/>
            <a:ext cx="1828800" cy="2712300"/>
          </a:xfrm>
          <a:prstGeom prst="rect">
            <a:avLst/>
          </a:prstGeom>
          <a:solidFill>
            <a:srgbClr val="FEDA99">
              <a:alpha val="13725"/>
            </a:srgbClr>
          </a:solidFill>
          <a:ln>
            <a:noFill/>
          </a:ln>
        </p:spPr>
        <p:txBody>
          <a:bodyPr spcFirstLastPara="1" wrap="square" lIns="91425" tIns="91425" rIns="91425" bIns="91425" anchor="t" anchorCtr="0">
            <a:noAutofit/>
          </a:bodyPr>
          <a:lstStyle>
            <a:lvl1pPr marL="457200" lvl="0" indent="-228600" algn="l">
              <a:lnSpc>
                <a:spcPct val="100000"/>
              </a:lnSpc>
              <a:spcBef>
                <a:spcPts val="600"/>
              </a:spcBef>
              <a:spcAft>
                <a:spcPts val="0"/>
              </a:spcAft>
              <a:buSzPts val="1600"/>
              <a:buNone/>
              <a:defRPr sz="1600" cap="none">
                <a:solidFill>
                  <a:schemeClr val="dk1"/>
                </a:solidFill>
                <a:latin typeface="Open Sans Light"/>
                <a:ea typeface="Open Sans Light"/>
                <a:cs typeface="Open Sans Light"/>
                <a:sym typeface="Open Sans Light"/>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7" name="Google Shape;277;g3f338b875b8_2_511"/>
          <p:cNvSpPr txBox="1">
            <a:spLocks noGrp="1"/>
          </p:cNvSpPr>
          <p:nvPr>
            <p:ph type="body" idx="4"/>
          </p:nvPr>
        </p:nvSpPr>
        <p:spPr>
          <a:xfrm>
            <a:off x="2380536" y="2184935"/>
            <a:ext cx="1832700" cy="684300"/>
          </a:xfrm>
          <a:prstGeom prst="rect">
            <a:avLst/>
          </a:prstGeom>
          <a:solidFill>
            <a:srgbClr val="F5B88B"/>
          </a:solidFill>
          <a:ln>
            <a:noFill/>
          </a:ln>
        </p:spPr>
        <p:txBody>
          <a:bodyPr spcFirstLastPara="1" wrap="square" lIns="91425" tIns="0" rIns="91425" bIns="91425" anchor="b" anchorCtr="0">
            <a:noAutofit/>
          </a:bodyPr>
          <a:lstStyle>
            <a:lvl1pPr marL="457200" lvl="0" indent="-228600" algn="l">
              <a:lnSpc>
                <a:spcPct val="100000"/>
              </a:lnSpc>
              <a:spcBef>
                <a:spcPts val="600"/>
              </a:spcBef>
              <a:spcAft>
                <a:spcPts val="0"/>
              </a:spcAft>
              <a:buSzPts val="3200"/>
              <a:buNone/>
              <a:defRPr sz="3200" b="1" cap="none">
                <a:solidFill>
                  <a:schemeClr val="dk1"/>
                </a:solidFill>
                <a:latin typeface="Open Sans ExtraBold"/>
                <a:ea typeface="Open Sans ExtraBold"/>
                <a:cs typeface="Open Sans ExtraBold"/>
                <a:sym typeface="Open Sans ExtraBold"/>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8" name="Google Shape;278;g3f338b875b8_2_511"/>
          <p:cNvSpPr txBox="1">
            <a:spLocks noGrp="1"/>
          </p:cNvSpPr>
          <p:nvPr>
            <p:ph type="body" idx="5"/>
          </p:nvPr>
        </p:nvSpPr>
        <p:spPr>
          <a:xfrm>
            <a:off x="2380536" y="2967957"/>
            <a:ext cx="1832700" cy="2712300"/>
          </a:xfrm>
          <a:prstGeom prst="rect">
            <a:avLst/>
          </a:prstGeom>
          <a:solidFill>
            <a:srgbClr val="F6C098">
              <a:alpha val="13725"/>
            </a:srgbClr>
          </a:solidFill>
          <a:ln>
            <a:noFill/>
          </a:ln>
        </p:spPr>
        <p:txBody>
          <a:bodyPr spcFirstLastPara="1" wrap="square" lIns="91425" tIns="91425" rIns="91425" bIns="91425" anchor="t" anchorCtr="0">
            <a:noAutofit/>
          </a:bodyPr>
          <a:lstStyle>
            <a:lvl1pPr marL="457200" lvl="0" indent="-228600" algn="l">
              <a:lnSpc>
                <a:spcPct val="100000"/>
              </a:lnSpc>
              <a:spcBef>
                <a:spcPts val="600"/>
              </a:spcBef>
              <a:spcAft>
                <a:spcPts val="0"/>
              </a:spcAft>
              <a:buSzPts val="1600"/>
              <a:buNone/>
              <a:defRPr sz="1600" cap="none">
                <a:solidFill>
                  <a:schemeClr val="dk1"/>
                </a:solidFill>
                <a:latin typeface="Open Sans Light"/>
                <a:ea typeface="Open Sans Light"/>
                <a:cs typeface="Open Sans Light"/>
                <a:sym typeface="Open Sans Light"/>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79" name="Google Shape;279;g3f338b875b8_2_511"/>
          <p:cNvSpPr txBox="1">
            <a:spLocks noGrp="1"/>
          </p:cNvSpPr>
          <p:nvPr>
            <p:ph type="body" idx="6"/>
          </p:nvPr>
        </p:nvSpPr>
        <p:spPr>
          <a:xfrm>
            <a:off x="6119860" y="2184935"/>
            <a:ext cx="1828800" cy="684300"/>
          </a:xfrm>
          <a:prstGeom prst="rect">
            <a:avLst/>
          </a:prstGeom>
          <a:solidFill>
            <a:srgbClr val="3E5475"/>
          </a:solidFill>
          <a:ln>
            <a:noFill/>
          </a:ln>
        </p:spPr>
        <p:txBody>
          <a:bodyPr spcFirstLastPara="1" wrap="square" lIns="91425" tIns="0" rIns="91425" bIns="91425" anchor="b" anchorCtr="0">
            <a:noAutofit/>
          </a:bodyPr>
          <a:lstStyle>
            <a:lvl1pPr marL="457200" lvl="0" indent="-228600" algn="l">
              <a:lnSpc>
                <a:spcPct val="100000"/>
              </a:lnSpc>
              <a:spcBef>
                <a:spcPts val="600"/>
              </a:spcBef>
              <a:spcAft>
                <a:spcPts val="0"/>
              </a:spcAft>
              <a:buSzPts val="3200"/>
              <a:buNone/>
              <a:defRPr sz="3200" b="1" cap="none">
                <a:solidFill>
                  <a:schemeClr val="lt1"/>
                </a:solidFill>
                <a:latin typeface="Open Sans ExtraBold"/>
                <a:ea typeface="Open Sans ExtraBold"/>
                <a:cs typeface="Open Sans ExtraBold"/>
                <a:sym typeface="Open Sans ExtraBold"/>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0" name="Google Shape;280;g3f338b875b8_2_511"/>
          <p:cNvSpPr txBox="1">
            <a:spLocks noGrp="1"/>
          </p:cNvSpPr>
          <p:nvPr>
            <p:ph type="body" idx="7"/>
          </p:nvPr>
        </p:nvSpPr>
        <p:spPr>
          <a:xfrm>
            <a:off x="6119860" y="2967957"/>
            <a:ext cx="1828800" cy="2712300"/>
          </a:xfrm>
          <a:prstGeom prst="rect">
            <a:avLst/>
          </a:prstGeom>
          <a:solidFill>
            <a:srgbClr val="8AA5C2">
              <a:alpha val="13725"/>
            </a:srgbClr>
          </a:solidFill>
          <a:ln>
            <a:noFill/>
          </a:ln>
        </p:spPr>
        <p:txBody>
          <a:bodyPr spcFirstLastPara="1" wrap="square" lIns="91425" tIns="91425" rIns="91425" bIns="91425" anchor="t" anchorCtr="0">
            <a:noAutofit/>
          </a:bodyPr>
          <a:lstStyle>
            <a:lvl1pPr marL="457200" lvl="0" indent="-228600" algn="l">
              <a:lnSpc>
                <a:spcPct val="100000"/>
              </a:lnSpc>
              <a:spcBef>
                <a:spcPts val="600"/>
              </a:spcBef>
              <a:spcAft>
                <a:spcPts val="0"/>
              </a:spcAft>
              <a:buSzPts val="1600"/>
              <a:buNone/>
              <a:defRPr sz="1600" cap="none">
                <a:solidFill>
                  <a:schemeClr val="dk1"/>
                </a:solidFill>
                <a:latin typeface="Open Sans Light"/>
                <a:ea typeface="Open Sans Light"/>
                <a:cs typeface="Open Sans Light"/>
                <a:sym typeface="Open Sans Light"/>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1" name="Google Shape;281;g3f338b875b8_2_511"/>
          <p:cNvSpPr txBox="1">
            <a:spLocks noGrp="1"/>
          </p:cNvSpPr>
          <p:nvPr>
            <p:ph type="body" idx="8"/>
          </p:nvPr>
        </p:nvSpPr>
        <p:spPr>
          <a:xfrm>
            <a:off x="9855220" y="2184935"/>
            <a:ext cx="1832700" cy="684300"/>
          </a:xfrm>
          <a:prstGeom prst="rect">
            <a:avLst/>
          </a:prstGeom>
          <a:solidFill>
            <a:srgbClr val="BAE18F"/>
          </a:solidFill>
          <a:ln>
            <a:noFill/>
          </a:ln>
        </p:spPr>
        <p:txBody>
          <a:bodyPr spcFirstLastPara="1" wrap="square" lIns="91425" tIns="0" rIns="91425" bIns="91425" anchor="b" anchorCtr="0">
            <a:noAutofit/>
          </a:bodyPr>
          <a:lstStyle>
            <a:lvl1pPr marL="457200" lvl="0" indent="-228600" algn="l">
              <a:lnSpc>
                <a:spcPct val="100000"/>
              </a:lnSpc>
              <a:spcBef>
                <a:spcPts val="600"/>
              </a:spcBef>
              <a:spcAft>
                <a:spcPts val="0"/>
              </a:spcAft>
              <a:buSzPts val="3200"/>
              <a:buNone/>
              <a:defRPr sz="3200" b="1" cap="none">
                <a:solidFill>
                  <a:schemeClr val="dk1"/>
                </a:solidFill>
                <a:latin typeface="Open Sans ExtraBold"/>
                <a:ea typeface="Open Sans ExtraBold"/>
                <a:cs typeface="Open Sans ExtraBold"/>
                <a:sym typeface="Open Sans ExtraBold"/>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2" name="Google Shape;282;g3f338b875b8_2_511"/>
          <p:cNvSpPr txBox="1">
            <a:spLocks noGrp="1"/>
          </p:cNvSpPr>
          <p:nvPr>
            <p:ph type="body" idx="9"/>
          </p:nvPr>
        </p:nvSpPr>
        <p:spPr>
          <a:xfrm>
            <a:off x="9855220" y="2967957"/>
            <a:ext cx="1832700" cy="2712300"/>
          </a:xfrm>
          <a:prstGeom prst="rect">
            <a:avLst/>
          </a:prstGeom>
          <a:solidFill>
            <a:srgbClr val="BAE18F">
              <a:alpha val="13725"/>
            </a:srgbClr>
          </a:solidFill>
          <a:ln>
            <a:noFill/>
          </a:ln>
        </p:spPr>
        <p:txBody>
          <a:bodyPr spcFirstLastPara="1" wrap="square" lIns="91425" tIns="91425" rIns="91425" bIns="91425" anchor="t" anchorCtr="0">
            <a:noAutofit/>
          </a:bodyPr>
          <a:lstStyle>
            <a:lvl1pPr marL="457200" lvl="0" indent="-228600" algn="l">
              <a:lnSpc>
                <a:spcPct val="100000"/>
              </a:lnSpc>
              <a:spcBef>
                <a:spcPts val="600"/>
              </a:spcBef>
              <a:spcAft>
                <a:spcPts val="0"/>
              </a:spcAft>
              <a:buSzPts val="1600"/>
              <a:buNone/>
              <a:defRPr sz="1600" cap="none">
                <a:solidFill>
                  <a:schemeClr val="dk1"/>
                </a:solidFill>
                <a:latin typeface="Open Sans Light"/>
                <a:ea typeface="Open Sans Light"/>
                <a:cs typeface="Open Sans Light"/>
                <a:sym typeface="Open Sans Light"/>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3" name="Google Shape;283;g3f338b875b8_2_511"/>
          <p:cNvSpPr txBox="1">
            <a:spLocks noGrp="1"/>
          </p:cNvSpPr>
          <p:nvPr>
            <p:ph type="body" idx="13"/>
          </p:nvPr>
        </p:nvSpPr>
        <p:spPr>
          <a:xfrm>
            <a:off x="4250198" y="2184935"/>
            <a:ext cx="1832700" cy="684300"/>
          </a:xfrm>
          <a:prstGeom prst="rect">
            <a:avLst/>
          </a:prstGeom>
          <a:solidFill>
            <a:srgbClr val="C00000"/>
          </a:solidFill>
          <a:ln>
            <a:noFill/>
          </a:ln>
        </p:spPr>
        <p:txBody>
          <a:bodyPr spcFirstLastPara="1" wrap="square" lIns="91425" tIns="0" rIns="91425" bIns="91425" anchor="b" anchorCtr="0">
            <a:noAutofit/>
          </a:bodyPr>
          <a:lstStyle>
            <a:lvl1pPr marL="457200" lvl="0" indent="-228600" algn="l">
              <a:lnSpc>
                <a:spcPct val="100000"/>
              </a:lnSpc>
              <a:spcBef>
                <a:spcPts val="600"/>
              </a:spcBef>
              <a:spcAft>
                <a:spcPts val="0"/>
              </a:spcAft>
              <a:buSzPts val="3200"/>
              <a:buNone/>
              <a:defRPr sz="3200" b="1" cap="none">
                <a:solidFill>
                  <a:schemeClr val="lt1"/>
                </a:solidFill>
                <a:latin typeface="Open Sans ExtraBold"/>
                <a:ea typeface="Open Sans ExtraBold"/>
                <a:cs typeface="Open Sans ExtraBold"/>
                <a:sym typeface="Open Sans ExtraBold"/>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4" name="Google Shape;284;g3f338b875b8_2_511"/>
          <p:cNvSpPr txBox="1">
            <a:spLocks noGrp="1"/>
          </p:cNvSpPr>
          <p:nvPr>
            <p:ph type="body" idx="14"/>
          </p:nvPr>
        </p:nvSpPr>
        <p:spPr>
          <a:xfrm>
            <a:off x="4250198" y="2967957"/>
            <a:ext cx="1832700" cy="2712300"/>
          </a:xfrm>
          <a:prstGeom prst="rect">
            <a:avLst/>
          </a:prstGeom>
          <a:solidFill>
            <a:srgbClr val="E9A19F">
              <a:alpha val="13725"/>
            </a:srgbClr>
          </a:solidFill>
          <a:ln>
            <a:noFill/>
          </a:ln>
        </p:spPr>
        <p:txBody>
          <a:bodyPr spcFirstLastPara="1" wrap="square" lIns="91425" tIns="91425" rIns="91425" bIns="91425" anchor="t" anchorCtr="0">
            <a:noAutofit/>
          </a:bodyPr>
          <a:lstStyle>
            <a:lvl1pPr marL="457200" lvl="0" indent="-228600" algn="l">
              <a:lnSpc>
                <a:spcPct val="100000"/>
              </a:lnSpc>
              <a:spcBef>
                <a:spcPts val="600"/>
              </a:spcBef>
              <a:spcAft>
                <a:spcPts val="0"/>
              </a:spcAft>
              <a:buSzPts val="1600"/>
              <a:buNone/>
              <a:defRPr sz="1600" cap="none">
                <a:solidFill>
                  <a:schemeClr val="dk1"/>
                </a:solidFill>
                <a:latin typeface="Open Sans Light"/>
                <a:ea typeface="Open Sans Light"/>
                <a:cs typeface="Open Sans Light"/>
                <a:sym typeface="Open Sans Light"/>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5" name="Google Shape;285;g3f338b875b8_2_511"/>
          <p:cNvSpPr txBox="1">
            <a:spLocks noGrp="1"/>
          </p:cNvSpPr>
          <p:nvPr>
            <p:ph type="body" idx="15"/>
          </p:nvPr>
        </p:nvSpPr>
        <p:spPr>
          <a:xfrm>
            <a:off x="7985558" y="2184935"/>
            <a:ext cx="1832700" cy="684300"/>
          </a:xfrm>
          <a:prstGeom prst="rect">
            <a:avLst/>
          </a:prstGeom>
          <a:solidFill>
            <a:srgbClr val="9FDFFF"/>
          </a:solidFill>
          <a:ln>
            <a:noFill/>
          </a:ln>
        </p:spPr>
        <p:txBody>
          <a:bodyPr spcFirstLastPara="1" wrap="square" lIns="91425" tIns="0" rIns="91425" bIns="91425" anchor="b" anchorCtr="0">
            <a:noAutofit/>
          </a:bodyPr>
          <a:lstStyle>
            <a:lvl1pPr marL="457200" lvl="0" indent="-228600" algn="l">
              <a:lnSpc>
                <a:spcPct val="100000"/>
              </a:lnSpc>
              <a:spcBef>
                <a:spcPts val="600"/>
              </a:spcBef>
              <a:spcAft>
                <a:spcPts val="0"/>
              </a:spcAft>
              <a:buSzPts val="3200"/>
              <a:buNone/>
              <a:defRPr sz="3200" b="1" cap="none">
                <a:solidFill>
                  <a:schemeClr val="dk1"/>
                </a:solidFill>
                <a:latin typeface="Open Sans ExtraBold"/>
                <a:ea typeface="Open Sans ExtraBold"/>
                <a:cs typeface="Open Sans ExtraBold"/>
                <a:sym typeface="Open Sans ExtraBold"/>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6" name="Google Shape;286;g3f338b875b8_2_511"/>
          <p:cNvSpPr txBox="1">
            <a:spLocks noGrp="1"/>
          </p:cNvSpPr>
          <p:nvPr>
            <p:ph type="body" idx="16"/>
          </p:nvPr>
        </p:nvSpPr>
        <p:spPr>
          <a:xfrm>
            <a:off x="7985558" y="2967957"/>
            <a:ext cx="1832700" cy="2712300"/>
          </a:xfrm>
          <a:prstGeom prst="rect">
            <a:avLst/>
          </a:prstGeom>
          <a:solidFill>
            <a:srgbClr val="E9F6FC"/>
          </a:solidFill>
          <a:ln>
            <a:noFill/>
          </a:ln>
        </p:spPr>
        <p:txBody>
          <a:bodyPr spcFirstLastPara="1" wrap="square" lIns="91425" tIns="91425" rIns="91425" bIns="91425" anchor="t" anchorCtr="0">
            <a:noAutofit/>
          </a:bodyPr>
          <a:lstStyle>
            <a:lvl1pPr marL="457200" lvl="0" indent="-228600" algn="l">
              <a:lnSpc>
                <a:spcPct val="100000"/>
              </a:lnSpc>
              <a:spcBef>
                <a:spcPts val="600"/>
              </a:spcBef>
              <a:spcAft>
                <a:spcPts val="0"/>
              </a:spcAft>
              <a:buSzPts val="1600"/>
              <a:buNone/>
              <a:defRPr sz="1600" cap="none">
                <a:solidFill>
                  <a:schemeClr val="dk1"/>
                </a:solidFill>
                <a:latin typeface="Open Sans Light"/>
                <a:ea typeface="Open Sans Light"/>
                <a:cs typeface="Open Sans Light"/>
                <a:sym typeface="Open Sans Light"/>
              </a:defRPr>
            </a:lvl1pPr>
            <a:lvl2pPr marL="914400" lvl="1" indent="-228600" algn="l">
              <a:lnSpc>
                <a:spcPct val="100000"/>
              </a:lnSpc>
              <a:spcBef>
                <a:spcPts val="600"/>
              </a:spcBef>
              <a:spcAft>
                <a:spcPts val="0"/>
              </a:spcAft>
              <a:buSzPts val="1800"/>
              <a:buNone/>
              <a:defRPr sz="1800">
                <a:solidFill>
                  <a:schemeClr val="lt1"/>
                </a:solidFill>
              </a:defRPr>
            </a:lvl2pPr>
            <a:lvl3pPr marL="1371600" lvl="2" indent="-228600" algn="l">
              <a:lnSpc>
                <a:spcPct val="100000"/>
              </a:lnSpc>
              <a:spcBef>
                <a:spcPts val="600"/>
              </a:spcBef>
              <a:spcAft>
                <a:spcPts val="0"/>
              </a:spcAft>
              <a:buSzPts val="1800"/>
              <a:buNone/>
              <a:defRPr sz="1800">
                <a:solidFill>
                  <a:schemeClr val="lt1"/>
                </a:solidFill>
              </a:defRPr>
            </a:lvl3pPr>
            <a:lvl4pPr marL="1828800" lvl="3" indent="-228600" algn="l">
              <a:lnSpc>
                <a:spcPct val="100000"/>
              </a:lnSpc>
              <a:spcBef>
                <a:spcPts val="600"/>
              </a:spcBef>
              <a:spcAft>
                <a:spcPts val="0"/>
              </a:spcAft>
              <a:buSzPts val="1800"/>
              <a:buNone/>
              <a:defRPr sz="1800">
                <a:solidFill>
                  <a:schemeClr val="lt1"/>
                </a:solidFill>
              </a:defRPr>
            </a:lvl4pPr>
            <a:lvl5pPr marL="2286000" lvl="4" indent="-228600" algn="l">
              <a:lnSpc>
                <a:spcPct val="100000"/>
              </a:lnSpc>
              <a:spcBef>
                <a:spcPts val="600"/>
              </a:spcBef>
              <a:spcAft>
                <a:spcPts val="0"/>
              </a:spcAft>
              <a:buSzPts val="1800"/>
              <a:buNone/>
              <a:defRPr sz="1800">
                <a:solidFill>
                  <a:schemeClr val="lt1"/>
                </a:solidFill>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matchingName="1_Title and Content">
  <p:cSld name="1_Title and Content">
    <p:bg>
      <p:bgPr>
        <a:blipFill>
          <a:blip r:embed="rId2">
            <a:alphaModFix/>
          </a:blip>
          <a:stretch>
            <a:fillRect/>
          </a:stretch>
        </a:blipFill>
        <a:effectLst/>
      </p:bgPr>
    </p:bg>
    <p:spTree>
      <p:nvGrpSpPr>
        <p:cNvPr id="1" name="Shape 30"/>
        <p:cNvGrpSpPr/>
        <p:nvPr/>
      </p:nvGrpSpPr>
      <p:grpSpPr>
        <a:xfrm>
          <a:off x="0" y="0"/>
          <a:ext cx="0" cy="0"/>
          <a:chOff x="0" y="0"/>
          <a:chExt cx="0" cy="0"/>
        </a:xfrm>
      </p:grpSpPr>
      <p:sp>
        <p:nvSpPr>
          <p:cNvPr id="31" name="Google Shape;31;p21"/>
          <p:cNvSpPr txBox="1">
            <a:spLocks noGrp="1"/>
          </p:cNvSpPr>
          <p:nvPr>
            <p:ph type="body" idx="1"/>
          </p:nvPr>
        </p:nvSpPr>
        <p:spPr>
          <a:xfrm>
            <a:off x="838200" y="1644073"/>
            <a:ext cx="10515600" cy="453289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42900" algn="l">
              <a:lnSpc>
                <a:spcPct val="100000"/>
              </a:lnSpc>
              <a:spcBef>
                <a:spcPts val="600"/>
              </a:spcBef>
              <a:spcAft>
                <a:spcPts val="0"/>
              </a:spcAft>
              <a:buSzPts val="180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Two Content">
  <p:cSld name="1_Two Content">
    <p:spTree>
      <p:nvGrpSpPr>
        <p:cNvPr id="1" name="Shape 33"/>
        <p:cNvGrpSpPr/>
        <p:nvPr/>
      </p:nvGrpSpPr>
      <p:grpSpPr>
        <a:xfrm>
          <a:off x="0" y="0"/>
          <a:ext cx="0" cy="0"/>
          <a:chOff x="0" y="0"/>
          <a:chExt cx="0" cy="0"/>
        </a:xfrm>
      </p:grpSpPr>
      <p:sp>
        <p:nvSpPr>
          <p:cNvPr id="34" name="Google Shape;34;g3f338b875b8_0_328"/>
          <p:cNvSpPr txBox="1">
            <a:spLocks noGrp="1"/>
          </p:cNvSpPr>
          <p:nvPr>
            <p:ph type="body" idx="1"/>
          </p:nvPr>
        </p:nvSpPr>
        <p:spPr>
          <a:xfrm>
            <a:off x="838200" y="1825625"/>
            <a:ext cx="5181600" cy="43512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600"/>
              </a:spcBef>
              <a:spcAft>
                <a:spcPts val="0"/>
              </a:spcAft>
              <a:buSzPts val="2400"/>
              <a:buChar char="•"/>
              <a:defRPr/>
            </a:lvl1pPr>
            <a:lvl2pPr marL="914400" lvl="1" indent="-355600" algn="l">
              <a:lnSpc>
                <a:spcPct val="100000"/>
              </a:lnSpc>
              <a:spcBef>
                <a:spcPts val="600"/>
              </a:spcBef>
              <a:spcAft>
                <a:spcPts val="0"/>
              </a:spcAft>
              <a:buSzPts val="2000"/>
              <a:buChar char="•"/>
              <a:defRPr/>
            </a:lvl2pPr>
            <a:lvl3pPr marL="1371600" lvl="2" indent="-355600" algn="l">
              <a:lnSpc>
                <a:spcPct val="100000"/>
              </a:lnSpc>
              <a:spcBef>
                <a:spcPts val="600"/>
              </a:spcBef>
              <a:spcAft>
                <a:spcPts val="0"/>
              </a:spcAft>
              <a:buSzPts val="2000"/>
              <a:buChar char="•"/>
              <a:defRPr/>
            </a:lvl3pPr>
            <a:lvl4pPr marL="1828800" lvl="3" indent="-342900" algn="l">
              <a:lnSpc>
                <a:spcPct val="100000"/>
              </a:lnSpc>
              <a:spcBef>
                <a:spcPts val="600"/>
              </a:spcBef>
              <a:spcAft>
                <a:spcPts val="0"/>
              </a:spcAft>
              <a:buSzPts val="1800"/>
              <a:buChar char="•"/>
              <a:defRPr/>
            </a:lvl4pPr>
            <a:lvl5pPr marL="2286000" lvl="4" indent="-330200" algn="l">
              <a:lnSpc>
                <a:spcPct val="100000"/>
              </a:lnSpc>
              <a:spcBef>
                <a:spcPts val="600"/>
              </a:spcBef>
              <a:spcAft>
                <a:spcPts val="0"/>
              </a:spcAft>
              <a:buSzPts val="16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35" name="Google Shape;35;g3f338b875b8_0_328"/>
          <p:cNvSpPr txBox="1">
            <a:spLocks noGrp="1"/>
          </p:cNvSpPr>
          <p:nvPr>
            <p:ph type="body" idx="2"/>
          </p:nvPr>
        </p:nvSpPr>
        <p:spPr>
          <a:xfrm>
            <a:off x="6172200" y="1825625"/>
            <a:ext cx="5181600" cy="4351200"/>
          </a:xfrm>
          <a:prstGeom prst="rect">
            <a:avLst/>
          </a:prstGeom>
          <a:noFill/>
          <a:ln>
            <a:noFill/>
          </a:ln>
        </p:spPr>
        <p:txBody>
          <a:bodyPr spcFirstLastPara="1" wrap="square" lIns="91425" tIns="45700" rIns="91425" bIns="45700" anchor="t" anchorCtr="0">
            <a:noAutofit/>
          </a:bodyPr>
          <a:lstStyle>
            <a:lvl1pPr marL="457200" lvl="0" indent="-381000" algn="l">
              <a:lnSpc>
                <a:spcPct val="100000"/>
              </a:lnSpc>
              <a:spcBef>
                <a:spcPts val="600"/>
              </a:spcBef>
              <a:spcAft>
                <a:spcPts val="0"/>
              </a:spcAft>
              <a:buSzPts val="2400"/>
              <a:buChar char="•"/>
              <a:defRPr/>
            </a:lvl1pPr>
            <a:lvl2pPr marL="914400" lvl="1" indent="-355600" algn="l">
              <a:lnSpc>
                <a:spcPct val="100000"/>
              </a:lnSpc>
              <a:spcBef>
                <a:spcPts val="600"/>
              </a:spcBef>
              <a:spcAft>
                <a:spcPts val="0"/>
              </a:spcAft>
              <a:buSzPts val="2000"/>
              <a:buChar char="•"/>
              <a:defRPr/>
            </a:lvl2pPr>
            <a:lvl3pPr marL="1371600" lvl="2" indent="-355600" algn="l">
              <a:lnSpc>
                <a:spcPct val="100000"/>
              </a:lnSpc>
              <a:spcBef>
                <a:spcPts val="600"/>
              </a:spcBef>
              <a:spcAft>
                <a:spcPts val="0"/>
              </a:spcAft>
              <a:buSzPts val="2000"/>
              <a:buChar char="•"/>
              <a:defRPr/>
            </a:lvl3pPr>
            <a:lvl4pPr marL="1828800" lvl="3" indent="-342900" algn="l">
              <a:lnSpc>
                <a:spcPct val="100000"/>
              </a:lnSpc>
              <a:spcBef>
                <a:spcPts val="600"/>
              </a:spcBef>
              <a:spcAft>
                <a:spcPts val="0"/>
              </a:spcAft>
              <a:buSzPts val="1800"/>
              <a:buChar char="•"/>
              <a:defRPr/>
            </a:lvl4pPr>
            <a:lvl5pPr marL="2286000" lvl="4" indent="-330200" algn="l">
              <a:lnSpc>
                <a:spcPct val="100000"/>
              </a:lnSpc>
              <a:spcBef>
                <a:spcPts val="600"/>
              </a:spcBef>
              <a:spcAft>
                <a:spcPts val="0"/>
              </a:spcAft>
              <a:buSzPts val="1600"/>
              <a:buChar char="•"/>
              <a:defRPr/>
            </a:lvl5pPr>
            <a:lvl6pPr marL="2743200" lvl="5" indent="-342900" algn="l">
              <a:lnSpc>
                <a:spcPct val="90000"/>
              </a:lnSpc>
              <a:spcBef>
                <a:spcPts val="600"/>
              </a:spcBef>
              <a:spcAft>
                <a:spcPts val="0"/>
              </a:spcAft>
              <a:buSzPts val="1800"/>
              <a:buChar char="•"/>
              <a:defRPr/>
            </a:lvl6pPr>
            <a:lvl7pPr marL="3200400" lvl="6" indent="-342900" algn="l">
              <a:lnSpc>
                <a:spcPct val="90000"/>
              </a:lnSpc>
              <a:spcBef>
                <a:spcPts val="500"/>
              </a:spcBef>
              <a:spcAft>
                <a:spcPts val="0"/>
              </a:spcAft>
              <a:buSzPts val="1800"/>
              <a:buChar char="•"/>
              <a:defRPr/>
            </a:lvl7pPr>
            <a:lvl8pPr marL="3657600" lvl="7" indent="-342900" algn="l">
              <a:lnSpc>
                <a:spcPct val="90000"/>
              </a:lnSpc>
              <a:spcBef>
                <a:spcPts val="500"/>
              </a:spcBef>
              <a:spcAft>
                <a:spcPts val="0"/>
              </a:spcAft>
              <a:buSzPts val="1800"/>
              <a:buChar char="•"/>
              <a:defRPr/>
            </a:lvl8pPr>
            <a:lvl9pPr marL="4114800" lvl="8" indent="-342900" algn="l">
              <a:lnSpc>
                <a:spcPct val="90000"/>
              </a:lnSpc>
              <a:spcBef>
                <a:spcPts val="500"/>
              </a:spcBef>
              <a:spcAft>
                <a:spcPts val="0"/>
              </a:spcAft>
              <a:buSzPts val="1800"/>
              <a:buChar char="•"/>
              <a:defRPr/>
            </a:lvl9pPr>
          </a:lstStyle>
          <a:p>
            <a:endParaRPr/>
          </a:p>
        </p:txBody>
      </p:sp>
      <p:sp>
        <p:nvSpPr>
          <p:cNvPr id="36" name="Google Shape;36;g3f338b875b8_0_328"/>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7" name="Google Shape;37;g3f338b875b8_0_328"/>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8" name="Google Shape;38;g3f338b875b8_0_328"/>
          <p:cNvSpPr txBox="1">
            <a:spLocks noGrp="1"/>
          </p:cNvSpPr>
          <p:nvPr>
            <p:ph type="sldNum" idx="12"/>
          </p:nvPr>
        </p:nvSpPr>
        <p:spPr>
          <a:xfrm>
            <a:off x="8610600" y="6356350"/>
            <a:ext cx="2743200" cy="365100"/>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39" name="Google Shape;39;g3f338b875b8_0_32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4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Title Slide">
  <p:cSld name="Title Slide">
    <p:bg>
      <p:bgPr>
        <a:blipFill>
          <a:blip r:embed="rId2">
            <a:alphaModFix/>
          </a:blip>
          <a:stretch>
            <a:fillRect/>
          </a:stretch>
        </a:blipFill>
        <a:effectLst/>
      </p:bgPr>
    </p:bg>
    <p:spTree>
      <p:nvGrpSpPr>
        <p:cNvPr id="1" name="Shape 40"/>
        <p:cNvGrpSpPr/>
        <p:nvPr/>
      </p:nvGrpSpPr>
      <p:grpSpPr>
        <a:xfrm>
          <a:off x="0" y="0"/>
          <a:ext cx="0" cy="0"/>
          <a:chOff x="0" y="0"/>
          <a:chExt cx="0" cy="0"/>
        </a:xfrm>
      </p:grpSpPr>
      <p:sp>
        <p:nvSpPr>
          <p:cNvPr id="41" name="Google Shape;41;p18"/>
          <p:cNvSpPr txBox="1">
            <a:spLocks noGrp="1"/>
          </p:cNvSpPr>
          <p:nvPr>
            <p:ph type="subTitle" idx="1"/>
          </p:nvPr>
        </p:nvSpPr>
        <p:spPr>
          <a:xfrm>
            <a:off x="2824618" y="4326467"/>
            <a:ext cx="8529181" cy="1037658"/>
          </a:xfrm>
          <a:prstGeom prst="rect">
            <a:avLst/>
          </a:prstGeom>
          <a:noFill/>
          <a:ln>
            <a:noFill/>
          </a:ln>
        </p:spPr>
        <p:txBody>
          <a:bodyPr spcFirstLastPara="1" wrap="square" lIns="91425" tIns="45700" rIns="91425" bIns="45700" anchor="t" anchorCtr="0">
            <a:normAutofit/>
          </a:bodyPr>
          <a:lstStyle>
            <a:lvl1pPr lvl="0" algn="l">
              <a:lnSpc>
                <a:spcPct val="100000"/>
              </a:lnSpc>
              <a:spcBef>
                <a:spcPts val="600"/>
              </a:spcBef>
              <a:spcAft>
                <a:spcPts val="0"/>
              </a:spcAft>
              <a:buSzPts val="2400"/>
              <a:buNone/>
              <a:defRPr sz="2400">
                <a:solidFill>
                  <a:schemeClr val="lt1"/>
                </a:solidFill>
              </a:defRPr>
            </a:lvl1pPr>
            <a:lvl2pPr lvl="1" algn="ctr">
              <a:lnSpc>
                <a:spcPct val="100000"/>
              </a:lnSpc>
              <a:spcBef>
                <a:spcPts val="600"/>
              </a:spcBef>
              <a:spcAft>
                <a:spcPts val="0"/>
              </a:spcAft>
              <a:buSzPts val="2000"/>
              <a:buNone/>
              <a:defRPr sz="2000"/>
            </a:lvl2pPr>
            <a:lvl3pPr lvl="2" algn="ctr">
              <a:lnSpc>
                <a:spcPct val="100000"/>
              </a:lnSpc>
              <a:spcBef>
                <a:spcPts val="600"/>
              </a:spcBef>
              <a:spcAft>
                <a:spcPts val="0"/>
              </a:spcAft>
              <a:buSzPts val="1800"/>
              <a:buNone/>
              <a:defRPr sz="1800"/>
            </a:lvl3pPr>
            <a:lvl4pPr lvl="3" algn="ctr">
              <a:lnSpc>
                <a:spcPct val="100000"/>
              </a:lnSpc>
              <a:spcBef>
                <a:spcPts val="600"/>
              </a:spcBef>
              <a:spcAft>
                <a:spcPts val="0"/>
              </a:spcAft>
              <a:buSzPts val="1600"/>
              <a:buNone/>
              <a:defRPr sz="1600"/>
            </a:lvl4pPr>
            <a:lvl5pPr lvl="4" algn="ctr">
              <a:lnSpc>
                <a:spcPct val="100000"/>
              </a:lnSpc>
              <a:spcBef>
                <a:spcPts val="600"/>
              </a:spcBef>
              <a:spcAft>
                <a:spcPts val="0"/>
              </a:spcAft>
              <a:buSzPts val="1600"/>
              <a:buNone/>
              <a:defRPr sz="1600"/>
            </a:lvl5pPr>
            <a:lvl6pPr lvl="5" algn="ctr">
              <a:lnSpc>
                <a:spcPct val="90000"/>
              </a:lnSpc>
              <a:spcBef>
                <a:spcPts val="6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2" name="Google Shape;42;p18"/>
          <p:cNvSpPr txBox="1">
            <a:spLocks noGrp="1"/>
          </p:cNvSpPr>
          <p:nvPr>
            <p:ph type="title"/>
          </p:nvPr>
        </p:nvSpPr>
        <p:spPr>
          <a:xfrm>
            <a:off x="838200" y="1797485"/>
            <a:ext cx="10515600" cy="2528982"/>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lt1"/>
              </a:buClr>
              <a:buSzPts val="4400"/>
              <a:buFont typeface="Open Sans SemiBold"/>
              <a:buNone/>
              <a:defRPr>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3"/>
        <p:cNvGrpSpPr/>
        <p:nvPr/>
      </p:nvGrpSpPr>
      <p:grpSpPr>
        <a:xfrm>
          <a:off x="0" y="0"/>
          <a:ext cx="0" cy="0"/>
          <a:chOff x="0" y="0"/>
          <a:chExt cx="0" cy="0"/>
        </a:xfrm>
      </p:grpSpPr>
      <p:sp>
        <p:nvSpPr>
          <p:cNvPr id="44" name="Google Shape;44;p20"/>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600"/>
              </a:spcBef>
              <a:spcAft>
                <a:spcPts val="0"/>
              </a:spcAft>
              <a:buClr>
                <a:schemeClr val="accent1"/>
              </a:buClr>
              <a:buSzPts val="2800"/>
              <a:buFont typeface="Noto Sans Symbols"/>
              <a:buChar char="∙"/>
              <a:defRPr/>
            </a:lvl1pPr>
            <a:lvl2pPr marL="914400" lvl="1" indent="-381000" algn="l">
              <a:lnSpc>
                <a:spcPct val="100000"/>
              </a:lnSpc>
              <a:spcBef>
                <a:spcPts val="600"/>
              </a:spcBef>
              <a:spcAft>
                <a:spcPts val="0"/>
              </a:spcAft>
              <a:buSzPts val="2400"/>
              <a:buChar char="∙"/>
              <a:defRPr/>
            </a:lvl2pPr>
            <a:lvl3pPr marL="1371600" lvl="2" indent="-355600" algn="l">
              <a:lnSpc>
                <a:spcPct val="100000"/>
              </a:lnSpc>
              <a:spcBef>
                <a:spcPts val="600"/>
              </a:spcBef>
              <a:spcAft>
                <a:spcPts val="0"/>
              </a:spcAft>
              <a:buSzPts val="20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20"/>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600"/>
              </a:spcBef>
              <a:spcAft>
                <a:spcPts val="0"/>
              </a:spcAft>
              <a:buSzPts val="2800"/>
              <a:buChar char="∙"/>
              <a:defRPr/>
            </a:lvl1pPr>
            <a:lvl2pPr marL="914400" lvl="1" indent="-381000" algn="l">
              <a:lnSpc>
                <a:spcPct val="100000"/>
              </a:lnSpc>
              <a:spcBef>
                <a:spcPts val="600"/>
              </a:spcBef>
              <a:spcAft>
                <a:spcPts val="0"/>
              </a:spcAft>
              <a:buSzPts val="2400"/>
              <a:buChar char="∙"/>
              <a:defRPr/>
            </a:lvl2pPr>
            <a:lvl3pPr marL="1371600" lvl="2" indent="-355600" algn="l">
              <a:lnSpc>
                <a:spcPct val="100000"/>
              </a:lnSpc>
              <a:spcBef>
                <a:spcPts val="600"/>
              </a:spcBef>
              <a:spcAft>
                <a:spcPts val="0"/>
              </a:spcAft>
              <a:buSzPts val="20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matchingName="Quote">
  <p:cSld name="Quote">
    <p:bg>
      <p:bgPr>
        <a:blipFill>
          <a:blip r:embed="rId2">
            <a:alphaModFix/>
          </a:blip>
          <a:stretch>
            <a:fillRect/>
          </a:stretch>
        </a:blipFill>
        <a:effectLst/>
      </p:bgPr>
    </p:bg>
    <p:spTree>
      <p:nvGrpSpPr>
        <p:cNvPr id="1" name="Shape 47"/>
        <p:cNvGrpSpPr/>
        <p:nvPr/>
      </p:nvGrpSpPr>
      <p:grpSpPr>
        <a:xfrm>
          <a:off x="0" y="0"/>
          <a:ext cx="0" cy="0"/>
          <a:chOff x="0" y="0"/>
          <a:chExt cx="0" cy="0"/>
        </a:xfrm>
      </p:grpSpPr>
      <p:sp>
        <p:nvSpPr>
          <p:cNvPr id="48" name="Google Shape;48;p22"/>
          <p:cNvSpPr txBox="1">
            <a:spLocks noGrp="1"/>
          </p:cNvSpPr>
          <p:nvPr>
            <p:ph type="body" idx="1"/>
          </p:nvPr>
        </p:nvSpPr>
        <p:spPr>
          <a:xfrm>
            <a:off x="838200" y="1458913"/>
            <a:ext cx="10393363" cy="2817523"/>
          </a:xfrm>
          <a:prstGeom prst="rect">
            <a:avLst/>
          </a:prstGeom>
          <a:noFill/>
          <a:ln>
            <a:noFill/>
          </a:ln>
        </p:spPr>
        <p:txBody>
          <a:bodyPr spcFirstLastPara="1" wrap="square" lIns="1645900" tIns="914400" rIns="1645900" bIns="914400" anchor="t" anchorCtr="0">
            <a:normAutofit/>
          </a:bodyPr>
          <a:lstStyle>
            <a:lvl1pPr marL="457200" lvl="0" indent="-228600" algn="l">
              <a:lnSpc>
                <a:spcPct val="100000"/>
              </a:lnSpc>
              <a:spcBef>
                <a:spcPts val="600"/>
              </a:spcBef>
              <a:spcAft>
                <a:spcPts val="0"/>
              </a:spcAft>
              <a:buSzPts val="3600"/>
              <a:buNone/>
              <a:defRPr sz="3600" i="1"/>
            </a:lvl1pPr>
            <a:lvl2pPr marL="914400" lvl="1" indent="-228600" algn="l">
              <a:lnSpc>
                <a:spcPct val="100000"/>
              </a:lnSpc>
              <a:spcBef>
                <a:spcPts val="600"/>
              </a:spcBef>
              <a:spcAft>
                <a:spcPts val="0"/>
              </a:spcAft>
              <a:buSzPts val="2400"/>
              <a:buNone/>
              <a:defRPr/>
            </a:lvl2pPr>
            <a:lvl3pPr marL="1371600" lvl="2" indent="-228600" algn="l">
              <a:lnSpc>
                <a:spcPct val="100000"/>
              </a:lnSpc>
              <a:spcBef>
                <a:spcPts val="600"/>
              </a:spcBef>
              <a:spcAft>
                <a:spcPts val="0"/>
              </a:spcAft>
              <a:buSzPts val="2000"/>
              <a:buNone/>
              <a:defRPr/>
            </a:lvl3pPr>
            <a:lvl4pPr marL="1828800" lvl="3" indent="-228600" algn="l">
              <a:lnSpc>
                <a:spcPct val="100000"/>
              </a:lnSpc>
              <a:spcBef>
                <a:spcPts val="600"/>
              </a:spcBef>
              <a:spcAft>
                <a:spcPts val="0"/>
              </a:spcAft>
              <a:buSzPts val="1800"/>
              <a:buNone/>
              <a:defRPr/>
            </a:lvl4pPr>
            <a:lvl5pPr marL="2286000" lvl="4" indent="-228600" algn="l">
              <a:lnSpc>
                <a:spcPct val="100000"/>
              </a:lnSpc>
              <a:spcBef>
                <a:spcPts val="600"/>
              </a:spcBef>
              <a:spcAft>
                <a:spcPts val="0"/>
              </a:spcAft>
              <a:buSzPts val="18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22"/>
          <p:cNvSpPr txBox="1">
            <a:spLocks noGrp="1"/>
          </p:cNvSpPr>
          <p:nvPr>
            <p:ph type="body" idx="2"/>
          </p:nvPr>
        </p:nvSpPr>
        <p:spPr>
          <a:xfrm>
            <a:off x="828675" y="4284663"/>
            <a:ext cx="10402888" cy="850900"/>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600"/>
              </a:spcBef>
              <a:spcAft>
                <a:spcPts val="0"/>
              </a:spcAft>
              <a:buSzPts val="1800"/>
              <a:buNone/>
              <a:defRPr sz="1800"/>
            </a:lvl1pPr>
            <a:lvl2pPr marL="914400" lvl="1" indent="-228600" algn="r">
              <a:lnSpc>
                <a:spcPct val="100000"/>
              </a:lnSpc>
              <a:spcBef>
                <a:spcPts val="600"/>
              </a:spcBef>
              <a:spcAft>
                <a:spcPts val="0"/>
              </a:spcAft>
              <a:buSzPts val="2400"/>
              <a:buNone/>
              <a:defRPr/>
            </a:lvl2pPr>
            <a:lvl3pPr marL="1371600" lvl="2" indent="-228600" algn="r">
              <a:lnSpc>
                <a:spcPct val="100000"/>
              </a:lnSpc>
              <a:spcBef>
                <a:spcPts val="600"/>
              </a:spcBef>
              <a:spcAft>
                <a:spcPts val="0"/>
              </a:spcAft>
              <a:buSzPts val="2000"/>
              <a:buNone/>
              <a:defRPr/>
            </a:lvl3pPr>
            <a:lvl4pPr marL="1828800" lvl="3" indent="-228600" algn="r">
              <a:lnSpc>
                <a:spcPct val="100000"/>
              </a:lnSpc>
              <a:spcBef>
                <a:spcPts val="600"/>
              </a:spcBef>
              <a:spcAft>
                <a:spcPts val="0"/>
              </a:spcAft>
              <a:buSzPts val="1800"/>
              <a:buNone/>
              <a:defRPr/>
            </a:lvl4pPr>
            <a:lvl5pPr marL="2286000" lvl="4" indent="-228600" algn="r">
              <a:lnSpc>
                <a:spcPct val="100000"/>
              </a:lnSpc>
              <a:spcBef>
                <a:spcPts val="600"/>
              </a:spcBef>
              <a:spcAft>
                <a:spcPts val="0"/>
              </a:spcAft>
              <a:buSzPts val="1800"/>
              <a:buNone/>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26" Type="http://schemas.openxmlformats.org/officeDocument/2006/relationships/slideLayout" Target="../slideLayouts/slideLayout44.xml"/><Relationship Id="rId3" Type="http://schemas.openxmlformats.org/officeDocument/2006/relationships/slideLayout" Target="../slideLayouts/slideLayout21.xml"/><Relationship Id="rId21" Type="http://schemas.openxmlformats.org/officeDocument/2006/relationships/slideLayout" Target="../slideLayouts/slideLayout39.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5" Type="http://schemas.openxmlformats.org/officeDocument/2006/relationships/slideLayout" Target="../slideLayouts/slideLayout43.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slideLayout" Target="../slideLayouts/slideLayout38.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24" Type="http://schemas.openxmlformats.org/officeDocument/2006/relationships/slideLayout" Target="../slideLayouts/slideLayout42.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23" Type="http://schemas.openxmlformats.org/officeDocument/2006/relationships/slideLayout" Target="../slideLayouts/slideLayout41.xml"/><Relationship Id="rId28" Type="http://schemas.openxmlformats.org/officeDocument/2006/relationships/theme" Target="../theme/theme2.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slideLayout" Target="../slideLayouts/slideLayout40.xml"/><Relationship Id="rId27"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20">
            <a:alphaModFix/>
          </a:blip>
          <a:stretch>
            <a:fillRect/>
          </a:stretch>
        </a:blipFill>
        <a:effectLst/>
      </p:bgPr>
    </p:bg>
    <p:spTree>
      <p:nvGrpSpPr>
        <p:cNvPr id="1" name="Shape 9"/>
        <p:cNvGrpSpPr/>
        <p:nvPr/>
      </p:nvGrpSpPr>
      <p:grpSpPr>
        <a:xfrm>
          <a:off x="0" y="0"/>
          <a:ext cx="0" cy="0"/>
          <a:chOff x="0" y="0"/>
          <a:chExt cx="0" cy="0"/>
        </a:xfrm>
      </p:grpSpPr>
      <p:sp>
        <p:nvSpPr>
          <p:cNvPr id="10" name="Google Shape;10;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B94"/>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1" name="Google Shape;11;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B94"/>
                </a:solidFill>
                <a:latin typeface="Open Sans Light"/>
                <a:ea typeface="Open Sans Light"/>
                <a:cs typeface="Open Sans Light"/>
                <a:sym typeface="Open Sans Ligh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2" name="Google Shape;12;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B94"/>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13" name="Google Shape;13;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100000"/>
              </a:lnSpc>
              <a:spcBef>
                <a:spcPts val="0"/>
              </a:spcBef>
              <a:spcAft>
                <a:spcPts val="0"/>
              </a:spcAft>
              <a:buClr>
                <a:schemeClr val="dk1"/>
              </a:buClr>
              <a:buSzPts val="4400"/>
              <a:buFont typeface="Open Sans SemiBold"/>
              <a:buNone/>
              <a:defRPr sz="4400" b="0" i="0" u="none" strike="noStrike" cap="none">
                <a:solidFill>
                  <a:schemeClr val="dk1"/>
                </a:solidFill>
                <a:latin typeface="Open Sans SemiBold"/>
                <a:ea typeface="Open Sans SemiBold"/>
                <a:cs typeface="Open Sans SemiBold"/>
                <a:sym typeface="Open Sans Semi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4" name="Google Shape;14;p1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100000"/>
              </a:lnSpc>
              <a:spcBef>
                <a:spcPts val="600"/>
              </a:spcBef>
              <a:spcAft>
                <a:spcPts val="0"/>
              </a:spcAft>
              <a:buClr>
                <a:schemeClr val="accent1"/>
              </a:buClr>
              <a:buSzPts val="2800"/>
              <a:buFont typeface="Noto Sans Symbols"/>
              <a:buChar char="∙"/>
              <a:defRPr sz="2800" b="0" i="0" u="none" strike="noStrike" cap="none">
                <a:solidFill>
                  <a:schemeClr val="dk1"/>
                </a:solidFill>
                <a:latin typeface="Open Sans Light"/>
                <a:ea typeface="Open Sans Light"/>
                <a:cs typeface="Open Sans Light"/>
                <a:sym typeface="Open Sans Light"/>
              </a:defRPr>
            </a:lvl1pPr>
            <a:lvl2pPr marL="914400" marR="0" lvl="1" indent="-381000" algn="l" rtl="0">
              <a:lnSpc>
                <a:spcPct val="100000"/>
              </a:lnSpc>
              <a:spcBef>
                <a:spcPts val="600"/>
              </a:spcBef>
              <a:spcAft>
                <a:spcPts val="0"/>
              </a:spcAft>
              <a:buClr>
                <a:schemeClr val="accent4"/>
              </a:buClr>
              <a:buSzPts val="2400"/>
              <a:buFont typeface="Noto Sans Symbols"/>
              <a:buChar char="∙"/>
              <a:defRPr sz="2400" b="0" i="0" u="none" strike="noStrike" cap="none">
                <a:solidFill>
                  <a:schemeClr val="dk1"/>
                </a:solidFill>
                <a:latin typeface="Open Sans Light"/>
                <a:ea typeface="Open Sans Light"/>
                <a:cs typeface="Open Sans Light"/>
                <a:sym typeface="Open Sans Light"/>
              </a:defRPr>
            </a:lvl2pPr>
            <a:lvl3pPr marL="1371600" marR="0" lvl="2" indent="-355600" algn="l" rtl="0">
              <a:lnSpc>
                <a:spcPct val="100000"/>
              </a:lnSpc>
              <a:spcBef>
                <a:spcPts val="600"/>
              </a:spcBef>
              <a:spcAft>
                <a:spcPts val="0"/>
              </a:spcAft>
              <a:buClr>
                <a:srgbClr val="7F7F7F"/>
              </a:buClr>
              <a:buSzPts val="2000"/>
              <a:buFont typeface="Noto Sans Symbols"/>
              <a:buChar char="∙"/>
              <a:defRPr sz="2000" b="0" i="0" u="none" strike="noStrike" cap="none">
                <a:solidFill>
                  <a:schemeClr val="dk1"/>
                </a:solidFill>
                <a:latin typeface="Open Sans Light"/>
                <a:ea typeface="Open Sans Light"/>
                <a:cs typeface="Open Sans Light"/>
                <a:sym typeface="Open Sans Light"/>
              </a:defRPr>
            </a:lvl3pPr>
            <a:lvl4pPr marL="1828800" marR="0" lvl="3" indent="-342900" algn="l" rtl="0">
              <a:lnSpc>
                <a:spcPct val="100000"/>
              </a:lnSpc>
              <a:spcBef>
                <a:spcPts val="600"/>
              </a:spcBef>
              <a:spcAft>
                <a:spcPts val="0"/>
              </a:spcAft>
              <a:buClr>
                <a:srgbClr val="892420"/>
              </a:buClr>
              <a:buSzPts val="1800"/>
              <a:buFont typeface="Noto Sans Symbols"/>
              <a:buChar char="∙"/>
              <a:defRPr sz="1800" b="0" i="0" u="none" strike="noStrike" cap="none">
                <a:solidFill>
                  <a:schemeClr val="dk1"/>
                </a:solidFill>
                <a:latin typeface="Open Sans Light"/>
                <a:ea typeface="Open Sans Light"/>
                <a:cs typeface="Open Sans Light"/>
                <a:sym typeface="Open Sans Light"/>
              </a:defRPr>
            </a:lvl4pPr>
            <a:lvl5pPr marL="2286000" marR="0" lvl="4" indent="-342900" algn="l" rtl="0">
              <a:lnSpc>
                <a:spcPct val="100000"/>
              </a:lnSpc>
              <a:spcBef>
                <a:spcPts val="600"/>
              </a:spcBef>
              <a:spcAft>
                <a:spcPts val="0"/>
              </a:spcAft>
              <a:buClr>
                <a:schemeClr val="dk2"/>
              </a:buClr>
              <a:buSzPts val="1800"/>
              <a:buFont typeface="Noto Sans Symbols"/>
              <a:buChar char="∙"/>
              <a:defRPr sz="1800" b="0" i="0" u="none" strike="noStrike" cap="none">
                <a:solidFill>
                  <a:schemeClr val="dk1"/>
                </a:solidFill>
                <a:latin typeface="Open Sans Light"/>
                <a:ea typeface="Open Sans Light"/>
                <a:cs typeface="Open Sans Light"/>
                <a:sym typeface="Open Sans Light"/>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9"/>
        <p:cNvGrpSpPr/>
        <p:nvPr/>
      </p:nvGrpSpPr>
      <p:grpSpPr>
        <a:xfrm>
          <a:off x="0" y="0"/>
          <a:ext cx="0" cy="0"/>
          <a:chOff x="0" y="0"/>
          <a:chExt cx="0" cy="0"/>
        </a:xfrm>
      </p:grpSpPr>
      <p:grpSp>
        <p:nvGrpSpPr>
          <p:cNvPr id="100" name="Google Shape;100;g3f338b875b8_2_338"/>
          <p:cNvGrpSpPr/>
          <p:nvPr/>
        </p:nvGrpSpPr>
        <p:grpSpPr>
          <a:xfrm>
            <a:off x="8280028" y="2227734"/>
            <a:ext cx="7823076" cy="7449129"/>
            <a:chOff x="7543801" y="1723395"/>
            <a:chExt cx="4630135" cy="4408812"/>
          </a:xfrm>
        </p:grpSpPr>
        <p:sp>
          <p:nvSpPr>
            <p:cNvPr id="101" name="Google Shape;101;g3f338b875b8_2_338"/>
            <p:cNvSpPr/>
            <p:nvPr/>
          </p:nvSpPr>
          <p:spPr>
            <a:xfrm>
              <a:off x="7543801" y="3813690"/>
              <a:ext cx="2313339" cy="255883"/>
            </a:xfrm>
            <a:custGeom>
              <a:avLst/>
              <a:gdLst/>
              <a:ahLst/>
              <a:cxnLst/>
              <a:rect l="l" t="t" r="r" b="b"/>
              <a:pathLst>
                <a:path w="2313339" h="255883" extrusionOk="0">
                  <a:moveTo>
                    <a:pt x="0" y="122755"/>
                  </a:moveTo>
                  <a:lnTo>
                    <a:pt x="1941614" y="255884"/>
                  </a:lnTo>
                  <a:lnTo>
                    <a:pt x="2313339" y="117568"/>
                  </a:lnTo>
                  <a:lnTo>
                    <a:pt x="1932970" y="0"/>
                  </a:lnTo>
                  <a:lnTo>
                    <a:pt x="0" y="122755"/>
                  </a:lnTo>
                  <a:close/>
                </a:path>
              </a:pathLst>
            </a:custGeom>
            <a:solidFill>
              <a:srgbClr val="FFA4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02" name="Google Shape;102;g3f338b875b8_2_338"/>
            <p:cNvSpPr/>
            <p:nvPr/>
          </p:nvSpPr>
          <p:spPr>
            <a:xfrm>
              <a:off x="7991599" y="3931259"/>
              <a:ext cx="1865540" cy="1364138"/>
            </a:xfrm>
            <a:custGeom>
              <a:avLst/>
              <a:gdLst/>
              <a:ahLst/>
              <a:cxnLst/>
              <a:rect l="l" t="t" r="r" b="b"/>
              <a:pathLst>
                <a:path w="1865540" h="1364138" extrusionOk="0">
                  <a:moveTo>
                    <a:pt x="1865540" y="0"/>
                  </a:moveTo>
                  <a:lnTo>
                    <a:pt x="1645963" y="330229"/>
                  </a:lnTo>
                  <a:lnTo>
                    <a:pt x="0" y="1364139"/>
                  </a:lnTo>
                  <a:lnTo>
                    <a:pt x="1488629" y="138316"/>
                  </a:lnTo>
                  <a:lnTo>
                    <a:pt x="1865540" y="0"/>
                  </a:lnTo>
                  <a:close/>
                </a:path>
              </a:pathLst>
            </a:custGeom>
            <a:solidFill>
              <a:srgbClr val="CC333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03" name="Google Shape;103;g3f338b875b8_2_338"/>
            <p:cNvSpPr/>
            <p:nvPr/>
          </p:nvSpPr>
          <p:spPr>
            <a:xfrm>
              <a:off x="9151727" y="3932988"/>
              <a:ext cx="724431" cy="2199219"/>
            </a:xfrm>
            <a:custGeom>
              <a:avLst/>
              <a:gdLst/>
              <a:ahLst/>
              <a:cxnLst/>
              <a:rect l="l" t="t" r="r" b="b"/>
              <a:pathLst>
                <a:path w="724431" h="2199219" extrusionOk="0">
                  <a:moveTo>
                    <a:pt x="485836" y="326771"/>
                  </a:moveTo>
                  <a:lnTo>
                    <a:pt x="0" y="2199220"/>
                  </a:lnTo>
                  <a:lnTo>
                    <a:pt x="724431" y="382097"/>
                  </a:lnTo>
                  <a:lnTo>
                    <a:pt x="705413" y="0"/>
                  </a:lnTo>
                  <a:lnTo>
                    <a:pt x="485836" y="326771"/>
                  </a:lnTo>
                  <a:close/>
                </a:path>
              </a:pathLst>
            </a:custGeom>
            <a:solidFill>
              <a:srgbClr val="DE7A7A"/>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04" name="Google Shape;104;g3f338b875b8_2_338"/>
            <p:cNvSpPr/>
            <p:nvPr/>
          </p:nvSpPr>
          <p:spPr>
            <a:xfrm>
              <a:off x="9857140" y="3929530"/>
              <a:ext cx="726160" cy="2197490"/>
            </a:xfrm>
            <a:custGeom>
              <a:avLst/>
              <a:gdLst/>
              <a:ahLst/>
              <a:cxnLst/>
              <a:rect l="l" t="t" r="r" b="b"/>
              <a:pathLst>
                <a:path w="726160" h="2197490" extrusionOk="0">
                  <a:moveTo>
                    <a:pt x="19018" y="382097"/>
                  </a:moveTo>
                  <a:lnTo>
                    <a:pt x="726160" y="2197491"/>
                  </a:lnTo>
                  <a:lnTo>
                    <a:pt x="250698" y="311210"/>
                  </a:lnTo>
                  <a:lnTo>
                    <a:pt x="0" y="0"/>
                  </a:lnTo>
                  <a:lnTo>
                    <a:pt x="19018" y="382097"/>
                  </a:lnTo>
                  <a:close/>
                </a:path>
              </a:pathLst>
            </a:custGeom>
            <a:solidFill>
              <a:srgbClr val="DB1E3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05" name="Google Shape;105;g3f338b875b8_2_338"/>
            <p:cNvSpPr/>
            <p:nvPr/>
          </p:nvSpPr>
          <p:spPr>
            <a:xfrm>
              <a:off x="9857140" y="3931259"/>
              <a:ext cx="1879371" cy="1350307"/>
            </a:xfrm>
            <a:custGeom>
              <a:avLst/>
              <a:gdLst/>
              <a:ahLst/>
              <a:cxnLst/>
              <a:rect l="l" t="t" r="r" b="b"/>
              <a:pathLst>
                <a:path w="1879371" h="1350307" extrusionOk="0">
                  <a:moveTo>
                    <a:pt x="0" y="0"/>
                  </a:moveTo>
                  <a:lnTo>
                    <a:pt x="387285" y="103737"/>
                  </a:lnTo>
                  <a:lnTo>
                    <a:pt x="1879372" y="1350307"/>
                  </a:lnTo>
                  <a:lnTo>
                    <a:pt x="247240" y="306023"/>
                  </a:lnTo>
                  <a:lnTo>
                    <a:pt x="0" y="0"/>
                  </a:lnTo>
                  <a:close/>
                </a:path>
              </a:pathLst>
            </a:custGeom>
            <a:solidFill>
              <a:srgbClr val="E76D7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06" name="Google Shape;106;g3f338b875b8_2_338"/>
            <p:cNvSpPr/>
            <p:nvPr/>
          </p:nvSpPr>
          <p:spPr>
            <a:xfrm>
              <a:off x="9853682" y="3787756"/>
              <a:ext cx="2320254" cy="247239"/>
            </a:xfrm>
            <a:custGeom>
              <a:avLst/>
              <a:gdLst/>
              <a:ahLst/>
              <a:cxnLst/>
              <a:rect l="l" t="t" r="r" b="b"/>
              <a:pathLst>
                <a:path w="2320254" h="247239" extrusionOk="0">
                  <a:moveTo>
                    <a:pt x="0" y="141774"/>
                  </a:moveTo>
                  <a:lnTo>
                    <a:pt x="392472" y="247239"/>
                  </a:lnTo>
                  <a:lnTo>
                    <a:pt x="2320255" y="131400"/>
                  </a:lnTo>
                  <a:lnTo>
                    <a:pt x="380370" y="0"/>
                  </a:lnTo>
                  <a:lnTo>
                    <a:pt x="0" y="141774"/>
                  </a:lnTo>
                  <a:close/>
                </a:path>
              </a:pathLst>
            </a:custGeom>
            <a:solidFill>
              <a:srgbClr val="FFA400"/>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07" name="Google Shape;107;g3f338b875b8_2_338"/>
            <p:cNvSpPr/>
            <p:nvPr/>
          </p:nvSpPr>
          <p:spPr>
            <a:xfrm>
              <a:off x="9855411" y="2560204"/>
              <a:ext cx="1870727" cy="1369325"/>
            </a:xfrm>
            <a:custGeom>
              <a:avLst/>
              <a:gdLst/>
              <a:ahLst/>
              <a:cxnLst/>
              <a:rect l="l" t="t" r="r" b="b"/>
              <a:pathLst>
                <a:path w="1870727" h="1369325" extrusionOk="0">
                  <a:moveTo>
                    <a:pt x="0" y="1369325"/>
                  </a:moveTo>
                  <a:lnTo>
                    <a:pt x="221306" y="1049470"/>
                  </a:lnTo>
                  <a:lnTo>
                    <a:pt x="1870727" y="0"/>
                  </a:lnTo>
                  <a:lnTo>
                    <a:pt x="376912" y="1227552"/>
                  </a:lnTo>
                  <a:lnTo>
                    <a:pt x="0" y="1369325"/>
                  </a:lnTo>
                  <a:close/>
                </a:path>
              </a:pathLst>
            </a:custGeom>
            <a:solidFill>
              <a:srgbClr val="00548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08" name="Google Shape;108;g3f338b875b8_2_338"/>
            <p:cNvSpPr/>
            <p:nvPr/>
          </p:nvSpPr>
          <p:spPr>
            <a:xfrm>
              <a:off x="9853539" y="1723395"/>
              <a:ext cx="719244" cy="2204406"/>
            </a:xfrm>
            <a:custGeom>
              <a:avLst/>
              <a:gdLst/>
              <a:ahLst/>
              <a:cxnLst/>
              <a:rect l="l" t="t" r="r" b="b"/>
              <a:pathLst>
                <a:path w="719244" h="2204406" extrusionOk="0">
                  <a:moveTo>
                    <a:pt x="0" y="1813665"/>
                  </a:moveTo>
                  <a:lnTo>
                    <a:pt x="10374" y="2204407"/>
                  </a:lnTo>
                  <a:lnTo>
                    <a:pt x="229951" y="1886280"/>
                  </a:lnTo>
                  <a:lnTo>
                    <a:pt x="719245" y="0"/>
                  </a:lnTo>
                  <a:lnTo>
                    <a:pt x="0" y="1813665"/>
                  </a:lnTo>
                  <a:close/>
                </a:path>
              </a:pathLst>
            </a:custGeom>
            <a:solidFill>
              <a:srgbClr val="7FA9C3"/>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09" name="Google Shape;109;g3f338b875b8_2_338"/>
            <p:cNvSpPr/>
            <p:nvPr/>
          </p:nvSpPr>
          <p:spPr>
            <a:xfrm>
              <a:off x="9138446" y="1732589"/>
              <a:ext cx="722702" cy="2204406"/>
            </a:xfrm>
            <a:custGeom>
              <a:avLst/>
              <a:gdLst/>
              <a:ahLst/>
              <a:cxnLst/>
              <a:rect l="l" t="t" r="r" b="b"/>
              <a:pathLst>
                <a:path w="722702" h="2204406" extrusionOk="0">
                  <a:moveTo>
                    <a:pt x="484107" y="1894925"/>
                  </a:moveTo>
                  <a:lnTo>
                    <a:pt x="722702" y="2204407"/>
                  </a:lnTo>
                  <a:lnTo>
                    <a:pt x="714058" y="1811936"/>
                  </a:lnTo>
                  <a:lnTo>
                    <a:pt x="0" y="0"/>
                  </a:lnTo>
                  <a:lnTo>
                    <a:pt x="484107" y="1894925"/>
                  </a:lnTo>
                  <a:close/>
                </a:path>
              </a:pathLst>
            </a:custGeom>
            <a:solidFill>
              <a:srgbClr val="00B497"/>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10" name="Google Shape;110;g3f338b875b8_2_338"/>
            <p:cNvSpPr/>
            <p:nvPr/>
          </p:nvSpPr>
          <p:spPr>
            <a:xfrm>
              <a:off x="7981226" y="2574036"/>
              <a:ext cx="1875914" cy="1355493"/>
            </a:xfrm>
            <a:custGeom>
              <a:avLst/>
              <a:gdLst/>
              <a:ahLst/>
              <a:cxnLst/>
              <a:rect l="l" t="t" r="r" b="b"/>
              <a:pathLst>
                <a:path w="1875914" h="1355493" extrusionOk="0">
                  <a:moveTo>
                    <a:pt x="1875914" y="1355494"/>
                  </a:moveTo>
                  <a:lnTo>
                    <a:pt x="1492086" y="1237926"/>
                  </a:lnTo>
                  <a:lnTo>
                    <a:pt x="0" y="0"/>
                  </a:lnTo>
                  <a:lnTo>
                    <a:pt x="1639047" y="1049470"/>
                  </a:lnTo>
                  <a:lnTo>
                    <a:pt x="1875914" y="1355494"/>
                  </a:lnTo>
                  <a:close/>
                </a:path>
              </a:pathLst>
            </a:custGeom>
            <a:solidFill>
              <a:srgbClr val="7FDAC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grpSp>
      <p:sp>
        <p:nvSpPr>
          <p:cNvPr id="111" name="Google Shape;111;g3f338b875b8_2_338"/>
          <p:cNvSpPr txBox="1">
            <a:spLocks noGrp="1"/>
          </p:cNvSpPr>
          <p:nvPr>
            <p:ph type="body" idx="1"/>
          </p:nvPr>
        </p:nvSpPr>
        <p:spPr>
          <a:xfrm>
            <a:off x="1077362" y="1712194"/>
            <a:ext cx="9950100" cy="4228500"/>
          </a:xfrm>
          <a:prstGeom prst="rect">
            <a:avLst/>
          </a:prstGeom>
          <a:noFill/>
          <a:ln>
            <a:noFill/>
          </a:ln>
        </p:spPr>
        <p:txBody>
          <a:bodyPr spcFirstLastPara="1" wrap="square" lIns="91425" tIns="45700" rIns="91425" bIns="45700" anchor="t" anchorCtr="0">
            <a:noAutofit/>
          </a:bodyPr>
          <a:lstStyle>
            <a:lvl1pPr marL="457200" marR="0" lvl="0" indent="-355600" algn="l" rtl="0">
              <a:lnSpc>
                <a:spcPct val="100000"/>
              </a:lnSpc>
              <a:spcBef>
                <a:spcPts val="1000"/>
              </a:spcBef>
              <a:spcAft>
                <a:spcPts val="0"/>
              </a:spcAft>
              <a:buClr>
                <a:schemeClr val="dk1"/>
              </a:buClr>
              <a:buSzPts val="2000"/>
              <a:buFont typeface="Arial"/>
              <a:buChar char="•"/>
              <a:defRPr sz="2000" b="0" i="0" u="none" strike="noStrike" cap="none">
                <a:solidFill>
                  <a:schemeClr val="dk1"/>
                </a:solidFill>
                <a:latin typeface="Open Sans"/>
                <a:ea typeface="Open Sans"/>
                <a:cs typeface="Open Sans"/>
                <a:sym typeface="Open Sans"/>
              </a:defRPr>
            </a:lvl1pPr>
            <a:lvl2pPr marL="914400" marR="0" lvl="1" indent="-330200" algn="l" rtl="0">
              <a:lnSpc>
                <a:spcPct val="120000"/>
              </a:lnSpc>
              <a:spcBef>
                <a:spcPts val="500"/>
              </a:spcBef>
              <a:spcAft>
                <a:spcPts val="0"/>
              </a:spcAft>
              <a:buClr>
                <a:schemeClr val="dk1"/>
              </a:buClr>
              <a:buSzPts val="1600"/>
              <a:buFont typeface="Arial"/>
              <a:buChar char="•"/>
              <a:defRPr sz="1600" b="0" i="0" u="none" strike="noStrike" cap="none">
                <a:solidFill>
                  <a:schemeClr val="dk1"/>
                </a:solidFill>
                <a:latin typeface="Open Sans Light"/>
                <a:ea typeface="Open Sans Light"/>
                <a:cs typeface="Open Sans Light"/>
                <a:sym typeface="Open Sans Light"/>
              </a:defRPr>
            </a:lvl2pPr>
            <a:lvl3pPr marL="1371600" marR="0" lvl="2" indent="-317500" algn="l" rtl="0">
              <a:lnSpc>
                <a:spcPct val="100000"/>
              </a:lnSpc>
              <a:spcBef>
                <a:spcPts val="500"/>
              </a:spcBef>
              <a:spcAft>
                <a:spcPts val="0"/>
              </a:spcAft>
              <a:buClr>
                <a:schemeClr val="accent6"/>
              </a:buClr>
              <a:buSzPts val="1400"/>
              <a:buFont typeface="Arial"/>
              <a:buChar char="•"/>
              <a:defRPr sz="1400" b="0" i="0" u="none" strike="noStrike" cap="none">
                <a:solidFill>
                  <a:schemeClr val="dk1"/>
                </a:solidFill>
                <a:latin typeface="Open Sans Light"/>
                <a:ea typeface="Open Sans Light"/>
                <a:cs typeface="Open Sans Light"/>
                <a:sym typeface="Open Sans Light"/>
              </a:defRPr>
            </a:lvl3pPr>
            <a:lvl4pPr marL="1828800" marR="0" lvl="3" indent="-228600" algn="l" rtl="0">
              <a:lnSpc>
                <a:spcPct val="120000"/>
              </a:lnSpc>
              <a:spcBef>
                <a:spcPts val="500"/>
              </a:spcBef>
              <a:spcAft>
                <a:spcPts val="0"/>
              </a:spcAft>
              <a:buClr>
                <a:schemeClr val="dk1"/>
              </a:buClr>
              <a:buSzPts val="1200"/>
              <a:buFont typeface="Open Sans Light"/>
              <a:buNone/>
              <a:defRPr sz="1200" b="1" i="0" u="none" strike="noStrike" cap="none">
                <a:solidFill>
                  <a:schemeClr val="dk1"/>
                </a:solidFill>
                <a:latin typeface="Open Sans Light"/>
                <a:ea typeface="Open Sans Light"/>
                <a:cs typeface="Open Sans Light"/>
                <a:sym typeface="Open Sans Light"/>
              </a:defRPr>
            </a:lvl4pPr>
            <a:lvl5pPr marL="2286000" marR="0" lvl="4" indent="-304800" algn="l" rtl="0">
              <a:lnSpc>
                <a:spcPct val="120000"/>
              </a:lnSpc>
              <a:spcBef>
                <a:spcPts val="500"/>
              </a:spcBef>
              <a:spcAft>
                <a:spcPts val="0"/>
              </a:spcAft>
              <a:buClr>
                <a:schemeClr val="dk1"/>
              </a:buClr>
              <a:buSzPts val="1200"/>
              <a:buFont typeface="Arial"/>
              <a:buChar char="•"/>
              <a:defRPr sz="1200" b="0" i="0" u="none" strike="noStrike" cap="none">
                <a:solidFill>
                  <a:schemeClr val="dk1"/>
                </a:solidFill>
                <a:latin typeface="Open Sans Light"/>
                <a:ea typeface="Open Sans Light"/>
                <a:cs typeface="Open Sans Light"/>
                <a:sym typeface="Open Sans Light"/>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Open Sans Light"/>
                <a:ea typeface="Open Sans Light"/>
                <a:cs typeface="Open Sans Light"/>
                <a:sym typeface="Open Sans Light"/>
              </a:defRPr>
            </a:lvl9pPr>
          </a:lstStyle>
          <a:p>
            <a:endParaRPr/>
          </a:p>
        </p:txBody>
      </p:sp>
      <p:sp>
        <p:nvSpPr>
          <p:cNvPr id="112" name="Google Shape;112;g3f338b875b8_2_338"/>
          <p:cNvSpPr/>
          <p:nvPr/>
        </p:nvSpPr>
        <p:spPr>
          <a:xfrm>
            <a:off x="7543801" y="1723395"/>
            <a:ext cx="4630136" cy="4408812"/>
          </a:xfrm>
          <a:custGeom>
            <a:avLst/>
            <a:gdLst/>
            <a:ahLst/>
            <a:cxnLst/>
            <a:rect l="l" t="t" r="r" b="b"/>
            <a:pathLst>
              <a:path w="4630136" h="4408812" extrusionOk="0">
                <a:moveTo>
                  <a:pt x="0" y="0"/>
                </a:moveTo>
                <a:lnTo>
                  <a:pt x="4630136" y="0"/>
                </a:lnTo>
                <a:lnTo>
                  <a:pt x="4630136" y="4408813"/>
                </a:lnTo>
                <a:lnTo>
                  <a:pt x="0" y="4408813"/>
                </a:lnTo>
                <a:close/>
              </a:path>
            </a:pathLst>
          </a:cu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Open Sans Light"/>
              <a:ea typeface="Open Sans Light"/>
              <a:cs typeface="Open Sans Light"/>
              <a:sym typeface="Open Sans Light"/>
            </a:endParaRPr>
          </a:p>
        </p:txBody>
      </p:sp>
      <p:sp>
        <p:nvSpPr>
          <p:cNvPr id="113" name="Google Shape;113;g3f338b875b8_2_338"/>
          <p:cNvSpPr txBox="1">
            <a:spLocks noGrp="1"/>
          </p:cNvSpPr>
          <p:nvPr>
            <p:ph type="title"/>
          </p:nvPr>
        </p:nvSpPr>
        <p:spPr>
          <a:xfrm>
            <a:off x="1077362" y="720434"/>
            <a:ext cx="9950100" cy="837300"/>
          </a:xfrm>
          <a:prstGeom prst="rect">
            <a:avLst/>
          </a:prstGeom>
          <a:noFill/>
          <a:ln>
            <a:noFill/>
          </a:ln>
        </p:spPr>
        <p:txBody>
          <a:bodyPr spcFirstLastPara="1" wrap="square" lIns="91425" tIns="45700" rIns="91425" bIns="45700" anchor="b" anchorCtr="0">
            <a:normAutofit/>
          </a:bodyPr>
          <a:lstStyle>
            <a:lvl1pPr marR="0" lvl="0" algn="l" rtl="0">
              <a:lnSpc>
                <a:spcPct val="100000"/>
              </a:lnSpc>
              <a:spcBef>
                <a:spcPts val="0"/>
              </a:spcBef>
              <a:spcAft>
                <a:spcPts val="0"/>
              </a:spcAft>
              <a:buClr>
                <a:schemeClr val="dk1"/>
              </a:buClr>
              <a:buSzPts val="4000"/>
              <a:buFont typeface="Open Sans SemiBold"/>
              <a:buNone/>
              <a:defRPr sz="4000" b="1" i="0" u="none" strike="noStrike" cap="none">
                <a:solidFill>
                  <a:schemeClr val="dk1"/>
                </a:solidFill>
                <a:latin typeface="Open Sans SemiBold"/>
                <a:ea typeface="Open Sans SemiBold"/>
                <a:cs typeface="Open Sans SemiBold"/>
                <a:sym typeface="Open Sans SemiBold"/>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4" name="Google Shape;114;g3f338b875b8_2_338"/>
          <p:cNvSpPr txBox="1">
            <a:spLocks noGrp="1"/>
          </p:cNvSpPr>
          <p:nvPr>
            <p:ph type="sldNum" idx="12"/>
          </p:nvPr>
        </p:nvSpPr>
        <p:spPr>
          <a:xfrm>
            <a:off x="11540355" y="6356350"/>
            <a:ext cx="411000" cy="365100"/>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1pPr>
            <a:lvl2pPr marL="0" marR="0" lvl="1"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2pPr>
            <a:lvl3pPr marL="0" marR="0" lvl="2"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3pPr>
            <a:lvl4pPr marL="0" marR="0" lvl="3"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4pPr>
            <a:lvl5pPr marL="0" marR="0" lvl="4"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5pPr>
            <a:lvl6pPr marL="0" marR="0" lvl="5"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6pPr>
            <a:lvl7pPr marL="0" marR="0" lvl="6"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7pPr>
            <a:lvl8pPr marL="0" marR="0" lvl="7"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8pPr>
            <a:lvl9pPr marL="0" marR="0" lvl="8" indent="0" algn="r" rtl="0">
              <a:lnSpc>
                <a:spcPct val="100000"/>
              </a:lnSpc>
              <a:spcBef>
                <a:spcPts val="0"/>
              </a:spcBef>
              <a:spcAft>
                <a:spcPts val="0"/>
              </a:spcAft>
              <a:buClr>
                <a:srgbClr val="000000"/>
              </a:buClr>
              <a:buSzPts val="900"/>
              <a:buFont typeface="Arial"/>
              <a:buNone/>
              <a:defRPr sz="900" b="0" i="0" u="none" strike="noStrike" cap="none">
                <a:solidFill>
                  <a:schemeClr val="lt1"/>
                </a:solidFill>
                <a:latin typeface="Open Sans Light"/>
                <a:ea typeface="Open Sans Light"/>
                <a:cs typeface="Open Sans Light"/>
                <a:sym typeface="Open Sans Light"/>
              </a:defRPr>
            </a:lvl9pPr>
          </a:lstStyle>
          <a:p>
            <a:pPr marL="0" lvl="0" indent="0" algn="r" rtl="0">
              <a:spcBef>
                <a:spcPts val="0"/>
              </a:spcBef>
              <a:spcAft>
                <a:spcPts val="0"/>
              </a:spcAft>
              <a:buNone/>
            </a:pPr>
            <a:fld id="{00000000-1234-1234-1234-123412341234}" type="slidenum">
              <a:rPr lang="en-US"/>
              <a:t>‹#›</a:t>
            </a:fld>
            <a:endParaRPr/>
          </a:p>
        </p:txBody>
      </p:sp>
      <p:sp>
        <p:nvSpPr>
          <p:cNvPr id="115" name="Google Shape;115;g3f338b875b8_2_338"/>
          <p:cNvSpPr txBox="1"/>
          <p:nvPr/>
        </p:nvSpPr>
        <p:spPr>
          <a:xfrm>
            <a:off x="1077362" y="6241713"/>
            <a:ext cx="3989100" cy="230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900"/>
              <a:buFont typeface="Open Sans"/>
              <a:buNone/>
            </a:pPr>
            <a:r>
              <a:rPr lang="en-US" sz="900" b="0" i="0" u="none" strike="noStrike" cap="none">
                <a:solidFill>
                  <a:schemeClr val="dk1"/>
                </a:solidFill>
                <a:latin typeface="Open Sans"/>
                <a:ea typeface="Open Sans"/>
                <a:cs typeface="Open Sans"/>
                <a:sym typeface="Open Sans"/>
              </a:rPr>
              <a:t>Kansas State Department of Education | www.ksde.gov</a:t>
            </a:r>
            <a:endParaRPr sz="1400" b="0" i="0" u="none" strike="noStrike" cap="none">
              <a:solidFill>
                <a:srgbClr val="000000"/>
              </a:solidFill>
              <a:latin typeface="Arial"/>
              <a:ea typeface="Arial"/>
              <a:cs typeface="Arial"/>
              <a:sym typeface="Arial"/>
            </a:endParaRPr>
          </a:p>
        </p:txBody>
      </p:sp>
      <p:sp>
        <p:nvSpPr>
          <p:cNvPr id="116" name="Google Shape;116;g3f338b875b8_2_338"/>
          <p:cNvSpPr txBox="1"/>
          <p:nvPr/>
        </p:nvSpPr>
        <p:spPr>
          <a:xfrm>
            <a:off x="4468101" y="6132207"/>
            <a:ext cx="6538500" cy="3693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chemeClr val="dk1"/>
              </a:buClr>
              <a:buSzPts val="1800"/>
              <a:buFont typeface="Open Sans Light"/>
              <a:buNone/>
            </a:pPr>
            <a:r>
              <a:rPr lang="en-US" sz="1800" b="0" i="1" u="none" strike="noStrike" cap="none">
                <a:solidFill>
                  <a:schemeClr val="dk1"/>
                </a:solidFill>
                <a:latin typeface="Open Sans Light"/>
                <a:ea typeface="Open Sans Light"/>
                <a:cs typeface="Open Sans Light"/>
                <a:sym typeface="Open Sans Light"/>
              </a:rPr>
              <a:t>Kansas leads the world in the success of each student.</a:t>
            </a:r>
            <a:endParaRPr sz="1100" b="0" i="0" u="none" strike="noStrike" cap="none">
              <a:solidFill>
                <a:schemeClr val="dk1"/>
              </a:solidFill>
              <a:latin typeface="Open Sans"/>
              <a:ea typeface="Open Sans"/>
              <a:cs typeface="Open Sans"/>
              <a:sym typeface="Open Sans"/>
            </a:endParaRPr>
          </a:p>
        </p:txBody>
      </p:sp>
      <p:sp>
        <p:nvSpPr>
          <p:cNvPr id="117" name="Google Shape;117;g3f338b875b8_2_338"/>
          <p:cNvSpPr/>
          <p:nvPr/>
        </p:nvSpPr>
        <p:spPr>
          <a:xfrm rot="5400000">
            <a:off x="-2646316" y="3229162"/>
            <a:ext cx="6044700" cy="399600"/>
          </a:xfrm>
          <a:prstGeom prst="rect">
            <a:avLst/>
          </a:prstGeom>
          <a:solidFill>
            <a:schemeClr val="dk1"/>
          </a:solidFill>
          <a:ln>
            <a:noFill/>
          </a:ln>
        </p:spPr>
        <p:txBody>
          <a:bodyPr spcFirstLastPara="1" wrap="square" lIns="91425" tIns="2743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Open Sans"/>
              <a:ea typeface="Open Sans"/>
              <a:cs typeface="Open Sans"/>
              <a:sym typeface="Open Sans"/>
            </a:endParaRPr>
          </a:p>
        </p:txBody>
      </p:sp>
    </p:spTree>
  </p:cSld>
  <p:clrMap bg1="lt1" tx1="dk1" bg2="dk2" tx2="lt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 id="2147483683" r:id="rId16"/>
    <p:sldLayoutId id="2147483684" r:id="rId17"/>
    <p:sldLayoutId id="2147483685" r:id="rId18"/>
    <p:sldLayoutId id="2147483686" r:id="rId19"/>
    <p:sldLayoutId id="2147483687" r:id="rId20"/>
    <p:sldLayoutId id="2147483688" r:id="rId21"/>
    <p:sldLayoutId id="2147483689" r:id="rId22"/>
    <p:sldLayoutId id="2147483690" r:id="rId23"/>
    <p:sldLayoutId id="2147483691" r:id="rId24"/>
    <p:sldLayoutId id="2147483692" r:id="rId25"/>
    <p:sldLayoutId id="2147483693" r:id="rId26"/>
    <p:sldLayoutId id="2147483694" r:id="rId2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ksde.gov/docs/default-source/ad/26-27-school-improvement-day-schedule-with-registration-links.pdf?sfvrsn=1081220c_4" TargetMode="External"/><Relationship Id="rId2" Type="http://schemas.openxmlformats.org/officeDocument/2006/relationships/notesSlide" Target="../notesSlides/notesSlide10.xml"/><Relationship Id="rId1" Type="http://schemas.openxmlformats.org/officeDocument/2006/relationships/slideLayout" Target="../slideLayouts/slideLayout21.xml"/><Relationship Id="rId4" Type="http://schemas.openxmlformats.org/officeDocument/2006/relationships/hyperlink" Target="https://www.ksde.gov/docs/default-source/ad/kesa-implementation-resources-for-systems.pdf?sfvrsn=505b6430_19"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3.xml"/><Relationship Id="rId1" Type="http://schemas.openxmlformats.org/officeDocument/2006/relationships/slideLayout" Target="../slideLayouts/slideLayout2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1.xml"/></Relationships>
</file>

<file path=ppt/slides/_rels/slide15.xml.rels><?xml version="1.0" encoding="UTF-8" standalone="yes"?>
<Relationships xmlns="http://schemas.openxmlformats.org/package/2006/relationships"><Relationship Id="rId3" Type="http://schemas.openxmlformats.org/officeDocument/2006/relationships/hyperlink" Target="mailto:Mindy.Bruce@ksde.gov" TargetMode="External"/><Relationship Id="rId7" Type="http://schemas.openxmlformats.org/officeDocument/2006/relationships/hyperlink" Target="mailto:Jay.Scott@ksde.gov" TargetMode="External"/><Relationship Id="rId2" Type="http://schemas.openxmlformats.org/officeDocument/2006/relationships/notesSlide" Target="../notesSlides/notesSlide15.xml"/><Relationship Id="rId1" Type="http://schemas.openxmlformats.org/officeDocument/2006/relationships/slideLayout" Target="../slideLayouts/slideLayout24.xml"/><Relationship Id="rId6" Type="http://schemas.openxmlformats.org/officeDocument/2006/relationships/hyperlink" Target="mailto:Rue.Huereca-Retana@ksde.gov" TargetMode="External"/><Relationship Id="rId5" Type="http://schemas.openxmlformats.org/officeDocument/2006/relationships/hyperlink" Target="mailto:Jean.Rush@ksde.gov" TargetMode="External"/><Relationship Id="rId4" Type="http://schemas.openxmlformats.org/officeDocument/2006/relationships/hyperlink" Target="mailto:Amber.Miller@ksde.gov"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https://www.ksde.gov/docs/default-source/ad/2026-2027-kesa-compliance-guide.pdf?Status=Master&amp;sfvrsn=84451a89_2" TargetMode="External"/><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comments" Target="../comments/comment1.xml"/></Relationships>
</file>

<file path=ppt/slides/_rels/slide8.xml.rels><?xml version="1.0" encoding="UTF-8" standalone="yes"?>
<Relationships xmlns="http://schemas.openxmlformats.org/package/2006/relationships"><Relationship Id="rId8" Type="http://schemas.openxmlformats.org/officeDocument/2006/relationships/image" Target="../media/image28.png"/><Relationship Id="rId3" Type="http://schemas.openxmlformats.org/officeDocument/2006/relationships/image" Target="../media/image23.png"/><Relationship Id="rId7"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19.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24.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90"/>
        <p:cNvGrpSpPr/>
        <p:nvPr/>
      </p:nvGrpSpPr>
      <p:grpSpPr>
        <a:xfrm>
          <a:off x="0" y="0"/>
          <a:ext cx="0" cy="0"/>
          <a:chOff x="0" y="0"/>
          <a:chExt cx="0" cy="0"/>
        </a:xfrm>
      </p:grpSpPr>
      <p:sp>
        <p:nvSpPr>
          <p:cNvPr id="291" name="Google Shape;291;g3f338b875b8_0_0"/>
          <p:cNvSpPr txBox="1">
            <a:spLocks noGrp="1"/>
          </p:cNvSpPr>
          <p:nvPr>
            <p:ph type="title"/>
          </p:nvPr>
        </p:nvSpPr>
        <p:spPr>
          <a:xfrm>
            <a:off x="1893456" y="423334"/>
            <a:ext cx="8340300" cy="2713200"/>
          </a:xfrm>
          <a:prstGeom prst="rect">
            <a:avLst/>
          </a:prstGeom>
          <a:noFill/>
          <a:ln>
            <a:noFill/>
          </a:ln>
        </p:spPr>
        <p:txBody>
          <a:bodyPr spcFirstLastPara="1" wrap="square" lIns="91425" tIns="45700" rIns="914400" bIns="45700" anchor="ctr" anchorCtr="0">
            <a:noAutofit/>
          </a:bodyPr>
          <a:lstStyle/>
          <a:p>
            <a:pPr marL="0" lvl="0" indent="0" algn="l" rtl="0">
              <a:lnSpc>
                <a:spcPct val="100000"/>
              </a:lnSpc>
              <a:spcBef>
                <a:spcPts val="0"/>
              </a:spcBef>
              <a:spcAft>
                <a:spcPts val="0"/>
              </a:spcAft>
              <a:buClr>
                <a:schemeClr val="lt1"/>
              </a:buClr>
              <a:buSzPts val="6600"/>
              <a:buFont typeface="Open Sans SemiBold"/>
              <a:buNone/>
            </a:pPr>
            <a:r>
              <a:rPr lang="en-US"/>
              <a:t>Central Region Cohort Meeting</a:t>
            </a:r>
            <a:endParaRPr/>
          </a:p>
        </p:txBody>
      </p:sp>
      <p:sp>
        <p:nvSpPr>
          <p:cNvPr id="292" name="Google Shape;292;g3f338b875b8_0_0"/>
          <p:cNvSpPr txBox="1">
            <a:spLocks noGrp="1"/>
          </p:cNvSpPr>
          <p:nvPr>
            <p:ph type="body" idx="1"/>
          </p:nvPr>
        </p:nvSpPr>
        <p:spPr>
          <a:xfrm>
            <a:off x="1893456" y="3246268"/>
            <a:ext cx="8340300" cy="1500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1800"/>
              <a:buNone/>
            </a:pPr>
            <a:r>
              <a:rPr lang="en-US" sz="2800"/>
              <a:t>Great Ideas in Education Conference</a:t>
            </a:r>
            <a:endParaRPr sz="2800"/>
          </a:p>
          <a:p>
            <a:pPr marL="0" lvl="0" indent="0" algn="l" rtl="0">
              <a:lnSpc>
                <a:spcPct val="100000"/>
              </a:lnSpc>
              <a:spcBef>
                <a:spcPts val="0"/>
              </a:spcBef>
              <a:spcAft>
                <a:spcPts val="0"/>
              </a:spcAft>
              <a:buClr>
                <a:schemeClr val="lt1"/>
              </a:buClr>
              <a:buSzPts val="1800"/>
              <a:buNone/>
            </a:pPr>
            <a:r>
              <a:rPr lang="en-US" sz="2800"/>
              <a:t>July 2026</a:t>
            </a:r>
            <a:endParaRPr sz="28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g3f4357fb10a_0_108"/>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en-US"/>
              <a:t>Before Your School Improvement Day</a:t>
            </a:r>
            <a:endParaRPr/>
          </a:p>
        </p:txBody>
      </p:sp>
      <p:sp>
        <p:nvSpPr>
          <p:cNvPr id="427" name="Google Shape;427;g3f4357fb10a_0_108"/>
          <p:cNvSpPr txBox="1">
            <a:spLocks noGrp="1"/>
          </p:cNvSpPr>
          <p:nvPr>
            <p:ph type="body" idx="1"/>
          </p:nvPr>
        </p:nvSpPr>
        <p:spPr>
          <a:xfrm>
            <a:off x="838200" y="1644073"/>
            <a:ext cx="10515600" cy="4533000"/>
          </a:xfrm>
          <a:prstGeom prst="rect">
            <a:avLst/>
          </a:prstGeom>
          <a:noFill/>
          <a:ln>
            <a:noFill/>
          </a:ln>
        </p:spPr>
        <p:txBody>
          <a:bodyPr spcFirstLastPara="1" wrap="square" lIns="91425" tIns="45700" rIns="91425" bIns="45700" anchor="t" anchorCtr="0">
            <a:normAutofit/>
          </a:bodyPr>
          <a:lstStyle/>
          <a:p>
            <a:pPr marL="457200" lvl="0" indent="-393700" algn="l" rtl="0">
              <a:lnSpc>
                <a:spcPct val="100000"/>
              </a:lnSpc>
              <a:spcBef>
                <a:spcPts val="0"/>
              </a:spcBef>
              <a:spcAft>
                <a:spcPts val="0"/>
              </a:spcAft>
              <a:buClr>
                <a:srgbClr val="000000"/>
              </a:buClr>
              <a:buSzPts val="2600"/>
              <a:buFont typeface="Open Sans Light"/>
              <a:buChar char="∙"/>
            </a:pPr>
            <a:r>
              <a:rPr lang="en-US" sz="2600" b="1">
                <a:solidFill>
                  <a:srgbClr val="000000"/>
                </a:solidFill>
                <a:latin typeface="Open Sans"/>
                <a:ea typeface="Open Sans"/>
                <a:cs typeface="Open Sans"/>
                <a:sym typeface="Open Sans"/>
              </a:rPr>
              <a:t>Register</a:t>
            </a:r>
            <a:r>
              <a:rPr lang="en-US" sz="2600">
                <a:solidFill>
                  <a:srgbClr val="000000"/>
                </a:solidFill>
              </a:rPr>
              <a:t> all who will attend:  </a:t>
            </a:r>
            <a:r>
              <a:rPr lang="en-US" sz="2600" u="sng">
                <a:solidFill>
                  <a:schemeClr val="hlink"/>
                </a:solidFill>
                <a:hlinkClick r:id="rId3"/>
              </a:rPr>
              <a:t>26-27 School Improvement Day Schedule with Registration Links</a:t>
            </a:r>
            <a:r>
              <a:rPr lang="en-US" sz="2600">
                <a:solidFill>
                  <a:srgbClr val="000000"/>
                </a:solidFill>
              </a:rPr>
              <a:t>.</a:t>
            </a:r>
            <a:endParaRPr sz="2600">
              <a:solidFill>
                <a:srgbClr val="000000"/>
              </a:solidFill>
            </a:endParaRPr>
          </a:p>
          <a:p>
            <a:pPr marL="457200" lvl="0" indent="0" algn="l" rtl="0">
              <a:lnSpc>
                <a:spcPct val="100000"/>
              </a:lnSpc>
              <a:spcBef>
                <a:spcPts val="600"/>
              </a:spcBef>
              <a:spcAft>
                <a:spcPts val="0"/>
              </a:spcAft>
              <a:buSzPts val="2118"/>
              <a:buNone/>
            </a:pPr>
            <a:endParaRPr sz="2600">
              <a:solidFill>
                <a:srgbClr val="000000"/>
              </a:solidFill>
            </a:endParaRPr>
          </a:p>
          <a:p>
            <a:pPr marL="457200" lvl="0" indent="-393700" algn="l" rtl="0">
              <a:lnSpc>
                <a:spcPct val="100000"/>
              </a:lnSpc>
              <a:spcBef>
                <a:spcPts val="600"/>
              </a:spcBef>
              <a:spcAft>
                <a:spcPts val="0"/>
              </a:spcAft>
              <a:buClr>
                <a:srgbClr val="000000"/>
              </a:buClr>
              <a:buSzPts val="2600"/>
              <a:buFont typeface="Open Sans Light"/>
              <a:buChar char="∙"/>
            </a:pPr>
            <a:r>
              <a:rPr lang="en-US" sz="2600" b="1">
                <a:solidFill>
                  <a:srgbClr val="000000"/>
                </a:solidFill>
                <a:latin typeface="Open Sans"/>
                <a:ea typeface="Open Sans"/>
                <a:cs typeface="Open Sans"/>
                <a:sym typeface="Open Sans"/>
              </a:rPr>
              <a:t>Prepare </a:t>
            </a:r>
            <a:r>
              <a:rPr lang="en-US" sz="2600">
                <a:solidFill>
                  <a:srgbClr val="000000"/>
                </a:solidFill>
              </a:rPr>
              <a:t>your KESA DLT for the System Share-outs at the beginning of the Day using the </a:t>
            </a:r>
            <a:r>
              <a:rPr lang="en-US" sz="2600" u="sng">
                <a:solidFill>
                  <a:schemeClr val="hlink"/>
                </a:solidFill>
                <a:hlinkClick r:id="rId4"/>
              </a:rPr>
              <a:t>Implementation Standards/Indicators &amp; Share-out Questions</a:t>
            </a:r>
            <a:r>
              <a:rPr lang="en-US" sz="2600">
                <a:solidFill>
                  <a:srgbClr val="000000"/>
                </a:solidFill>
              </a:rPr>
              <a:t>.</a:t>
            </a:r>
            <a:endParaRPr sz="2600">
              <a:solidFill>
                <a:srgbClr val="000000"/>
              </a:solidFill>
            </a:endParaRPr>
          </a:p>
          <a:p>
            <a:pPr marL="457200" lvl="0" indent="0" algn="l" rtl="0">
              <a:lnSpc>
                <a:spcPct val="100000"/>
              </a:lnSpc>
              <a:spcBef>
                <a:spcPts val="600"/>
              </a:spcBef>
              <a:spcAft>
                <a:spcPts val="0"/>
              </a:spcAft>
              <a:buSzPts val="2118"/>
              <a:buNone/>
            </a:pPr>
            <a:endParaRPr sz="2600">
              <a:solidFill>
                <a:srgbClr val="000000"/>
              </a:solidFill>
            </a:endParaRPr>
          </a:p>
          <a:p>
            <a:pPr marL="457200" lvl="0" indent="-393700" algn="l" rtl="0">
              <a:lnSpc>
                <a:spcPct val="100000"/>
              </a:lnSpc>
              <a:spcBef>
                <a:spcPts val="600"/>
              </a:spcBef>
              <a:spcAft>
                <a:spcPts val="0"/>
              </a:spcAft>
              <a:buClr>
                <a:srgbClr val="000000"/>
              </a:buClr>
              <a:buSzPts val="2600"/>
              <a:buFont typeface="Open Sans Light"/>
              <a:buChar char="∙"/>
            </a:pPr>
            <a:r>
              <a:rPr lang="en-US" sz="2600" b="1">
                <a:solidFill>
                  <a:srgbClr val="000000"/>
                </a:solidFill>
                <a:latin typeface="Open Sans"/>
                <a:ea typeface="Open Sans"/>
                <a:cs typeface="Open Sans"/>
                <a:sym typeface="Open Sans"/>
              </a:rPr>
              <a:t>Download </a:t>
            </a:r>
            <a:r>
              <a:rPr lang="en-US" sz="2600">
                <a:solidFill>
                  <a:srgbClr val="000000"/>
                </a:solidFill>
              </a:rPr>
              <a:t>the updated Action Plan Template (coming soon) so you can prepare a rough draft of your 26-27 action plan.</a:t>
            </a:r>
            <a:endParaRPr sz="2600">
              <a:solidFill>
                <a:srgbClr val="000000"/>
              </a:solidFill>
            </a:endParaRPr>
          </a:p>
          <a:p>
            <a:pPr marL="0" lvl="0" indent="0" algn="l" rtl="0">
              <a:lnSpc>
                <a:spcPct val="100000"/>
              </a:lnSpc>
              <a:spcBef>
                <a:spcPts val="600"/>
              </a:spcBef>
              <a:spcAft>
                <a:spcPts val="0"/>
              </a:spcAft>
              <a:buSzPts val="1800"/>
              <a:buNone/>
            </a:pPr>
            <a:endParaRPr sz="3000">
              <a:solidFill>
                <a:srgbClr val="000000"/>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g3f4357fb10a_0_119"/>
          <p:cNvSpPr txBox="1">
            <a:spLocks noGrp="1"/>
          </p:cNvSpPr>
          <p:nvPr>
            <p:ph type="title"/>
          </p:nvPr>
        </p:nvSpPr>
        <p:spPr>
          <a:xfrm>
            <a:off x="838200" y="365125"/>
            <a:ext cx="10515600" cy="835800"/>
          </a:xfrm>
          <a:prstGeom prst="rect">
            <a:avLst/>
          </a:prstGeom>
          <a:noFill/>
          <a:ln>
            <a:noFill/>
          </a:ln>
        </p:spPr>
        <p:txBody>
          <a:bodyPr spcFirstLastPara="1" wrap="square" lIns="91425" tIns="45700" rIns="91425" bIns="45700" anchor="b" anchorCtr="0">
            <a:noAutofit/>
          </a:bodyPr>
          <a:lstStyle/>
          <a:p>
            <a:pPr marL="0" lvl="0" indent="0" algn="l" rtl="0">
              <a:lnSpc>
                <a:spcPct val="100000"/>
              </a:lnSpc>
              <a:spcBef>
                <a:spcPts val="0"/>
              </a:spcBef>
              <a:spcAft>
                <a:spcPts val="0"/>
              </a:spcAft>
              <a:buClr>
                <a:schemeClr val="dk1"/>
              </a:buClr>
              <a:buSzPts val="3200"/>
              <a:buFont typeface="Open Sans SemiBold"/>
              <a:buNone/>
            </a:pPr>
            <a:r>
              <a:rPr lang="en-US" sz="3600"/>
              <a:t>During your School Improvement Day</a:t>
            </a:r>
            <a:endParaRPr sz="3600"/>
          </a:p>
        </p:txBody>
      </p:sp>
      <p:sp>
        <p:nvSpPr>
          <p:cNvPr id="434" name="Google Shape;434;g3f4357fb10a_0_119"/>
          <p:cNvSpPr txBox="1">
            <a:spLocks noGrp="1"/>
          </p:cNvSpPr>
          <p:nvPr>
            <p:ph type="body" idx="4294967295"/>
          </p:nvPr>
        </p:nvSpPr>
        <p:spPr>
          <a:xfrm>
            <a:off x="658125" y="1786225"/>
            <a:ext cx="11122500" cy="4788000"/>
          </a:xfrm>
          <a:prstGeom prst="rect">
            <a:avLst/>
          </a:prstGeom>
          <a:noFill/>
          <a:ln>
            <a:noFill/>
          </a:ln>
        </p:spPr>
        <p:txBody>
          <a:bodyPr spcFirstLastPara="1" wrap="square" lIns="91425" tIns="45700" rIns="91425" bIns="45700" anchor="t" anchorCtr="0">
            <a:normAutofit fontScale="92500" lnSpcReduction="20000"/>
          </a:bodyPr>
          <a:lstStyle/>
          <a:p>
            <a:pPr marL="457200" lvl="0" indent="-436282" algn="l" rtl="0">
              <a:lnSpc>
                <a:spcPct val="100000"/>
              </a:lnSpc>
              <a:spcBef>
                <a:spcPts val="600"/>
              </a:spcBef>
              <a:spcAft>
                <a:spcPts val="0"/>
              </a:spcAft>
              <a:buSzPct val="99972"/>
              <a:buChar char="●"/>
            </a:pPr>
            <a:r>
              <a:rPr lang="en-US" sz="3535"/>
              <a:t>System Share-outs on implementation of 25-26 KESA Action Plan</a:t>
            </a:r>
            <a:endParaRPr sz="3535"/>
          </a:p>
          <a:p>
            <a:pPr marL="0" lvl="0" indent="0" algn="l" rtl="0">
              <a:lnSpc>
                <a:spcPct val="100000"/>
              </a:lnSpc>
              <a:spcBef>
                <a:spcPts val="600"/>
              </a:spcBef>
              <a:spcAft>
                <a:spcPts val="0"/>
              </a:spcAft>
              <a:buSzPct val="61164"/>
              <a:buNone/>
            </a:pPr>
            <a:endParaRPr sz="3535"/>
          </a:p>
          <a:p>
            <a:pPr marL="457200" lvl="0" indent="-436282" algn="l" rtl="0">
              <a:lnSpc>
                <a:spcPct val="100000"/>
              </a:lnSpc>
              <a:spcBef>
                <a:spcPts val="600"/>
              </a:spcBef>
              <a:spcAft>
                <a:spcPts val="0"/>
              </a:spcAft>
              <a:buSzPct val="99972"/>
              <a:buChar char="●"/>
            </a:pPr>
            <a:r>
              <a:rPr lang="en-US" sz="3535"/>
              <a:t>Reflect on implementation of 25-26 KESA Action Plan through collaboration</a:t>
            </a:r>
            <a:endParaRPr sz="3535"/>
          </a:p>
          <a:p>
            <a:pPr marL="0" lvl="0" indent="0" algn="l" rtl="0">
              <a:lnSpc>
                <a:spcPct val="100000"/>
              </a:lnSpc>
              <a:spcBef>
                <a:spcPts val="600"/>
              </a:spcBef>
              <a:spcAft>
                <a:spcPts val="0"/>
              </a:spcAft>
              <a:buSzPct val="61164"/>
              <a:buNone/>
            </a:pPr>
            <a:endParaRPr sz="3535"/>
          </a:p>
          <a:p>
            <a:pPr marL="457200" lvl="0" indent="-436282" algn="l" rtl="0">
              <a:lnSpc>
                <a:spcPct val="100000"/>
              </a:lnSpc>
              <a:spcBef>
                <a:spcPts val="600"/>
              </a:spcBef>
              <a:spcAft>
                <a:spcPts val="0"/>
              </a:spcAft>
              <a:buSzPct val="99972"/>
              <a:buChar char="●"/>
            </a:pPr>
            <a:r>
              <a:rPr lang="en-US" sz="3535"/>
              <a:t>Identify Current State in Fundamentals &amp; Structures</a:t>
            </a:r>
            <a:endParaRPr sz="3535"/>
          </a:p>
          <a:p>
            <a:pPr marL="0" lvl="0" indent="0" algn="l" rtl="0">
              <a:lnSpc>
                <a:spcPct val="100000"/>
              </a:lnSpc>
              <a:spcBef>
                <a:spcPts val="600"/>
              </a:spcBef>
              <a:spcAft>
                <a:spcPts val="0"/>
              </a:spcAft>
              <a:buSzPct val="61164"/>
              <a:buNone/>
            </a:pPr>
            <a:endParaRPr sz="3535"/>
          </a:p>
          <a:p>
            <a:pPr marL="457200" lvl="0" indent="-436282" algn="l" rtl="0">
              <a:lnSpc>
                <a:spcPct val="100000"/>
              </a:lnSpc>
              <a:spcBef>
                <a:spcPts val="600"/>
              </a:spcBef>
              <a:spcAft>
                <a:spcPts val="0"/>
              </a:spcAft>
              <a:buSzPct val="99972"/>
              <a:buChar char="●"/>
            </a:pPr>
            <a:r>
              <a:rPr lang="en-US" sz="3535"/>
              <a:t>Create a rough draft of your 26-27 KESA Action Plan</a:t>
            </a:r>
            <a:endParaRPr sz="3535"/>
          </a:p>
          <a:p>
            <a:pPr marL="514350" lvl="0" indent="-184150" algn="l" rtl="0">
              <a:lnSpc>
                <a:spcPct val="100000"/>
              </a:lnSpc>
              <a:spcBef>
                <a:spcPts val="600"/>
              </a:spcBef>
              <a:spcAft>
                <a:spcPts val="0"/>
              </a:spcAft>
              <a:buSzPct val="80000"/>
              <a:buFont typeface="Arial"/>
              <a:buNone/>
            </a:pPr>
            <a:endParaRPr sz="2000"/>
          </a:p>
          <a:p>
            <a:pPr marL="457200" lvl="0" indent="0" algn="l" rtl="0">
              <a:lnSpc>
                <a:spcPct val="100000"/>
              </a:lnSpc>
              <a:spcBef>
                <a:spcPts val="600"/>
              </a:spcBef>
              <a:spcAft>
                <a:spcPts val="0"/>
              </a:spcAft>
              <a:buSzPct val="108108"/>
              <a:buNone/>
            </a:pPr>
            <a:endParaRPr/>
          </a:p>
        </p:txBody>
      </p:sp>
      <p:sp>
        <p:nvSpPr>
          <p:cNvPr id="435" name="Google Shape;435;g3f4357fb10a_0_119"/>
          <p:cNvSpPr txBox="1">
            <a:spLocks noGrp="1"/>
          </p:cNvSpPr>
          <p:nvPr>
            <p:ph type="body" idx="1"/>
          </p:nvPr>
        </p:nvSpPr>
        <p:spPr>
          <a:xfrm>
            <a:off x="2823150" y="3678648"/>
            <a:ext cx="10515600" cy="4533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600"/>
              </a:spcBef>
              <a:spcAft>
                <a:spcPts val="0"/>
              </a:spcAft>
              <a:buSzPts val="1800"/>
              <a:buNone/>
            </a:pP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g3f4357fb10a_0_232"/>
          <p:cNvSpPr txBox="1"/>
          <p:nvPr/>
        </p:nvSpPr>
        <p:spPr>
          <a:xfrm>
            <a:off x="4049300" y="1796375"/>
            <a:ext cx="4873200" cy="2312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7200"/>
              <a:buFont typeface="Arial"/>
              <a:buNone/>
            </a:pPr>
            <a:r>
              <a:rPr lang="en-US" sz="7200" b="1" i="0" u="none" strike="noStrike" cap="none">
                <a:solidFill>
                  <a:schemeClr val="dk1"/>
                </a:solidFill>
                <a:latin typeface="Open Sans"/>
                <a:ea typeface="Open Sans"/>
                <a:cs typeface="Open Sans"/>
                <a:sym typeface="Open Sans"/>
              </a:rPr>
              <a:t>Q &amp; A</a:t>
            </a:r>
            <a:endParaRPr sz="7200" b="1" i="0" u="none" strike="noStrike" cap="none">
              <a:solidFill>
                <a:schemeClr val="dk1"/>
              </a:solidFill>
              <a:latin typeface="Open Sans"/>
              <a:ea typeface="Open Sans"/>
              <a:cs typeface="Open Sans"/>
              <a:sym typeface="Open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46"/>
        <p:cNvGrpSpPr/>
        <p:nvPr/>
      </p:nvGrpSpPr>
      <p:grpSpPr>
        <a:xfrm>
          <a:off x="0" y="0"/>
          <a:ext cx="0" cy="0"/>
          <a:chOff x="0" y="0"/>
          <a:chExt cx="0" cy="0"/>
        </a:xfrm>
      </p:grpSpPr>
      <p:sp>
        <p:nvSpPr>
          <p:cNvPr id="447" name="Google Shape;447;g3f4357fb10a_0_240"/>
          <p:cNvSpPr txBox="1">
            <a:spLocks noGrp="1"/>
          </p:cNvSpPr>
          <p:nvPr>
            <p:ph type="title"/>
          </p:nvPr>
        </p:nvSpPr>
        <p:spPr>
          <a:xfrm>
            <a:off x="838200" y="269875"/>
            <a:ext cx="5053200" cy="10737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800"/>
              <a:buNone/>
            </a:pPr>
            <a:r>
              <a:rPr lang="en-US"/>
              <a:t>Implementation Collaboration</a:t>
            </a:r>
            <a:endParaRPr/>
          </a:p>
        </p:txBody>
      </p:sp>
      <p:sp>
        <p:nvSpPr>
          <p:cNvPr id="448" name="Google Shape;448;g3f4357fb10a_0_240"/>
          <p:cNvSpPr txBox="1">
            <a:spLocks noGrp="1"/>
          </p:cNvSpPr>
          <p:nvPr>
            <p:ph type="body" idx="1"/>
          </p:nvPr>
        </p:nvSpPr>
        <p:spPr>
          <a:xfrm>
            <a:off x="838200" y="1215300"/>
            <a:ext cx="4454100" cy="43230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600"/>
              </a:spcBef>
              <a:spcAft>
                <a:spcPts val="0"/>
              </a:spcAft>
              <a:buSzPts val="1800"/>
              <a:buNone/>
            </a:pPr>
            <a:endParaRPr/>
          </a:p>
          <a:p>
            <a:pPr marL="457200" lvl="0" indent="-355600" algn="l" rtl="0">
              <a:lnSpc>
                <a:spcPct val="100000"/>
              </a:lnSpc>
              <a:spcBef>
                <a:spcPts val="600"/>
              </a:spcBef>
              <a:spcAft>
                <a:spcPts val="0"/>
              </a:spcAft>
              <a:buSzPts val="2000"/>
              <a:buChar char="●"/>
            </a:pPr>
            <a:r>
              <a:rPr lang="en-US"/>
              <a:t>Small group, discuss:</a:t>
            </a:r>
            <a:endParaRPr/>
          </a:p>
          <a:p>
            <a:pPr marL="914400" lvl="1" indent="-355600" algn="l" rtl="0">
              <a:lnSpc>
                <a:spcPct val="100000"/>
              </a:lnSpc>
              <a:spcBef>
                <a:spcPts val="0"/>
              </a:spcBef>
              <a:spcAft>
                <a:spcPts val="0"/>
              </a:spcAft>
              <a:buSzPts val="2000"/>
              <a:buChar char="○"/>
            </a:pPr>
            <a:r>
              <a:rPr lang="en-US" sz="2000"/>
              <a:t>What is one implementation success to this point you are most proud of?</a:t>
            </a:r>
            <a:endParaRPr sz="2000"/>
          </a:p>
          <a:p>
            <a:pPr marL="914400" lvl="1" indent="-355600" algn="l" rtl="0">
              <a:lnSpc>
                <a:spcPct val="100000"/>
              </a:lnSpc>
              <a:spcBef>
                <a:spcPts val="0"/>
              </a:spcBef>
              <a:spcAft>
                <a:spcPts val="0"/>
              </a:spcAft>
              <a:buSzPts val="2000"/>
              <a:buChar char="○"/>
            </a:pPr>
            <a:r>
              <a:rPr lang="en-US" sz="2000"/>
              <a:t>What has been the most significant challenge or barrier so far?</a:t>
            </a:r>
            <a:endParaRPr sz="2000"/>
          </a:p>
          <a:p>
            <a:pPr marL="0" lvl="0" indent="0" algn="l" rtl="0">
              <a:lnSpc>
                <a:spcPct val="100000"/>
              </a:lnSpc>
              <a:spcBef>
                <a:spcPts val="600"/>
              </a:spcBef>
              <a:spcAft>
                <a:spcPts val="0"/>
              </a:spcAft>
              <a:buSzPts val="1800"/>
              <a:buNone/>
            </a:pPr>
            <a:endParaRPr/>
          </a:p>
          <a:p>
            <a:pPr marL="457200" lvl="0" indent="-355600" algn="l" rtl="0">
              <a:lnSpc>
                <a:spcPct val="100000"/>
              </a:lnSpc>
              <a:spcBef>
                <a:spcPts val="600"/>
              </a:spcBef>
              <a:spcAft>
                <a:spcPts val="0"/>
              </a:spcAft>
              <a:buSzPts val="2000"/>
              <a:buChar char="●"/>
            </a:pPr>
            <a:r>
              <a:rPr lang="en-US"/>
              <a:t>Large group, share:</a:t>
            </a:r>
            <a:endParaRPr/>
          </a:p>
          <a:p>
            <a:pPr marL="914400" lvl="1" indent="-355600" algn="l" rtl="0">
              <a:lnSpc>
                <a:spcPct val="100000"/>
              </a:lnSpc>
              <a:spcBef>
                <a:spcPts val="0"/>
              </a:spcBef>
              <a:spcAft>
                <a:spcPts val="0"/>
              </a:spcAft>
              <a:buSzPts val="2000"/>
              <a:buChar char="○"/>
            </a:pPr>
            <a:r>
              <a:rPr lang="en-US" sz="2000"/>
              <a:t>Common successes</a:t>
            </a:r>
            <a:endParaRPr sz="2000"/>
          </a:p>
          <a:p>
            <a:pPr marL="914400" lvl="1" indent="-355600" algn="l" rtl="0">
              <a:lnSpc>
                <a:spcPct val="100000"/>
              </a:lnSpc>
              <a:spcBef>
                <a:spcPts val="0"/>
              </a:spcBef>
              <a:spcAft>
                <a:spcPts val="0"/>
              </a:spcAft>
              <a:buSzPts val="2000"/>
              <a:buChar char="○"/>
            </a:pPr>
            <a:r>
              <a:rPr lang="en-US" sz="2000"/>
              <a:t>Common challenges</a:t>
            </a:r>
            <a:endParaRPr sz="2000"/>
          </a:p>
          <a:p>
            <a:pPr marL="0" lvl="0" indent="0" algn="l" rtl="0">
              <a:lnSpc>
                <a:spcPct val="100000"/>
              </a:lnSpc>
              <a:spcBef>
                <a:spcPts val="600"/>
              </a:spcBef>
              <a:spcAft>
                <a:spcPts val="0"/>
              </a:spcAft>
              <a:buSzPts val="1800"/>
              <a:buNone/>
            </a:pPr>
            <a:endParaRPr/>
          </a:p>
          <a:p>
            <a:pPr marL="457200" lvl="0" indent="-355600" algn="l" rtl="0">
              <a:lnSpc>
                <a:spcPct val="100000"/>
              </a:lnSpc>
              <a:spcBef>
                <a:spcPts val="600"/>
              </a:spcBef>
              <a:spcAft>
                <a:spcPts val="0"/>
              </a:spcAft>
              <a:buSzPts val="2000"/>
              <a:buChar char="●"/>
            </a:pPr>
            <a:r>
              <a:rPr lang="en-US"/>
              <a:t>Please be sure to share contact information at your table.</a:t>
            </a:r>
            <a:endParaRPr/>
          </a:p>
          <a:p>
            <a:pPr marL="0" lvl="0" indent="0" algn="l" rtl="0">
              <a:lnSpc>
                <a:spcPct val="100000"/>
              </a:lnSpc>
              <a:spcBef>
                <a:spcPts val="600"/>
              </a:spcBef>
              <a:spcAft>
                <a:spcPts val="0"/>
              </a:spcAft>
              <a:buSzPts val="1800"/>
              <a:buNone/>
            </a:pPr>
            <a:endParaRPr sz="2300"/>
          </a:p>
        </p:txBody>
      </p:sp>
      <p:sp>
        <p:nvSpPr>
          <p:cNvPr id="449" name="Google Shape;449;g3f4357fb10a_0_240"/>
          <p:cNvSpPr txBox="1">
            <a:spLocks noGrp="1"/>
          </p:cNvSpPr>
          <p:nvPr>
            <p:ph type="body" idx="2"/>
          </p:nvPr>
        </p:nvSpPr>
        <p:spPr>
          <a:xfrm>
            <a:off x="6172200" y="1800447"/>
            <a:ext cx="5181600" cy="43764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600"/>
              </a:spcBef>
              <a:spcAft>
                <a:spcPts val="0"/>
              </a:spcAft>
              <a:buSzPts val="1800"/>
              <a:buNone/>
            </a:pPr>
            <a:endParaRPr/>
          </a:p>
        </p:txBody>
      </p:sp>
      <p:pic>
        <p:nvPicPr>
          <p:cNvPr id="450" name="Google Shape;450;g3f4357fb10a_0_240"/>
          <p:cNvPicPr preferRelativeResize="0"/>
          <p:nvPr/>
        </p:nvPicPr>
        <p:blipFill rotWithShape="1">
          <a:blip r:embed="rId3">
            <a:alphaModFix/>
          </a:blip>
          <a:srcRect/>
          <a:stretch/>
        </p:blipFill>
        <p:spPr>
          <a:xfrm>
            <a:off x="5891275" y="511475"/>
            <a:ext cx="5962650" cy="573064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g3f4357fb10a_0_247"/>
          <p:cNvSpPr txBox="1">
            <a:spLocks noGrp="1"/>
          </p:cNvSpPr>
          <p:nvPr>
            <p:ph type="body" idx="1"/>
          </p:nvPr>
        </p:nvSpPr>
        <p:spPr>
          <a:xfrm>
            <a:off x="838200" y="1644073"/>
            <a:ext cx="10515600" cy="4533000"/>
          </a:xfrm>
          <a:prstGeom prst="rect">
            <a:avLst/>
          </a:prstGeom>
          <a:noFill/>
          <a:ln>
            <a:noFill/>
          </a:ln>
        </p:spPr>
        <p:txBody>
          <a:bodyPr spcFirstLastPara="1" wrap="square" lIns="91425" tIns="45700" rIns="91425" bIns="45700" anchor="t" anchorCtr="0">
            <a:normAutofit/>
          </a:bodyPr>
          <a:lstStyle/>
          <a:p>
            <a:pPr marL="457200" lvl="0" indent="-368300" algn="l" rtl="0">
              <a:lnSpc>
                <a:spcPct val="100000"/>
              </a:lnSpc>
              <a:spcBef>
                <a:spcPts val="600"/>
              </a:spcBef>
              <a:spcAft>
                <a:spcPts val="0"/>
              </a:spcAft>
              <a:buSzPts val="2200"/>
              <a:buChar char="●"/>
            </a:pPr>
            <a:r>
              <a:rPr lang="en-US" sz="2400"/>
              <a:t>(Contact Information for Region or Cohort Executive)</a:t>
            </a:r>
            <a:endParaRPr sz="2400"/>
          </a:p>
          <a:p>
            <a:pPr marL="457200" lvl="0" indent="0" algn="l" rtl="0">
              <a:lnSpc>
                <a:spcPct val="100000"/>
              </a:lnSpc>
              <a:spcBef>
                <a:spcPts val="600"/>
              </a:spcBef>
              <a:spcAft>
                <a:spcPts val="0"/>
              </a:spcAft>
              <a:buSzPts val="1800"/>
              <a:buNone/>
            </a:pPr>
            <a:endParaRPr sz="2400"/>
          </a:p>
          <a:p>
            <a:pPr marL="0" lvl="0" indent="0" algn="l" rtl="0">
              <a:lnSpc>
                <a:spcPct val="100000"/>
              </a:lnSpc>
              <a:spcBef>
                <a:spcPts val="600"/>
              </a:spcBef>
              <a:spcAft>
                <a:spcPts val="0"/>
              </a:spcAft>
              <a:buSzPts val="1800"/>
              <a:buNone/>
            </a:pPr>
            <a:endParaRPr sz="2400"/>
          </a:p>
          <a:p>
            <a:pPr marL="457200" lvl="0" indent="-368300" algn="l" rtl="0">
              <a:lnSpc>
                <a:spcPct val="100000"/>
              </a:lnSpc>
              <a:spcBef>
                <a:spcPts val="600"/>
              </a:spcBef>
              <a:spcAft>
                <a:spcPts val="0"/>
              </a:spcAft>
              <a:buSzPts val="2200"/>
              <a:buChar char="●"/>
            </a:pPr>
            <a:r>
              <a:rPr lang="en-US" sz="2400"/>
              <a:t>Fundamental Panel Discussions tomorrow morning - extension of today’s discussion</a:t>
            </a:r>
            <a:endParaRPr sz="2400"/>
          </a:p>
          <a:p>
            <a:pPr marL="0" lvl="0" indent="0" algn="l" rtl="0">
              <a:lnSpc>
                <a:spcPct val="100000"/>
              </a:lnSpc>
              <a:spcBef>
                <a:spcPts val="600"/>
              </a:spcBef>
              <a:spcAft>
                <a:spcPts val="0"/>
              </a:spcAft>
              <a:buSzPts val="1800"/>
              <a:buNone/>
            </a:pPr>
            <a:endParaRPr sz="2400"/>
          </a:p>
          <a:p>
            <a:pPr marL="0" lvl="0" indent="0" algn="l" rtl="0">
              <a:lnSpc>
                <a:spcPct val="100000"/>
              </a:lnSpc>
              <a:spcBef>
                <a:spcPts val="600"/>
              </a:spcBef>
              <a:spcAft>
                <a:spcPts val="0"/>
              </a:spcAft>
              <a:buSzPts val="1800"/>
              <a:buNone/>
            </a:pPr>
            <a:endParaRPr sz="2400"/>
          </a:p>
          <a:p>
            <a:pPr marL="457200" lvl="0" indent="-368300" algn="l" rtl="0">
              <a:lnSpc>
                <a:spcPct val="100000"/>
              </a:lnSpc>
              <a:spcBef>
                <a:spcPts val="600"/>
              </a:spcBef>
              <a:spcAft>
                <a:spcPts val="0"/>
              </a:spcAft>
              <a:buSzPts val="2200"/>
              <a:buChar char="●"/>
            </a:pPr>
            <a:r>
              <a:rPr lang="en-US" sz="2400"/>
              <a:t>School Improvement Day Prep Meetings - highly encourage at least 1 member of your KESA DLT to attend.</a:t>
            </a:r>
            <a:endParaRPr sz="2400"/>
          </a:p>
        </p:txBody>
      </p:sp>
      <p:sp>
        <p:nvSpPr>
          <p:cNvPr id="457" name="Google Shape;457;g3f4357fb10a_0_247"/>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SzPts val="1800"/>
              <a:buNone/>
            </a:pPr>
            <a:r>
              <a:rPr lang="en-US"/>
              <a:t>Wrap-up</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61"/>
        <p:cNvGrpSpPr/>
        <p:nvPr/>
      </p:nvGrpSpPr>
      <p:grpSpPr>
        <a:xfrm>
          <a:off x="0" y="0"/>
          <a:ext cx="0" cy="0"/>
          <a:chOff x="0" y="0"/>
          <a:chExt cx="0" cy="0"/>
        </a:xfrm>
      </p:grpSpPr>
      <p:sp>
        <p:nvSpPr>
          <p:cNvPr id="462" name="Google Shape;462;g3f4357fb10a_0_253"/>
          <p:cNvSpPr txBox="1">
            <a:spLocks noGrp="1"/>
          </p:cNvSpPr>
          <p:nvPr>
            <p:ph type="body" idx="1"/>
          </p:nvPr>
        </p:nvSpPr>
        <p:spPr>
          <a:xfrm>
            <a:off x="935425" y="3322875"/>
            <a:ext cx="5051400" cy="2423700"/>
          </a:xfrm>
          <a:prstGeom prst="rect">
            <a:avLst/>
          </a:prstGeom>
          <a:noFill/>
          <a:ln>
            <a:noFill/>
          </a:ln>
        </p:spPr>
        <p:txBody>
          <a:bodyPr spcFirstLastPara="1" wrap="square" lIns="91425" tIns="45700" rIns="91425" bIns="45700" anchor="ctr" anchorCtr="0">
            <a:normAutofit fontScale="25000" lnSpcReduction="20000"/>
          </a:bodyPr>
          <a:lstStyle/>
          <a:p>
            <a:pPr marL="609583" lvl="0" indent="-304791" algn="l" rtl="0">
              <a:lnSpc>
                <a:spcPct val="100000"/>
              </a:lnSpc>
              <a:spcBef>
                <a:spcPts val="600"/>
              </a:spcBef>
              <a:spcAft>
                <a:spcPts val="0"/>
              </a:spcAft>
              <a:buSzPct val="83333"/>
              <a:buNone/>
            </a:pPr>
            <a:r>
              <a:rPr lang="en-US" sz="7200">
                <a:latin typeface="Open Sans SemiBold"/>
                <a:ea typeface="Open Sans SemiBold"/>
                <a:cs typeface="Open Sans SemiBold"/>
                <a:sym typeface="Open Sans SemiBold"/>
              </a:rPr>
              <a:t>Mindy Bruce, Central Regional Executive</a:t>
            </a:r>
            <a:endParaRPr>
              <a:latin typeface="Open Sans SemiBold"/>
              <a:ea typeface="Open Sans SemiBold"/>
              <a:cs typeface="Open Sans SemiBold"/>
              <a:sym typeface="Open Sans SemiBold"/>
            </a:endParaRPr>
          </a:p>
          <a:p>
            <a:pPr marL="304792" lvl="0" indent="0" algn="l" rtl="0">
              <a:lnSpc>
                <a:spcPct val="100000"/>
              </a:lnSpc>
              <a:spcBef>
                <a:spcPts val="600"/>
              </a:spcBef>
              <a:spcAft>
                <a:spcPts val="0"/>
              </a:spcAft>
              <a:buSzPct val="83333"/>
              <a:buNone/>
            </a:pPr>
            <a:r>
              <a:rPr lang="en-US" sz="7200" u="sng">
                <a:solidFill>
                  <a:schemeClr val="hlink"/>
                </a:solidFill>
                <a:hlinkClick r:id="rId3"/>
              </a:rPr>
              <a:t>Mindy.Bruce@ksde.gov</a:t>
            </a:r>
            <a:endParaRPr sz="7200"/>
          </a:p>
          <a:p>
            <a:pPr marL="304792" lvl="0" indent="0" algn="l" rtl="0">
              <a:lnSpc>
                <a:spcPct val="100000"/>
              </a:lnSpc>
              <a:spcBef>
                <a:spcPts val="600"/>
              </a:spcBef>
              <a:spcAft>
                <a:spcPts val="0"/>
              </a:spcAft>
              <a:buSzPct val="83333"/>
              <a:buNone/>
            </a:pPr>
            <a:endParaRPr sz="7200"/>
          </a:p>
          <a:p>
            <a:pPr marL="609583" lvl="0" indent="-304791" algn="l" rtl="0">
              <a:lnSpc>
                <a:spcPct val="100000"/>
              </a:lnSpc>
              <a:spcBef>
                <a:spcPts val="600"/>
              </a:spcBef>
              <a:spcAft>
                <a:spcPts val="0"/>
              </a:spcAft>
              <a:buSzPct val="83333"/>
              <a:buNone/>
            </a:pPr>
            <a:r>
              <a:rPr lang="en-US" sz="7200">
                <a:latin typeface="Open Sans SemiBold"/>
                <a:ea typeface="Open Sans SemiBold"/>
                <a:cs typeface="Open Sans SemiBold"/>
                <a:sym typeface="Open Sans SemiBold"/>
              </a:rPr>
              <a:t>Amber Miller, West Regional Executive</a:t>
            </a:r>
            <a:endParaRPr>
              <a:latin typeface="Open Sans SemiBold"/>
              <a:ea typeface="Open Sans SemiBold"/>
              <a:cs typeface="Open Sans SemiBold"/>
              <a:sym typeface="Open Sans SemiBold"/>
            </a:endParaRPr>
          </a:p>
          <a:p>
            <a:pPr marL="609583" lvl="0" indent="-304791" algn="l" rtl="0">
              <a:lnSpc>
                <a:spcPct val="100000"/>
              </a:lnSpc>
              <a:spcBef>
                <a:spcPts val="600"/>
              </a:spcBef>
              <a:spcAft>
                <a:spcPts val="0"/>
              </a:spcAft>
              <a:buSzPct val="83333"/>
              <a:buNone/>
            </a:pPr>
            <a:r>
              <a:rPr lang="en-US" sz="7200" u="sng">
                <a:solidFill>
                  <a:schemeClr val="hlink"/>
                </a:solidFill>
                <a:hlinkClick r:id="rId4"/>
              </a:rPr>
              <a:t>Amber.Miller@ksde.gov</a:t>
            </a:r>
            <a:endParaRPr sz="7200"/>
          </a:p>
          <a:p>
            <a:pPr marL="609583" lvl="0" indent="-304791" algn="l" rtl="0">
              <a:lnSpc>
                <a:spcPct val="100000"/>
              </a:lnSpc>
              <a:spcBef>
                <a:spcPts val="600"/>
              </a:spcBef>
              <a:spcAft>
                <a:spcPts val="0"/>
              </a:spcAft>
              <a:buSzPct val="83333"/>
              <a:buNone/>
            </a:pPr>
            <a:endParaRPr sz="7200"/>
          </a:p>
          <a:p>
            <a:pPr marL="609583" lvl="0" indent="-304791" algn="l" rtl="0">
              <a:lnSpc>
                <a:spcPct val="100000"/>
              </a:lnSpc>
              <a:spcBef>
                <a:spcPts val="600"/>
              </a:spcBef>
              <a:spcAft>
                <a:spcPts val="0"/>
              </a:spcAft>
              <a:buSzPct val="83333"/>
              <a:buNone/>
            </a:pPr>
            <a:r>
              <a:rPr lang="en-US" sz="7200">
                <a:latin typeface="Open Sans SemiBold"/>
                <a:ea typeface="Open Sans SemiBold"/>
                <a:cs typeface="Open Sans SemiBold"/>
                <a:sym typeface="Open Sans SemiBold"/>
              </a:rPr>
              <a:t>Jean Rush, East Regional Executive</a:t>
            </a:r>
            <a:endParaRPr>
              <a:latin typeface="Open Sans SemiBold"/>
              <a:ea typeface="Open Sans SemiBold"/>
              <a:cs typeface="Open Sans SemiBold"/>
              <a:sym typeface="Open Sans SemiBold"/>
            </a:endParaRPr>
          </a:p>
          <a:p>
            <a:pPr marL="609583" lvl="0" indent="-304791" algn="l" rtl="0">
              <a:lnSpc>
                <a:spcPct val="100000"/>
              </a:lnSpc>
              <a:spcBef>
                <a:spcPts val="600"/>
              </a:spcBef>
              <a:spcAft>
                <a:spcPts val="0"/>
              </a:spcAft>
              <a:buSzPct val="83333"/>
              <a:buNone/>
            </a:pPr>
            <a:r>
              <a:rPr lang="en-US" sz="7200" u="sng">
                <a:solidFill>
                  <a:schemeClr val="hlink"/>
                </a:solidFill>
                <a:hlinkClick r:id="rId5"/>
              </a:rPr>
              <a:t>Jean.Rush@ksde.gov</a:t>
            </a:r>
            <a:endParaRPr sz="7200"/>
          </a:p>
          <a:p>
            <a:pPr marL="609583" lvl="0" indent="-304791" algn="l" rtl="0">
              <a:lnSpc>
                <a:spcPct val="100000"/>
              </a:lnSpc>
              <a:spcBef>
                <a:spcPts val="600"/>
              </a:spcBef>
              <a:spcAft>
                <a:spcPts val="0"/>
              </a:spcAft>
              <a:buSzPct val="83333"/>
              <a:buNone/>
            </a:pPr>
            <a:endParaRPr sz="7200"/>
          </a:p>
          <a:p>
            <a:pPr marL="609583" lvl="0" indent="-304791" algn="l" rtl="0">
              <a:lnSpc>
                <a:spcPct val="90000"/>
              </a:lnSpc>
              <a:spcBef>
                <a:spcPts val="1067"/>
              </a:spcBef>
              <a:spcAft>
                <a:spcPts val="0"/>
              </a:spcAft>
              <a:buSzPct val="300000"/>
              <a:buNone/>
            </a:pPr>
            <a:endParaRPr/>
          </a:p>
        </p:txBody>
      </p:sp>
      <p:sp>
        <p:nvSpPr>
          <p:cNvPr id="463" name="Google Shape;463;g3f4357fb10a_0_253"/>
          <p:cNvSpPr txBox="1">
            <a:spLocks noGrp="1"/>
          </p:cNvSpPr>
          <p:nvPr>
            <p:ph type="body" idx="2"/>
          </p:nvPr>
        </p:nvSpPr>
        <p:spPr>
          <a:xfrm>
            <a:off x="6554650" y="2997275"/>
            <a:ext cx="4592700" cy="2619900"/>
          </a:xfrm>
          <a:prstGeom prst="rect">
            <a:avLst/>
          </a:prstGeom>
          <a:noFill/>
          <a:ln>
            <a:noFill/>
          </a:ln>
        </p:spPr>
        <p:txBody>
          <a:bodyPr spcFirstLastPara="1" wrap="square" lIns="91425" tIns="45700" rIns="91425" bIns="45700" anchor="ctr" anchorCtr="0">
            <a:noAutofit/>
          </a:bodyPr>
          <a:lstStyle/>
          <a:p>
            <a:pPr marL="0" lvl="0" indent="0" algn="l" rtl="0">
              <a:lnSpc>
                <a:spcPct val="100000"/>
              </a:lnSpc>
              <a:spcBef>
                <a:spcPts val="0"/>
              </a:spcBef>
              <a:spcAft>
                <a:spcPts val="0"/>
              </a:spcAft>
              <a:buSzPts val="1500"/>
              <a:buNone/>
            </a:pPr>
            <a:r>
              <a:rPr lang="en-US"/>
              <a:t>    </a:t>
            </a:r>
            <a:r>
              <a:rPr lang="en-US" sz="1800">
                <a:latin typeface="Open Sans SemiBold"/>
                <a:ea typeface="Open Sans SemiBold"/>
                <a:cs typeface="Open Sans SemiBold"/>
                <a:sym typeface="Open Sans SemiBold"/>
              </a:rPr>
              <a:t>Rue Huereca-Retana, Adm. Specialist</a:t>
            </a:r>
            <a:endParaRPr>
              <a:latin typeface="Open Sans SemiBold"/>
              <a:ea typeface="Open Sans SemiBold"/>
              <a:cs typeface="Open Sans SemiBold"/>
              <a:sym typeface="Open Sans SemiBold"/>
            </a:endParaRPr>
          </a:p>
          <a:p>
            <a:pPr marL="608965" lvl="0" indent="-304165" algn="l" rtl="0">
              <a:lnSpc>
                <a:spcPct val="100000"/>
              </a:lnSpc>
              <a:spcBef>
                <a:spcPts val="0"/>
              </a:spcBef>
              <a:spcAft>
                <a:spcPts val="0"/>
              </a:spcAft>
              <a:buSzPts val="1500"/>
              <a:buNone/>
            </a:pPr>
            <a:r>
              <a:rPr lang="en-US" sz="1800" u="sng">
                <a:solidFill>
                  <a:schemeClr val="hlink"/>
                </a:solidFill>
                <a:hlinkClick r:id="rId6"/>
              </a:rPr>
              <a:t>Rue.Huereca-Retana@ksde.gov</a:t>
            </a:r>
            <a:endParaRPr sz="1800"/>
          </a:p>
          <a:p>
            <a:pPr marL="608965" lvl="0" indent="-304165" algn="l" rtl="0">
              <a:lnSpc>
                <a:spcPct val="100000"/>
              </a:lnSpc>
              <a:spcBef>
                <a:spcPts val="0"/>
              </a:spcBef>
              <a:spcAft>
                <a:spcPts val="0"/>
              </a:spcAft>
              <a:buSzPts val="1500"/>
              <a:buNone/>
            </a:pPr>
            <a:r>
              <a:rPr lang="en-US" sz="1800"/>
              <a:t> </a:t>
            </a:r>
            <a:endParaRPr/>
          </a:p>
          <a:p>
            <a:pPr marL="608965" lvl="0" indent="-304165" algn="l" rtl="0">
              <a:lnSpc>
                <a:spcPct val="100000"/>
              </a:lnSpc>
              <a:spcBef>
                <a:spcPts val="0"/>
              </a:spcBef>
              <a:spcAft>
                <a:spcPts val="0"/>
              </a:spcAft>
              <a:buSzPts val="1500"/>
              <a:buNone/>
            </a:pPr>
            <a:r>
              <a:rPr lang="en-US" sz="1800">
                <a:latin typeface="Open Sans SemiBold"/>
                <a:ea typeface="Open Sans SemiBold"/>
                <a:cs typeface="Open Sans SemiBold"/>
                <a:sym typeface="Open Sans SemiBold"/>
              </a:rPr>
              <a:t>Jay Scott, Director (Cohorts Lead)</a:t>
            </a:r>
            <a:endParaRPr>
              <a:latin typeface="Open Sans SemiBold"/>
              <a:ea typeface="Open Sans SemiBold"/>
              <a:cs typeface="Open Sans SemiBold"/>
              <a:sym typeface="Open Sans SemiBold"/>
            </a:endParaRPr>
          </a:p>
          <a:p>
            <a:pPr marL="608965" lvl="0" indent="-304165" algn="l" rtl="0">
              <a:lnSpc>
                <a:spcPct val="100000"/>
              </a:lnSpc>
              <a:spcBef>
                <a:spcPts val="0"/>
              </a:spcBef>
              <a:spcAft>
                <a:spcPts val="0"/>
              </a:spcAft>
              <a:buSzPts val="1500"/>
              <a:buNone/>
            </a:pPr>
            <a:r>
              <a:rPr lang="en-US" sz="1800" u="sng">
                <a:solidFill>
                  <a:schemeClr val="hlink"/>
                </a:solidFill>
                <a:hlinkClick r:id="rId7"/>
              </a:rPr>
              <a:t>Jay.Scott@ksde.gov</a:t>
            </a:r>
            <a:endParaRPr sz="1800"/>
          </a:p>
          <a:p>
            <a:pPr marL="608965" lvl="0" indent="-304165" algn="l" rtl="0">
              <a:lnSpc>
                <a:spcPct val="100000"/>
              </a:lnSpc>
              <a:spcBef>
                <a:spcPts val="0"/>
              </a:spcBef>
              <a:spcAft>
                <a:spcPts val="0"/>
              </a:spcAft>
              <a:buSzPts val="1500"/>
              <a:buNone/>
            </a:pPr>
            <a:r>
              <a:rPr lang="en-US" sz="1800"/>
              <a:t>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g3f7f013a0e3_0_1"/>
          <p:cNvSpPr txBox="1">
            <a:spLocks noGrp="1"/>
          </p:cNvSpPr>
          <p:nvPr>
            <p:ph type="title"/>
          </p:nvPr>
        </p:nvSpPr>
        <p:spPr>
          <a:xfrm>
            <a:off x="1450665" y="1310185"/>
            <a:ext cx="9212700" cy="27816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SzPts val="4400"/>
              <a:buNone/>
            </a:pPr>
            <a:r>
              <a:rPr lang="en-US"/>
              <a:t>Connection activity &amp; Introductions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04" name="Google Shape;304;g3f338b875b8_0_5"/>
          <p:cNvSpPr txBox="1">
            <a:spLocks noGrp="1"/>
          </p:cNvSpPr>
          <p:nvPr>
            <p:ph type="title"/>
          </p:nvPr>
        </p:nvSpPr>
        <p:spPr>
          <a:xfrm>
            <a:off x="836612" y="152401"/>
            <a:ext cx="3931800" cy="3037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4400"/>
              <a:buFont typeface="Open Sans SemiBold"/>
              <a:buNone/>
            </a:pPr>
            <a:endParaRPr/>
          </a:p>
          <a:p>
            <a:pPr marL="0" lvl="0" indent="0" algn="l" rtl="0">
              <a:lnSpc>
                <a:spcPct val="100000"/>
              </a:lnSpc>
              <a:spcBef>
                <a:spcPts val="0"/>
              </a:spcBef>
              <a:spcAft>
                <a:spcPts val="0"/>
              </a:spcAft>
              <a:buClr>
                <a:schemeClr val="dk1"/>
              </a:buClr>
              <a:buSzPts val="4400"/>
              <a:buFont typeface="Open Sans SemiBold"/>
              <a:buNone/>
            </a:pPr>
            <a:r>
              <a:rPr lang="en-US"/>
              <a:t>Objectives:</a:t>
            </a:r>
            <a:endParaRPr/>
          </a:p>
        </p:txBody>
      </p:sp>
      <p:sp>
        <p:nvSpPr>
          <p:cNvPr id="305" name="Google Shape;305;g3f338b875b8_0_5"/>
          <p:cNvSpPr txBox="1">
            <a:spLocks noGrp="1"/>
          </p:cNvSpPr>
          <p:nvPr>
            <p:ph type="body" idx="1"/>
          </p:nvPr>
        </p:nvSpPr>
        <p:spPr>
          <a:xfrm>
            <a:off x="584375" y="1311300"/>
            <a:ext cx="4642200" cy="31245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600"/>
              <a:buNone/>
            </a:pPr>
            <a:endParaRPr sz="2400"/>
          </a:p>
          <a:p>
            <a:pPr marL="457200" lvl="0" indent="-393700" algn="l" rtl="0">
              <a:lnSpc>
                <a:spcPct val="100000"/>
              </a:lnSpc>
              <a:spcBef>
                <a:spcPts val="0"/>
              </a:spcBef>
              <a:spcAft>
                <a:spcPts val="0"/>
              </a:spcAft>
              <a:buSzPts val="2600"/>
              <a:buChar char="●"/>
            </a:pPr>
            <a:r>
              <a:rPr lang="en-US" sz="2600"/>
              <a:t>Unpack the revised School Improvement Model</a:t>
            </a:r>
            <a:endParaRPr sz="2600"/>
          </a:p>
          <a:p>
            <a:pPr marL="0" lvl="0" indent="0" algn="l" rtl="0">
              <a:lnSpc>
                <a:spcPct val="100000"/>
              </a:lnSpc>
              <a:spcBef>
                <a:spcPts val="0"/>
              </a:spcBef>
              <a:spcAft>
                <a:spcPts val="0"/>
              </a:spcAft>
              <a:buSzPts val="1600"/>
              <a:buNone/>
            </a:pPr>
            <a:endParaRPr sz="2600"/>
          </a:p>
          <a:p>
            <a:pPr marL="457200" lvl="0" indent="-393700" algn="l" rtl="0">
              <a:lnSpc>
                <a:spcPct val="100000"/>
              </a:lnSpc>
              <a:spcBef>
                <a:spcPts val="0"/>
              </a:spcBef>
              <a:spcAft>
                <a:spcPts val="0"/>
              </a:spcAft>
              <a:buSzPts val="2600"/>
              <a:buChar char="●"/>
            </a:pPr>
            <a:r>
              <a:rPr lang="en-US" sz="2600"/>
              <a:t>Preview the 26-27 School Improvement Day</a:t>
            </a:r>
            <a:endParaRPr sz="2600"/>
          </a:p>
          <a:p>
            <a:pPr marL="0" lvl="0" indent="0" algn="l" rtl="0">
              <a:lnSpc>
                <a:spcPct val="100000"/>
              </a:lnSpc>
              <a:spcBef>
                <a:spcPts val="0"/>
              </a:spcBef>
              <a:spcAft>
                <a:spcPts val="0"/>
              </a:spcAft>
              <a:buSzPts val="1600"/>
              <a:buNone/>
            </a:pPr>
            <a:endParaRPr sz="2600"/>
          </a:p>
          <a:p>
            <a:pPr marL="457200" lvl="0" indent="-393700" algn="l" rtl="0">
              <a:lnSpc>
                <a:spcPct val="100000"/>
              </a:lnSpc>
              <a:spcBef>
                <a:spcPts val="0"/>
              </a:spcBef>
              <a:spcAft>
                <a:spcPts val="0"/>
              </a:spcAft>
              <a:buSzPts val="2600"/>
              <a:buChar char="●"/>
            </a:pPr>
            <a:r>
              <a:rPr lang="en-US" sz="2600"/>
              <a:t>Collaborate on implementation of your current Action Plan</a:t>
            </a:r>
            <a:endParaRPr sz="2600"/>
          </a:p>
        </p:txBody>
      </p:sp>
      <p:pic>
        <p:nvPicPr>
          <p:cNvPr id="306" name="Google Shape;306;g3f338b875b8_0_5"/>
          <p:cNvPicPr preferRelativeResize="0"/>
          <p:nvPr/>
        </p:nvPicPr>
        <p:blipFill rotWithShape="1">
          <a:blip r:embed="rId3">
            <a:alphaModFix/>
          </a:blip>
          <a:srcRect/>
          <a:stretch/>
        </p:blipFill>
        <p:spPr>
          <a:xfrm>
            <a:off x="5378975" y="152400"/>
            <a:ext cx="6660625" cy="605819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g3f338b875b8_0_12"/>
          <p:cNvSpPr txBox="1">
            <a:spLocks noGrp="1"/>
          </p:cNvSpPr>
          <p:nvPr>
            <p:ph type="body" idx="1"/>
          </p:nvPr>
        </p:nvSpPr>
        <p:spPr>
          <a:xfrm>
            <a:off x="838200" y="1644073"/>
            <a:ext cx="10515600" cy="45330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600"/>
              </a:spcBef>
              <a:spcAft>
                <a:spcPts val="0"/>
              </a:spcAft>
              <a:buSzPts val="1800"/>
              <a:buNone/>
            </a:pPr>
            <a:r>
              <a:rPr lang="en-US" sz="2800">
                <a:latin typeface="Open Sans SemiBold"/>
                <a:ea typeface="Open Sans SemiBold"/>
                <a:cs typeface="Open Sans SemiBold"/>
                <a:sym typeface="Open Sans SemiBold"/>
              </a:rPr>
              <a:t>If</a:t>
            </a:r>
            <a:r>
              <a:rPr lang="en-US" sz="2800"/>
              <a:t> we strengthen coherence across Kansas,</a:t>
            </a:r>
            <a:endParaRPr/>
          </a:p>
          <a:p>
            <a:pPr marL="0" lvl="0" indent="0" algn="l" rtl="0">
              <a:lnSpc>
                <a:spcPct val="100000"/>
              </a:lnSpc>
              <a:spcBef>
                <a:spcPts val="600"/>
              </a:spcBef>
              <a:spcAft>
                <a:spcPts val="0"/>
              </a:spcAft>
              <a:buSzPts val="1800"/>
              <a:buNone/>
            </a:pPr>
            <a:endParaRPr sz="2800"/>
          </a:p>
          <a:p>
            <a:pPr marL="0" lvl="0" indent="0" algn="l" rtl="0">
              <a:lnSpc>
                <a:spcPct val="100000"/>
              </a:lnSpc>
              <a:spcBef>
                <a:spcPts val="600"/>
              </a:spcBef>
              <a:spcAft>
                <a:spcPts val="0"/>
              </a:spcAft>
              <a:buSzPts val="1800"/>
              <a:buNone/>
            </a:pPr>
            <a:endParaRPr sz="2800">
              <a:latin typeface="Open Sans SemiBold"/>
              <a:ea typeface="Open Sans SemiBold"/>
              <a:cs typeface="Open Sans SemiBold"/>
              <a:sym typeface="Open Sans SemiBold"/>
            </a:endParaRPr>
          </a:p>
          <a:p>
            <a:pPr marL="0" lvl="0" indent="0" algn="l" rtl="0">
              <a:lnSpc>
                <a:spcPct val="100000"/>
              </a:lnSpc>
              <a:spcBef>
                <a:spcPts val="600"/>
              </a:spcBef>
              <a:spcAft>
                <a:spcPts val="0"/>
              </a:spcAft>
              <a:buSzPts val="1800"/>
              <a:buNone/>
            </a:pPr>
            <a:r>
              <a:rPr lang="en-US" sz="2800">
                <a:latin typeface="Open Sans SemiBold"/>
                <a:ea typeface="Open Sans SemiBold"/>
                <a:cs typeface="Open Sans SemiBold"/>
                <a:sym typeface="Open Sans SemiBold"/>
              </a:rPr>
              <a:t>By</a:t>
            </a:r>
            <a:r>
              <a:rPr lang="en-US" sz="2800"/>
              <a:t> focusing on a few high-leverage, fundamental actions,</a:t>
            </a:r>
            <a:endParaRPr/>
          </a:p>
          <a:p>
            <a:pPr marL="0" lvl="0" indent="0" algn="l" rtl="0">
              <a:lnSpc>
                <a:spcPct val="100000"/>
              </a:lnSpc>
              <a:spcBef>
                <a:spcPts val="600"/>
              </a:spcBef>
              <a:spcAft>
                <a:spcPts val="0"/>
              </a:spcAft>
              <a:buSzPts val="1800"/>
              <a:buNone/>
            </a:pPr>
            <a:endParaRPr sz="2800"/>
          </a:p>
          <a:p>
            <a:pPr marL="0" lvl="0" indent="0" algn="l" rtl="0">
              <a:lnSpc>
                <a:spcPct val="100000"/>
              </a:lnSpc>
              <a:spcBef>
                <a:spcPts val="600"/>
              </a:spcBef>
              <a:spcAft>
                <a:spcPts val="0"/>
              </a:spcAft>
              <a:buSzPts val="1800"/>
              <a:buNone/>
            </a:pPr>
            <a:endParaRPr sz="2800">
              <a:latin typeface="Open Sans SemiBold"/>
              <a:ea typeface="Open Sans SemiBold"/>
              <a:cs typeface="Open Sans SemiBold"/>
              <a:sym typeface="Open Sans SemiBold"/>
            </a:endParaRPr>
          </a:p>
          <a:p>
            <a:pPr marL="0" lvl="0" indent="0" algn="l" rtl="0">
              <a:lnSpc>
                <a:spcPct val="100000"/>
              </a:lnSpc>
              <a:spcBef>
                <a:spcPts val="600"/>
              </a:spcBef>
              <a:spcAft>
                <a:spcPts val="0"/>
              </a:spcAft>
              <a:buSzPts val="1800"/>
              <a:buNone/>
            </a:pPr>
            <a:r>
              <a:rPr lang="en-US" sz="2800">
                <a:latin typeface="Open Sans SemiBold"/>
                <a:ea typeface="Open Sans SemiBold"/>
                <a:cs typeface="Open Sans SemiBold"/>
                <a:sym typeface="Open Sans SemiBold"/>
              </a:rPr>
              <a:t>Then</a:t>
            </a:r>
            <a:r>
              <a:rPr lang="en-US" sz="2800"/>
              <a:t> our students will develop more knowledge and skills leading to greater opportunities and fewer limitations.</a:t>
            </a:r>
            <a:endParaRPr/>
          </a:p>
        </p:txBody>
      </p:sp>
      <p:sp>
        <p:nvSpPr>
          <p:cNvPr id="312" name="Google Shape;312;g3f338b875b8_0_12"/>
          <p:cNvSpPr txBox="1">
            <a:spLocks noGrp="1"/>
          </p:cNvSpPr>
          <p:nvPr>
            <p:ph type="title"/>
          </p:nvPr>
        </p:nvSpPr>
        <p:spPr>
          <a:xfrm>
            <a:off x="838200" y="379650"/>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800"/>
              <a:buNone/>
            </a:pPr>
            <a:r>
              <a:rPr lang="en-US"/>
              <a:t>School Improvement Theory of Action</a:t>
            </a:r>
            <a:endParaRPr/>
          </a:p>
        </p:txBody>
      </p:sp>
      <p:sp>
        <p:nvSpPr>
          <p:cNvPr id="313" name="Google Shape;313;g3f338b875b8_0_12"/>
          <p:cNvSpPr/>
          <p:nvPr/>
        </p:nvSpPr>
        <p:spPr>
          <a:xfrm>
            <a:off x="1175650" y="2225601"/>
            <a:ext cx="363000" cy="829200"/>
          </a:xfrm>
          <a:prstGeom prst="downArrow">
            <a:avLst>
              <a:gd name="adj1" fmla="val 50000"/>
              <a:gd name="adj2" fmla="val 50000"/>
            </a:avLst>
          </a:prstGeom>
          <a:solidFill>
            <a:schemeClr val="accent1"/>
          </a:solidFill>
          <a:ln w="254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
        <p:nvSpPr>
          <p:cNvPr id="314" name="Google Shape;314;g3f338b875b8_0_12"/>
          <p:cNvSpPr/>
          <p:nvPr/>
        </p:nvSpPr>
        <p:spPr>
          <a:xfrm>
            <a:off x="1175650" y="3750325"/>
            <a:ext cx="363000" cy="829200"/>
          </a:xfrm>
          <a:prstGeom prst="downArrow">
            <a:avLst>
              <a:gd name="adj1" fmla="val 50000"/>
              <a:gd name="adj2" fmla="val 50000"/>
            </a:avLst>
          </a:prstGeom>
          <a:solidFill>
            <a:schemeClr val="accent1"/>
          </a:solidFill>
          <a:ln w="25400" cap="flat" cmpd="sng">
            <a:solidFill>
              <a:schemeClr val="lt2"/>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0" i="0" u="none" strike="noStrike" cap="none">
              <a:solidFill>
                <a:schemeClr val="lt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11">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11">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11">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13"/>
                                        </p:tgtEl>
                                        <p:attrNameLst>
                                          <p:attrName>style.visibility</p:attrName>
                                        </p:attrNameLst>
                                      </p:cBhvr>
                                      <p:to>
                                        <p:strVal val="visible"/>
                                      </p:to>
                                    </p:set>
                                    <p:animEffect transition="in" filter="fade">
                                      <p:cBhvr>
                                        <p:cTn id="35" dur="1000"/>
                                        <p:tgtEl>
                                          <p:spTgt spid="313"/>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14"/>
                                        </p:tgtEl>
                                        <p:attrNameLst>
                                          <p:attrName>style.visibility</p:attrName>
                                        </p:attrNameLst>
                                      </p:cBhvr>
                                      <p:to>
                                        <p:strVal val="visible"/>
                                      </p:to>
                                    </p:set>
                                    <p:animEffect transition="in" filter="fade">
                                      <p:cBhvr>
                                        <p:cTn id="40" dur="1000"/>
                                        <p:tgtEl>
                                          <p:spTgt spid="3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g3f338b875b8_0_94"/>
          <p:cNvSpPr txBox="1">
            <a:spLocks noGrp="1"/>
          </p:cNvSpPr>
          <p:nvPr>
            <p:ph type="body" idx="1"/>
          </p:nvPr>
        </p:nvSpPr>
        <p:spPr>
          <a:xfrm>
            <a:off x="1073875" y="1467250"/>
            <a:ext cx="7269000" cy="4786200"/>
          </a:xfrm>
          <a:prstGeom prst="rect">
            <a:avLst/>
          </a:prstGeom>
          <a:noFill/>
          <a:ln>
            <a:noFill/>
          </a:ln>
        </p:spPr>
        <p:txBody>
          <a:bodyPr spcFirstLastPara="1" wrap="square" lIns="91425" tIns="45700" rIns="91425" bIns="45700" anchor="t" anchorCtr="0">
            <a:normAutofit/>
          </a:bodyPr>
          <a:lstStyle/>
          <a:p>
            <a:pPr marL="0" lvl="0" indent="0" algn="l" rtl="0">
              <a:lnSpc>
                <a:spcPct val="100000"/>
              </a:lnSpc>
              <a:spcBef>
                <a:spcPts val="600"/>
              </a:spcBef>
              <a:spcAft>
                <a:spcPts val="0"/>
              </a:spcAft>
              <a:buSzPts val="1800"/>
              <a:buNone/>
            </a:pPr>
            <a:r>
              <a:rPr lang="en-US">
                <a:latin typeface="Open Sans"/>
                <a:ea typeface="Open Sans"/>
                <a:cs typeface="Open Sans"/>
                <a:sym typeface="Open Sans"/>
              </a:rPr>
              <a:t>Mechanisms of School Improvement</a:t>
            </a:r>
            <a:endParaRPr/>
          </a:p>
          <a:p>
            <a:pPr marL="457200" lvl="0" indent="-342900" algn="l" rtl="0">
              <a:lnSpc>
                <a:spcPct val="100000"/>
              </a:lnSpc>
              <a:spcBef>
                <a:spcPts val="600"/>
              </a:spcBef>
              <a:spcAft>
                <a:spcPts val="0"/>
              </a:spcAft>
              <a:buSzPts val="1800"/>
              <a:buChar char="•"/>
            </a:pPr>
            <a:r>
              <a:rPr lang="en-US" sz="2000"/>
              <a:t>Kansas Education System Accreditation (KESA) (KSBOE) </a:t>
            </a:r>
            <a:endParaRPr/>
          </a:p>
          <a:p>
            <a:pPr marL="457200" lvl="0" indent="-342900" algn="l" rtl="0">
              <a:lnSpc>
                <a:spcPct val="100000"/>
              </a:lnSpc>
              <a:spcBef>
                <a:spcPts val="600"/>
              </a:spcBef>
              <a:spcAft>
                <a:spcPts val="0"/>
              </a:spcAft>
              <a:buSzPts val="1800"/>
              <a:buChar char="•"/>
            </a:pPr>
            <a:r>
              <a:rPr lang="en-US" sz="2000"/>
              <a:t>At-Risk Accountability (State Legislature) </a:t>
            </a:r>
            <a:endParaRPr/>
          </a:p>
          <a:p>
            <a:pPr marL="457200" lvl="0" indent="-342900" algn="l" rtl="0">
              <a:lnSpc>
                <a:spcPct val="100000"/>
              </a:lnSpc>
              <a:spcBef>
                <a:spcPts val="600"/>
              </a:spcBef>
              <a:spcAft>
                <a:spcPts val="0"/>
              </a:spcAft>
              <a:buSzPts val="1800"/>
              <a:buChar char="•"/>
            </a:pPr>
            <a:r>
              <a:rPr lang="en-US" sz="2000"/>
              <a:t>Legislative Needs Assessment (State Legislature) </a:t>
            </a:r>
            <a:endParaRPr/>
          </a:p>
          <a:p>
            <a:pPr marL="457200" lvl="0" indent="-342900" algn="l" rtl="0">
              <a:lnSpc>
                <a:spcPct val="100000"/>
              </a:lnSpc>
              <a:spcBef>
                <a:spcPts val="600"/>
              </a:spcBef>
              <a:spcAft>
                <a:spcPts val="0"/>
              </a:spcAft>
              <a:buSzPts val="1800"/>
              <a:buChar char="•"/>
            </a:pPr>
            <a:r>
              <a:rPr lang="en-US" sz="2000"/>
              <a:t>Title I ESEA (Federal Government)  </a:t>
            </a:r>
            <a:endParaRPr/>
          </a:p>
          <a:p>
            <a:pPr marL="457200" lvl="0" indent="-228600" algn="l" rtl="0">
              <a:lnSpc>
                <a:spcPct val="100000"/>
              </a:lnSpc>
              <a:spcBef>
                <a:spcPts val="600"/>
              </a:spcBef>
              <a:spcAft>
                <a:spcPts val="0"/>
              </a:spcAft>
              <a:buSzPts val="1800"/>
              <a:buNone/>
            </a:pPr>
            <a:endParaRPr/>
          </a:p>
        </p:txBody>
      </p:sp>
      <p:sp>
        <p:nvSpPr>
          <p:cNvPr id="320" name="Google Shape;320;g3f338b875b8_0_94"/>
          <p:cNvSpPr txBox="1">
            <a:spLocks noGrp="1"/>
          </p:cNvSpPr>
          <p:nvPr>
            <p:ph type="title"/>
          </p:nvPr>
        </p:nvSpPr>
        <p:spPr>
          <a:xfrm>
            <a:off x="1031838" y="318510"/>
            <a:ext cx="10515600" cy="13257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100000"/>
              </a:lnSpc>
              <a:spcBef>
                <a:spcPts val="0"/>
              </a:spcBef>
              <a:spcAft>
                <a:spcPts val="0"/>
              </a:spcAft>
              <a:buClr>
                <a:schemeClr val="dk1"/>
              </a:buClr>
              <a:buSzPct val="40909"/>
              <a:buNone/>
            </a:pPr>
            <a:r>
              <a:rPr lang="en-US"/>
              <a:t>How Do We Move School Improvement?</a:t>
            </a:r>
            <a:endParaRPr/>
          </a:p>
        </p:txBody>
      </p:sp>
      <p:pic>
        <p:nvPicPr>
          <p:cNvPr id="321" name="Google Shape;321;g3f338b875b8_0_94" descr="Single gear outline"/>
          <p:cNvPicPr preferRelativeResize="0"/>
          <p:nvPr/>
        </p:nvPicPr>
        <p:blipFill rotWithShape="1">
          <a:blip r:embed="rId3">
            <a:alphaModFix/>
          </a:blip>
          <a:srcRect/>
          <a:stretch/>
        </p:blipFill>
        <p:spPr>
          <a:xfrm>
            <a:off x="3238052" y="4337179"/>
            <a:ext cx="2119256" cy="2119256"/>
          </a:xfrm>
          <a:prstGeom prst="rect">
            <a:avLst/>
          </a:prstGeom>
          <a:noFill/>
          <a:ln>
            <a:noFill/>
          </a:ln>
        </p:spPr>
      </p:pic>
      <p:pic>
        <p:nvPicPr>
          <p:cNvPr id="322" name="Google Shape;322;g3f338b875b8_0_94" descr="Single gear outline"/>
          <p:cNvPicPr preferRelativeResize="0"/>
          <p:nvPr/>
        </p:nvPicPr>
        <p:blipFill rotWithShape="1">
          <a:blip r:embed="rId3">
            <a:alphaModFix/>
          </a:blip>
          <a:srcRect/>
          <a:stretch/>
        </p:blipFill>
        <p:spPr>
          <a:xfrm>
            <a:off x="4466217" y="3596694"/>
            <a:ext cx="2119256" cy="2119256"/>
          </a:xfrm>
          <a:prstGeom prst="rect">
            <a:avLst/>
          </a:prstGeom>
          <a:noFill/>
          <a:ln>
            <a:noFill/>
          </a:ln>
        </p:spPr>
      </p:pic>
      <p:pic>
        <p:nvPicPr>
          <p:cNvPr id="323" name="Google Shape;323;g3f338b875b8_0_94" descr="Single gear outline"/>
          <p:cNvPicPr preferRelativeResize="0"/>
          <p:nvPr/>
        </p:nvPicPr>
        <p:blipFill rotWithShape="1">
          <a:blip r:embed="rId3">
            <a:alphaModFix/>
          </a:blip>
          <a:srcRect/>
          <a:stretch/>
        </p:blipFill>
        <p:spPr>
          <a:xfrm>
            <a:off x="5689898" y="4339253"/>
            <a:ext cx="2119256" cy="2119256"/>
          </a:xfrm>
          <a:prstGeom prst="rect">
            <a:avLst/>
          </a:prstGeom>
          <a:noFill/>
          <a:ln>
            <a:noFill/>
          </a:ln>
        </p:spPr>
      </p:pic>
      <p:pic>
        <p:nvPicPr>
          <p:cNvPr id="324" name="Google Shape;324;g3f338b875b8_0_94" descr="Single gear outline"/>
          <p:cNvPicPr preferRelativeResize="0"/>
          <p:nvPr/>
        </p:nvPicPr>
        <p:blipFill rotWithShape="1">
          <a:blip r:embed="rId3">
            <a:alphaModFix/>
          </a:blip>
          <a:srcRect/>
          <a:stretch/>
        </p:blipFill>
        <p:spPr>
          <a:xfrm>
            <a:off x="6470276" y="3132268"/>
            <a:ext cx="2119256" cy="2119256"/>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28"/>
        <p:cNvGrpSpPr/>
        <p:nvPr/>
      </p:nvGrpSpPr>
      <p:grpSpPr>
        <a:xfrm>
          <a:off x="0" y="0"/>
          <a:ext cx="0" cy="0"/>
          <a:chOff x="0" y="0"/>
          <a:chExt cx="0" cy="0"/>
        </a:xfrm>
      </p:grpSpPr>
      <p:pic>
        <p:nvPicPr>
          <p:cNvPr id="329" name="Google Shape;329;g3f338b875b8_0_103"/>
          <p:cNvPicPr preferRelativeResize="0">
            <a:picLocks noGrp="1"/>
          </p:cNvPicPr>
          <p:nvPr>
            <p:ph type="body" idx="1"/>
          </p:nvPr>
        </p:nvPicPr>
        <p:blipFill rotWithShape="1">
          <a:blip r:embed="rId3">
            <a:alphaModFix/>
          </a:blip>
          <a:srcRect t="5362" b="12651"/>
          <a:stretch/>
        </p:blipFill>
        <p:spPr>
          <a:xfrm>
            <a:off x="4188250" y="1945250"/>
            <a:ext cx="7165500" cy="3960000"/>
          </a:xfrm>
          <a:prstGeom prst="rect">
            <a:avLst/>
          </a:prstGeom>
          <a:noFill/>
          <a:ln>
            <a:noFill/>
          </a:ln>
        </p:spPr>
      </p:pic>
      <p:sp>
        <p:nvSpPr>
          <p:cNvPr id="330" name="Google Shape;330;g3f338b875b8_0_103"/>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chemeClr val="dk1"/>
              </a:buClr>
              <a:buSzPts val="1800"/>
              <a:buNone/>
            </a:pPr>
            <a:r>
              <a:rPr lang="en-US"/>
              <a:t>Aligning School Improvement</a:t>
            </a:r>
            <a:endParaRPr/>
          </a:p>
        </p:txBody>
      </p:sp>
      <p:sp>
        <p:nvSpPr>
          <p:cNvPr id="331" name="Google Shape;331;g3f338b875b8_0_103"/>
          <p:cNvSpPr txBox="1"/>
          <p:nvPr/>
        </p:nvSpPr>
        <p:spPr>
          <a:xfrm>
            <a:off x="661452" y="2088474"/>
            <a:ext cx="3526800" cy="34479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2800"/>
              <a:buFont typeface="Arial"/>
              <a:buNone/>
            </a:pPr>
            <a:r>
              <a:rPr lang="en-US" sz="3400" b="0" i="0" u="none" strike="noStrike" cap="none">
                <a:solidFill>
                  <a:srgbClr val="000000"/>
                </a:solidFill>
                <a:latin typeface="Arial"/>
                <a:ea typeface="Arial"/>
                <a:cs typeface="Arial"/>
                <a:sym typeface="Arial"/>
              </a:rPr>
              <a:t>One combined system with aligned identification, plans, supports, and evaluation.</a:t>
            </a:r>
            <a:endParaRPr sz="20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35"/>
        <p:cNvGrpSpPr/>
        <p:nvPr/>
      </p:nvGrpSpPr>
      <p:grpSpPr>
        <a:xfrm>
          <a:off x="0" y="0"/>
          <a:ext cx="0" cy="0"/>
          <a:chOff x="0" y="0"/>
          <a:chExt cx="0" cy="0"/>
        </a:xfrm>
      </p:grpSpPr>
      <p:sp>
        <p:nvSpPr>
          <p:cNvPr id="336" name="Google Shape;336;g3f825b456ce_0_0"/>
          <p:cNvSpPr txBox="1">
            <a:spLocks noGrp="1"/>
          </p:cNvSpPr>
          <p:nvPr>
            <p:ph type="title"/>
          </p:nvPr>
        </p:nvSpPr>
        <p:spPr>
          <a:xfrm>
            <a:off x="952600" y="0"/>
            <a:ext cx="10287000" cy="13257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1"/>
              </a:buClr>
              <a:buSzPts val="4400"/>
              <a:buFont typeface="Open Sans SemiBold"/>
              <a:buNone/>
            </a:pPr>
            <a:r>
              <a:rPr lang="en-US"/>
              <a:t>What is an accreditation decision based on in 2026-2027?</a:t>
            </a:r>
            <a:endParaRPr/>
          </a:p>
        </p:txBody>
      </p:sp>
      <p:sp>
        <p:nvSpPr>
          <p:cNvPr id="337" name="Google Shape;337;g3f825b456ce_0_0"/>
          <p:cNvSpPr txBox="1"/>
          <p:nvPr/>
        </p:nvSpPr>
        <p:spPr>
          <a:xfrm>
            <a:off x="1181049" y="6016308"/>
            <a:ext cx="9578400" cy="369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dk1"/>
              </a:buClr>
              <a:buSzPts val="2000"/>
              <a:buFont typeface="Open Sans Light"/>
              <a:buNone/>
            </a:pPr>
            <a:r>
              <a:rPr lang="en-US" sz="1800" b="0" i="0" u="none" strike="noStrike" cap="none">
                <a:solidFill>
                  <a:schemeClr val="dk1"/>
                </a:solidFill>
                <a:latin typeface="Open Sans Light"/>
                <a:ea typeface="Open Sans Light"/>
                <a:cs typeface="Open Sans Light"/>
                <a:sym typeface="Open Sans Light"/>
              </a:rPr>
              <a:t> </a:t>
            </a:r>
            <a:endParaRPr sz="1400" b="0" i="0" u="none" strike="noStrike" cap="none">
              <a:solidFill>
                <a:srgbClr val="000000"/>
              </a:solidFill>
              <a:latin typeface="Arial"/>
              <a:ea typeface="Arial"/>
              <a:cs typeface="Arial"/>
              <a:sym typeface="Arial"/>
            </a:endParaRPr>
          </a:p>
        </p:txBody>
      </p:sp>
      <p:graphicFrame>
        <p:nvGraphicFramePr>
          <p:cNvPr id="338" name="Google Shape;338;g3f825b456ce_0_0"/>
          <p:cNvGraphicFramePr/>
          <p:nvPr>
            <p:extLst>
              <p:ext uri="{D42A27DB-BD31-4B8C-83A1-F6EECF244321}">
                <p14:modId xmlns:p14="http://schemas.microsoft.com/office/powerpoint/2010/main" val="836094024"/>
              </p:ext>
            </p:extLst>
          </p:nvPr>
        </p:nvGraphicFramePr>
        <p:xfrm>
          <a:off x="952500" y="1495875"/>
          <a:ext cx="10287000" cy="3916250"/>
        </p:xfrm>
        <a:graphic>
          <a:graphicData uri="http://schemas.openxmlformats.org/drawingml/2006/table">
            <a:tbl>
              <a:tblPr>
                <a:noFill/>
                <a:tableStyleId>{16567B8C-08C6-4DD3-8CFD-10C86E70115F}</a:tableStyleId>
              </a:tblPr>
              <a:tblGrid>
                <a:gridCol w="3429000">
                  <a:extLst>
                    <a:ext uri="{9D8B030D-6E8A-4147-A177-3AD203B41FA5}">
                      <a16:colId xmlns:a16="http://schemas.microsoft.com/office/drawing/2014/main" val="20000"/>
                    </a:ext>
                  </a:extLst>
                </a:gridCol>
                <a:gridCol w="3429000">
                  <a:extLst>
                    <a:ext uri="{9D8B030D-6E8A-4147-A177-3AD203B41FA5}">
                      <a16:colId xmlns:a16="http://schemas.microsoft.com/office/drawing/2014/main" val="20001"/>
                    </a:ext>
                  </a:extLst>
                </a:gridCol>
                <a:gridCol w="3429000">
                  <a:extLst>
                    <a:ext uri="{9D8B030D-6E8A-4147-A177-3AD203B41FA5}">
                      <a16:colId xmlns:a16="http://schemas.microsoft.com/office/drawing/2014/main" val="20002"/>
                    </a:ext>
                  </a:extLst>
                </a:gridCol>
              </a:tblGrid>
              <a:tr h="931575">
                <a:tc>
                  <a:txBody>
                    <a:bodyPr/>
                    <a:lstStyle/>
                    <a:p>
                      <a:pPr marL="0" marR="0" lvl="0" indent="0" algn="ctr" rtl="0">
                        <a:lnSpc>
                          <a:spcPct val="100000"/>
                        </a:lnSpc>
                        <a:spcBef>
                          <a:spcPts val="0"/>
                        </a:spcBef>
                        <a:spcAft>
                          <a:spcPts val="0"/>
                        </a:spcAft>
                        <a:buClr>
                          <a:srgbClr val="000000"/>
                        </a:buClr>
                        <a:buSzPts val="2000"/>
                        <a:buFont typeface="Arial"/>
                        <a:buNone/>
                      </a:pPr>
                      <a:r>
                        <a:rPr lang="en-US" sz="2000" b="1" u="none" strike="noStrike" cap="none">
                          <a:solidFill>
                            <a:schemeClr val="dk1"/>
                          </a:solidFill>
                          <a:latin typeface="Open Sans"/>
                          <a:ea typeface="Open Sans"/>
                          <a:cs typeface="Open Sans"/>
                          <a:sym typeface="Open Sans"/>
                        </a:rPr>
                        <a:t>KESA Area</a:t>
                      </a:r>
                      <a:endParaRPr sz="2000" b="1" u="none" strike="noStrike" cap="none">
                        <a:solidFill>
                          <a:schemeClr val="dk1"/>
                        </a:solidFill>
                        <a:latin typeface="Open Sans"/>
                        <a:ea typeface="Open Sans"/>
                        <a:cs typeface="Open Sans"/>
                        <a:sym typeface="Open Sans"/>
                      </a:endParaRPr>
                    </a:p>
                  </a:txBody>
                  <a:tcPr marL="91425" marR="91425" marT="91425" marB="91425">
                    <a:solidFill>
                      <a:schemeClr val="accent3"/>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b="1" u="none" strike="noStrike" cap="none">
                          <a:solidFill>
                            <a:schemeClr val="dk1"/>
                          </a:solidFill>
                          <a:latin typeface="Open Sans"/>
                          <a:ea typeface="Open Sans"/>
                          <a:cs typeface="Open Sans"/>
                          <a:sym typeface="Open Sans"/>
                        </a:rPr>
                        <a:t>What is evaluated?</a:t>
                      </a:r>
                      <a:endParaRPr sz="2000" b="1" u="none" strike="noStrike" cap="none">
                        <a:solidFill>
                          <a:schemeClr val="dk1"/>
                        </a:solidFill>
                        <a:latin typeface="Open Sans"/>
                        <a:ea typeface="Open Sans"/>
                        <a:cs typeface="Open Sans"/>
                        <a:sym typeface="Open Sans"/>
                      </a:endParaRPr>
                    </a:p>
                  </a:txBody>
                  <a:tcPr marL="91425" marR="91425" marT="91425" marB="91425">
                    <a:solidFill>
                      <a:schemeClr val="accent3"/>
                    </a:solidFill>
                  </a:tcPr>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b="1" u="none" strike="noStrike" cap="none">
                          <a:solidFill>
                            <a:schemeClr val="dk1"/>
                          </a:solidFill>
                          <a:latin typeface="Open Sans"/>
                          <a:ea typeface="Open Sans"/>
                          <a:cs typeface="Open Sans"/>
                          <a:sym typeface="Open Sans"/>
                        </a:rPr>
                        <a:t>What are the standards used to evaluate?</a:t>
                      </a:r>
                      <a:endParaRPr sz="2000" b="1" u="none" strike="noStrike" cap="none">
                        <a:solidFill>
                          <a:schemeClr val="dk1"/>
                        </a:solidFill>
                        <a:latin typeface="Open Sans"/>
                        <a:ea typeface="Open Sans"/>
                        <a:cs typeface="Open Sans"/>
                        <a:sym typeface="Open Sans"/>
                      </a:endParaRPr>
                    </a:p>
                  </a:txBody>
                  <a:tcPr marL="91425" marR="91425" marT="91425" marB="91425">
                    <a:solidFill>
                      <a:schemeClr val="accent3"/>
                    </a:solidFill>
                  </a:tcPr>
                </a:tc>
                <a:extLst>
                  <a:ext uri="{0D108BD9-81ED-4DB2-BD59-A6C34878D82A}">
                    <a16:rowId xmlns:a16="http://schemas.microsoft.com/office/drawing/2014/main" val="10000"/>
                  </a:ext>
                </a:extLst>
              </a:tr>
              <a:tr h="1240425">
                <a:tc>
                  <a:txBody>
                    <a:bodyPr/>
                    <a:lstStyle/>
                    <a:p>
                      <a:pPr marL="0" marR="0" lvl="0" indent="0" algn="ctr" rtl="0">
                        <a:lnSpc>
                          <a:spcPct val="100000"/>
                        </a:lnSpc>
                        <a:spcBef>
                          <a:spcPts val="0"/>
                        </a:spcBef>
                        <a:spcAft>
                          <a:spcPts val="0"/>
                        </a:spcAft>
                        <a:buClr>
                          <a:srgbClr val="000000"/>
                        </a:buClr>
                        <a:buSzPts val="2000"/>
                        <a:buFont typeface="Arial"/>
                        <a:buNone/>
                      </a:pPr>
                      <a:r>
                        <a:rPr lang="en-US" sz="2000" b="1" u="none" strike="noStrike" cap="none">
                          <a:solidFill>
                            <a:schemeClr val="dk1"/>
                          </a:solidFill>
                          <a:latin typeface="Open Sans"/>
                          <a:ea typeface="Open Sans"/>
                          <a:cs typeface="Open Sans"/>
                          <a:sym typeface="Open Sans"/>
                        </a:rPr>
                        <a:t>School Improvement</a:t>
                      </a:r>
                      <a:endParaRPr sz="2000" b="1" u="none" strike="noStrike" cap="none">
                        <a:solidFill>
                          <a:schemeClr val="dk1"/>
                        </a:solidFill>
                        <a:latin typeface="Open Sans"/>
                        <a:ea typeface="Open Sans"/>
                        <a:cs typeface="Open Sans"/>
                        <a:sym typeface="Open San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solidFill>
                            <a:schemeClr val="dk1"/>
                          </a:solidFill>
                          <a:latin typeface="Open Sans"/>
                          <a:ea typeface="Open Sans"/>
                          <a:cs typeface="Open Sans"/>
                          <a:sym typeface="Open Sans"/>
                        </a:rPr>
                        <a:t>Each System’s KESA Action Plan</a:t>
                      </a:r>
                      <a:endParaRPr sz="2000" u="none" strike="noStrike" cap="none">
                        <a:solidFill>
                          <a:schemeClr val="dk1"/>
                        </a:solidFill>
                        <a:latin typeface="Open Sans"/>
                        <a:ea typeface="Open Sans"/>
                        <a:cs typeface="Open Sans"/>
                        <a:sym typeface="Open Sans"/>
                      </a:endParaRPr>
                    </a:p>
                  </a:txBody>
                  <a:tcPr marL="91425" marR="91425" marT="91425" marB="91425"/>
                </a:tc>
                <a:tc>
                  <a:txBody>
                    <a:bodyPr/>
                    <a:lstStyle/>
                    <a:p>
                      <a:pPr marL="0" marR="0" lvl="0" indent="0" algn="l" rtl="0">
                        <a:lnSpc>
                          <a:spcPct val="100000"/>
                        </a:lnSpc>
                        <a:spcBef>
                          <a:spcPts val="0"/>
                        </a:spcBef>
                        <a:spcAft>
                          <a:spcPts val="0"/>
                        </a:spcAft>
                        <a:buClr>
                          <a:srgbClr val="000000"/>
                        </a:buClr>
                        <a:buSzPts val="1400"/>
                        <a:buFont typeface="Arial"/>
                        <a:buNone/>
                      </a:pPr>
                      <a:r>
                        <a:rPr lang="en-US" sz="1400" u="none" strike="noStrike" cap="none" dirty="0">
                          <a:solidFill>
                            <a:schemeClr val="dk1"/>
                          </a:solidFill>
                          <a:latin typeface="Open Sans"/>
                          <a:ea typeface="Open Sans"/>
                          <a:cs typeface="Open Sans"/>
                          <a:sym typeface="Open Sans"/>
                        </a:rPr>
                        <a:t>Ready-to-Implement Action Plan:</a:t>
                      </a:r>
                      <a:endParaRPr sz="1400" u="none" strike="noStrike" cap="none" dirty="0">
                        <a:solidFill>
                          <a:schemeClr val="dk1"/>
                        </a:solidFill>
                        <a:latin typeface="Open Sans"/>
                        <a:ea typeface="Open Sans"/>
                        <a:cs typeface="Open Sans"/>
                        <a:sym typeface="Open Sans"/>
                      </a:endParaRPr>
                    </a:p>
                    <a:p>
                      <a:pPr marL="457200" marR="0" lvl="0" indent="-317500" algn="l" rtl="0">
                        <a:lnSpc>
                          <a:spcPct val="100000"/>
                        </a:lnSpc>
                        <a:spcBef>
                          <a:spcPts val="0"/>
                        </a:spcBef>
                        <a:spcAft>
                          <a:spcPts val="0"/>
                        </a:spcAft>
                        <a:buClr>
                          <a:schemeClr val="dk1"/>
                        </a:buClr>
                        <a:buSzPts val="1400"/>
                        <a:buFont typeface="Open Sans"/>
                        <a:buChar char="●"/>
                      </a:pPr>
                      <a:r>
                        <a:rPr lang="en-US" sz="1400" u="none" strike="noStrike" cap="none" dirty="0">
                          <a:solidFill>
                            <a:schemeClr val="dk1"/>
                          </a:solidFill>
                          <a:latin typeface="Open Sans"/>
                          <a:ea typeface="Open Sans"/>
                          <a:cs typeface="Open Sans"/>
                          <a:sym typeface="Open Sans"/>
                        </a:rPr>
                        <a:t>Clear</a:t>
                      </a:r>
                      <a:endParaRPr sz="1400" u="none" strike="noStrike" cap="none" dirty="0">
                        <a:solidFill>
                          <a:schemeClr val="dk1"/>
                        </a:solidFill>
                        <a:latin typeface="Open Sans"/>
                        <a:ea typeface="Open Sans"/>
                        <a:cs typeface="Open Sans"/>
                        <a:sym typeface="Open Sans"/>
                      </a:endParaRPr>
                    </a:p>
                    <a:p>
                      <a:pPr marL="457200" marR="0" lvl="0" indent="-317500" algn="l" rtl="0">
                        <a:lnSpc>
                          <a:spcPct val="100000"/>
                        </a:lnSpc>
                        <a:spcBef>
                          <a:spcPts val="0"/>
                        </a:spcBef>
                        <a:spcAft>
                          <a:spcPts val="0"/>
                        </a:spcAft>
                        <a:buClr>
                          <a:schemeClr val="dk1"/>
                        </a:buClr>
                        <a:buSzPts val="1400"/>
                        <a:buFont typeface="Open Sans"/>
                        <a:buChar char="●"/>
                      </a:pPr>
                      <a:r>
                        <a:rPr lang="en-US" sz="1400" u="none" strike="noStrike" cap="none" dirty="0">
                          <a:solidFill>
                            <a:schemeClr val="dk1"/>
                          </a:solidFill>
                          <a:latin typeface="Open Sans"/>
                          <a:ea typeface="Open Sans"/>
                          <a:cs typeface="Open Sans"/>
                          <a:sym typeface="Open Sans"/>
                        </a:rPr>
                        <a:t>Aligned</a:t>
                      </a:r>
                      <a:endParaRPr sz="1400" u="none" strike="noStrike" cap="none" dirty="0">
                        <a:solidFill>
                          <a:schemeClr val="dk1"/>
                        </a:solidFill>
                        <a:latin typeface="Open Sans"/>
                        <a:ea typeface="Open Sans"/>
                        <a:cs typeface="Open Sans"/>
                        <a:sym typeface="Open Sans"/>
                      </a:endParaRPr>
                    </a:p>
                    <a:p>
                      <a:pPr marL="457200" marR="0" lvl="0" indent="-317500" algn="l" rtl="0">
                        <a:lnSpc>
                          <a:spcPct val="100000"/>
                        </a:lnSpc>
                        <a:spcBef>
                          <a:spcPts val="0"/>
                        </a:spcBef>
                        <a:spcAft>
                          <a:spcPts val="0"/>
                        </a:spcAft>
                        <a:buClr>
                          <a:schemeClr val="dk1"/>
                        </a:buClr>
                        <a:buSzPts val="1400"/>
                        <a:buFont typeface="Open Sans"/>
                        <a:buChar char="●"/>
                      </a:pPr>
                      <a:r>
                        <a:rPr lang="en-US" sz="1400" u="none" strike="noStrike" cap="none" dirty="0">
                          <a:solidFill>
                            <a:schemeClr val="dk1"/>
                          </a:solidFill>
                          <a:latin typeface="Open Sans"/>
                          <a:ea typeface="Open Sans"/>
                          <a:cs typeface="Open Sans"/>
                          <a:sym typeface="Open Sans"/>
                        </a:rPr>
                        <a:t>Data-driven</a:t>
                      </a:r>
                      <a:endParaRPr sz="1400" u="none" strike="noStrike" cap="none" dirty="0">
                        <a:solidFill>
                          <a:schemeClr val="dk1"/>
                        </a:solidFill>
                        <a:latin typeface="Open Sans"/>
                        <a:ea typeface="Open Sans"/>
                        <a:cs typeface="Open Sans"/>
                        <a:sym typeface="Open Sans"/>
                      </a:endParaRPr>
                    </a:p>
                    <a:p>
                      <a:pPr marL="0" marR="0" lvl="0" indent="0" algn="l" rtl="0">
                        <a:lnSpc>
                          <a:spcPct val="100000"/>
                        </a:lnSpc>
                        <a:spcBef>
                          <a:spcPts val="0"/>
                        </a:spcBef>
                        <a:spcAft>
                          <a:spcPts val="0"/>
                        </a:spcAft>
                        <a:buClr>
                          <a:srgbClr val="000000"/>
                        </a:buClr>
                        <a:buSzPts val="1400"/>
                        <a:buFont typeface="Arial"/>
                        <a:buNone/>
                      </a:pPr>
                      <a:endParaRPr sz="1400" u="none" strike="noStrike" cap="none" dirty="0">
                        <a:solidFill>
                          <a:schemeClr val="dk1"/>
                        </a:solidFill>
                        <a:latin typeface="Open Sans"/>
                        <a:ea typeface="Open Sans"/>
                        <a:cs typeface="Open Sans"/>
                        <a:sym typeface="Open Sans"/>
                      </a:endParaRPr>
                    </a:p>
                  </a:txBody>
                  <a:tcPr marL="91425" marR="91425" marT="91425" marB="91425"/>
                </a:tc>
                <a:extLst>
                  <a:ext uri="{0D108BD9-81ED-4DB2-BD59-A6C34878D82A}">
                    <a16:rowId xmlns:a16="http://schemas.microsoft.com/office/drawing/2014/main" val="10001"/>
                  </a:ext>
                </a:extLst>
              </a:tr>
              <a:tr h="913650">
                <a:tc>
                  <a:txBody>
                    <a:bodyPr/>
                    <a:lstStyle/>
                    <a:p>
                      <a:pPr marL="0" marR="0" lvl="0" indent="0" algn="ctr" rtl="0">
                        <a:lnSpc>
                          <a:spcPct val="100000"/>
                        </a:lnSpc>
                        <a:spcBef>
                          <a:spcPts val="0"/>
                        </a:spcBef>
                        <a:spcAft>
                          <a:spcPts val="0"/>
                        </a:spcAft>
                        <a:buClr>
                          <a:srgbClr val="000000"/>
                        </a:buClr>
                        <a:buSzPts val="2000"/>
                        <a:buFont typeface="Arial"/>
                        <a:buNone/>
                      </a:pPr>
                      <a:r>
                        <a:rPr lang="en-US" sz="2000" b="1" u="none" strike="noStrike" cap="none">
                          <a:solidFill>
                            <a:schemeClr val="dk1"/>
                          </a:solidFill>
                          <a:latin typeface="Open Sans"/>
                          <a:ea typeface="Open Sans"/>
                          <a:cs typeface="Open Sans"/>
                          <a:sym typeface="Open Sans"/>
                        </a:rPr>
                        <a:t>Student Outcomes</a:t>
                      </a:r>
                      <a:endParaRPr sz="2000" b="1" u="none" strike="noStrike" cap="none">
                        <a:solidFill>
                          <a:schemeClr val="dk1"/>
                        </a:solidFill>
                        <a:latin typeface="Open Sans"/>
                        <a:ea typeface="Open Sans"/>
                        <a:cs typeface="Open Sans"/>
                        <a:sym typeface="Open San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dirty="0">
                          <a:solidFill>
                            <a:schemeClr val="dk1"/>
                          </a:solidFill>
                          <a:latin typeface="Open Sans"/>
                          <a:ea typeface="Open Sans"/>
                          <a:cs typeface="Open Sans"/>
                          <a:sym typeface="Open Sans"/>
                        </a:rPr>
                        <a:t>In Process</a:t>
                      </a:r>
                      <a:endParaRPr sz="2000" u="none" strike="noStrike" cap="none" dirty="0">
                        <a:solidFill>
                          <a:schemeClr val="dk1"/>
                        </a:solidFill>
                        <a:latin typeface="Open Sans"/>
                        <a:ea typeface="Open Sans"/>
                        <a:cs typeface="Open Sans"/>
                        <a:sym typeface="Open San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dirty="0">
                          <a:solidFill>
                            <a:schemeClr val="accent6">
                              <a:lumMod val="50000"/>
                            </a:schemeClr>
                          </a:solidFill>
                          <a:latin typeface="Open Sans"/>
                          <a:ea typeface="Open Sans"/>
                          <a:cs typeface="Open Sans"/>
                          <a:sym typeface="Open Sans"/>
                        </a:rPr>
                        <a:t>In Process</a:t>
                      </a:r>
                      <a:endParaRPr sz="2000" u="none" strike="noStrike" cap="none" dirty="0">
                        <a:solidFill>
                          <a:schemeClr val="accent6">
                            <a:lumMod val="50000"/>
                          </a:schemeClr>
                        </a:solidFill>
                        <a:latin typeface="Open Sans"/>
                        <a:ea typeface="Open Sans"/>
                        <a:cs typeface="Open Sans"/>
                        <a:sym typeface="Open Sans"/>
                      </a:endParaRPr>
                    </a:p>
                  </a:txBody>
                  <a:tcPr marL="91425" marR="91425" marT="91425" marB="91425"/>
                </a:tc>
                <a:extLst>
                  <a:ext uri="{0D108BD9-81ED-4DB2-BD59-A6C34878D82A}">
                    <a16:rowId xmlns:a16="http://schemas.microsoft.com/office/drawing/2014/main" val="10002"/>
                  </a:ext>
                </a:extLst>
              </a:tr>
              <a:tr h="821375">
                <a:tc>
                  <a:txBody>
                    <a:bodyPr/>
                    <a:lstStyle/>
                    <a:p>
                      <a:pPr marL="0" marR="0" lvl="0" indent="0" algn="ctr" rtl="0">
                        <a:lnSpc>
                          <a:spcPct val="100000"/>
                        </a:lnSpc>
                        <a:spcBef>
                          <a:spcPts val="0"/>
                        </a:spcBef>
                        <a:spcAft>
                          <a:spcPts val="0"/>
                        </a:spcAft>
                        <a:buClr>
                          <a:srgbClr val="000000"/>
                        </a:buClr>
                        <a:buSzPts val="2000"/>
                        <a:buFont typeface="Arial"/>
                        <a:buNone/>
                      </a:pPr>
                      <a:r>
                        <a:rPr lang="en-US" sz="2000" b="1" u="none" strike="noStrike" cap="none">
                          <a:solidFill>
                            <a:schemeClr val="dk1"/>
                          </a:solidFill>
                          <a:latin typeface="Open Sans"/>
                          <a:ea typeface="Open Sans"/>
                          <a:cs typeface="Open Sans"/>
                          <a:sym typeface="Open Sans"/>
                        </a:rPr>
                        <a:t>Compliance</a:t>
                      </a:r>
                      <a:endParaRPr sz="2000" b="1" u="none" strike="noStrike" cap="none">
                        <a:solidFill>
                          <a:schemeClr val="dk1"/>
                        </a:solidFill>
                        <a:latin typeface="Open Sans"/>
                        <a:ea typeface="Open Sans"/>
                        <a:cs typeface="Open Sans"/>
                        <a:sym typeface="Open San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none" strike="noStrike" cap="none">
                          <a:solidFill>
                            <a:schemeClr val="dk1"/>
                          </a:solidFill>
                          <a:latin typeface="Open Sans"/>
                          <a:ea typeface="Open Sans"/>
                          <a:cs typeface="Open Sans"/>
                          <a:sym typeface="Open Sans"/>
                        </a:rPr>
                        <a:t>Each KESA Compliance Area (10)</a:t>
                      </a:r>
                      <a:endParaRPr sz="2000" u="none" strike="noStrike" cap="none">
                        <a:solidFill>
                          <a:schemeClr val="dk1"/>
                        </a:solidFill>
                        <a:latin typeface="Open Sans"/>
                        <a:ea typeface="Open Sans"/>
                        <a:cs typeface="Open Sans"/>
                        <a:sym typeface="Open Sans"/>
                      </a:endParaRPr>
                    </a:p>
                  </a:txBody>
                  <a:tcPr marL="91425" marR="91425" marT="91425" marB="91425"/>
                </a:tc>
                <a:tc>
                  <a:txBody>
                    <a:bodyPr/>
                    <a:lstStyle/>
                    <a:p>
                      <a:pPr marL="0" marR="0" lvl="0" indent="0" algn="ctr" rtl="0">
                        <a:lnSpc>
                          <a:spcPct val="100000"/>
                        </a:lnSpc>
                        <a:spcBef>
                          <a:spcPts val="0"/>
                        </a:spcBef>
                        <a:spcAft>
                          <a:spcPts val="0"/>
                        </a:spcAft>
                        <a:buClr>
                          <a:srgbClr val="000000"/>
                        </a:buClr>
                        <a:buSzPts val="2000"/>
                        <a:buFont typeface="Arial"/>
                        <a:buNone/>
                      </a:pPr>
                      <a:r>
                        <a:rPr lang="en-US" sz="2000" u="sng" strike="noStrike" cap="none" dirty="0">
                          <a:solidFill>
                            <a:schemeClr val="hlink"/>
                          </a:solidFill>
                          <a:latin typeface="Open Sans"/>
                          <a:ea typeface="Open Sans"/>
                          <a:cs typeface="Open Sans"/>
                          <a:sym typeface="Open Sans"/>
                          <a:hlinkClick r:id="rId3"/>
                        </a:rPr>
                        <a:t>26-27 KESA Compliance Guide</a:t>
                      </a:r>
                      <a:endParaRPr sz="2000" u="none" strike="noStrike" cap="none" dirty="0">
                        <a:solidFill>
                          <a:schemeClr val="dk1"/>
                        </a:solidFill>
                        <a:latin typeface="Open Sans"/>
                        <a:ea typeface="Open Sans"/>
                        <a:cs typeface="Open Sans"/>
                        <a:sym typeface="Open Sans"/>
                      </a:endParaRPr>
                    </a:p>
                  </a:txBody>
                  <a:tcPr marL="91425" marR="91425" marT="91425" marB="91425"/>
                </a:tc>
                <a:extLst>
                  <a:ext uri="{0D108BD9-81ED-4DB2-BD59-A6C34878D82A}">
                    <a16:rowId xmlns:a16="http://schemas.microsoft.com/office/drawing/2014/main" val="10003"/>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sp>
        <p:nvSpPr>
          <p:cNvPr id="344" name="Google Shape;344;g3f338b875b8_2_263"/>
          <p:cNvSpPr/>
          <p:nvPr/>
        </p:nvSpPr>
        <p:spPr>
          <a:xfrm>
            <a:off x="0" y="0"/>
            <a:ext cx="12192000" cy="822325"/>
          </a:xfrm>
          <a:custGeom>
            <a:avLst/>
            <a:gdLst/>
            <a:ahLst/>
            <a:cxnLst/>
            <a:rect l="l" t="t" r="r" b="b"/>
            <a:pathLst>
              <a:path w="7680" h="518" extrusionOk="0">
                <a:moveTo>
                  <a:pt x="0" y="0"/>
                </a:moveTo>
                <a:lnTo>
                  <a:pt x="0" y="518"/>
                </a:lnTo>
                <a:lnTo>
                  <a:pt x="7680" y="518"/>
                </a:lnTo>
                <a:lnTo>
                  <a:pt x="7680" y="0"/>
                </a:lnTo>
                <a:lnTo>
                  <a:pt x="0" y="0"/>
                </a:lnTo>
                <a:lnTo>
                  <a:pt x="0" y="0"/>
                </a:lnTo>
                <a:close/>
              </a:path>
            </a:pathLst>
          </a:custGeom>
          <a:solidFill>
            <a:srgbClr val="12294C"/>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g3f338b875b8_2_263"/>
          <p:cNvSpPr/>
          <p:nvPr/>
        </p:nvSpPr>
        <p:spPr>
          <a:xfrm>
            <a:off x="471475" y="877200"/>
            <a:ext cx="4125527" cy="5522673"/>
          </a:xfrm>
          <a:custGeom>
            <a:avLst/>
            <a:gdLst/>
            <a:ahLst/>
            <a:cxnLst/>
            <a:rect l="l" t="t" r="r" b="b"/>
            <a:pathLst>
              <a:path w="1668" h="3276" extrusionOk="0">
                <a:moveTo>
                  <a:pt x="0" y="0"/>
                </a:moveTo>
                <a:lnTo>
                  <a:pt x="1668" y="0"/>
                </a:lnTo>
                <a:lnTo>
                  <a:pt x="1668" y="180"/>
                </a:lnTo>
                <a:lnTo>
                  <a:pt x="0" y="180"/>
                </a:lnTo>
                <a:lnTo>
                  <a:pt x="0" y="0"/>
                </a:lnTo>
                <a:close/>
                <a:moveTo>
                  <a:pt x="0" y="180"/>
                </a:moveTo>
                <a:lnTo>
                  <a:pt x="1668" y="180"/>
                </a:lnTo>
                <a:lnTo>
                  <a:pt x="1668" y="360"/>
                </a:lnTo>
                <a:lnTo>
                  <a:pt x="0" y="360"/>
                </a:lnTo>
                <a:lnTo>
                  <a:pt x="0" y="180"/>
                </a:lnTo>
                <a:close/>
                <a:moveTo>
                  <a:pt x="0" y="360"/>
                </a:moveTo>
                <a:lnTo>
                  <a:pt x="1668" y="360"/>
                </a:lnTo>
                <a:lnTo>
                  <a:pt x="1668" y="1116"/>
                </a:lnTo>
                <a:lnTo>
                  <a:pt x="0" y="1116"/>
                </a:lnTo>
                <a:lnTo>
                  <a:pt x="0" y="360"/>
                </a:lnTo>
                <a:close/>
                <a:moveTo>
                  <a:pt x="0" y="1116"/>
                </a:moveTo>
                <a:lnTo>
                  <a:pt x="1668" y="1116"/>
                </a:lnTo>
                <a:lnTo>
                  <a:pt x="1668" y="1872"/>
                </a:lnTo>
                <a:lnTo>
                  <a:pt x="0" y="1872"/>
                </a:lnTo>
                <a:lnTo>
                  <a:pt x="0" y="1116"/>
                </a:lnTo>
                <a:close/>
                <a:moveTo>
                  <a:pt x="0" y="1872"/>
                </a:moveTo>
                <a:lnTo>
                  <a:pt x="1668" y="1872"/>
                </a:lnTo>
                <a:lnTo>
                  <a:pt x="1668" y="2628"/>
                </a:lnTo>
                <a:lnTo>
                  <a:pt x="0" y="2628"/>
                </a:lnTo>
                <a:lnTo>
                  <a:pt x="0" y="1872"/>
                </a:lnTo>
                <a:close/>
                <a:moveTo>
                  <a:pt x="0" y="2628"/>
                </a:moveTo>
                <a:lnTo>
                  <a:pt x="1668" y="2628"/>
                </a:lnTo>
                <a:lnTo>
                  <a:pt x="1668" y="3276"/>
                </a:lnTo>
                <a:lnTo>
                  <a:pt x="0" y="3276"/>
                </a:lnTo>
                <a:lnTo>
                  <a:pt x="0" y="2628"/>
                </a:lnTo>
                <a:close/>
              </a:path>
            </a:pathLst>
          </a:custGeom>
          <a:solidFill>
            <a:srgbClr val="F1F2F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6" name="Google Shape;346;g3f338b875b8_2_263"/>
          <p:cNvSpPr/>
          <p:nvPr/>
        </p:nvSpPr>
        <p:spPr>
          <a:xfrm>
            <a:off x="565299" y="885836"/>
            <a:ext cx="1752900" cy="295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400"/>
              <a:buFont typeface="Open Sans"/>
              <a:buNone/>
            </a:pPr>
            <a:r>
              <a:rPr lang="en-US" sz="1600" b="1" i="0" u="none" strike="noStrike" cap="none">
                <a:solidFill>
                  <a:srgbClr val="000000"/>
                </a:solidFill>
                <a:latin typeface="Open Sans"/>
                <a:ea typeface="Open Sans"/>
                <a:cs typeface="Open Sans"/>
                <a:sym typeface="Open Sans"/>
              </a:rPr>
              <a:t>Fundamentals</a:t>
            </a:r>
            <a:endParaRPr sz="1600" b="0" i="0" u="none" strike="noStrike" cap="none">
              <a:solidFill>
                <a:srgbClr val="12284C"/>
              </a:solidFill>
              <a:latin typeface="Arial"/>
              <a:ea typeface="Arial"/>
              <a:cs typeface="Arial"/>
              <a:sym typeface="Arial"/>
            </a:endParaRPr>
          </a:p>
        </p:txBody>
      </p:sp>
      <p:sp>
        <p:nvSpPr>
          <p:cNvPr id="347" name="Google Shape;347;g3f338b875b8_2_263"/>
          <p:cNvSpPr/>
          <p:nvPr/>
        </p:nvSpPr>
        <p:spPr>
          <a:xfrm>
            <a:off x="569913" y="1171575"/>
            <a:ext cx="3033600" cy="152400"/>
          </a:xfrm>
          <a:prstGeom prst="rect">
            <a:avLst/>
          </a:prstGeom>
          <a:noFill/>
          <a:ln>
            <a:noFill/>
          </a:ln>
        </p:spPr>
        <p:txBody>
          <a:bodyPr spcFirstLastPara="1" wrap="square" lIns="0" tIns="0" rIns="0" bIns="0" anchor="t" anchorCtr="0">
            <a:noAutofit/>
          </a:bodyPr>
          <a:lstStyle/>
          <a:p>
            <a:pPr marL="0" marR="0" lvl="0" indent="0" algn="l" rtl="0">
              <a:lnSpc>
                <a:spcPct val="133333"/>
              </a:lnSpc>
              <a:spcBef>
                <a:spcPts val="0"/>
              </a:spcBef>
              <a:spcAft>
                <a:spcPts val="0"/>
              </a:spcAft>
              <a:buClr>
                <a:srgbClr val="000000"/>
              </a:buClr>
              <a:buSzPts val="900"/>
              <a:buFont typeface="Arial"/>
              <a:buNone/>
            </a:pPr>
            <a:r>
              <a:rPr lang="en-US" sz="900" b="0" i="1" u="none" strike="noStrike" cap="none">
                <a:solidFill>
                  <a:srgbClr val="000000"/>
                </a:solidFill>
                <a:latin typeface="Open Sans"/>
                <a:ea typeface="Open Sans"/>
                <a:cs typeface="Open Sans"/>
                <a:sym typeface="Open Sans"/>
              </a:rPr>
              <a:t>(The foundation for school improvement in Kansas Schools)</a:t>
            </a:r>
            <a:endParaRPr sz="900" b="0" i="0" u="none" strike="noStrike" cap="none">
              <a:solidFill>
                <a:srgbClr val="12284C"/>
              </a:solidFill>
              <a:latin typeface="Arial"/>
              <a:ea typeface="Arial"/>
              <a:cs typeface="Arial"/>
              <a:sym typeface="Arial"/>
            </a:endParaRPr>
          </a:p>
          <a:p>
            <a:pPr marL="0" marR="0" lvl="0" indent="0" algn="l" rtl="0">
              <a:lnSpc>
                <a:spcPct val="66666"/>
              </a:lnSpc>
              <a:spcBef>
                <a:spcPts val="0"/>
              </a:spcBef>
              <a:spcAft>
                <a:spcPts val="0"/>
              </a:spcAft>
              <a:buClr>
                <a:schemeClr val="dk1"/>
              </a:buClr>
              <a:buSzPts val="1800"/>
              <a:buFont typeface="Arial"/>
              <a:buNone/>
            </a:pPr>
            <a:endParaRPr sz="1800" b="0" i="0" u="none" strike="noStrike" cap="none">
              <a:solidFill>
                <a:srgbClr val="12284C"/>
              </a:solidFill>
              <a:latin typeface="Arial"/>
              <a:ea typeface="Arial"/>
              <a:cs typeface="Arial"/>
              <a:sym typeface="Arial"/>
            </a:endParaRPr>
          </a:p>
        </p:txBody>
      </p:sp>
      <p:sp>
        <p:nvSpPr>
          <p:cNvPr id="348" name="Google Shape;348;g3f338b875b8_2_263"/>
          <p:cNvSpPr/>
          <p:nvPr/>
        </p:nvSpPr>
        <p:spPr>
          <a:xfrm>
            <a:off x="627063" y="1323975"/>
            <a:ext cx="0" cy="276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12284C"/>
              </a:solidFill>
              <a:latin typeface="Arial"/>
              <a:ea typeface="Arial"/>
              <a:cs typeface="Arial"/>
              <a:sym typeface="Arial"/>
            </a:endParaRPr>
          </a:p>
        </p:txBody>
      </p:sp>
      <p:sp>
        <p:nvSpPr>
          <p:cNvPr id="349" name="Google Shape;349;g3f338b875b8_2_263"/>
          <p:cNvSpPr/>
          <p:nvPr/>
        </p:nvSpPr>
        <p:spPr>
          <a:xfrm>
            <a:off x="583444" y="1438355"/>
            <a:ext cx="2168400" cy="1965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00"/>
              <a:buFont typeface="Open Sans SemiBold"/>
              <a:buNone/>
            </a:pPr>
            <a:r>
              <a:rPr lang="en-US" sz="1400" b="1" i="0" u="none" strike="noStrike" cap="none">
                <a:solidFill>
                  <a:srgbClr val="000000"/>
                </a:solidFill>
                <a:latin typeface="Open Sans SemiBold"/>
                <a:ea typeface="Open Sans SemiBold"/>
                <a:cs typeface="Open Sans SemiBold"/>
                <a:sym typeface="Open Sans SemiBold"/>
              </a:rPr>
              <a:t>Structured Literacy</a:t>
            </a:r>
            <a:endParaRPr sz="1400" b="0" i="0" u="none" strike="noStrike" cap="none">
              <a:solidFill>
                <a:srgbClr val="12284C"/>
              </a:solidFill>
              <a:latin typeface="Arial"/>
              <a:ea typeface="Arial"/>
              <a:cs typeface="Arial"/>
              <a:sym typeface="Arial"/>
            </a:endParaRPr>
          </a:p>
        </p:txBody>
      </p:sp>
      <p:sp>
        <p:nvSpPr>
          <p:cNvPr id="350" name="Google Shape;350;g3f338b875b8_2_263"/>
          <p:cNvSpPr/>
          <p:nvPr/>
        </p:nvSpPr>
        <p:spPr>
          <a:xfrm>
            <a:off x="583444" y="1692944"/>
            <a:ext cx="3780000" cy="860400"/>
          </a:xfrm>
          <a:prstGeom prst="rect">
            <a:avLst/>
          </a:prstGeom>
          <a:noFill/>
          <a:ln>
            <a:noFill/>
          </a:ln>
        </p:spPr>
        <p:txBody>
          <a:bodyPr spcFirstLastPara="1" wrap="square" lIns="0" tIns="0" rIns="0" bIns="0" anchor="t" anchorCtr="0">
            <a:noAutofit/>
          </a:bodyPr>
          <a:lstStyle/>
          <a:p>
            <a:pPr marL="0" marR="0" lvl="0" indent="0" algn="l" rtl="0">
              <a:lnSpc>
                <a:spcPct val="133333"/>
              </a:lnSpc>
              <a:spcBef>
                <a:spcPts val="0"/>
              </a:spcBef>
              <a:spcAft>
                <a:spcPts val="0"/>
              </a:spcAft>
              <a:buClr>
                <a:srgbClr val="000000"/>
              </a:buClr>
              <a:buSzPts val="900"/>
              <a:buFont typeface="Arial"/>
              <a:buNone/>
            </a:pPr>
            <a:r>
              <a:rPr lang="en-US" sz="1100" b="0" i="0" u="none" strike="noStrike" cap="none">
                <a:solidFill>
                  <a:srgbClr val="000000"/>
                </a:solidFill>
                <a:latin typeface="Open Sans"/>
                <a:ea typeface="Open Sans"/>
                <a:cs typeface="Open Sans"/>
                <a:sym typeface="Open Sans"/>
              </a:rPr>
              <a:t>We provide literacy instruction in pre-K-12 aligned to the science of reading and assure teachers and admin are well-trained and knowledgeable in the elements and implementation of structured literacy.</a:t>
            </a:r>
            <a:endParaRPr sz="11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Open Sans"/>
              <a:buNone/>
            </a:pPr>
            <a:r>
              <a:rPr lang="en-US" sz="900" b="0" i="0" u="none" strike="noStrike" cap="none">
                <a:solidFill>
                  <a:srgbClr val="000000"/>
                </a:solidFill>
                <a:latin typeface="Open Sans"/>
                <a:ea typeface="Open Sans"/>
                <a:cs typeface="Open Sans"/>
                <a:sym typeface="Open Sans"/>
              </a:rPr>
              <a:t> </a:t>
            </a:r>
            <a:endParaRPr sz="900" b="0" i="0" u="none" strike="noStrike" cap="none">
              <a:solidFill>
                <a:srgbClr val="12284C"/>
              </a:solidFill>
              <a:latin typeface="Arial"/>
              <a:ea typeface="Arial"/>
              <a:cs typeface="Arial"/>
              <a:sym typeface="Arial"/>
            </a:endParaRPr>
          </a:p>
        </p:txBody>
      </p:sp>
      <p:sp>
        <p:nvSpPr>
          <p:cNvPr id="351" name="Google Shape;351;g3f338b875b8_2_263"/>
          <p:cNvSpPr/>
          <p:nvPr/>
        </p:nvSpPr>
        <p:spPr>
          <a:xfrm>
            <a:off x="565299" y="2651248"/>
            <a:ext cx="2271900" cy="222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00"/>
              <a:buFont typeface="Open Sans SemiBold"/>
              <a:buNone/>
            </a:pPr>
            <a:r>
              <a:rPr lang="en-US" sz="1400" b="1" i="0" u="none" strike="noStrike" cap="none">
                <a:solidFill>
                  <a:srgbClr val="000000"/>
                </a:solidFill>
                <a:latin typeface="Open Sans SemiBold"/>
                <a:ea typeface="Open Sans SemiBold"/>
                <a:cs typeface="Open Sans SemiBold"/>
                <a:sym typeface="Open Sans SemiBold"/>
              </a:rPr>
              <a:t>Standards Alignment</a:t>
            </a:r>
            <a:endParaRPr sz="1400" b="0" i="0" u="none" strike="noStrike" cap="none">
              <a:solidFill>
                <a:srgbClr val="12284C"/>
              </a:solidFill>
              <a:latin typeface="Arial"/>
              <a:ea typeface="Arial"/>
              <a:cs typeface="Arial"/>
              <a:sym typeface="Arial"/>
            </a:endParaRPr>
          </a:p>
        </p:txBody>
      </p:sp>
      <p:sp>
        <p:nvSpPr>
          <p:cNvPr id="352" name="Google Shape;352;g3f338b875b8_2_263"/>
          <p:cNvSpPr/>
          <p:nvPr/>
        </p:nvSpPr>
        <p:spPr>
          <a:xfrm>
            <a:off x="566224" y="2887472"/>
            <a:ext cx="3780000" cy="789000"/>
          </a:xfrm>
          <a:prstGeom prst="rect">
            <a:avLst/>
          </a:prstGeom>
          <a:noFill/>
          <a:ln>
            <a:noFill/>
          </a:ln>
        </p:spPr>
        <p:txBody>
          <a:bodyPr spcFirstLastPara="1" wrap="square" lIns="0" tIns="0" rIns="0" bIns="0" anchor="t" anchorCtr="0">
            <a:noAutofit/>
          </a:bodyPr>
          <a:lstStyle/>
          <a:p>
            <a:pPr marL="0" marR="0" lvl="0" indent="0" algn="l" rtl="0">
              <a:lnSpc>
                <a:spcPct val="133333"/>
              </a:lnSpc>
              <a:spcBef>
                <a:spcPts val="0"/>
              </a:spcBef>
              <a:spcAft>
                <a:spcPts val="0"/>
              </a:spcAft>
              <a:buClr>
                <a:srgbClr val="000000"/>
              </a:buClr>
              <a:buSzPts val="900"/>
              <a:buFont typeface="Arial"/>
              <a:buNone/>
            </a:pPr>
            <a:r>
              <a:rPr lang="en-US" sz="1100" b="0" i="0" u="none" strike="noStrike" cap="none">
                <a:solidFill>
                  <a:srgbClr val="000000"/>
                </a:solidFill>
                <a:latin typeface="Open Sans"/>
                <a:ea typeface="Open Sans"/>
                <a:cs typeface="Open Sans"/>
                <a:sym typeface="Open Sans"/>
              </a:rPr>
              <a:t>We align lessons, instruction, and materials to Kansas standards and clearly identify what students must know and be able to do. This includes interpersonal, intrapersonal, and cognitive skills in pre-K-12.</a:t>
            </a:r>
            <a:endParaRPr sz="1100" b="0" i="0" u="none" strike="noStrike" cap="none">
              <a:solidFill>
                <a:srgbClr val="000000"/>
              </a:solidFill>
              <a:latin typeface="Arial"/>
              <a:ea typeface="Arial"/>
              <a:cs typeface="Arial"/>
              <a:sym typeface="Arial"/>
            </a:endParaRPr>
          </a:p>
        </p:txBody>
      </p:sp>
      <p:sp>
        <p:nvSpPr>
          <p:cNvPr id="353" name="Google Shape;353;g3f338b875b8_2_263"/>
          <p:cNvSpPr/>
          <p:nvPr/>
        </p:nvSpPr>
        <p:spPr>
          <a:xfrm>
            <a:off x="565299" y="3830587"/>
            <a:ext cx="2888100" cy="154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00"/>
              <a:buFont typeface="Open Sans SemiBold"/>
              <a:buNone/>
            </a:pPr>
            <a:r>
              <a:rPr lang="en-US" sz="1400" b="1" i="0" u="none" strike="noStrike" cap="none">
                <a:solidFill>
                  <a:srgbClr val="000000"/>
                </a:solidFill>
                <a:latin typeface="Open Sans SemiBold"/>
                <a:ea typeface="Open Sans SemiBold"/>
                <a:cs typeface="Open Sans SemiBold"/>
                <a:sym typeface="Open Sans SemiBold"/>
              </a:rPr>
              <a:t>Balanced Assessment System</a:t>
            </a:r>
            <a:endParaRPr sz="1400" b="0" i="0" u="none" strike="noStrike" cap="none">
              <a:solidFill>
                <a:srgbClr val="12284C"/>
              </a:solidFill>
              <a:latin typeface="Arial"/>
              <a:ea typeface="Arial"/>
              <a:cs typeface="Arial"/>
              <a:sym typeface="Arial"/>
            </a:endParaRPr>
          </a:p>
        </p:txBody>
      </p:sp>
      <p:sp>
        <p:nvSpPr>
          <p:cNvPr id="354" name="Google Shape;354;g3f338b875b8_2_263"/>
          <p:cNvSpPr/>
          <p:nvPr/>
        </p:nvSpPr>
        <p:spPr>
          <a:xfrm>
            <a:off x="567811" y="4084171"/>
            <a:ext cx="3778500" cy="789000"/>
          </a:xfrm>
          <a:prstGeom prst="rect">
            <a:avLst/>
          </a:prstGeom>
          <a:noFill/>
          <a:ln>
            <a:noFill/>
          </a:ln>
        </p:spPr>
        <p:txBody>
          <a:bodyPr spcFirstLastPara="1" wrap="square" lIns="0" tIns="0" rIns="0" bIns="0" anchor="t" anchorCtr="0">
            <a:noAutofit/>
          </a:bodyPr>
          <a:lstStyle/>
          <a:p>
            <a:pPr marL="0" marR="0" lvl="0" indent="0" algn="l" rtl="0">
              <a:lnSpc>
                <a:spcPct val="133333"/>
              </a:lnSpc>
              <a:spcBef>
                <a:spcPts val="0"/>
              </a:spcBef>
              <a:spcAft>
                <a:spcPts val="0"/>
              </a:spcAft>
              <a:buClr>
                <a:srgbClr val="000000"/>
              </a:buClr>
              <a:buSzPts val="900"/>
              <a:buFont typeface="Arial"/>
              <a:buNone/>
            </a:pPr>
            <a:r>
              <a:rPr lang="en-US" sz="1100" b="0" i="0" u="none" strike="noStrike" cap="none">
                <a:solidFill>
                  <a:srgbClr val="000000"/>
                </a:solidFill>
                <a:latin typeface="Open Sans"/>
                <a:ea typeface="Open Sans"/>
                <a:cs typeface="Open Sans"/>
                <a:sym typeface="Open Sans"/>
              </a:rPr>
              <a:t>We assess students for risk and standards in pre-K-12  and use data to adjust instruction. We have a deep understanding of the purpose of each assessment and how to use the data to raise achievement.</a:t>
            </a:r>
            <a:endParaRPr sz="1100" b="0" i="0" u="none" strike="noStrike" cap="none">
              <a:solidFill>
                <a:srgbClr val="000000"/>
              </a:solidFill>
              <a:latin typeface="Arial"/>
              <a:ea typeface="Arial"/>
              <a:cs typeface="Arial"/>
              <a:sym typeface="Arial"/>
            </a:endParaRPr>
          </a:p>
        </p:txBody>
      </p:sp>
      <p:sp>
        <p:nvSpPr>
          <p:cNvPr id="355" name="Google Shape;355;g3f338b875b8_2_263"/>
          <p:cNvSpPr/>
          <p:nvPr/>
        </p:nvSpPr>
        <p:spPr>
          <a:xfrm>
            <a:off x="565299" y="5041003"/>
            <a:ext cx="2069700" cy="141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000"/>
              <a:buFont typeface="Open Sans SemiBold"/>
              <a:buNone/>
            </a:pPr>
            <a:r>
              <a:rPr lang="en-US" sz="1400" b="1" i="0" u="none" strike="noStrike" cap="none">
                <a:solidFill>
                  <a:srgbClr val="000000"/>
                </a:solidFill>
                <a:latin typeface="Open Sans SemiBold"/>
                <a:ea typeface="Open Sans SemiBold"/>
                <a:cs typeface="Open Sans SemiBold"/>
                <a:sym typeface="Open Sans SemiBold"/>
              </a:rPr>
              <a:t>Quality Instruction</a:t>
            </a:r>
            <a:endParaRPr sz="1400" b="0" i="0" u="none" strike="noStrike" cap="none">
              <a:solidFill>
                <a:srgbClr val="12284C"/>
              </a:solidFill>
              <a:latin typeface="Arial"/>
              <a:ea typeface="Arial"/>
              <a:cs typeface="Arial"/>
              <a:sym typeface="Arial"/>
            </a:endParaRPr>
          </a:p>
        </p:txBody>
      </p:sp>
      <p:sp>
        <p:nvSpPr>
          <p:cNvPr id="356" name="Google Shape;356;g3f338b875b8_2_263"/>
          <p:cNvSpPr/>
          <p:nvPr/>
        </p:nvSpPr>
        <p:spPr>
          <a:xfrm>
            <a:off x="565299" y="5296288"/>
            <a:ext cx="3778500" cy="723900"/>
          </a:xfrm>
          <a:prstGeom prst="rect">
            <a:avLst/>
          </a:prstGeom>
          <a:noFill/>
          <a:ln>
            <a:noFill/>
          </a:ln>
        </p:spPr>
        <p:txBody>
          <a:bodyPr spcFirstLastPara="1" wrap="square" lIns="0" tIns="0" rIns="0" bIns="0" anchor="t" anchorCtr="0">
            <a:noAutofit/>
          </a:bodyPr>
          <a:lstStyle/>
          <a:p>
            <a:pPr marL="0" marR="0" lvl="0" indent="0" algn="l" rtl="0">
              <a:lnSpc>
                <a:spcPct val="133333"/>
              </a:lnSpc>
              <a:spcBef>
                <a:spcPts val="0"/>
              </a:spcBef>
              <a:spcAft>
                <a:spcPts val="0"/>
              </a:spcAft>
              <a:buClr>
                <a:srgbClr val="000000"/>
              </a:buClr>
              <a:buSzPts val="900"/>
              <a:buFont typeface="Arial"/>
              <a:buNone/>
            </a:pPr>
            <a:r>
              <a:rPr lang="en-US" sz="1100" b="0" i="0" u="none" strike="noStrike" cap="none">
                <a:solidFill>
                  <a:srgbClr val="000000"/>
                </a:solidFill>
                <a:latin typeface="Open Sans"/>
                <a:ea typeface="Open Sans"/>
                <a:cs typeface="Open Sans"/>
                <a:sym typeface="Open Sans"/>
              </a:rPr>
              <a:t>We have a culture of high expectations in our classrooms and provide each student access to grade level standards and content through high-quality instruction and materials in pre-K-12.</a:t>
            </a:r>
            <a:endParaRPr sz="1100" b="0" i="0" u="none" strike="noStrike" cap="none">
              <a:solidFill>
                <a:srgbClr val="000000"/>
              </a:solidFill>
              <a:latin typeface="Arial"/>
              <a:ea typeface="Arial"/>
              <a:cs typeface="Arial"/>
              <a:sym typeface="Arial"/>
            </a:endParaRPr>
          </a:p>
        </p:txBody>
      </p:sp>
      <p:sp>
        <p:nvSpPr>
          <p:cNvPr id="357" name="Google Shape;357;g3f338b875b8_2_263"/>
          <p:cNvSpPr/>
          <p:nvPr/>
        </p:nvSpPr>
        <p:spPr>
          <a:xfrm>
            <a:off x="564506" y="156692"/>
            <a:ext cx="6253200" cy="5889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FFFFFF"/>
              </a:buClr>
              <a:buSzPts val="2800"/>
              <a:buFont typeface="Open Sans SemiBold"/>
              <a:buNone/>
            </a:pPr>
            <a:r>
              <a:rPr lang="en-US" sz="2800" b="1" i="0" u="none" strike="noStrike" cap="none">
                <a:solidFill>
                  <a:srgbClr val="FFFFFF"/>
                </a:solidFill>
                <a:latin typeface="Open Sans SemiBold"/>
                <a:ea typeface="Open Sans SemiBold"/>
                <a:cs typeface="Open Sans SemiBold"/>
                <a:sym typeface="Open Sans SemiBold"/>
              </a:rPr>
              <a:t>Kansas School Improvement Model</a:t>
            </a:r>
            <a:endParaRPr sz="1800" b="0" i="0" u="none" strike="noStrike" cap="none">
              <a:solidFill>
                <a:srgbClr val="12284C"/>
              </a:solidFill>
              <a:latin typeface="Arial"/>
              <a:ea typeface="Arial"/>
              <a:cs typeface="Arial"/>
              <a:sym typeface="Arial"/>
            </a:endParaRPr>
          </a:p>
        </p:txBody>
      </p:sp>
      <p:pic>
        <p:nvPicPr>
          <p:cNvPr id="358" name="Google Shape;358;g3f338b875b8_2_263"/>
          <p:cNvPicPr preferRelativeResize="0"/>
          <p:nvPr/>
        </p:nvPicPr>
        <p:blipFill rotWithShape="1">
          <a:blip r:embed="rId3">
            <a:alphaModFix/>
          </a:blip>
          <a:srcRect/>
          <a:stretch/>
        </p:blipFill>
        <p:spPr>
          <a:xfrm>
            <a:off x="4943568" y="1438807"/>
            <a:ext cx="6757896" cy="787085"/>
          </a:xfrm>
          <a:prstGeom prst="rect">
            <a:avLst/>
          </a:prstGeom>
          <a:noFill/>
          <a:ln>
            <a:noFill/>
          </a:ln>
        </p:spPr>
      </p:pic>
      <p:pic>
        <p:nvPicPr>
          <p:cNvPr id="359" name="Google Shape;359;g3f338b875b8_2_263"/>
          <p:cNvPicPr preferRelativeResize="0"/>
          <p:nvPr/>
        </p:nvPicPr>
        <p:blipFill rotWithShape="1">
          <a:blip r:embed="rId4">
            <a:alphaModFix/>
          </a:blip>
          <a:srcRect/>
          <a:stretch/>
        </p:blipFill>
        <p:spPr>
          <a:xfrm>
            <a:off x="4943568" y="2265356"/>
            <a:ext cx="7229380" cy="760671"/>
          </a:xfrm>
          <a:prstGeom prst="rect">
            <a:avLst/>
          </a:prstGeom>
          <a:noFill/>
          <a:ln>
            <a:noFill/>
          </a:ln>
        </p:spPr>
      </p:pic>
      <p:pic>
        <p:nvPicPr>
          <p:cNvPr id="360" name="Google Shape;360;g3f338b875b8_2_263"/>
          <p:cNvPicPr preferRelativeResize="0"/>
          <p:nvPr/>
        </p:nvPicPr>
        <p:blipFill rotWithShape="1">
          <a:blip r:embed="rId5">
            <a:alphaModFix/>
          </a:blip>
          <a:srcRect/>
          <a:stretch/>
        </p:blipFill>
        <p:spPr>
          <a:xfrm>
            <a:off x="4943568" y="3055643"/>
            <a:ext cx="7229380" cy="782448"/>
          </a:xfrm>
          <a:prstGeom prst="rect">
            <a:avLst/>
          </a:prstGeom>
          <a:noFill/>
          <a:ln>
            <a:noFill/>
          </a:ln>
        </p:spPr>
      </p:pic>
      <p:pic>
        <p:nvPicPr>
          <p:cNvPr id="361" name="Google Shape;361;g3f338b875b8_2_263"/>
          <p:cNvPicPr preferRelativeResize="0"/>
          <p:nvPr/>
        </p:nvPicPr>
        <p:blipFill rotWithShape="1">
          <a:blip r:embed="rId6">
            <a:alphaModFix/>
          </a:blip>
          <a:srcRect/>
          <a:stretch/>
        </p:blipFill>
        <p:spPr>
          <a:xfrm>
            <a:off x="4943568" y="3858213"/>
            <a:ext cx="7165483" cy="818335"/>
          </a:xfrm>
          <a:prstGeom prst="rect">
            <a:avLst/>
          </a:prstGeom>
          <a:noFill/>
          <a:ln>
            <a:noFill/>
          </a:ln>
        </p:spPr>
      </p:pic>
      <p:pic>
        <p:nvPicPr>
          <p:cNvPr id="362" name="Google Shape;362;g3f338b875b8_2_263"/>
          <p:cNvPicPr preferRelativeResize="0"/>
          <p:nvPr/>
        </p:nvPicPr>
        <p:blipFill rotWithShape="1">
          <a:blip r:embed="rId7">
            <a:alphaModFix/>
          </a:blip>
          <a:srcRect/>
          <a:stretch/>
        </p:blipFill>
        <p:spPr>
          <a:xfrm>
            <a:off x="4944636" y="4708052"/>
            <a:ext cx="6911148" cy="790298"/>
          </a:xfrm>
          <a:prstGeom prst="rect">
            <a:avLst/>
          </a:prstGeom>
          <a:noFill/>
          <a:ln>
            <a:noFill/>
          </a:ln>
        </p:spPr>
      </p:pic>
      <p:pic>
        <p:nvPicPr>
          <p:cNvPr id="363" name="Google Shape;363;g3f338b875b8_2_263"/>
          <p:cNvPicPr preferRelativeResize="0"/>
          <p:nvPr/>
        </p:nvPicPr>
        <p:blipFill rotWithShape="1">
          <a:blip r:embed="rId8">
            <a:alphaModFix/>
          </a:blip>
          <a:srcRect/>
          <a:stretch/>
        </p:blipFill>
        <p:spPr>
          <a:xfrm>
            <a:off x="4943568" y="5523723"/>
            <a:ext cx="6911148" cy="815086"/>
          </a:xfrm>
          <a:prstGeom prst="rect">
            <a:avLst/>
          </a:prstGeom>
          <a:noFill/>
          <a:ln>
            <a:noFill/>
          </a:ln>
        </p:spPr>
      </p:pic>
      <p:cxnSp>
        <p:nvCxnSpPr>
          <p:cNvPr id="364" name="Google Shape;364;g3f338b875b8_2_263"/>
          <p:cNvCxnSpPr/>
          <p:nvPr/>
        </p:nvCxnSpPr>
        <p:spPr>
          <a:xfrm>
            <a:off x="9485313" y="2293938"/>
            <a:ext cx="2229000" cy="0"/>
          </a:xfrm>
          <a:prstGeom prst="straightConnector1">
            <a:avLst/>
          </a:prstGeom>
          <a:noFill/>
          <a:ln w="38100" cap="flat" cmpd="sng">
            <a:solidFill>
              <a:srgbClr val="FFFFFF"/>
            </a:solidFill>
            <a:prstDash val="solid"/>
            <a:round/>
            <a:headEnd type="none" w="sm" len="sm"/>
            <a:tailEnd type="none" w="sm" len="sm"/>
          </a:ln>
        </p:spPr>
      </p:cxnSp>
      <p:cxnSp>
        <p:nvCxnSpPr>
          <p:cNvPr id="365" name="Google Shape;365;g3f338b875b8_2_263"/>
          <p:cNvCxnSpPr/>
          <p:nvPr/>
        </p:nvCxnSpPr>
        <p:spPr>
          <a:xfrm>
            <a:off x="9485313" y="3036888"/>
            <a:ext cx="2229000" cy="0"/>
          </a:xfrm>
          <a:prstGeom prst="straightConnector1">
            <a:avLst/>
          </a:prstGeom>
          <a:noFill/>
          <a:ln w="38100" cap="flat" cmpd="sng">
            <a:solidFill>
              <a:srgbClr val="FFFFFF"/>
            </a:solidFill>
            <a:prstDash val="solid"/>
            <a:round/>
            <a:headEnd type="none" w="sm" len="sm"/>
            <a:tailEnd type="none" w="sm" len="sm"/>
          </a:ln>
        </p:spPr>
      </p:cxnSp>
      <p:cxnSp>
        <p:nvCxnSpPr>
          <p:cNvPr id="366" name="Google Shape;366;g3f338b875b8_2_263"/>
          <p:cNvCxnSpPr/>
          <p:nvPr/>
        </p:nvCxnSpPr>
        <p:spPr>
          <a:xfrm>
            <a:off x="9485313" y="3779838"/>
            <a:ext cx="2229000" cy="0"/>
          </a:xfrm>
          <a:prstGeom prst="straightConnector1">
            <a:avLst/>
          </a:prstGeom>
          <a:noFill/>
          <a:ln w="38100" cap="flat" cmpd="sng">
            <a:solidFill>
              <a:srgbClr val="FFFFFF"/>
            </a:solidFill>
            <a:prstDash val="solid"/>
            <a:round/>
            <a:headEnd type="none" w="sm" len="sm"/>
            <a:tailEnd type="none" w="sm" len="sm"/>
          </a:ln>
        </p:spPr>
      </p:cxnSp>
      <p:cxnSp>
        <p:nvCxnSpPr>
          <p:cNvPr id="367" name="Google Shape;367;g3f338b875b8_2_263"/>
          <p:cNvCxnSpPr/>
          <p:nvPr/>
        </p:nvCxnSpPr>
        <p:spPr>
          <a:xfrm>
            <a:off x="9485313" y="4522788"/>
            <a:ext cx="2229000" cy="0"/>
          </a:xfrm>
          <a:prstGeom prst="straightConnector1">
            <a:avLst/>
          </a:prstGeom>
          <a:noFill/>
          <a:ln w="38100" cap="flat" cmpd="sng">
            <a:solidFill>
              <a:srgbClr val="FFFFFF"/>
            </a:solidFill>
            <a:prstDash val="solid"/>
            <a:round/>
            <a:headEnd type="none" w="sm" len="sm"/>
            <a:tailEnd type="none" w="sm" len="sm"/>
          </a:ln>
        </p:spPr>
      </p:cxnSp>
      <p:cxnSp>
        <p:nvCxnSpPr>
          <p:cNvPr id="368" name="Google Shape;368;g3f338b875b8_2_263"/>
          <p:cNvCxnSpPr/>
          <p:nvPr/>
        </p:nvCxnSpPr>
        <p:spPr>
          <a:xfrm>
            <a:off x="9485313" y="5265738"/>
            <a:ext cx="2229000" cy="0"/>
          </a:xfrm>
          <a:prstGeom prst="straightConnector1">
            <a:avLst/>
          </a:prstGeom>
          <a:noFill/>
          <a:ln w="38100" cap="flat" cmpd="sng">
            <a:solidFill>
              <a:srgbClr val="FFFFFF"/>
            </a:solidFill>
            <a:prstDash val="solid"/>
            <a:round/>
            <a:headEnd type="none" w="sm" len="sm"/>
            <a:tailEnd type="none" w="sm" len="sm"/>
          </a:ln>
        </p:spPr>
      </p:cxnSp>
      <p:sp>
        <p:nvSpPr>
          <p:cNvPr id="369" name="Google Shape;369;g3f338b875b8_2_263"/>
          <p:cNvSpPr/>
          <p:nvPr/>
        </p:nvSpPr>
        <p:spPr>
          <a:xfrm>
            <a:off x="4962619" y="839896"/>
            <a:ext cx="1197000" cy="338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600"/>
              <a:buFont typeface="Open Sans"/>
              <a:buNone/>
            </a:pPr>
            <a:r>
              <a:rPr lang="en-US" sz="1600" b="1" i="0" u="none" strike="noStrike" cap="none">
                <a:solidFill>
                  <a:srgbClr val="000000"/>
                </a:solidFill>
                <a:latin typeface="Open Sans"/>
                <a:ea typeface="Open Sans"/>
                <a:cs typeface="Open Sans"/>
                <a:sym typeface="Open Sans"/>
              </a:rPr>
              <a:t>Structures</a:t>
            </a:r>
            <a:endParaRPr sz="1800" b="0" i="0" u="none" strike="noStrike" cap="none">
              <a:solidFill>
                <a:srgbClr val="12284C"/>
              </a:solidFill>
              <a:latin typeface="Arial"/>
              <a:ea typeface="Arial"/>
              <a:cs typeface="Arial"/>
              <a:sym typeface="Arial"/>
            </a:endParaRPr>
          </a:p>
        </p:txBody>
      </p:sp>
      <p:sp>
        <p:nvSpPr>
          <p:cNvPr id="370" name="Google Shape;370;g3f338b875b8_2_263"/>
          <p:cNvSpPr/>
          <p:nvPr/>
        </p:nvSpPr>
        <p:spPr>
          <a:xfrm>
            <a:off x="4962619" y="1041967"/>
            <a:ext cx="2632500" cy="354000"/>
          </a:xfrm>
          <a:prstGeom prst="rect">
            <a:avLst/>
          </a:prstGeom>
          <a:noFill/>
          <a:ln>
            <a:noFill/>
          </a:ln>
        </p:spPr>
        <p:txBody>
          <a:bodyPr spcFirstLastPara="1" wrap="square" lIns="0" tIns="0" rIns="0" bIns="0" anchor="t" anchorCtr="0">
            <a:noAutofit/>
          </a:bodyPr>
          <a:lstStyle/>
          <a:p>
            <a:pPr marL="0" marR="0" lvl="0" indent="0" algn="l" rtl="0">
              <a:lnSpc>
                <a:spcPct val="133333"/>
              </a:lnSpc>
              <a:spcBef>
                <a:spcPts val="0"/>
              </a:spcBef>
              <a:spcAft>
                <a:spcPts val="0"/>
              </a:spcAft>
              <a:buClr>
                <a:srgbClr val="000000"/>
              </a:buClr>
              <a:buSzPts val="900"/>
              <a:buFont typeface="Arial"/>
              <a:buNone/>
            </a:pPr>
            <a:r>
              <a:rPr lang="en-US" sz="900" b="0" i="1" u="none" strike="noStrike" cap="none">
                <a:solidFill>
                  <a:srgbClr val="292B2C"/>
                </a:solidFill>
                <a:latin typeface="Open Sans"/>
                <a:ea typeface="Open Sans"/>
                <a:cs typeface="Open Sans"/>
                <a:sym typeface="Open Sans"/>
              </a:rPr>
              <a:t>(Reinforce lead indicators and sustain fundamentals within the system)</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chemeClr val="dk1"/>
              </a:buClr>
              <a:buSzPts val="1800"/>
              <a:buFont typeface="Arial"/>
              <a:buNone/>
            </a:pPr>
            <a:endParaRPr sz="1800" b="0" i="0" u="none" strike="noStrike" cap="none">
              <a:solidFill>
                <a:srgbClr val="12284C"/>
              </a:solidFill>
              <a:latin typeface="Arial"/>
              <a:ea typeface="Arial"/>
              <a:cs typeface="Arial"/>
              <a:sym typeface="Arial"/>
            </a:endParaRPr>
          </a:p>
        </p:txBody>
      </p:sp>
      <p:sp>
        <p:nvSpPr>
          <p:cNvPr id="371" name="Google Shape;371;g3f338b875b8_2_263"/>
          <p:cNvSpPr/>
          <p:nvPr/>
        </p:nvSpPr>
        <p:spPr>
          <a:xfrm>
            <a:off x="7885521" y="851292"/>
            <a:ext cx="1692300" cy="338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600"/>
              <a:buFont typeface="Open Sans"/>
              <a:buNone/>
            </a:pPr>
            <a:r>
              <a:rPr lang="en-US" sz="1600" b="1" i="0" u="none" strike="noStrike" cap="none">
                <a:solidFill>
                  <a:srgbClr val="000000"/>
                </a:solidFill>
                <a:latin typeface="Open Sans"/>
                <a:ea typeface="Open Sans"/>
                <a:cs typeface="Open Sans"/>
                <a:sym typeface="Open Sans"/>
              </a:rPr>
              <a:t>Lead Indicators</a:t>
            </a:r>
            <a:endParaRPr sz="1800" b="0" i="0" u="none" strike="noStrike" cap="none">
              <a:solidFill>
                <a:srgbClr val="12284C"/>
              </a:solidFill>
              <a:latin typeface="Arial"/>
              <a:ea typeface="Arial"/>
              <a:cs typeface="Arial"/>
              <a:sym typeface="Arial"/>
            </a:endParaRPr>
          </a:p>
        </p:txBody>
      </p:sp>
      <p:sp>
        <p:nvSpPr>
          <p:cNvPr id="372" name="Google Shape;372;g3f338b875b8_2_263"/>
          <p:cNvSpPr/>
          <p:nvPr/>
        </p:nvSpPr>
        <p:spPr>
          <a:xfrm>
            <a:off x="7885521" y="1114803"/>
            <a:ext cx="30543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292B2C"/>
              </a:buClr>
              <a:buSzPts val="900"/>
              <a:buFont typeface="Open Sans"/>
              <a:buNone/>
            </a:pPr>
            <a:r>
              <a:rPr lang="en-US" sz="900" b="0" i="1" u="none" strike="noStrike" cap="none">
                <a:solidFill>
                  <a:srgbClr val="292B2C"/>
                </a:solidFill>
                <a:latin typeface="Open Sans"/>
                <a:ea typeface="Open Sans"/>
                <a:cs typeface="Open Sans"/>
                <a:sym typeface="Open Sans"/>
              </a:rPr>
              <a:t>(Actions that support implementation of the Fundamentals)</a:t>
            </a:r>
            <a:endParaRPr sz="1800" b="0" i="0" u="none" strike="noStrike" cap="none">
              <a:solidFill>
                <a:srgbClr val="292B2C"/>
              </a:solidFill>
              <a:latin typeface="Arial"/>
              <a:ea typeface="Arial"/>
              <a:cs typeface="Arial"/>
              <a:sym typeface="Arial"/>
            </a:endParaRPr>
          </a:p>
        </p:txBody>
      </p:sp>
      <p:sp>
        <p:nvSpPr>
          <p:cNvPr id="373" name="Google Shape;373;g3f338b875b8_2_263"/>
          <p:cNvSpPr/>
          <p:nvPr/>
        </p:nvSpPr>
        <p:spPr>
          <a:xfrm>
            <a:off x="9483725" y="839788"/>
            <a:ext cx="2297100" cy="338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600"/>
              <a:buFont typeface="Open Sans"/>
              <a:buNone/>
            </a:pPr>
            <a:endParaRPr sz="1800" b="0" i="0" u="none" strike="noStrike" cap="none">
              <a:solidFill>
                <a:srgbClr val="12284C"/>
              </a:solidFill>
              <a:latin typeface="Arial"/>
              <a:ea typeface="Arial"/>
              <a:cs typeface="Arial"/>
              <a:sym typeface="Arial"/>
            </a:endParaRPr>
          </a:p>
        </p:txBody>
      </p:sp>
      <p:sp>
        <p:nvSpPr>
          <p:cNvPr id="374" name="Google Shape;374;g3f338b875b8_2_263"/>
          <p:cNvSpPr/>
          <p:nvPr/>
        </p:nvSpPr>
        <p:spPr>
          <a:xfrm>
            <a:off x="5061244" y="1703300"/>
            <a:ext cx="2042100" cy="252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200"/>
              <a:buFont typeface="Open Sans SemiBold"/>
              <a:buNone/>
            </a:pPr>
            <a:r>
              <a:rPr lang="en-US" sz="1400" b="1" i="0" u="none" strike="noStrike" cap="none">
                <a:solidFill>
                  <a:srgbClr val="000000"/>
                </a:solidFill>
                <a:latin typeface="Open Sans SemiBold"/>
                <a:ea typeface="Open Sans SemiBold"/>
                <a:cs typeface="Open Sans SemiBold"/>
                <a:sym typeface="Open Sans SemiBold"/>
              </a:rPr>
              <a:t>Resource Allocation</a:t>
            </a:r>
            <a:endParaRPr sz="1400" b="0" i="0" u="none" strike="noStrike" cap="none">
              <a:solidFill>
                <a:srgbClr val="12284C"/>
              </a:solidFill>
              <a:latin typeface="Arial"/>
              <a:ea typeface="Arial"/>
              <a:cs typeface="Arial"/>
              <a:sym typeface="Arial"/>
            </a:endParaRPr>
          </a:p>
        </p:txBody>
      </p:sp>
      <p:sp>
        <p:nvSpPr>
          <p:cNvPr id="375" name="Google Shape;375;g3f338b875b8_2_263"/>
          <p:cNvSpPr/>
          <p:nvPr/>
        </p:nvSpPr>
        <p:spPr>
          <a:xfrm>
            <a:off x="7885521" y="1474665"/>
            <a:ext cx="4020300" cy="588900"/>
          </a:xfrm>
          <a:prstGeom prst="rect">
            <a:avLst/>
          </a:prstGeom>
          <a:noFill/>
          <a:ln>
            <a:noFill/>
          </a:ln>
        </p:spPr>
        <p:txBody>
          <a:bodyPr spcFirstLastPara="1" wrap="square" lIns="0" tIns="0" rIns="0" bIns="0" anchor="t" anchorCtr="0">
            <a:noAutofit/>
          </a:bodyPr>
          <a:lstStyle/>
          <a:p>
            <a:pPr marL="0" marR="0" lvl="0" indent="0" algn="l" rtl="0">
              <a:lnSpc>
                <a:spcPct val="115000"/>
              </a:lnSpc>
              <a:spcBef>
                <a:spcPts val="1200"/>
              </a:spcBef>
              <a:spcAft>
                <a:spcPts val="1200"/>
              </a:spcAft>
              <a:buClr>
                <a:schemeClr val="dk1"/>
              </a:buClr>
              <a:buSzPts val="1100"/>
              <a:buFont typeface="Arial"/>
              <a:buNone/>
            </a:pPr>
            <a:r>
              <a:rPr lang="en-US" sz="1100" b="0" i="0" u="none" strike="noStrike" cap="none">
                <a:solidFill>
                  <a:schemeClr val="dk1"/>
                </a:solidFill>
                <a:latin typeface="Open Sans"/>
                <a:ea typeface="Open Sans"/>
                <a:cs typeface="Open Sans"/>
                <a:sym typeface="Open Sans"/>
              </a:rPr>
              <a:t>Emphasis on allocating time, personnel, and/or financial resources to support implementation of the 4 Fundamentals</a:t>
            </a:r>
            <a:r>
              <a:rPr lang="en-US" sz="900" b="0" i="0" u="none" strike="noStrike" cap="none">
                <a:solidFill>
                  <a:schemeClr val="dk1"/>
                </a:solidFill>
                <a:latin typeface="Open Sans"/>
                <a:ea typeface="Open Sans"/>
                <a:cs typeface="Open Sans"/>
                <a:sym typeface="Open Sans"/>
              </a:rPr>
              <a:t>.</a:t>
            </a:r>
            <a:endParaRPr sz="900" b="0" i="0" u="none" strike="noStrike" cap="none">
              <a:solidFill>
                <a:srgbClr val="12284C"/>
              </a:solidFill>
              <a:latin typeface="Arial"/>
              <a:ea typeface="Arial"/>
              <a:cs typeface="Arial"/>
              <a:sym typeface="Arial"/>
            </a:endParaRPr>
          </a:p>
        </p:txBody>
      </p:sp>
      <p:sp>
        <p:nvSpPr>
          <p:cNvPr id="376" name="Google Shape;376;g3f338b875b8_2_263"/>
          <p:cNvSpPr/>
          <p:nvPr/>
        </p:nvSpPr>
        <p:spPr>
          <a:xfrm>
            <a:off x="12519525" y="2845750"/>
            <a:ext cx="3456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endParaRPr sz="1100" b="0" i="0" u="none" strike="noStrike" cap="none">
              <a:solidFill>
                <a:srgbClr val="12284C"/>
              </a:solidFill>
              <a:latin typeface="Arial"/>
              <a:ea typeface="Arial"/>
              <a:cs typeface="Arial"/>
              <a:sym typeface="Arial"/>
            </a:endParaRPr>
          </a:p>
        </p:txBody>
      </p:sp>
      <p:sp>
        <p:nvSpPr>
          <p:cNvPr id="377" name="Google Shape;377;g3f338b875b8_2_263"/>
          <p:cNvSpPr/>
          <p:nvPr/>
        </p:nvSpPr>
        <p:spPr>
          <a:xfrm>
            <a:off x="9940925" y="1689100"/>
            <a:ext cx="1032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78" name="Google Shape;378;g3f338b875b8_2_263"/>
          <p:cNvSpPr/>
          <p:nvPr/>
        </p:nvSpPr>
        <p:spPr>
          <a:xfrm>
            <a:off x="9940925" y="1841500"/>
            <a:ext cx="924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79" name="Google Shape;379;g3f338b875b8_2_263"/>
          <p:cNvSpPr/>
          <p:nvPr/>
        </p:nvSpPr>
        <p:spPr>
          <a:xfrm>
            <a:off x="9940925" y="1993900"/>
            <a:ext cx="10683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80" name="Google Shape;380;g3f338b875b8_2_263"/>
          <p:cNvSpPr/>
          <p:nvPr/>
        </p:nvSpPr>
        <p:spPr>
          <a:xfrm>
            <a:off x="5031130" y="2485108"/>
            <a:ext cx="2161500" cy="252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200"/>
              <a:buFont typeface="Open Sans SemiBold"/>
              <a:buNone/>
            </a:pPr>
            <a:r>
              <a:rPr lang="en-US" sz="1400" b="1" i="0" u="none" strike="noStrike" cap="none">
                <a:solidFill>
                  <a:srgbClr val="000000"/>
                </a:solidFill>
                <a:latin typeface="Open Sans SemiBold"/>
                <a:ea typeface="Open Sans SemiBold"/>
                <a:cs typeface="Open Sans SemiBold"/>
                <a:sym typeface="Open Sans SemiBold"/>
              </a:rPr>
              <a:t>Classroom Observation</a:t>
            </a:r>
            <a:endParaRPr sz="1400" b="0" i="0" u="none" strike="noStrike" cap="none">
              <a:solidFill>
                <a:srgbClr val="12284C"/>
              </a:solidFill>
              <a:latin typeface="Arial"/>
              <a:ea typeface="Arial"/>
              <a:cs typeface="Arial"/>
              <a:sym typeface="Arial"/>
            </a:endParaRPr>
          </a:p>
        </p:txBody>
      </p:sp>
      <p:sp>
        <p:nvSpPr>
          <p:cNvPr id="381" name="Google Shape;381;g3f338b875b8_2_263"/>
          <p:cNvSpPr/>
          <p:nvPr/>
        </p:nvSpPr>
        <p:spPr>
          <a:xfrm>
            <a:off x="7885521" y="2289592"/>
            <a:ext cx="4149300" cy="6768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r>
              <a:rPr lang="en-US" sz="1100" b="0" i="0" u="none" strike="noStrike" cap="none">
                <a:solidFill>
                  <a:srgbClr val="000000"/>
                </a:solidFill>
                <a:latin typeface="Open Sans"/>
                <a:ea typeface="Open Sans"/>
                <a:cs typeface="Open Sans"/>
                <a:sym typeface="Open Sans"/>
              </a:rPr>
              <a:t>Processes for classroom observation, data collection, and feedback are used to optimize conditions for learning.  This could include informal observation and/or formal evaluation models. </a:t>
            </a:r>
            <a:endParaRPr sz="1100" b="0" i="0" u="none" strike="noStrike" cap="none">
              <a:solidFill>
                <a:srgbClr val="12284C"/>
              </a:solidFill>
              <a:latin typeface="Arial"/>
              <a:ea typeface="Arial"/>
              <a:cs typeface="Arial"/>
              <a:sym typeface="Arial"/>
            </a:endParaRPr>
          </a:p>
        </p:txBody>
      </p:sp>
      <p:sp>
        <p:nvSpPr>
          <p:cNvPr id="382" name="Google Shape;382;g3f338b875b8_2_263"/>
          <p:cNvSpPr/>
          <p:nvPr/>
        </p:nvSpPr>
        <p:spPr>
          <a:xfrm>
            <a:off x="13074125" y="5259400"/>
            <a:ext cx="33813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83" name="Google Shape;383;g3f338b875b8_2_263"/>
          <p:cNvSpPr/>
          <p:nvPr/>
        </p:nvSpPr>
        <p:spPr>
          <a:xfrm>
            <a:off x="9940925" y="2432050"/>
            <a:ext cx="1032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84" name="Google Shape;384;g3f338b875b8_2_263"/>
          <p:cNvSpPr/>
          <p:nvPr/>
        </p:nvSpPr>
        <p:spPr>
          <a:xfrm>
            <a:off x="9940925" y="2584450"/>
            <a:ext cx="924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85" name="Google Shape;385;g3f338b875b8_2_263"/>
          <p:cNvSpPr/>
          <p:nvPr/>
        </p:nvSpPr>
        <p:spPr>
          <a:xfrm>
            <a:off x="9940925" y="2736850"/>
            <a:ext cx="10683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86" name="Google Shape;386;g3f338b875b8_2_263"/>
          <p:cNvSpPr/>
          <p:nvPr/>
        </p:nvSpPr>
        <p:spPr>
          <a:xfrm>
            <a:off x="5022048" y="3322830"/>
            <a:ext cx="2072400" cy="252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200"/>
              <a:buFont typeface="Open Sans SemiBold"/>
              <a:buNone/>
            </a:pPr>
            <a:r>
              <a:rPr lang="en-US" sz="1400" b="1" i="0" u="none" strike="noStrike" cap="none">
                <a:solidFill>
                  <a:srgbClr val="000000"/>
                </a:solidFill>
                <a:latin typeface="Open Sans SemiBold"/>
                <a:ea typeface="Open Sans SemiBold"/>
                <a:cs typeface="Open Sans SemiBold"/>
                <a:sym typeface="Open Sans SemiBold"/>
              </a:rPr>
              <a:t>Professional Learning</a:t>
            </a:r>
            <a:endParaRPr sz="1400" b="0" i="0" u="none" strike="noStrike" cap="none">
              <a:solidFill>
                <a:srgbClr val="12284C"/>
              </a:solidFill>
              <a:latin typeface="Arial"/>
              <a:ea typeface="Arial"/>
              <a:cs typeface="Arial"/>
              <a:sym typeface="Arial"/>
            </a:endParaRPr>
          </a:p>
        </p:txBody>
      </p:sp>
      <p:sp>
        <p:nvSpPr>
          <p:cNvPr id="387" name="Google Shape;387;g3f338b875b8_2_263"/>
          <p:cNvSpPr/>
          <p:nvPr/>
        </p:nvSpPr>
        <p:spPr>
          <a:xfrm>
            <a:off x="5597550" y="3102775"/>
            <a:ext cx="3598800" cy="383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88" name="Google Shape;388;g3f338b875b8_2_263"/>
          <p:cNvSpPr/>
          <p:nvPr/>
        </p:nvSpPr>
        <p:spPr>
          <a:xfrm>
            <a:off x="12377913" y="4004469"/>
            <a:ext cx="7486500" cy="8454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89" name="Google Shape;389;g3f338b875b8_2_263"/>
          <p:cNvSpPr/>
          <p:nvPr/>
        </p:nvSpPr>
        <p:spPr>
          <a:xfrm>
            <a:off x="5603300" y="3454313"/>
            <a:ext cx="26748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90" name="Google Shape;390;g3f338b875b8_2_263"/>
          <p:cNvSpPr/>
          <p:nvPr/>
        </p:nvSpPr>
        <p:spPr>
          <a:xfrm>
            <a:off x="9940925" y="3175000"/>
            <a:ext cx="1032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91" name="Google Shape;391;g3f338b875b8_2_263"/>
          <p:cNvSpPr/>
          <p:nvPr/>
        </p:nvSpPr>
        <p:spPr>
          <a:xfrm>
            <a:off x="9940925" y="3327400"/>
            <a:ext cx="924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92" name="Google Shape;392;g3f338b875b8_2_263"/>
          <p:cNvSpPr/>
          <p:nvPr/>
        </p:nvSpPr>
        <p:spPr>
          <a:xfrm>
            <a:off x="9940925" y="3479800"/>
            <a:ext cx="10683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93" name="Google Shape;393;g3f338b875b8_2_263"/>
          <p:cNvSpPr/>
          <p:nvPr/>
        </p:nvSpPr>
        <p:spPr>
          <a:xfrm>
            <a:off x="5002801" y="4116875"/>
            <a:ext cx="2632500" cy="252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200"/>
              <a:buFont typeface="Open Sans SemiBold"/>
              <a:buNone/>
            </a:pPr>
            <a:r>
              <a:rPr lang="en-US" sz="1400" b="1" i="0" u="none" strike="noStrike" cap="none">
                <a:solidFill>
                  <a:srgbClr val="000000"/>
                </a:solidFill>
                <a:latin typeface="Open Sans SemiBold"/>
                <a:ea typeface="Open Sans SemiBold"/>
                <a:cs typeface="Open Sans SemiBold"/>
                <a:sym typeface="Open Sans SemiBold"/>
              </a:rPr>
              <a:t>Professional Collaboration</a:t>
            </a:r>
            <a:endParaRPr sz="1400" b="0" i="0" u="none" strike="noStrike" cap="none">
              <a:solidFill>
                <a:srgbClr val="12284C"/>
              </a:solidFill>
              <a:latin typeface="Arial"/>
              <a:ea typeface="Arial"/>
              <a:cs typeface="Arial"/>
              <a:sym typeface="Arial"/>
            </a:endParaRPr>
          </a:p>
        </p:txBody>
      </p:sp>
      <p:sp>
        <p:nvSpPr>
          <p:cNvPr id="394" name="Google Shape;394;g3f338b875b8_2_263"/>
          <p:cNvSpPr/>
          <p:nvPr/>
        </p:nvSpPr>
        <p:spPr>
          <a:xfrm>
            <a:off x="7885521" y="3976551"/>
            <a:ext cx="4114800" cy="3111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Open Sans"/>
                <a:ea typeface="Open Sans"/>
                <a:cs typeface="Open Sans"/>
                <a:sym typeface="Open Sans"/>
              </a:rPr>
              <a:t>Collaboration system includes grade level and content area teachers aligning instruction with the 4 Fundamentals to optimize conditions for learning in classrooms</a:t>
            </a:r>
            <a:r>
              <a:rPr lang="en-US" sz="1200" b="0" i="0" u="none" strike="noStrike" cap="none">
                <a:solidFill>
                  <a:srgbClr val="000000"/>
                </a:solidFill>
                <a:latin typeface="Open Sans"/>
                <a:ea typeface="Open Sans"/>
                <a:cs typeface="Open Sans"/>
                <a:sym typeface="Open Sans"/>
              </a:rPr>
              <a:t>.</a:t>
            </a:r>
            <a:endParaRPr sz="1200" b="0" i="0" u="none" strike="noStrike" cap="none">
              <a:solidFill>
                <a:srgbClr val="12284C"/>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Open Sans"/>
              <a:buNone/>
            </a:pPr>
            <a:r>
              <a:rPr lang="en-US" sz="900" b="0" i="0" u="none" strike="noStrike" cap="none">
                <a:solidFill>
                  <a:srgbClr val="000000"/>
                </a:solidFill>
                <a:latin typeface="Open Sans"/>
                <a:ea typeface="Open Sans"/>
                <a:cs typeface="Open Sans"/>
                <a:sym typeface="Open Sans"/>
              </a:rPr>
              <a:t>    </a:t>
            </a:r>
            <a:endParaRPr sz="1800" b="0" i="0" u="none" strike="noStrike" cap="none">
              <a:solidFill>
                <a:srgbClr val="12284C"/>
              </a:solidFill>
              <a:latin typeface="Arial"/>
              <a:ea typeface="Arial"/>
              <a:cs typeface="Arial"/>
              <a:sym typeface="Arial"/>
            </a:endParaRPr>
          </a:p>
        </p:txBody>
      </p:sp>
      <p:sp>
        <p:nvSpPr>
          <p:cNvPr id="395" name="Google Shape;395;g3f338b875b8_2_263"/>
          <p:cNvSpPr/>
          <p:nvPr/>
        </p:nvSpPr>
        <p:spPr>
          <a:xfrm>
            <a:off x="5597525" y="4070350"/>
            <a:ext cx="33846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96" name="Google Shape;396;g3f338b875b8_2_263"/>
          <p:cNvSpPr/>
          <p:nvPr/>
        </p:nvSpPr>
        <p:spPr>
          <a:xfrm>
            <a:off x="5597525" y="4222750"/>
            <a:ext cx="20478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97" name="Google Shape;397;g3f338b875b8_2_263"/>
          <p:cNvSpPr/>
          <p:nvPr/>
        </p:nvSpPr>
        <p:spPr>
          <a:xfrm>
            <a:off x="9940925" y="3917950"/>
            <a:ext cx="1032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98" name="Google Shape;398;g3f338b875b8_2_263"/>
          <p:cNvSpPr/>
          <p:nvPr/>
        </p:nvSpPr>
        <p:spPr>
          <a:xfrm>
            <a:off x="9940925" y="4070350"/>
            <a:ext cx="924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399" name="Google Shape;399;g3f338b875b8_2_263"/>
          <p:cNvSpPr/>
          <p:nvPr/>
        </p:nvSpPr>
        <p:spPr>
          <a:xfrm>
            <a:off x="9940925" y="4222750"/>
            <a:ext cx="10683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400" name="Google Shape;400;g3f338b875b8_2_263"/>
          <p:cNvSpPr/>
          <p:nvPr/>
        </p:nvSpPr>
        <p:spPr>
          <a:xfrm>
            <a:off x="5022048" y="4947156"/>
            <a:ext cx="2321700" cy="252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200"/>
              <a:buFont typeface="Open Sans SemiBold"/>
              <a:buNone/>
            </a:pPr>
            <a:r>
              <a:rPr lang="en-US" sz="1400" b="1" i="0" u="none" strike="noStrike" cap="none">
                <a:solidFill>
                  <a:srgbClr val="000000"/>
                </a:solidFill>
                <a:latin typeface="Open Sans SemiBold"/>
                <a:ea typeface="Open Sans SemiBold"/>
                <a:cs typeface="Open Sans SemiBold"/>
                <a:sym typeface="Open Sans SemiBold"/>
              </a:rPr>
              <a:t>Tiered System of Supports</a:t>
            </a:r>
            <a:endParaRPr sz="1400" b="0" i="0" u="none" strike="noStrike" cap="none">
              <a:solidFill>
                <a:srgbClr val="12284C"/>
              </a:solidFill>
              <a:latin typeface="Arial"/>
              <a:ea typeface="Arial"/>
              <a:cs typeface="Arial"/>
              <a:sym typeface="Arial"/>
            </a:endParaRPr>
          </a:p>
        </p:txBody>
      </p:sp>
      <p:sp>
        <p:nvSpPr>
          <p:cNvPr id="401" name="Google Shape;401;g3f338b875b8_2_263"/>
          <p:cNvSpPr/>
          <p:nvPr/>
        </p:nvSpPr>
        <p:spPr>
          <a:xfrm>
            <a:off x="7885521" y="4752650"/>
            <a:ext cx="3930000" cy="5613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Open Sans"/>
                <a:ea typeface="Open Sans"/>
                <a:cs typeface="Open Sans"/>
                <a:sym typeface="Open Sans"/>
              </a:rPr>
              <a:t>Data analysis and utilization includes screening for risk and performance against standards. Appropriate time is provided for core activities and interventions to meet student needs.</a:t>
            </a:r>
            <a:endParaRPr sz="1100" b="0" i="0" u="none" strike="noStrike" cap="none">
              <a:solidFill>
                <a:srgbClr val="12284C"/>
              </a:solidFill>
              <a:latin typeface="Open Sans"/>
              <a:ea typeface="Open Sans"/>
              <a:cs typeface="Open Sans"/>
              <a:sym typeface="Open Sans"/>
            </a:endParaRPr>
          </a:p>
        </p:txBody>
      </p:sp>
      <p:sp>
        <p:nvSpPr>
          <p:cNvPr id="402" name="Google Shape;402;g3f338b875b8_2_263"/>
          <p:cNvSpPr/>
          <p:nvPr/>
        </p:nvSpPr>
        <p:spPr>
          <a:xfrm>
            <a:off x="5597525" y="4813300"/>
            <a:ext cx="34926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403" name="Google Shape;403;g3f338b875b8_2_263"/>
          <p:cNvSpPr/>
          <p:nvPr/>
        </p:nvSpPr>
        <p:spPr>
          <a:xfrm>
            <a:off x="9940925" y="4660900"/>
            <a:ext cx="1032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404" name="Google Shape;404;g3f338b875b8_2_263"/>
          <p:cNvSpPr/>
          <p:nvPr/>
        </p:nvSpPr>
        <p:spPr>
          <a:xfrm>
            <a:off x="9940925" y="4813300"/>
            <a:ext cx="924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405" name="Google Shape;405;g3f338b875b8_2_263"/>
          <p:cNvSpPr/>
          <p:nvPr/>
        </p:nvSpPr>
        <p:spPr>
          <a:xfrm>
            <a:off x="9940925" y="4965700"/>
            <a:ext cx="10683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406" name="Google Shape;406;g3f338b875b8_2_263"/>
          <p:cNvSpPr/>
          <p:nvPr/>
        </p:nvSpPr>
        <p:spPr>
          <a:xfrm>
            <a:off x="5031127" y="5697047"/>
            <a:ext cx="2321700" cy="5472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200"/>
              <a:buFont typeface="Open Sans SemiBold"/>
              <a:buNone/>
            </a:pPr>
            <a:r>
              <a:rPr lang="en-US" sz="1400" b="1" i="0" u="none" strike="noStrike" cap="none">
                <a:solidFill>
                  <a:srgbClr val="000000"/>
                </a:solidFill>
                <a:latin typeface="Open Sans SemiBold"/>
                <a:ea typeface="Open Sans SemiBold"/>
                <a:cs typeface="Open Sans SemiBold"/>
                <a:sym typeface="Open Sans SemiBold"/>
              </a:rPr>
              <a:t>Family, Community and Business Partnerships</a:t>
            </a:r>
            <a:endParaRPr sz="1400" b="0" i="0" u="none" strike="noStrike" cap="none">
              <a:solidFill>
                <a:srgbClr val="12284C"/>
              </a:solidFill>
              <a:latin typeface="Arial"/>
              <a:ea typeface="Arial"/>
              <a:cs typeface="Arial"/>
              <a:sym typeface="Arial"/>
            </a:endParaRPr>
          </a:p>
        </p:txBody>
      </p:sp>
      <p:sp>
        <p:nvSpPr>
          <p:cNvPr id="407" name="Google Shape;407;g3f338b875b8_2_263"/>
          <p:cNvSpPr/>
          <p:nvPr/>
        </p:nvSpPr>
        <p:spPr>
          <a:xfrm>
            <a:off x="7885521" y="5645564"/>
            <a:ext cx="3985800" cy="627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Open Sans"/>
                <a:ea typeface="Open Sans"/>
                <a:cs typeface="Open Sans"/>
                <a:sym typeface="Open Sans"/>
              </a:rPr>
              <a:t>Educators, families, and community partners collaborate to ensure students are progressing on state standards, competencies, and postsecondary readiness indicators.</a:t>
            </a:r>
            <a:endParaRPr sz="1100" b="0" i="0" u="none" strike="noStrike" cap="none">
              <a:solidFill>
                <a:srgbClr val="12284C"/>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900"/>
              <a:buFont typeface="Open Sans"/>
              <a:buNone/>
            </a:pPr>
            <a:r>
              <a:rPr lang="en-US" sz="900" b="0" i="0" u="none" strike="noStrike" cap="none">
                <a:solidFill>
                  <a:srgbClr val="000000"/>
                </a:solidFill>
                <a:latin typeface="Open Sans"/>
                <a:ea typeface="Open Sans"/>
                <a:cs typeface="Open Sans"/>
                <a:sym typeface="Open Sans"/>
              </a:rPr>
              <a:t>   </a:t>
            </a:r>
            <a:endParaRPr sz="1800" b="0" i="0" u="none" strike="noStrike" cap="none">
              <a:solidFill>
                <a:srgbClr val="12284C"/>
              </a:solidFill>
              <a:latin typeface="Arial"/>
              <a:ea typeface="Arial"/>
              <a:cs typeface="Arial"/>
              <a:sym typeface="Arial"/>
            </a:endParaRPr>
          </a:p>
        </p:txBody>
      </p:sp>
      <p:sp>
        <p:nvSpPr>
          <p:cNvPr id="408" name="Google Shape;408;g3f338b875b8_2_263"/>
          <p:cNvSpPr/>
          <p:nvPr/>
        </p:nvSpPr>
        <p:spPr>
          <a:xfrm>
            <a:off x="5597525" y="5555467"/>
            <a:ext cx="34593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409" name="Google Shape;409;g3f338b875b8_2_263"/>
          <p:cNvSpPr/>
          <p:nvPr/>
        </p:nvSpPr>
        <p:spPr>
          <a:xfrm>
            <a:off x="9940925" y="5403850"/>
            <a:ext cx="1032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410" name="Google Shape;410;g3f338b875b8_2_263"/>
          <p:cNvSpPr/>
          <p:nvPr/>
        </p:nvSpPr>
        <p:spPr>
          <a:xfrm>
            <a:off x="9940925" y="5556250"/>
            <a:ext cx="9240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411" name="Google Shape;411;g3f338b875b8_2_263"/>
          <p:cNvSpPr/>
          <p:nvPr/>
        </p:nvSpPr>
        <p:spPr>
          <a:xfrm>
            <a:off x="9940925" y="5708650"/>
            <a:ext cx="1068300" cy="189000"/>
          </a:xfrm>
          <a:prstGeom prst="rect">
            <a:avLst/>
          </a:prstGeom>
          <a:noFill/>
          <a:ln>
            <a:noFill/>
          </a:ln>
        </p:spPr>
        <p:txBody>
          <a:bodyPr spcFirstLastPara="1" wrap="square" lIns="0" tIns="0" rIns="0" bIns="0" anchor="t" anchorCtr="0">
            <a:noAutofit/>
          </a:bodyPr>
          <a:lstStyle/>
          <a:p>
            <a:pPr marL="0" marR="0" lvl="0" indent="0" algn="l" rtl="0">
              <a:lnSpc>
                <a:spcPct val="100000"/>
              </a:lnSpc>
              <a:spcBef>
                <a:spcPts val="0"/>
              </a:spcBef>
              <a:spcAft>
                <a:spcPts val="0"/>
              </a:spcAft>
              <a:buClr>
                <a:srgbClr val="000000"/>
              </a:buClr>
              <a:buSzPts val="900"/>
              <a:buFont typeface="Open Sans"/>
              <a:buNone/>
            </a:pPr>
            <a:endParaRPr sz="1800" b="0" i="0" u="none" strike="noStrike" cap="none">
              <a:solidFill>
                <a:srgbClr val="12284C"/>
              </a:solidFill>
              <a:latin typeface="Arial"/>
              <a:ea typeface="Arial"/>
              <a:cs typeface="Arial"/>
              <a:sym typeface="Arial"/>
            </a:endParaRPr>
          </a:p>
        </p:txBody>
      </p:sp>
      <p:sp>
        <p:nvSpPr>
          <p:cNvPr id="412" name="Google Shape;412;g3f338b875b8_2_263"/>
          <p:cNvSpPr txBox="1"/>
          <p:nvPr/>
        </p:nvSpPr>
        <p:spPr>
          <a:xfrm>
            <a:off x="7784463" y="3069979"/>
            <a:ext cx="3930000" cy="7695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0" u="none" strike="noStrike" cap="none">
                <a:solidFill>
                  <a:srgbClr val="000000"/>
                </a:solidFill>
                <a:latin typeface="Open Sans"/>
                <a:ea typeface="Open Sans"/>
                <a:cs typeface="Open Sans"/>
                <a:sym typeface="Open Sans"/>
              </a:rPr>
              <a:t>District professional development and mentoring plans account for the alignment of classroom practice with the 4 Fundamentals to optimize conditions for learning in classrooms.</a:t>
            </a:r>
            <a:endParaRPr sz="1400" b="0" i="0" u="none" strike="noStrike" cap="none">
              <a:solidFill>
                <a:srgbClr val="000000"/>
              </a:solidFill>
              <a:latin typeface="Arial"/>
              <a:ea typeface="Arial"/>
              <a:cs typeface="Arial"/>
              <a:sym typeface="Arial"/>
            </a:endParaRPr>
          </a:p>
        </p:txBody>
      </p:sp>
      <p:sp>
        <p:nvSpPr>
          <p:cNvPr id="413" name="Google Shape;413;g3f338b875b8_2_263"/>
          <p:cNvSpPr txBox="1"/>
          <p:nvPr/>
        </p:nvSpPr>
        <p:spPr>
          <a:xfrm>
            <a:off x="10162095" y="6474559"/>
            <a:ext cx="1872900" cy="2616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100"/>
              <a:buFont typeface="Arial"/>
              <a:buNone/>
            </a:pPr>
            <a:r>
              <a:rPr lang="en-US" sz="1100" b="0" i="1" u="none" strike="noStrike" cap="none">
                <a:solidFill>
                  <a:srgbClr val="000000"/>
                </a:solidFill>
                <a:latin typeface="Open Sans"/>
                <a:ea typeface="Open Sans"/>
                <a:cs typeface="Open Sans"/>
                <a:sym typeface="Open Sans"/>
              </a:rPr>
              <a:t>Updated June 2026</a:t>
            </a:r>
            <a:endParaRPr sz="1400" b="0" i="0" u="none" strike="noStrike" cap="none">
              <a:solidFill>
                <a:srgbClr val="000000"/>
              </a:solidFill>
              <a:latin typeface="Arial"/>
              <a:ea typeface="Arial"/>
              <a:cs typeface="Arial"/>
              <a:sym typeface="Arial"/>
            </a:endParaRPr>
          </a:p>
        </p:txBody>
      </p:sp>
      <p:sp>
        <p:nvSpPr>
          <p:cNvPr id="414" name="Google Shape;414;g3f338b875b8_2_263"/>
          <p:cNvSpPr txBox="1"/>
          <p:nvPr/>
        </p:nvSpPr>
        <p:spPr>
          <a:xfrm>
            <a:off x="2407866" y="6399866"/>
            <a:ext cx="7318800" cy="4308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100"/>
              <a:buFont typeface="Arial"/>
              <a:buNone/>
            </a:pPr>
            <a:r>
              <a:rPr lang="en-US" sz="1100" b="1" i="0" u="none" strike="noStrike" cap="none">
                <a:solidFill>
                  <a:srgbClr val="000000"/>
                </a:solidFill>
                <a:latin typeface="Open Sans"/>
                <a:ea typeface="Open Sans"/>
                <a:cs typeface="Open Sans"/>
                <a:sym typeface="Open Sans"/>
              </a:rPr>
              <a:t>Once a school system selects the Fundamental/Structure combination, it will select a Measure of Progress to track implementation progress with 6-month and 1-year targets.  </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19"/>
        <p:cNvGrpSpPr/>
        <p:nvPr/>
      </p:nvGrpSpPr>
      <p:grpSpPr>
        <a:xfrm>
          <a:off x="0" y="0"/>
          <a:ext cx="0" cy="0"/>
          <a:chOff x="0" y="0"/>
          <a:chExt cx="0" cy="0"/>
        </a:xfrm>
      </p:grpSpPr>
      <p:sp>
        <p:nvSpPr>
          <p:cNvPr id="420" name="Google Shape;420;g3f4357fb10a_0_103"/>
          <p:cNvSpPr txBox="1">
            <a:spLocks noGrp="1"/>
          </p:cNvSpPr>
          <p:nvPr>
            <p:ph type="title"/>
          </p:nvPr>
        </p:nvSpPr>
        <p:spPr>
          <a:xfrm>
            <a:off x="2563676" y="631725"/>
            <a:ext cx="8482500" cy="2713200"/>
          </a:xfrm>
          <a:prstGeom prst="rect">
            <a:avLst/>
          </a:prstGeom>
          <a:noFill/>
          <a:ln>
            <a:noFill/>
          </a:ln>
        </p:spPr>
        <p:txBody>
          <a:bodyPr spcFirstLastPara="1" wrap="square" lIns="91425" tIns="45700" rIns="457200" bIns="45700" anchor="b" anchorCtr="0">
            <a:normAutofit/>
          </a:bodyPr>
          <a:lstStyle/>
          <a:p>
            <a:pPr marL="0" lvl="0" indent="0" algn="l" rtl="0">
              <a:lnSpc>
                <a:spcPct val="100000"/>
              </a:lnSpc>
              <a:spcBef>
                <a:spcPts val="0"/>
              </a:spcBef>
              <a:spcAft>
                <a:spcPts val="0"/>
              </a:spcAft>
              <a:buSzPts val="6000"/>
              <a:buNone/>
            </a:pPr>
            <a:r>
              <a:rPr lang="en-US"/>
              <a:t>2026-2027 School Improvement Day </a:t>
            </a:r>
            <a:endParaRPr/>
          </a:p>
        </p:txBody>
      </p:sp>
    </p:spTree>
  </p:cSld>
  <p:clrMapOvr>
    <a:masterClrMapping/>
  </p:clrMapOvr>
</p:sld>
</file>

<file path=ppt/theme/theme1.xml><?xml version="1.0" encoding="utf-8"?>
<a:theme xmlns:a="http://schemas.openxmlformats.org/drawingml/2006/main" name="Custom Design">
  <a:themeElements>
    <a:clrScheme name="KSDE">
      <a:dk1>
        <a:srgbClr val="12284C"/>
      </a:dk1>
      <a:lt1>
        <a:srgbClr val="FFFFFF"/>
      </a:lt1>
      <a:dk2>
        <a:srgbClr val="12284C"/>
      </a:dk2>
      <a:lt2>
        <a:srgbClr val="FFFFFF"/>
      </a:lt2>
      <a:accent1>
        <a:srgbClr val="005587"/>
      </a:accent1>
      <a:accent2>
        <a:srgbClr val="00B796"/>
      </a:accent2>
      <a:accent3>
        <a:srgbClr val="FFA400"/>
      </a:accent3>
      <a:accent4>
        <a:srgbClr val="B7312C"/>
      </a:accent4>
      <a:accent5>
        <a:srgbClr val="D50032"/>
      </a:accent5>
      <a:accent6>
        <a:srgbClr val="53565A"/>
      </a:accent6>
      <a:hlink>
        <a:srgbClr val="005587"/>
      </a:hlink>
      <a:folHlink>
        <a:srgbClr val="B731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KC blue">
  <a:themeElements>
    <a:clrScheme name="KSDE">
      <a:dk1>
        <a:srgbClr val="12284C"/>
      </a:dk1>
      <a:lt1>
        <a:srgbClr val="FFFFFF"/>
      </a:lt1>
      <a:dk2>
        <a:srgbClr val="12284C"/>
      </a:dk2>
      <a:lt2>
        <a:srgbClr val="FFFFFF"/>
      </a:lt2>
      <a:accent1>
        <a:srgbClr val="005587"/>
      </a:accent1>
      <a:accent2>
        <a:srgbClr val="00B796"/>
      </a:accent2>
      <a:accent3>
        <a:srgbClr val="FFA400"/>
      </a:accent3>
      <a:accent4>
        <a:srgbClr val="B7312C"/>
      </a:accent4>
      <a:accent5>
        <a:srgbClr val="D50032"/>
      </a:accent5>
      <a:accent6>
        <a:srgbClr val="53565A"/>
      </a:accent6>
      <a:hlink>
        <a:srgbClr val="005587"/>
      </a:hlink>
      <a:folHlink>
        <a:srgbClr val="B7312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TotalTime>
  <Words>1218</Words>
  <Application>Microsoft Office PowerPoint</Application>
  <PresentationFormat>Widescreen</PresentationFormat>
  <Paragraphs>179</Paragraphs>
  <Slides>15</Slides>
  <Notes>15</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15</vt:i4>
      </vt:variant>
    </vt:vector>
  </HeadingPairs>
  <TitlesOfParts>
    <vt:vector size="24" baseType="lpstr">
      <vt:lpstr>Open Sans ExtraBold</vt:lpstr>
      <vt:lpstr>Arial</vt:lpstr>
      <vt:lpstr>Open Sans</vt:lpstr>
      <vt:lpstr>Calibri</vt:lpstr>
      <vt:lpstr>Open Sans SemiBold</vt:lpstr>
      <vt:lpstr>Noto Sans Symbols</vt:lpstr>
      <vt:lpstr>Open Sans Light</vt:lpstr>
      <vt:lpstr>Custom Design</vt:lpstr>
      <vt:lpstr>KC blue</vt:lpstr>
      <vt:lpstr>Central Region Cohort Meeting</vt:lpstr>
      <vt:lpstr>Connection activity &amp; Introductions</vt:lpstr>
      <vt:lpstr> Objectives:</vt:lpstr>
      <vt:lpstr>School Improvement Theory of Action</vt:lpstr>
      <vt:lpstr>How Do We Move School Improvement?</vt:lpstr>
      <vt:lpstr>Aligning School Improvement</vt:lpstr>
      <vt:lpstr>What is an accreditation decision based on in 2026-2027?</vt:lpstr>
      <vt:lpstr>PowerPoint Presentation</vt:lpstr>
      <vt:lpstr>2026-2027 School Improvement Day </vt:lpstr>
      <vt:lpstr>Before Your School Improvement Day</vt:lpstr>
      <vt:lpstr>During your School Improvement Day</vt:lpstr>
      <vt:lpstr>PowerPoint Presentation</vt:lpstr>
      <vt:lpstr>Implementation Collaboration</vt:lpstr>
      <vt:lpstr>Wrap-up</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Cheryl Franklin</dc:creator>
  <cp:lastModifiedBy>Mindy Bruce</cp:lastModifiedBy>
  <cp:revision>2</cp:revision>
  <dcterms:created xsi:type="dcterms:W3CDTF">2017-11-21T21:33:09Z</dcterms:created>
  <dcterms:modified xsi:type="dcterms:W3CDTF">2026-07-24T16:03:16Z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0x01010063809B7AE0769C40BC7FC10221A5AC4C</vt:lpwstr>
  </property>
</Properties>
</file>