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7" r:id="rId2"/>
  </p:sldMasterIdLst>
  <p:notesMasterIdLst>
    <p:notesMasterId r:id="rId15"/>
  </p:notesMasterIdLst>
  <p:sldIdLst>
    <p:sldId id="256" r:id="rId3"/>
    <p:sldId id="266" r:id="rId4"/>
    <p:sldId id="257" r:id="rId5"/>
    <p:sldId id="258" r:id="rId6"/>
    <p:sldId id="259" r:id="rId7"/>
    <p:sldId id="260" r:id="rId8"/>
    <p:sldId id="261" r:id="rId9"/>
    <p:sldId id="262" r:id="rId10"/>
    <p:sldId id="263" r:id="rId11"/>
    <p:sldId id="264" r:id="rId12"/>
    <p:sldId id="267" r:id="rId13"/>
    <p:sldId id="265" r:id="rId14"/>
  </p:sldIdLst>
  <p:sldSz cx="12192000" cy="6858000"/>
  <p:notesSz cx="6858000" cy="9144000"/>
  <p:embeddedFontLst>
    <p:embeddedFont>
      <p:font typeface="Open Sans" panose="020B0606030504020204" pitchFamily="34" charset="0"/>
      <p:regular r:id="rId16"/>
      <p:bold r:id="rId17"/>
      <p:italic r:id="rId18"/>
      <p:boldItalic r:id="rId19"/>
    </p:embeddedFont>
    <p:embeddedFont>
      <p:font typeface="Open Sans ExtraBold" panose="020B0906030804020204" pitchFamily="34" charset="0"/>
      <p:bold r:id="rId20"/>
      <p:boldItalic r:id="rId21"/>
    </p:embeddedFont>
    <p:embeddedFont>
      <p:font typeface="Open Sans Light" panose="020B0306030504020204" pitchFamily="34" charset="0"/>
      <p:regular r:id="rId22"/>
      <p:bold r:id="rId23"/>
      <p:italic r:id="rId24"/>
      <p:boldItalic r:id="rId25"/>
    </p:embeddedFont>
    <p:embeddedFont>
      <p:font typeface="Open Sans SemiBold" panose="020B0706030804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1" roundtripDataSignature="AMtx7mjt5SesapTrsU7Uh9WZfg77tfjtd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443AABD-B198-4B0B-8DF7-C5C4AF51FE2D}">
  <a:tblStyle styleId="{1443AABD-B198-4B0B-8DF7-C5C4AF51FE2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01"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8.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f338b875b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g3f338b875b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g3f46c76a7ca_0_13: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28" name="Google Shape;428;g3f46c76a7ca_0_13: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  </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n-US"/>
              <a:t>Thank them for their time and support.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f338b875b8_0_5:notes"/>
          <p:cNvSpPr>
            <a:spLocks noGrp="1" noRot="1" noChangeAspect="1"/>
          </p:cNvSpPr>
          <p:nvPr>
            <p:ph type="sldImg" idx="2"/>
          </p:nvPr>
        </p:nvSpPr>
        <p:spPr>
          <a:xfrm>
            <a:off x="701951" y="1143000"/>
            <a:ext cx="5454000" cy="3085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295" name="Google Shape;295;g3f338b875b8_0_5:notes"/>
          <p:cNvSpPr txBox="1">
            <a:spLocks noGrp="1"/>
          </p:cNvSpPr>
          <p:nvPr>
            <p:ph type="body" idx="1"/>
          </p:nvPr>
        </p:nvSpPr>
        <p:spPr>
          <a:xfrm>
            <a:off x="686421" y="4400238"/>
            <a:ext cx="5485200" cy="3600900"/>
          </a:xfrm>
          <a:prstGeom prst="rect">
            <a:avLst/>
          </a:prstGeom>
          <a:noFill/>
          <a:ln>
            <a:noFill/>
          </a:ln>
        </p:spPr>
        <p:txBody>
          <a:bodyPr spcFirstLastPara="1" wrap="square" lIns="89600" tIns="44800" rIns="89600" bIns="44800"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a:t>Want to nail down these objectives with you today</a:t>
            </a:r>
            <a:endParaRPr/>
          </a:p>
          <a:p>
            <a:pPr marL="444500" marR="0" lvl="0" indent="-215900" algn="l" rtl="0">
              <a:lnSpc>
                <a:spcPct val="100000"/>
              </a:lnSpc>
              <a:spcBef>
                <a:spcPts val="0"/>
              </a:spcBef>
              <a:spcAft>
                <a:spcPts val="0"/>
              </a:spcAft>
              <a:buClr>
                <a:srgbClr val="000000"/>
              </a:buClr>
              <a:buSzPts val="1400"/>
              <a:buFont typeface="Arial"/>
              <a:buNone/>
            </a:pPr>
            <a:endParaRPr/>
          </a:p>
          <a:p>
            <a:pPr marL="444500" marR="0" lvl="0" indent="-215900" algn="l" rtl="0">
              <a:lnSpc>
                <a:spcPct val="100000"/>
              </a:lnSpc>
              <a:spcBef>
                <a:spcPts val="0"/>
              </a:spcBef>
              <a:spcAft>
                <a:spcPts val="0"/>
              </a:spcAft>
              <a:buClr>
                <a:srgbClr val="000000"/>
              </a:buClr>
              <a:buSzPts val="1400"/>
              <a:buFont typeface="Arial"/>
              <a:buNone/>
            </a:pPr>
            <a:endParaRPr/>
          </a:p>
          <a:p>
            <a:pPr marL="444500" marR="0" lvl="0" indent="-215900" algn="l" rtl="0">
              <a:lnSpc>
                <a:spcPct val="100000"/>
              </a:lnSpc>
              <a:spcBef>
                <a:spcPts val="0"/>
              </a:spcBef>
              <a:spcAft>
                <a:spcPts val="0"/>
              </a:spcAft>
              <a:buClr>
                <a:srgbClr val="000000"/>
              </a:buClr>
              <a:buSzPts val="1400"/>
              <a:buFont typeface="Arial"/>
              <a:buNone/>
            </a:pPr>
            <a:r>
              <a:rPr lang="en-US"/>
              <a:t>Starting with Why</a:t>
            </a:r>
            <a:endParaRPr/>
          </a:p>
        </p:txBody>
      </p:sp>
      <p:sp>
        <p:nvSpPr>
          <p:cNvPr id="296" name="Google Shape;296;g3f338b875b8_0_5:notes"/>
          <p:cNvSpPr txBox="1">
            <a:spLocks noGrp="1"/>
          </p:cNvSpPr>
          <p:nvPr>
            <p:ph type="sldNum" idx="12"/>
          </p:nvPr>
        </p:nvSpPr>
        <p:spPr>
          <a:xfrm>
            <a:off x="3884026" y="8684926"/>
            <a:ext cx="2972400" cy="459000"/>
          </a:xfrm>
          <a:prstGeom prst="rect">
            <a:avLst/>
          </a:prstGeom>
          <a:noFill/>
          <a:ln>
            <a:noFill/>
          </a:ln>
        </p:spPr>
        <p:txBody>
          <a:bodyPr spcFirstLastPara="1" wrap="square" lIns="89600" tIns="44800" rIns="89600" bIns="448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f338b875b8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3" name="Google Shape;303;g3f338b875b8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f338b875b8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1" name="Google Shape;311;g3f338b875b8_0_9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f338b875b8_0_1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1" name="Google Shape;321;g3f338b875b8_0_10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3f46c76a7ca_0_2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8" name="Google Shape;328;g3f46c76a7ca_0_2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g3f46c76a7ca_0_2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3f51882805f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Jay</a:t>
            </a:r>
            <a:endParaRPr/>
          </a:p>
        </p:txBody>
      </p:sp>
      <p:sp>
        <p:nvSpPr>
          <p:cNvPr id="335" name="Google Shape;335;g3f51882805f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3f338b875b8_2_263:notes"/>
          <p:cNvSpPr>
            <a:spLocks noGrp="1" noRot="1" noChangeAspect="1"/>
          </p:cNvSpPr>
          <p:nvPr>
            <p:ph type="sldImg" idx="2"/>
          </p:nvPr>
        </p:nvSpPr>
        <p:spPr>
          <a:xfrm>
            <a:off x="701951" y="1143000"/>
            <a:ext cx="5454000" cy="3085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42" name="Google Shape;342;g3f338b875b8_2_263:notes"/>
          <p:cNvSpPr txBox="1">
            <a:spLocks noGrp="1"/>
          </p:cNvSpPr>
          <p:nvPr>
            <p:ph type="body" idx="1"/>
          </p:nvPr>
        </p:nvSpPr>
        <p:spPr>
          <a:xfrm>
            <a:off x="685800" y="4400550"/>
            <a:ext cx="5486400" cy="3600600"/>
          </a:xfrm>
          <a:prstGeom prst="rect">
            <a:avLst/>
          </a:prstGeom>
          <a:noFill/>
          <a:ln>
            <a:noFill/>
          </a:ln>
        </p:spPr>
        <p:txBody>
          <a:bodyPr spcFirstLastPara="1" wrap="square" lIns="91300" tIns="45625" rIns="91300" bIns="45625" anchor="t" anchorCtr="0">
            <a:noAutofit/>
          </a:bodyPr>
          <a:lstStyle/>
          <a:p>
            <a:pPr marL="0" lvl="0" indent="0" algn="l" rtl="0">
              <a:lnSpc>
                <a:spcPct val="100000"/>
              </a:lnSpc>
              <a:spcBef>
                <a:spcPts val="0"/>
              </a:spcBef>
              <a:spcAft>
                <a:spcPts val="0"/>
              </a:spcAft>
              <a:buSzPts val="1100"/>
              <a:buNone/>
            </a:pPr>
            <a:endParaRPr/>
          </a:p>
        </p:txBody>
      </p:sp>
      <p:sp>
        <p:nvSpPr>
          <p:cNvPr id="343" name="Google Shape;343;g3f338b875b8_2_263:notes"/>
          <p:cNvSpPr txBox="1">
            <a:spLocks noGrp="1"/>
          </p:cNvSpPr>
          <p:nvPr>
            <p:ph type="sldNum" idx="12"/>
          </p:nvPr>
        </p:nvSpPr>
        <p:spPr>
          <a:xfrm>
            <a:off x="3884613" y="8685213"/>
            <a:ext cx="2971800" cy="458700"/>
          </a:xfrm>
          <a:prstGeom prst="rect">
            <a:avLst/>
          </a:prstGeom>
          <a:noFill/>
          <a:ln>
            <a:noFill/>
          </a:ln>
        </p:spPr>
        <p:txBody>
          <a:bodyPr spcFirstLastPara="1" wrap="square" lIns="91300" tIns="45625" rIns="91300" bIns="45625" anchor="b" anchorCtr="0">
            <a:noAutofit/>
          </a:bodyPr>
          <a:lstStyle/>
          <a:p>
            <a:pPr marL="0" marR="0" lvl="0" indent="0" algn="r" rtl="0">
              <a:lnSpc>
                <a:spcPct val="100000"/>
              </a:lnSpc>
              <a:spcBef>
                <a:spcPts val="0"/>
              </a:spcBef>
              <a:spcAft>
                <a:spcPts val="0"/>
              </a:spcAft>
              <a:buNone/>
            </a:pPr>
            <a:fld id="{00000000-1234-1234-1234-123412341234}" type="slidenum">
              <a:rPr lang="en-US" sz="1200" b="0" i="0" u="none" strike="noStrike" cap="none">
                <a:solidFill>
                  <a:srgbClr val="000000"/>
                </a:solidFill>
                <a:latin typeface="Calibri"/>
                <a:ea typeface="Calibri"/>
                <a:cs typeface="Calibri"/>
                <a:sym typeface="Calibri"/>
              </a:rPr>
              <a:t>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f338b875b8_2_5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 name="Google Shape;418;g3f338b875b8_2_5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 name="Google Shape;419;g3f338b875b8_2_5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ustom Layout">
  <p:cSld name="Custom Layout">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7"/>
          <p:cNvSpPr txBox="1">
            <a:spLocks noGrp="1"/>
          </p:cNvSpPr>
          <p:nvPr>
            <p:ph type="title"/>
          </p:nvPr>
        </p:nvSpPr>
        <p:spPr>
          <a:xfrm>
            <a:off x="838200" y="4271749"/>
            <a:ext cx="10692008" cy="92122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7"/>
          <p:cNvSpPr txBox="1">
            <a:spLocks noGrp="1"/>
          </p:cNvSpPr>
          <p:nvPr>
            <p:ph type="body" idx="1"/>
          </p:nvPr>
        </p:nvSpPr>
        <p:spPr>
          <a:xfrm>
            <a:off x="3581400" y="5331272"/>
            <a:ext cx="7948808" cy="68809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2400"/>
              <a:buNone/>
              <a:defRPr sz="2400">
                <a:solidFill>
                  <a:schemeClr val="dk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itle only logo">
  <p:cSld name="Title only logo">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9" name="Google Shape;49;p26"/>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50"/>
        <p:cNvGrpSpPr/>
        <p:nvPr/>
      </p:nvGrpSpPr>
      <p:grpSpPr>
        <a:xfrm>
          <a:off x="0" y="0"/>
          <a:ext cx="0" cy="0"/>
          <a:chOff x="0" y="0"/>
          <a:chExt cx="0" cy="0"/>
        </a:xfrm>
      </p:grpSpPr>
      <p:sp>
        <p:nvSpPr>
          <p:cNvPr id="51" name="Google Shape;51;p27"/>
          <p:cNvSpPr>
            <a:spLocks noGrp="1"/>
          </p:cNvSpPr>
          <p:nvPr>
            <p:ph type="media" idx="2"/>
          </p:nvPr>
        </p:nvSpPr>
        <p:spPr>
          <a:xfrm>
            <a:off x="1134918" y="803563"/>
            <a:ext cx="9922164" cy="4932218"/>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600"/>
              </a:spcBef>
              <a:spcAft>
                <a:spcPts val="0"/>
              </a:spcAft>
              <a:buClr>
                <a:schemeClr val="accent1"/>
              </a:buClr>
              <a:buSzPts val="2800"/>
              <a:buFont typeface="Noto Sans Symbols"/>
              <a:buNone/>
              <a:defRPr sz="2800" b="0" i="0" u="none" strike="noStrike" cap="none">
                <a:latin typeface="Open Sans Light"/>
                <a:ea typeface="Open Sans Light"/>
                <a:cs typeface="Open Sans Light"/>
                <a:sym typeface="Open Sans Light"/>
              </a:defRPr>
            </a:lvl1pPr>
            <a:lvl2pPr marR="0" lvl="1"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28"/>
          <p:cNvSpPr txBox="1">
            <a:spLocks noGrp="1"/>
          </p:cNvSpPr>
          <p:nvPr>
            <p:ph type="body" idx="1"/>
          </p:nvPr>
        </p:nvSpPr>
        <p:spPr>
          <a:xfrm>
            <a:off x="5183188" y="457201"/>
            <a:ext cx="6172200" cy="5403850"/>
          </a:xfrm>
          <a:prstGeom prst="rect">
            <a:avLst/>
          </a:prstGeom>
          <a:noFill/>
          <a:ln>
            <a:noFill/>
          </a:ln>
        </p:spPr>
        <p:txBody>
          <a:bodyPr spcFirstLastPara="1" wrap="square" lIns="91425" tIns="45700" rIns="91425" bIns="45700" anchor="ctr" anchorCtr="0">
            <a:normAutofit/>
          </a:bodyPr>
          <a:lstStyle>
            <a:lvl1pPr marL="457200" lvl="0" indent="-431800" algn="l">
              <a:lnSpc>
                <a:spcPct val="100000"/>
              </a:lnSpc>
              <a:spcBef>
                <a:spcPts val="600"/>
              </a:spcBef>
              <a:spcAft>
                <a:spcPts val="0"/>
              </a:spcAft>
              <a:buSzPts val="3200"/>
              <a:buChar char="∙"/>
              <a:defRPr sz="3200"/>
            </a:lvl1pPr>
            <a:lvl2pPr marL="914400" lvl="1" indent="-406400" algn="l">
              <a:lnSpc>
                <a:spcPct val="100000"/>
              </a:lnSpc>
              <a:spcBef>
                <a:spcPts val="600"/>
              </a:spcBef>
              <a:spcAft>
                <a:spcPts val="0"/>
              </a:spcAft>
              <a:buSzPts val="2800"/>
              <a:buChar char="∙"/>
              <a:defRPr sz="2800"/>
            </a:lvl2pPr>
            <a:lvl3pPr marL="1371600" lvl="2" indent="-381000" algn="l">
              <a:lnSpc>
                <a:spcPct val="100000"/>
              </a:lnSpc>
              <a:spcBef>
                <a:spcPts val="600"/>
              </a:spcBef>
              <a:spcAft>
                <a:spcPts val="0"/>
              </a:spcAft>
              <a:buSzPts val="2400"/>
              <a:buChar char="∙"/>
              <a:defRPr sz="2400"/>
            </a:lvl3pPr>
            <a:lvl4pPr marL="1828800" lvl="3" indent="-355600" algn="l">
              <a:lnSpc>
                <a:spcPct val="100000"/>
              </a:lnSpc>
              <a:spcBef>
                <a:spcPts val="600"/>
              </a:spcBef>
              <a:spcAft>
                <a:spcPts val="0"/>
              </a:spcAft>
              <a:buSzPts val="2000"/>
              <a:buChar char="∙"/>
              <a:defRPr sz="2000"/>
            </a:lvl4pPr>
            <a:lvl5pPr marL="2286000" lvl="4" indent="-355600" algn="l">
              <a:lnSpc>
                <a:spcPct val="100000"/>
              </a:lnSpc>
              <a:spcBef>
                <a:spcPts val="600"/>
              </a:spcBef>
              <a:spcAft>
                <a:spcPts val="0"/>
              </a:spcAft>
              <a:buSzPts val="2000"/>
              <a:buChar char="∙"/>
              <a:defRPr sz="2000"/>
            </a:lvl5pPr>
            <a:lvl6pPr marL="2743200" lvl="5" indent="-355600" algn="l">
              <a:lnSpc>
                <a:spcPct val="90000"/>
              </a:lnSpc>
              <a:spcBef>
                <a:spcPts val="6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 consultant information">
  <p:cSld name="2 consultant information">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29"/>
          <p:cNvSpPr txBox="1">
            <a:spLocks noGrp="1"/>
          </p:cNvSpPr>
          <p:nvPr>
            <p:ph type="body" idx="1"/>
          </p:nvPr>
        </p:nvSpPr>
        <p:spPr>
          <a:xfrm>
            <a:off x="1244889"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29"/>
          <p:cNvSpPr txBox="1">
            <a:spLocks noGrp="1"/>
          </p:cNvSpPr>
          <p:nvPr>
            <p:ph type="body" idx="2"/>
          </p:nvPr>
        </p:nvSpPr>
        <p:spPr>
          <a:xfrm>
            <a:off x="6338743"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349" cy="5078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900">
              <a:solidFill>
                <a:schemeClr val="dk1"/>
              </a:solidFill>
              <a:latin typeface="Open Sans Light"/>
              <a:ea typeface="Open Sans Light"/>
              <a:cs typeface="Open Sans Light"/>
              <a:sym typeface="Open Sans Light"/>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60"/>
        <p:cNvGrpSpPr/>
        <p:nvPr/>
      </p:nvGrpSpPr>
      <p:grpSpPr>
        <a:xfrm>
          <a:off x="0" y="0"/>
          <a:ext cx="0" cy="0"/>
          <a:chOff x="0" y="0"/>
          <a:chExt cx="0" cy="0"/>
        </a:xfrm>
      </p:grpSpPr>
      <p:sp>
        <p:nvSpPr>
          <p:cNvPr id="61" name="Google Shape;61;p30"/>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3"/>
        <p:cNvGrpSpPr/>
        <p:nvPr/>
      </p:nvGrpSpPr>
      <p:grpSpPr>
        <a:xfrm>
          <a:off x="0" y="0"/>
          <a:ext cx="0" cy="0"/>
          <a:chOff x="0" y="0"/>
          <a:chExt cx="0" cy="0"/>
        </a:xfrm>
      </p:grpSpPr>
      <p:sp>
        <p:nvSpPr>
          <p:cNvPr id="64" name="Google Shape;64;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31"/>
          <p:cNvSpPr>
            <a:spLocks noGrp="1"/>
          </p:cNvSpPr>
          <p:nvPr>
            <p:ph type="pic" idx="2"/>
          </p:nvPr>
        </p:nvSpPr>
        <p:spPr>
          <a:xfrm>
            <a:off x="5183188" y="457201"/>
            <a:ext cx="6172200" cy="5403850"/>
          </a:xfrm>
          <a:prstGeom prst="rect">
            <a:avLst/>
          </a:prstGeom>
          <a:noFill/>
          <a:ln>
            <a:noFill/>
          </a:ln>
        </p:spPr>
        <p:txBody>
          <a:bodyPr/>
          <a:lstStyle/>
          <a:p>
            <a:endParaRPr lang="en-US"/>
          </a:p>
        </p:txBody>
      </p:sp>
      <p:sp>
        <p:nvSpPr>
          <p:cNvPr id="66" name="Google Shape;66;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bg>
      <p:bgPr>
        <a:solidFill>
          <a:schemeClr val="dk1"/>
        </a:solidFill>
        <a:effectLst/>
      </p:bgPr>
    </p:bg>
    <p:spTree>
      <p:nvGrpSpPr>
        <p:cNvPr id="1" name="Shape 67"/>
        <p:cNvGrpSpPr/>
        <p:nvPr/>
      </p:nvGrpSpPr>
      <p:grpSpPr>
        <a:xfrm>
          <a:off x="0" y="0"/>
          <a:ext cx="0" cy="0"/>
          <a:chOff x="0" y="0"/>
          <a:chExt cx="0" cy="0"/>
        </a:xfrm>
      </p:grpSpPr>
      <p:grpSp>
        <p:nvGrpSpPr>
          <p:cNvPr id="68" name="Google Shape;68;g3f338b875b8_0_303"/>
          <p:cNvGrpSpPr/>
          <p:nvPr/>
        </p:nvGrpSpPr>
        <p:grpSpPr>
          <a:xfrm>
            <a:off x="5986231" y="-21824"/>
            <a:ext cx="12412466" cy="11819143"/>
            <a:chOff x="7543801" y="1723395"/>
            <a:chExt cx="4630135" cy="4408812"/>
          </a:xfrm>
        </p:grpSpPr>
        <p:sp>
          <p:nvSpPr>
            <p:cNvPr id="69" name="Google Shape;69;g3f338b875b8_0_303"/>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0" name="Google Shape;70;g3f338b875b8_0_303"/>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1" name="Google Shape;71;g3f338b875b8_0_303"/>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2" name="Google Shape;72;g3f338b875b8_0_303"/>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3" name="Google Shape;73;g3f338b875b8_0_303"/>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4" name="Google Shape;74;g3f338b875b8_0_303"/>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5" name="Google Shape;75;g3f338b875b8_0_303"/>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6" name="Google Shape;76;g3f338b875b8_0_303"/>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7" name="Google Shape;77;g3f338b875b8_0_303"/>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8" name="Google Shape;78;g3f338b875b8_0_303"/>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79" name="Google Shape;79;g3f338b875b8_0_303"/>
          <p:cNvSpPr txBox="1">
            <a:spLocks noGrp="1"/>
          </p:cNvSpPr>
          <p:nvPr>
            <p:ph type="ctrTitle"/>
          </p:nvPr>
        </p:nvSpPr>
        <p:spPr>
          <a:xfrm>
            <a:off x="1684260" y="396240"/>
            <a:ext cx="8008500" cy="3460200"/>
          </a:xfrm>
          <a:prstGeom prst="rect">
            <a:avLst/>
          </a:prstGeom>
          <a:noFill/>
          <a:ln>
            <a:noFill/>
          </a:ln>
        </p:spPr>
        <p:txBody>
          <a:bodyPr spcFirstLastPara="1" wrap="square" lIns="91425" tIns="45700" rIns="914400" bIns="45700" anchor="ctr" anchorCtr="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g3f338b875b8_0_303"/>
          <p:cNvSpPr txBox="1">
            <a:spLocks noGrp="1"/>
          </p:cNvSpPr>
          <p:nvPr>
            <p:ph type="subTitle" idx="1"/>
          </p:nvPr>
        </p:nvSpPr>
        <p:spPr>
          <a:xfrm>
            <a:off x="1684260" y="3856521"/>
            <a:ext cx="8008500" cy="1398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1" name="Google Shape;81;g3f338b875b8_0_30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82" name="Google Shape;82;g3f338b875b8_0_303"/>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83" name="Google Shape;83;g3f338b875b8_0_30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84" name="Google Shape;84;g3f338b875b8_0_303"/>
          <p:cNvPicPr preferRelativeResize="0"/>
          <p:nvPr/>
        </p:nvPicPr>
        <p:blipFill rotWithShape="1">
          <a:blip r:embed="rId2">
            <a:alphaModFix/>
          </a:blip>
          <a:srcRect/>
          <a:stretch/>
        </p:blipFill>
        <p:spPr>
          <a:xfrm>
            <a:off x="597516" y="5254451"/>
            <a:ext cx="2016660" cy="1146236"/>
          </a:xfrm>
          <a:prstGeom prst="rect">
            <a:avLst/>
          </a:prstGeom>
          <a:noFill/>
          <a:ln>
            <a:noFill/>
          </a:ln>
        </p:spPr>
      </p:pic>
      <p:sp>
        <p:nvSpPr>
          <p:cNvPr id="85" name="Google Shape;85;g3f338b875b8_0_303"/>
          <p:cNvSpPr txBox="1"/>
          <p:nvPr/>
        </p:nvSpPr>
        <p:spPr>
          <a:xfrm>
            <a:off x="496635" y="645180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Open Sans"/>
              <a:buNone/>
            </a:pPr>
            <a:r>
              <a:rPr lang="en-US" sz="900" b="0" i="0" u="none" strike="noStrike" cap="none">
                <a:solidFill>
                  <a:schemeClr val="lt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86" name="Google Shape;86;g3f338b875b8_0_303"/>
          <p:cNvSpPr txBox="1"/>
          <p:nvPr/>
        </p:nvSpPr>
        <p:spPr>
          <a:xfrm>
            <a:off x="4521329" y="6262233"/>
            <a:ext cx="5427600" cy="646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800"/>
              <a:buFont typeface="Open Sans Light"/>
              <a:buNone/>
            </a:pPr>
            <a:r>
              <a:rPr lang="en-US" sz="1800" b="0" i="1" u="none" strike="noStrike" cap="none">
                <a:solidFill>
                  <a:schemeClr val="lt1"/>
                </a:solidFill>
                <a:latin typeface="Open Sans Light"/>
                <a:ea typeface="Open Sans Light"/>
                <a:cs typeface="Open Sans Light"/>
                <a:sym typeface="Open Sans Light"/>
              </a:rPr>
              <a:t>Kansas leads the world in the success of each student.</a:t>
            </a:r>
            <a:endParaRPr sz="11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only star 1">
  <p:cSld name="1_Title only star">
    <p:spTree>
      <p:nvGrpSpPr>
        <p:cNvPr id="1" name="Shape 87"/>
        <p:cNvGrpSpPr/>
        <p:nvPr/>
      </p:nvGrpSpPr>
      <p:grpSpPr>
        <a:xfrm>
          <a:off x="0" y="0"/>
          <a:ext cx="0" cy="0"/>
          <a:chOff x="0" y="0"/>
          <a:chExt cx="0" cy="0"/>
        </a:xfrm>
      </p:grpSpPr>
      <p:sp>
        <p:nvSpPr>
          <p:cNvPr id="88" name="Google Shape;88;g3f338b875b8_0_3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89" name="Google Shape;89;g3f338b875b8_0_3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90" name="Google Shape;90;g3f338b875b8_0_3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91" name="Google Shape;91;g3f338b875b8_0_323"/>
          <p:cNvSpPr txBox="1">
            <a:spLocks noGrp="1"/>
          </p:cNvSpPr>
          <p:nvPr>
            <p:ph type="title"/>
          </p:nvPr>
        </p:nvSpPr>
        <p:spPr>
          <a:xfrm>
            <a:off x="1450665" y="1310185"/>
            <a:ext cx="9212700" cy="278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92"/>
        <p:cNvGrpSpPr/>
        <p:nvPr/>
      </p:nvGrpSpPr>
      <p:grpSpPr>
        <a:xfrm>
          <a:off x="0" y="0"/>
          <a:ext cx="0" cy="0"/>
          <a:chOff x="0" y="0"/>
          <a:chExt cx="0" cy="0"/>
        </a:xfrm>
      </p:grpSpPr>
      <p:sp>
        <p:nvSpPr>
          <p:cNvPr id="93" name="Google Shape;93;g3f338b875b8_0_32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94" name="Google Shape;94;g3f338b875b8_0_32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95" name="Google Shape;95;g3f338b875b8_0_3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6" name="Google Shape;96;g3f338b875b8_0_32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7" name="Google Shape;97;g3f338b875b8_0_3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98" name="Google Shape;98;g3f338b875b8_0_3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1"/>
        </a:solidFill>
        <a:effectLst/>
      </p:bgPr>
    </p:bg>
    <p:spTree>
      <p:nvGrpSpPr>
        <p:cNvPr id="1" name="Shape 118"/>
        <p:cNvGrpSpPr/>
        <p:nvPr/>
      </p:nvGrpSpPr>
      <p:grpSpPr>
        <a:xfrm>
          <a:off x="0" y="0"/>
          <a:ext cx="0" cy="0"/>
          <a:chOff x="0" y="0"/>
          <a:chExt cx="0" cy="0"/>
        </a:xfrm>
      </p:grpSpPr>
      <p:grpSp>
        <p:nvGrpSpPr>
          <p:cNvPr id="119" name="Google Shape;119;g3f338b875b8_2_357"/>
          <p:cNvGrpSpPr/>
          <p:nvPr/>
        </p:nvGrpSpPr>
        <p:grpSpPr>
          <a:xfrm>
            <a:off x="5986231" y="-21824"/>
            <a:ext cx="12412466" cy="11819143"/>
            <a:chOff x="7543801" y="1723395"/>
            <a:chExt cx="4630135" cy="4408812"/>
          </a:xfrm>
        </p:grpSpPr>
        <p:sp>
          <p:nvSpPr>
            <p:cNvPr id="120" name="Google Shape;120;g3f338b875b8_2_357"/>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21" name="Google Shape;121;g3f338b875b8_2_357"/>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22" name="Google Shape;122;g3f338b875b8_2_357"/>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23" name="Google Shape;123;g3f338b875b8_2_357"/>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24" name="Google Shape;124;g3f338b875b8_2_357"/>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25" name="Google Shape;125;g3f338b875b8_2_357"/>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26" name="Google Shape;126;g3f338b875b8_2_357"/>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27" name="Google Shape;127;g3f338b875b8_2_357"/>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28" name="Google Shape;128;g3f338b875b8_2_357"/>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29" name="Google Shape;129;g3f338b875b8_2_357"/>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130" name="Google Shape;130;g3f338b875b8_2_357"/>
          <p:cNvSpPr txBox="1">
            <a:spLocks noGrp="1"/>
          </p:cNvSpPr>
          <p:nvPr>
            <p:ph type="ctrTitle"/>
          </p:nvPr>
        </p:nvSpPr>
        <p:spPr>
          <a:xfrm>
            <a:off x="1684260" y="396240"/>
            <a:ext cx="8008500" cy="3460200"/>
          </a:xfrm>
          <a:prstGeom prst="rect">
            <a:avLst/>
          </a:prstGeom>
          <a:noFill/>
          <a:ln>
            <a:noFill/>
          </a:ln>
        </p:spPr>
        <p:txBody>
          <a:bodyPr spcFirstLastPara="1" wrap="square" lIns="91425" tIns="45700" rIns="914400" bIns="45700" anchor="ctr" anchorCtr="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g3f338b875b8_2_357"/>
          <p:cNvSpPr txBox="1">
            <a:spLocks noGrp="1"/>
          </p:cNvSpPr>
          <p:nvPr>
            <p:ph type="subTitle" idx="1"/>
          </p:nvPr>
        </p:nvSpPr>
        <p:spPr>
          <a:xfrm>
            <a:off x="1684260" y="3856521"/>
            <a:ext cx="8008500" cy="1398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2" name="Google Shape;132;g3f338b875b8_2_35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33" name="Google Shape;133;g3f338b875b8_2_357"/>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34" name="Google Shape;134;g3f338b875b8_2_35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135" name="Google Shape;135;g3f338b875b8_2_357"/>
          <p:cNvPicPr preferRelativeResize="0"/>
          <p:nvPr/>
        </p:nvPicPr>
        <p:blipFill rotWithShape="1">
          <a:blip r:embed="rId2">
            <a:alphaModFix/>
          </a:blip>
          <a:srcRect/>
          <a:stretch/>
        </p:blipFill>
        <p:spPr>
          <a:xfrm>
            <a:off x="597516" y="5254451"/>
            <a:ext cx="2016660" cy="1146236"/>
          </a:xfrm>
          <a:prstGeom prst="rect">
            <a:avLst/>
          </a:prstGeom>
          <a:noFill/>
          <a:ln>
            <a:noFill/>
          </a:ln>
        </p:spPr>
      </p:pic>
      <p:sp>
        <p:nvSpPr>
          <p:cNvPr id="136" name="Google Shape;136;g3f338b875b8_2_357"/>
          <p:cNvSpPr txBox="1"/>
          <p:nvPr/>
        </p:nvSpPr>
        <p:spPr>
          <a:xfrm>
            <a:off x="496635" y="645180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Open Sans"/>
              <a:buNone/>
            </a:pPr>
            <a:r>
              <a:rPr lang="en-US" sz="900" b="0" i="0" u="none" strike="noStrike" cap="none">
                <a:solidFill>
                  <a:schemeClr val="lt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137" name="Google Shape;137;g3f338b875b8_2_357"/>
          <p:cNvSpPr txBox="1"/>
          <p:nvPr/>
        </p:nvSpPr>
        <p:spPr>
          <a:xfrm>
            <a:off x="4521329" y="6262233"/>
            <a:ext cx="5427600" cy="646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800"/>
              <a:buFont typeface="Open Sans Light"/>
              <a:buNone/>
            </a:pPr>
            <a:r>
              <a:rPr lang="en-US" sz="1800" b="0" i="1" u="none" strike="noStrike" cap="none">
                <a:solidFill>
                  <a:schemeClr val="lt1"/>
                </a:solidFill>
                <a:latin typeface="Open Sans Light"/>
                <a:ea typeface="Open Sans Light"/>
                <a:cs typeface="Open Sans Light"/>
                <a:sym typeface="Open Sans Light"/>
              </a:rPr>
              <a:t>Kansas leads the world in the success of each student.</a:t>
            </a:r>
            <a:endParaRPr sz="11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18"/>
        <p:cNvGrpSpPr/>
        <p:nvPr/>
      </p:nvGrpSpPr>
      <p:grpSpPr>
        <a:xfrm>
          <a:off x="0" y="0"/>
          <a:ext cx="0" cy="0"/>
          <a:chOff x="0" y="0"/>
          <a:chExt cx="0" cy="0"/>
        </a:xfrm>
      </p:grpSpPr>
      <p:sp>
        <p:nvSpPr>
          <p:cNvPr id="19" name="Google Shape;19;p18"/>
          <p:cNvSpPr txBox="1">
            <a:spLocks noGrp="1"/>
          </p:cNvSpPr>
          <p:nvPr>
            <p:ph type="subTitle" idx="1"/>
          </p:nvPr>
        </p:nvSpPr>
        <p:spPr>
          <a:xfrm>
            <a:off x="2824618" y="4326467"/>
            <a:ext cx="8529181" cy="1037658"/>
          </a:xfrm>
          <a:prstGeom prst="rect">
            <a:avLst/>
          </a:prstGeom>
          <a:noFill/>
          <a:ln>
            <a:noFill/>
          </a:ln>
        </p:spPr>
        <p:txBody>
          <a:bodyPr spcFirstLastPara="1" wrap="square" lIns="91425" tIns="45700" rIns="91425" bIns="45700" anchor="t" anchorCtr="0">
            <a:normAutofit/>
          </a:bodyPr>
          <a:lstStyle>
            <a:lvl1pPr lvl="0" algn="l">
              <a:lnSpc>
                <a:spcPct val="100000"/>
              </a:lnSpc>
              <a:spcBef>
                <a:spcPts val="600"/>
              </a:spcBef>
              <a:spcAft>
                <a:spcPts val="0"/>
              </a:spcAft>
              <a:buSzPts val="2400"/>
              <a:buNone/>
              <a:defRPr sz="2400">
                <a:solidFill>
                  <a:schemeClr val="lt1"/>
                </a:solidFill>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18"/>
          <p:cNvSpPr txBox="1">
            <a:spLocks noGrp="1"/>
          </p:cNvSpPr>
          <p:nvPr>
            <p:ph type="title"/>
          </p:nvPr>
        </p:nvSpPr>
        <p:spPr>
          <a:xfrm>
            <a:off x="838200" y="1797485"/>
            <a:ext cx="10515600" cy="252898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38"/>
        <p:cNvGrpSpPr/>
        <p:nvPr/>
      </p:nvGrpSpPr>
      <p:grpSpPr>
        <a:xfrm>
          <a:off x="0" y="0"/>
          <a:ext cx="0" cy="0"/>
          <a:chOff x="0" y="0"/>
          <a:chExt cx="0" cy="0"/>
        </a:xfrm>
      </p:grpSpPr>
      <p:sp>
        <p:nvSpPr>
          <p:cNvPr id="139" name="Google Shape;139;g3f338b875b8_2_377"/>
          <p:cNvSpPr txBox="1">
            <a:spLocks noGrp="1"/>
          </p:cNvSpPr>
          <p:nvPr>
            <p:ph type="title"/>
          </p:nvPr>
        </p:nvSpPr>
        <p:spPr>
          <a:xfrm>
            <a:off x="1084727" y="720433"/>
            <a:ext cx="3687300" cy="158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g3f338b875b8_2_377"/>
          <p:cNvSpPr>
            <a:spLocks noGrp="1"/>
          </p:cNvSpPr>
          <p:nvPr>
            <p:ph type="pic" idx="2"/>
          </p:nvPr>
        </p:nvSpPr>
        <p:spPr>
          <a:xfrm>
            <a:off x="5183188" y="987425"/>
            <a:ext cx="5827800" cy="4873500"/>
          </a:xfrm>
          <a:prstGeom prst="rect">
            <a:avLst/>
          </a:prstGeom>
          <a:noFill/>
          <a:ln>
            <a:noFill/>
          </a:ln>
        </p:spPr>
      </p:sp>
      <p:sp>
        <p:nvSpPr>
          <p:cNvPr id="141" name="Google Shape;141;g3f338b875b8_2_377"/>
          <p:cNvSpPr txBox="1">
            <a:spLocks noGrp="1"/>
          </p:cNvSpPr>
          <p:nvPr>
            <p:ph type="body" idx="1"/>
          </p:nvPr>
        </p:nvSpPr>
        <p:spPr>
          <a:xfrm>
            <a:off x="1084727" y="2449286"/>
            <a:ext cx="3687300" cy="34197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SzPts val="1200"/>
              <a:buNone/>
              <a:defRPr sz="1200"/>
            </a:lvl3pPr>
            <a:lvl4pPr marL="1828800" lvl="3" indent="-228600" algn="l">
              <a:lnSpc>
                <a:spcPct val="120000"/>
              </a:lnSpc>
              <a:spcBef>
                <a:spcPts val="500"/>
              </a:spcBef>
              <a:spcAft>
                <a:spcPts val="0"/>
              </a:spcAft>
              <a:buClr>
                <a:schemeClr val="dk1"/>
              </a:buClr>
              <a:buSzPts val="1000"/>
              <a:buFont typeface="Open Sans Light"/>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2" name="Google Shape;142;g3f338b875b8_2_37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43" name="Google Shape;143;g3f338b875b8_2_377"/>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44" name="Google Shape;144;g3f338b875b8_2_37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145"/>
        <p:cNvGrpSpPr/>
        <p:nvPr/>
      </p:nvGrpSpPr>
      <p:grpSpPr>
        <a:xfrm>
          <a:off x="0" y="0"/>
          <a:ext cx="0" cy="0"/>
          <a:chOff x="0" y="0"/>
          <a:chExt cx="0" cy="0"/>
        </a:xfrm>
      </p:grpSpPr>
      <p:sp>
        <p:nvSpPr>
          <p:cNvPr id="146" name="Google Shape;146;g3f338b875b8_2_384"/>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g3f338b875b8_2_38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only star">
  <p:cSld name="1_Title only star">
    <p:spTree>
      <p:nvGrpSpPr>
        <p:cNvPr id="1" name="Shape 148"/>
        <p:cNvGrpSpPr/>
        <p:nvPr/>
      </p:nvGrpSpPr>
      <p:grpSpPr>
        <a:xfrm>
          <a:off x="0" y="0"/>
          <a:ext cx="0" cy="0"/>
          <a:chOff x="0" y="0"/>
          <a:chExt cx="0" cy="0"/>
        </a:xfrm>
      </p:grpSpPr>
      <p:sp>
        <p:nvSpPr>
          <p:cNvPr id="149" name="Google Shape;149;g3f338b875b8_2_38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150" name="Google Shape;150;g3f338b875b8_2_3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151" name="Google Shape;151;g3f338b875b8_2_3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52" name="Google Shape;152;g3f338b875b8_2_387"/>
          <p:cNvSpPr txBox="1">
            <a:spLocks noGrp="1"/>
          </p:cNvSpPr>
          <p:nvPr>
            <p:ph type="title"/>
          </p:nvPr>
        </p:nvSpPr>
        <p:spPr>
          <a:xfrm>
            <a:off x="1450665" y="1310185"/>
            <a:ext cx="9212700" cy="278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spTree>
      <p:nvGrpSpPr>
        <p:cNvPr id="1" name="Shape 153"/>
        <p:cNvGrpSpPr/>
        <p:nvPr/>
      </p:nvGrpSpPr>
      <p:grpSpPr>
        <a:xfrm>
          <a:off x="0" y="0"/>
          <a:ext cx="0" cy="0"/>
          <a:chOff x="0" y="0"/>
          <a:chExt cx="0" cy="0"/>
        </a:xfrm>
      </p:grpSpPr>
      <p:pic>
        <p:nvPicPr>
          <p:cNvPr id="154" name="Google Shape;154;g3f338b875b8_2_392"/>
          <p:cNvPicPr preferRelativeResize="0"/>
          <p:nvPr/>
        </p:nvPicPr>
        <p:blipFill rotWithShape="1">
          <a:blip r:embed="rId2">
            <a:alphaModFix/>
          </a:blip>
          <a:srcRect/>
          <a:stretch/>
        </p:blipFill>
        <p:spPr>
          <a:xfrm>
            <a:off x="1186" y="2380"/>
            <a:ext cx="12189627" cy="6853238"/>
          </a:xfrm>
          <a:prstGeom prst="rect">
            <a:avLst/>
          </a:prstGeom>
          <a:noFill/>
          <a:ln>
            <a:noFill/>
          </a:ln>
        </p:spPr>
      </p:pic>
      <p:sp>
        <p:nvSpPr>
          <p:cNvPr id="155" name="Google Shape;155;g3f338b875b8_2_392"/>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6" name="Google Shape;156;g3f338b875b8_2_39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57"/>
        <p:cNvGrpSpPr/>
        <p:nvPr/>
      </p:nvGrpSpPr>
      <p:grpSpPr>
        <a:xfrm>
          <a:off x="0" y="0"/>
          <a:ext cx="0" cy="0"/>
          <a:chOff x="0" y="0"/>
          <a:chExt cx="0" cy="0"/>
        </a:xfrm>
      </p:grpSpPr>
      <p:sp>
        <p:nvSpPr>
          <p:cNvPr id="158" name="Google Shape;158;g3f338b875b8_2_39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59" name="Google Shape;159;g3f338b875b8_2_39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60" name="Google Shape;160;g3f338b875b8_2_39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1" name="Google Shape;161;g3f338b875b8_2_39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2" name="Google Shape;162;g3f338b875b8_2_39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63" name="Google Shape;163;g3f338b875b8_2_39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1">
  <p:cSld name="Title Slide">
    <p:bg>
      <p:bgPr>
        <a:blipFill>
          <a:blip r:embed="rId2">
            <a:alphaModFix/>
          </a:blip>
          <a:stretch>
            <a:fillRect/>
          </a:stretch>
        </a:blipFill>
        <a:effectLst/>
      </p:bgPr>
    </p:bg>
    <p:spTree>
      <p:nvGrpSpPr>
        <p:cNvPr id="1" name="Shape 164"/>
        <p:cNvGrpSpPr/>
        <p:nvPr/>
      </p:nvGrpSpPr>
      <p:grpSpPr>
        <a:xfrm>
          <a:off x="0" y="0"/>
          <a:ext cx="0" cy="0"/>
          <a:chOff x="0" y="0"/>
          <a:chExt cx="0" cy="0"/>
        </a:xfrm>
      </p:grpSpPr>
      <p:sp>
        <p:nvSpPr>
          <p:cNvPr id="165" name="Google Shape;165;g3f338b875b8_2_403"/>
          <p:cNvSpPr txBox="1">
            <a:spLocks noGrp="1"/>
          </p:cNvSpPr>
          <p:nvPr>
            <p:ph type="subTitle" idx="1"/>
          </p:nvPr>
        </p:nvSpPr>
        <p:spPr>
          <a:xfrm>
            <a:off x="1938803" y="3528945"/>
            <a:ext cx="6810900" cy="1037700"/>
          </a:xfrm>
          <a:prstGeom prst="rect">
            <a:avLst/>
          </a:prstGeom>
          <a:noFill/>
          <a:ln>
            <a:noFill/>
          </a:ln>
        </p:spPr>
        <p:txBody>
          <a:bodyPr spcFirstLastPara="1" wrap="square" lIns="91425" tIns="45700" rIns="91425" bIns="45700" anchor="t" anchorCtr="0">
            <a:noAutofit/>
          </a:bodyPr>
          <a:lstStyle>
            <a:lvl1pPr lvl="0" algn="l">
              <a:lnSpc>
                <a:spcPct val="100000"/>
              </a:lnSpc>
              <a:spcBef>
                <a:spcPts val="600"/>
              </a:spcBef>
              <a:spcAft>
                <a:spcPts val="0"/>
              </a:spcAft>
              <a:buSzPts val="3600"/>
              <a:buNone/>
              <a:defRPr sz="3600">
                <a:solidFill>
                  <a:schemeClr val="dk1"/>
                </a:solidFill>
                <a:latin typeface="Open Sans"/>
                <a:ea typeface="Open Sans"/>
                <a:cs typeface="Open Sans"/>
                <a:sym typeface="Open Sans"/>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6" name="Google Shape;166;g3f338b875b8_2_403"/>
          <p:cNvSpPr txBox="1">
            <a:spLocks noGrp="1"/>
          </p:cNvSpPr>
          <p:nvPr>
            <p:ph type="title"/>
          </p:nvPr>
        </p:nvSpPr>
        <p:spPr>
          <a:xfrm>
            <a:off x="1938803" y="360357"/>
            <a:ext cx="6810900" cy="2728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6000"/>
              <a:buFont typeface="Open Sans SemiBold"/>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67"/>
        <p:cNvGrpSpPr/>
        <p:nvPr/>
      </p:nvGrpSpPr>
      <p:grpSpPr>
        <a:xfrm>
          <a:off x="0" y="0"/>
          <a:ext cx="0" cy="0"/>
          <a:chOff x="0" y="0"/>
          <a:chExt cx="0" cy="0"/>
        </a:xfrm>
      </p:grpSpPr>
      <p:sp>
        <p:nvSpPr>
          <p:cNvPr id="168" name="Google Shape;168;g3f338b875b8_2_406"/>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4000"/>
              <a:buFont typeface="Open Sans SemiBold"/>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g3f338b875b8_2_406"/>
          <p:cNvSpPr txBox="1">
            <a:spLocks noGrp="1"/>
          </p:cNvSpPr>
          <p:nvPr>
            <p:ph type="body" idx="1"/>
          </p:nvPr>
        </p:nvSpPr>
        <p:spPr>
          <a:xfrm>
            <a:off x="1077362" y="1712194"/>
            <a:ext cx="9950100" cy="42285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0" name="Google Shape;170;g3f338b875b8_2_406"/>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71" name="Google Shape;171;g3f338b875b8_2_406"/>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72" name="Google Shape;172;g3f338b875b8_2_406"/>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Section Header 1" type="secHead">
  <p:cSld name="SECTION_HEADER">
    <p:bg>
      <p:bgPr>
        <a:blipFill>
          <a:blip r:embed="rId2">
            <a:alphaModFix/>
          </a:blip>
          <a:stretch>
            <a:fillRect/>
          </a:stretch>
        </a:blipFill>
        <a:effectLst/>
      </p:bgPr>
    </p:bg>
    <p:spTree>
      <p:nvGrpSpPr>
        <p:cNvPr id="1" name="Shape 173"/>
        <p:cNvGrpSpPr/>
        <p:nvPr/>
      </p:nvGrpSpPr>
      <p:grpSpPr>
        <a:xfrm>
          <a:off x="0" y="0"/>
          <a:ext cx="0" cy="0"/>
          <a:chOff x="0" y="0"/>
          <a:chExt cx="0" cy="0"/>
        </a:xfrm>
      </p:grpSpPr>
      <p:sp>
        <p:nvSpPr>
          <p:cNvPr id="174" name="Google Shape;174;g3f338b875b8_2_412"/>
          <p:cNvSpPr txBox="1">
            <a:spLocks noGrp="1"/>
          </p:cNvSpPr>
          <p:nvPr>
            <p:ph type="title"/>
          </p:nvPr>
        </p:nvSpPr>
        <p:spPr>
          <a:xfrm>
            <a:off x="2543820" y="423334"/>
            <a:ext cx="7690200" cy="2713200"/>
          </a:xfrm>
          <a:prstGeom prst="rect">
            <a:avLst/>
          </a:prstGeom>
          <a:noFill/>
          <a:ln>
            <a:noFill/>
          </a:ln>
        </p:spPr>
        <p:txBody>
          <a:bodyPr spcFirstLastPara="1" wrap="square" lIns="91425" tIns="45700" rIns="457200" bIns="45700" anchor="b" anchorCtr="0">
            <a:noAutofit/>
          </a:bodyPr>
          <a:lstStyle>
            <a:lvl1pPr lvl="0" algn="l">
              <a:lnSpc>
                <a:spcPct val="100000"/>
              </a:lnSpc>
              <a:spcBef>
                <a:spcPts val="0"/>
              </a:spcBef>
              <a:spcAft>
                <a:spcPts val="0"/>
              </a:spcAft>
              <a:buClr>
                <a:schemeClr val="lt1"/>
              </a:buClr>
              <a:buSzPts val="4400"/>
              <a:buFont typeface="Open Sans SemiBold"/>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g3f338b875b8_2_412"/>
          <p:cNvSpPr txBox="1">
            <a:spLocks noGrp="1"/>
          </p:cNvSpPr>
          <p:nvPr>
            <p:ph type="body" idx="1"/>
          </p:nvPr>
        </p:nvSpPr>
        <p:spPr>
          <a:xfrm>
            <a:off x="2543818" y="3246268"/>
            <a:ext cx="7690200" cy="1500300"/>
          </a:xfrm>
          <a:prstGeom prst="rect">
            <a:avLst/>
          </a:prstGeom>
          <a:noFill/>
          <a:ln>
            <a:noFill/>
          </a:ln>
        </p:spPr>
        <p:txBody>
          <a:bodyPr spcFirstLastPara="1" wrap="square" lIns="91425" tIns="182875" rIns="457200" bIns="182875" anchor="t" anchorCtr="0">
            <a:noAutofit/>
          </a:bodyPr>
          <a:lstStyle>
            <a:lvl1pPr marL="457200" lvl="0" indent="-228600" algn="l">
              <a:lnSpc>
                <a:spcPct val="100000"/>
              </a:lnSpc>
              <a:spcBef>
                <a:spcPts val="600"/>
              </a:spcBef>
              <a:spcAft>
                <a:spcPts val="0"/>
              </a:spcAft>
              <a:buSzPts val="2400"/>
              <a:buNone/>
              <a:defRPr sz="2400">
                <a:solidFill>
                  <a:schemeClr val="lt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only star 1">
  <p:cSld name="Title only star">
    <p:bg>
      <p:bgPr>
        <a:blipFill>
          <a:blip r:embed="rId2">
            <a:alphaModFix/>
          </a:blip>
          <a:stretch>
            <a:fillRect/>
          </a:stretch>
        </a:blipFill>
        <a:effectLst/>
      </p:bgPr>
    </p:bg>
    <p:spTree>
      <p:nvGrpSpPr>
        <p:cNvPr id="1" name="Shape 176"/>
        <p:cNvGrpSpPr/>
        <p:nvPr/>
      </p:nvGrpSpPr>
      <p:grpSpPr>
        <a:xfrm>
          <a:off x="0" y="0"/>
          <a:ext cx="0" cy="0"/>
          <a:chOff x="0" y="0"/>
          <a:chExt cx="0" cy="0"/>
        </a:xfrm>
      </p:grpSpPr>
      <p:sp>
        <p:nvSpPr>
          <p:cNvPr id="177" name="Google Shape;177;g3f338b875b8_2_415"/>
          <p:cNvSpPr txBox="1">
            <a:spLocks noGrp="1"/>
          </p:cNvSpPr>
          <p:nvPr>
            <p:ph type="title"/>
          </p:nvPr>
        </p:nvSpPr>
        <p:spPr>
          <a:xfrm>
            <a:off x="2688198" y="1281179"/>
            <a:ext cx="6448800" cy="2314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78"/>
        <p:cNvGrpSpPr/>
        <p:nvPr/>
      </p:nvGrpSpPr>
      <p:grpSpPr>
        <a:xfrm>
          <a:off x="0" y="0"/>
          <a:ext cx="0" cy="0"/>
          <a:chOff x="0" y="0"/>
          <a:chExt cx="0" cy="0"/>
        </a:xfrm>
      </p:grpSpPr>
      <p:sp>
        <p:nvSpPr>
          <p:cNvPr id="179" name="Google Shape;179;g3f338b875b8_2_417"/>
          <p:cNvSpPr txBox="1">
            <a:spLocks noGrp="1"/>
          </p:cNvSpPr>
          <p:nvPr>
            <p:ph type="title"/>
          </p:nvPr>
        </p:nvSpPr>
        <p:spPr>
          <a:xfrm>
            <a:off x="1084727" y="457200"/>
            <a:ext cx="3687300"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g3f338b875b8_2_417"/>
          <p:cNvSpPr txBox="1">
            <a:spLocks noGrp="1"/>
          </p:cNvSpPr>
          <p:nvPr>
            <p:ph type="body" idx="1"/>
          </p:nvPr>
        </p:nvSpPr>
        <p:spPr>
          <a:xfrm>
            <a:off x="5183188" y="987425"/>
            <a:ext cx="5844300" cy="48735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1000"/>
              </a:spcBef>
              <a:spcAft>
                <a:spcPts val="0"/>
              </a:spcAft>
              <a:buClr>
                <a:schemeClr val="dk1"/>
              </a:buClr>
              <a:buSzPts val="2400"/>
              <a:buChar char="•"/>
              <a:defRPr sz="2400"/>
            </a:lvl1pPr>
            <a:lvl2pPr marL="914400" lvl="1" indent="-355600" algn="l">
              <a:lnSpc>
                <a:spcPct val="120000"/>
              </a:lnSpc>
              <a:spcBef>
                <a:spcPts val="500"/>
              </a:spcBef>
              <a:spcAft>
                <a:spcPts val="0"/>
              </a:spcAft>
              <a:buClr>
                <a:schemeClr val="dk1"/>
              </a:buClr>
              <a:buSzPts val="2000"/>
              <a:buChar char="•"/>
              <a:defRPr sz="2000"/>
            </a:lvl2pPr>
            <a:lvl3pPr marL="1371600" lvl="2" indent="-342900" algn="l">
              <a:lnSpc>
                <a:spcPct val="100000"/>
              </a:lnSpc>
              <a:spcBef>
                <a:spcPts val="500"/>
              </a:spcBef>
              <a:spcAft>
                <a:spcPts val="0"/>
              </a:spcAft>
              <a:buSzPts val="1800"/>
              <a:buChar char="•"/>
              <a:defRPr sz="1800"/>
            </a:lvl3pPr>
            <a:lvl4pPr marL="1828800" lvl="3" indent="-228600" algn="l">
              <a:lnSpc>
                <a:spcPct val="120000"/>
              </a:lnSpc>
              <a:spcBef>
                <a:spcPts val="500"/>
              </a:spcBef>
              <a:spcAft>
                <a:spcPts val="0"/>
              </a:spcAft>
              <a:buClr>
                <a:schemeClr val="dk1"/>
              </a:buClr>
              <a:buSzPts val="1600"/>
              <a:buFont typeface="Open Sans Light"/>
              <a:buNone/>
              <a:defRPr sz="1600"/>
            </a:lvl4pPr>
            <a:lvl5pPr marL="2286000" lvl="4" indent="-330200" algn="l">
              <a:lnSpc>
                <a:spcPct val="120000"/>
              </a:lnSpc>
              <a:spcBef>
                <a:spcPts val="500"/>
              </a:spcBef>
              <a:spcAft>
                <a:spcPts val="0"/>
              </a:spcAft>
              <a:buClr>
                <a:schemeClr val="dk1"/>
              </a:buClr>
              <a:buSzPts val="1600"/>
              <a:buChar char="•"/>
              <a:defRPr sz="16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81" name="Google Shape;181;g3f338b875b8_2_417"/>
          <p:cNvSpPr txBox="1">
            <a:spLocks noGrp="1"/>
          </p:cNvSpPr>
          <p:nvPr>
            <p:ph type="body" idx="2"/>
          </p:nvPr>
        </p:nvSpPr>
        <p:spPr>
          <a:xfrm>
            <a:off x="1084727" y="2253343"/>
            <a:ext cx="3687300" cy="36156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SzPts val="1200"/>
              <a:buNone/>
              <a:defRPr sz="1200"/>
            </a:lvl3pPr>
            <a:lvl4pPr marL="1828800" lvl="3" indent="-228600" algn="l">
              <a:lnSpc>
                <a:spcPct val="120000"/>
              </a:lnSpc>
              <a:spcBef>
                <a:spcPts val="500"/>
              </a:spcBef>
              <a:spcAft>
                <a:spcPts val="0"/>
              </a:spcAft>
              <a:buClr>
                <a:schemeClr val="dk1"/>
              </a:buClr>
              <a:buSzPts val="1000"/>
              <a:buFont typeface="Open Sans Light"/>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82" name="Google Shape;182;g3f338b875b8_2_41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83" name="Google Shape;183;g3f338b875b8_2_41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blipFill>
          <a:blip r:embed="rId2">
            <a:alphaModFix/>
          </a:blip>
          <a:stretch>
            <a:fillRect/>
          </a:stretch>
        </a:blipFill>
        <a:effectLst/>
      </p:bgPr>
    </p:bg>
    <p:spTree>
      <p:nvGrpSpPr>
        <p:cNvPr id="1" name="Shape 21"/>
        <p:cNvGrpSpPr/>
        <p:nvPr/>
      </p:nvGrpSpPr>
      <p:grpSpPr>
        <a:xfrm>
          <a:off x="0" y="0"/>
          <a:ext cx="0" cy="0"/>
          <a:chOff x="0" y="0"/>
          <a:chExt cx="0" cy="0"/>
        </a:xfrm>
      </p:grpSpPr>
      <p:sp>
        <p:nvSpPr>
          <p:cNvPr id="22" name="Google Shape;22;p19"/>
          <p:cNvSpPr txBox="1">
            <a:spLocks noGrp="1"/>
          </p:cNvSpPr>
          <p:nvPr>
            <p:ph type="title"/>
          </p:nvPr>
        </p:nvSpPr>
        <p:spPr>
          <a:xfrm>
            <a:off x="1893456" y="423334"/>
            <a:ext cx="8340436" cy="2713228"/>
          </a:xfrm>
          <a:prstGeom prst="rect">
            <a:avLst/>
          </a:prstGeom>
          <a:noFill/>
          <a:ln>
            <a:noFill/>
          </a:ln>
        </p:spPr>
        <p:txBody>
          <a:bodyPr spcFirstLastPara="1" wrap="square" lIns="91425" tIns="45700" rIns="457200" bIns="45700" anchor="b" anchorCtr="0">
            <a:normAutofit/>
          </a:bodyPr>
          <a:lstStyle>
            <a:lvl1pPr lvl="0" algn="l">
              <a:lnSpc>
                <a:spcPct val="100000"/>
              </a:lnSpc>
              <a:spcBef>
                <a:spcPts val="0"/>
              </a:spcBef>
              <a:spcAft>
                <a:spcPts val="0"/>
              </a:spcAft>
              <a:buClr>
                <a:schemeClr val="lt1"/>
              </a:buClr>
              <a:buSzPts val="6000"/>
              <a:buFont typeface="Open Sans SemiBold"/>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9"/>
          <p:cNvSpPr txBox="1">
            <a:spLocks noGrp="1"/>
          </p:cNvSpPr>
          <p:nvPr>
            <p:ph type="body" idx="1"/>
          </p:nvPr>
        </p:nvSpPr>
        <p:spPr>
          <a:xfrm>
            <a:off x="1893456" y="3246268"/>
            <a:ext cx="8340436" cy="1500187"/>
          </a:xfrm>
          <a:prstGeom prst="rect">
            <a:avLst/>
          </a:prstGeom>
          <a:noFill/>
          <a:ln>
            <a:noFill/>
          </a:ln>
        </p:spPr>
        <p:txBody>
          <a:bodyPr spcFirstLastPara="1" wrap="square" lIns="91425" tIns="182875" rIns="457200" bIns="182875" anchor="t" anchorCtr="0">
            <a:normAutofit/>
          </a:bodyPr>
          <a:lstStyle>
            <a:lvl1pPr marL="457200" lvl="0" indent="-228600" algn="l">
              <a:lnSpc>
                <a:spcPct val="100000"/>
              </a:lnSpc>
              <a:spcBef>
                <a:spcPts val="600"/>
              </a:spcBef>
              <a:spcAft>
                <a:spcPts val="0"/>
              </a:spcAft>
              <a:buSzPts val="2400"/>
              <a:buNone/>
              <a:defRPr sz="2400">
                <a:solidFill>
                  <a:schemeClr val="lt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84"/>
        <p:cNvGrpSpPr/>
        <p:nvPr/>
      </p:nvGrpSpPr>
      <p:grpSpPr>
        <a:xfrm>
          <a:off x="0" y="0"/>
          <a:ext cx="0" cy="0"/>
          <a:chOff x="0" y="0"/>
          <a:chExt cx="0" cy="0"/>
        </a:xfrm>
      </p:grpSpPr>
      <p:sp>
        <p:nvSpPr>
          <p:cNvPr id="185" name="Google Shape;185;g3f338b875b8_2_423"/>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g3f338b875b8_2_423"/>
          <p:cNvSpPr txBox="1">
            <a:spLocks noGrp="1"/>
          </p:cNvSpPr>
          <p:nvPr>
            <p:ph type="body" idx="1"/>
          </p:nvPr>
        </p:nvSpPr>
        <p:spPr>
          <a:xfrm>
            <a:off x="1077362" y="2227809"/>
            <a:ext cx="4942500" cy="39492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g3f338b875b8_2_423"/>
          <p:cNvSpPr txBox="1">
            <a:spLocks noGrp="1"/>
          </p:cNvSpPr>
          <p:nvPr>
            <p:ph type="body" idx="2"/>
          </p:nvPr>
        </p:nvSpPr>
        <p:spPr>
          <a:xfrm>
            <a:off x="6172200" y="2227809"/>
            <a:ext cx="4855200" cy="39492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g3f338b875b8_2_42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89" name="Google Shape;189;g3f338b875b8_2_42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2 consultant information">
  <p:cSld name="2 consultant information">
    <p:spTree>
      <p:nvGrpSpPr>
        <p:cNvPr id="1" name="Shape 190"/>
        <p:cNvGrpSpPr/>
        <p:nvPr/>
      </p:nvGrpSpPr>
      <p:grpSpPr>
        <a:xfrm>
          <a:off x="0" y="0"/>
          <a:ext cx="0" cy="0"/>
          <a:chOff x="0" y="0"/>
          <a:chExt cx="0" cy="0"/>
        </a:xfrm>
      </p:grpSpPr>
      <p:pic>
        <p:nvPicPr>
          <p:cNvPr id="191" name="Google Shape;191;g3f338b875b8_2_429" descr="Kansans Can contact page&#10;Kansas State Department of Education&#10;www.ksde.org&#10;#KansansCan&#10;Kansas leads the world in the success of each student."/>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2" name="Google Shape;192;g3f338b875b8_2_429"/>
          <p:cNvSpPr txBox="1">
            <a:spLocks noGrp="1"/>
          </p:cNvSpPr>
          <p:nvPr>
            <p:ph type="body" idx="1"/>
          </p:nvPr>
        </p:nvSpPr>
        <p:spPr>
          <a:xfrm>
            <a:off x="1244889" y="3168073"/>
            <a:ext cx="4592400" cy="2354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SzPts val="2000"/>
              <a:buNone/>
              <a:defRPr sz="2000" b="0"/>
            </a:lvl1pPr>
            <a:lvl2pPr marL="914400" lvl="1" indent="-228600" algn="l">
              <a:lnSpc>
                <a:spcPct val="100000"/>
              </a:lnSpc>
              <a:spcBef>
                <a:spcPts val="60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3" name="Google Shape;193;g3f338b875b8_2_429"/>
          <p:cNvSpPr txBox="1">
            <a:spLocks noGrp="1"/>
          </p:cNvSpPr>
          <p:nvPr>
            <p:ph type="body" idx="2"/>
          </p:nvPr>
        </p:nvSpPr>
        <p:spPr>
          <a:xfrm>
            <a:off x="6338743" y="3168073"/>
            <a:ext cx="4592400" cy="2354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SzPts val="2000"/>
              <a:buNone/>
              <a:defRPr sz="2000" b="0"/>
            </a:lvl1pPr>
            <a:lvl2pPr marL="914400" lvl="1" indent="-228600" algn="l">
              <a:lnSpc>
                <a:spcPct val="100000"/>
              </a:lnSpc>
              <a:spcBef>
                <a:spcPts val="60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4" name="Google Shape;194;g3f338b875b8_2_4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400" cy="50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1400" b="0" i="0" u="none" strike="noStrike" cap="none">
              <a:solidFill>
                <a:srgbClr val="000000"/>
              </a:solidFill>
              <a:latin typeface="Arial"/>
              <a:ea typeface="Arial"/>
              <a:cs typeface="Arial"/>
              <a:sym typeface="Arial"/>
            </a:endParaRPr>
          </a:p>
        </p:txBody>
      </p:sp>
      <p:pic>
        <p:nvPicPr>
          <p:cNvPr id="195" name="Google Shape;195;g3f338b875b8_2_429"/>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96" name="Google Shape;196;g3f338b875b8_2_4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400" cy="50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197"/>
        <p:cNvGrpSpPr/>
        <p:nvPr/>
      </p:nvGrpSpPr>
      <p:grpSpPr>
        <a:xfrm>
          <a:off x="0" y="0"/>
          <a:ext cx="0" cy="0"/>
          <a:chOff x="0" y="0"/>
          <a:chExt cx="0" cy="0"/>
        </a:xfrm>
      </p:grpSpPr>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98"/>
        <p:cNvGrpSpPr/>
        <p:nvPr/>
      </p:nvGrpSpPr>
      <p:grpSpPr>
        <a:xfrm>
          <a:off x="0" y="0"/>
          <a:ext cx="0" cy="0"/>
          <a:chOff x="0" y="0"/>
          <a:chExt cx="0" cy="0"/>
        </a:xfrm>
      </p:grpSpPr>
      <p:sp>
        <p:nvSpPr>
          <p:cNvPr id="199" name="Google Shape;199;g3f338b875b8_2_43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00" name="Google Shape;200;g3f338b875b8_2_43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Content White">
  <p:cSld name="Title and Content White">
    <p:spTree>
      <p:nvGrpSpPr>
        <p:cNvPr id="1" name="Shape 201"/>
        <p:cNvGrpSpPr/>
        <p:nvPr/>
      </p:nvGrpSpPr>
      <p:grpSpPr>
        <a:xfrm>
          <a:off x="0" y="0"/>
          <a:ext cx="0" cy="0"/>
          <a:chOff x="0" y="0"/>
          <a:chExt cx="0" cy="0"/>
        </a:xfrm>
      </p:grpSpPr>
      <p:sp>
        <p:nvSpPr>
          <p:cNvPr id="202" name="Google Shape;202;g3f338b875b8_2_440"/>
          <p:cNvSpPr txBox="1">
            <a:spLocks noGrp="1"/>
          </p:cNvSpPr>
          <p:nvPr>
            <p:ph type="body" idx="1"/>
          </p:nvPr>
        </p:nvSpPr>
        <p:spPr>
          <a:xfrm>
            <a:off x="838200" y="1787857"/>
            <a:ext cx="10515600" cy="43890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3" name="Google Shape;203;g3f338b875b8_2_44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3 comparison Black">
  <p:cSld name="3 comparison Black">
    <p:bg>
      <p:bgPr>
        <a:blipFill>
          <a:blip r:embed="rId2">
            <a:alphaModFix/>
          </a:blip>
          <a:stretch>
            <a:fillRect/>
          </a:stretch>
        </a:blipFill>
        <a:effectLst/>
      </p:bgPr>
    </p:bg>
    <p:spTree>
      <p:nvGrpSpPr>
        <p:cNvPr id="1" name="Shape 204"/>
        <p:cNvGrpSpPr/>
        <p:nvPr/>
      </p:nvGrpSpPr>
      <p:grpSpPr>
        <a:xfrm>
          <a:off x="0" y="0"/>
          <a:ext cx="0" cy="0"/>
          <a:chOff x="0" y="0"/>
          <a:chExt cx="0" cy="0"/>
        </a:xfrm>
      </p:grpSpPr>
      <p:sp>
        <p:nvSpPr>
          <p:cNvPr id="205" name="Google Shape;205;g3f338b875b8_2_443"/>
          <p:cNvSpPr txBox="1">
            <a:spLocks noGrp="1"/>
          </p:cNvSpPr>
          <p:nvPr>
            <p:ph type="title"/>
          </p:nvPr>
        </p:nvSpPr>
        <p:spPr>
          <a:xfrm>
            <a:off x="839788" y="365126"/>
            <a:ext cx="10515600" cy="1149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g3f338b875b8_2_443"/>
          <p:cNvSpPr txBox="1">
            <a:spLocks noGrp="1"/>
          </p:cNvSpPr>
          <p:nvPr>
            <p:ph type="body" idx="1"/>
          </p:nvPr>
        </p:nvSpPr>
        <p:spPr>
          <a:xfrm>
            <a:off x="839789" y="1604818"/>
            <a:ext cx="3291900" cy="9144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7" name="Google Shape;207;g3f338b875b8_2_443"/>
          <p:cNvSpPr txBox="1">
            <a:spLocks noGrp="1"/>
          </p:cNvSpPr>
          <p:nvPr>
            <p:ph type="body" idx="2"/>
          </p:nvPr>
        </p:nvSpPr>
        <p:spPr>
          <a:xfrm>
            <a:off x="839789" y="2671761"/>
            <a:ext cx="3291900" cy="29808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8" name="Google Shape;208;g3f338b875b8_2_443"/>
          <p:cNvSpPr txBox="1">
            <a:spLocks noGrp="1"/>
          </p:cNvSpPr>
          <p:nvPr>
            <p:ph type="body" idx="3"/>
          </p:nvPr>
        </p:nvSpPr>
        <p:spPr>
          <a:xfrm>
            <a:off x="4363212" y="1604818"/>
            <a:ext cx="3291900" cy="9144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09" name="Google Shape;209;g3f338b875b8_2_443"/>
          <p:cNvSpPr txBox="1">
            <a:spLocks noGrp="1"/>
          </p:cNvSpPr>
          <p:nvPr>
            <p:ph type="body" idx="4"/>
          </p:nvPr>
        </p:nvSpPr>
        <p:spPr>
          <a:xfrm>
            <a:off x="4363212" y="2671761"/>
            <a:ext cx="3291900" cy="29808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0" name="Google Shape;210;g3f338b875b8_2_443"/>
          <p:cNvSpPr txBox="1">
            <a:spLocks noGrp="1"/>
          </p:cNvSpPr>
          <p:nvPr>
            <p:ph type="body" idx="5"/>
          </p:nvPr>
        </p:nvSpPr>
        <p:spPr>
          <a:xfrm>
            <a:off x="7886635" y="1604818"/>
            <a:ext cx="3291900" cy="9144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1" name="Google Shape;211;g3f338b875b8_2_443"/>
          <p:cNvSpPr txBox="1">
            <a:spLocks noGrp="1"/>
          </p:cNvSpPr>
          <p:nvPr>
            <p:ph type="body" idx="6"/>
          </p:nvPr>
        </p:nvSpPr>
        <p:spPr>
          <a:xfrm>
            <a:off x="7886635" y="2595417"/>
            <a:ext cx="3291900" cy="29808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Two Content White">
  <p:cSld name="Two Content White">
    <p:bg>
      <p:bgPr>
        <a:blipFill>
          <a:blip r:embed="rId2">
            <a:alphaModFix/>
          </a:blip>
          <a:stretch>
            <a:fillRect/>
          </a:stretch>
        </a:blipFill>
        <a:effectLst/>
      </p:bgPr>
    </p:bg>
    <p:spTree>
      <p:nvGrpSpPr>
        <p:cNvPr id="1" name="Shape 212"/>
        <p:cNvGrpSpPr/>
        <p:nvPr/>
      </p:nvGrpSpPr>
      <p:grpSpPr>
        <a:xfrm>
          <a:off x="0" y="0"/>
          <a:ext cx="0" cy="0"/>
          <a:chOff x="0" y="0"/>
          <a:chExt cx="0" cy="0"/>
        </a:xfrm>
      </p:grpSpPr>
      <p:sp>
        <p:nvSpPr>
          <p:cNvPr id="213" name="Google Shape;213;g3f338b875b8_2_45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600"/>
              </a:spcBef>
              <a:spcAft>
                <a:spcPts val="0"/>
              </a:spcAft>
              <a:buClr>
                <a:schemeClr val="accent1"/>
              </a:buClr>
              <a:buSzPts val="2800"/>
              <a:buFont typeface="Noto Sans Symbols"/>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g3f338b875b8_2_45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600"/>
              </a:spcBef>
              <a:spcAft>
                <a:spcPts val="0"/>
              </a:spcAft>
              <a:buSzPts val="2800"/>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5" name="Google Shape;215;g3f338b875b8_2_45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bg>
      <p:bgPr>
        <a:solidFill>
          <a:schemeClr val="dk1"/>
        </a:solidFill>
        <a:effectLst/>
      </p:bgPr>
    </p:bg>
    <p:spTree>
      <p:nvGrpSpPr>
        <p:cNvPr id="1" name="Shape 216"/>
        <p:cNvGrpSpPr/>
        <p:nvPr/>
      </p:nvGrpSpPr>
      <p:grpSpPr>
        <a:xfrm>
          <a:off x="0" y="0"/>
          <a:ext cx="0" cy="0"/>
          <a:chOff x="0" y="0"/>
          <a:chExt cx="0" cy="0"/>
        </a:xfrm>
      </p:grpSpPr>
      <p:grpSp>
        <p:nvGrpSpPr>
          <p:cNvPr id="217" name="Google Shape;217;g3f338b875b8_2_455"/>
          <p:cNvGrpSpPr/>
          <p:nvPr/>
        </p:nvGrpSpPr>
        <p:grpSpPr>
          <a:xfrm>
            <a:off x="5986231" y="-21824"/>
            <a:ext cx="12412466" cy="11819143"/>
            <a:chOff x="7543801" y="1723395"/>
            <a:chExt cx="4630135" cy="4408812"/>
          </a:xfrm>
        </p:grpSpPr>
        <p:sp>
          <p:nvSpPr>
            <p:cNvPr id="218" name="Google Shape;218;g3f338b875b8_2_455"/>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19" name="Google Shape;219;g3f338b875b8_2_455"/>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0" name="Google Shape;220;g3f338b875b8_2_455"/>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1" name="Google Shape;221;g3f338b875b8_2_455"/>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2" name="Google Shape;222;g3f338b875b8_2_455"/>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3" name="Google Shape;223;g3f338b875b8_2_455"/>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4" name="Google Shape;224;g3f338b875b8_2_455"/>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5" name="Google Shape;225;g3f338b875b8_2_455"/>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6" name="Google Shape;226;g3f338b875b8_2_455"/>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7" name="Google Shape;227;g3f338b875b8_2_455"/>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228" name="Google Shape;228;g3f338b875b8_2_455"/>
          <p:cNvSpPr>
            <a:spLocks noGrp="1"/>
          </p:cNvSpPr>
          <p:nvPr>
            <p:ph type="pic" idx="2"/>
          </p:nvPr>
        </p:nvSpPr>
        <p:spPr>
          <a:xfrm>
            <a:off x="785810" y="784997"/>
            <a:ext cx="1672800" cy="1938000"/>
          </a:xfrm>
          <a:prstGeom prst="rect">
            <a:avLst/>
          </a:prstGeom>
          <a:noFill/>
          <a:ln>
            <a:noFill/>
          </a:ln>
        </p:spPr>
      </p:sp>
      <p:sp>
        <p:nvSpPr>
          <p:cNvPr id="229" name="Google Shape;229;g3f338b875b8_2_455"/>
          <p:cNvSpPr txBox="1">
            <a:spLocks noGrp="1"/>
          </p:cNvSpPr>
          <p:nvPr>
            <p:ph type="title"/>
          </p:nvPr>
        </p:nvSpPr>
        <p:spPr>
          <a:xfrm>
            <a:off x="2844801" y="884238"/>
            <a:ext cx="5608200" cy="3876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lt1"/>
              </a:buClr>
              <a:buSzPts val="5400"/>
              <a:buFont typeface="Open Sans SemiBold"/>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0" name="Google Shape;230;g3f338b875b8_2_455"/>
          <p:cNvSpPr txBox="1">
            <a:spLocks noGrp="1"/>
          </p:cNvSpPr>
          <p:nvPr>
            <p:ph type="body" idx="1"/>
          </p:nvPr>
        </p:nvSpPr>
        <p:spPr>
          <a:xfrm>
            <a:off x="785810" y="2822249"/>
            <a:ext cx="1672800" cy="19380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sz="1800">
                <a:solidFill>
                  <a:schemeClr val="lt1"/>
                </a:solidFill>
              </a:defRPr>
            </a:lvl1pPr>
            <a:lvl2pPr marL="914400" lvl="1" indent="-228600" algn="l">
              <a:lnSpc>
                <a:spcPct val="120000"/>
              </a:lnSpc>
              <a:spcBef>
                <a:spcPts val="500"/>
              </a:spcBef>
              <a:spcAft>
                <a:spcPts val="0"/>
              </a:spcAft>
              <a:buClr>
                <a:srgbClr val="888B94"/>
              </a:buClr>
              <a:buSzPts val="2000"/>
              <a:buNone/>
              <a:defRPr sz="2000">
                <a:solidFill>
                  <a:srgbClr val="888B94"/>
                </a:solidFill>
              </a:defRPr>
            </a:lvl2pPr>
            <a:lvl3pPr marL="1371600" lvl="2" indent="-228600" algn="l">
              <a:lnSpc>
                <a:spcPct val="100000"/>
              </a:lnSpc>
              <a:spcBef>
                <a:spcPts val="500"/>
              </a:spcBef>
              <a:spcAft>
                <a:spcPts val="0"/>
              </a:spcAft>
              <a:buSzPts val="1800"/>
              <a:buNone/>
              <a:defRPr sz="1800">
                <a:solidFill>
                  <a:srgbClr val="888B94"/>
                </a:solidFill>
              </a:defRPr>
            </a:lvl3pPr>
            <a:lvl4pPr marL="1828800" lvl="3" indent="-228600" algn="l">
              <a:lnSpc>
                <a:spcPct val="120000"/>
              </a:lnSpc>
              <a:spcBef>
                <a:spcPts val="500"/>
              </a:spcBef>
              <a:spcAft>
                <a:spcPts val="0"/>
              </a:spcAft>
              <a:buClr>
                <a:srgbClr val="888B94"/>
              </a:buClr>
              <a:buSzPts val="1600"/>
              <a:buFont typeface="Open Sans Light"/>
              <a:buNone/>
              <a:defRPr sz="1600">
                <a:solidFill>
                  <a:srgbClr val="888B94"/>
                </a:solidFill>
              </a:defRPr>
            </a:lvl4pPr>
            <a:lvl5pPr marL="2286000" lvl="4" indent="-228600" algn="l">
              <a:lnSpc>
                <a:spcPct val="120000"/>
              </a:lnSpc>
              <a:spcBef>
                <a:spcPts val="500"/>
              </a:spcBef>
              <a:spcAft>
                <a:spcPts val="0"/>
              </a:spcAft>
              <a:buClr>
                <a:srgbClr val="888B94"/>
              </a:buClr>
              <a:buSzPts val="1600"/>
              <a:buNone/>
              <a:defRPr sz="1600">
                <a:solidFill>
                  <a:srgbClr val="888B94"/>
                </a:solidFill>
              </a:defRPr>
            </a:lvl5pPr>
            <a:lvl6pPr marL="2743200" lvl="5" indent="-228600" algn="l">
              <a:lnSpc>
                <a:spcPct val="90000"/>
              </a:lnSpc>
              <a:spcBef>
                <a:spcPts val="5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
        <p:nvSpPr>
          <p:cNvPr id="231" name="Google Shape;231;g3f338b875b8_2_45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32" name="Google Shape;232;g3f338b875b8_2_455"/>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33" name="Google Shape;233;g3f338b875b8_2_455"/>
          <p:cNvSpPr/>
          <p:nvPr/>
        </p:nvSpPr>
        <p:spPr>
          <a:xfrm rot="5400000">
            <a:off x="-2493916" y="3381562"/>
            <a:ext cx="6044700" cy="399600"/>
          </a:xfrm>
          <a:prstGeom prst="rect">
            <a:avLst/>
          </a:prstGeom>
          <a:solidFill>
            <a:srgbClr val="7FA9C3"/>
          </a:solidFill>
          <a:ln>
            <a:noFill/>
          </a:ln>
        </p:spPr>
        <p:txBody>
          <a:bodyPr spcFirstLastPara="1" wrap="square" lIns="91425" tIns="2743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34"/>
        <p:cNvGrpSpPr/>
        <p:nvPr/>
      </p:nvGrpSpPr>
      <p:grpSpPr>
        <a:xfrm>
          <a:off x="0" y="0"/>
          <a:ext cx="0" cy="0"/>
          <a:chOff x="0" y="0"/>
          <a:chExt cx="0" cy="0"/>
        </a:xfrm>
      </p:grpSpPr>
      <p:sp>
        <p:nvSpPr>
          <p:cNvPr id="235" name="Google Shape;235;g3f338b875b8_2_473"/>
          <p:cNvSpPr>
            <a:spLocks noGrp="1"/>
          </p:cNvSpPr>
          <p:nvPr>
            <p:ph type="pic" idx="2"/>
          </p:nvPr>
        </p:nvSpPr>
        <p:spPr>
          <a:xfrm>
            <a:off x="785810" y="784997"/>
            <a:ext cx="1672800" cy="1938000"/>
          </a:xfrm>
          <a:prstGeom prst="rect">
            <a:avLst/>
          </a:prstGeom>
          <a:noFill/>
          <a:ln>
            <a:noFill/>
          </a:ln>
        </p:spPr>
      </p:sp>
      <p:sp>
        <p:nvSpPr>
          <p:cNvPr id="236" name="Google Shape;236;g3f338b875b8_2_473"/>
          <p:cNvSpPr txBox="1">
            <a:spLocks noGrp="1"/>
          </p:cNvSpPr>
          <p:nvPr>
            <p:ph type="title"/>
          </p:nvPr>
        </p:nvSpPr>
        <p:spPr>
          <a:xfrm>
            <a:off x="2844801" y="884238"/>
            <a:ext cx="5608200" cy="3876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5400"/>
              <a:buFont typeface="Open Sans SemiBold"/>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7" name="Google Shape;237;g3f338b875b8_2_473"/>
          <p:cNvSpPr txBox="1">
            <a:spLocks noGrp="1"/>
          </p:cNvSpPr>
          <p:nvPr>
            <p:ph type="body" idx="1"/>
          </p:nvPr>
        </p:nvSpPr>
        <p:spPr>
          <a:xfrm>
            <a:off x="785810" y="2822249"/>
            <a:ext cx="1672800" cy="19380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rgbClr val="888B94"/>
              </a:buClr>
              <a:buSzPts val="2400"/>
              <a:buNone/>
              <a:defRPr sz="2400">
                <a:solidFill>
                  <a:srgbClr val="888B94"/>
                </a:solidFill>
              </a:defRPr>
            </a:lvl1pPr>
            <a:lvl2pPr marL="914400" lvl="1" indent="-228600" algn="l">
              <a:lnSpc>
                <a:spcPct val="120000"/>
              </a:lnSpc>
              <a:spcBef>
                <a:spcPts val="500"/>
              </a:spcBef>
              <a:spcAft>
                <a:spcPts val="0"/>
              </a:spcAft>
              <a:buClr>
                <a:srgbClr val="888B94"/>
              </a:buClr>
              <a:buSzPts val="2000"/>
              <a:buNone/>
              <a:defRPr sz="2000">
                <a:solidFill>
                  <a:srgbClr val="888B94"/>
                </a:solidFill>
              </a:defRPr>
            </a:lvl2pPr>
            <a:lvl3pPr marL="1371600" lvl="2" indent="-228600" algn="l">
              <a:lnSpc>
                <a:spcPct val="100000"/>
              </a:lnSpc>
              <a:spcBef>
                <a:spcPts val="500"/>
              </a:spcBef>
              <a:spcAft>
                <a:spcPts val="0"/>
              </a:spcAft>
              <a:buSzPts val="1800"/>
              <a:buNone/>
              <a:defRPr sz="1800">
                <a:solidFill>
                  <a:srgbClr val="888B94"/>
                </a:solidFill>
              </a:defRPr>
            </a:lvl3pPr>
            <a:lvl4pPr marL="1828800" lvl="3" indent="-228600" algn="l">
              <a:lnSpc>
                <a:spcPct val="120000"/>
              </a:lnSpc>
              <a:spcBef>
                <a:spcPts val="500"/>
              </a:spcBef>
              <a:spcAft>
                <a:spcPts val="0"/>
              </a:spcAft>
              <a:buClr>
                <a:srgbClr val="888B94"/>
              </a:buClr>
              <a:buSzPts val="1600"/>
              <a:buFont typeface="Open Sans Light"/>
              <a:buNone/>
              <a:defRPr sz="1600">
                <a:solidFill>
                  <a:srgbClr val="888B94"/>
                </a:solidFill>
              </a:defRPr>
            </a:lvl4pPr>
            <a:lvl5pPr marL="2286000" lvl="4" indent="-228600" algn="l">
              <a:lnSpc>
                <a:spcPct val="120000"/>
              </a:lnSpc>
              <a:spcBef>
                <a:spcPts val="500"/>
              </a:spcBef>
              <a:spcAft>
                <a:spcPts val="0"/>
              </a:spcAft>
              <a:buClr>
                <a:srgbClr val="888B94"/>
              </a:buClr>
              <a:buSzPts val="1600"/>
              <a:buNone/>
              <a:defRPr sz="1600">
                <a:solidFill>
                  <a:srgbClr val="888B94"/>
                </a:solidFill>
              </a:defRPr>
            </a:lvl5pPr>
            <a:lvl6pPr marL="2743200" lvl="5" indent="-228600" algn="l">
              <a:lnSpc>
                <a:spcPct val="90000"/>
              </a:lnSpc>
              <a:spcBef>
                <a:spcPts val="5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
        <p:nvSpPr>
          <p:cNvPr id="238" name="Google Shape;238;g3f338b875b8_2_47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39" name="Google Shape;239;g3f338b875b8_2_47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0"/>
        <p:cNvGrpSpPr/>
        <p:nvPr/>
      </p:nvGrpSpPr>
      <p:grpSpPr>
        <a:xfrm>
          <a:off x="0" y="0"/>
          <a:ext cx="0" cy="0"/>
          <a:chOff x="0" y="0"/>
          <a:chExt cx="0" cy="0"/>
        </a:xfrm>
      </p:grpSpPr>
      <p:sp>
        <p:nvSpPr>
          <p:cNvPr id="241" name="Google Shape;241;g3f338b875b8_2_479"/>
          <p:cNvSpPr txBox="1">
            <a:spLocks noGrp="1"/>
          </p:cNvSpPr>
          <p:nvPr>
            <p:ph type="title"/>
          </p:nvPr>
        </p:nvSpPr>
        <p:spPr>
          <a:xfrm>
            <a:off x="1084726" y="365125"/>
            <a:ext cx="9942600" cy="1325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g3f338b875b8_2_479"/>
          <p:cNvSpPr txBox="1">
            <a:spLocks noGrp="1"/>
          </p:cNvSpPr>
          <p:nvPr>
            <p:ph type="body" idx="1"/>
          </p:nvPr>
        </p:nvSpPr>
        <p:spPr>
          <a:xfrm>
            <a:off x="1084725" y="1681163"/>
            <a:ext cx="4912800" cy="8238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SzPts val="1800"/>
              <a:buNone/>
              <a:defRPr sz="1800" b="1"/>
            </a:lvl3pPr>
            <a:lvl4pPr marL="1828800" lvl="3" indent="-228600" algn="l">
              <a:lnSpc>
                <a:spcPct val="120000"/>
              </a:lnSpc>
              <a:spcBef>
                <a:spcPts val="500"/>
              </a:spcBef>
              <a:spcAft>
                <a:spcPts val="0"/>
              </a:spcAft>
              <a:buClr>
                <a:schemeClr val="dk1"/>
              </a:buClr>
              <a:buSzPts val="1600"/>
              <a:buFont typeface="Open Sans Light"/>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3" name="Google Shape;243;g3f338b875b8_2_479"/>
          <p:cNvSpPr txBox="1">
            <a:spLocks noGrp="1"/>
          </p:cNvSpPr>
          <p:nvPr>
            <p:ph type="body" idx="2"/>
          </p:nvPr>
        </p:nvSpPr>
        <p:spPr>
          <a:xfrm>
            <a:off x="1084726" y="2505075"/>
            <a:ext cx="49128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4" name="Google Shape;244;g3f338b875b8_2_479"/>
          <p:cNvSpPr txBox="1">
            <a:spLocks noGrp="1"/>
          </p:cNvSpPr>
          <p:nvPr>
            <p:ph type="body" idx="3"/>
          </p:nvPr>
        </p:nvSpPr>
        <p:spPr>
          <a:xfrm>
            <a:off x="6172200" y="1681163"/>
            <a:ext cx="4855200" cy="8238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SzPts val="1800"/>
              <a:buNone/>
              <a:defRPr sz="1800" b="1"/>
            </a:lvl3pPr>
            <a:lvl4pPr marL="1828800" lvl="3" indent="-228600" algn="l">
              <a:lnSpc>
                <a:spcPct val="120000"/>
              </a:lnSpc>
              <a:spcBef>
                <a:spcPts val="500"/>
              </a:spcBef>
              <a:spcAft>
                <a:spcPts val="0"/>
              </a:spcAft>
              <a:buClr>
                <a:schemeClr val="dk1"/>
              </a:buClr>
              <a:buSzPts val="1600"/>
              <a:buFont typeface="Open Sans Light"/>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5" name="Google Shape;245;g3f338b875b8_2_479"/>
          <p:cNvSpPr txBox="1">
            <a:spLocks noGrp="1"/>
          </p:cNvSpPr>
          <p:nvPr>
            <p:ph type="body" idx="4"/>
          </p:nvPr>
        </p:nvSpPr>
        <p:spPr>
          <a:xfrm>
            <a:off x="6172200" y="2505075"/>
            <a:ext cx="48552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g3f338b875b8_2_479"/>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47" name="Google Shape;247;g3f338b875b8_2_479"/>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4"/>
        <p:cNvGrpSpPr/>
        <p:nvPr/>
      </p:nvGrpSpPr>
      <p:grpSpPr>
        <a:xfrm>
          <a:off x="0" y="0"/>
          <a:ext cx="0" cy="0"/>
          <a:chOff x="0" y="0"/>
          <a:chExt cx="0" cy="0"/>
        </a:xfrm>
      </p:grpSpPr>
      <p:sp>
        <p:nvSpPr>
          <p:cNvPr id="25" name="Google Shape;25;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Clr>
                <a:schemeClr val="accent1"/>
              </a:buClr>
              <a:buSzPts val="2800"/>
              <a:buFont typeface="Noto Sans Symbols"/>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SzPts val="2800"/>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48"/>
        <p:cNvGrpSpPr/>
        <p:nvPr/>
      </p:nvGrpSpPr>
      <p:grpSpPr>
        <a:xfrm>
          <a:off x="0" y="0"/>
          <a:ext cx="0" cy="0"/>
          <a:chOff x="0" y="0"/>
          <a:chExt cx="0" cy="0"/>
        </a:xfrm>
      </p:grpSpPr>
      <p:sp>
        <p:nvSpPr>
          <p:cNvPr id="249" name="Google Shape;249;g3f338b875b8_2_487"/>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0" name="Google Shape;250;g3f338b875b8_2_48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51" name="Google Shape;251;g3f338b875b8_2_48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2"/>
        <p:cNvGrpSpPr/>
        <p:nvPr/>
      </p:nvGrpSpPr>
      <p:grpSpPr>
        <a:xfrm>
          <a:off x="0" y="0"/>
          <a:ext cx="0" cy="0"/>
          <a:chOff x="0" y="0"/>
          <a:chExt cx="0" cy="0"/>
        </a:xfrm>
      </p:grpSpPr>
      <p:sp>
        <p:nvSpPr>
          <p:cNvPr id="253" name="Google Shape;253;g3f338b875b8_2_491"/>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g3f338b875b8_2_491"/>
          <p:cNvSpPr txBox="1">
            <a:spLocks noGrp="1"/>
          </p:cNvSpPr>
          <p:nvPr>
            <p:ph type="body" idx="1"/>
          </p:nvPr>
        </p:nvSpPr>
        <p:spPr>
          <a:xfrm rot="5400000">
            <a:off x="3938165" y="-1148607"/>
            <a:ext cx="4228500" cy="9950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5" name="Google Shape;255;g3f338b875b8_2_491"/>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56" name="Google Shape;256;g3f338b875b8_2_491"/>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57" name="Google Shape;257;g3f338b875b8_2_491"/>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8"/>
        <p:cNvGrpSpPr/>
        <p:nvPr/>
      </p:nvGrpSpPr>
      <p:grpSpPr>
        <a:xfrm>
          <a:off x="0" y="0"/>
          <a:ext cx="0" cy="0"/>
          <a:chOff x="0" y="0"/>
          <a:chExt cx="0" cy="0"/>
        </a:xfrm>
      </p:grpSpPr>
      <p:sp>
        <p:nvSpPr>
          <p:cNvPr id="259" name="Google Shape;259;g3f338b875b8_2_497"/>
          <p:cNvSpPr txBox="1">
            <a:spLocks noGrp="1"/>
          </p:cNvSpPr>
          <p:nvPr>
            <p:ph type="title"/>
          </p:nvPr>
        </p:nvSpPr>
        <p:spPr>
          <a:xfrm rot="5400000">
            <a:off x="7682549" y="2217963"/>
            <a:ext cx="5061900" cy="22806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0" name="Google Shape;260;g3f338b875b8_2_497"/>
          <p:cNvSpPr txBox="1">
            <a:spLocks noGrp="1"/>
          </p:cNvSpPr>
          <p:nvPr>
            <p:ph type="body" idx="1"/>
          </p:nvPr>
        </p:nvSpPr>
        <p:spPr>
          <a:xfrm rot="5400000">
            <a:off x="2364901" y="-699386"/>
            <a:ext cx="5061900" cy="81153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1" name="Google Shape;261;g3f338b875b8_2_49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2" name="Google Shape;262;g3f338b875b8_2_497"/>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3" name="Google Shape;263;g3f338b875b8_2_49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2_Two Content starburst top">
  <p:cSld name="2_Two Content starburst top">
    <p:bg>
      <p:bgPr>
        <a:blipFill>
          <a:blip r:embed="rId2">
            <a:alphaModFix/>
          </a:blip>
          <a:stretch>
            <a:fillRect/>
          </a:stretch>
        </a:blipFill>
        <a:effectLst/>
      </p:bgPr>
    </p:bg>
    <p:spTree>
      <p:nvGrpSpPr>
        <p:cNvPr id="1" name="Shape 264"/>
        <p:cNvGrpSpPr/>
        <p:nvPr/>
      </p:nvGrpSpPr>
      <p:grpSpPr>
        <a:xfrm>
          <a:off x="0" y="0"/>
          <a:ext cx="0" cy="0"/>
          <a:chOff x="0" y="0"/>
          <a:chExt cx="0" cy="0"/>
        </a:xfrm>
      </p:grpSpPr>
      <p:sp>
        <p:nvSpPr>
          <p:cNvPr id="265" name="Google Shape;265;g3f338b875b8_2_503"/>
          <p:cNvSpPr txBox="1">
            <a:spLocks noGrp="1"/>
          </p:cNvSpPr>
          <p:nvPr>
            <p:ph type="body" idx="1"/>
          </p:nvPr>
        </p:nvSpPr>
        <p:spPr>
          <a:xfrm>
            <a:off x="838200" y="1800447"/>
            <a:ext cx="5181600" cy="4376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6" name="Google Shape;266;g3f338b875b8_2_503"/>
          <p:cNvSpPr txBox="1">
            <a:spLocks noGrp="1"/>
          </p:cNvSpPr>
          <p:nvPr>
            <p:ph type="body" idx="2"/>
          </p:nvPr>
        </p:nvSpPr>
        <p:spPr>
          <a:xfrm>
            <a:off x="6172200" y="1800447"/>
            <a:ext cx="5181600" cy="4376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7" name="Google Shape;267;g3f338b875b8_2_503"/>
          <p:cNvSpPr txBox="1">
            <a:spLocks noGrp="1"/>
          </p:cNvSpPr>
          <p:nvPr>
            <p:ph type="title"/>
          </p:nvPr>
        </p:nvSpPr>
        <p:spPr>
          <a:xfrm>
            <a:off x="838200" y="365125"/>
            <a:ext cx="10515600" cy="1073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Roles and Responsibilities">
  <p:cSld name="Roles and Responsibilities">
    <p:bg>
      <p:bgPr>
        <a:blipFill>
          <a:blip r:embed="rId2">
            <a:alphaModFix/>
          </a:blip>
          <a:stretch>
            <a:fillRect/>
          </a:stretch>
        </a:blipFill>
        <a:effectLst/>
      </p:bgPr>
    </p:bg>
    <p:spTree>
      <p:nvGrpSpPr>
        <p:cNvPr id="1" name="Shape 268"/>
        <p:cNvGrpSpPr/>
        <p:nvPr/>
      </p:nvGrpSpPr>
      <p:grpSpPr>
        <a:xfrm>
          <a:off x="0" y="0"/>
          <a:ext cx="0" cy="0"/>
          <a:chOff x="0" y="0"/>
          <a:chExt cx="0" cy="0"/>
        </a:xfrm>
      </p:grpSpPr>
      <p:sp>
        <p:nvSpPr>
          <p:cNvPr id="269" name="Google Shape;269;g3f338b875b8_2_507"/>
          <p:cNvSpPr txBox="1">
            <a:spLocks noGrp="1"/>
          </p:cNvSpPr>
          <p:nvPr>
            <p:ph type="title"/>
          </p:nvPr>
        </p:nvSpPr>
        <p:spPr>
          <a:xfrm>
            <a:off x="618743" y="454136"/>
            <a:ext cx="10733100" cy="68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4400"/>
              <a:buFont typeface="Open Sans SemiBold"/>
              <a:buNone/>
              <a:defRPr sz="4400" b="1">
                <a:solidFill>
                  <a:schemeClr val="dk1"/>
                </a:solidFill>
                <a:latin typeface="Open Sans SemiBold"/>
                <a:ea typeface="Open Sans SemiBold"/>
                <a:cs typeface="Open Sans SemiBold"/>
                <a:sym typeface="Open Sa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g3f338b875b8_2_507"/>
          <p:cNvSpPr txBox="1">
            <a:spLocks noGrp="1"/>
          </p:cNvSpPr>
          <p:nvPr>
            <p:ph type="body" idx="1"/>
          </p:nvPr>
        </p:nvSpPr>
        <p:spPr>
          <a:xfrm>
            <a:off x="618745" y="1225580"/>
            <a:ext cx="10733100" cy="5112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600"/>
              </a:spcBef>
              <a:spcAft>
                <a:spcPts val="0"/>
              </a:spcAft>
              <a:buSzPts val="2800"/>
              <a:buNone/>
              <a:defRPr sz="2800">
                <a:solidFill>
                  <a:schemeClr val="dk1"/>
                </a:solidFill>
                <a:latin typeface="Open Sans"/>
                <a:ea typeface="Open Sans"/>
                <a:cs typeface="Open Sans"/>
                <a:sym typeface="Open Sans"/>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g3f338b875b8_2_507"/>
          <p:cNvSpPr txBox="1">
            <a:spLocks noGrp="1"/>
          </p:cNvSpPr>
          <p:nvPr>
            <p:ph type="body" idx="2"/>
          </p:nvPr>
        </p:nvSpPr>
        <p:spPr>
          <a:xfrm>
            <a:off x="619125" y="1821711"/>
            <a:ext cx="10733100" cy="42537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3_Timeline Light">
  <p:cSld name="3_Timeline Light">
    <p:bg>
      <p:bgPr>
        <a:blipFill>
          <a:blip r:embed="rId2">
            <a:alphaModFix/>
          </a:blip>
          <a:stretch>
            <a:fillRect/>
          </a:stretch>
        </a:blipFill>
        <a:effectLst/>
      </p:bgPr>
    </p:bg>
    <p:spTree>
      <p:nvGrpSpPr>
        <p:cNvPr id="1" name="Shape 272"/>
        <p:cNvGrpSpPr/>
        <p:nvPr/>
      </p:nvGrpSpPr>
      <p:grpSpPr>
        <a:xfrm>
          <a:off x="0" y="0"/>
          <a:ext cx="0" cy="0"/>
          <a:chOff x="0" y="0"/>
          <a:chExt cx="0" cy="0"/>
        </a:xfrm>
      </p:grpSpPr>
      <p:sp>
        <p:nvSpPr>
          <p:cNvPr id="273" name="Google Shape;273;g3f338b875b8_2_511"/>
          <p:cNvSpPr txBox="1">
            <a:spLocks noGrp="1"/>
          </p:cNvSpPr>
          <p:nvPr>
            <p:ph type="title"/>
          </p:nvPr>
        </p:nvSpPr>
        <p:spPr>
          <a:xfrm>
            <a:off x="618744" y="439960"/>
            <a:ext cx="9064800" cy="68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4800"/>
              <a:buFont typeface="Open Sans SemiBold"/>
              <a:buNone/>
              <a:defRPr sz="4800">
                <a:solidFill>
                  <a:schemeClr val="dk1"/>
                </a:solidFill>
                <a:latin typeface="Open Sans SemiBold"/>
                <a:ea typeface="Open Sans SemiBold"/>
                <a:cs typeface="Open Sans SemiBold"/>
                <a:sym typeface="Open Sa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g3f338b875b8_2_511"/>
          <p:cNvSpPr txBox="1">
            <a:spLocks noGrp="1"/>
          </p:cNvSpPr>
          <p:nvPr>
            <p:ph type="body" idx="1"/>
          </p:nvPr>
        </p:nvSpPr>
        <p:spPr>
          <a:xfrm>
            <a:off x="618745" y="1161788"/>
            <a:ext cx="9064800" cy="511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SzPts val="2800"/>
              <a:buNone/>
              <a:defRPr sz="2800">
                <a:solidFill>
                  <a:schemeClr val="dk1"/>
                </a:solidFill>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g3f338b875b8_2_511"/>
          <p:cNvSpPr txBox="1">
            <a:spLocks noGrp="1"/>
          </p:cNvSpPr>
          <p:nvPr>
            <p:ph type="body" idx="2"/>
          </p:nvPr>
        </p:nvSpPr>
        <p:spPr>
          <a:xfrm>
            <a:off x="514838" y="2184935"/>
            <a:ext cx="1828800" cy="684300"/>
          </a:xfrm>
          <a:prstGeom prst="rect">
            <a:avLst/>
          </a:prstGeom>
          <a:solidFill>
            <a:srgbClr val="FFBA3F"/>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6" name="Google Shape;276;g3f338b875b8_2_511"/>
          <p:cNvSpPr txBox="1">
            <a:spLocks noGrp="1"/>
          </p:cNvSpPr>
          <p:nvPr>
            <p:ph type="body" idx="3"/>
          </p:nvPr>
        </p:nvSpPr>
        <p:spPr>
          <a:xfrm>
            <a:off x="514838" y="2967957"/>
            <a:ext cx="1828800" cy="2712300"/>
          </a:xfrm>
          <a:prstGeom prst="rect">
            <a:avLst/>
          </a:prstGeom>
          <a:solidFill>
            <a:srgbClr val="FEDA99">
              <a:alpha val="13730"/>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g3f338b875b8_2_511"/>
          <p:cNvSpPr txBox="1">
            <a:spLocks noGrp="1"/>
          </p:cNvSpPr>
          <p:nvPr>
            <p:ph type="body" idx="4"/>
          </p:nvPr>
        </p:nvSpPr>
        <p:spPr>
          <a:xfrm>
            <a:off x="2380536" y="2184935"/>
            <a:ext cx="1832700" cy="684300"/>
          </a:xfrm>
          <a:prstGeom prst="rect">
            <a:avLst/>
          </a:prstGeom>
          <a:solidFill>
            <a:srgbClr val="F5B88B"/>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g3f338b875b8_2_511"/>
          <p:cNvSpPr txBox="1">
            <a:spLocks noGrp="1"/>
          </p:cNvSpPr>
          <p:nvPr>
            <p:ph type="body" idx="5"/>
          </p:nvPr>
        </p:nvSpPr>
        <p:spPr>
          <a:xfrm>
            <a:off x="2380536" y="2967957"/>
            <a:ext cx="1832700" cy="2712300"/>
          </a:xfrm>
          <a:prstGeom prst="rect">
            <a:avLst/>
          </a:prstGeom>
          <a:solidFill>
            <a:srgbClr val="F6C098">
              <a:alpha val="13730"/>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g3f338b875b8_2_511"/>
          <p:cNvSpPr txBox="1">
            <a:spLocks noGrp="1"/>
          </p:cNvSpPr>
          <p:nvPr>
            <p:ph type="body" idx="6"/>
          </p:nvPr>
        </p:nvSpPr>
        <p:spPr>
          <a:xfrm>
            <a:off x="6119860" y="2184935"/>
            <a:ext cx="1828800" cy="684300"/>
          </a:xfrm>
          <a:prstGeom prst="rect">
            <a:avLst/>
          </a:prstGeom>
          <a:solidFill>
            <a:srgbClr val="3E5475"/>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lt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g3f338b875b8_2_511"/>
          <p:cNvSpPr txBox="1">
            <a:spLocks noGrp="1"/>
          </p:cNvSpPr>
          <p:nvPr>
            <p:ph type="body" idx="7"/>
          </p:nvPr>
        </p:nvSpPr>
        <p:spPr>
          <a:xfrm>
            <a:off x="6119860" y="2967957"/>
            <a:ext cx="1828800" cy="2712300"/>
          </a:xfrm>
          <a:prstGeom prst="rect">
            <a:avLst/>
          </a:prstGeom>
          <a:solidFill>
            <a:srgbClr val="8AA5C2">
              <a:alpha val="13730"/>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g3f338b875b8_2_511"/>
          <p:cNvSpPr txBox="1">
            <a:spLocks noGrp="1"/>
          </p:cNvSpPr>
          <p:nvPr>
            <p:ph type="body" idx="8"/>
          </p:nvPr>
        </p:nvSpPr>
        <p:spPr>
          <a:xfrm>
            <a:off x="9855220" y="2184935"/>
            <a:ext cx="1832700" cy="684300"/>
          </a:xfrm>
          <a:prstGeom prst="rect">
            <a:avLst/>
          </a:prstGeom>
          <a:solidFill>
            <a:srgbClr val="BAE18F"/>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2" name="Google Shape;282;g3f338b875b8_2_511"/>
          <p:cNvSpPr txBox="1">
            <a:spLocks noGrp="1"/>
          </p:cNvSpPr>
          <p:nvPr>
            <p:ph type="body" idx="9"/>
          </p:nvPr>
        </p:nvSpPr>
        <p:spPr>
          <a:xfrm>
            <a:off x="9855220" y="2967957"/>
            <a:ext cx="1832700" cy="2712300"/>
          </a:xfrm>
          <a:prstGeom prst="rect">
            <a:avLst/>
          </a:prstGeom>
          <a:solidFill>
            <a:srgbClr val="BAE18F">
              <a:alpha val="13730"/>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g3f338b875b8_2_511"/>
          <p:cNvSpPr txBox="1">
            <a:spLocks noGrp="1"/>
          </p:cNvSpPr>
          <p:nvPr>
            <p:ph type="body" idx="13"/>
          </p:nvPr>
        </p:nvSpPr>
        <p:spPr>
          <a:xfrm>
            <a:off x="4250198" y="2184935"/>
            <a:ext cx="1832700" cy="684300"/>
          </a:xfrm>
          <a:prstGeom prst="rect">
            <a:avLst/>
          </a:prstGeom>
          <a:solidFill>
            <a:srgbClr val="C00000"/>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lt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g3f338b875b8_2_511"/>
          <p:cNvSpPr txBox="1">
            <a:spLocks noGrp="1"/>
          </p:cNvSpPr>
          <p:nvPr>
            <p:ph type="body" idx="14"/>
          </p:nvPr>
        </p:nvSpPr>
        <p:spPr>
          <a:xfrm>
            <a:off x="4250198" y="2967957"/>
            <a:ext cx="1832700" cy="2712300"/>
          </a:xfrm>
          <a:prstGeom prst="rect">
            <a:avLst/>
          </a:prstGeom>
          <a:solidFill>
            <a:srgbClr val="E9A19F">
              <a:alpha val="13730"/>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g3f338b875b8_2_511"/>
          <p:cNvSpPr txBox="1">
            <a:spLocks noGrp="1"/>
          </p:cNvSpPr>
          <p:nvPr>
            <p:ph type="body" idx="15"/>
          </p:nvPr>
        </p:nvSpPr>
        <p:spPr>
          <a:xfrm>
            <a:off x="7985558" y="2184935"/>
            <a:ext cx="1832700" cy="684300"/>
          </a:xfrm>
          <a:prstGeom prst="rect">
            <a:avLst/>
          </a:prstGeom>
          <a:solidFill>
            <a:srgbClr val="9FDFFF"/>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g3f338b875b8_2_511"/>
          <p:cNvSpPr txBox="1">
            <a:spLocks noGrp="1"/>
          </p:cNvSpPr>
          <p:nvPr>
            <p:ph type="body" idx="16"/>
          </p:nvPr>
        </p:nvSpPr>
        <p:spPr>
          <a:xfrm>
            <a:off x="7985558" y="2967957"/>
            <a:ext cx="1832700" cy="2712300"/>
          </a:xfrm>
          <a:prstGeom prst="rect">
            <a:avLst/>
          </a:prstGeom>
          <a:solidFill>
            <a:srgbClr val="E9F6FC"/>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p21"/>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Quote">
  <p:cSld name="Quote">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22"/>
          <p:cNvSpPr txBox="1">
            <a:spLocks noGrp="1"/>
          </p:cNvSpPr>
          <p:nvPr>
            <p:ph type="body" idx="1"/>
          </p:nvPr>
        </p:nvSpPr>
        <p:spPr>
          <a:xfrm>
            <a:off x="838200" y="1458913"/>
            <a:ext cx="10393363" cy="2817523"/>
          </a:xfrm>
          <a:prstGeom prst="rect">
            <a:avLst/>
          </a:prstGeom>
          <a:noFill/>
          <a:ln>
            <a:noFill/>
          </a:ln>
        </p:spPr>
        <p:txBody>
          <a:bodyPr spcFirstLastPara="1" wrap="square" lIns="1645900" tIns="914400" rIns="1645900" bIns="914400" anchor="t" anchorCtr="0">
            <a:normAutofit/>
          </a:bodyPr>
          <a:lstStyle>
            <a:lvl1pPr marL="457200" lvl="0" indent="-228600" algn="l">
              <a:lnSpc>
                <a:spcPct val="100000"/>
              </a:lnSpc>
              <a:spcBef>
                <a:spcPts val="600"/>
              </a:spcBef>
              <a:spcAft>
                <a:spcPts val="0"/>
              </a:spcAft>
              <a:buSzPts val="3600"/>
              <a:buNone/>
              <a:defRPr sz="3600" i="1"/>
            </a:lvl1pPr>
            <a:lvl2pPr marL="914400" lvl="1" indent="-228600" algn="l">
              <a:lnSpc>
                <a:spcPct val="100000"/>
              </a:lnSpc>
              <a:spcBef>
                <a:spcPts val="600"/>
              </a:spcBef>
              <a:spcAft>
                <a:spcPts val="0"/>
              </a:spcAft>
              <a:buSzPts val="2400"/>
              <a:buNone/>
              <a:defRPr/>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2"/>
          <p:cNvSpPr txBox="1">
            <a:spLocks noGrp="1"/>
          </p:cNvSpPr>
          <p:nvPr>
            <p:ph type="body" idx="2"/>
          </p:nvPr>
        </p:nvSpPr>
        <p:spPr>
          <a:xfrm>
            <a:off x="828675" y="4284663"/>
            <a:ext cx="10402888" cy="850900"/>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600"/>
              </a:spcBef>
              <a:spcAft>
                <a:spcPts val="0"/>
              </a:spcAft>
              <a:buSzPts val="1800"/>
              <a:buNone/>
              <a:defRPr sz="1800"/>
            </a:lvl1pPr>
            <a:lvl2pPr marL="914400" lvl="1" indent="-228600" algn="r">
              <a:lnSpc>
                <a:spcPct val="100000"/>
              </a:lnSpc>
              <a:spcBef>
                <a:spcPts val="600"/>
              </a:spcBef>
              <a:spcAft>
                <a:spcPts val="0"/>
              </a:spcAft>
              <a:buSzPts val="2400"/>
              <a:buNone/>
              <a:defRPr/>
            </a:lvl2pPr>
            <a:lvl3pPr marL="1371600" lvl="2" indent="-228600" algn="r">
              <a:lnSpc>
                <a:spcPct val="100000"/>
              </a:lnSpc>
              <a:spcBef>
                <a:spcPts val="600"/>
              </a:spcBef>
              <a:spcAft>
                <a:spcPts val="0"/>
              </a:spcAft>
              <a:buSzPts val="2000"/>
              <a:buNone/>
              <a:defRPr/>
            </a:lvl3pPr>
            <a:lvl4pPr marL="1828800" lvl="3" indent="-228600" algn="r">
              <a:lnSpc>
                <a:spcPct val="100000"/>
              </a:lnSpc>
              <a:spcBef>
                <a:spcPts val="600"/>
              </a:spcBef>
              <a:spcAft>
                <a:spcPts val="0"/>
              </a:spcAft>
              <a:buSzPts val="1800"/>
              <a:buNone/>
              <a:defRPr/>
            </a:lvl4pPr>
            <a:lvl5pPr marL="2286000" lvl="4" indent="-228600" algn="r">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bg>
      <p:bgPr>
        <a:blipFill>
          <a:blip r:embed="rId2">
            <a:alphaModFix/>
          </a:blip>
          <a:stretch>
            <a:fillRect/>
          </a:stretch>
        </a:blipFill>
        <a:effectLst/>
      </p:bgPr>
    </p:bg>
    <p:spTree>
      <p:nvGrpSpPr>
        <p:cNvPr id="1" name="Shape 34"/>
        <p:cNvGrpSpPr/>
        <p:nvPr/>
      </p:nvGrpSpPr>
      <p:grpSpPr>
        <a:xfrm>
          <a:off x="0" y="0"/>
          <a:ext cx="0" cy="0"/>
          <a:chOff x="0" y="0"/>
          <a:chExt cx="0" cy="0"/>
        </a:xfrm>
      </p:grpSpPr>
      <p:sp>
        <p:nvSpPr>
          <p:cNvPr id="35" name="Google Shape;35;p23"/>
          <p:cNvSpPr txBox="1">
            <a:spLocks noGrp="1"/>
          </p:cNvSpPr>
          <p:nvPr>
            <p:ph type="title"/>
          </p:nvPr>
        </p:nvSpPr>
        <p:spPr>
          <a:xfrm>
            <a:off x="839788" y="365126"/>
            <a:ext cx="10515600" cy="11493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3"/>
          <p:cNvSpPr txBox="1">
            <a:spLocks noGrp="1"/>
          </p:cNvSpPr>
          <p:nvPr>
            <p:ph type="body" idx="1"/>
          </p:nvPr>
        </p:nvSpPr>
        <p:spPr>
          <a:xfrm>
            <a:off x="839788" y="1681162"/>
            <a:ext cx="5157787"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23"/>
          <p:cNvSpPr txBox="1">
            <a:spLocks noGrp="1"/>
          </p:cNvSpPr>
          <p:nvPr>
            <p:ph type="body" idx="2"/>
          </p:nvPr>
        </p:nvSpPr>
        <p:spPr>
          <a:xfrm>
            <a:off x="839788" y="2671761"/>
            <a:ext cx="5157787" cy="2980893"/>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23"/>
          <p:cNvSpPr txBox="1">
            <a:spLocks noGrp="1"/>
          </p:cNvSpPr>
          <p:nvPr>
            <p:ph type="body" idx="3"/>
          </p:nvPr>
        </p:nvSpPr>
        <p:spPr>
          <a:xfrm>
            <a:off x="6172200" y="1681162"/>
            <a:ext cx="5183188"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3"/>
          <p:cNvSpPr txBox="1">
            <a:spLocks noGrp="1"/>
          </p:cNvSpPr>
          <p:nvPr>
            <p:ph type="body" idx="4"/>
          </p:nvPr>
        </p:nvSpPr>
        <p:spPr>
          <a:xfrm>
            <a:off x="6172200" y="2671761"/>
            <a:ext cx="5183188" cy="2980894"/>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hoto">
  <p:cSld name="photo">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24"/>
          <p:cNvSpPr>
            <a:spLocks noGrp="1"/>
          </p:cNvSpPr>
          <p:nvPr>
            <p:ph type="pic" idx="2"/>
          </p:nvPr>
        </p:nvSpPr>
        <p:spPr>
          <a:xfrm>
            <a:off x="0" y="0"/>
            <a:ext cx="12188952" cy="5116945"/>
          </a:xfrm>
          <a:prstGeom prst="rect">
            <a:avLst/>
          </a:prstGeom>
          <a:noFill/>
          <a:ln>
            <a:noFill/>
          </a:ln>
        </p:spPr>
      </p:sp>
      <p:sp>
        <p:nvSpPr>
          <p:cNvPr id="42" name="Google Shape;42;p24"/>
          <p:cNvSpPr txBox="1">
            <a:spLocks noGrp="1"/>
          </p:cNvSpPr>
          <p:nvPr>
            <p:ph type="title"/>
          </p:nvPr>
        </p:nvSpPr>
        <p:spPr>
          <a:xfrm>
            <a:off x="838200" y="5218545"/>
            <a:ext cx="10420927" cy="1003851"/>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lt1"/>
              </a:buClr>
              <a:buSzPts val="3200"/>
              <a:buFont typeface="Open Sans SemiBold"/>
              <a:buNone/>
              <a:defRPr sz="32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only star">
  <p:cSld name="Title only star">
    <p:bg>
      <p:bgPr>
        <a:blipFill>
          <a:blip r:embed="rId2">
            <a:alphaModFix/>
          </a:blip>
          <a:stretch>
            <a:fillRect/>
          </a:stretch>
        </a:blipFill>
        <a:effectLst/>
      </p:bgPr>
    </p:bg>
    <p:spTree>
      <p:nvGrpSpPr>
        <p:cNvPr id="1" name="Shape 43"/>
        <p:cNvGrpSpPr/>
        <p:nvPr/>
      </p:nvGrpSpPr>
      <p:grpSpPr>
        <a:xfrm>
          <a:off x="0" y="0"/>
          <a:ext cx="0" cy="0"/>
          <a:chOff x="0" y="0"/>
          <a:chExt cx="0" cy="0"/>
        </a:xfrm>
      </p:grpSpPr>
      <p:sp>
        <p:nvSpPr>
          <p:cNvPr id="44" name="Google Shape;44;p25"/>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theme" Target="../theme/theme2.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B94"/>
                </a:solidFill>
                <a:latin typeface="Open Sans Light"/>
                <a:ea typeface="Open Sans Light"/>
                <a:cs typeface="Open Sans Light"/>
                <a:sym typeface="Open Sans Light"/>
              </a:defRPr>
            </a:lvl1pPr>
            <a:lvl2pPr marR="0" lvl="1"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2pPr>
            <a:lvl3pPr marR="0" lvl="2"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3pPr>
            <a:lvl4pPr marR="0" lvl="3"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4pPr>
            <a:lvl5pPr marR="0" lvl="4"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5pPr>
            <a:lvl6pPr marR="0" lvl="5"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6pPr>
            <a:lvl7pPr marR="0" lvl="6"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7pPr>
            <a:lvl8pPr marR="0" lvl="7"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8pPr>
            <a:lvl9pPr marR="0" lvl="8"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1" name="Google Shape;1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B94"/>
                </a:solidFill>
                <a:latin typeface="Open Sans Light"/>
                <a:ea typeface="Open Sans Light"/>
                <a:cs typeface="Open Sans Light"/>
                <a:sym typeface="Open Sans Light"/>
              </a:defRPr>
            </a:lvl1pPr>
            <a:lvl2pPr marR="0" lvl="1"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2pPr>
            <a:lvl3pPr marR="0" lvl="2"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3pPr>
            <a:lvl4pPr marR="0" lvl="3"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4pPr>
            <a:lvl5pPr marR="0" lvl="4"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5pPr>
            <a:lvl6pPr marR="0" lvl="5"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6pPr>
            <a:lvl7pPr marR="0" lvl="6"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7pPr>
            <a:lvl8pPr marR="0" lvl="7"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8pPr>
            <a:lvl9pPr marR="0" lvl="8" algn="l" rtl="0">
              <a:spcBef>
                <a:spcPts val="0"/>
              </a:spcBef>
              <a:spcAft>
                <a:spcPts val="0"/>
              </a:spcAft>
              <a:buSzPts val="1400"/>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2" name="Google Shape;1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B94"/>
                </a:solidFill>
                <a:latin typeface="Open Sans Light"/>
                <a:ea typeface="Open Sans Light"/>
                <a:cs typeface="Open Sans Light"/>
                <a:sym typeface="Open Sans Light"/>
              </a:defRPr>
            </a:lvl1pPr>
            <a:lvl2pPr marL="0" marR="0" lvl="1" indent="0" algn="r" rtl="0">
              <a:spcBef>
                <a:spcPts val="0"/>
              </a:spcBef>
              <a:buNone/>
              <a:defRPr sz="1200" b="0" i="0" u="none" strike="noStrike" cap="none">
                <a:solidFill>
                  <a:srgbClr val="888B94"/>
                </a:solidFill>
                <a:latin typeface="Open Sans Light"/>
                <a:ea typeface="Open Sans Light"/>
                <a:cs typeface="Open Sans Light"/>
                <a:sym typeface="Open Sans Light"/>
              </a:defRPr>
            </a:lvl2pPr>
            <a:lvl3pPr marL="0" marR="0" lvl="2" indent="0" algn="r" rtl="0">
              <a:spcBef>
                <a:spcPts val="0"/>
              </a:spcBef>
              <a:buNone/>
              <a:defRPr sz="1200" b="0" i="0" u="none" strike="noStrike" cap="none">
                <a:solidFill>
                  <a:srgbClr val="888B94"/>
                </a:solidFill>
                <a:latin typeface="Open Sans Light"/>
                <a:ea typeface="Open Sans Light"/>
                <a:cs typeface="Open Sans Light"/>
                <a:sym typeface="Open Sans Light"/>
              </a:defRPr>
            </a:lvl3pPr>
            <a:lvl4pPr marL="0" marR="0" lvl="3" indent="0" algn="r" rtl="0">
              <a:spcBef>
                <a:spcPts val="0"/>
              </a:spcBef>
              <a:buNone/>
              <a:defRPr sz="1200" b="0" i="0" u="none" strike="noStrike" cap="none">
                <a:solidFill>
                  <a:srgbClr val="888B94"/>
                </a:solidFill>
                <a:latin typeface="Open Sans Light"/>
                <a:ea typeface="Open Sans Light"/>
                <a:cs typeface="Open Sans Light"/>
                <a:sym typeface="Open Sans Light"/>
              </a:defRPr>
            </a:lvl4pPr>
            <a:lvl5pPr marL="0" marR="0" lvl="4" indent="0" algn="r" rtl="0">
              <a:spcBef>
                <a:spcPts val="0"/>
              </a:spcBef>
              <a:buNone/>
              <a:defRPr sz="1200" b="0" i="0" u="none" strike="noStrike" cap="none">
                <a:solidFill>
                  <a:srgbClr val="888B94"/>
                </a:solidFill>
                <a:latin typeface="Open Sans Light"/>
                <a:ea typeface="Open Sans Light"/>
                <a:cs typeface="Open Sans Light"/>
                <a:sym typeface="Open Sans Light"/>
              </a:defRPr>
            </a:lvl5pPr>
            <a:lvl6pPr marL="0" marR="0" lvl="5" indent="0" algn="r" rtl="0">
              <a:spcBef>
                <a:spcPts val="0"/>
              </a:spcBef>
              <a:buNone/>
              <a:defRPr sz="1200" b="0" i="0" u="none" strike="noStrike" cap="none">
                <a:solidFill>
                  <a:srgbClr val="888B94"/>
                </a:solidFill>
                <a:latin typeface="Open Sans Light"/>
                <a:ea typeface="Open Sans Light"/>
                <a:cs typeface="Open Sans Light"/>
                <a:sym typeface="Open Sans Light"/>
              </a:defRPr>
            </a:lvl6pPr>
            <a:lvl7pPr marL="0" marR="0" lvl="6" indent="0" algn="r" rtl="0">
              <a:spcBef>
                <a:spcPts val="0"/>
              </a:spcBef>
              <a:buNone/>
              <a:defRPr sz="1200" b="0" i="0" u="none" strike="noStrike" cap="none">
                <a:solidFill>
                  <a:srgbClr val="888B94"/>
                </a:solidFill>
                <a:latin typeface="Open Sans Light"/>
                <a:ea typeface="Open Sans Light"/>
                <a:cs typeface="Open Sans Light"/>
                <a:sym typeface="Open Sans Light"/>
              </a:defRPr>
            </a:lvl7pPr>
            <a:lvl8pPr marL="0" marR="0" lvl="7" indent="0" algn="r" rtl="0">
              <a:spcBef>
                <a:spcPts val="0"/>
              </a:spcBef>
              <a:buNone/>
              <a:defRPr sz="1200" b="0" i="0" u="none" strike="noStrike" cap="none">
                <a:solidFill>
                  <a:srgbClr val="888B94"/>
                </a:solidFill>
                <a:latin typeface="Open Sans Light"/>
                <a:ea typeface="Open Sans Light"/>
                <a:cs typeface="Open Sans Light"/>
                <a:sym typeface="Open Sans Light"/>
              </a:defRPr>
            </a:lvl8pPr>
            <a:lvl9pPr marL="0" marR="0" lvl="8" indent="0" algn="r" rtl="0">
              <a:spcBef>
                <a:spcPts val="0"/>
              </a:spcBef>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1"/>
              </a:buClr>
              <a:buSzPts val="4400"/>
              <a:buFont typeface="Open Sans SemiBold"/>
              <a:buNone/>
              <a:defRPr sz="4400" b="0" i="0" u="none" strike="noStrike" cap="none">
                <a:solidFill>
                  <a:schemeClr val="dk1"/>
                </a:solidFill>
                <a:latin typeface="Open Sans SemiBold"/>
                <a:ea typeface="Open Sans SemiBold"/>
                <a:cs typeface="Open Sans SemiBold"/>
                <a:sym typeface="Open Sans SemiBold"/>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00000"/>
              </a:lnSpc>
              <a:spcBef>
                <a:spcPts val="600"/>
              </a:spcBef>
              <a:spcAft>
                <a:spcPts val="0"/>
              </a:spcAft>
              <a:buClr>
                <a:schemeClr val="accent1"/>
              </a:buClr>
              <a:buSzPts val="2800"/>
              <a:buFont typeface="Noto Sans Symbols"/>
              <a:buChar char="∙"/>
              <a:defRPr sz="2800" b="0" i="0" u="none" strike="noStrike" cap="none">
                <a:solidFill>
                  <a:schemeClr val="dk1"/>
                </a:solidFill>
                <a:latin typeface="Open Sans Light"/>
                <a:ea typeface="Open Sans Light"/>
                <a:cs typeface="Open Sans Light"/>
                <a:sym typeface="Open Sans Light"/>
              </a:defRPr>
            </a:lvl1pPr>
            <a:lvl2pPr marL="914400" marR="0" lvl="1" indent="-381000"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L="1371600" marR="0" lvl="2" indent="-355600"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L="1828800" marR="0" lvl="3" indent="-342900"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L="2286000" marR="0" lvl="4" indent="-342900"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grpSp>
        <p:nvGrpSpPr>
          <p:cNvPr id="100" name="Google Shape;100;g3f338b875b8_2_338"/>
          <p:cNvGrpSpPr/>
          <p:nvPr/>
        </p:nvGrpSpPr>
        <p:grpSpPr>
          <a:xfrm>
            <a:off x="8280028" y="2227734"/>
            <a:ext cx="7823076" cy="7449129"/>
            <a:chOff x="7543801" y="1723395"/>
            <a:chExt cx="4630135" cy="4408812"/>
          </a:xfrm>
        </p:grpSpPr>
        <p:sp>
          <p:nvSpPr>
            <p:cNvPr id="101" name="Google Shape;101;g3f338b875b8_2_338"/>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2" name="Google Shape;102;g3f338b875b8_2_338"/>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3" name="Google Shape;103;g3f338b875b8_2_338"/>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4" name="Google Shape;104;g3f338b875b8_2_338"/>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5" name="Google Shape;105;g3f338b875b8_2_338"/>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6" name="Google Shape;106;g3f338b875b8_2_338"/>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7" name="Google Shape;107;g3f338b875b8_2_338"/>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8" name="Google Shape;108;g3f338b875b8_2_338"/>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9" name="Google Shape;109;g3f338b875b8_2_338"/>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10" name="Google Shape;110;g3f338b875b8_2_338"/>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111" name="Google Shape;111;g3f338b875b8_2_338"/>
          <p:cNvSpPr txBox="1">
            <a:spLocks noGrp="1"/>
          </p:cNvSpPr>
          <p:nvPr>
            <p:ph type="body" idx="1"/>
          </p:nvPr>
        </p:nvSpPr>
        <p:spPr>
          <a:xfrm>
            <a:off x="1077362" y="1712194"/>
            <a:ext cx="9950100" cy="4228500"/>
          </a:xfrm>
          <a:prstGeom prst="rect">
            <a:avLst/>
          </a:prstGeom>
          <a:noFill/>
          <a:ln>
            <a:noFill/>
          </a:ln>
        </p:spPr>
        <p:txBody>
          <a:bodyPr spcFirstLastPara="1" wrap="square" lIns="91425" tIns="45700" rIns="91425" bIns="45700" anchor="t" anchorCtr="0">
            <a:noAutofit/>
          </a:bodyPr>
          <a:lstStyle>
            <a:lvl1pPr marL="457200" marR="0" lvl="0" indent="-355600" algn="l">
              <a:lnSpc>
                <a:spcPct val="100000"/>
              </a:lnSpc>
              <a:spcBef>
                <a:spcPts val="10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1pPr>
            <a:lvl2pPr marL="914400" marR="0" lvl="1" indent="-330200" algn="l">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Open Sans Light"/>
                <a:ea typeface="Open Sans Light"/>
                <a:cs typeface="Open Sans Light"/>
                <a:sym typeface="Open Sans Light"/>
              </a:defRPr>
            </a:lvl2pPr>
            <a:lvl3pPr marL="1371600" marR="0" lvl="2" indent="-317500" algn="l">
              <a:lnSpc>
                <a:spcPct val="100000"/>
              </a:lnSpc>
              <a:spcBef>
                <a:spcPts val="500"/>
              </a:spcBef>
              <a:spcAft>
                <a:spcPts val="0"/>
              </a:spcAft>
              <a:buClr>
                <a:schemeClr val="accent6"/>
              </a:buClr>
              <a:buSzPts val="1400"/>
              <a:buFont typeface="Arial"/>
              <a:buChar char="•"/>
              <a:defRPr sz="1400" b="0" i="0" u="none" strike="noStrike" cap="none">
                <a:solidFill>
                  <a:schemeClr val="dk1"/>
                </a:solidFill>
                <a:latin typeface="Open Sans Light"/>
                <a:ea typeface="Open Sans Light"/>
                <a:cs typeface="Open Sans Light"/>
                <a:sym typeface="Open Sans Light"/>
              </a:defRPr>
            </a:lvl3pPr>
            <a:lvl4pPr marL="1828800" marR="0" lvl="3" indent="-228600" algn="l">
              <a:lnSpc>
                <a:spcPct val="120000"/>
              </a:lnSpc>
              <a:spcBef>
                <a:spcPts val="500"/>
              </a:spcBef>
              <a:spcAft>
                <a:spcPts val="0"/>
              </a:spcAft>
              <a:buClr>
                <a:schemeClr val="dk1"/>
              </a:buClr>
              <a:buSzPts val="1200"/>
              <a:buFont typeface="Open Sans Light"/>
              <a:buNone/>
              <a:defRPr sz="1200" b="1" i="0" u="none" strike="noStrike" cap="none">
                <a:solidFill>
                  <a:schemeClr val="dk1"/>
                </a:solidFill>
                <a:latin typeface="Open Sans Light"/>
                <a:ea typeface="Open Sans Light"/>
                <a:cs typeface="Open Sans Light"/>
                <a:sym typeface="Open Sans Light"/>
              </a:defRPr>
            </a:lvl4pPr>
            <a:lvl5pPr marL="2286000" marR="0" lvl="4" indent="-304800" algn="l">
              <a:lnSpc>
                <a:spcPct val="120000"/>
              </a:lnSpc>
              <a:spcBef>
                <a:spcPts val="500"/>
              </a:spcBef>
              <a:spcAft>
                <a:spcPts val="0"/>
              </a:spcAft>
              <a:buClr>
                <a:schemeClr val="dk1"/>
              </a:buClr>
              <a:buSzPts val="1200"/>
              <a:buFont typeface="Arial"/>
              <a:buChar char="•"/>
              <a:defRPr sz="1200" b="0" i="0" u="none" strike="noStrike" cap="none">
                <a:solidFill>
                  <a:schemeClr val="dk1"/>
                </a:solidFill>
                <a:latin typeface="Open Sans Light"/>
                <a:ea typeface="Open Sans Light"/>
                <a:cs typeface="Open Sans Light"/>
                <a:sym typeface="Open Sans Ligh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12" name="Google Shape;112;g3f338b875b8_2_338"/>
          <p:cNvSpPr/>
          <p:nvPr/>
        </p:nvSpPr>
        <p:spPr>
          <a:xfrm>
            <a:off x="7543801" y="1723395"/>
            <a:ext cx="4630136" cy="4408812"/>
          </a:xfrm>
          <a:custGeom>
            <a:avLst/>
            <a:gdLst/>
            <a:ahLst/>
            <a:cxnLst/>
            <a:rect l="l" t="t" r="r" b="b"/>
            <a:pathLst>
              <a:path w="4630136" h="4408812" extrusionOk="0">
                <a:moveTo>
                  <a:pt x="0" y="0"/>
                </a:moveTo>
                <a:lnTo>
                  <a:pt x="4630136" y="0"/>
                </a:lnTo>
                <a:lnTo>
                  <a:pt x="4630136" y="4408813"/>
                </a:lnTo>
                <a:lnTo>
                  <a:pt x="0" y="440881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13" name="Google Shape;113;g3f338b875b8_2_338"/>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marR="0" lvl="0" algn="l">
              <a:lnSpc>
                <a:spcPct val="100000"/>
              </a:lnSpc>
              <a:spcBef>
                <a:spcPts val="0"/>
              </a:spcBef>
              <a:spcAft>
                <a:spcPts val="0"/>
              </a:spcAft>
              <a:buClr>
                <a:schemeClr val="dk1"/>
              </a:buClr>
              <a:buSzPts val="4000"/>
              <a:buFont typeface="Open Sans SemiBold"/>
              <a:buNone/>
              <a:defRPr sz="4000" b="1" i="0" u="none" strike="noStrike" cap="none">
                <a:solidFill>
                  <a:schemeClr val="dk1"/>
                </a:solidFill>
                <a:latin typeface="Open Sans SemiBold"/>
                <a:ea typeface="Open Sans SemiBold"/>
                <a:cs typeface="Open Sans SemiBold"/>
                <a:sym typeface="Open Sans SemiBold"/>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4" name="Google Shape;114;g3f338b875b8_2_338"/>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g3f338b875b8_2_338"/>
          <p:cNvSpPr txBox="1"/>
          <p:nvPr/>
        </p:nvSpPr>
        <p:spPr>
          <a:xfrm>
            <a:off x="1077362" y="624171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00"/>
              <a:buFont typeface="Open Sans"/>
              <a:buNone/>
            </a:pPr>
            <a:r>
              <a:rPr lang="en-US" sz="900" b="0" i="0" u="none" strike="noStrike" cap="none">
                <a:solidFill>
                  <a:schemeClr val="dk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116" name="Google Shape;116;g3f338b875b8_2_338"/>
          <p:cNvSpPr txBox="1"/>
          <p:nvPr/>
        </p:nvSpPr>
        <p:spPr>
          <a:xfrm>
            <a:off x="4468101" y="6132207"/>
            <a:ext cx="65385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800"/>
              <a:buFont typeface="Open Sans Light"/>
              <a:buNone/>
            </a:pPr>
            <a:r>
              <a:rPr lang="en-US" sz="1800" b="0" i="1" u="none" strike="noStrike" cap="none">
                <a:solidFill>
                  <a:schemeClr val="dk1"/>
                </a:solidFill>
                <a:latin typeface="Open Sans Light"/>
                <a:ea typeface="Open Sans Light"/>
                <a:cs typeface="Open Sans Light"/>
                <a:sym typeface="Open Sans Light"/>
              </a:rPr>
              <a:t>Kansas leads the world in the success of each student.</a:t>
            </a:r>
            <a:endParaRPr sz="1100" b="0" i="0" u="none" strike="noStrike" cap="none">
              <a:solidFill>
                <a:schemeClr val="dk1"/>
              </a:solidFill>
              <a:latin typeface="Open Sans"/>
              <a:ea typeface="Open Sans"/>
              <a:cs typeface="Open Sans"/>
              <a:sym typeface="Open Sans"/>
            </a:endParaRPr>
          </a:p>
        </p:txBody>
      </p:sp>
      <p:sp>
        <p:nvSpPr>
          <p:cNvPr id="117" name="Google Shape;117;g3f338b875b8_2_338"/>
          <p:cNvSpPr/>
          <p:nvPr/>
        </p:nvSpPr>
        <p:spPr>
          <a:xfrm rot="5400000">
            <a:off x="-2646316" y="3229162"/>
            <a:ext cx="6044700" cy="399600"/>
          </a:xfrm>
          <a:prstGeom prst="rect">
            <a:avLst/>
          </a:prstGeom>
          <a:solidFill>
            <a:schemeClr val="dk1"/>
          </a:solidFill>
          <a:ln>
            <a:noFill/>
          </a:ln>
        </p:spPr>
        <p:txBody>
          <a:bodyPr spcFirstLastPara="1" wrap="square" lIns="91425" tIns="2743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mailto:Mindy.Bruce@ksde.gov" TargetMode="External"/><Relationship Id="rId7" Type="http://schemas.openxmlformats.org/officeDocument/2006/relationships/hyperlink" Target="mailto:Jay.Scott@ksde.gov"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hyperlink" Target="mailto:Rue.Huereca-Retana@ksde.gov" TargetMode="External"/><Relationship Id="rId5" Type="http://schemas.openxmlformats.org/officeDocument/2006/relationships/hyperlink" Target="mailto:Jean.Rush@ksde.gov" TargetMode="External"/><Relationship Id="rId4" Type="http://schemas.openxmlformats.org/officeDocument/2006/relationships/hyperlink" Target="mailto:Amber.Miller@ksde.go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ksde.gov/docs/default-source/ad/2026-2027-kesa-compliance-guide.pdf?Status=Master&amp;sfvrsn=84451a89_2" TargetMode="External"/><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g3f338b875b8_0_0"/>
          <p:cNvSpPr txBox="1">
            <a:spLocks noGrp="1"/>
          </p:cNvSpPr>
          <p:nvPr>
            <p:ph type="title"/>
          </p:nvPr>
        </p:nvSpPr>
        <p:spPr>
          <a:xfrm>
            <a:off x="1893456" y="284383"/>
            <a:ext cx="9734437" cy="2713200"/>
          </a:xfrm>
          <a:prstGeom prst="rect">
            <a:avLst/>
          </a:prstGeom>
          <a:noFill/>
          <a:ln>
            <a:noFill/>
          </a:ln>
        </p:spPr>
        <p:txBody>
          <a:bodyPr spcFirstLastPara="1" wrap="square" lIns="91425" tIns="45700" rIns="914400" bIns="45700" anchor="ctr" anchorCtr="0">
            <a:noAutofit/>
          </a:bodyPr>
          <a:lstStyle/>
          <a:p>
            <a:pPr marL="0" lvl="0" indent="0" algn="l" rtl="0">
              <a:lnSpc>
                <a:spcPct val="100000"/>
              </a:lnSpc>
              <a:spcBef>
                <a:spcPts val="0"/>
              </a:spcBef>
              <a:spcAft>
                <a:spcPts val="0"/>
              </a:spcAft>
              <a:buClr>
                <a:schemeClr val="lt1"/>
              </a:buClr>
              <a:buSzPts val="6600"/>
              <a:buFont typeface="Open Sans SemiBold"/>
              <a:buNone/>
            </a:pPr>
            <a:r>
              <a:rPr lang="en-US" dirty="0"/>
              <a:t>Kansas Education System Accreditation (KESA) Basics</a:t>
            </a:r>
            <a:endParaRPr dirty="0"/>
          </a:p>
        </p:txBody>
      </p:sp>
      <p:sp>
        <p:nvSpPr>
          <p:cNvPr id="292" name="Google Shape;292;g3f338b875b8_0_0"/>
          <p:cNvSpPr txBox="1">
            <a:spLocks noGrp="1"/>
          </p:cNvSpPr>
          <p:nvPr>
            <p:ph type="body" idx="1"/>
          </p:nvPr>
        </p:nvSpPr>
        <p:spPr>
          <a:xfrm>
            <a:off x="1925850" y="3573814"/>
            <a:ext cx="8340300" cy="15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2800" dirty="0"/>
              <a:t>Great Ideas in Education Conference</a:t>
            </a:r>
            <a:endParaRPr sz="2800" dirty="0"/>
          </a:p>
          <a:p>
            <a:pPr marL="0" lvl="0" indent="0" algn="l" rtl="0">
              <a:lnSpc>
                <a:spcPct val="100000"/>
              </a:lnSpc>
              <a:spcBef>
                <a:spcPts val="0"/>
              </a:spcBef>
              <a:spcAft>
                <a:spcPts val="0"/>
              </a:spcAft>
              <a:buClr>
                <a:schemeClr val="lt1"/>
              </a:buClr>
              <a:buSzPts val="1800"/>
              <a:buNone/>
            </a:pPr>
            <a:r>
              <a:rPr lang="en-US" sz="2800" dirty="0"/>
              <a:t>July 2026</a:t>
            </a:r>
            <a:endParaRPr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3f338b875b8_2_528"/>
          <p:cNvSpPr txBox="1">
            <a:spLocks noGrp="1"/>
          </p:cNvSpPr>
          <p:nvPr>
            <p:ph type="title"/>
          </p:nvPr>
        </p:nvSpPr>
        <p:spPr>
          <a:xfrm>
            <a:off x="545850" y="117000"/>
            <a:ext cx="114435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Where can I go to find KESA information?</a:t>
            </a:r>
            <a:endParaRPr/>
          </a:p>
        </p:txBody>
      </p:sp>
      <p:sp>
        <p:nvSpPr>
          <p:cNvPr id="422" name="Google Shape;422;g3f338b875b8_2_528"/>
          <p:cNvSpPr txBox="1">
            <a:spLocks noGrp="1"/>
          </p:cNvSpPr>
          <p:nvPr>
            <p:ph type="body" idx="1"/>
          </p:nvPr>
        </p:nvSpPr>
        <p:spPr>
          <a:xfrm>
            <a:off x="639700" y="1262418"/>
            <a:ext cx="5181600" cy="4914407"/>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r>
              <a:rPr lang="en-US" i="1" dirty="0">
                <a:latin typeface="Open Sans"/>
                <a:ea typeface="Open Sans"/>
                <a:cs typeface="Open Sans"/>
                <a:sym typeface="Open Sans"/>
              </a:rPr>
              <a:t>KESA Resources webpage</a:t>
            </a:r>
            <a:endParaRPr i="1" dirty="0">
              <a:latin typeface="Open Sans"/>
              <a:ea typeface="Open Sans"/>
              <a:cs typeface="Open Sans"/>
              <a:sym typeface="Open Sans"/>
            </a:endParaRPr>
          </a:p>
          <a:p>
            <a:pPr marL="0" lvl="0" indent="0" algn="l" rtl="0">
              <a:spcBef>
                <a:spcPts val="600"/>
              </a:spcBef>
              <a:spcAft>
                <a:spcPts val="0"/>
              </a:spcAft>
              <a:buNone/>
            </a:pPr>
            <a:endParaRPr dirty="0"/>
          </a:p>
          <a:p>
            <a:pPr marL="0" lvl="0" indent="0" algn="l" rtl="0">
              <a:spcBef>
                <a:spcPts val="600"/>
              </a:spcBef>
              <a:spcAft>
                <a:spcPts val="0"/>
              </a:spcAft>
              <a:buNone/>
            </a:pPr>
            <a:endParaRPr dirty="0"/>
          </a:p>
          <a:p>
            <a:pPr marL="0" lvl="0" indent="0" algn="l" rtl="0">
              <a:spcBef>
                <a:spcPts val="600"/>
              </a:spcBef>
              <a:spcAft>
                <a:spcPts val="0"/>
              </a:spcAft>
              <a:buNone/>
            </a:pPr>
            <a:endParaRPr dirty="0"/>
          </a:p>
        </p:txBody>
      </p:sp>
      <p:sp>
        <p:nvSpPr>
          <p:cNvPr id="423" name="Google Shape;423;g3f338b875b8_2_528"/>
          <p:cNvSpPr txBox="1">
            <a:spLocks noGrp="1"/>
          </p:cNvSpPr>
          <p:nvPr>
            <p:ph type="body" idx="2"/>
          </p:nvPr>
        </p:nvSpPr>
        <p:spPr>
          <a:xfrm>
            <a:off x="6172200" y="1262418"/>
            <a:ext cx="5181600" cy="4914407"/>
          </a:xfrm>
          <a:prstGeom prst="rect">
            <a:avLst/>
          </a:prstGeom>
        </p:spPr>
        <p:txBody>
          <a:bodyPr spcFirstLastPara="1" wrap="square" lIns="91425" tIns="45700" rIns="91425" bIns="45700" anchor="t" anchorCtr="0">
            <a:noAutofit/>
          </a:bodyPr>
          <a:lstStyle/>
          <a:p>
            <a:pPr marL="0" lvl="0" indent="0" algn="l" rtl="0">
              <a:spcBef>
                <a:spcPts val="600"/>
              </a:spcBef>
              <a:spcAft>
                <a:spcPts val="0"/>
              </a:spcAft>
              <a:buNone/>
            </a:pPr>
            <a:r>
              <a:rPr lang="en-US" i="1" dirty="0">
                <a:latin typeface="Open Sans"/>
                <a:ea typeface="Open Sans"/>
                <a:cs typeface="Open Sans"/>
                <a:sym typeface="Open Sans"/>
              </a:rPr>
              <a:t>KESA Application</a:t>
            </a:r>
            <a:endParaRPr i="1" dirty="0">
              <a:latin typeface="Open Sans"/>
              <a:ea typeface="Open Sans"/>
              <a:cs typeface="Open Sans"/>
              <a:sym typeface="Open Sans"/>
            </a:endParaRPr>
          </a:p>
        </p:txBody>
      </p:sp>
      <p:pic>
        <p:nvPicPr>
          <p:cNvPr id="424" name="Google Shape;424;g3f338b875b8_2_528"/>
          <p:cNvPicPr preferRelativeResize="0"/>
          <p:nvPr/>
        </p:nvPicPr>
        <p:blipFill>
          <a:blip r:embed="rId3">
            <a:alphaModFix/>
          </a:blip>
          <a:stretch>
            <a:fillRect/>
          </a:stretch>
        </p:blipFill>
        <p:spPr>
          <a:xfrm>
            <a:off x="709175" y="2477138"/>
            <a:ext cx="4305300" cy="3590925"/>
          </a:xfrm>
          <a:prstGeom prst="rect">
            <a:avLst/>
          </a:prstGeom>
          <a:noFill/>
          <a:ln>
            <a:noFill/>
          </a:ln>
        </p:spPr>
      </p:pic>
      <p:pic>
        <p:nvPicPr>
          <p:cNvPr id="425" name="Google Shape;425;g3f338b875b8_2_528"/>
          <p:cNvPicPr preferRelativeResize="0"/>
          <p:nvPr/>
        </p:nvPicPr>
        <p:blipFill>
          <a:blip r:embed="rId4">
            <a:alphaModFix/>
          </a:blip>
          <a:stretch>
            <a:fillRect/>
          </a:stretch>
        </p:blipFill>
        <p:spPr>
          <a:xfrm>
            <a:off x="6282350" y="2477138"/>
            <a:ext cx="5637274" cy="26638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34B3B40-3403-E008-F039-04E23B82B48E}"/>
              </a:ext>
            </a:extLst>
          </p:cNvPr>
          <p:cNvSpPr>
            <a:spLocks noGrp="1"/>
          </p:cNvSpPr>
          <p:nvPr>
            <p:ph type="body" idx="1"/>
          </p:nvPr>
        </p:nvSpPr>
        <p:spPr/>
        <p:txBody>
          <a:bodyPr/>
          <a:lstStyle/>
          <a:p>
            <a:endParaRPr lang="en-US" dirty="0"/>
          </a:p>
          <a:p>
            <a:endParaRPr lang="en-US" dirty="0"/>
          </a:p>
          <a:p>
            <a:pPr marL="114300" indent="0" algn="ctr">
              <a:buNone/>
            </a:pPr>
            <a:r>
              <a:rPr lang="en-US" sz="6600" b="1" dirty="0"/>
              <a:t>Questions?</a:t>
            </a:r>
          </a:p>
        </p:txBody>
      </p:sp>
      <p:sp>
        <p:nvSpPr>
          <p:cNvPr id="5" name="Title 4">
            <a:extLst>
              <a:ext uri="{FF2B5EF4-FFF2-40B4-BE49-F238E27FC236}">
                <a16:creationId xmlns:a16="http://schemas.microsoft.com/office/drawing/2014/main" id="{65E71A38-5C03-0CE8-D4F4-1D5652047F67}"/>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979819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g3f46c76a7ca_0_13"/>
          <p:cNvSpPr txBox="1">
            <a:spLocks noGrp="1"/>
          </p:cNvSpPr>
          <p:nvPr>
            <p:ph type="body" idx="1"/>
          </p:nvPr>
        </p:nvSpPr>
        <p:spPr>
          <a:xfrm>
            <a:off x="935425" y="3322875"/>
            <a:ext cx="5051400" cy="2423700"/>
          </a:xfrm>
          <a:prstGeom prst="rect">
            <a:avLst/>
          </a:prstGeom>
          <a:noFill/>
          <a:ln>
            <a:noFill/>
          </a:ln>
        </p:spPr>
        <p:txBody>
          <a:bodyPr spcFirstLastPara="1" wrap="square" lIns="91425" tIns="45700" rIns="91425" bIns="45700" anchor="ctr" anchorCtr="0">
            <a:normAutofit fontScale="25000" lnSpcReduction="20000"/>
          </a:bodyPr>
          <a:lstStyle/>
          <a:p>
            <a:pPr marL="609583" lvl="0" indent="-304791" algn="l" rtl="0">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Mindy Bruce, Central Regional Executive</a:t>
            </a:r>
            <a:endParaRPr>
              <a:latin typeface="Open Sans SemiBold"/>
              <a:ea typeface="Open Sans SemiBold"/>
              <a:cs typeface="Open Sans SemiBold"/>
              <a:sym typeface="Open Sans SemiBold"/>
            </a:endParaRPr>
          </a:p>
          <a:p>
            <a:pPr marL="304792" lvl="0" indent="0" algn="l" rtl="0">
              <a:lnSpc>
                <a:spcPct val="100000"/>
              </a:lnSpc>
              <a:spcBef>
                <a:spcPts val="600"/>
              </a:spcBef>
              <a:spcAft>
                <a:spcPts val="0"/>
              </a:spcAft>
              <a:buSzPct val="83333"/>
              <a:buNone/>
            </a:pPr>
            <a:r>
              <a:rPr lang="en-US" sz="7200" u="sng">
                <a:solidFill>
                  <a:schemeClr val="hlink"/>
                </a:solidFill>
                <a:hlinkClick r:id="rId3"/>
              </a:rPr>
              <a:t>Mindy.Bruce@ksde.gov</a:t>
            </a:r>
            <a:endParaRPr sz="7200"/>
          </a:p>
          <a:p>
            <a:pPr marL="304792" lvl="0" indent="0" algn="l" rtl="0">
              <a:lnSpc>
                <a:spcPct val="100000"/>
              </a:lnSpc>
              <a:spcBef>
                <a:spcPts val="600"/>
              </a:spcBef>
              <a:spcAft>
                <a:spcPts val="0"/>
              </a:spcAft>
              <a:buSzPct val="83333"/>
              <a:buNone/>
            </a:pPr>
            <a:endParaRPr sz="7200"/>
          </a:p>
          <a:p>
            <a:pPr marL="609583" lvl="0" indent="-304791" algn="l" rtl="0">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Amber Miller, West Regional Executive</a:t>
            </a:r>
            <a:endParaRPr>
              <a:latin typeface="Open Sans SemiBold"/>
              <a:ea typeface="Open Sans SemiBold"/>
              <a:cs typeface="Open Sans SemiBold"/>
              <a:sym typeface="Open Sans SemiBold"/>
            </a:endParaRPr>
          </a:p>
          <a:p>
            <a:pPr marL="609583" lvl="0" indent="-304791" algn="l" rtl="0">
              <a:lnSpc>
                <a:spcPct val="100000"/>
              </a:lnSpc>
              <a:spcBef>
                <a:spcPts val="600"/>
              </a:spcBef>
              <a:spcAft>
                <a:spcPts val="0"/>
              </a:spcAft>
              <a:buSzPct val="83333"/>
              <a:buNone/>
            </a:pPr>
            <a:r>
              <a:rPr lang="en-US" sz="7200" u="sng">
                <a:solidFill>
                  <a:schemeClr val="hlink"/>
                </a:solidFill>
                <a:hlinkClick r:id="rId4"/>
              </a:rPr>
              <a:t>Amber.Miller@ksde.gov</a:t>
            </a:r>
            <a:endParaRPr sz="7200"/>
          </a:p>
          <a:p>
            <a:pPr marL="609583" lvl="0" indent="-304791" algn="l" rtl="0">
              <a:lnSpc>
                <a:spcPct val="100000"/>
              </a:lnSpc>
              <a:spcBef>
                <a:spcPts val="600"/>
              </a:spcBef>
              <a:spcAft>
                <a:spcPts val="0"/>
              </a:spcAft>
              <a:buSzPct val="83333"/>
              <a:buNone/>
            </a:pPr>
            <a:endParaRPr sz="7200"/>
          </a:p>
          <a:p>
            <a:pPr marL="609583" lvl="0" indent="-304791" algn="l" rtl="0">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Jean Rush, East Regional Executive</a:t>
            </a:r>
            <a:endParaRPr>
              <a:latin typeface="Open Sans SemiBold"/>
              <a:ea typeface="Open Sans SemiBold"/>
              <a:cs typeface="Open Sans SemiBold"/>
              <a:sym typeface="Open Sans SemiBold"/>
            </a:endParaRPr>
          </a:p>
          <a:p>
            <a:pPr marL="609583" lvl="0" indent="-304791" algn="l" rtl="0">
              <a:lnSpc>
                <a:spcPct val="100000"/>
              </a:lnSpc>
              <a:spcBef>
                <a:spcPts val="600"/>
              </a:spcBef>
              <a:spcAft>
                <a:spcPts val="0"/>
              </a:spcAft>
              <a:buSzPct val="83333"/>
              <a:buNone/>
            </a:pPr>
            <a:r>
              <a:rPr lang="en-US" sz="7200" u="sng">
                <a:solidFill>
                  <a:schemeClr val="hlink"/>
                </a:solidFill>
                <a:hlinkClick r:id="rId5"/>
              </a:rPr>
              <a:t>Jean.Rush@ksde.gov</a:t>
            </a:r>
            <a:endParaRPr sz="7200"/>
          </a:p>
          <a:p>
            <a:pPr marL="609583" lvl="0" indent="-304791" algn="l" rtl="0">
              <a:lnSpc>
                <a:spcPct val="100000"/>
              </a:lnSpc>
              <a:spcBef>
                <a:spcPts val="600"/>
              </a:spcBef>
              <a:spcAft>
                <a:spcPts val="0"/>
              </a:spcAft>
              <a:buSzPct val="83333"/>
              <a:buNone/>
            </a:pPr>
            <a:endParaRPr sz="7200"/>
          </a:p>
          <a:p>
            <a:pPr marL="609583" lvl="0" indent="-304791" algn="l" rtl="0">
              <a:lnSpc>
                <a:spcPct val="90000"/>
              </a:lnSpc>
              <a:spcBef>
                <a:spcPts val="1067"/>
              </a:spcBef>
              <a:spcAft>
                <a:spcPts val="0"/>
              </a:spcAft>
              <a:buSzPct val="300000"/>
              <a:buNone/>
            </a:pPr>
            <a:endParaRPr/>
          </a:p>
        </p:txBody>
      </p:sp>
      <p:sp>
        <p:nvSpPr>
          <p:cNvPr id="431" name="Google Shape;431;g3f46c76a7ca_0_13"/>
          <p:cNvSpPr txBox="1">
            <a:spLocks noGrp="1"/>
          </p:cNvSpPr>
          <p:nvPr>
            <p:ph type="body" idx="2"/>
          </p:nvPr>
        </p:nvSpPr>
        <p:spPr>
          <a:xfrm>
            <a:off x="6554650" y="2997275"/>
            <a:ext cx="4592700" cy="26199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500"/>
              <a:buNone/>
            </a:pPr>
            <a:r>
              <a:rPr lang="en-US"/>
              <a:t>    </a:t>
            </a:r>
            <a:r>
              <a:rPr lang="en-US" sz="1800">
                <a:latin typeface="Open Sans SemiBold"/>
                <a:ea typeface="Open Sans SemiBold"/>
                <a:cs typeface="Open Sans SemiBold"/>
                <a:sym typeface="Open Sans SemiBold"/>
              </a:rPr>
              <a:t>Rue Huereca-Retana, Adm. Specialist</a:t>
            </a:r>
            <a:endParaRPr>
              <a:latin typeface="Open Sans SemiBold"/>
              <a:ea typeface="Open Sans SemiBold"/>
              <a:cs typeface="Open Sans SemiBold"/>
              <a:sym typeface="Open Sans SemiBold"/>
            </a:endParaRPr>
          </a:p>
          <a:p>
            <a:pPr marL="608965" lvl="0" indent="-304165" algn="l" rtl="0">
              <a:lnSpc>
                <a:spcPct val="100000"/>
              </a:lnSpc>
              <a:spcBef>
                <a:spcPts val="0"/>
              </a:spcBef>
              <a:spcAft>
                <a:spcPts val="0"/>
              </a:spcAft>
              <a:buSzPts val="1500"/>
              <a:buNone/>
            </a:pPr>
            <a:r>
              <a:rPr lang="en-US" sz="1800" u="sng">
                <a:solidFill>
                  <a:schemeClr val="hlink"/>
                </a:solidFill>
                <a:hlinkClick r:id="rId6"/>
              </a:rPr>
              <a:t>Rue.Huereca-Retana@ksde.gov</a:t>
            </a:r>
            <a:endParaRPr sz="1800"/>
          </a:p>
          <a:p>
            <a:pPr marL="608965" lvl="0" indent="-304165" algn="l" rtl="0">
              <a:lnSpc>
                <a:spcPct val="100000"/>
              </a:lnSpc>
              <a:spcBef>
                <a:spcPts val="0"/>
              </a:spcBef>
              <a:spcAft>
                <a:spcPts val="0"/>
              </a:spcAft>
              <a:buSzPts val="1500"/>
              <a:buNone/>
            </a:pPr>
            <a:r>
              <a:rPr lang="en-US" sz="1800"/>
              <a:t> </a:t>
            </a:r>
            <a:endParaRPr/>
          </a:p>
          <a:p>
            <a:pPr marL="608965" lvl="0" indent="-304165" algn="l" rtl="0">
              <a:lnSpc>
                <a:spcPct val="100000"/>
              </a:lnSpc>
              <a:spcBef>
                <a:spcPts val="0"/>
              </a:spcBef>
              <a:spcAft>
                <a:spcPts val="0"/>
              </a:spcAft>
              <a:buSzPts val="1500"/>
              <a:buNone/>
            </a:pPr>
            <a:r>
              <a:rPr lang="en-US" sz="1800">
                <a:latin typeface="Open Sans SemiBold"/>
                <a:ea typeface="Open Sans SemiBold"/>
                <a:cs typeface="Open Sans SemiBold"/>
                <a:sym typeface="Open Sans SemiBold"/>
              </a:rPr>
              <a:t>Jay Scott, Director (Cohorts Lead)</a:t>
            </a:r>
            <a:endParaRPr>
              <a:latin typeface="Open Sans SemiBold"/>
              <a:ea typeface="Open Sans SemiBold"/>
              <a:cs typeface="Open Sans SemiBold"/>
              <a:sym typeface="Open Sans SemiBold"/>
            </a:endParaRPr>
          </a:p>
          <a:p>
            <a:pPr marL="608965" lvl="0" indent="-304165" algn="l" rtl="0">
              <a:lnSpc>
                <a:spcPct val="100000"/>
              </a:lnSpc>
              <a:spcBef>
                <a:spcPts val="0"/>
              </a:spcBef>
              <a:spcAft>
                <a:spcPts val="0"/>
              </a:spcAft>
              <a:buSzPts val="1500"/>
              <a:buNone/>
            </a:pPr>
            <a:r>
              <a:rPr lang="en-US" sz="1800" u="sng">
                <a:solidFill>
                  <a:schemeClr val="hlink"/>
                </a:solidFill>
                <a:hlinkClick r:id="rId7"/>
              </a:rPr>
              <a:t>Jay.Scott@ksde.gov</a:t>
            </a:r>
            <a:endParaRPr sz="1800"/>
          </a:p>
          <a:p>
            <a:pPr marL="608965" lvl="0" indent="-304165" algn="l" rtl="0">
              <a:lnSpc>
                <a:spcPct val="100000"/>
              </a:lnSpc>
              <a:spcBef>
                <a:spcPts val="0"/>
              </a:spcBef>
              <a:spcAft>
                <a:spcPts val="0"/>
              </a:spcAft>
              <a:buSzPts val="1500"/>
              <a:buNone/>
            </a:pPr>
            <a:r>
              <a:rPr lang="en-US" sz="1800"/>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F9578F9-DB3E-5F2C-51FE-8219E2876A0F}"/>
              </a:ext>
            </a:extLst>
          </p:cNvPr>
          <p:cNvSpPr>
            <a:spLocks noGrp="1"/>
          </p:cNvSpPr>
          <p:nvPr>
            <p:ph type="title"/>
          </p:nvPr>
        </p:nvSpPr>
        <p:spPr>
          <a:xfrm>
            <a:off x="839788" y="457200"/>
            <a:ext cx="3932237" cy="689212"/>
          </a:xfrm>
        </p:spPr>
        <p:txBody>
          <a:bodyPr/>
          <a:lstStyle/>
          <a:p>
            <a:r>
              <a:rPr lang="en-US" dirty="0"/>
              <a:t>Getting connected</a:t>
            </a:r>
          </a:p>
        </p:txBody>
      </p:sp>
      <p:pic>
        <p:nvPicPr>
          <p:cNvPr id="12" name="Picture Placeholder 11">
            <a:extLst>
              <a:ext uri="{FF2B5EF4-FFF2-40B4-BE49-F238E27FC236}">
                <a16:creationId xmlns:a16="http://schemas.microsoft.com/office/drawing/2014/main" id="{D3D37773-42BA-6FAF-58AD-AE0CE7080B65}"/>
              </a:ext>
            </a:extLst>
          </p:cNvPr>
          <p:cNvPicPr>
            <a:picLocks noGrp="1" noChangeAspect="1"/>
          </p:cNvPicPr>
          <p:nvPr>
            <p:ph type="pic" idx="2"/>
          </p:nvPr>
        </p:nvPicPr>
        <p:blipFill>
          <a:blip r:embed="rId2"/>
          <a:srcRect l="17965" r="17965"/>
          <a:stretch/>
        </p:blipFill>
        <p:spPr>
          <a:xfrm>
            <a:off x="5183187" y="457201"/>
            <a:ext cx="6509803" cy="5403850"/>
          </a:xfrm>
          <a:prstGeom prst="rect">
            <a:avLst/>
          </a:prstGeom>
          <a:noFill/>
          <a:ln>
            <a:noFill/>
          </a:ln>
        </p:spPr>
      </p:pic>
      <p:sp>
        <p:nvSpPr>
          <p:cNvPr id="7" name="Text Placeholder 6">
            <a:extLst>
              <a:ext uri="{FF2B5EF4-FFF2-40B4-BE49-F238E27FC236}">
                <a16:creationId xmlns:a16="http://schemas.microsoft.com/office/drawing/2014/main" id="{8B0F2FE4-4F17-0608-71FF-ACE83CE1AAD9}"/>
              </a:ext>
            </a:extLst>
          </p:cNvPr>
          <p:cNvSpPr>
            <a:spLocks noGrp="1"/>
          </p:cNvSpPr>
          <p:nvPr>
            <p:ph type="body" idx="1"/>
          </p:nvPr>
        </p:nvSpPr>
        <p:spPr>
          <a:xfrm>
            <a:off x="839788" y="1405719"/>
            <a:ext cx="3932237" cy="4463269"/>
          </a:xfrm>
        </p:spPr>
        <p:txBody>
          <a:bodyPr>
            <a:normAutofit fontScale="92500" lnSpcReduction="10000"/>
          </a:bodyPr>
          <a:lstStyle/>
          <a:p>
            <a:pPr marL="228600" indent="0" fontAlgn="t"/>
            <a:r>
              <a:rPr lang="en-US" sz="2400" dirty="0">
                <a:latin typeface="Open Sans" panose="020B0606030504020204" pitchFamily="34" charset="0"/>
                <a:ea typeface="Open Sans" panose="020B0606030504020204" pitchFamily="34" charset="0"/>
                <a:cs typeface="Open Sans" panose="020B0606030504020204" pitchFamily="34" charset="0"/>
              </a:rPr>
              <a:t>Share your name, role, and district.</a:t>
            </a:r>
          </a:p>
          <a:p>
            <a:pPr marL="228600" indent="0" fontAlgn="t"/>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457200" marR="0" lvl="0" indent="-228600" algn="l" defTabSz="914400" rtl="0" eaLnBrk="1" fontAlgn="t" latinLnBrk="0" hangingPunct="1">
              <a:lnSpc>
                <a:spcPct val="100000"/>
              </a:lnSpc>
              <a:spcBef>
                <a:spcPts val="600"/>
              </a:spcBef>
              <a:spcAft>
                <a:spcPts val="0"/>
              </a:spcAft>
              <a:buClr>
                <a:srgbClr val="005587"/>
              </a:buClr>
              <a:buSzPts val="1600"/>
              <a:buFont typeface="Noto Sans Symbols"/>
              <a:buNone/>
              <a:tabLst/>
              <a:defRPr/>
            </a:pPr>
            <a:r>
              <a:rPr kumimoji="0" lang="en-US" sz="2400" b="0" i="0" u="none" strike="noStrike" kern="0" cap="none" spc="0" normalizeH="0" baseline="0" noProof="0" dirty="0">
                <a:ln>
                  <a:noFill/>
                </a:ln>
                <a:solidFill>
                  <a:srgbClr val="12284C"/>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Light"/>
              </a:rPr>
              <a:t>Find someone new in the room and share:</a:t>
            </a:r>
            <a:endParaRPr lang="en-US" sz="2400" dirty="0">
              <a:latin typeface="Open Sans" panose="020B0606030504020204" pitchFamily="34" charset="0"/>
              <a:ea typeface="Open Sans" panose="020B0606030504020204" pitchFamily="34" charset="0"/>
              <a:cs typeface="Open Sans" panose="020B0606030504020204" pitchFamily="34" charset="0"/>
            </a:endParaRPr>
          </a:p>
          <a:p>
            <a:pPr marL="571500" indent="-342900" fontAlgn="t">
              <a:buFont typeface="Wingdings" panose="05000000000000000000" pitchFamily="2" charset="2"/>
              <a:buChar char="q"/>
            </a:pPr>
            <a:r>
              <a:rPr lang="en-US" sz="2400" dirty="0">
                <a:latin typeface="Open Sans" panose="020B0606030504020204" pitchFamily="34" charset="0"/>
                <a:ea typeface="Open Sans" panose="020B0606030504020204" pitchFamily="34" charset="0"/>
                <a:cs typeface="Open Sans" panose="020B0606030504020204" pitchFamily="34" charset="0"/>
              </a:rPr>
              <a:t>What brought you to Kansas, your current position, or this session.</a:t>
            </a:r>
          </a:p>
          <a:p>
            <a:pPr marL="571500" indent="-342900" fontAlgn="t">
              <a:buFont typeface="Wingdings" panose="05000000000000000000" pitchFamily="2" charset="2"/>
              <a:buChar char="q"/>
            </a:pPr>
            <a:r>
              <a:rPr lang="en-US" sz="2400">
                <a:latin typeface="Open Sans" panose="020B0606030504020204" pitchFamily="34" charset="0"/>
                <a:ea typeface="Open Sans" panose="020B0606030504020204" pitchFamily="34" charset="0"/>
                <a:cs typeface="Open Sans" panose="020B0606030504020204" pitchFamily="34" charset="0"/>
              </a:rPr>
              <a:t>One </a:t>
            </a:r>
            <a:r>
              <a:rPr lang="en-US" sz="2400" dirty="0">
                <a:latin typeface="Open Sans" panose="020B0606030504020204" pitchFamily="34" charset="0"/>
                <a:ea typeface="Open Sans" panose="020B0606030504020204" pitchFamily="34" charset="0"/>
                <a:cs typeface="Open Sans" panose="020B0606030504020204" pitchFamily="34" charset="0"/>
              </a:rPr>
              <a:t>thing you </a:t>
            </a:r>
            <a:r>
              <a:rPr lang="en-US" sz="2400">
                <a:latin typeface="Open Sans" panose="020B0606030504020204" pitchFamily="34" charset="0"/>
                <a:ea typeface="Open Sans" panose="020B0606030504020204" pitchFamily="34" charset="0"/>
                <a:cs typeface="Open Sans" panose="020B0606030504020204" pitchFamily="34" charset="0"/>
              </a:rPr>
              <a:t>hope KESA </a:t>
            </a:r>
            <a:r>
              <a:rPr lang="en-US" sz="2400" dirty="0">
                <a:latin typeface="Open Sans" panose="020B0606030504020204" pitchFamily="34" charset="0"/>
                <a:ea typeface="Open Sans" panose="020B0606030504020204" pitchFamily="34" charset="0"/>
                <a:cs typeface="Open Sans" panose="020B0606030504020204" pitchFamily="34" charset="0"/>
              </a:rPr>
              <a:t>will help you improve for students, staff, or your school system.</a:t>
            </a:r>
          </a:p>
          <a:p>
            <a:endParaRPr lang="en-US" dirty="0"/>
          </a:p>
        </p:txBody>
      </p:sp>
    </p:spTree>
    <p:extLst>
      <p:ext uri="{BB962C8B-B14F-4D97-AF65-F5344CB8AC3E}">
        <p14:creationId xmlns:p14="http://schemas.microsoft.com/office/powerpoint/2010/main" val="2341042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g3f338b875b8_0_5"/>
          <p:cNvSpPr txBox="1">
            <a:spLocks noGrp="1"/>
          </p:cNvSpPr>
          <p:nvPr>
            <p:ph type="title"/>
          </p:nvPr>
        </p:nvSpPr>
        <p:spPr>
          <a:xfrm>
            <a:off x="516075" y="457200"/>
            <a:ext cx="4252200" cy="138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4400"/>
              <a:buFont typeface="Open Sans SemiBold"/>
              <a:buNone/>
            </a:pPr>
            <a:r>
              <a:rPr lang="en-US"/>
              <a:t>Objectives for this session:</a:t>
            </a:r>
            <a:endParaRPr/>
          </a:p>
        </p:txBody>
      </p:sp>
      <p:sp>
        <p:nvSpPr>
          <p:cNvPr id="299" name="Google Shape;299;g3f338b875b8_0_5"/>
          <p:cNvSpPr txBox="1">
            <a:spLocks noGrp="1"/>
          </p:cNvSpPr>
          <p:nvPr>
            <p:ph type="body" idx="1"/>
          </p:nvPr>
        </p:nvSpPr>
        <p:spPr>
          <a:xfrm>
            <a:off x="564525" y="1797600"/>
            <a:ext cx="4642200" cy="3124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600"/>
              <a:buNone/>
            </a:pPr>
            <a:endParaRPr sz="2400"/>
          </a:p>
          <a:p>
            <a:pPr marL="457200" lvl="0" indent="-406400" algn="l" rtl="0">
              <a:lnSpc>
                <a:spcPct val="100000"/>
              </a:lnSpc>
              <a:spcBef>
                <a:spcPts val="0"/>
              </a:spcBef>
              <a:spcAft>
                <a:spcPts val="0"/>
              </a:spcAft>
              <a:buSzPts val="2800"/>
              <a:buChar char="●"/>
            </a:pPr>
            <a:r>
              <a:rPr lang="en-US" sz="2800"/>
              <a:t>Get Connected</a:t>
            </a:r>
            <a:endParaRPr sz="2800"/>
          </a:p>
          <a:p>
            <a:pPr marL="0" lvl="0" indent="0" algn="l" rtl="0">
              <a:lnSpc>
                <a:spcPct val="100000"/>
              </a:lnSpc>
              <a:spcBef>
                <a:spcPts val="0"/>
              </a:spcBef>
              <a:spcAft>
                <a:spcPts val="0"/>
              </a:spcAft>
              <a:buNone/>
            </a:pPr>
            <a:endParaRPr sz="2800"/>
          </a:p>
          <a:p>
            <a:pPr marL="457200" lvl="0" indent="-406400" algn="l" rtl="0">
              <a:lnSpc>
                <a:spcPct val="100000"/>
              </a:lnSpc>
              <a:spcBef>
                <a:spcPts val="0"/>
              </a:spcBef>
              <a:spcAft>
                <a:spcPts val="0"/>
              </a:spcAft>
              <a:buSzPts val="2800"/>
              <a:buChar char="●"/>
            </a:pPr>
            <a:r>
              <a:rPr lang="en-US" sz="2800"/>
              <a:t>Basics of KESA 2.0</a:t>
            </a:r>
            <a:endParaRPr sz="2800"/>
          </a:p>
          <a:p>
            <a:pPr marL="0" lvl="0" indent="0" algn="l" rtl="0">
              <a:lnSpc>
                <a:spcPct val="100000"/>
              </a:lnSpc>
              <a:spcBef>
                <a:spcPts val="0"/>
              </a:spcBef>
              <a:spcAft>
                <a:spcPts val="0"/>
              </a:spcAft>
              <a:buNone/>
            </a:pPr>
            <a:endParaRPr sz="2800"/>
          </a:p>
          <a:p>
            <a:pPr marL="457200" lvl="0" indent="-406400" algn="l" rtl="0">
              <a:lnSpc>
                <a:spcPct val="100000"/>
              </a:lnSpc>
              <a:spcBef>
                <a:spcPts val="0"/>
              </a:spcBef>
              <a:spcAft>
                <a:spcPts val="0"/>
              </a:spcAft>
              <a:buSzPts val="2800"/>
              <a:buChar char="●"/>
            </a:pPr>
            <a:r>
              <a:rPr lang="en-US" sz="2800"/>
              <a:t>Walkthrough Key Resources</a:t>
            </a:r>
            <a:endParaRPr sz="2800"/>
          </a:p>
        </p:txBody>
      </p:sp>
      <p:pic>
        <p:nvPicPr>
          <p:cNvPr id="300" name="Google Shape;300;g3f338b875b8_0_5"/>
          <p:cNvPicPr preferRelativeResize="0"/>
          <p:nvPr/>
        </p:nvPicPr>
        <p:blipFill>
          <a:blip r:embed="rId3">
            <a:alphaModFix/>
          </a:blip>
          <a:stretch>
            <a:fillRect/>
          </a:stretch>
        </p:blipFill>
        <p:spPr>
          <a:xfrm>
            <a:off x="5378975" y="152400"/>
            <a:ext cx="6660625" cy="60581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g3f338b875b8_0_12"/>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If</a:t>
            </a:r>
            <a:r>
              <a:rPr lang="en-US" sz="2800"/>
              <a:t> we strengthen coherence across Kansas,</a:t>
            </a:r>
            <a:endParaRPr/>
          </a:p>
          <a:p>
            <a:pPr marL="0" lvl="0" indent="0" algn="l" rtl="0">
              <a:lnSpc>
                <a:spcPct val="100000"/>
              </a:lnSpc>
              <a:spcBef>
                <a:spcPts val="600"/>
              </a:spcBef>
              <a:spcAft>
                <a:spcPts val="0"/>
              </a:spcAft>
              <a:buSzPts val="1800"/>
              <a:buNone/>
            </a:pPr>
            <a:endParaRPr sz="2800"/>
          </a:p>
          <a:p>
            <a:pPr marL="0" lvl="0" indent="0" algn="l" rtl="0">
              <a:lnSpc>
                <a:spcPct val="100000"/>
              </a:lnSpc>
              <a:spcBef>
                <a:spcPts val="600"/>
              </a:spcBef>
              <a:spcAft>
                <a:spcPts val="0"/>
              </a:spcAft>
              <a:buSzPts val="1800"/>
              <a:buNone/>
            </a:pPr>
            <a:endParaRPr sz="2800">
              <a:latin typeface="Open Sans SemiBold"/>
              <a:ea typeface="Open Sans SemiBold"/>
              <a:cs typeface="Open Sans SemiBold"/>
              <a:sym typeface="Open Sans SemiBold"/>
            </a:endParaRPr>
          </a:p>
          <a:p>
            <a:pPr marL="0" lvl="0" indent="0" algn="l" rtl="0">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By</a:t>
            </a:r>
            <a:r>
              <a:rPr lang="en-US" sz="2800"/>
              <a:t> focusing on a few high-leverage, fundamental actions,</a:t>
            </a:r>
            <a:endParaRPr/>
          </a:p>
          <a:p>
            <a:pPr marL="0" lvl="0" indent="0" algn="l" rtl="0">
              <a:lnSpc>
                <a:spcPct val="100000"/>
              </a:lnSpc>
              <a:spcBef>
                <a:spcPts val="600"/>
              </a:spcBef>
              <a:spcAft>
                <a:spcPts val="0"/>
              </a:spcAft>
              <a:buSzPts val="1800"/>
              <a:buNone/>
            </a:pPr>
            <a:endParaRPr sz="2800"/>
          </a:p>
          <a:p>
            <a:pPr marL="0" lvl="0" indent="0" algn="l" rtl="0">
              <a:lnSpc>
                <a:spcPct val="100000"/>
              </a:lnSpc>
              <a:spcBef>
                <a:spcPts val="600"/>
              </a:spcBef>
              <a:spcAft>
                <a:spcPts val="0"/>
              </a:spcAft>
              <a:buSzPts val="1800"/>
              <a:buNone/>
            </a:pPr>
            <a:endParaRPr sz="2800">
              <a:latin typeface="Open Sans SemiBold"/>
              <a:ea typeface="Open Sans SemiBold"/>
              <a:cs typeface="Open Sans SemiBold"/>
              <a:sym typeface="Open Sans SemiBold"/>
            </a:endParaRPr>
          </a:p>
          <a:p>
            <a:pPr marL="0" lvl="0" indent="0" algn="l" rtl="0">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Then</a:t>
            </a:r>
            <a:r>
              <a:rPr lang="en-US" sz="2800"/>
              <a:t> our students will develop more knowledge and skills leading to greater opportunities and fewer limitations.</a:t>
            </a:r>
            <a:endParaRPr/>
          </a:p>
        </p:txBody>
      </p:sp>
      <p:sp>
        <p:nvSpPr>
          <p:cNvPr id="306" name="Google Shape;306;g3f338b875b8_0_12"/>
          <p:cNvSpPr txBox="1">
            <a:spLocks noGrp="1"/>
          </p:cNvSpPr>
          <p:nvPr>
            <p:ph type="title"/>
          </p:nvPr>
        </p:nvSpPr>
        <p:spPr>
          <a:xfrm>
            <a:off x="838200" y="37965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800"/>
              <a:buNone/>
            </a:pPr>
            <a:r>
              <a:rPr lang="en-US"/>
              <a:t>School Improvement Theory of Action</a:t>
            </a:r>
            <a:endParaRPr/>
          </a:p>
        </p:txBody>
      </p:sp>
      <p:sp>
        <p:nvSpPr>
          <p:cNvPr id="307" name="Google Shape;307;g3f338b875b8_0_12"/>
          <p:cNvSpPr/>
          <p:nvPr/>
        </p:nvSpPr>
        <p:spPr>
          <a:xfrm>
            <a:off x="1175650" y="2225601"/>
            <a:ext cx="363000" cy="829200"/>
          </a:xfrm>
          <a:prstGeom prst="downArrow">
            <a:avLst>
              <a:gd name="adj1" fmla="val 50000"/>
              <a:gd name="adj2" fmla="val 50000"/>
            </a:avLst>
          </a:prstGeom>
          <a:solidFill>
            <a:schemeClr val="accent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08" name="Google Shape;308;g3f338b875b8_0_12"/>
          <p:cNvSpPr/>
          <p:nvPr/>
        </p:nvSpPr>
        <p:spPr>
          <a:xfrm>
            <a:off x="1175650" y="3750325"/>
            <a:ext cx="363000" cy="829200"/>
          </a:xfrm>
          <a:prstGeom prst="downArrow">
            <a:avLst>
              <a:gd name="adj1" fmla="val 50000"/>
              <a:gd name="adj2" fmla="val 50000"/>
            </a:avLst>
          </a:prstGeom>
          <a:solidFill>
            <a:schemeClr val="accent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07"/>
                                        </p:tgtEl>
                                        <p:attrNameLst>
                                          <p:attrName>style.visibility</p:attrName>
                                        </p:attrNameLst>
                                      </p:cBhvr>
                                      <p:to>
                                        <p:strVal val="visible"/>
                                      </p:to>
                                    </p:set>
                                    <p:animEffect transition="in" filter="fade">
                                      <p:cBhvr>
                                        <p:cTn id="35" dur="1000"/>
                                        <p:tgtEl>
                                          <p:spTgt spid="30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08"/>
                                        </p:tgtEl>
                                        <p:attrNameLst>
                                          <p:attrName>style.visibility</p:attrName>
                                        </p:attrNameLst>
                                      </p:cBhvr>
                                      <p:to>
                                        <p:strVal val="visible"/>
                                      </p:to>
                                    </p:set>
                                    <p:animEffect transition="in" filter="fade">
                                      <p:cBhvr>
                                        <p:cTn id="40" dur="1000"/>
                                        <p:tgtEl>
                                          <p:spTgt spid="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g3f338b875b8_0_94"/>
          <p:cNvSpPr txBox="1">
            <a:spLocks noGrp="1"/>
          </p:cNvSpPr>
          <p:nvPr>
            <p:ph type="body" idx="1"/>
          </p:nvPr>
        </p:nvSpPr>
        <p:spPr>
          <a:xfrm>
            <a:off x="1073875" y="1467250"/>
            <a:ext cx="7269000" cy="4786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r>
              <a:rPr lang="en-US">
                <a:latin typeface="Open Sans"/>
                <a:ea typeface="Open Sans"/>
                <a:cs typeface="Open Sans"/>
                <a:sym typeface="Open Sans"/>
              </a:rPr>
              <a:t>Mechanisms of School Improvement</a:t>
            </a:r>
            <a:endParaRPr/>
          </a:p>
          <a:p>
            <a:pPr marL="457200" lvl="0" indent="-342900" algn="l" rtl="0">
              <a:lnSpc>
                <a:spcPct val="100000"/>
              </a:lnSpc>
              <a:spcBef>
                <a:spcPts val="600"/>
              </a:spcBef>
              <a:spcAft>
                <a:spcPts val="0"/>
              </a:spcAft>
              <a:buSzPts val="1800"/>
              <a:buChar char="•"/>
            </a:pPr>
            <a:r>
              <a:rPr lang="en-US" sz="2000"/>
              <a:t>Kansas Education System Accreditation (KESA) (KSBOE) </a:t>
            </a:r>
            <a:endParaRPr/>
          </a:p>
          <a:p>
            <a:pPr marL="457200" lvl="0" indent="-342900" algn="l" rtl="0">
              <a:lnSpc>
                <a:spcPct val="100000"/>
              </a:lnSpc>
              <a:spcBef>
                <a:spcPts val="600"/>
              </a:spcBef>
              <a:spcAft>
                <a:spcPts val="0"/>
              </a:spcAft>
              <a:buSzPts val="1800"/>
              <a:buChar char="•"/>
            </a:pPr>
            <a:r>
              <a:rPr lang="en-US" sz="2000"/>
              <a:t>At-Risk Accountability (State Legislature) </a:t>
            </a:r>
            <a:endParaRPr/>
          </a:p>
          <a:p>
            <a:pPr marL="457200" lvl="0" indent="-342900" algn="l" rtl="0">
              <a:lnSpc>
                <a:spcPct val="100000"/>
              </a:lnSpc>
              <a:spcBef>
                <a:spcPts val="600"/>
              </a:spcBef>
              <a:spcAft>
                <a:spcPts val="0"/>
              </a:spcAft>
              <a:buSzPts val="1800"/>
              <a:buChar char="•"/>
            </a:pPr>
            <a:r>
              <a:rPr lang="en-US" sz="2000"/>
              <a:t>Legislative Needs Assessment (State Legislature) </a:t>
            </a:r>
            <a:endParaRPr/>
          </a:p>
          <a:p>
            <a:pPr marL="457200" lvl="0" indent="-342900" algn="l" rtl="0">
              <a:lnSpc>
                <a:spcPct val="100000"/>
              </a:lnSpc>
              <a:spcBef>
                <a:spcPts val="600"/>
              </a:spcBef>
              <a:spcAft>
                <a:spcPts val="0"/>
              </a:spcAft>
              <a:buSzPts val="1800"/>
              <a:buChar char="•"/>
            </a:pPr>
            <a:r>
              <a:rPr lang="en-US" sz="2000"/>
              <a:t>Title I ESEA (Federal Government)  </a:t>
            </a:r>
            <a:endParaRPr/>
          </a:p>
          <a:p>
            <a:pPr marL="457200" lvl="0" indent="-228600" algn="l" rtl="0">
              <a:lnSpc>
                <a:spcPct val="100000"/>
              </a:lnSpc>
              <a:spcBef>
                <a:spcPts val="600"/>
              </a:spcBef>
              <a:spcAft>
                <a:spcPts val="0"/>
              </a:spcAft>
              <a:buSzPts val="1800"/>
              <a:buNone/>
            </a:pPr>
            <a:endParaRPr/>
          </a:p>
        </p:txBody>
      </p:sp>
      <p:sp>
        <p:nvSpPr>
          <p:cNvPr id="314" name="Google Shape;314;g3f338b875b8_0_94"/>
          <p:cNvSpPr txBox="1">
            <a:spLocks noGrp="1"/>
          </p:cNvSpPr>
          <p:nvPr>
            <p:ph type="title"/>
          </p:nvPr>
        </p:nvSpPr>
        <p:spPr>
          <a:xfrm>
            <a:off x="1031838" y="318510"/>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ct val="40909"/>
              <a:buNone/>
            </a:pPr>
            <a:r>
              <a:rPr lang="en-US"/>
              <a:t>How Do We Move School Improvement?</a:t>
            </a:r>
            <a:endParaRPr/>
          </a:p>
        </p:txBody>
      </p:sp>
      <p:pic>
        <p:nvPicPr>
          <p:cNvPr id="315" name="Google Shape;315;g3f338b875b8_0_94" descr="Single gear outline"/>
          <p:cNvPicPr preferRelativeResize="0"/>
          <p:nvPr/>
        </p:nvPicPr>
        <p:blipFill rotWithShape="1">
          <a:blip r:embed="rId3">
            <a:alphaModFix/>
          </a:blip>
          <a:srcRect/>
          <a:stretch/>
        </p:blipFill>
        <p:spPr>
          <a:xfrm>
            <a:off x="3238052" y="4337179"/>
            <a:ext cx="2119256" cy="2119256"/>
          </a:xfrm>
          <a:prstGeom prst="rect">
            <a:avLst/>
          </a:prstGeom>
          <a:noFill/>
          <a:ln>
            <a:noFill/>
          </a:ln>
        </p:spPr>
      </p:pic>
      <p:pic>
        <p:nvPicPr>
          <p:cNvPr id="316" name="Google Shape;316;g3f338b875b8_0_94" descr="Single gear outline"/>
          <p:cNvPicPr preferRelativeResize="0"/>
          <p:nvPr/>
        </p:nvPicPr>
        <p:blipFill rotWithShape="1">
          <a:blip r:embed="rId3">
            <a:alphaModFix/>
          </a:blip>
          <a:srcRect/>
          <a:stretch/>
        </p:blipFill>
        <p:spPr>
          <a:xfrm>
            <a:off x="4466217" y="3596694"/>
            <a:ext cx="2119256" cy="2119256"/>
          </a:xfrm>
          <a:prstGeom prst="rect">
            <a:avLst/>
          </a:prstGeom>
          <a:noFill/>
          <a:ln>
            <a:noFill/>
          </a:ln>
        </p:spPr>
      </p:pic>
      <p:pic>
        <p:nvPicPr>
          <p:cNvPr id="317" name="Google Shape;317;g3f338b875b8_0_94" descr="Single gear outline"/>
          <p:cNvPicPr preferRelativeResize="0"/>
          <p:nvPr/>
        </p:nvPicPr>
        <p:blipFill rotWithShape="1">
          <a:blip r:embed="rId3">
            <a:alphaModFix/>
          </a:blip>
          <a:srcRect/>
          <a:stretch/>
        </p:blipFill>
        <p:spPr>
          <a:xfrm>
            <a:off x="5689898" y="4339253"/>
            <a:ext cx="2119256" cy="2119256"/>
          </a:xfrm>
          <a:prstGeom prst="rect">
            <a:avLst/>
          </a:prstGeom>
          <a:noFill/>
          <a:ln>
            <a:noFill/>
          </a:ln>
        </p:spPr>
      </p:pic>
      <p:pic>
        <p:nvPicPr>
          <p:cNvPr id="318" name="Google Shape;318;g3f338b875b8_0_94" descr="Single gear outline"/>
          <p:cNvPicPr preferRelativeResize="0"/>
          <p:nvPr/>
        </p:nvPicPr>
        <p:blipFill rotWithShape="1">
          <a:blip r:embed="rId3">
            <a:alphaModFix/>
          </a:blip>
          <a:srcRect/>
          <a:stretch/>
        </p:blipFill>
        <p:spPr>
          <a:xfrm>
            <a:off x="6470276" y="3132268"/>
            <a:ext cx="2119256" cy="21192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pic>
        <p:nvPicPr>
          <p:cNvPr id="323" name="Google Shape;323;g3f338b875b8_0_103"/>
          <p:cNvPicPr preferRelativeResize="0">
            <a:picLocks noGrp="1"/>
          </p:cNvPicPr>
          <p:nvPr>
            <p:ph type="body" idx="1"/>
          </p:nvPr>
        </p:nvPicPr>
        <p:blipFill rotWithShape="1">
          <a:blip r:embed="rId3">
            <a:alphaModFix/>
          </a:blip>
          <a:srcRect t="5362" b="12651"/>
          <a:stretch/>
        </p:blipFill>
        <p:spPr>
          <a:xfrm>
            <a:off x="4188250" y="1945250"/>
            <a:ext cx="7165500" cy="3960000"/>
          </a:xfrm>
          <a:prstGeom prst="rect">
            <a:avLst/>
          </a:prstGeom>
          <a:noFill/>
          <a:ln>
            <a:noFill/>
          </a:ln>
        </p:spPr>
      </p:pic>
      <p:sp>
        <p:nvSpPr>
          <p:cNvPr id="324" name="Google Shape;324;g3f338b875b8_0_10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800"/>
              <a:buNone/>
            </a:pPr>
            <a:r>
              <a:rPr lang="en-US"/>
              <a:t>Aligning School Improvement</a:t>
            </a:r>
            <a:endParaRPr/>
          </a:p>
        </p:txBody>
      </p:sp>
      <p:sp>
        <p:nvSpPr>
          <p:cNvPr id="325" name="Google Shape;325;g3f338b875b8_0_103"/>
          <p:cNvSpPr txBox="1"/>
          <p:nvPr/>
        </p:nvSpPr>
        <p:spPr>
          <a:xfrm>
            <a:off x="661452" y="2088474"/>
            <a:ext cx="3526800" cy="344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3400" b="0" i="0" u="none" strike="noStrike" cap="none">
                <a:solidFill>
                  <a:srgbClr val="000000"/>
                </a:solidFill>
                <a:latin typeface="Arial"/>
                <a:ea typeface="Arial"/>
                <a:cs typeface="Arial"/>
                <a:sym typeface="Arial"/>
              </a:rPr>
              <a:t>One combined system with aligned identification, plans, supports, and evaluation.</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g3f46c76a7ca_0_213"/>
          <p:cNvSpPr txBox="1">
            <a:spLocks noGrp="1"/>
          </p:cNvSpPr>
          <p:nvPr>
            <p:ph type="body" idx="1"/>
          </p:nvPr>
        </p:nvSpPr>
        <p:spPr>
          <a:xfrm>
            <a:off x="838200" y="1415823"/>
            <a:ext cx="10515600" cy="4533000"/>
          </a:xfrm>
          <a:prstGeom prst="rect">
            <a:avLst/>
          </a:prstGeom>
        </p:spPr>
        <p:txBody>
          <a:bodyPr spcFirstLastPara="1" wrap="square" lIns="91425" tIns="45700" rIns="91425" bIns="45700" anchor="t" anchorCtr="0">
            <a:normAutofit/>
          </a:bodyPr>
          <a:lstStyle/>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KESA 6-month Check-in</a:t>
            </a:r>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School Improvement Day - register all participants</a:t>
            </a:r>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Submission of Action Plan</a:t>
            </a:r>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Implementation of Action Plan</a:t>
            </a:r>
            <a:endParaRPr/>
          </a:p>
        </p:txBody>
      </p:sp>
      <p:sp>
        <p:nvSpPr>
          <p:cNvPr id="332" name="Google Shape;332;g3f46c76a7ca_0_213"/>
          <p:cNvSpPr txBox="1">
            <a:spLocks noGrp="1"/>
          </p:cNvSpPr>
          <p:nvPr>
            <p:ph type="title"/>
          </p:nvPr>
        </p:nvSpPr>
        <p:spPr>
          <a:xfrm>
            <a:off x="299850" y="216250"/>
            <a:ext cx="11592300" cy="1325700"/>
          </a:xfrm>
          <a:prstGeom prst="rect">
            <a:avLst/>
          </a:prstGeom>
        </p:spPr>
        <p:txBody>
          <a:bodyPr spcFirstLastPara="1" wrap="square" lIns="91425" tIns="45700" rIns="91425" bIns="45700" anchor="ctr" anchorCtr="0">
            <a:normAutofit fontScale="90000"/>
          </a:bodyPr>
          <a:lstStyle/>
          <a:p>
            <a:pPr marL="0" lvl="0" indent="0" algn="l" rtl="0">
              <a:spcBef>
                <a:spcPts val="0"/>
              </a:spcBef>
              <a:spcAft>
                <a:spcPts val="0"/>
              </a:spcAft>
              <a:buNone/>
            </a:pPr>
            <a:r>
              <a:rPr lang="en-US"/>
              <a:t>What are we expected to do in KESA this year?</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g3f51882805f_0_0"/>
          <p:cNvSpPr txBox="1">
            <a:spLocks noGrp="1"/>
          </p:cNvSpPr>
          <p:nvPr>
            <p:ph type="title"/>
          </p:nvPr>
        </p:nvSpPr>
        <p:spPr>
          <a:xfrm>
            <a:off x="952500" y="-7300"/>
            <a:ext cx="102870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Open Sans SemiBold"/>
              <a:buNone/>
            </a:pPr>
            <a:r>
              <a:rPr lang="en-US"/>
              <a:t>What is an accreditation decision based on in 2026-2027?</a:t>
            </a:r>
            <a:endParaRPr/>
          </a:p>
        </p:txBody>
      </p:sp>
      <p:sp>
        <p:nvSpPr>
          <p:cNvPr id="338" name="Google Shape;338;g3f51882805f_0_0"/>
          <p:cNvSpPr txBox="1"/>
          <p:nvPr/>
        </p:nvSpPr>
        <p:spPr>
          <a:xfrm>
            <a:off x="1181049" y="6016308"/>
            <a:ext cx="95784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Open Sans Light"/>
              <a:buNone/>
            </a:pPr>
            <a:r>
              <a:rPr lang="en-US" sz="1800" b="0" i="0" u="none" strike="noStrike" cap="none">
                <a:solidFill>
                  <a:schemeClr val="dk1"/>
                </a:solidFill>
                <a:latin typeface="Open Sans Light"/>
                <a:ea typeface="Open Sans Light"/>
                <a:cs typeface="Open Sans Light"/>
                <a:sym typeface="Open Sans Light"/>
              </a:rPr>
              <a:t> </a:t>
            </a:r>
            <a:endParaRPr sz="1400" b="0" i="0" u="none" strike="noStrike" cap="none">
              <a:solidFill>
                <a:srgbClr val="000000"/>
              </a:solidFill>
              <a:latin typeface="Arial"/>
              <a:ea typeface="Arial"/>
              <a:cs typeface="Arial"/>
              <a:sym typeface="Arial"/>
            </a:endParaRPr>
          </a:p>
        </p:txBody>
      </p:sp>
      <p:graphicFrame>
        <p:nvGraphicFramePr>
          <p:cNvPr id="339" name="Google Shape;339;g3f51882805f_0_0"/>
          <p:cNvGraphicFramePr/>
          <p:nvPr/>
        </p:nvGraphicFramePr>
        <p:xfrm>
          <a:off x="952500" y="1495875"/>
          <a:ext cx="10287000" cy="4373450"/>
        </p:xfrm>
        <a:graphic>
          <a:graphicData uri="http://schemas.openxmlformats.org/drawingml/2006/table">
            <a:tbl>
              <a:tblPr>
                <a:noFill/>
                <a:tableStyleId>{1443AABD-B198-4B0B-8DF7-C5C4AF51FE2D}</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931575">
                <a:tc>
                  <a:txBody>
                    <a:bodyPr/>
                    <a:lstStyle/>
                    <a:p>
                      <a:pPr marL="0" lvl="0" indent="0" algn="ctr" rtl="0">
                        <a:spcBef>
                          <a:spcPts val="0"/>
                        </a:spcBef>
                        <a:spcAft>
                          <a:spcPts val="0"/>
                        </a:spcAft>
                        <a:buNone/>
                      </a:pPr>
                      <a:r>
                        <a:rPr lang="en-US" sz="2000" b="1">
                          <a:solidFill>
                            <a:schemeClr val="dk1"/>
                          </a:solidFill>
                          <a:latin typeface="Open Sans"/>
                          <a:ea typeface="Open Sans"/>
                          <a:cs typeface="Open Sans"/>
                          <a:sym typeface="Open Sans"/>
                        </a:rPr>
                        <a:t>KESA Area</a:t>
                      </a:r>
                      <a:endParaRPr sz="2000" b="1">
                        <a:solidFill>
                          <a:schemeClr val="dk1"/>
                        </a:solidFill>
                        <a:latin typeface="Open Sans"/>
                        <a:ea typeface="Open Sans"/>
                        <a:cs typeface="Open Sans"/>
                        <a:sym typeface="Open Sans"/>
                      </a:endParaRPr>
                    </a:p>
                  </a:txBody>
                  <a:tcPr marL="91425" marR="91425" marT="91425" marB="91425">
                    <a:solidFill>
                      <a:schemeClr val="accent3"/>
                    </a:solidFill>
                  </a:tcPr>
                </a:tc>
                <a:tc>
                  <a:txBody>
                    <a:bodyPr/>
                    <a:lstStyle/>
                    <a:p>
                      <a:pPr marL="0" lvl="0" indent="0" algn="ctr" rtl="0">
                        <a:spcBef>
                          <a:spcPts val="0"/>
                        </a:spcBef>
                        <a:spcAft>
                          <a:spcPts val="0"/>
                        </a:spcAft>
                        <a:buNone/>
                      </a:pPr>
                      <a:r>
                        <a:rPr lang="en-US" sz="2000" b="1">
                          <a:solidFill>
                            <a:schemeClr val="dk1"/>
                          </a:solidFill>
                          <a:latin typeface="Open Sans"/>
                          <a:ea typeface="Open Sans"/>
                          <a:cs typeface="Open Sans"/>
                          <a:sym typeface="Open Sans"/>
                        </a:rPr>
                        <a:t>What is evaluated?</a:t>
                      </a:r>
                      <a:endParaRPr sz="2000" b="1">
                        <a:solidFill>
                          <a:schemeClr val="dk1"/>
                        </a:solidFill>
                        <a:latin typeface="Open Sans"/>
                        <a:ea typeface="Open Sans"/>
                        <a:cs typeface="Open Sans"/>
                        <a:sym typeface="Open Sans"/>
                      </a:endParaRPr>
                    </a:p>
                  </a:txBody>
                  <a:tcPr marL="91425" marR="91425" marT="91425" marB="91425">
                    <a:solidFill>
                      <a:schemeClr val="accent3"/>
                    </a:solidFill>
                  </a:tcPr>
                </a:tc>
                <a:tc>
                  <a:txBody>
                    <a:bodyPr/>
                    <a:lstStyle/>
                    <a:p>
                      <a:pPr marL="0" lvl="0" indent="0" algn="ctr" rtl="0">
                        <a:spcBef>
                          <a:spcPts val="0"/>
                        </a:spcBef>
                        <a:spcAft>
                          <a:spcPts val="0"/>
                        </a:spcAft>
                        <a:buNone/>
                      </a:pPr>
                      <a:r>
                        <a:rPr lang="en-US" sz="2000" b="1">
                          <a:solidFill>
                            <a:schemeClr val="dk1"/>
                          </a:solidFill>
                          <a:latin typeface="Open Sans"/>
                          <a:ea typeface="Open Sans"/>
                          <a:cs typeface="Open Sans"/>
                          <a:sym typeface="Open Sans"/>
                        </a:rPr>
                        <a:t>What are the standards used to evaluate?</a:t>
                      </a:r>
                      <a:endParaRPr sz="2000" b="1">
                        <a:solidFill>
                          <a:schemeClr val="dk1"/>
                        </a:solidFill>
                        <a:latin typeface="Open Sans"/>
                        <a:ea typeface="Open Sans"/>
                        <a:cs typeface="Open Sans"/>
                        <a:sym typeface="Open Sans"/>
                      </a:endParaRPr>
                    </a:p>
                  </a:txBody>
                  <a:tcPr marL="91425" marR="91425" marT="91425" marB="91425">
                    <a:solidFill>
                      <a:schemeClr val="accent3"/>
                    </a:solidFill>
                  </a:tcPr>
                </a:tc>
                <a:extLst>
                  <a:ext uri="{0D108BD9-81ED-4DB2-BD59-A6C34878D82A}">
                    <a16:rowId xmlns:a16="http://schemas.microsoft.com/office/drawing/2014/main" val="10000"/>
                  </a:ext>
                </a:extLst>
              </a:tr>
              <a:tr h="1240425">
                <a:tc>
                  <a:txBody>
                    <a:bodyPr/>
                    <a:lstStyle/>
                    <a:p>
                      <a:pPr marL="0" lvl="0" indent="0" algn="ctr" rtl="0">
                        <a:spcBef>
                          <a:spcPts val="0"/>
                        </a:spcBef>
                        <a:spcAft>
                          <a:spcPts val="0"/>
                        </a:spcAft>
                        <a:buNone/>
                      </a:pPr>
                      <a:r>
                        <a:rPr lang="en-US" sz="2000" b="1">
                          <a:solidFill>
                            <a:schemeClr val="dk1"/>
                          </a:solidFill>
                          <a:latin typeface="Open Sans"/>
                          <a:ea typeface="Open Sans"/>
                          <a:cs typeface="Open Sans"/>
                          <a:sym typeface="Open Sans"/>
                        </a:rPr>
                        <a:t>School Improvement</a:t>
                      </a:r>
                      <a:endParaRPr sz="2000" b="1">
                        <a:solidFill>
                          <a:schemeClr val="dk1"/>
                        </a:solidFill>
                        <a:latin typeface="Open Sans"/>
                        <a:ea typeface="Open Sans"/>
                        <a:cs typeface="Open Sans"/>
                        <a:sym typeface="Open Sans"/>
                      </a:endParaRPr>
                    </a:p>
                  </a:txBody>
                  <a:tcPr marL="91425" marR="91425" marT="91425" marB="91425"/>
                </a:tc>
                <a:tc>
                  <a:txBody>
                    <a:bodyPr/>
                    <a:lstStyle/>
                    <a:p>
                      <a:pPr marL="0" lvl="0" indent="0" algn="ctr" rtl="0">
                        <a:spcBef>
                          <a:spcPts val="0"/>
                        </a:spcBef>
                        <a:spcAft>
                          <a:spcPts val="0"/>
                        </a:spcAft>
                        <a:buNone/>
                      </a:pPr>
                      <a:r>
                        <a:rPr lang="en-US" sz="2000">
                          <a:solidFill>
                            <a:schemeClr val="dk1"/>
                          </a:solidFill>
                          <a:latin typeface="Open Sans"/>
                          <a:ea typeface="Open Sans"/>
                          <a:cs typeface="Open Sans"/>
                          <a:sym typeface="Open Sans"/>
                        </a:rPr>
                        <a:t>Each System’s KESA Action Plan</a:t>
                      </a:r>
                      <a:endParaRPr sz="2000">
                        <a:solidFill>
                          <a:schemeClr val="dk1"/>
                        </a:solidFill>
                        <a:latin typeface="Open Sans"/>
                        <a:ea typeface="Open Sans"/>
                        <a:cs typeface="Open Sans"/>
                        <a:sym typeface="Open Sans"/>
                      </a:endParaRPr>
                    </a:p>
                  </a:txBody>
                  <a:tcPr marL="91425" marR="91425" marT="91425" marB="91425"/>
                </a:tc>
                <a:tc>
                  <a:txBody>
                    <a:bodyPr/>
                    <a:lstStyle/>
                    <a:p>
                      <a:pPr marL="0" lvl="0" indent="0" algn="l" rtl="0">
                        <a:spcBef>
                          <a:spcPts val="0"/>
                        </a:spcBef>
                        <a:spcAft>
                          <a:spcPts val="0"/>
                        </a:spcAft>
                        <a:buNone/>
                      </a:pPr>
                      <a:r>
                        <a:rPr lang="en-US" sz="2000">
                          <a:solidFill>
                            <a:schemeClr val="dk1"/>
                          </a:solidFill>
                          <a:latin typeface="Open Sans"/>
                          <a:ea typeface="Open Sans"/>
                          <a:cs typeface="Open Sans"/>
                          <a:sym typeface="Open Sans"/>
                        </a:rPr>
                        <a:t>Ready-to-Implement Action Plan:</a:t>
                      </a:r>
                      <a:endParaRPr sz="2000">
                        <a:solidFill>
                          <a:schemeClr val="dk1"/>
                        </a:solidFill>
                        <a:latin typeface="Open Sans"/>
                        <a:ea typeface="Open Sans"/>
                        <a:cs typeface="Open Sans"/>
                        <a:sym typeface="Open Sans"/>
                      </a:endParaRPr>
                    </a:p>
                    <a:p>
                      <a:pPr marL="457200" lvl="0" indent="-355600" algn="l" rtl="0">
                        <a:spcBef>
                          <a:spcPts val="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Clear</a:t>
                      </a:r>
                      <a:endParaRPr sz="2000">
                        <a:solidFill>
                          <a:schemeClr val="dk1"/>
                        </a:solidFill>
                        <a:latin typeface="Open Sans"/>
                        <a:ea typeface="Open Sans"/>
                        <a:cs typeface="Open Sans"/>
                        <a:sym typeface="Open Sans"/>
                      </a:endParaRPr>
                    </a:p>
                    <a:p>
                      <a:pPr marL="457200" lvl="0" indent="-355600" algn="l" rtl="0">
                        <a:spcBef>
                          <a:spcPts val="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Aligned</a:t>
                      </a:r>
                      <a:endParaRPr sz="2000">
                        <a:solidFill>
                          <a:schemeClr val="dk1"/>
                        </a:solidFill>
                        <a:latin typeface="Open Sans"/>
                        <a:ea typeface="Open Sans"/>
                        <a:cs typeface="Open Sans"/>
                        <a:sym typeface="Open Sans"/>
                      </a:endParaRPr>
                    </a:p>
                    <a:p>
                      <a:pPr marL="457200" lvl="0" indent="-355600" algn="l" rtl="0">
                        <a:spcBef>
                          <a:spcPts val="0"/>
                        </a:spcBef>
                        <a:spcAft>
                          <a:spcPts val="0"/>
                        </a:spcAft>
                        <a:buClr>
                          <a:schemeClr val="dk1"/>
                        </a:buClr>
                        <a:buSzPts val="2000"/>
                        <a:buFont typeface="Open Sans"/>
                        <a:buChar char="●"/>
                      </a:pPr>
                      <a:r>
                        <a:rPr lang="en-US" sz="2000">
                          <a:solidFill>
                            <a:schemeClr val="dk1"/>
                          </a:solidFill>
                          <a:latin typeface="Open Sans"/>
                          <a:ea typeface="Open Sans"/>
                          <a:cs typeface="Open Sans"/>
                          <a:sym typeface="Open Sans"/>
                        </a:rPr>
                        <a:t>Data-driven</a:t>
                      </a:r>
                      <a:endParaRPr sz="2000">
                        <a:solidFill>
                          <a:schemeClr val="dk1"/>
                        </a:solidFill>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1"/>
                  </a:ext>
                </a:extLst>
              </a:tr>
              <a:tr h="913650">
                <a:tc>
                  <a:txBody>
                    <a:bodyPr/>
                    <a:lstStyle/>
                    <a:p>
                      <a:pPr marL="0" lvl="0" indent="0" algn="ctr" rtl="0">
                        <a:spcBef>
                          <a:spcPts val="0"/>
                        </a:spcBef>
                        <a:spcAft>
                          <a:spcPts val="0"/>
                        </a:spcAft>
                        <a:buNone/>
                      </a:pPr>
                      <a:r>
                        <a:rPr lang="en-US" sz="2000" b="1">
                          <a:solidFill>
                            <a:schemeClr val="dk1"/>
                          </a:solidFill>
                          <a:latin typeface="Open Sans"/>
                          <a:ea typeface="Open Sans"/>
                          <a:cs typeface="Open Sans"/>
                          <a:sym typeface="Open Sans"/>
                        </a:rPr>
                        <a:t>Student Outcomes</a:t>
                      </a:r>
                      <a:endParaRPr sz="2000" b="1">
                        <a:solidFill>
                          <a:schemeClr val="dk1"/>
                        </a:solidFill>
                        <a:latin typeface="Open Sans"/>
                        <a:ea typeface="Open Sans"/>
                        <a:cs typeface="Open Sans"/>
                        <a:sym typeface="Open Sans"/>
                      </a:endParaRPr>
                    </a:p>
                  </a:txBody>
                  <a:tcPr marL="91425" marR="91425" marT="91425" marB="91425"/>
                </a:tc>
                <a:tc>
                  <a:txBody>
                    <a:bodyPr/>
                    <a:lstStyle/>
                    <a:p>
                      <a:pPr marL="0" lvl="0" indent="0" algn="ctr" rtl="0">
                        <a:spcBef>
                          <a:spcPts val="0"/>
                        </a:spcBef>
                        <a:spcAft>
                          <a:spcPts val="0"/>
                        </a:spcAft>
                        <a:buNone/>
                      </a:pPr>
                      <a:r>
                        <a:rPr lang="en-US" sz="2000">
                          <a:solidFill>
                            <a:schemeClr val="dk1"/>
                          </a:solidFill>
                          <a:latin typeface="Open Sans"/>
                          <a:ea typeface="Open Sans"/>
                          <a:cs typeface="Open Sans"/>
                          <a:sym typeface="Open Sans"/>
                        </a:rPr>
                        <a:t>In process</a:t>
                      </a:r>
                      <a:endParaRPr sz="2000">
                        <a:solidFill>
                          <a:schemeClr val="dk1"/>
                        </a:solidFill>
                        <a:latin typeface="Open Sans"/>
                        <a:ea typeface="Open Sans"/>
                        <a:cs typeface="Open Sans"/>
                        <a:sym typeface="Open Sans"/>
                      </a:endParaRPr>
                    </a:p>
                  </a:txBody>
                  <a:tcPr marL="91425" marR="91425" marT="91425" marB="91425"/>
                </a:tc>
                <a:tc>
                  <a:txBody>
                    <a:bodyPr/>
                    <a:lstStyle/>
                    <a:p>
                      <a:pPr marL="0" lvl="0" indent="0" algn="ctr" rtl="0">
                        <a:spcBef>
                          <a:spcPts val="0"/>
                        </a:spcBef>
                        <a:spcAft>
                          <a:spcPts val="0"/>
                        </a:spcAft>
                        <a:buNone/>
                      </a:pPr>
                      <a:r>
                        <a:rPr lang="en-US" sz="2000">
                          <a:solidFill>
                            <a:schemeClr val="dk1"/>
                          </a:solidFill>
                          <a:latin typeface="Open Sans"/>
                          <a:ea typeface="Open Sans"/>
                          <a:cs typeface="Open Sans"/>
                          <a:sym typeface="Open Sans"/>
                        </a:rPr>
                        <a:t>In process </a:t>
                      </a:r>
                      <a:endParaRPr sz="2000">
                        <a:solidFill>
                          <a:schemeClr val="dk1"/>
                        </a:solidFill>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2"/>
                  </a:ext>
                </a:extLst>
              </a:tr>
              <a:tr h="821375">
                <a:tc>
                  <a:txBody>
                    <a:bodyPr/>
                    <a:lstStyle/>
                    <a:p>
                      <a:pPr marL="0" lvl="0" indent="0" algn="ctr" rtl="0">
                        <a:spcBef>
                          <a:spcPts val="0"/>
                        </a:spcBef>
                        <a:spcAft>
                          <a:spcPts val="0"/>
                        </a:spcAft>
                        <a:buNone/>
                      </a:pPr>
                      <a:r>
                        <a:rPr lang="en-US" sz="2000" b="1">
                          <a:solidFill>
                            <a:schemeClr val="dk1"/>
                          </a:solidFill>
                          <a:latin typeface="Open Sans"/>
                          <a:ea typeface="Open Sans"/>
                          <a:cs typeface="Open Sans"/>
                          <a:sym typeface="Open Sans"/>
                        </a:rPr>
                        <a:t>Compliance</a:t>
                      </a:r>
                      <a:endParaRPr sz="2000" b="1">
                        <a:solidFill>
                          <a:schemeClr val="dk1"/>
                        </a:solidFill>
                        <a:latin typeface="Open Sans"/>
                        <a:ea typeface="Open Sans"/>
                        <a:cs typeface="Open Sans"/>
                        <a:sym typeface="Open Sans"/>
                      </a:endParaRPr>
                    </a:p>
                  </a:txBody>
                  <a:tcPr marL="91425" marR="91425" marT="91425" marB="91425"/>
                </a:tc>
                <a:tc>
                  <a:txBody>
                    <a:bodyPr/>
                    <a:lstStyle/>
                    <a:p>
                      <a:pPr marL="0" lvl="0" indent="0" algn="ctr" rtl="0">
                        <a:spcBef>
                          <a:spcPts val="0"/>
                        </a:spcBef>
                        <a:spcAft>
                          <a:spcPts val="0"/>
                        </a:spcAft>
                        <a:buNone/>
                      </a:pPr>
                      <a:r>
                        <a:rPr lang="en-US" sz="2000">
                          <a:solidFill>
                            <a:schemeClr val="dk1"/>
                          </a:solidFill>
                          <a:latin typeface="Open Sans"/>
                          <a:ea typeface="Open Sans"/>
                          <a:cs typeface="Open Sans"/>
                          <a:sym typeface="Open Sans"/>
                        </a:rPr>
                        <a:t>Each KESA Compliance Area (10)</a:t>
                      </a:r>
                      <a:endParaRPr sz="2000">
                        <a:solidFill>
                          <a:schemeClr val="dk1"/>
                        </a:solidFill>
                        <a:latin typeface="Open Sans"/>
                        <a:ea typeface="Open Sans"/>
                        <a:cs typeface="Open Sans"/>
                        <a:sym typeface="Open Sans"/>
                      </a:endParaRPr>
                    </a:p>
                  </a:txBody>
                  <a:tcPr marL="91425" marR="91425" marT="91425" marB="91425"/>
                </a:tc>
                <a:tc>
                  <a:txBody>
                    <a:bodyPr/>
                    <a:lstStyle/>
                    <a:p>
                      <a:pPr marL="0" lvl="0" indent="0" algn="ctr" rtl="0">
                        <a:spcBef>
                          <a:spcPts val="0"/>
                        </a:spcBef>
                        <a:spcAft>
                          <a:spcPts val="0"/>
                        </a:spcAft>
                        <a:buNone/>
                      </a:pPr>
                      <a:r>
                        <a:rPr lang="en-US" sz="2000" u="sng">
                          <a:solidFill>
                            <a:schemeClr val="hlink"/>
                          </a:solidFill>
                          <a:latin typeface="Open Sans"/>
                          <a:ea typeface="Open Sans"/>
                          <a:cs typeface="Open Sans"/>
                          <a:sym typeface="Open Sans"/>
                          <a:hlinkClick r:id="rId3"/>
                        </a:rPr>
                        <a:t>26-27 KESA Compliance Guide</a:t>
                      </a:r>
                      <a:endParaRPr sz="2000">
                        <a:solidFill>
                          <a:schemeClr val="dk1"/>
                        </a:solidFill>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3f338b875b8_2_263"/>
          <p:cNvSpPr/>
          <p:nvPr/>
        </p:nvSpPr>
        <p:spPr>
          <a:xfrm>
            <a:off x="0" y="0"/>
            <a:ext cx="12192000" cy="822325"/>
          </a:xfrm>
          <a:custGeom>
            <a:avLst/>
            <a:gdLst/>
            <a:ahLst/>
            <a:cxnLst/>
            <a:rect l="l" t="t" r="r" b="b"/>
            <a:pathLst>
              <a:path w="7680" h="518" extrusionOk="0">
                <a:moveTo>
                  <a:pt x="0" y="0"/>
                </a:moveTo>
                <a:lnTo>
                  <a:pt x="0" y="518"/>
                </a:lnTo>
                <a:lnTo>
                  <a:pt x="7680" y="518"/>
                </a:lnTo>
                <a:lnTo>
                  <a:pt x="7680" y="0"/>
                </a:lnTo>
                <a:lnTo>
                  <a:pt x="0" y="0"/>
                </a:lnTo>
                <a:lnTo>
                  <a:pt x="0" y="0"/>
                </a:lnTo>
                <a:close/>
              </a:path>
            </a:pathLst>
          </a:custGeom>
          <a:solidFill>
            <a:srgbClr val="12294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g3f338b875b8_2_263"/>
          <p:cNvSpPr/>
          <p:nvPr/>
        </p:nvSpPr>
        <p:spPr>
          <a:xfrm>
            <a:off x="471475" y="877200"/>
            <a:ext cx="4125527" cy="5522673"/>
          </a:xfrm>
          <a:custGeom>
            <a:avLst/>
            <a:gdLst/>
            <a:ahLst/>
            <a:cxnLst/>
            <a:rect l="l" t="t" r="r" b="b"/>
            <a:pathLst>
              <a:path w="1668" h="3276" extrusionOk="0">
                <a:moveTo>
                  <a:pt x="0" y="0"/>
                </a:moveTo>
                <a:lnTo>
                  <a:pt x="1668" y="0"/>
                </a:lnTo>
                <a:lnTo>
                  <a:pt x="1668" y="180"/>
                </a:lnTo>
                <a:lnTo>
                  <a:pt x="0" y="180"/>
                </a:lnTo>
                <a:lnTo>
                  <a:pt x="0" y="0"/>
                </a:lnTo>
                <a:close/>
                <a:moveTo>
                  <a:pt x="0" y="180"/>
                </a:moveTo>
                <a:lnTo>
                  <a:pt x="1668" y="180"/>
                </a:lnTo>
                <a:lnTo>
                  <a:pt x="1668" y="360"/>
                </a:lnTo>
                <a:lnTo>
                  <a:pt x="0" y="360"/>
                </a:lnTo>
                <a:lnTo>
                  <a:pt x="0" y="180"/>
                </a:lnTo>
                <a:close/>
                <a:moveTo>
                  <a:pt x="0" y="360"/>
                </a:moveTo>
                <a:lnTo>
                  <a:pt x="1668" y="360"/>
                </a:lnTo>
                <a:lnTo>
                  <a:pt x="1668" y="1116"/>
                </a:lnTo>
                <a:lnTo>
                  <a:pt x="0" y="1116"/>
                </a:lnTo>
                <a:lnTo>
                  <a:pt x="0" y="360"/>
                </a:lnTo>
                <a:close/>
                <a:moveTo>
                  <a:pt x="0" y="1116"/>
                </a:moveTo>
                <a:lnTo>
                  <a:pt x="1668" y="1116"/>
                </a:lnTo>
                <a:lnTo>
                  <a:pt x="1668" y="1872"/>
                </a:lnTo>
                <a:lnTo>
                  <a:pt x="0" y="1872"/>
                </a:lnTo>
                <a:lnTo>
                  <a:pt x="0" y="1116"/>
                </a:lnTo>
                <a:close/>
                <a:moveTo>
                  <a:pt x="0" y="1872"/>
                </a:moveTo>
                <a:lnTo>
                  <a:pt x="1668" y="1872"/>
                </a:lnTo>
                <a:lnTo>
                  <a:pt x="1668" y="2628"/>
                </a:lnTo>
                <a:lnTo>
                  <a:pt x="0" y="2628"/>
                </a:lnTo>
                <a:lnTo>
                  <a:pt x="0" y="1872"/>
                </a:lnTo>
                <a:close/>
                <a:moveTo>
                  <a:pt x="0" y="2628"/>
                </a:moveTo>
                <a:lnTo>
                  <a:pt x="1668" y="2628"/>
                </a:lnTo>
                <a:lnTo>
                  <a:pt x="1668" y="3276"/>
                </a:lnTo>
                <a:lnTo>
                  <a:pt x="0" y="3276"/>
                </a:lnTo>
                <a:lnTo>
                  <a:pt x="0" y="2628"/>
                </a:lnTo>
                <a:close/>
              </a:path>
            </a:pathLst>
          </a:custGeom>
          <a:solidFill>
            <a:srgbClr val="F1F2F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7" name="Google Shape;347;g3f338b875b8_2_263"/>
          <p:cNvSpPr/>
          <p:nvPr/>
        </p:nvSpPr>
        <p:spPr>
          <a:xfrm>
            <a:off x="565299" y="885836"/>
            <a:ext cx="1752900" cy="29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Open Sans"/>
              <a:buNone/>
            </a:pPr>
            <a:r>
              <a:rPr lang="en-US" sz="1600" b="1" i="0" u="none" strike="noStrike" cap="none">
                <a:solidFill>
                  <a:srgbClr val="000000"/>
                </a:solidFill>
                <a:latin typeface="Open Sans"/>
                <a:ea typeface="Open Sans"/>
                <a:cs typeface="Open Sans"/>
                <a:sym typeface="Open Sans"/>
              </a:rPr>
              <a:t>Fundamentals</a:t>
            </a:r>
            <a:endParaRPr sz="1600" b="0" i="0" u="none" strike="noStrike" cap="none">
              <a:solidFill>
                <a:srgbClr val="12284C"/>
              </a:solidFill>
              <a:latin typeface="Arial"/>
              <a:ea typeface="Arial"/>
              <a:cs typeface="Arial"/>
              <a:sym typeface="Arial"/>
            </a:endParaRPr>
          </a:p>
        </p:txBody>
      </p:sp>
      <p:sp>
        <p:nvSpPr>
          <p:cNvPr id="348" name="Google Shape;348;g3f338b875b8_2_263"/>
          <p:cNvSpPr/>
          <p:nvPr/>
        </p:nvSpPr>
        <p:spPr>
          <a:xfrm>
            <a:off x="569913" y="1171575"/>
            <a:ext cx="3033600" cy="1524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900" b="0" i="1" u="none" strike="noStrike" cap="none">
                <a:solidFill>
                  <a:srgbClr val="000000"/>
                </a:solidFill>
                <a:latin typeface="Open Sans"/>
                <a:ea typeface="Open Sans"/>
                <a:cs typeface="Open Sans"/>
                <a:sym typeface="Open Sans"/>
              </a:rPr>
              <a:t>(The foundation for school improvement in Kansas Schools)</a:t>
            </a:r>
            <a:endParaRPr sz="900" b="0" i="0" u="none" strike="noStrike" cap="none">
              <a:solidFill>
                <a:srgbClr val="12284C"/>
              </a:solidFill>
              <a:latin typeface="Arial"/>
              <a:ea typeface="Arial"/>
              <a:cs typeface="Arial"/>
              <a:sym typeface="Arial"/>
            </a:endParaRPr>
          </a:p>
          <a:p>
            <a:pPr marL="0" marR="0" lvl="0" indent="0" algn="l" rtl="0">
              <a:lnSpc>
                <a:spcPct val="66666"/>
              </a:lnSpc>
              <a:spcBef>
                <a:spcPts val="0"/>
              </a:spcBef>
              <a:spcAft>
                <a:spcPts val="0"/>
              </a:spcAft>
              <a:buClr>
                <a:schemeClr val="dk1"/>
              </a:buClr>
              <a:buSzPts val="1800"/>
              <a:buFont typeface="Arial"/>
              <a:buNone/>
            </a:pPr>
            <a:endParaRPr sz="1800" b="0" i="0" u="none" strike="noStrike" cap="none">
              <a:solidFill>
                <a:srgbClr val="12284C"/>
              </a:solidFill>
              <a:latin typeface="Arial"/>
              <a:ea typeface="Arial"/>
              <a:cs typeface="Arial"/>
              <a:sym typeface="Arial"/>
            </a:endParaRPr>
          </a:p>
        </p:txBody>
      </p:sp>
      <p:sp>
        <p:nvSpPr>
          <p:cNvPr id="349" name="Google Shape;349;g3f338b875b8_2_263"/>
          <p:cNvSpPr/>
          <p:nvPr/>
        </p:nvSpPr>
        <p:spPr>
          <a:xfrm>
            <a:off x="627063" y="1323975"/>
            <a:ext cx="0" cy="276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12284C"/>
              </a:solidFill>
              <a:latin typeface="Arial"/>
              <a:ea typeface="Arial"/>
              <a:cs typeface="Arial"/>
              <a:sym typeface="Arial"/>
            </a:endParaRPr>
          </a:p>
        </p:txBody>
      </p:sp>
      <p:sp>
        <p:nvSpPr>
          <p:cNvPr id="350" name="Google Shape;350;g3f338b875b8_2_263"/>
          <p:cNvSpPr/>
          <p:nvPr/>
        </p:nvSpPr>
        <p:spPr>
          <a:xfrm>
            <a:off x="583444" y="1438355"/>
            <a:ext cx="2168400" cy="196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Structured Literacy</a:t>
            </a:r>
            <a:endParaRPr sz="1400" b="0" i="0" u="none" strike="noStrike" cap="none">
              <a:solidFill>
                <a:srgbClr val="12284C"/>
              </a:solidFill>
              <a:latin typeface="Arial"/>
              <a:ea typeface="Arial"/>
              <a:cs typeface="Arial"/>
              <a:sym typeface="Arial"/>
            </a:endParaRPr>
          </a:p>
        </p:txBody>
      </p:sp>
      <p:sp>
        <p:nvSpPr>
          <p:cNvPr id="351" name="Google Shape;351;g3f338b875b8_2_263"/>
          <p:cNvSpPr/>
          <p:nvPr/>
        </p:nvSpPr>
        <p:spPr>
          <a:xfrm>
            <a:off x="583444" y="1692944"/>
            <a:ext cx="3780000" cy="8604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provide literacy instruction in pre-K-12 aligned to the science of reading and assure teachers and admin are well-trained and knowledgeable in the elements and implementation of structured literacy.</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Open Sans"/>
              <a:buNone/>
            </a:pPr>
            <a:r>
              <a:rPr lang="en-US" sz="900" b="0" i="0" u="none" strike="noStrike" cap="none">
                <a:solidFill>
                  <a:srgbClr val="000000"/>
                </a:solidFill>
                <a:latin typeface="Open Sans"/>
                <a:ea typeface="Open Sans"/>
                <a:cs typeface="Open Sans"/>
                <a:sym typeface="Open Sans"/>
              </a:rPr>
              <a:t> </a:t>
            </a:r>
            <a:endParaRPr sz="900" b="0" i="0" u="none" strike="noStrike" cap="none">
              <a:solidFill>
                <a:srgbClr val="12284C"/>
              </a:solidFill>
              <a:latin typeface="Arial"/>
              <a:ea typeface="Arial"/>
              <a:cs typeface="Arial"/>
              <a:sym typeface="Arial"/>
            </a:endParaRPr>
          </a:p>
        </p:txBody>
      </p:sp>
      <p:sp>
        <p:nvSpPr>
          <p:cNvPr id="352" name="Google Shape;352;g3f338b875b8_2_263"/>
          <p:cNvSpPr/>
          <p:nvPr/>
        </p:nvSpPr>
        <p:spPr>
          <a:xfrm>
            <a:off x="565299" y="2651248"/>
            <a:ext cx="2271900" cy="222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Standards Alignment</a:t>
            </a:r>
            <a:endParaRPr sz="1400" b="0" i="0" u="none" strike="noStrike" cap="none">
              <a:solidFill>
                <a:srgbClr val="12284C"/>
              </a:solidFill>
              <a:latin typeface="Arial"/>
              <a:ea typeface="Arial"/>
              <a:cs typeface="Arial"/>
              <a:sym typeface="Arial"/>
            </a:endParaRPr>
          </a:p>
        </p:txBody>
      </p:sp>
      <p:sp>
        <p:nvSpPr>
          <p:cNvPr id="353" name="Google Shape;353;g3f338b875b8_2_263"/>
          <p:cNvSpPr/>
          <p:nvPr/>
        </p:nvSpPr>
        <p:spPr>
          <a:xfrm>
            <a:off x="566224" y="2887472"/>
            <a:ext cx="3780000" cy="7890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align lessons, instruction, and materials to Kansas standards and clearly identify what students must know and be able to do. This includes interpersonal, intrapersonal, and cognitive skills in pre-K-12.</a:t>
            </a:r>
            <a:endParaRPr sz="1100" b="0" i="0" u="none" strike="noStrike" cap="none">
              <a:solidFill>
                <a:srgbClr val="000000"/>
              </a:solidFill>
              <a:latin typeface="Arial"/>
              <a:ea typeface="Arial"/>
              <a:cs typeface="Arial"/>
              <a:sym typeface="Arial"/>
            </a:endParaRPr>
          </a:p>
        </p:txBody>
      </p:sp>
      <p:sp>
        <p:nvSpPr>
          <p:cNvPr id="354" name="Google Shape;354;g3f338b875b8_2_263"/>
          <p:cNvSpPr/>
          <p:nvPr/>
        </p:nvSpPr>
        <p:spPr>
          <a:xfrm>
            <a:off x="565299" y="3830587"/>
            <a:ext cx="2888100" cy="154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Balanced Assessment System</a:t>
            </a:r>
            <a:endParaRPr sz="1400" b="0" i="0" u="none" strike="noStrike" cap="none">
              <a:solidFill>
                <a:srgbClr val="12284C"/>
              </a:solidFill>
              <a:latin typeface="Arial"/>
              <a:ea typeface="Arial"/>
              <a:cs typeface="Arial"/>
              <a:sym typeface="Arial"/>
            </a:endParaRPr>
          </a:p>
        </p:txBody>
      </p:sp>
      <p:sp>
        <p:nvSpPr>
          <p:cNvPr id="355" name="Google Shape;355;g3f338b875b8_2_263"/>
          <p:cNvSpPr/>
          <p:nvPr/>
        </p:nvSpPr>
        <p:spPr>
          <a:xfrm>
            <a:off x="567811" y="4084171"/>
            <a:ext cx="3778500" cy="7890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assess students for risk and standards in pre-K-12  and use data to adjust instruction. We have a deep understanding of the purpose of each assessment and how to use the data to raise achievement.</a:t>
            </a:r>
            <a:endParaRPr sz="1100" b="0" i="0" u="none" strike="noStrike" cap="none">
              <a:solidFill>
                <a:srgbClr val="000000"/>
              </a:solidFill>
              <a:latin typeface="Arial"/>
              <a:ea typeface="Arial"/>
              <a:cs typeface="Arial"/>
              <a:sym typeface="Arial"/>
            </a:endParaRPr>
          </a:p>
        </p:txBody>
      </p:sp>
      <p:sp>
        <p:nvSpPr>
          <p:cNvPr id="356" name="Google Shape;356;g3f338b875b8_2_263"/>
          <p:cNvSpPr/>
          <p:nvPr/>
        </p:nvSpPr>
        <p:spPr>
          <a:xfrm>
            <a:off x="565299" y="5041003"/>
            <a:ext cx="2069700" cy="141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Quality Instruction</a:t>
            </a:r>
            <a:endParaRPr sz="1400" b="0" i="0" u="none" strike="noStrike" cap="none">
              <a:solidFill>
                <a:srgbClr val="12284C"/>
              </a:solidFill>
              <a:latin typeface="Arial"/>
              <a:ea typeface="Arial"/>
              <a:cs typeface="Arial"/>
              <a:sym typeface="Arial"/>
            </a:endParaRPr>
          </a:p>
        </p:txBody>
      </p:sp>
      <p:sp>
        <p:nvSpPr>
          <p:cNvPr id="357" name="Google Shape;357;g3f338b875b8_2_263"/>
          <p:cNvSpPr/>
          <p:nvPr/>
        </p:nvSpPr>
        <p:spPr>
          <a:xfrm>
            <a:off x="565299" y="5296288"/>
            <a:ext cx="3778500" cy="7239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have a culture of high expectations in our classrooms and provide each student access to grade level standards and content through high-quality instruction and materials in pre-K-12.</a:t>
            </a:r>
            <a:endParaRPr sz="1100" b="0" i="0" u="none" strike="noStrike" cap="none">
              <a:solidFill>
                <a:srgbClr val="000000"/>
              </a:solidFill>
              <a:latin typeface="Arial"/>
              <a:ea typeface="Arial"/>
              <a:cs typeface="Arial"/>
              <a:sym typeface="Arial"/>
            </a:endParaRPr>
          </a:p>
        </p:txBody>
      </p:sp>
      <p:sp>
        <p:nvSpPr>
          <p:cNvPr id="358" name="Google Shape;358;g3f338b875b8_2_263"/>
          <p:cNvSpPr/>
          <p:nvPr/>
        </p:nvSpPr>
        <p:spPr>
          <a:xfrm>
            <a:off x="564506" y="156692"/>
            <a:ext cx="6253200" cy="588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800"/>
              <a:buFont typeface="Open Sans SemiBold"/>
              <a:buNone/>
            </a:pPr>
            <a:r>
              <a:rPr lang="en-US" sz="2800" b="1" i="0" u="none" strike="noStrike" cap="none">
                <a:solidFill>
                  <a:srgbClr val="FFFFFF"/>
                </a:solidFill>
                <a:latin typeface="Open Sans SemiBold"/>
                <a:ea typeface="Open Sans SemiBold"/>
                <a:cs typeface="Open Sans SemiBold"/>
                <a:sym typeface="Open Sans SemiBold"/>
              </a:rPr>
              <a:t>Kansas School Improvement Model</a:t>
            </a:r>
            <a:endParaRPr sz="1800" b="0" i="0" u="none" strike="noStrike" cap="none">
              <a:solidFill>
                <a:srgbClr val="12284C"/>
              </a:solidFill>
              <a:latin typeface="Arial"/>
              <a:ea typeface="Arial"/>
              <a:cs typeface="Arial"/>
              <a:sym typeface="Arial"/>
            </a:endParaRPr>
          </a:p>
        </p:txBody>
      </p:sp>
      <p:pic>
        <p:nvPicPr>
          <p:cNvPr id="359" name="Google Shape;359;g3f338b875b8_2_263"/>
          <p:cNvPicPr preferRelativeResize="0"/>
          <p:nvPr/>
        </p:nvPicPr>
        <p:blipFill rotWithShape="1">
          <a:blip r:embed="rId3">
            <a:alphaModFix/>
          </a:blip>
          <a:srcRect/>
          <a:stretch/>
        </p:blipFill>
        <p:spPr>
          <a:xfrm>
            <a:off x="4943568" y="1438807"/>
            <a:ext cx="6757896" cy="787085"/>
          </a:xfrm>
          <a:prstGeom prst="rect">
            <a:avLst/>
          </a:prstGeom>
          <a:noFill/>
          <a:ln>
            <a:noFill/>
          </a:ln>
        </p:spPr>
      </p:pic>
      <p:pic>
        <p:nvPicPr>
          <p:cNvPr id="360" name="Google Shape;360;g3f338b875b8_2_263"/>
          <p:cNvPicPr preferRelativeResize="0"/>
          <p:nvPr/>
        </p:nvPicPr>
        <p:blipFill rotWithShape="1">
          <a:blip r:embed="rId4">
            <a:alphaModFix/>
          </a:blip>
          <a:srcRect/>
          <a:stretch/>
        </p:blipFill>
        <p:spPr>
          <a:xfrm>
            <a:off x="4943568" y="2265356"/>
            <a:ext cx="7229380" cy="760671"/>
          </a:xfrm>
          <a:prstGeom prst="rect">
            <a:avLst/>
          </a:prstGeom>
          <a:noFill/>
          <a:ln>
            <a:noFill/>
          </a:ln>
        </p:spPr>
      </p:pic>
      <p:pic>
        <p:nvPicPr>
          <p:cNvPr id="361" name="Google Shape;361;g3f338b875b8_2_263"/>
          <p:cNvPicPr preferRelativeResize="0"/>
          <p:nvPr/>
        </p:nvPicPr>
        <p:blipFill rotWithShape="1">
          <a:blip r:embed="rId5">
            <a:alphaModFix/>
          </a:blip>
          <a:srcRect/>
          <a:stretch/>
        </p:blipFill>
        <p:spPr>
          <a:xfrm>
            <a:off x="4943568" y="3055643"/>
            <a:ext cx="7229380" cy="782448"/>
          </a:xfrm>
          <a:prstGeom prst="rect">
            <a:avLst/>
          </a:prstGeom>
          <a:noFill/>
          <a:ln>
            <a:noFill/>
          </a:ln>
        </p:spPr>
      </p:pic>
      <p:pic>
        <p:nvPicPr>
          <p:cNvPr id="362" name="Google Shape;362;g3f338b875b8_2_263"/>
          <p:cNvPicPr preferRelativeResize="0"/>
          <p:nvPr/>
        </p:nvPicPr>
        <p:blipFill rotWithShape="1">
          <a:blip r:embed="rId6">
            <a:alphaModFix/>
          </a:blip>
          <a:srcRect/>
          <a:stretch/>
        </p:blipFill>
        <p:spPr>
          <a:xfrm>
            <a:off x="4943568" y="3858213"/>
            <a:ext cx="7165483" cy="818335"/>
          </a:xfrm>
          <a:prstGeom prst="rect">
            <a:avLst/>
          </a:prstGeom>
          <a:noFill/>
          <a:ln>
            <a:noFill/>
          </a:ln>
        </p:spPr>
      </p:pic>
      <p:pic>
        <p:nvPicPr>
          <p:cNvPr id="363" name="Google Shape;363;g3f338b875b8_2_263"/>
          <p:cNvPicPr preferRelativeResize="0"/>
          <p:nvPr/>
        </p:nvPicPr>
        <p:blipFill rotWithShape="1">
          <a:blip r:embed="rId7">
            <a:alphaModFix/>
          </a:blip>
          <a:srcRect/>
          <a:stretch/>
        </p:blipFill>
        <p:spPr>
          <a:xfrm>
            <a:off x="4944636" y="4708052"/>
            <a:ext cx="6911148" cy="790298"/>
          </a:xfrm>
          <a:prstGeom prst="rect">
            <a:avLst/>
          </a:prstGeom>
          <a:noFill/>
          <a:ln>
            <a:noFill/>
          </a:ln>
        </p:spPr>
      </p:pic>
      <p:pic>
        <p:nvPicPr>
          <p:cNvPr id="364" name="Google Shape;364;g3f338b875b8_2_263"/>
          <p:cNvPicPr preferRelativeResize="0"/>
          <p:nvPr/>
        </p:nvPicPr>
        <p:blipFill rotWithShape="1">
          <a:blip r:embed="rId8">
            <a:alphaModFix/>
          </a:blip>
          <a:srcRect/>
          <a:stretch/>
        </p:blipFill>
        <p:spPr>
          <a:xfrm>
            <a:off x="4943568" y="5523723"/>
            <a:ext cx="6911148" cy="815086"/>
          </a:xfrm>
          <a:prstGeom prst="rect">
            <a:avLst/>
          </a:prstGeom>
          <a:noFill/>
          <a:ln>
            <a:noFill/>
          </a:ln>
        </p:spPr>
      </p:pic>
      <p:cxnSp>
        <p:nvCxnSpPr>
          <p:cNvPr id="365" name="Google Shape;365;g3f338b875b8_2_263"/>
          <p:cNvCxnSpPr/>
          <p:nvPr/>
        </p:nvCxnSpPr>
        <p:spPr>
          <a:xfrm>
            <a:off x="9485313" y="229393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6" name="Google Shape;366;g3f338b875b8_2_263"/>
          <p:cNvCxnSpPr/>
          <p:nvPr/>
        </p:nvCxnSpPr>
        <p:spPr>
          <a:xfrm>
            <a:off x="9485313" y="303688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7" name="Google Shape;367;g3f338b875b8_2_263"/>
          <p:cNvCxnSpPr/>
          <p:nvPr/>
        </p:nvCxnSpPr>
        <p:spPr>
          <a:xfrm>
            <a:off x="9485313" y="377983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8" name="Google Shape;368;g3f338b875b8_2_263"/>
          <p:cNvCxnSpPr/>
          <p:nvPr/>
        </p:nvCxnSpPr>
        <p:spPr>
          <a:xfrm>
            <a:off x="9485313" y="452278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9" name="Google Shape;369;g3f338b875b8_2_263"/>
          <p:cNvCxnSpPr/>
          <p:nvPr/>
        </p:nvCxnSpPr>
        <p:spPr>
          <a:xfrm>
            <a:off x="9485313" y="5265738"/>
            <a:ext cx="2229000" cy="0"/>
          </a:xfrm>
          <a:prstGeom prst="straightConnector1">
            <a:avLst/>
          </a:prstGeom>
          <a:noFill/>
          <a:ln w="38100" cap="flat" cmpd="sng">
            <a:solidFill>
              <a:srgbClr val="FFFFFF"/>
            </a:solidFill>
            <a:prstDash val="solid"/>
            <a:round/>
            <a:headEnd type="none" w="sm" len="sm"/>
            <a:tailEnd type="none" w="sm" len="sm"/>
          </a:ln>
        </p:spPr>
      </p:cxnSp>
      <p:sp>
        <p:nvSpPr>
          <p:cNvPr id="370" name="Google Shape;370;g3f338b875b8_2_263"/>
          <p:cNvSpPr/>
          <p:nvPr/>
        </p:nvSpPr>
        <p:spPr>
          <a:xfrm>
            <a:off x="4962619" y="839896"/>
            <a:ext cx="1197000" cy="33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Open Sans"/>
              <a:buNone/>
            </a:pPr>
            <a:r>
              <a:rPr lang="en-US" sz="1600" b="1" i="0" u="none" strike="noStrike" cap="none">
                <a:solidFill>
                  <a:srgbClr val="000000"/>
                </a:solidFill>
                <a:latin typeface="Open Sans"/>
                <a:ea typeface="Open Sans"/>
                <a:cs typeface="Open Sans"/>
                <a:sym typeface="Open Sans"/>
              </a:rPr>
              <a:t>Structures</a:t>
            </a:r>
            <a:endParaRPr sz="1800" b="0" i="0" u="none" strike="noStrike" cap="none">
              <a:solidFill>
                <a:srgbClr val="12284C"/>
              </a:solidFill>
              <a:latin typeface="Arial"/>
              <a:ea typeface="Arial"/>
              <a:cs typeface="Arial"/>
              <a:sym typeface="Arial"/>
            </a:endParaRPr>
          </a:p>
        </p:txBody>
      </p:sp>
      <p:sp>
        <p:nvSpPr>
          <p:cNvPr id="371" name="Google Shape;371;g3f338b875b8_2_263"/>
          <p:cNvSpPr/>
          <p:nvPr/>
        </p:nvSpPr>
        <p:spPr>
          <a:xfrm>
            <a:off x="4962619" y="1041967"/>
            <a:ext cx="2632500" cy="3540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900" b="0" i="1" u="none" strike="noStrike" cap="none">
                <a:solidFill>
                  <a:srgbClr val="292B2C"/>
                </a:solidFill>
                <a:latin typeface="Open Sans"/>
                <a:ea typeface="Open Sans"/>
                <a:cs typeface="Open Sans"/>
                <a:sym typeface="Open Sans"/>
              </a:rPr>
              <a:t>(Reinforce lead indicators and sustain fundamentals within the system)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12284C"/>
              </a:solidFill>
              <a:latin typeface="Arial"/>
              <a:ea typeface="Arial"/>
              <a:cs typeface="Arial"/>
              <a:sym typeface="Arial"/>
            </a:endParaRPr>
          </a:p>
        </p:txBody>
      </p:sp>
      <p:sp>
        <p:nvSpPr>
          <p:cNvPr id="372" name="Google Shape;372;g3f338b875b8_2_263"/>
          <p:cNvSpPr/>
          <p:nvPr/>
        </p:nvSpPr>
        <p:spPr>
          <a:xfrm>
            <a:off x="7885521" y="851292"/>
            <a:ext cx="1692300" cy="33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Open Sans"/>
              <a:buNone/>
            </a:pPr>
            <a:r>
              <a:rPr lang="en-US" sz="1600" b="1" i="0" u="none" strike="noStrike" cap="none">
                <a:solidFill>
                  <a:srgbClr val="000000"/>
                </a:solidFill>
                <a:latin typeface="Open Sans"/>
                <a:ea typeface="Open Sans"/>
                <a:cs typeface="Open Sans"/>
                <a:sym typeface="Open Sans"/>
              </a:rPr>
              <a:t>Lead Indicators</a:t>
            </a:r>
            <a:endParaRPr sz="1800" b="0" i="0" u="none" strike="noStrike" cap="none">
              <a:solidFill>
                <a:srgbClr val="12284C"/>
              </a:solidFill>
              <a:latin typeface="Arial"/>
              <a:ea typeface="Arial"/>
              <a:cs typeface="Arial"/>
              <a:sym typeface="Arial"/>
            </a:endParaRPr>
          </a:p>
        </p:txBody>
      </p:sp>
      <p:sp>
        <p:nvSpPr>
          <p:cNvPr id="373" name="Google Shape;373;g3f338b875b8_2_263"/>
          <p:cNvSpPr/>
          <p:nvPr/>
        </p:nvSpPr>
        <p:spPr>
          <a:xfrm>
            <a:off x="7885521" y="1114803"/>
            <a:ext cx="3054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292B2C"/>
              </a:buClr>
              <a:buSzPts val="900"/>
              <a:buFont typeface="Open Sans"/>
              <a:buNone/>
            </a:pPr>
            <a:r>
              <a:rPr lang="en-US" sz="900" b="0" i="1" u="none" strike="noStrike" cap="none">
                <a:solidFill>
                  <a:srgbClr val="292B2C"/>
                </a:solidFill>
                <a:latin typeface="Open Sans"/>
                <a:ea typeface="Open Sans"/>
                <a:cs typeface="Open Sans"/>
                <a:sym typeface="Open Sans"/>
              </a:rPr>
              <a:t>(Actions that support implementation of the Fundamentals)</a:t>
            </a:r>
            <a:endParaRPr sz="1800" b="0" i="0" u="none" strike="noStrike" cap="none">
              <a:solidFill>
                <a:srgbClr val="292B2C"/>
              </a:solidFill>
              <a:latin typeface="Arial"/>
              <a:ea typeface="Arial"/>
              <a:cs typeface="Arial"/>
              <a:sym typeface="Arial"/>
            </a:endParaRPr>
          </a:p>
        </p:txBody>
      </p:sp>
      <p:sp>
        <p:nvSpPr>
          <p:cNvPr id="374" name="Google Shape;374;g3f338b875b8_2_263"/>
          <p:cNvSpPr/>
          <p:nvPr/>
        </p:nvSpPr>
        <p:spPr>
          <a:xfrm>
            <a:off x="9483725" y="839788"/>
            <a:ext cx="2297100" cy="33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Open Sans"/>
              <a:buNone/>
            </a:pPr>
            <a:endParaRPr sz="1800" b="0" i="0" u="none" strike="noStrike" cap="none">
              <a:solidFill>
                <a:srgbClr val="12284C"/>
              </a:solidFill>
              <a:latin typeface="Arial"/>
              <a:ea typeface="Arial"/>
              <a:cs typeface="Arial"/>
              <a:sym typeface="Arial"/>
            </a:endParaRPr>
          </a:p>
        </p:txBody>
      </p:sp>
      <p:sp>
        <p:nvSpPr>
          <p:cNvPr id="375" name="Google Shape;375;g3f338b875b8_2_263"/>
          <p:cNvSpPr/>
          <p:nvPr/>
        </p:nvSpPr>
        <p:spPr>
          <a:xfrm>
            <a:off x="5061244" y="1703300"/>
            <a:ext cx="20421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Resource Allocation</a:t>
            </a:r>
            <a:endParaRPr sz="1400" b="0" i="0" u="none" strike="noStrike" cap="none">
              <a:solidFill>
                <a:srgbClr val="12284C"/>
              </a:solidFill>
              <a:latin typeface="Arial"/>
              <a:ea typeface="Arial"/>
              <a:cs typeface="Arial"/>
              <a:sym typeface="Arial"/>
            </a:endParaRPr>
          </a:p>
        </p:txBody>
      </p:sp>
      <p:sp>
        <p:nvSpPr>
          <p:cNvPr id="376" name="Google Shape;376;g3f338b875b8_2_263"/>
          <p:cNvSpPr/>
          <p:nvPr/>
        </p:nvSpPr>
        <p:spPr>
          <a:xfrm>
            <a:off x="7885521" y="1474665"/>
            <a:ext cx="4020300" cy="5889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1200"/>
              </a:spcBef>
              <a:spcAft>
                <a:spcPts val="1200"/>
              </a:spcAft>
              <a:buClr>
                <a:schemeClr val="dk1"/>
              </a:buClr>
              <a:buSzPts val="1100"/>
              <a:buFont typeface="Arial"/>
              <a:buNone/>
            </a:pPr>
            <a:r>
              <a:rPr lang="en-US" sz="1100" b="0" i="0" u="none" strike="noStrike" cap="none">
                <a:solidFill>
                  <a:schemeClr val="dk1"/>
                </a:solidFill>
                <a:latin typeface="Open Sans"/>
                <a:ea typeface="Open Sans"/>
                <a:cs typeface="Open Sans"/>
                <a:sym typeface="Open Sans"/>
              </a:rPr>
              <a:t>Emphasis on allocating time, personnel, and/or financial resources to support implementation of the 4 Fundamentals</a:t>
            </a:r>
            <a:r>
              <a:rPr lang="en-US" sz="900" b="0" i="0" u="none" strike="noStrike" cap="none">
                <a:solidFill>
                  <a:schemeClr val="dk1"/>
                </a:solidFill>
                <a:latin typeface="Open Sans"/>
                <a:ea typeface="Open Sans"/>
                <a:cs typeface="Open Sans"/>
                <a:sym typeface="Open Sans"/>
              </a:rPr>
              <a:t>.</a:t>
            </a:r>
            <a:endParaRPr sz="900" b="0" i="0" u="none" strike="noStrike" cap="none">
              <a:solidFill>
                <a:srgbClr val="12284C"/>
              </a:solidFill>
              <a:latin typeface="Arial"/>
              <a:ea typeface="Arial"/>
              <a:cs typeface="Arial"/>
              <a:sym typeface="Arial"/>
            </a:endParaRPr>
          </a:p>
        </p:txBody>
      </p:sp>
      <p:sp>
        <p:nvSpPr>
          <p:cNvPr id="377" name="Google Shape;377;g3f338b875b8_2_263"/>
          <p:cNvSpPr/>
          <p:nvPr/>
        </p:nvSpPr>
        <p:spPr>
          <a:xfrm>
            <a:off x="12519525" y="2845750"/>
            <a:ext cx="3456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100" b="0" i="0" u="none" strike="noStrike" cap="none">
              <a:solidFill>
                <a:srgbClr val="12284C"/>
              </a:solidFill>
              <a:latin typeface="Arial"/>
              <a:ea typeface="Arial"/>
              <a:cs typeface="Arial"/>
              <a:sym typeface="Arial"/>
            </a:endParaRPr>
          </a:p>
        </p:txBody>
      </p:sp>
      <p:sp>
        <p:nvSpPr>
          <p:cNvPr id="378" name="Google Shape;378;g3f338b875b8_2_263"/>
          <p:cNvSpPr/>
          <p:nvPr/>
        </p:nvSpPr>
        <p:spPr>
          <a:xfrm>
            <a:off x="9940925" y="168910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79" name="Google Shape;379;g3f338b875b8_2_263"/>
          <p:cNvSpPr/>
          <p:nvPr/>
        </p:nvSpPr>
        <p:spPr>
          <a:xfrm>
            <a:off x="9940925" y="184150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0" name="Google Shape;380;g3f338b875b8_2_263"/>
          <p:cNvSpPr/>
          <p:nvPr/>
        </p:nvSpPr>
        <p:spPr>
          <a:xfrm>
            <a:off x="9940925" y="199390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1" name="Google Shape;381;g3f338b875b8_2_263"/>
          <p:cNvSpPr/>
          <p:nvPr/>
        </p:nvSpPr>
        <p:spPr>
          <a:xfrm>
            <a:off x="5031130" y="2485108"/>
            <a:ext cx="21615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Classroom Observation</a:t>
            </a:r>
            <a:endParaRPr sz="1400" b="0" i="0" u="none" strike="noStrike" cap="none">
              <a:solidFill>
                <a:srgbClr val="12284C"/>
              </a:solidFill>
              <a:latin typeface="Arial"/>
              <a:ea typeface="Arial"/>
              <a:cs typeface="Arial"/>
              <a:sym typeface="Arial"/>
            </a:endParaRPr>
          </a:p>
        </p:txBody>
      </p:sp>
      <p:sp>
        <p:nvSpPr>
          <p:cNvPr id="382" name="Google Shape;382;g3f338b875b8_2_263"/>
          <p:cNvSpPr/>
          <p:nvPr/>
        </p:nvSpPr>
        <p:spPr>
          <a:xfrm>
            <a:off x="7885521" y="2289592"/>
            <a:ext cx="4149300" cy="676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r>
              <a:rPr lang="en-US" sz="1100" b="0" i="0" u="none" strike="noStrike" cap="none">
                <a:solidFill>
                  <a:srgbClr val="000000"/>
                </a:solidFill>
                <a:latin typeface="Open Sans"/>
                <a:ea typeface="Open Sans"/>
                <a:cs typeface="Open Sans"/>
                <a:sym typeface="Open Sans"/>
              </a:rPr>
              <a:t>Processes for classroom observation, data collection, and feedback are used to optimize conditions for learning.  This could include informal observation and/or formal evaluation models. </a:t>
            </a:r>
            <a:endParaRPr sz="1100" b="0" i="0" u="none" strike="noStrike" cap="none">
              <a:solidFill>
                <a:srgbClr val="12284C"/>
              </a:solidFill>
              <a:latin typeface="Arial"/>
              <a:ea typeface="Arial"/>
              <a:cs typeface="Arial"/>
              <a:sym typeface="Arial"/>
            </a:endParaRPr>
          </a:p>
        </p:txBody>
      </p:sp>
      <p:sp>
        <p:nvSpPr>
          <p:cNvPr id="383" name="Google Shape;383;g3f338b875b8_2_263"/>
          <p:cNvSpPr/>
          <p:nvPr/>
        </p:nvSpPr>
        <p:spPr>
          <a:xfrm>
            <a:off x="13074125" y="5259400"/>
            <a:ext cx="3381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4" name="Google Shape;384;g3f338b875b8_2_263"/>
          <p:cNvSpPr/>
          <p:nvPr/>
        </p:nvSpPr>
        <p:spPr>
          <a:xfrm>
            <a:off x="9940925" y="243205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5" name="Google Shape;385;g3f338b875b8_2_263"/>
          <p:cNvSpPr/>
          <p:nvPr/>
        </p:nvSpPr>
        <p:spPr>
          <a:xfrm>
            <a:off x="9940925" y="258445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6" name="Google Shape;386;g3f338b875b8_2_263"/>
          <p:cNvSpPr/>
          <p:nvPr/>
        </p:nvSpPr>
        <p:spPr>
          <a:xfrm>
            <a:off x="9940925" y="273685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7" name="Google Shape;387;g3f338b875b8_2_263"/>
          <p:cNvSpPr/>
          <p:nvPr/>
        </p:nvSpPr>
        <p:spPr>
          <a:xfrm>
            <a:off x="5022048" y="3322830"/>
            <a:ext cx="20724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Professional Learning</a:t>
            </a:r>
            <a:endParaRPr sz="1400" b="0" i="0" u="none" strike="noStrike" cap="none">
              <a:solidFill>
                <a:srgbClr val="12284C"/>
              </a:solidFill>
              <a:latin typeface="Arial"/>
              <a:ea typeface="Arial"/>
              <a:cs typeface="Arial"/>
              <a:sym typeface="Arial"/>
            </a:endParaRPr>
          </a:p>
        </p:txBody>
      </p:sp>
      <p:sp>
        <p:nvSpPr>
          <p:cNvPr id="388" name="Google Shape;388;g3f338b875b8_2_263"/>
          <p:cNvSpPr/>
          <p:nvPr/>
        </p:nvSpPr>
        <p:spPr>
          <a:xfrm>
            <a:off x="5597550" y="3102775"/>
            <a:ext cx="3598800" cy="38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9" name="Google Shape;389;g3f338b875b8_2_263"/>
          <p:cNvSpPr/>
          <p:nvPr/>
        </p:nvSpPr>
        <p:spPr>
          <a:xfrm>
            <a:off x="12377913" y="4004469"/>
            <a:ext cx="7486500" cy="845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0" name="Google Shape;390;g3f338b875b8_2_263"/>
          <p:cNvSpPr/>
          <p:nvPr/>
        </p:nvSpPr>
        <p:spPr>
          <a:xfrm>
            <a:off x="5603300" y="3454313"/>
            <a:ext cx="26748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1" name="Google Shape;391;g3f338b875b8_2_263"/>
          <p:cNvSpPr/>
          <p:nvPr/>
        </p:nvSpPr>
        <p:spPr>
          <a:xfrm>
            <a:off x="9940925" y="317500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2" name="Google Shape;392;g3f338b875b8_2_263"/>
          <p:cNvSpPr/>
          <p:nvPr/>
        </p:nvSpPr>
        <p:spPr>
          <a:xfrm>
            <a:off x="9940925" y="332740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3" name="Google Shape;393;g3f338b875b8_2_263"/>
          <p:cNvSpPr/>
          <p:nvPr/>
        </p:nvSpPr>
        <p:spPr>
          <a:xfrm>
            <a:off x="9940925" y="347980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4" name="Google Shape;394;g3f338b875b8_2_263"/>
          <p:cNvSpPr/>
          <p:nvPr/>
        </p:nvSpPr>
        <p:spPr>
          <a:xfrm>
            <a:off x="5002790" y="4116873"/>
            <a:ext cx="23217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Professional Collaboration</a:t>
            </a:r>
            <a:endParaRPr sz="1400" b="0" i="0" u="none" strike="noStrike" cap="none">
              <a:solidFill>
                <a:srgbClr val="12284C"/>
              </a:solidFill>
              <a:latin typeface="Arial"/>
              <a:ea typeface="Arial"/>
              <a:cs typeface="Arial"/>
              <a:sym typeface="Arial"/>
            </a:endParaRPr>
          </a:p>
        </p:txBody>
      </p:sp>
      <p:sp>
        <p:nvSpPr>
          <p:cNvPr id="395" name="Google Shape;395;g3f338b875b8_2_263"/>
          <p:cNvSpPr/>
          <p:nvPr/>
        </p:nvSpPr>
        <p:spPr>
          <a:xfrm>
            <a:off x="7885521" y="3976551"/>
            <a:ext cx="4114800" cy="311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Open Sans"/>
                <a:ea typeface="Open Sans"/>
                <a:cs typeface="Open Sans"/>
                <a:sym typeface="Open Sans"/>
              </a:rPr>
              <a:t>Collaboration system includes grade level and content area teachers aligning instruction with the 4 Fundamentals to optimize conditions for learning in classrooms</a:t>
            </a:r>
            <a:r>
              <a:rPr lang="en-US" sz="1200" b="0" i="0" u="none" strike="noStrike" cap="none">
                <a:solidFill>
                  <a:srgbClr val="000000"/>
                </a:solidFill>
                <a:latin typeface="Open Sans"/>
                <a:ea typeface="Open Sans"/>
                <a:cs typeface="Open Sans"/>
                <a:sym typeface="Open Sans"/>
              </a:rPr>
              <a:t>.</a:t>
            </a:r>
            <a:endParaRPr sz="1200" b="0" i="0" u="none" strike="noStrike" cap="none">
              <a:solidFill>
                <a:srgbClr val="12284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Open Sans"/>
              <a:buNone/>
            </a:pPr>
            <a:r>
              <a:rPr lang="en-US" sz="900" b="0" i="0" u="none" strike="noStrike" cap="none">
                <a:solidFill>
                  <a:srgbClr val="000000"/>
                </a:solidFill>
                <a:latin typeface="Open Sans"/>
                <a:ea typeface="Open Sans"/>
                <a:cs typeface="Open Sans"/>
                <a:sym typeface="Open Sans"/>
              </a:rPr>
              <a:t>    </a:t>
            </a:r>
            <a:endParaRPr sz="1800" b="0" i="0" u="none" strike="noStrike" cap="none">
              <a:solidFill>
                <a:srgbClr val="12284C"/>
              </a:solidFill>
              <a:latin typeface="Arial"/>
              <a:ea typeface="Arial"/>
              <a:cs typeface="Arial"/>
              <a:sym typeface="Arial"/>
            </a:endParaRPr>
          </a:p>
        </p:txBody>
      </p:sp>
      <p:sp>
        <p:nvSpPr>
          <p:cNvPr id="396" name="Google Shape;396;g3f338b875b8_2_263"/>
          <p:cNvSpPr/>
          <p:nvPr/>
        </p:nvSpPr>
        <p:spPr>
          <a:xfrm>
            <a:off x="5597525" y="4070350"/>
            <a:ext cx="33846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7" name="Google Shape;397;g3f338b875b8_2_263"/>
          <p:cNvSpPr/>
          <p:nvPr/>
        </p:nvSpPr>
        <p:spPr>
          <a:xfrm>
            <a:off x="5597525" y="4222750"/>
            <a:ext cx="20478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8" name="Google Shape;398;g3f338b875b8_2_263"/>
          <p:cNvSpPr/>
          <p:nvPr/>
        </p:nvSpPr>
        <p:spPr>
          <a:xfrm>
            <a:off x="9940925" y="391795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9" name="Google Shape;399;g3f338b875b8_2_263"/>
          <p:cNvSpPr/>
          <p:nvPr/>
        </p:nvSpPr>
        <p:spPr>
          <a:xfrm>
            <a:off x="9940925" y="407035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0" name="Google Shape;400;g3f338b875b8_2_263"/>
          <p:cNvSpPr/>
          <p:nvPr/>
        </p:nvSpPr>
        <p:spPr>
          <a:xfrm>
            <a:off x="9940925" y="422275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1" name="Google Shape;401;g3f338b875b8_2_263"/>
          <p:cNvSpPr/>
          <p:nvPr/>
        </p:nvSpPr>
        <p:spPr>
          <a:xfrm>
            <a:off x="5022048" y="4947156"/>
            <a:ext cx="23217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Tiered System of Supports</a:t>
            </a:r>
            <a:endParaRPr sz="1400" b="0" i="0" u="none" strike="noStrike" cap="none">
              <a:solidFill>
                <a:srgbClr val="12284C"/>
              </a:solidFill>
              <a:latin typeface="Arial"/>
              <a:ea typeface="Arial"/>
              <a:cs typeface="Arial"/>
              <a:sym typeface="Arial"/>
            </a:endParaRPr>
          </a:p>
        </p:txBody>
      </p:sp>
      <p:sp>
        <p:nvSpPr>
          <p:cNvPr id="402" name="Google Shape;402;g3f338b875b8_2_263"/>
          <p:cNvSpPr/>
          <p:nvPr/>
        </p:nvSpPr>
        <p:spPr>
          <a:xfrm>
            <a:off x="7885521" y="4752650"/>
            <a:ext cx="3930000" cy="561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Open Sans"/>
                <a:ea typeface="Open Sans"/>
                <a:cs typeface="Open Sans"/>
                <a:sym typeface="Open Sans"/>
              </a:rPr>
              <a:t>Data analysis and utilization includes screening for risk and performance against standards. Appropriate time is provided for core activities and interventions to meet student needs.</a:t>
            </a:r>
            <a:endParaRPr sz="1100" b="0" i="0" u="none" strike="noStrike" cap="none">
              <a:solidFill>
                <a:srgbClr val="12284C"/>
              </a:solidFill>
              <a:latin typeface="Open Sans"/>
              <a:ea typeface="Open Sans"/>
              <a:cs typeface="Open Sans"/>
              <a:sym typeface="Open Sans"/>
            </a:endParaRPr>
          </a:p>
        </p:txBody>
      </p:sp>
      <p:sp>
        <p:nvSpPr>
          <p:cNvPr id="403" name="Google Shape;403;g3f338b875b8_2_263"/>
          <p:cNvSpPr/>
          <p:nvPr/>
        </p:nvSpPr>
        <p:spPr>
          <a:xfrm>
            <a:off x="5597525" y="4813300"/>
            <a:ext cx="34926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4" name="Google Shape;404;g3f338b875b8_2_263"/>
          <p:cNvSpPr/>
          <p:nvPr/>
        </p:nvSpPr>
        <p:spPr>
          <a:xfrm>
            <a:off x="9940925" y="466090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5" name="Google Shape;405;g3f338b875b8_2_263"/>
          <p:cNvSpPr/>
          <p:nvPr/>
        </p:nvSpPr>
        <p:spPr>
          <a:xfrm>
            <a:off x="9940925" y="481330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6" name="Google Shape;406;g3f338b875b8_2_263"/>
          <p:cNvSpPr/>
          <p:nvPr/>
        </p:nvSpPr>
        <p:spPr>
          <a:xfrm>
            <a:off x="9940925" y="496570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7" name="Google Shape;407;g3f338b875b8_2_263"/>
          <p:cNvSpPr/>
          <p:nvPr/>
        </p:nvSpPr>
        <p:spPr>
          <a:xfrm>
            <a:off x="5031127" y="5697047"/>
            <a:ext cx="2321700" cy="54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Family, Community and Business Partnerships</a:t>
            </a:r>
            <a:endParaRPr sz="1400" b="0" i="0" u="none" strike="noStrike" cap="none">
              <a:solidFill>
                <a:srgbClr val="12284C"/>
              </a:solidFill>
              <a:latin typeface="Arial"/>
              <a:ea typeface="Arial"/>
              <a:cs typeface="Arial"/>
              <a:sym typeface="Arial"/>
            </a:endParaRPr>
          </a:p>
        </p:txBody>
      </p:sp>
      <p:sp>
        <p:nvSpPr>
          <p:cNvPr id="408" name="Google Shape;408;g3f338b875b8_2_263"/>
          <p:cNvSpPr/>
          <p:nvPr/>
        </p:nvSpPr>
        <p:spPr>
          <a:xfrm>
            <a:off x="7885521" y="5645564"/>
            <a:ext cx="3985800" cy="62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Open Sans"/>
                <a:ea typeface="Open Sans"/>
                <a:cs typeface="Open Sans"/>
                <a:sym typeface="Open Sans"/>
              </a:rPr>
              <a:t>Educators, families, and community partners collaborate to ensure students are progressing on state standards, competencies, and postsecondary readiness indicators.</a:t>
            </a:r>
            <a:endParaRPr sz="1100" b="0" i="0" u="none" strike="noStrike" cap="none">
              <a:solidFill>
                <a:srgbClr val="12284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Open Sans"/>
              <a:buNone/>
            </a:pPr>
            <a:r>
              <a:rPr lang="en-US" sz="900" b="0" i="0" u="none" strike="noStrike" cap="none">
                <a:solidFill>
                  <a:srgbClr val="000000"/>
                </a:solidFill>
                <a:latin typeface="Open Sans"/>
                <a:ea typeface="Open Sans"/>
                <a:cs typeface="Open Sans"/>
                <a:sym typeface="Open Sans"/>
              </a:rPr>
              <a:t>   </a:t>
            </a:r>
            <a:endParaRPr sz="1800" b="0" i="0" u="none" strike="noStrike" cap="none">
              <a:solidFill>
                <a:srgbClr val="12284C"/>
              </a:solidFill>
              <a:latin typeface="Arial"/>
              <a:ea typeface="Arial"/>
              <a:cs typeface="Arial"/>
              <a:sym typeface="Arial"/>
            </a:endParaRPr>
          </a:p>
        </p:txBody>
      </p:sp>
      <p:sp>
        <p:nvSpPr>
          <p:cNvPr id="409" name="Google Shape;409;g3f338b875b8_2_263"/>
          <p:cNvSpPr/>
          <p:nvPr/>
        </p:nvSpPr>
        <p:spPr>
          <a:xfrm>
            <a:off x="5597525" y="5555467"/>
            <a:ext cx="3459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0" name="Google Shape;410;g3f338b875b8_2_263"/>
          <p:cNvSpPr/>
          <p:nvPr/>
        </p:nvSpPr>
        <p:spPr>
          <a:xfrm>
            <a:off x="9940925" y="540385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1" name="Google Shape;411;g3f338b875b8_2_263"/>
          <p:cNvSpPr/>
          <p:nvPr/>
        </p:nvSpPr>
        <p:spPr>
          <a:xfrm>
            <a:off x="9940925" y="555625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2" name="Google Shape;412;g3f338b875b8_2_263"/>
          <p:cNvSpPr/>
          <p:nvPr/>
        </p:nvSpPr>
        <p:spPr>
          <a:xfrm>
            <a:off x="9940925" y="570865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3" name="Google Shape;413;g3f338b875b8_2_263"/>
          <p:cNvSpPr txBox="1"/>
          <p:nvPr/>
        </p:nvSpPr>
        <p:spPr>
          <a:xfrm>
            <a:off x="7784463" y="3069979"/>
            <a:ext cx="39300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000000"/>
                </a:solidFill>
                <a:latin typeface="Open Sans"/>
                <a:ea typeface="Open Sans"/>
                <a:cs typeface="Open Sans"/>
                <a:sym typeface="Open Sans"/>
              </a:rPr>
              <a:t>District professional development and mentoring plans account for the alignment of classroom practice with the 4 Fundamentals to optimize conditions for learning in classrooms.</a:t>
            </a:r>
            <a:endParaRPr/>
          </a:p>
        </p:txBody>
      </p:sp>
      <p:sp>
        <p:nvSpPr>
          <p:cNvPr id="414" name="Google Shape;414;g3f338b875b8_2_263"/>
          <p:cNvSpPr txBox="1"/>
          <p:nvPr/>
        </p:nvSpPr>
        <p:spPr>
          <a:xfrm>
            <a:off x="10162095" y="6474559"/>
            <a:ext cx="18729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1" u="none" strike="noStrike" cap="none">
                <a:solidFill>
                  <a:srgbClr val="000000"/>
                </a:solidFill>
                <a:latin typeface="Open Sans"/>
                <a:ea typeface="Open Sans"/>
                <a:cs typeface="Open Sans"/>
                <a:sym typeface="Open Sans"/>
              </a:rPr>
              <a:t>Updated June 2026</a:t>
            </a:r>
            <a:endParaRPr/>
          </a:p>
        </p:txBody>
      </p:sp>
      <p:sp>
        <p:nvSpPr>
          <p:cNvPr id="415" name="Google Shape;415;g3f338b875b8_2_263"/>
          <p:cNvSpPr txBox="1"/>
          <p:nvPr/>
        </p:nvSpPr>
        <p:spPr>
          <a:xfrm>
            <a:off x="2407866" y="6399866"/>
            <a:ext cx="7318800" cy="430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100" b="1" i="0" u="none" strike="noStrike" cap="none">
                <a:solidFill>
                  <a:srgbClr val="000000"/>
                </a:solidFill>
                <a:latin typeface="Open Sans"/>
                <a:ea typeface="Open Sans"/>
                <a:cs typeface="Open Sans"/>
                <a:sym typeface="Open Sans"/>
              </a:rPr>
              <a:t>Once a school system selects the Fundamental/Structure combination, it will select a Measure of Progress to track implementation progress with 6-month and 1-year targets.  </a:t>
            </a:r>
            <a:endParaRPr/>
          </a:p>
        </p:txBody>
      </p:sp>
    </p:spTree>
  </p:cSld>
  <p:clrMapOvr>
    <a:masterClrMapping/>
  </p:clrMapOvr>
</p:sld>
</file>

<file path=ppt/theme/theme1.xml><?xml version="1.0" encoding="utf-8"?>
<a:theme xmlns:a="http://schemas.openxmlformats.org/drawingml/2006/main" name="Custom Design">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C blue">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TotalTime>
  <Words>757</Words>
  <Application>Microsoft Office PowerPoint</Application>
  <PresentationFormat>Widescreen</PresentationFormat>
  <Paragraphs>124</Paragraphs>
  <Slides>12</Slides>
  <Notes>10</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12</vt:i4>
      </vt:variant>
    </vt:vector>
  </HeadingPairs>
  <TitlesOfParts>
    <vt:vector size="22" baseType="lpstr">
      <vt:lpstr>Open Sans SemiBold</vt:lpstr>
      <vt:lpstr>Open Sans Light</vt:lpstr>
      <vt:lpstr>Noto Sans Symbols</vt:lpstr>
      <vt:lpstr>Arial</vt:lpstr>
      <vt:lpstr>Open Sans ExtraBold</vt:lpstr>
      <vt:lpstr>Wingdings</vt:lpstr>
      <vt:lpstr>Calibri</vt:lpstr>
      <vt:lpstr>Open Sans</vt:lpstr>
      <vt:lpstr>Custom Design</vt:lpstr>
      <vt:lpstr>KC blue</vt:lpstr>
      <vt:lpstr>Kansas Education System Accreditation (KESA) Basics</vt:lpstr>
      <vt:lpstr>Getting connected</vt:lpstr>
      <vt:lpstr>Objectives for this session:</vt:lpstr>
      <vt:lpstr>School Improvement Theory of Action</vt:lpstr>
      <vt:lpstr>How Do We Move School Improvement?</vt:lpstr>
      <vt:lpstr>Aligning School Improvement</vt:lpstr>
      <vt:lpstr>What are we expected to do in KESA this year?</vt:lpstr>
      <vt:lpstr>What is an accreditation decision based on in 2026-2027?</vt:lpstr>
      <vt:lpstr>PowerPoint Presentation</vt:lpstr>
      <vt:lpstr>Where can I go to find KESA information?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Cheryl Franklin</dc:creator>
  <cp:lastModifiedBy>Jay Scott</cp:lastModifiedBy>
  <cp:revision>4</cp:revision>
  <dcterms:created xsi:type="dcterms:W3CDTF">2017-11-21T21:33:09Z</dcterms:created>
  <dcterms:modified xsi:type="dcterms:W3CDTF">2026-07-28T11:42:28Z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0x01010063809B7AE0769C40BC7FC10221A5AC4C</vt:lpwstr>
  </property>
</Properties>
</file>