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12192000"/>
  <p:notesSz cx="6858000" cy="9144000"/>
  <p:embeddedFontLst>
    <p:embeddedFont>
      <p:font typeface="Open Sans SemiBold"/>
      <p:regular r:id="rId22"/>
      <p:bold r:id="rId23"/>
      <p:italic r:id="rId24"/>
      <p:boldItalic r:id="rId25"/>
    </p:embeddedFont>
    <p:embeddedFont>
      <p:font typeface="Open Sans ExtraBold"/>
      <p:bold r:id="rId26"/>
      <p:boldItalic r:id="rId27"/>
    </p:embeddedFont>
    <p:embeddedFont>
      <p:font typeface="Open Sans Light"/>
      <p:regular r:id="rId28"/>
      <p:bold r:id="rId29"/>
      <p:italic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E+XtNWbyVLRtWTMZSYgczidGw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E5340F5-9D4A-4106-AA05-8B78EB806952}">
  <a:tblStyle styleId="{9E5340F5-9D4A-4106-AA05-8B78EB806952}"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OpenSansSemiBold-regular.fntdata"/><Relationship Id="rId21" Type="http://schemas.openxmlformats.org/officeDocument/2006/relationships/slide" Target="slides/slide15.xml"/><Relationship Id="rId24" Type="http://schemas.openxmlformats.org/officeDocument/2006/relationships/font" Target="fonts/OpenSansSemiBold-italic.fntdata"/><Relationship Id="rId23" Type="http://schemas.openxmlformats.org/officeDocument/2006/relationships/font" Target="fonts/OpenSa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OpenSansExtraBold-bold.fntdata"/><Relationship Id="rId25" Type="http://schemas.openxmlformats.org/officeDocument/2006/relationships/font" Target="fonts/OpenSansSemiBold-boldItalic.fntdata"/><Relationship Id="rId28" Type="http://schemas.openxmlformats.org/officeDocument/2006/relationships/font" Target="fonts/OpenSansLight-regular.fntdata"/><Relationship Id="rId27" Type="http://schemas.openxmlformats.org/officeDocument/2006/relationships/font" Target="fonts/OpenSansExtraBold-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OpenSansLigh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Light-boldItalic.fntdata"/><Relationship Id="rId30" Type="http://schemas.openxmlformats.org/officeDocument/2006/relationships/font" Target="fonts/OpenSansLight-italic.fntdata"/><Relationship Id="rId11" Type="http://schemas.openxmlformats.org/officeDocument/2006/relationships/slide" Target="slides/slide5.xml"/><Relationship Id="rId33" Type="http://schemas.openxmlformats.org/officeDocument/2006/relationships/font" Target="fonts/OpenSans-bold.fntdata"/><Relationship Id="rId10" Type="http://schemas.openxmlformats.org/officeDocument/2006/relationships/slide" Target="slides/slide4.xml"/><Relationship Id="rId32" Type="http://schemas.openxmlformats.org/officeDocument/2006/relationships/font" Target="fonts/OpenSans-regular.fntdata"/><Relationship Id="rId13" Type="http://schemas.openxmlformats.org/officeDocument/2006/relationships/slide" Target="slides/slide7.xml"/><Relationship Id="rId35" Type="http://schemas.openxmlformats.org/officeDocument/2006/relationships/font" Target="fonts/OpenSans-boldItalic.fntdata"/><Relationship Id="rId12" Type="http://schemas.openxmlformats.org/officeDocument/2006/relationships/slide" Target="slides/slide6.xml"/><Relationship Id="rId34" Type="http://schemas.openxmlformats.org/officeDocument/2006/relationships/font" Target="fonts/OpenSans-italic.fntdata"/><Relationship Id="rId15" Type="http://schemas.openxmlformats.org/officeDocument/2006/relationships/slide" Target="slides/slide9.xml"/><Relationship Id="rId14" Type="http://schemas.openxmlformats.org/officeDocument/2006/relationships/slide" Target="slides/slide8.xml"/><Relationship Id="rId36" Type="http://customschemas.google.com/relationships/presentationmetadata" Target="meta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338b875b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g3f338b875b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4357fb10a_0_10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423" name="Google Shape;423;g3f4357fb10a_0_10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400"/>
              <a:buNone/>
            </a:pPr>
            <a:r>
              <a:rPr lang="en-US"/>
              <a:t> Review each document.</a:t>
            </a:r>
            <a:r>
              <a:rPr lang="en-US">
                <a:highlight>
                  <a:schemeClr val="lt1"/>
                </a:highlight>
              </a:rPr>
              <a:t> </a:t>
            </a:r>
            <a:endParaRPr>
              <a:highlight>
                <a:schemeClr val="lt1"/>
              </a:highlight>
            </a:endParaRPr>
          </a:p>
        </p:txBody>
      </p:sp>
      <p:sp>
        <p:nvSpPr>
          <p:cNvPr id="424" name="Google Shape;424;g3f4357fb10a_0_10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4357fb10a_0_11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430" name="Google Shape;430;g3f4357fb10a_0_11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15000"/>
              </a:lnSpc>
              <a:spcBef>
                <a:spcPts val="1200"/>
              </a:spcBef>
              <a:spcAft>
                <a:spcPts val="0"/>
              </a:spcAft>
              <a:buSzPts val="1400"/>
              <a:buNone/>
            </a:pPr>
            <a:r>
              <a:rPr lang="en-US"/>
              <a:t>Walk through each section</a:t>
            </a:r>
            <a:endParaRPr/>
          </a:p>
          <a:p>
            <a:pPr indent="0" lvl="0" marL="0" rtl="0" algn="l">
              <a:lnSpc>
                <a:spcPct val="115000"/>
              </a:lnSpc>
              <a:spcBef>
                <a:spcPts val="1200"/>
              </a:spcBef>
              <a:spcAft>
                <a:spcPts val="0"/>
              </a:spcAft>
              <a:buSzPts val="1400"/>
              <a:buNone/>
            </a:pPr>
            <a:r>
              <a:rPr lang="en-US"/>
              <a:t>Highlights to mention:</a:t>
            </a:r>
            <a:endParaRPr/>
          </a:p>
          <a:p>
            <a:pPr indent="-304800" lvl="0" marL="444500" rtl="0" algn="l">
              <a:lnSpc>
                <a:spcPct val="115000"/>
              </a:lnSpc>
              <a:spcBef>
                <a:spcPts val="1200"/>
              </a:spcBef>
              <a:spcAft>
                <a:spcPts val="0"/>
              </a:spcAft>
              <a:buSzPts val="1400"/>
              <a:buAutoNum type="arabicPeriod"/>
            </a:pPr>
            <a:r>
              <a:rPr lang="en-US"/>
              <a:t>Listing notices/wonders on stick note as an audience member during Share-outs.</a:t>
            </a:r>
            <a:endParaRPr/>
          </a:p>
          <a:p>
            <a:pPr indent="-304800" lvl="0" marL="444500" rtl="0" algn="l">
              <a:lnSpc>
                <a:spcPct val="115000"/>
              </a:lnSpc>
              <a:spcBef>
                <a:spcPts val="0"/>
              </a:spcBef>
              <a:spcAft>
                <a:spcPts val="0"/>
              </a:spcAft>
              <a:buSzPts val="1400"/>
              <a:buAutoNum type="arabicPeriod"/>
            </a:pPr>
            <a:r>
              <a:rPr lang="en-US"/>
              <a:t>Overall objective of Reflection on Implementation section - identifying one strength (Standard #/Indicator #) and one gap (Standard #/Indicator #)</a:t>
            </a:r>
            <a:endParaRPr/>
          </a:p>
          <a:p>
            <a:pPr indent="-304800" lvl="0" marL="444500" rtl="0" algn="l">
              <a:lnSpc>
                <a:spcPct val="115000"/>
              </a:lnSpc>
              <a:spcBef>
                <a:spcPts val="0"/>
              </a:spcBef>
              <a:spcAft>
                <a:spcPts val="0"/>
              </a:spcAft>
              <a:buSzPts val="1400"/>
              <a:buAutoNum type="arabicPeriod"/>
            </a:pPr>
            <a:r>
              <a:rPr lang="en-US"/>
              <a:t>Data Connections - student formative data collaboration</a:t>
            </a:r>
            <a:endParaRPr/>
          </a:p>
          <a:p>
            <a:pPr indent="-304800" lvl="0" marL="444500" rtl="0" algn="l">
              <a:lnSpc>
                <a:spcPct val="115000"/>
              </a:lnSpc>
              <a:spcBef>
                <a:spcPts val="0"/>
              </a:spcBef>
              <a:spcAft>
                <a:spcPts val="0"/>
              </a:spcAft>
              <a:buSzPts val="1400"/>
              <a:buAutoNum type="arabicPeriod"/>
            </a:pPr>
            <a:r>
              <a:rPr lang="en-US"/>
              <a:t>Guided Reflective questions - meant to help you think about what’s highest leverage for next Action Plan.</a:t>
            </a:r>
            <a:endParaRPr/>
          </a:p>
          <a:p>
            <a:pPr indent="-304800" lvl="0" marL="444500" rtl="0" algn="l">
              <a:lnSpc>
                <a:spcPct val="115000"/>
              </a:lnSpc>
              <a:spcBef>
                <a:spcPts val="0"/>
              </a:spcBef>
              <a:spcAft>
                <a:spcPts val="0"/>
              </a:spcAft>
              <a:buSzPts val="1400"/>
              <a:buAutoNum type="arabicPeriod"/>
            </a:pPr>
            <a:r>
              <a:rPr lang="en-US"/>
              <a:t>Only 30 minutes for Next Action Plan development - may need more or less time but only need to have Fundamental/Structure tentatively identified along with strength/gap in implementation and who/how to engage going back.  </a:t>
            </a:r>
            <a:endParaRPr/>
          </a:p>
        </p:txBody>
      </p:sp>
      <p:sp>
        <p:nvSpPr>
          <p:cNvPr id="431" name="Google Shape;431;g3f4357fb10a_0_11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f4357fb10a_0_2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f4357fb10a_0_2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g3f4357fb10a_0_2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f82b98d5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f82b98d5a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42857"/>
              </a:lnSpc>
              <a:spcBef>
                <a:spcPts val="1100"/>
              </a:spcBef>
              <a:spcAft>
                <a:spcPts val="0"/>
              </a:spcAft>
              <a:buNone/>
            </a:pPr>
            <a:r>
              <a:rPr b="1" lang="en-US" sz="1050">
                <a:latin typeface="Arial"/>
                <a:ea typeface="Arial"/>
                <a:cs typeface="Arial"/>
                <a:sym typeface="Arial"/>
              </a:rPr>
              <a:t>Option 1 - listed on slide</a:t>
            </a:r>
            <a:endParaRPr b="1" sz="1050">
              <a:latin typeface="Arial"/>
              <a:ea typeface="Arial"/>
              <a:cs typeface="Arial"/>
              <a:sym typeface="Arial"/>
            </a:endParaRPr>
          </a:p>
          <a:p>
            <a:pPr indent="0" lvl="0" marL="0" rtl="0" algn="l">
              <a:lnSpc>
                <a:spcPct val="142857"/>
              </a:lnSpc>
              <a:spcBef>
                <a:spcPts val="1100"/>
              </a:spcBef>
              <a:spcAft>
                <a:spcPts val="0"/>
              </a:spcAft>
              <a:buNone/>
            </a:pPr>
            <a:r>
              <a:t/>
            </a:r>
            <a:endParaRPr b="1" sz="1050">
              <a:latin typeface="Arial"/>
              <a:ea typeface="Arial"/>
              <a:cs typeface="Arial"/>
              <a:sym typeface="Arial"/>
            </a:endParaRPr>
          </a:p>
          <a:p>
            <a:pPr indent="0" lvl="0" marL="0" rtl="0" algn="l">
              <a:lnSpc>
                <a:spcPct val="142857"/>
              </a:lnSpc>
              <a:spcBef>
                <a:spcPts val="1100"/>
              </a:spcBef>
              <a:spcAft>
                <a:spcPts val="0"/>
              </a:spcAft>
              <a:buNone/>
            </a:pPr>
            <a:r>
              <a:rPr b="1" lang="en-US" sz="1050">
                <a:latin typeface="Arial"/>
                <a:ea typeface="Arial"/>
                <a:cs typeface="Arial"/>
                <a:sym typeface="Arial"/>
              </a:rPr>
              <a:t>Option 2</a:t>
            </a:r>
            <a:endParaRPr b="1" sz="1050">
              <a:latin typeface="Arial"/>
              <a:ea typeface="Arial"/>
              <a:cs typeface="Arial"/>
              <a:sym typeface="Arial"/>
            </a:endParaRPr>
          </a:p>
          <a:p>
            <a:pPr indent="0" lvl="0" marL="0" rtl="0" algn="l">
              <a:lnSpc>
                <a:spcPct val="142857"/>
              </a:lnSpc>
              <a:spcBef>
                <a:spcPts val="1100"/>
              </a:spcBef>
              <a:spcAft>
                <a:spcPts val="0"/>
              </a:spcAft>
              <a:buClr>
                <a:schemeClr val="dk1"/>
              </a:buClr>
              <a:buSzPts val="1100"/>
              <a:buFont typeface="Arial"/>
              <a:buNone/>
            </a:pPr>
            <a:r>
              <a:rPr b="1" lang="en-US" sz="1050">
                <a:latin typeface="Arial"/>
                <a:ea typeface="Arial"/>
                <a:cs typeface="Arial"/>
                <a:sym typeface="Arial"/>
              </a:rPr>
              <a:t>DO:</a:t>
            </a:r>
            <a:endParaRPr b="1" sz="1050">
              <a:latin typeface="Arial"/>
              <a:ea typeface="Arial"/>
              <a:cs typeface="Arial"/>
              <a:sym typeface="Arial"/>
            </a:endParaRPr>
          </a:p>
          <a:p>
            <a:pPr indent="-295275" lvl="0" marL="457200" rtl="0" algn="l">
              <a:lnSpc>
                <a:spcPct val="115000"/>
              </a:lnSpc>
              <a:spcBef>
                <a:spcPts val="1100"/>
              </a:spcBef>
              <a:spcAft>
                <a:spcPts val="0"/>
              </a:spcAft>
              <a:buClr>
                <a:schemeClr val="dk1"/>
              </a:buClr>
              <a:buSzPts val="1050"/>
              <a:buChar char="●"/>
            </a:pPr>
            <a:r>
              <a:rPr lang="en-US" sz="1050">
                <a:latin typeface="Arial"/>
                <a:ea typeface="Arial"/>
                <a:cs typeface="Arial"/>
                <a:sym typeface="Arial"/>
              </a:rPr>
              <a:t>What actions from your KESA Action Plan have been implemented most consistently?</a:t>
            </a:r>
            <a:endParaRPr sz="1050">
              <a:latin typeface="Arial"/>
              <a:ea typeface="Arial"/>
              <a:cs typeface="Arial"/>
              <a:sym typeface="Arial"/>
            </a:endParaRPr>
          </a:p>
          <a:p>
            <a:pPr indent="0" lvl="0" marL="0" rtl="0" algn="l">
              <a:lnSpc>
                <a:spcPct val="142857"/>
              </a:lnSpc>
              <a:spcBef>
                <a:spcPts val="1100"/>
              </a:spcBef>
              <a:spcAft>
                <a:spcPts val="0"/>
              </a:spcAft>
              <a:buClr>
                <a:schemeClr val="dk1"/>
              </a:buClr>
              <a:buSzPts val="1100"/>
              <a:buFont typeface="Arial"/>
              <a:buNone/>
            </a:pPr>
            <a:r>
              <a:rPr b="1" lang="en-US" sz="1050">
                <a:latin typeface="Arial"/>
                <a:ea typeface="Arial"/>
                <a:cs typeface="Arial"/>
                <a:sym typeface="Arial"/>
              </a:rPr>
              <a:t>STUDY:</a:t>
            </a:r>
            <a:endParaRPr b="1" sz="1050">
              <a:latin typeface="Arial"/>
              <a:ea typeface="Arial"/>
              <a:cs typeface="Arial"/>
              <a:sym typeface="Arial"/>
            </a:endParaRPr>
          </a:p>
          <a:p>
            <a:pPr indent="-295275" lvl="0" marL="457200" rtl="0" algn="l">
              <a:lnSpc>
                <a:spcPct val="115000"/>
              </a:lnSpc>
              <a:spcBef>
                <a:spcPts val="1100"/>
              </a:spcBef>
              <a:spcAft>
                <a:spcPts val="0"/>
              </a:spcAft>
              <a:buClr>
                <a:schemeClr val="dk1"/>
              </a:buClr>
              <a:buSzPts val="1050"/>
              <a:buChar char="●"/>
            </a:pPr>
            <a:r>
              <a:rPr lang="en-US" sz="1050">
                <a:latin typeface="Arial"/>
                <a:ea typeface="Arial"/>
                <a:cs typeface="Arial"/>
                <a:sym typeface="Arial"/>
              </a:rPr>
              <a:t>What evidence or data are telling you the implementation is working—or not working—as intended?</a:t>
            </a:r>
            <a:endParaRPr sz="1050">
              <a:latin typeface="Arial"/>
              <a:ea typeface="Arial"/>
              <a:cs typeface="Arial"/>
              <a:sym typeface="Arial"/>
            </a:endParaRPr>
          </a:p>
          <a:p>
            <a:pPr indent="0" lvl="0" marL="0" rtl="0" algn="l">
              <a:lnSpc>
                <a:spcPct val="142857"/>
              </a:lnSpc>
              <a:spcBef>
                <a:spcPts val="1100"/>
              </a:spcBef>
              <a:spcAft>
                <a:spcPts val="0"/>
              </a:spcAft>
              <a:buClr>
                <a:schemeClr val="dk1"/>
              </a:buClr>
              <a:buSzPts val="1100"/>
              <a:buFont typeface="Arial"/>
              <a:buNone/>
            </a:pPr>
            <a:r>
              <a:rPr b="1" lang="en-US" sz="1050">
                <a:latin typeface="Arial"/>
                <a:ea typeface="Arial"/>
                <a:cs typeface="Arial"/>
                <a:sym typeface="Arial"/>
              </a:rPr>
              <a:t>ACT:</a:t>
            </a:r>
            <a:endParaRPr b="1" sz="1050">
              <a:latin typeface="Arial"/>
              <a:ea typeface="Arial"/>
              <a:cs typeface="Arial"/>
              <a:sym typeface="Arial"/>
            </a:endParaRPr>
          </a:p>
          <a:p>
            <a:pPr indent="-295275" lvl="0" marL="457200" rtl="0" algn="l">
              <a:lnSpc>
                <a:spcPct val="115000"/>
              </a:lnSpc>
              <a:spcBef>
                <a:spcPts val="1100"/>
              </a:spcBef>
              <a:spcAft>
                <a:spcPts val="0"/>
              </a:spcAft>
              <a:buClr>
                <a:schemeClr val="dk1"/>
              </a:buClr>
              <a:buSzPts val="1050"/>
              <a:buChar char="●"/>
            </a:pPr>
            <a:r>
              <a:rPr lang="en-US" sz="1050">
                <a:latin typeface="Arial"/>
                <a:ea typeface="Arial"/>
                <a:cs typeface="Arial"/>
                <a:sym typeface="Arial"/>
              </a:rPr>
              <a:t>What changes, refinements, or new strategies are you considering based on what you've learned?</a:t>
            </a:r>
            <a:endParaRPr sz="1050">
              <a:latin typeface="Arial"/>
              <a:ea typeface="Arial"/>
              <a:cs typeface="Arial"/>
              <a:sym typeface="Arial"/>
            </a:endParaRPr>
          </a:p>
          <a:p>
            <a:pPr indent="0" lvl="0" marL="0" rtl="0" algn="l">
              <a:lnSpc>
                <a:spcPct val="142857"/>
              </a:lnSpc>
              <a:spcBef>
                <a:spcPts val="1100"/>
              </a:spcBef>
              <a:spcAft>
                <a:spcPts val="0"/>
              </a:spcAft>
              <a:buNone/>
            </a:pPr>
            <a:r>
              <a:t/>
            </a:r>
            <a:endParaRPr b="1" sz="1250">
              <a:latin typeface="Arial"/>
              <a:ea typeface="Arial"/>
              <a:cs typeface="Arial"/>
              <a:sym typeface="Arial"/>
            </a:endParaRPr>
          </a:p>
          <a:p>
            <a:pPr indent="0" lvl="0" marL="0" rtl="0" algn="l">
              <a:lnSpc>
                <a:spcPct val="142857"/>
              </a:lnSpc>
              <a:spcBef>
                <a:spcPts val="1100"/>
              </a:spcBef>
              <a:spcAft>
                <a:spcPts val="0"/>
              </a:spcAft>
              <a:buNone/>
            </a:pPr>
            <a:r>
              <a:rPr b="1" lang="en-US" sz="1250">
                <a:latin typeface="Arial"/>
                <a:ea typeface="Arial"/>
                <a:cs typeface="Arial"/>
                <a:sym typeface="Arial"/>
              </a:rPr>
              <a:t>Option 3</a:t>
            </a:r>
            <a:endParaRPr b="1" sz="1250">
              <a:latin typeface="Arial"/>
              <a:ea typeface="Arial"/>
              <a:cs typeface="Arial"/>
              <a:sym typeface="Arial"/>
            </a:endParaRPr>
          </a:p>
          <a:p>
            <a:pPr indent="0" lvl="0" marL="0" rtl="0" algn="l">
              <a:lnSpc>
                <a:spcPct val="142857"/>
              </a:lnSpc>
              <a:spcBef>
                <a:spcPts val="1100"/>
              </a:spcBef>
              <a:spcAft>
                <a:spcPts val="0"/>
              </a:spcAft>
              <a:buClr>
                <a:schemeClr val="dk1"/>
              </a:buClr>
              <a:buSzPts val="1100"/>
              <a:buFont typeface="Arial"/>
              <a:buNone/>
            </a:pPr>
            <a:r>
              <a:rPr lang="en-US" sz="1050">
                <a:latin typeface="Arial"/>
                <a:ea typeface="Arial"/>
                <a:cs typeface="Arial"/>
                <a:sym typeface="Arial"/>
              </a:rPr>
              <a:t>Have groups answer these four questions:</a:t>
            </a:r>
            <a:endParaRPr sz="1050">
              <a:latin typeface="Arial"/>
              <a:ea typeface="Arial"/>
              <a:cs typeface="Arial"/>
              <a:sym typeface="Arial"/>
            </a:endParaRPr>
          </a:p>
          <a:p>
            <a:pPr indent="-295275" lvl="0" marL="457200" rtl="0" algn="l">
              <a:lnSpc>
                <a:spcPct val="115000"/>
              </a:lnSpc>
              <a:spcBef>
                <a:spcPts val="1100"/>
              </a:spcBef>
              <a:spcAft>
                <a:spcPts val="0"/>
              </a:spcAft>
              <a:buClr>
                <a:schemeClr val="dk1"/>
              </a:buClr>
              <a:buSzPts val="1050"/>
              <a:buAutoNum type="arabicPeriod"/>
            </a:pPr>
            <a:r>
              <a:rPr b="1" lang="en-US" sz="1050">
                <a:latin typeface="Arial"/>
                <a:ea typeface="Arial"/>
                <a:cs typeface="Arial"/>
                <a:sym typeface="Arial"/>
              </a:rPr>
              <a:t>What's working?</a:t>
            </a:r>
            <a:br>
              <a:rPr b="1" lang="en-US" sz="1050">
                <a:latin typeface="Arial"/>
                <a:ea typeface="Arial"/>
                <a:cs typeface="Arial"/>
                <a:sym typeface="Arial"/>
              </a:rPr>
            </a:br>
            <a:endParaRPr b="1" sz="1050">
              <a:latin typeface="Arial"/>
              <a:ea typeface="Arial"/>
              <a:cs typeface="Arial"/>
              <a:sym typeface="Arial"/>
            </a:endParaRPr>
          </a:p>
          <a:p>
            <a:pPr indent="-295275" lvl="1" marL="914400" rtl="0" algn="l">
              <a:lnSpc>
                <a:spcPct val="115000"/>
              </a:lnSpc>
              <a:spcBef>
                <a:spcPts val="0"/>
              </a:spcBef>
              <a:spcAft>
                <a:spcPts val="0"/>
              </a:spcAft>
              <a:buClr>
                <a:schemeClr val="dk1"/>
              </a:buClr>
              <a:buSzPts val="1050"/>
              <a:buChar char="○"/>
            </a:pPr>
            <a:r>
              <a:rPr lang="en-US" sz="1050">
                <a:latin typeface="Arial"/>
                <a:ea typeface="Arial"/>
                <a:cs typeface="Arial"/>
                <a:sym typeface="Arial"/>
              </a:rPr>
              <a:t>Share a practice that is generating positive results.</a:t>
            </a:r>
            <a:endParaRPr sz="1050">
              <a:latin typeface="Arial"/>
              <a:ea typeface="Arial"/>
              <a:cs typeface="Arial"/>
              <a:sym typeface="Arial"/>
            </a:endParaRPr>
          </a:p>
          <a:p>
            <a:pPr indent="-295275" lvl="0" marL="457200" rtl="0" algn="l">
              <a:lnSpc>
                <a:spcPct val="115000"/>
              </a:lnSpc>
              <a:spcBef>
                <a:spcPts val="0"/>
              </a:spcBef>
              <a:spcAft>
                <a:spcPts val="0"/>
              </a:spcAft>
              <a:buClr>
                <a:schemeClr val="dk1"/>
              </a:buClr>
              <a:buSzPts val="1050"/>
              <a:buAutoNum type="arabicPeriod"/>
            </a:pPr>
            <a:r>
              <a:rPr b="1" lang="en-US" sz="1050">
                <a:latin typeface="Arial"/>
                <a:ea typeface="Arial"/>
                <a:cs typeface="Arial"/>
                <a:sym typeface="Arial"/>
              </a:rPr>
              <a:t>What's challenging?</a:t>
            </a:r>
            <a:br>
              <a:rPr b="1" lang="en-US" sz="1050">
                <a:latin typeface="Arial"/>
                <a:ea typeface="Arial"/>
                <a:cs typeface="Arial"/>
                <a:sym typeface="Arial"/>
              </a:rPr>
            </a:br>
            <a:endParaRPr b="1" sz="1050">
              <a:latin typeface="Arial"/>
              <a:ea typeface="Arial"/>
              <a:cs typeface="Arial"/>
              <a:sym typeface="Arial"/>
            </a:endParaRPr>
          </a:p>
          <a:p>
            <a:pPr indent="-295275" lvl="1" marL="914400" rtl="0" algn="l">
              <a:lnSpc>
                <a:spcPct val="115000"/>
              </a:lnSpc>
              <a:spcBef>
                <a:spcPts val="0"/>
              </a:spcBef>
              <a:spcAft>
                <a:spcPts val="0"/>
              </a:spcAft>
              <a:buClr>
                <a:schemeClr val="dk1"/>
              </a:buClr>
              <a:buSzPts val="1050"/>
              <a:buChar char="○"/>
            </a:pPr>
            <a:r>
              <a:rPr lang="en-US" sz="1050">
                <a:latin typeface="Arial"/>
                <a:ea typeface="Arial"/>
                <a:cs typeface="Arial"/>
                <a:sym typeface="Arial"/>
              </a:rPr>
              <a:t>Share a struggle that others may be able to help solve.</a:t>
            </a:r>
            <a:endParaRPr sz="1050">
              <a:latin typeface="Arial"/>
              <a:ea typeface="Arial"/>
              <a:cs typeface="Arial"/>
              <a:sym typeface="Arial"/>
            </a:endParaRPr>
          </a:p>
          <a:p>
            <a:pPr indent="-295275" lvl="0" marL="457200" rtl="0" algn="l">
              <a:lnSpc>
                <a:spcPct val="115000"/>
              </a:lnSpc>
              <a:spcBef>
                <a:spcPts val="0"/>
              </a:spcBef>
              <a:spcAft>
                <a:spcPts val="0"/>
              </a:spcAft>
              <a:buClr>
                <a:schemeClr val="dk1"/>
              </a:buClr>
              <a:buSzPts val="1050"/>
              <a:buAutoNum type="arabicPeriod"/>
            </a:pPr>
            <a:r>
              <a:rPr b="1" lang="en-US" sz="1050">
                <a:latin typeface="Arial"/>
                <a:ea typeface="Arial"/>
                <a:cs typeface="Arial"/>
                <a:sym typeface="Arial"/>
              </a:rPr>
              <a:t>What's surprising?</a:t>
            </a:r>
            <a:br>
              <a:rPr b="1" lang="en-US" sz="1050">
                <a:latin typeface="Arial"/>
                <a:ea typeface="Arial"/>
                <a:cs typeface="Arial"/>
                <a:sym typeface="Arial"/>
              </a:rPr>
            </a:br>
            <a:endParaRPr b="1" sz="1050">
              <a:latin typeface="Arial"/>
              <a:ea typeface="Arial"/>
              <a:cs typeface="Arial"/>
              <a:sym typeface="Arial"/>
            </a:endParaRPr>
          </a:p>
          <a:p>
            <a:pPr indent="-295275" lvl="1" marL="914400" rtl="0" algn="l">
              <a:lnSpc>
                <a:spcPct val="115000"/>
              </a:lnSpc>
              <a:spcBef>
                <a:spcPts val="0"/>
              </a:spcBef>
              <a:spcAft>
                <a:spcPts val="0"/>
              </a:spcAft>
              <a:buClr>
                <a:schemeClr val="dk1"/>
              </a:buClr>
              <a:buSzPts val="1050"/>
              <a:buChar char="○"/>
            </a:pPr>
            <a:r>
              <a:rPr lang="en-US" sz="1050">
                <a:latin typeface="Arial"/>
                <a:ea typeface="Arial"/>
                <a:cs typeface="Arial"/>
                <a:sym typeface="Arial"/>
              </a:rPr>
              <a:t>What have you learned that you didn't anticipate when you began implementation?</a:t>
            </a:r>
            <a:endParaRPr sz="1050">
              <a:latin typeface="Arial"/>
              <a:ea typeface="Arial"/>
              <a:cs typeface="Arial"/>
              <a:sym typeface="Arial"/>
            </a:endParaRPr>
          </a:p>
          <a:p>
            <a:pPr indent="-295275" lvl="0" marL="457200" rtl="0" algn="l">
              <a:lnSpc>
                <a:spcPct val="115000"/>
              </a:lnSpc>
              <a:spcBef>
                <a:spcPts val="0"/>
              </a:spcBef>
              <a:spcAft>
                <a:spcPts val="0"/>
              </a:spcAft>
              <a:buClr>
                <a:schemeClr val="dk1"/>
              </a:buClr>
              <a:buSzPts val="1050"/>
              <a:buAutoNum type="arabicPeriod"/>
            </a:pPr>
            <a:r>
              <a:rPr b="1" lang="en-US" sz="1050">
                <a:latin typeface="Arial"/>
                <a:ea typeface="Arial"/>
                <a:cs typeface="Arial"/>
                <a:sym typeface="Arial"/>
              </a:rPr>
              <a:t>What's next?</a:t>
            </a:r>
            <a:br>
              <a:rPr b="1" lang="en-US" sz="1050">
                <a:latin typeface="Arial"/>
                <a:ea typeface="Arial"/>
                <a:cs typeface="Arial"/>
                <a:sym typeface="Arial"/>
              </a:rPr>
            </a:br>
            <a:endParaRPr b="1" sz="1050">
              <a:latin typeface="Arial"/>
              <a:ea typeface="Arial"/>
              <a:cs typeface="Arial"/>
              <a:sym typeface="Arial"/>
            </a:endParaRPr>
          </a:p>
          <a:p>
            <a:pPr indent="-295275" lvl="1" marL="914400" rtl="0" algn="l">
              <a:lnSpc>
                <a:spcPct val="115000"/>
              </a:lnSpc>
              <a:spcBef>
                <a:spcPts val="0"/>
              </a:spcBef>
              <a:spcAft>
                <a:spcPts val="0"/>
              </a:spcAft>
              <a:buClr>
                <a:schemeClr val="dk1"/>
              </a:buClr>
              <a:buSzPts val="1050"/>
              <a:buChar char="○"/>
            </a:pPr>
            <a:r>
              <a:rPr lang="en-US" sz="1050">
                <a:latin typeface="Arial"/>
                <a:ea typeface="Arial"/>
                <a:cs typeface="Arial"/>
                <a:sym typeface="Arial"/>
              </a:rPr>
              <a:t>What is the most important action your team will take moving forward?</a:t>
            </a:r>
            <a:endParaRPr sz="1050">
              <a:latin typeface="Arial"/>
              <a:ea typeface="Arial"/>
              <a:cs typeface="Arial"/>
              <a:sym typeface="Arial"/>
            </a:endParaRPr>
          </a:p>
          <a:p>
            <a:pPr indent="0" lvl="0" marL="0" rtl="0" algn="l">
              <a:lnSpc>
                <a:spcPct val="142857"/>
              </a:lnSpc>
              <a:spcBef>
                <a:spcPts val="1100"/>
              </a:spcBef>
              <a:spcAft>
                <a:spcPts val="0"/>
              </a:spcAft>
              <a:buClr>
                <a:schemeClr val="dk1"/>
              </a:buClr>
              <a:buSzPts val="1100"/>
              <a:buFont typeface="Arial"/>
              <a:buNone/>
            </a:pPr>
            <a:r>
              <a:t/>
            </a:r>
            <a:endParaRPr sz="1050">
              <a:latin typeface="Arial"/>
              <a:ea typeface="Arial"/>
              <a:cs typeface="Arial"/>
              <a:sym typeface="Arial"/>
            </a:endParaRPr>
          </a:p>
          <a:p>
            <a:pPr indent="0" lvl="0" marL="0" rtl="0" algn="l">
              <a:lnSpc>
                <a:spcPct val="142857"/>
              </a:lnSpc>
              <a:spcBef>
                <a:spcPts val="1400"/>
              </a:spcBef>
              <a:spcAft>
                <a:spcPts val="0"/>
              </a:spcAft>
              <a:buClr>
                <a:schemeClr val="dk1"/>
              </a:buClr>
              <a:buSzPts val="1100"/>
              <a:buFont typeface="Arial"/>
              <a:buNone/>
            </a:pPr>
            <a:r>
              <a:rPr b="1" lang="en-US" sz="1250">
                <a:latin typeface="Arial"/>
                <a:ea typeface="Arial"/>
                <a:cs typeface="Arial"/>
                <a:sym typeface="Arial"/>
              </a:rPr>
              <a:t>Option 4</a:t>
            </a:r>
            <a:endParaRPr b="1" sz="1250">
              <a:latin typeface="Arial"/>
              <a:ea typeface="Arial"/>
              <a:cs typeface="Arial"/>
              <a:sym typeface="Arial"/>
            </a:endParaRPr>
          </a:p>
          <a:p>
            <a:pPr indent="0" lvl="0" marL="0" rtl="0" algn="l">
              <a:lnSpc>
                <a:spcPct val="142857"/>
              </a:lnSpc>
              <a:spcBef>
                <a:spcPts val="1100"/>
              </a:spcBef>
              <a:spcAft>
                <a:spcPts val="0"/>
              </a:spcAft>
              <a:buClr>
                <a:schemeClr val="dk1"/>
              </a:buClr>
              <a:buSzPts val="1100"/>
              <a:buFont typeface="Arial"/>
              <a:buNone/>
            </a:pPr>
            <a:r>
              <a:rPr lang="en-US" sz="1050">
                <a:latin typeface="Arial"/>
                <a:ea typeface="Arial"/>
                <a:cs typeface="Arial"/>
                <a:sym typeface="Arial"/>
              </a:rPr>
              <a:t>If you want a deeper conversation, I would use these:</a:t>
            </a:r>
            <a:endParaRPr sz="1050">
              <a:latin typeface="Arial"/>
              <a:ea typeface="Arial"/>
              <a:cs typeface="Arial"/>
              <a:sym typeface="Arial"/>
            </a:endParaRPr>
          </a:p>
          <a:p>
            <a:pPr indent="-295275" lvl="0" marL="457200" rtl="0" algn="l">
              <a:lnSpc>
                <a:spcPct val="115000"/>
              </a:lnSpc>
              <a:spcBef>
                <a:spcPts val="1100"/>
              </a:spcBef>
              <a:spcAft>
                <a:spcPts val="0"/>
              </a:spcAft>
              <a:buClr>
                <a:schemeClr val="dk1"/>
              </a:buClr>
              <a:buSzPts val="1050"/>
              <a:buAutoNum type="arabicPeriod"/>
            </a:pPr>
            <a:r>
              <a:rPr b="1" lang="en-US" sz="1050">
                <a:latin typeface="Arial"/>
                <a:ea typeface="Arial"/>
                <a:cs typeface="Arial"/>
                <a:sym typeface="Arial"/>
              </a:rPr>
              <a:t>When you compare your current implementation to where you expected to be at this point in the year, what stands out most?</a:t>
            </a:r>
            <a:br>
              <a:rPr b="1" lang="en-US" sz="1050">
                <a:latin typeface="Arial"/>
                <a:ea typeface="Arial"/>
                <a:cs typeface="Arial"/>
                <a:sym typeface="Arial"/>
              </a:rPr>
            </a:br>
            <a:endParaRPr b="1" sz="1050">
              <a:latin typeface="Arial"/>
              <a:ea typeface="Arial"/>
              <a:cs typeface="Arial"/>
              <a:sym typeface="Arial"/>
            </a:endParaRPr>
          </a:p>
          <a:p>
            <a:pPr indent="-295275" lvl="0" marL="457200" rtl="0" algn="l">
              <a:lnSpc>
                <a:spcPct val="115000"/>
              </a:lnSpc>
              <a:spcBef>
                <a:spcPts val="0"/>
              </a:spcBef>
              <a:spcAft>
                <a:spcPts val="0"/>
              </a:spcAft>
              <a:buClr>
                <a:schemeClr val="dk1"/>
              </a:buClr>
              <a:buSzPts val="1050"/>
              <a:buAutoNum type="arabicPeriod"/>
            </a:pPr>
            <a:r>
              <a:rPr b="1" lang="en-US" sz="1050">
                <a:latin typeface="Arial"/>
                <a:ea typeface="Arial"/>
                <a:cs typeface="Arial"/>
                <a:sym typeface="Arial"/>
              </a:rPr>
              <a:t>What evidence has most influenced your thinking about your Action Plan this year?</a:t>
            </a:r>
            <a:br>
              <a:rPr b="1" lang="en-US" sz="1050">
                <a:latin typeface="Arial"/>
                <a:ea typeface="Arial"/>
                <a:cs typeface="Arial"/>
                <a:sym typeface="Arial"/>
              </a:rPr>
            </a:br>
            <a:endParaRPr b="1" sz="1050">
              <a:latin typeface="Arial"/>
              <a:ea typeface="Arial"/>
              <a:cs typeface="Arial"/>
              <a:sym typeface="Arial"/>
            </a:endParaRPr>
          </a:p>
          <a:p>
            <a:pPr indent="-295275" lvl="0" marL="457200" rtl="0" algn="l">
              <a:lnSpc>
                <a:spcPct val="115000"/>
              </a:lnSpc>
              <a:spcBef>
                <a:spcPts val="0"/>
              </a:spcBef>
              <a:spcAft>
                <a:spcPts val="0"/>
              </a:spcAft>
              <a:buClr>
                <a:schemeClr val="dk1"/>
              </a:buClr>
              <a:buSzPts val="1050"/>
              <a:buAutoNum type="arabicPeriod"/>
            </a:pPr>
            <a:r>
              <a:rPr b="1" lang="en-US" sz="1050">
                <a:latin typeface="Arial"/>
                <a:ea typeface="Arial"/>
                <a:cs typeface="Arial"/>
                <a:sym typeface="Arial"/>
              </a:rPr>
              <a:t>What implementation strategy would you recommend to another school beginning similar work?</a:t>
            </a:r>
            <a:br>
              <a:rPr b="1" lang="en-US" sz="1050">
                <a:latin typeface="Arial"/>
                <a:ea typeface="Arial"/>
                <a:cs typeface="Arial"/>
                <a:sym typeface="Arial"/>
              </a:rPr>
            </a:br>
            <a:endParaRPr b="1" sz="1050">
              <a:latin typeface="Arial"/>
              <a:ea typeface="Arial"/>
              <a:cs typeface="Arial"/>
              <a:sym typeface="Arial"/>
            </a:endParaRPr>
          </a:p>
          <a:p>
            <a:pPr indent="-295275" lvl="0" marL="457200" rtl="0" algn="l">
              <a:lnSpc>
                <a:spcPct val="115000"/>
              </a:lnSpc>
              <a:spcBef>
                <a:spcPts val="0"/>
              </a:spcBef>
              <a:spcAft>
                <a:spcPts val="0"/>
              </a:spcAft>
              <a:buClr>
                <a:schemeClr val="dk1"/>
              </a:buClr>
              <a:buSzPts val="1050"/>
              <a:buAutoNum type="arabicPeriod"/>
            </a:pPr>
            <a:r>
              <a:rPr b="1" lang="en-US" sz="1050">
                <a:latin typeface="Arial"/>
                <a:ea typeface="Arial"/>
                <a:cs typeface="Arial"/>
                <a:sym typeface="Arial"/>
              </a:rPr>
              <a:t>If you could change one thing about your implementation process tomorrow, what would it be and why?</a:t>
            </a:r>
            <a:endParaRPr b="1" sz="1050">
              <a:latin typeface="Arial"/>
              <a:ea typeface="Arial"/>
              <a:cs typeface="Arial"/>
              <a:sym typeface="Arial"/>
            </a:endParaRPr>
          </a:p>
          <a:p>
            <a:pPr indent="0" lvl="0" marL="0" rtl="0" algn="l">
              <a:spcBef>
                <a:spcPts val="1100"/>
              </a:spcBef>
              <a:spcAft>
                <a:spcPts val="0"/>
              </a:spcAft>
              <a:buNone/>
            </a:pPr>
            <a:r>
              <a:t/>
            </a:r>
            <a:endParaRPr/>
          </a:p>
        </p:txBody>
      </p:sp>
      <p:sp>
        <p:nvSpPr>
          <p:cNvPr id="445" name="Google Shape;445;g3f82b98d5a2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f4357fb10a_0_2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3f4357fb10a_0_2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g3f4357fb10a_0_2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f4357fb10a_0_253: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460" name="Google Shape;460;g3f4357fb10a_0_253:notes"/>
          <p:cNvSpPr txBox="1"/>
          <p:nvPr>
            <p:ph idx="1" type="body"/>
          </p:nvPr>
        </p:nvSpPr>
        <p:spPr>
          <a:xfrm>
            <a:off x="685800" y="4343400"/>
            <a:ext cx="5486400" cy="41148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Clr>
                <a:schemeClr val="dk1"/>
              </a:buClr>
              <a:buSzPts val="1200"/>
              <a:buFont typeface="Calibri"/>
              <a:buNone/>
            </a:pPr>
            <a:r>
              <a:rPr lang="en-US"/>
              <a:t>  </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200"/>
              <a:buFont typeface="Calibri"/>
              <a:buNone/>
            </a:pPr>
            <a:r>
              <a:rPr lang="en-US"/>
              <a:t>Thank them for their time and support.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7f013a0e3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f7f013a0e3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 name="Google Shape;296;g3f7f013a0e3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f338b875b8_0_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301" name="Google Shape;301;g3f338b875b8_0_5:notes"/>
          <p:cNvSpPr txBox="1"/>
          <p:nvPr>
            <p:ph idx="1" type="body"/>
          </p:nvPr>
        </p:nvSpPr>
        <p:spPr>
          <a:xfrm>
            <a:off x="686421" y="4400238"/>
            <a:ext cx="5485200" cy="3600900"/>
          </a:xfrm>
          <a:prstGeom prst="rect">
            <a:avLst/>
          </a:prstGeom>
          <a:noFill/>
          <a:ln>
            <a:noFill/>
          </a:ln>
        </p:spPr>
        <p:txBody>
          <a:bodyPr anchorCtr="0" anchor="t" bIns="44800" lIns="89600" spcFirstLastPara="1" rIns="89600" wrap="square" tIns="44800">
            <a:noAutofit/>
          </a:bodyPr>
          <a:lstStyle/>
          <a:p>
            <a:pPr indent="-215900" lvl="0" marL="444500" marR="0" rtl="0" algn="l">
              <a:lnSpc>
                <a:spcPct val="100000"/>
              </a:lnSpc>
              <a:spcBef>
                <a:spcPts val="0"/>
              </a:spcBef>
              <a:spcAft>
                <a:spcPts val="0"/>
              </a:spcAft>
              <a:buClr>
                <a:srgbClr val="000000"/>
              </a:buClr>
              <a:buSzPts val="1400"/>
              <a:buFont typeface="Arial"/>
              <a:buNone/>
            </a:pPr>
            <a:r>
              <a:rPr lang="en-US"/>
              <a:t>Want to nail down these objectives with you today</a:t>
            </a:r>
            <a:endParaRPr/>
          </a:p>
          <a:p>
            <a:pPr indent="-215900" lvl="0" marL="444500" marR="0" rtl="0" algn="l">
              <a:lnSpc>
                <a:spcPct val="100000"/>
              </a:lnSpc>
              <a:spcBef>
                <a:spcPts val="0"/>
              </a:spcBef>
              <a:spcAft>
                <a:spcPts val="0"/>
              </a:spcAft>
              <a:buClr>
                <a:srgbClr val="000000"/>
              </a:buClr>
              <a:buSzPts val="1400"/>
              <a:buFont typeface="Arial"/>
              <a:buNone/>
            </a:pPr>
            <a:r>
              <a:t/>
            </a:r>
            <a:endParaRPr/>
          </a:p>
          <a:p>
            <a:pPr indent="-215900" lvl="0" marL="444500" marR="0" rtl="0" algn="l">
              <a:lnSpc>
                <a:spcPct val="100000"/>
              </a:lnSpc>
              <a:spcBef>
                <a:spcPts val="0"/>
              </a:spcBef>
              <a:spcAft>
                <a:spcPts val="0"/>
              </a:spcAft>
              <a:buClr>
                <a:srgbClr val="000000"/>
              </a:buClr>
              <a:buSzPts val="1400"/>
              <a:buFont typeface="Arial"/>
              <a:buNone/>
            </a:pPr>
            <a:r>
              <a:t/>
            </a:r>
            <a:endParaRPr/>
          </a:p>
          <a:p>
            <a:pPr indent="-215900" lvl="0" marL="444500" marR="0" rtl="0" algn="l">
              <a:lnSpc>
                <a:spcPct val="100000"/>
              </a:lnSpc>
              <a:spcBef>
                <a:spcPts val="0"/>
              </a:spcBef>
              <a:spcAft>
                <a:spcPts val="0"/>
              </a:spcAft>
              <a:buClr>
                <a:srgbClr val="000000"/>
              </a:buClr>
              <a:buSzPts val="1400"/>
              <a:buFont typeface="Arial"/>
              <a:buNone/>
            </a:pPr>
            <a:r>
              <a:rPr lang="en-US"/>
              <a:t>Starting with Why</a:t>
            </a:r>
            <a:endParaRPr/>
          </a:p>
        </p:txBody>
      </p:sp>
      <p:sp>
        <p:nvSpPr>
          <p:cNvPr id="302" name="Google Shape;302;g3f338b875b8_0_5:notes"/>
          <p:cNvSpPr txBox="1"/>
          <p:nvPr>
            <p:ph idx="12" type="sldNum"/>
          </p:nvPr>
        </p:nvSpPr>
        <p:spPr>
          <a:xfrm>
            <a:off x="3884026" y="8684926"/>
            <a:ext cx="2972400" cy="459000"/>
          </a:xfrm>
          <a:prstGeom prst="rect">
            <a:avLst/>
          </a:prstGeom>
          <a:noFill/>
          <a:ln>
            <a:noFill/>
          </a:ln>
        </p:spPr>
        <p:txBody>
          <a:bodyPr anchorCtr="0" anchor="b" bIns="44800" lIns="89600" spcFirstLastPara="1" rIns="89600" wrap="square" tIns="448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338b875b8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9" name="Google Shape;309;g3f338b875b8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338b875b8_0_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7" name="Google Shape;317;g3f338b875b8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f338b875b8_0_1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7" name="Google Shape;327;g3f338b875b8_0_1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4357fb10a_0_1: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Clr>
                <a:schemeClr val="dk1"/>
              </a:buClr>
              <a:buSzPts val="1400"/>
              <a:buFont typeface="Calibri"/>
              <a:buNone/>
            </a:pPr>
            <a:r>
              <a:rPr lang="en-US"/>
              <a:t>Jay</a:t>
            </a:r>
            <a:endParaRPr/>
          </a:p>
        </p:txBody>
      </p:sp>
      <p:sp>
        <p:nvSpPr>
          <p:cNvPr id="334" name="Google Shape;334;g3f4357fb10a_0_1: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f338b875b8_2_26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341" name="Google Shape;341;g3f338b875b8_2_263: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100"/>
              <a:buNone/>
            </a:pPr>
            <a:r>
              <a:t/>
            </a:r>
            <a:endParaRPr/>
          </a:p>
        </p:txBody>
      </p:sp>
      <p:sp>
        <p:nvSpPr>
          <p:cNvPr id="342" name="Google Shape;342;g3f338b875b8_2_263:notes"/>
          <p:cNvSpPr txBox="1"/>
          <p:nvPr>
            <p:ph idx="12" type="sldNum"/>
          </p:nvPr>
        </p:nvSpPr>
        <p:spPr>
          <a:xfrm>
            <a:off x="3884613" y="8685213"/>
            <a:ext cx="2971800" cy="458700"/>
          </a:xfrm>
          <a:prstGeom prst="rect">
            <a:avLst/>
          </a:prstGeom>
          <a:noFill/>
          <a:ln>
            <a:noFill/>
          </a:ln>
        </p:spPr>
        <p:txBody>
          <a:bodyPr anchorCtr="0" anchor="b" bIns="45625" lIns="91300" spcFirstLastPara="1" rIns="91300" wrap="square" tIns="45625">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f4357fb10a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417" name="Google Shape;417;g3f4357fb10a_0_10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400"/>
              <a:buNone/>
            </a:pPr>
            <a:r>
              <a:t/>
            </a:r>
            <a:endParaRPr/>
          </a:p>
        </p:txBody>
      </p:sp>
      <p:sp>
        <p:nvSpPr>
          <p:cNvPr id="418" name="Google Shape;418;g3f4357fb10a_0_103:notes"/>
          <p:cNvSpPr txBox="1"/>
          <p:nvPr>
            <p:ph idx="12" type="sldNum"/>
          </p:nvPr>
        </p:nvSpPr>
        <p:spPr>
          <a:xfrm>
            <a:off x="3884613" y="8685213"/>
            <a:ext cx="2971800" cy="458700"/>
          </a:xfrm>
          <a:prstGeom prst="rect">
            <a:avLst/>
          </a:prstGeom>
          <a:noFill/>
          <a:ln>
            <a:noFill/>
          </a:ln>
        </p:spPr>
        <p:txBody>
          <a:bodyPr anchorCtr="0" anchor="b" bIns="45650" lIns="91325" spcFirstLastPara="1" rIns="91325" wrap="square" tIns="4565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19"/>
          <p:cNvSpPr txBox="1"/>
          <p:nvPr>
            <p:ph type="title"/>
          </p:nvPr>
        </p:nvSpPr>
        <p:spPr>
          <a:xfrm>
            <a:off x="1893456" y="423334"/>
            <a:ext cx="8340436" cy="2713228"/>
          </a:xfrm>
          <a:prstGeom prst="rect">
            <a:avLst/>
          </a:prstGeom>
          <a:noFill/>
          <a:ln>
            <a:noFill/>
          </a:ln>
        </p:spPr>
        <p:txBody>
          <a:bodyPr anchorCtr="0" anchor="b" bIns="45700" lIns="91425" spcFirstLastPara="1" rIns="457200" wrap="square" tIns="4570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9"/>
          <p:cNvSpPr txBox="1"/>
          <p:nvPr>
            <p:ph idx="1" type="body"/>
          </p:nvPr>
        </p:nvSpPr>
        <p:spPr>
          <a:xfrm>
            <a:off x="1893456" y="3246268"/>
            <a:ext cx="8340436" cy="1500187"/>
          </a:xfrm>
          <a:prstGeom prst="rect">
            <a:avLst/>
          </a:prstGeom>
          <a:noFill/>
          <a:ln>
            <a:noFill/>
          </a:ln>
        </p:spPr>
        <p:txBody>
          <a:bodyPr anchorCtr="0" anchor="t" bIns="182875" lIns="91425" spcFirstLastPara="1" rIns="457200" wrap="square" tIns="182875">
            <a:normAutofit/>
          </a:bodyPr>
          <a:lstStyle>
            <a:lvl1pPr indent="-228600" lvl="0" marL="457200" algn="l">
              <a:lnSpc>
                <a:spcPct val="100000"/>
              </a:lnSpc>
              <a:spcBef>
                <a:spcPts val="60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2000"/>
              <a:buNone/>
              <a:defRPr sz="2000">
                <a:solidFill>
                  <a:srgbClr val="888B94"/>
                </a:solidFill>
              </a:defRPr>
            </a:lvl2pPr>
            <a:lvl3pPr indent="-228600" lvl="2" marL="1371600" algn="l">
              <a:lnSpc>
                <a:spcPct val="100000"/>
              </a:lnSpc>
              <a:spcBef>
                <a:spcPts val="600"/>
              </a:spcBef>
              <a:spcAft>
                <a:spcPts val="0"/>
              </a:spcAft>
              <a:buSzPts val="1800"/>
              <a:buNone/>
              <a:defRPr sz="1800">
                <a:solidFill>
                  <a:srgbClr val="888B94"/>
                </a:solidFill>
              </a:defRPr>
            </a:lvl3pPr>
            <a:lvl4pPr indent="-228600" lvl="3" marL="1828800" algn="l">
              <a:lnSpc>
                <a:spcPct val="100000"/>
              </a:lnSpc>
              <a:spcBef>
                <a:spcPts val="600"/>
              </a:spcBef>
              <a:spcAft>
                <a:spcPts val="0"/>
              </a:spcAft>
              <a:buSzPts val="1600"/>
              <a:buNone/>
              <a:defRPr sz="1600">
                <a:solidFill>
                  <a:srgbClr val="888B94"/>
                </a:solidFill>
              </a:defRPr>
            </a:lvl4pPr>
            <a:lvl5pPr indent="-228600" lvl="4" marL="2286000" algn="l">
              <a:lnSpc>
                <a:spcPct val="100000"/>
              </a:lnSpc>
              <a:spcBef>
                <a:spcPts val="600"/>
              </a:spcBef>
              <a:spcAft>
                <a:spcPts val="0"/>
              </a:spcAft>
              <a:buSzPts val="1600"/>
              <a:buNone/>
              <a:defRPr sz="1600">
                <a:solidFill>
                  <a:srgbClr val="888B94"/>
                </a:solidFill>
              </a:defRPr>
            </a:lvl5pPr>
            <a:lvl6pPr indent="-228600" lvl="5" marL="2743200" algn="l">
              <a:lnSpc>
                <a:spcPct val="90000"/>
              </a:lnSpc>
              <a:spcBef>
                <a:spcPts val="6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23"/>
          <p:cNvSpPr txBox="1"/>
          <p:nvPr>
            <p:ph type="title"/>
          </p:nvPr>
        </p:nvSpPr>
        <p:spPr>
          <a:xfrm>
            <a:off x="839788" y="365126"/>
            <a:ext cx="10515600" cy="114935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3"/>
          <p:cNvSpPr txBox="1"/>
          <p:nvPr>
            <p:ph idx="1" type="body"/>
          </p:nvPr>
        </p:nvSpPr>
        <p:spPr>
          <a:xfrm>
            <a:off x="839788" y="1681162"/>
            <a:ext cx="5157787" cy="914255"/>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23"/>
          <p:cNvSpPr txBox="1"/>
          <p:nvPr>
            <p:ph idx="2" type="body"/>
          </p:nvPr>
        </p:nvSpPr>
        <p:spPr>
          <a:xfrm>
            <a:off x="839788" y="2671761"/>
            <a:ext cx="5157787" cy="298089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23"/>
          <p:cNvSpPr txBox="1"/>
          <p:nvPr>
            <p:ph idx="3" type="body"/>
          </p:nvPr>
        </p:nvSpPr>
        <p:spPr>
          <a:xfrm>
            <a:off x="6172200" y="1681162"/>
            <a:ext cx="5183188" cy="914255"/>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23"/>
          <p:cNvSpPr txBox="1"/>
          <p:nvPr>
            <p:ph idx="4" type="body"/>
          </p:nvPr>
        </p:nvSpPr>
        <p:spPr>
          <a:xfrm>
            <a:off x="6172200" y="2671761"/>
            <a:ext cx="5183188" cy="2980894"/>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24"/>
          <p:cNvSpPr/>
          <p:nvPr>
            <p:ph idx="2" type="pic"/>
          </p:nvPr>
        </p:nvSpPr>
        <p:spPr>
          <a:xfrm>
            <a:off x="0" y="0"/>
            <a:ext cx="12188952" cy="5116945"/>
          </a:xfrm>
          <a:prstGeom prst="rect">
            <a:avLst/>
          </a:prstGeom>
          <a:noFill/>
          <a:ln>
            <a:noFill/>
          </a:ln>
        </p:spPr>
      </p:sp>
      <p:sp>
        <p:nvSpPr>
          <p:cNvPr id="58" name="Google Shape;58;p24"/>
          <p:cNvSpPr txBox="1"/>
          <p:nvPr>
            <p:ph type="title"/>
          </p:nvPr>
        </p:nvSpPr>
        <p:spPr>
          <a:xfrm>
            <a:off x="838200" y="5218545"/>
            <a:ext cx="10420927" cy="1003851"/>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showMasterSp="0">
  <p:cSld name="Title only star">
    <p:bg>
      <p:bgPr>
        <a:blipFill>
          <a:blip r:embed="rId2">
            <a:alphaModFix/>
          </a:blip>
          <a:stretch>
            <a:fillRect/>
          </a:stretch>
        </a:blipFill>
      </p:bgPr>
    </p:bg>
    <p:spTree>
      <p:nvGrpSpPr>
        <p:cNvPr id="59" name="Shape 59"/>
        <p:cNvGrpSpPr/>
        <p:nvPr/>
      </p:nvGrpSpPr>
      <p:grpSpPr>
        <a:xfrm>
          <a:off x="0" y="0"/>
          <a:ext cx="0" cy="0"/>
          <a:chOff x="0" y="0"/>
          <a:chExt cx="0" cy="0"/>
        </a:xfrm>
      </p:grpSpPr>
      <p:sp>
        <p:nvSpPr>
          <p:cNvPr id="60" name="Google Shape;60;p25"/>
          <p:cNvSpPr txBox="1"/>
          <p:nvPr>
            <p:ph type="title"/>
          </p:nvPr>
        </p:nvSpPr>
        <p:spPr>
          <a:xfrm>
            <a:off x="838200" y="2766219"/>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logo" showMasterSp="0">
  <p:cSld name="Title only logo">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65" name="Google Shape;65;p26"/>
          <p:cNvSpPr txBox="1"/>
          <p:nvPr>
            <p:ph type="title"/>
          </p:nvPr>
        </p:nvSpPr>
        <p:spPr>
          <a:xfrm>
            <a:off x="838200" y="2766219"/>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p:cSld name="video">
    <p:spTree>
      <p:nvGrpSpPr>
        <p:cNvPr id="66" name="Shape 66"/>
        <p:cNvGrpSpPr/>
        <p:nvPr/>
      </p:nvGrpSpPr>
      <p:grpSpPr>
        <a:xfrm>
          <a:off x="0" y="0"/>
          <a:ext cx="0" cy="0"/>
          <a:chOff x="0" y="0"/>
          <a:chExt cx="0" cy="0"/>
        </a:xfrm>
      </p:grpSpPr>
      <p:sp>
        <p:nvSpPr>
          <p:cNvPr id="67" name="Google Shape;67;p27"/>
          <p:cNvSpPr/>
          <p:nvPr>
            <p:ph idx="2" type="media"/>
          </p:nvPr>
        </p:nvSpPr>
        <p:spPr>
          <a:xfrm>
            <a:off x="1134918" y="803563"/>
            <a:ext cx="9922164" cy="4932218"/>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600"/>
              </a:spcBef>
              <a:spcAft>
                <a:spcPts val="0"/>
              </a:spcAft>
              <a:buClr>
                <a:schemeClr val="accent1"/>
              </a:buClr>
              <a:buSzPts val="2800"/>
              <a:buFont typeface="Noto Sans Symbols"/>
              <a:buNone/>
              <a:defRPr b="0" i="0" sz="2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600"/>
              </a:spcBef>
              <a:spcAft>
                <a:spcPts val="0"/>
              </a:spcAft>
              <a:buClr>
                <a:schemeClr val="accent4"/>
              </a:buClr>
              <a:buSzPts val="2400"/>
              <a:buFont typeface="Noto Sans Symbols"/>
              <a:buChar char="∙"/>
              <a:defRPr b="0" i="0" sz="24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600"/>
              </a:spcBef>
              <a:spcAft>
                <a:spcPts val="0"/>
              </a:spcAft>
              <a:buClr>
                <a:srgbClr val="7F7F7F"/>
              </a:buClr>
              <a:buSzPts val="2000"/>
              <a:buFont typeface="Noto Sans Symbols"/>
              <a:buChar char="∙"/>
              <a:defRPr b="0" i="0" sz="20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600"/>
              </a:spcBef>
              <a:spcAft>
                <a:spcPts val="0"/>
              </a:spcAft>
              <a:buClr>
                <a:srgbClr val="892420"/>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600"/>
              </a:spcBef>
              <a:spcAft>
                <a:spcPts val="0"/>
              </a:spcAft>
              <a:buClr>
                <a:schemeClr val="dk2"/>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5pPr>
            <a:lvl6pPr lvl="5"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8"/>
          <p:cNvSpPr txBox="1"/>
          <p:nvPr>
            <p:ph idx="1" type="body"/>
          </p:nvPr>
        </p:nvSpPr>
        <p:spPr>
          <a:xfrm>
            <a:off x="5183188" y="457201"/>
            <a:ext cx="6172200" cy="5403850"/>
          </a:xfrm>
          <a:prstGeom prst="rect">
            <a:avLst/>
          </a:prstGeom>
          <a:noFill/>
          <a:ln>
            <a:noFill/>
          </a:ln>
        </p:spPr>
        <p:txBody>
          <a:bodyPr anchorCtr="0" anchor="ctr" bIns="45700" lIns="91425" spcFirstLastPara="1" rIns="91425" wrap="square" tIns="45700">
            <a:normAutofit/>
          </a:bodyPr>
          <a:lstStyle>
            <a:lvl1pPr indent="-431800" lvl="0" marL="457200" algn="l">
              <a:lnSpc>
                <a:spcPct val="100000"/>
              </a:lnSpc>
              <a:spcBef>
                <a:spcPts val="600"/>
              </a:spcBef>
              <a:spcAft>
                <a:spcPts val="0"/>
              </a:spcAft>
              <a:buSzPts val="3200"/>
              <a:buChar char="∙"/>
              <a:defRPr sz="3200"/>
            </a:lvl1pPr>
            <a:lvl2pPr indent="-406400" lvl="1" marL="914400" algn="l">
              <a:lnSpc>
                <a:spcPct val="100000"/>
              </a:lnSpc>
              <a:spcBef>
                <a:spcPts val="600"/>
              </a:spcBef>
              <a:spcAft>
                <a:spcPts val="0"/>
              </a:spcAft>
              <a:buSzPts val="2800"/>
              <a:buChar char="∙"/>
              <a:defRPr sz="2800"/>
            </a:lvl2pPr>
            <a:lvl3pPr indent="-381000" lvl="2" marL="1371600" algn="l">
              <a:lnSpc>
                <a:spcPct val="100000"/>
              </a:lnSpc>
              <a:spcBef>
                <a:spcPts val="600"/>
              </a:spcBef>
              <a:spcAft>
                <a:spcPts val="0"/>
              </a:spcAft>
              <a:buSzPts val="2400"/>
              <a:buChar char="∙"/>
              <a:defRPr sz="2400"/>
            </a:lvl3pPr>
            <a:lvl4pPr indent="-355600" lvl="3" marL="1828800" algn="l">
              <a:lnSpc>
                <a:spcPct val="100000"/>
              </a:lnSpc>
              <a:spcBef>
                <a:spcPts val="600"/>
              </a:spcBef>
              <a:spcAft>
                <a:spcPts val="0"/>
              </a:spcAft>
              <a:buSzPts val="2000"/>
              <a:buChar char="∙"/>
              <a:defRPr sz="2000"/>
            </a:lvl4pPr>
            <a:lvl5pPr indent="-355600" lvl="4" marL="2286000" algn="l">
              <a:lnSpc>
                <a:spcPct val="100000"/>
              </a:lnSpc>
              <a:spcBef>
                <a:spcPts val="600"/>
              </a:spcBef>
              <a:spcAft>
                <a:spcPts val="0"/>
              </a:spcAft>
              <a:buSzPts val="2000"/>
              <a:buChar char="∙"/>
              <a:defRPr sz="2000"/>
            </a:lvl5pPr>
            <a:lvl6pPr indent="-355600" lvl="5" marL="2743200" algn="l">
              <a:lnSpc>
                <a:spcPct val="90000"/>
              </a:lnSpc>
              <a:spcBef>
                <a:spcPts val="6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1" name="Google Shape;71;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228600" lvl="1" marL="914400" algn="l">
              <a:lnSpc>
                <a:spcPct val="100000"/>
              </a:lnSpc>
              <a:spcBef>
                <a:spcPts val="600"/>
              </a:spcBef>
              <a:spcAft>
                <a:spcPts val="0"/>
              </a:spcAft>
              <a:buSzPts val="1400"/>
              <a:buNone/>
              <a:defRPr sz="1400"/>
            </a:lvl2pPr>
            <a:lvl3pPr indent="-228600" lvl="2" marL="1371600" algn="l">
              <a:lnSpc>
                <a:spcPct val="100000"/>
              </a:lnSpc>
              <a:spcBef>
                <a:spcPts val="600"/>
              </a:spcBef>
              <a:spcAft>
                <a:spcPts val="0"/>
              </a:spcAft>
              <a:buSzPts val="1200"/>
              <a:buNone/>
              <a:defRPr sz="1200"/>
            </a:lvl3pPr>
            <a:lvl4pPr indent="-228600" lvl="3" marL="1828800" algn="l">
              <a:lnSpc>
                <a:spcPct val="100000"/>
              </a:lnSpc>
              <a:spcBef>
                <a:spcPts val="600"/>
              </a:spcBef>
              <a:spcAft>
                <a:spcPts val="0"/>
              </a:spcAft>
              <a:buSzPts val="1000"/>
              <a:buNone/>
              <a:defRPr sz="1000"/>
            </a:lvl4pPr>
            <a:lvl5pPr indent="-228600" lvl="4" marL="2286000" algn="l">
              <a:lnSpc>
                <a:spcPct val="100000"/>
              </a:lnSpc>
              <a:spcBef>
                <a:spcPts val="600"/>
              </a:spcBef>
              <a:spcAft>
                <a:spcPts val="0"/>
              </a:spcAft>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nsultant information" showMasterSp="0">
  <p:cSld name="2 consultant information">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29"/>
          <p:cNvSpPr txBox="1"/>
          <p:nvPr>
            <p:ph idx="1" type="body"/>
          </p:nvPr>
        </p:nvSpPr>
        <p:spPr>
          <a:xfrm>
            <a:off x="1244889" y="3168073"/>
            <a:ext cx="4592495" cy="23540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2000"/>
              <a:buNone/>
              <a:defRPr b="0" sz="2000"/>
            </a:lvl1pPr>
            <a:lvl2pPr indent="-228600" lvl="1" marL="914400" algn="l">
              <a:lnSpc>
                <a:spcPct val="100000"/>
              </a:lnSpc>
              <a:spcBef>
                <a:spcPts val="0"/>
              </a:spcBef>
              <a:spcAft>
                <a:spcPts val="0"/>
              </a:spcAft>
              <a:buSzPts val="2000"/>
              <a:buNone/>
              <a:defRPr sz="2000"/>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9"/>
          <p:cNvSpPr txBox="1"/>
          <p:nvPr>
            <p:ph idx="2" type="body"/>
          </p:nvPr>
        </p:nvSpPr>
        <p:spPr>
          <a:xfrm>
            <a:off x="6338743" y="3168073"/>
            <a:ext cx="4592495" cy="235404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2000"/>
              <a:buNone/>
              <a:defRPr b="0" sz="2000"/>
            </a:lvl1pPr>
            <a:lvl2pPr indent="-228600" lvl="1" marL="914400" algn="l">
              <a:lnSpc>
                <a:spcPct val="100000"/>
              </a:lnSpc>
              <a:spcBef>
                <a:spcPts val="0"/>
              </a:spcBef>
              <a:spcAft>
                <a:spcPts val="0"/>
              </a:spcAft>
              <a:buSzPts val="2000"/>
              <a:buNone/>
              <a:defRPr sz="2000"/>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id="75" name="Google Shape;75;p29"/>
          <p:cNvSpPr txBox="1"/>
          <p:nvPr/>
        </p:nvSpPr>
        <p:spPr>
          <a:xfrm>
            <a:off x="1244889" y="5661891"/>
            <a:ext cx="9686349"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b="0" i="0" sz="900" u="none" cap="none" strike="noStrike">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showMasterSp="0">
  <p:cSld name="Custom Layout">
    <p:bg>
      <p:bgPr>
        <a:blipFill>
          <a:blip r:embed="rId2">
            <a:alphaModFix/>
          </a:blip>
          <a:stretch>
            <a:fillRect/>
          </a:stretch>
        </a:blipFill>
      </p:bgPr>
    </p:bg>
    <p:spTree>
      <p:nvGrpSpPr>
        <p:cNvPr id="76" name="Shape 76"/>
        <p:cNvGrpSpPr/>
        <p:nvPr/>
      </p:nvGrpSpPr>
      <p:grpSpPr>
        <a:xfrm>
          <a:off x="0" y="0"/>
          <a:ext cx="0" cy="0"/>
          <a:chOff x="0" y="0"/>
          <a:chExt cx="0" cy="0"/>
        </a:xfrm>
      </p:grpSpPr>
      <p:sp>
        <p:nvSpPr>
          <p:cNvPr id="77" name="Google Shape;77;p17"/>
          <p:cNvSpPr txBox="1"/>
          <p:nvPr>
            <p:ph type="title"/>
          </p:nvPr>
        </p:nvSpPr>
        <p:spPr>
          <a:xfrm>
            <a:off x="838200" y="4271749"/>
            <a:ext cx="10692008" cy="921224"/>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7"/>
          <p:cNvSpPr txBox="1"/>
          <p:nvPr>
            <p:ph idx="1" type="body"/>
          </p:nvPr>
        </p:nvSpPr>
        <p:spPr>
          <a:xfrm>
            <a:off x="3581400" y="5331272"/>
            <a:ext cx="7948808" cy="68809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1"/>
                </a:solidFill>
              </a:defRPr>
            </a:lvl1pPr>
            <a:lvl2pPr indent="-228600" lvl="1" marL="914400" algn="l">
              <a:lnSpc>
                <a:spcPct val="100000"/>
              </a:lnSpc>
              <a:spcBef>
                <a:spcPts val="600"/>
              </a:spcBef>
              <a:spcAft>
                <a:spcPts val="0"/>
              </a:spcAft>
              <a:buSzPts val="2000"/>
              <a:buNone/>
              <a:defRPr sz="2000">
                <a:solidFill>
                  <a:srgbClr val="888B94"/>
                </a:solidFill>
              </a:defRPr>
            </a:lvl2pPr>
            <a:lvl3pPr indent="-228600" lvl="2" marL="1371600" algn="l">
              <a:lnSpc>
                <a:spcPct val="100000"/>
              </a:lnSpc>
              <a:spcBef>
                <a:spcPts val="600"/>
              </a:spcBef>
              <a:spcAft>
                <a:spcPts val="0"/>
              </a:spcAft>
              <a:buSzPts val="1800"/>
              <a:buNone/>
              <a:defRPr sz="1800">
                <a:solidFill>
                  <a:srgbClr val="888B94"/>
                </a:solidFill>
              </a:defRPr>
            </a:lvl3pPr>
            <a:lvl4pPr indent="-228600" lvl="3" marL="1828800" algn="l">
              <a:lnSpc>
                <a:spcPct val="100000"/>
              </a:lnSpc>
              <a:spcBef>
                <a:spcPts val="600"/>
              </a:spcBef>
              <a:spcAft>
                <a:spcPts val="0"/>
              </a:spcAft>
              <a:buSzPts val="1600"/>
              <a:buNone/>
              <a:defRPr sz="1600">
                <a:solidFill>
                  <a:srgbClr val="888B94"/>
                </a:solidFill>
              </a:defRPr>
            </a:lvl4pPr>
            <a:lvl5pPr indent="-228600" lvl="4" marL="2286000" algn="l">
              <a:lnSpc>
                <a:spcPct val="100000"/>
              </a:lnSpc>
              <a:spcBef>
                <a:spcPts val="600"/>
              </a:spcBef>
              <a:spcAft>
                <a:spcPts val="0"/>
              </a:spcAft>
              <a:buSzPts val="1600"/>
              <a:buNone/>
              <a:defRPr sz="1600">
                <a:solidFill>
                  <a:srgbClr val="888B94"/>
                </a:solidFill>
              </a:defRPr>
            </a:lvl5pPr>
            <a:lvl6pPr indent="-228600" lvl="5" marL="2743200" algn="l">
              <a:lnSpc>
                <a:spcPct val="90000"/>
              </a:lnSpc>
              <a:spcBef>
                <a:spcPts val="6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bg>
      <p:bgPr>
        <a:solidFill>
          <a:schemeClr val="dk1"/>
        </a:solidFill>
      </p:bgPr>
    </p:bg>
    <p:spTree>
      <p:nvGrpSpPr>
        <p:cNvPr id="79" name="Shape 79"/>
        <p:cNvGrpSpPr/>
        <p:nvPr/>
      </p:nvGrpSpPr>
      <p:grpSpPr>
        <a:xfrm>
          <a:off x="0" y="0"/>
          <a:ext cx="0" cy="0"/>
          <a:chOff x="0" y="0"/>
          <a:chExt cx="0" cy="0"/>
        </a:xfrm>
      </p:grpSpPr>
      <p:grpSp>
        <p:nvGrpSpPr>
          <p:cNvPr id="80" name="Google Shape;80;g3f338b875b8_0_303"/>
          <p:cNvGrpSpPr/>
          <p:nvPr/>
        </p:nvGrpSpPr>
        <p:grpSpPr>
          <a:xfrm>
            <a:off x="5986231" y="-21824"/>
            <a:ext cx="12412466" cy="11819143"/>
            <a:chOff x="7543801" y="1723395"/>
            <a:chExt cx="4630135" cy="4408812"/>
          </a:xfrm>
        </p:grpSpPr>
        <p:sp>
          <p:nvSpPr>
            <p:cNvPr id="81" name="Google Shape;81;g3f338b875b8_0_303"/>
            <p:cNvSpPr/>
            <p:nvPr/>
          </p:nvSpPr>
          <p:spPr>
            <a:xfrm>
              <a:off x="7543801" y="3813690"/>
              <a:ext cx="2313339" cy="255883"/>
            </a:xfrm>
            <a:custGeom>
              <a:rect b="b" l="l" r="r" t="t"/>
              <a:pathLst>
                <a:path extrusionOk="0" h="255883" w="2313339">
                  <a:moveTo>
                    <a:pt x="0" y="122755"/>
                  </a:moveTo>
                  <a:lnTo>
                    <a:pt x="1941614" y="255884"/>
                  </a:lnTo>
                  <a:lnTo>
                    <a:pt x="2313339" y="117568"/>
                  </a:lnTo>
                  <a:lnTo>
                    <a:pt x="1932970" y="0"/>
                  </a:lnTo>
                  <a:lnTo>
                    <a:pt x="0" y="122755"/>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2" name="Google Shape;82;g3f338b875b8_0_303"/>
            <p:cNvSpPr/>
            <p:nvPr/>
          </p:nvSpPr>
          <p:spPr>
            <a:xfrm>
              <a:off x="7991599" y="3931259"/>
              <a:ext cx="1865540" cy="1364138"/>
            </a:xfrm>
            <a:custGeom>
              <a:rect b="b" l="l" r="r" t="t"/>
              <a:pathLst>
                <a:path extrusionOk="0" h="1364138" w="1865540">
                  <a:moveTo>
                    <a:pt x="1865540" y="0"/>
                  </a:moveTo>
                  <a:lnTo>
                    <a:pt x="1645963" y="330229"/>
                  </a:lnTo>
                  <a:lnTo>
                    <a:pt x="0" y="1364139"/>
                  </a:lnTo>
                  <a:lnTo>
                    <a:pt x="1488629" y="138316"/>
                  </a:lnTo>
                  <a:lnTo>
                    <a:pt x="1865540" y="0"/>
                  </a:lnTo>
                  <a:close/>
                </a:path>
              </a:pathLst>
            </a:custGeom>
            <a:solidFill>
              <a:srgbClr val="CC33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3" name="Google Shape;83;g3f338b875b8_0_303"/>
            <p:cNvSpPr/>
            <p:nvPr/>
          </p:nvSpPr>
          <p:spPr>
            <a:xfrm>
              <a:off x="9151727" y="3932988"/>
              <a:ext cx="724431" cy="2199219"/>
            </a:xfrm>
            <a:custGeom>
              <a:rect b="b" l="l" r="r" t="t"/>
              <a:pathLst>
                <a:path extrusionOk="0" h="2199219" w="724431">
                  <a:moveTo>
                    <a:pt x="485836" y="326771"/>
                  </a:moveTo>
                  <a:lnTo>
                    <a:pt x="0" y="2199220"/>
                  </a:lnTo>
                  <a:lnTo>
                    <a:pt x="724431" y="382097"/>
                  </a:lnTo>
                  <a:lnTo>
                    <a:pt x="705413" y="0"/>
                  </a:lnTo>
                  <a:lnTo>
                    <a:pt x="485836" y="326771"/>
                  </a:lnTo>
                  <a:close/>
                </a:path>
              </a:pathLst>
            </a:custGeom>
            <a:solidFill>
              <a:srgbClr val="DE7A7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4" name="Google Shape;84;g3f338b875b8_0_303"/>
            <p:cNvSpPr/>
            <p:nvPr/>
          </p:nvSpPr>
          <p:spPr>
            <a:xfrm>
              <a:off x="9857140" y="3929530"/>
              <a:ext cx="726160" cy="2197490"/>
            </a:xfrm>
            <a:custGeom>
              <a:rect b="b" l="l" r="r" t="t"/>
              <a:pathLst>
                <a:path extrusionOk="0" h="2197490" w="726160">
                  <a:moveTo>
                    <a:pt x="19018" y="382097"/>
                  </a:moveTo>
                  <a:lnTo>
                    <a:pt x="726160" y="2197491"/>
                  </a:lnTo>
                  <a:lnTo>
                    <a:pt x="250698" y="311210"/>
                  </a:lnTo>
                  <a:lnTo>
                    <a:pt x="0" y="0"/>
                  </a:lnTo>
                  <a:lnTo>
                    <a:pt x="19018" y="382097"/>
                  </a:lnTo>
                  <a:close/>
                </a:path>
              </a:pathLst>
            </a:custGeom>
            <a:solidFill>
              <a:srgbClr val="DB1E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5" name="Google Shape;85;g3f338b875b8_0_303"/>
            <p:cNvSpPr/>
            <p:nvPr/>
          </p:nvSpPr>
          <p:spPr>
            <a:xfrm>
              <a:off x="9857140" y="3931259"/>
              <a:ext cx="1879371" cy="1350307"/>
            </a:xfrm>
            <a:custGeom>
              <a:rect b="b" l="l" r="r" t="t"/>
              <a:pathLst>
                <a:path extrusionOk="0" h="1350307" w="1879371">
                  <a:moveTo>
                    <a:pt x="0" y="0"/>
                  </a:moveTo>
                  <a:lnTo>
                    <a:pt x="387285" y="103737"/>
                  </a:lnTo>
                  <a:lnTo>
                    <a:pt x="1879372" y="1350307"/>
                  </a:lnTo>
                  <a:lnTo>
                    <a:pt x="247240" y="306023"/>
                  </a:lnTo>
                  <a:lnTo>
                    <a:pt x="0" y="0"/>
                  </a:lnTo>
                  <a:close/>
                </a:path>
              </a:pathLst>
            </a:custGeom>
            <a:solidFill>
              <a:srgbClr val="E76D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6" name="Google Shape;86;g3f338b875b8_0_303"/>
            <p:cNvSpPr/>
            <p:nvPr/>
          </p:nvSpPr>
          <p:spPr>
            <a:xfrm>
              <a:off x="9853682" y="3787756"/>
              <a:ext cx="2320254" cy="247239"/>
            </a:xfrm>
            <a:custGeom>
              <a:rect b="b" l="l" r="r" t="t"/>
              <a:pathLst>
                <a:path extrusionOk="0" h="247239" w="2320254">
                  <a:moveTo>
                    <a:pt x="0" y="141774"/>
                  </a:moveTo>
                  <a:lnTo>
                    <a:pt x="392472" y="247239"/>
                  </a:lnTo>
                  <a:lnTo>
                    <a:pt x="2320255" y="131400"/>
                  </a:lnTo>
                  <a:lnTo>
                    <a:pt x="380370" y="0"/>
                  </a:lnTo>
                  <a:lnTo>
                    <a:pt x="0" y="141774"/>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7" name="Google Shape;87;g3f338b875b8_0_303"/>
            <p:cNvSpPr/>
            <p:nvPr/>
          </p:nvSpPr>
          <p:spPr>
            <a:xfrm>
              <a:off x="9855411" y="2560204"/>
              <a:ext cx="1870727" cy="1369325"/>
            </a:xfrm>
            <a:custGeom>
              <a:rect b="b" l="l" r="r" t="t"/>
              <a:pathLst>
                <a:path extrusionOk="0" h="1369325" w="1870727">
                  <a:moveTo>
                    <a:pt x="0" y="1369325"/>
                  </a:moveTo>
                  <a:lnTo>
                    <a:pt x="221306" y="1049470"/>
                  </a:lnTo>
                  <a:lnTo>
                    <a:pt x="1870727" y="0"/>
                  </a:lnTo>
                  <a:lnTo>
                    <a:pt x="376912" y="1227552"/>
                  </a:lnTo>
                  <a:lnTo>
                    <a:pt x="0" y="1369325"/>
                  </a:lnTo>
                  <a:close/>
                </a:path>
              </a:pathLst>
            </a:custGeom>
            <a:solidFill>
              <a:srgbClr val="0054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8" name="Google Shape;88;g3f338b875b8_0_303"/>
            <p:cNvSpPr/>
            <p:nvPr/>
          </p:nvSpPr>
          <p:spPr>
            <a:xfrm>
              <a:off x="9853539" y="1723395"/>
              <a:ext cx="719244" cy="2204406"/>
            </a:xfrm>
            <a:custGeom>
              <a:rect b="b" l="l" r="r" t="t"/>
              <a:pathLst>
                <a:path extrusionOk="0" h="2204406" w="719244">
                  <a:moveTo>
                    <a:pt x="0" y="1813665"/>
                  </a:moveTo>
                  <a:lnTo>
                    <a:pt x="10374" y="2204407"/>
                  </a:lnTo>
                  <a:lnTo>
                    <a:pt x="229951" y="1886280"/>
                  </a:lnTo>
                  <a:lnTo>
                    <a:pt x="719245" y="0"/>
                  </a:lnTo>
                  <a:lnTo>
                    <a:pt x="0" y="1813665"/>
                  </a:lnTo>
                  <a:close/>
                </a:path>
              </a:pathLst>
            </a:custGeom>
            <a:solidFill>
              <a:srgbClr val="7FA9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89" name="Google Shape;89;g3f338b875b8_0_303"/>
            <p:cNvSpPr/>
            <p:nvPr/>
          </p:nvSpPr>
          <p:spPr>
            <a:xfrm>
              <a:off x="9138446" y="1732589"/>
              <a:ext cx="722702" cy="2204406"/>
            </a:xfrm>
            <a:custGeom>
              <a:rect b="b" l="l" r="r" t="t"/>
              <a:pathLst>
                <a:path extrusionOk="0" h="2204406" w="722702">
                  <a:moveTo>
                    <a:pt x="484107" y="1894925"/>
                  </a:moveTo>
                  <a:lnTo>
                    <a:pt x="722702" y="2204407"/>
                  </a:lnTo>
                  <a:lnTo>
                    <a:pt x="714058" y="1811936"/>
                  </a:lnTo>
                  <a:lnTo>
                    <a:pt x="0" y="0"/>
                  </a:lnTo>
                  <a:lnTo>
                    <a:pt x="484107" y="1894925"/>
                  </a:lnTo>
                  <a:close/>
                </a:path>
              </a:pathLst>
            </a:custGeom>
            <a:solidFill>
              <a:srgbClr val="00B49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90" name="Google Shape;90;g3f338b875b8_0_303"/>
            <p:cNvSpPr/>
            <p:nvPr/>
          </p:nvSpPr>
          <p:spPr>
            <a:xfrm>
              <a:off x="7981226" y="2574036"/>
              <a:ext cx="1875914" cy="1355493"/>
            </a:xfrm>
            <a:custGeom>
              <a:rect b="b" l="l" r="r" t="t"/>
              <a:pathLst>
                <a:path extrusionOk="0" h="1355493" w="1875914">
                  <a:moveTo>
                    <a:pt x="1875914" y="1355494"/>
                  </a:moveTo>
                  <a:lnTo>
                    <a:pt x="1492086" y="1237926"/>
                  </a:lnTo>
                  <a:lnTo>
                    <a:pt x="0" y="0"/>
                  </a:lnTo>
                  <a:lnTo>
                    <a:pt x="1639047" y="1049470"/>
                  </a:lnTo>
                  <a:lnTo>
                    <a:pt x="1875914" y="1355494"/>
                  </a:lnTo>
                  <a:close/>
                </a:path>
              </a:pathLst>
            </a:custGeom>
            <a:solidFill>
              <a:srgbClr val="7FDA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grpSp>
      <p:sp>
        <p:nvSpPr>
          <p:cNvPr id="91" name="Google Shape;91;g3f338b875b8_0_303"/>
          <p:cNvSpPr txBox="1"/>
          <p:nvPr>
            <p:ph type="ctrTitle"/>
          </p:nvPr>
        </p:nvSpPr>
        <p:spPr>
          <a:xfrm>
            <a:off x="1684260" y="396240"/>
            <a:ext cx="8008500" cy="3460200"/>
          </a:xfrm>
          <a:prstGeom prst="rect">
            <a:avLst/>
          </a:prstGeom>
          <a:noFill/>
          <a:ln>
            <a:noFill/>
          </a:ln>
        </p:spPr>
        <p:txBody>
          <a:bodyPr anchorCtr="0" anchor="ctr" bIns="45700" lIns="91425" spcFirstLastPara="1" rIns="914400" wrap="square" tIns="4570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f338b875b8_0_303"/>
          <p:cNvSpPr txBox="1"/>
          <p:nvPr>
            <p:ph idx="1" type="subTitle"/>
          </p:nvPr>
        </p:nvSpPr>
        <p:spPr>
          <a:xfrm>
            <a:off x="1684260" y="3856521"/>
            <a:ext cx="8008500" cy="1398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g3f338b875b8_0_303"/>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94" name="Google Shape;94;g3f338b875b8_0_303"/>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95" name="Google Shape;95;g3f338b875b8_0_303"/>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pic>
        <p:nvPicPr>
          <p:cNvPr id="96" name="Google Shape;96;g3f338b875b8_0_303"/>
          <p:cNvPicPr preferRelativeResize="0"/>
          <p:nvPr/>
        </p:nvPicPr>
        <p:blipFill rotWithShape="1">
          <a:blip r:embed="rId2">
            <a:alphaModFix/>
          </a:blip>
          <a:srcRect b="0" l="0" r="0" t="0"/>
          <a:stretch/>
        </p:blipFill>
        <p:spPr>
          <a:xfrm>
            <a:off x="597516" y="5254451"/>
            <a:ext cx="2016660" cy="1146236"/>
          </a:xfrm>
          <a:prstGeom prst="rect">
            <a:avLst/>
          </a:prstGeom>
          <a:noFill/>
          <a:ln>
            <a:noFill/>
          </a:ln>
        </p:spPr>
      </p:pic>
      <p:sp>
        <p:nvSpPr>
          <p:cNvPr id="97" name="Google Shape;97;g3f338b875b8_0_303"/>
          <p:cNvSpPr txBox="1"/>
          <p:nvPr/>
        </p:nvSpPr>
        <p:spPr>
          <a:xfrm>
            <a:off x="496635" y="6451803"/>
            <a:ext cx="3989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900"/>
              <a:buFont typeface="Open Sans"/>
              <a:buNone/>
            </a:pPr>
            <a:r>
              <a:rPr b="0" i="0" lang="en-US" sz="900" u="none" cap="none" strike="noStrike">
                <a:solidFill>
                  <a:schemeClr val="lt1"/>
                </a:solidFill>
                <a:latin typeface="Open Sans"/>
                <a:ea typeface="Open Sans"/>
                <a:cs typeface="Open Sans"/>
                <a:sym typeface="Open Sans"/>
              </a:rPr>
              <a:t>Kansas State Department of Education | www.ksde.gov</a:t>
            </a:r>
            <a:endParaRPr b="0" i="0" sz="1400" u="none" cap="none" strike="noStrike">
              <a:solidFill>
                <a:srgbClr val="000000"/>
              </a:solidFill>
              <a:latin typeface="Arial"/>
              <a:ea typeface="Arial"/>
              <a:cs typeface="Arial"/>
              <a:sym typeface="Arial"/>
            </a:endParaRPr>
          </a:p>
        </p:txBody>
      </p:sp>
      <p:sp>
        <p:nvSpPr>
          <p:cNvPr id="98" name="Google Shape;98;g3f338b875b8_0_303"/>
          <p:cNvSpPr txBox="1"/>
          <p:nvPr/>
        </p:nvSpPr>
        <p:spPr>
          <a:xfrm>
            <a:off x="4521329" y="6262233"/>
            <a:ext cx="5427600" cy="6465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lt1"/>
              </a:buClr>
              <a:buSzPts val="1800"/>
              <a:buFont typeface="Open Sans Light"/>
              <a:buNone/>
            </a:pPr>
            <a:r>
              <a:rPr b="0" i="1" lang="en-US" sz="1800" u="none" cap="none" strike="noStrike">
                <a:solidFill>
                  <a:schemeClr val="lt1"/>
                </a:solidFill>
                <a:latin typeface="Open Sans Light"/>
                <a:ea typeface="Open Sans Light"/>
                <a:cs typeface="Open Sans Light"/>
                <a:sym typeface="Open Sans Light"/>
              </a:rPr>
              <a:t>Kansas leads the world in the success of each student.</a:t>
            </a:r>
            <a:endParaRPr b="0" i="0" sz="11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showMasterSp="0">
  <p:cSld name="1_Title only star">
    <p:spTree>
      <p:nvGrpSpPr>
        <p:cNvPr id="118" name="Shape 118"/>
        <p:cNvGrpSpPr/>
        <p:nvPr/>
      </p:nvGrpSpPr>
      <p:grpSpPr>
        <a:xfrm>
          <a:off x="0" y="0"/>
          <a:ext cx="0" cy="0"/>
          <a:chOff x="0" y="0"/>
          <a:chExt cx="0" cy="0"/>
        </a:xfrm>
      </p:grpSpPr>
      <p:sp>
        <p:nvSpPr>
          <p:cNvPr id="119" name="Google Shape;119;g3f338b875b8_2_38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88B94"/>
              </a:buClr>
              <a:buSzPts val="1400"/>
              <a:buFont typeface="Open Sans Ligh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9pPr>
          </a:lstStyle>
          <a:p/>
        </p:txBody>
      </p:sp>
      <p:sp>
        <p:nvSpPr>
          <p:cNvPr id="120" name="Google Shape;120;g3f338b875b8_2_38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888B94"/>
              </a:buClr>
              <a:buSzPts val="1400"/>
              <a:buFont typeface="Open Sans Ligh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9pPr>
          </a:lstStyle>
          <a:p/>
        </p:txBody>
      </p:sp>
      <p:sp>
        <p:nvSpPr>
          <p:cNvPr id="121" name="Google Shape;121;g3f338b875b8_2_38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122" name="Google Shape;122;g3f338b875b8_2_387"/>
          <p:cNvSpPr txBox="1"/>
          <p:nvPr>
            <p:ph type="title"/>
          </p:nvPr>
        </p:nvSpPr>
        <p:spPr>
          <a:xfrm>
            <a:off x="1450665" y="1310185"/>
            <a:ext cx="9212700" cy="278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1" showMasterSp="0">
  <p:cSld name="1_Title only star">
    <p:spTree>
      <p:nvGrpSpPr>
        <p:cNvPr id="18" name="Shape 18"/>
        <p:cNvGrpSpPr/>
        <p:nvPr/>
      </p:nvGrpSpPr>
      <p:grpSpPr>
        <a:xfrm>
          <a:off x="0" y="0"/>
          <a:ext cx="0" cy="0"/>
          <a:chOff x="0" y="0"/>
          <a:chExt cx="0" cy="0"/>
        </a:xfrm>
      </p:grpSpPr>
      <p:sp>
        <p:nvSpPr>
          <p:cNvPr id="19" name="Google Shape;19;g3f338b875b8_0_32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888B94"/>
              </a:buClr>
              <a:buSzPts val="1400"/>
              <a:buFont typeface="Open Sans Light"/>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9pPr>
          </a:lstStyle>
          <a:p/>
        </p:txBody>
      </p:sp>
      <p:sp>
        <p:nvSpPr>
          <p:cNvPr id="20" name="Google Shape;20;g3f338b875b8_0_32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888B94"/>
              </a:buClr>
              <a:buSzPts val="1400"/>
              <a:buFont typeface="Open Sans Light"/>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chemeClr val="dk1"/>
              </a:buClr>
              <a:buSzPts val="1400"/>
              <a:buFont typeface="Open Sans Light"/>
              <a:buNone/>
              <a:defRPr b="0" i="0" sz="1400" u="none" cap="none" strike="noStrike">
                <a:solidFill>
                  <a:srgbClr val="000000"/>
                </a:solidFill>
                <a:latin typeface="Arial"/>
                <a:ea typeface="Arial"/>
                <a:cs typeface="Arial"/>
                <a:sym typeface="Arial"/>
              </a:defRPr>
            </a:lvl9pPr>
          </a:lstStyle>
          <a:p/>
        </p:txBody>
      </p:sp>
      <p:sp>
        <p:nvSpPr>
          <p:cNvPr id="21" name="Google Shape;21;g3f338b875b8_0_3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22" name="Google Shape;22;g3f338b875b8_0_323"/>
          <p:cNvSpPr txBox="1"/>
          <p:nvPr>
            <p:ph type="title"/>
          </p:nvPr>
        </p:nvSpPr>
        <p:spPr>
          <a:xfrm>
            <a:off x="1450665" y="1310185"/>
            <a:ext cx="9212700" cy="278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showMasterSp="0" type="secHead">
  <p:cSld name="SECTION_HEADER">
    <p:bg>
      <p:bgPr>
        <a:blipFill>
          <a:blip r:embed="rId2">
            <a:alphaModFix/>
          </a:blip>
          <a:stretch>
            <a:fillRect/>
          </a:stretch>
        </a:blipFill>
      </p:bgPr>
    </p:bg>
    <p:spTree>
      <p:nvGrpSpPr>
        <p:cNvPr id="123" name="Shape 123"/>
        <p:cNvGrpSpPr/>
        <p:nvPr/>
      </p:nvGrpSpPr>
      <p:grpSpPr>
        <a:xfrm>
          <a:off x="0" y="0"/>
          <a:ext cx="0" cy="0"/>
          <a:chOff x="0" y="0"/>
          <a:chExt cx="0" cy="0"/>
        </a:xfrm>
      </p:grpSpPr>
      <p:sp>
        <p:nvSpPr>
          <p:cNvPr id="124" name="Google Shape;124;g3f338b875b8_2_412"/>
          <p:cNvSpPr txBox="1"/>
          <p:nvPr>
            <p:ph type="title"/>
          </p:nvPr>
        </p:nvSpPr>
        <p:spPr>
          <a:xfrm>
            <a:off x="2543820" y="423334"/>
            <a:ext cx="7690200" cy="2713200"/>
          </a:xfrm>
          <a:prstGeom prst="rect">
            <a:avLst/>
          </a:prstGeom>
          <a:noFill/>
          <a:ln>
            <a:noFill/>
          </a:ln>
        </p:spPr>
        <p:txBody>
          <a:bodyPr anchorCtr="0" anchor="b" bIns="45700" lIns="91425" spcFirstLastPara="1" rIns="457200" wrap="square" tIns="45700">
            <a:noAutofit/>
          </a:bodyPr>
          <a:lstStyle>
            <a:lvl1pPr lvl="0" algn="l">
              <a:lnSpc>
                <a:spcPct val="100000"/>
              </a:lnSpc>
              <a:spcBef>
                <a:spcPts val="0"/>
              </a:spcBef>
              <a:spcAft>
                <a:spcPts val="0"/>
              </a:spcAft>
              <a:buClr>
                <a:schemeClr val="lt1"/>
              </a:buClr>
              <a:buSzPts val="4400"/>
              <a:buFont typeface="Open Sans SemiBold"/>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f338b875b8_2_412"/>
          <p:cNvSpPr txBox="1"/>
          <p:nvPr>
            <p:ph idx="1" type="body"/>
          </p:nvPr>
        </p:nvSpPr>
        <p:spPr>
          <a:xfrm>
            <a:off x="2543818" y="3246268"/>
            <a:ext cx="7690200" cy="1500300"/>
          </a:xfrm>
          <a:prstGeom prst="rect">
            <a:avLst/>
          </a:prstGeom>
          <a:noFill/>
          <a:ln>
            <a:noFill/>
          </a:ln>
        </p:spPr>
        <p:txBody>
          <a:bodyPr anchorCtr="0" anchor="t" bIns="182875" lIns="91425" spcFirstLastPara="1" rIns="457200" wrap="square" tIns="182875">
            <a:noAutofit/>
          </a:bodyPr>
          <a:lstStyle>
            <a:lvl1pPr indent="-228600" lvl="0" marL="457200" algn="l">
              <a:lnSpc>
                <a:spcPct val="100000"/>
              </a:lnSpc>
              <a:spcBef>
                <a:spcPts val="60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2000"/>
              <a:buNone/>
              <a:defRPr sz="2000">
                <a:solidFill>
                  <a:srgbClr val="888B94"/>
                </a:solidFill>
              </a:defRPr>
            </a:lvl2pPr>
            <a:lvl3pPr indent="-228600" lvl="2" marL="1371600" algn="l">
              <a:lnSpc>
                <a:spcPct val="100000"/>
              </a:lnSpc>
              <a:spcBef>
                <a:spcPts val="600"/>
              </a:spcBef>
              <a:spcAft>
                <a:spcPts val="0"/>
              </a:spcAft>
              <a:buSzPts val="1800"/>
              <a:buNone/>
              <a:defRPr sz="1800">
                <a:solidFill>
                  <a:srgbClr val="888B94"/>
                </a:solidFill>
              </a:defRPr>
            </a:lvl3pPr>
            <a:lvl4pPr indent="-228600" lvl="3" marL="1828800" algn="l">
              <a:lnSpc>
                <a:spcPct val="100000"/>
              </a:lnSpc>
              <a:spcBef>
                <a:spcPts val="600"/>
              </a:spcBef>
              <a:spcAft>
                <a:spcPts val="0"/>
              </a:spcAft>
              <a:buSzPts val="1600"/>
              <a:buNone/>
              <a:defRPr sz="1600">
                <a:solidFill>
                  <a:srgbClr val="888B94"/>
                </a:solidFill>
              </a:defRPr>
            </a:lvl4pPr>
            <a:lvl5pPr indent="-228600" lvl="4" marL="2286000" algn="l">
              <a:lnSpc>
                <a:spcPct val="100000"/>
              </a:lnSpc>
              <a:spcBef>
                <a:spcPts val="600"/>
              </a:spcBef>
              <a:spcAft>
                <a:spcPts val="0"/>
              </a:spcAft>
              <a:buSzPts val="1600"/>
              <a:buNone/>
              <a:defRPr sz="1600">
                <a:solidFill>
                  <a:srgbClr val="888B94"/>
                </a:solidFill>
              </a:defRPr>
            </a:lvl5pPr>
            <a:lvl6pPr indent="-228600" lvl="5" marL="2743200" algn="l">
              <a:lnSpc>
                <a:spcPct val="90000"/>
              </a:lnSpc>
              <a:spcBef>
                <a:spcPts val="6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showMasterSp="0">
  <p:cSld name="1_Title and Content">
    <p:spTree>
      <p:nvGrpSpPr>
        <p:cNvPr id="126" name="Shape 126"/>
        <p:cNvGrpSpPr/>
        <p:nvPr/>
      </p:nvGrpSpPr>
      <p:grpSpPr>
        <a:xfrm>
          <a:off x="0" y="0"/>
          <a:ext cx="0" cy="0"/>
          <a:chOff x="0" y="0"/>
          <a:chExt cx="0" cy="0"/>
        </a:xfrm>
      </p:grpSpPr>
      <p:pic>
        <p:nvPicPr>
          <p:cNvPr id="127" name="Google Shape;127;g3f338b875b8_2_392"/>
          <p:cNvPicPr preferRelativeResize="0"/>
          <p:nvPr/>
        </p:nvPicPr>
        <p:blipFill rotWithShape="1">
          <a:blip r:embed="rId2">
            <a:alphaModFix/>
          </a:blip>
          <a:srcRect b="0" l="0" r="0" t="0"/>
          <a:stretch/>
        </p:blipFill>
        <p:spPr>
          <a:xfrm>
            <a:off x="1186" y="2380"/>
            <a:ext cx="12189627" cy="6853238"/>
          </a:xfrm>
          <a:prstGeom prst="rect">
            <a:avLst/>
          </a:prstGeom>
          <a:noFill/>
          <a:ln>
            <a:noFill/>
          </a:ln>
        </p:spPr>
      </p:pic>
      <p:sp>
        <p:nvSpPr>
          <p:cNvPr id="128" name="Google Shape;128;g3f338b875b8_2_392"/>
          <p:cNvSpPr txBox="1"/>
          <p:nvPr>
            <p:ph idx="1" type="body"/>
          </p:nvPr>
        </p:nvSpPr>
        <p:spPr>
          <a:xfrm>
            <a:off x="838200" y="1644073"/>
            <a:ext cx="10515600" cy="45330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g3f338b875b8_2_39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0" name="Shape 130"/>
        <p:cNvGrpSpPr/>
        <p:nvPr/>
      </p:nvGrpSpPr>
      <p:grpSpPr>
        <a:xfrm>
          <a:off x="0" y="0"/>
          <a:ext cx="0" cy="0"/>
          <a:chOff x="0" y="0"/>
          <a:chExt cx="0" cy="0"/>
        </a:xfrm>
      </p:grpSpPr>
      <p:sp>
        <p:nvSpPr>
          <p:cNvPr id="131" name="Google Shape;131;g3f338b875b8_2_437"/>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32" name="Google Shape;132;g3f338b875b8_2_437"/>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nsultant information" showMasterSp="0">
  <p:cSld name="2 consultant information">
    <p:spTree>
      <p:nvGrpSpPr>
        <p:cNvPr id="133" name="Shape 133"/>
        <p:cNvGrpSpPr/>
        <p:nvPr/>
      </p:nvGrpSpPr>
      <p:grpSpPr>
        <a:xfrm>
          <a:off x="0" y="0"/>
          <a:ext cx="0" cy="0"/>
          <a:chOff x="0" y="0"/>
          <a:chExt cx="0" cy="0"/>
        </a:xfrm>
      </p:grpSpPr>
      <p:pic>
        <p:nvPicPr>
          <p:cNvPr descr="Kansans Can contact page&#10;Kansas State Department of Education&#10;www.ksde.org&#10;#KansansCan&#10;Kansas leads the world in the success of each student." id="134" name="Google Shape;134;g3f338b875b8_2_4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5" name="Google Shape;135;g3f338b875b8_2_429"/>
          <p:cNvSpPr txBox="1"/>
          <p:nvPr>
            <p:ph idx="1" type="body"/>
          </p:nvPr>
        </p:nvSpPr>
        <p:spPr>
          <a:xfrm>
            <a:off x="1244889" y="3168073"/>
            <a:ext cx="4592400" cy="235410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2000"/>
              <a:buNone/>
              <a:defRPr b="0" sz="2000"/>
            </a:lvl1pPr>
            <a:lvl2pPr indent="-228600" lvl="1" marL="914400" algn="l">
              <a:lnSpc>
                <a:spcPct val="100000"/>
              </a:lnSpc>
              <a:spcBef>
                <a:spcPts val="600"/>
              </a:spcBef>
              <a:spcAft>
                <a:spcPts val="0"/>
              </a:spcAft>
              <a:buSzPts val="2000"/>
              <a:buNone/>
              <a:defRPr sz="2000"/>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6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g3f338b875b8_2_429"/>
          <p:cNvSpPr txBox="1"/>
          <p:nvPr>
            <p:ph idx="2" type="body"/>
          </p:nvPr>
        </p:nvSpPr>
        <p:spPr>
          <a:xfrm>
            <a:off x="6338743" y="3168073"/>
            <a:ext cx="4592400" cy="235410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2000"/>
              <a:buNone/>
              <a:defRPr b="0" sz="2000"/>
            </a:lvl1pPr>
            <a:lvl2pPr indent="-228600" lvl="1" marL="914400" algn="l">
              <a:lnSpc>
                <a:spcPct val="100000"/>
              </a:lnSpc>
              <a:spcBef>
                <a:spcPts val="600"/>
              </a:spcBef>
              <a:spcAft>
                <a:spcPts val="0"/>
              </a:spcAft>
              <a:buSzPts val="2000"/>
              <a:buNone/>
              <a:defRPr sz="2000"/>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6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id="137" name="Google Shape;137;g3f338b875b8_2_429"/>
          <p:cNvSpPr txBox="1"/>
          <p:nvPr/>
        </p:nvSpPr>
        <p:spPr>
          <a:xfrm>
            <a:off x="1244889" y="5661891"/>
            <a:ext cx="9686400" cy="50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Open Sans Light"/>
                <a:ea typeface="Open Sans Light"/>
                <a:cs typeface="Open Sans Light"/>
                <a:sym typeface="Open Sans Light"/>
              </a:rPr>
              <a:t>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b="0" i="0" sz="1400" u="none" cap="none" strike="noStrike">
              <a:solidFill>
                <a:srgbClr val="000000"/>
              </a:solidFill>
              <a:latin typeface="Arial"/>
              <a:ea typeface="Arial"/>
              <a:cs typeface="Arial"/>
              <a:sym typeface="Arial"/>
            </a:endParaRPr>
          </a:p>
        </p:txBody>
      </p:sp>
      <p:pic>
        <p:nvPicPr>
          <p:cNvPr id="138" name="Google Shape;138;g3f338b875b8_2_4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id="139" name="Google Shape;139;g3f338b875b8_2_429"/>
          <p:cNvSpPr txBox="1"/>
          <p:nvPr/>
        </p:nvSpPr>
        <p:spPr>
          <a:xfrm>
            <a:off x="1244889" y="5661891"/>
            <a:ext cx="9686400" cy="50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dk1"/>
        </a:solidFill>
      </p:bgPr>
    </p:bg>
    <p:spTree>
      <p:nvGrpSpPr>
        <p:cNvPr id="140" name="Shape 140"/>
        <p:cNvGrpSpPr/>
        <p:nvPr/>
      </p:nvGrpSpPr>
      <p:grpSpPr>
        <a:xfrm>
          <a:off x="0" y="0"/>
          <a:ext cx="0" cy="0"/>
          <a:chOff x="0" y="0"/>
          <a:chExt cx="0" cy="0"/>
        </a:xfrm>
      </p:grpSpPr>
      <p:grpSp>
        <p:nvGrpSpPr>
          <p:cNvPr id="141" name="Google Shape;141;g3f338b875b8_2_357"/>
          <p:cNvGrpSpPr/>
          <p:nvPr/>
        </p:nvGrpSpPr>
        <p:grpSpPr>
          <a:xfrm>
            <a:off x="5986231" y="-21824"/>
            <a:ext cx="12412466" cy="11819143"/>
            <a:chOff x="7543801" y="1723395"/>
            <a:chExt cx="4630135" cy="4408812"/>
          </a:xfrm>
        </p:grpSpPr>
        <p:sp>
          <p:nvSpPr>
            <p:cNvPr id="142" name="Google Shape;142;g3f338b875b8_2_357"/>
            <p:cNvSpPr/>
            <p:nvPr/>
          </p:nvSpPr>
          <p:spPr>
            <a:xfrm>
              <a:off x="7543801" y="3813690"/>
              <a:ext cx="2313339" cy="255883"/>
            </a:xfrm>
            <a:custGeom>
              <a:rect b="b" l="l" r="r" t="t"/>
              <a:pathLst>
                <a:path extrusionOk="0" h="255883" w="2313339">
                  <a:moveTo>
                    <a:pt x="0" y="122755"/>
                  </a:moveTo>
                  <a:lnTo>
                    <a:pt x="1941614" y="255884"/>
                  </a:lnTo>
                  <a:lnTo>
                    <a:pt x="2313339" y="117568"/>
                  </a:lnTo>
                  <a:lnTo>
                    <a:pt x="1932970" y="0"/>
                  </a:lnTo>
                  <a:lnTo>
                    <a:pt x="0" y="122755"/>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3" name="Google Shape;143;g3f338b875b8_2_357"/>
            <p:cNvSpPr/>
            <p:nvPr/>
          </p:nvSpPr>
          <p:spPr>
            <a:xfrm>
              <a:off x="7991599" y="3931259"/>
              <a:ext cx="1865540" cy="1364138"/>
            </a:xfrm>
            <a:custGeom>
              <a:rect b="b" l="l" r="r" t="t"/>
              <a:pathLst>
                <a:path extrusionOk="0" h="1364138" w="1865540">
                  <a:moveTo>
                    <a:pt x="1865540" y="0"/>
                  </a:moveTo>
                  <a:lnTo>
                    <a:pt x="1645963" y="330229"/>
                  </a:lnTo>
                  <a:lnTo>
                    <a:pt x="0" y="1364139"/>
                  </a:lnTo>
                  <a:lnTo>
                    <a:pt x="1488629" y="138316"/>
                  </a:lnTo>
                  <a:lnTo>
                    <a:pt x="1865540" y="0"/>
                  </a:lnTo>
                  <a:close/>
                </a:path>
              </a:pathLst>
            </a:custGeom>
            <a:solidFill>
              <a:srgbClr val="CC33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4" name="Google Shape;144;g3f338b875b8_2_357"/>
            <p:cNvSpPr/>
            <p:nvPr/>
          </p:nvSpPr>
          <p:spPr>
            <a:xfrm>
              <a:off x="9151727" y="3932988"/>
              <a:ext cx="724431" cy="2199219"/>
            </a:xfrm>
            <a:custGeom>
              <a:rect b="b" l="l" r="r" t="t"/>
              <a:pathLst>
                <a:path extrusionOk="0" h="2199219" w="724431">
                  <a:moveTo>
                    <a:pt x="485836" y="326771"/>
                  </a:moveTo>
                  <a:lnTo>
                    <a:pt x="0" y="2199220"/>
                  </a:lnTo>
                  <a:lnTo>
                    <a:pt x="724431" y="382097"/>
                  </a:lnTo>
                  <a:lnTo>
                    <a:pt x="705413" y="0"/>
                  </a:lnTo>
                  <a:lnTo>
                    <a:pt x="485836" y="326771"/>
                  </a:lnTo>
                  <a:close/>
                </a:path>
              </a:pathLst>
            </a:custGeom>
            <a:solidFill>
              <a:srgbClr val="DE7A7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5" name="Google Shape;145;g3f338b875b8_2_357"/>
            <p:cNvSpPr/>
            <p:nvPr/>
          </p:nvSpPr>
          <p:spPr>
            <a:xfrm>
              <a:off x="9857140" y="3929530"/>
              <a:ext cx="726160" cy="2197490"/>
            </a:xfrm>
            <a:custGeom>
              <a:rect b="b" l="l" r="r" t="t"/>
              <a:pathLst>
                <a:path extrusionOk="0" h="2197490" w="726160">
                  <a:moveTo>
                    <a:pt x="19018" y="382097"/>
                  </a:moveTo>
                  <a:lnTo>
                    <a:pt x="726160" y="2197491"/>
                  </a:lnTo>
                  <a:lnTo>
                    <a:pt x="250698" y="311210"/>
                  </a:lnTo>
                  <a:lnTo>
                    <a:pt x="0" y="0"/>
                  </a:lnTo>
                  <a:lnTo>
                    <a:pt x="19018" y="382097"/>
                  </a:lnTo>
                  <a:close/>
                </a:path>
              </a:pathLst>
            </a:custGeom>
            <a:solidFill>
              <a:srgbClr val="DB1E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6" name="Google Shape;146;g3f338b875b8_2_357"/>
            <p:cNvSpPr/>
            <p:nvPr/>
          </p:nvSpPr>
          <p:spPr>
            <a:xfrm>
              <a:off x="9857140" y="3931259"/>
              <a:ext cx="1879371" cy="1350307"/>
            </a:xfrm>
            <a:custGeom>
              <a:rect b="b" l="l" r="r" t="t"/>
              <a:pathLst>
                <a:path extrusionOk="0" h="1350307" w="1879371">
                  <a:moveTo>
                    <a:pt x="0" y="0"/>
                  </a:moveTo>
                  <a:lnTo>
                    <a:pt x="387285" y="103737"/>
                  </a:lnTo>
                  <a:lnTo>
                    <a:pt x="1879372" y="1350307"/>
                  </a:lnTo>
                  <a:lnTo>
                    <a:pt x="247240" y="306023"/>
                  </a:lnTo>
                  <a:lnTo>
                    <a:pt x="0" y="0"/>
                  </a:lnTo>
                  <a:close/>
                </a:path>
              </a:pathLst>
            </a:custGeom>
            <a:solidFill>
              <a:srgbClr val="E76D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7" name="Google Shape;147;g3f338b875b8_2_357"/>
            <p:cNvSpPr/>
            <p:nvPr/>
          </p:nvSpPr>
          <p:spPr>
            <a:xfrm>
              <a:off x="9853682" y="3787756"/>
              <a:ext cx="2320254" cy="247239"/>
            </a:xfrm>
            <a:custGeom>
              <a:rect b="b" l="l" r="r" t="t"/>
              <a:pathLst>
                <a:path extrusionOk="0" h="247239" w="2320254">
                  <a:moveTo>
                    <a:pt x="0" y="141774"/>
                  </a:moveTo>
                  <a:lnTo>
                    <a:pt x="392472" y="247239"/>
                  </a:lnTo>
                  <a:lnTo>
                    <a:pt x="2320255" y="131400"/>
                  </a:lnTo>
                  <a:lnTo>
                    <a:pt x="380370" y="0"/>
                  </a:lnTo>
                  <a:lnTo>
                    <a:pt x="0" y="141774"/>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8" name="Google Shape;148;g3f338b875b8_2_357"/>
            <p:cNvSpPr/>
            <p:nvPr/>
          </p:nvSpPr>
          <p:spPr>
            <a:xfrm>
              <a:off x="9855411" y="2560204"/>
              <a:ext cx="1870727" cy="1369325"/>
            </a:xfrm>
            <a:custGeom>
              <a:rect b="b" l="l" r="r" t="t"/>
              <a:pathLst>
                <a:path extrusionOk="0" h="1369325" w="1870727">
                  <a:moveTo>
                    <a:pt x="0" y="1369325"/>
                  </a:moveTo>
                  <a:lnTo>
                    <a:pt x="221306" y="1049470"/>
                  </a:lnTo>
                  <a:lnTo>
                    <a:pt x="1870727" y="0"/>
                  </a:lnTo>
                  <a:lnTo>
                    <a:pt x="376912" y="1227552"/>
                  </a:lnTo>
                  <a:lnTo>
                    <a:pt x="0" y="1369325"/>
                  </a:lnTo>
                  <a:close/>
                </a:path>
              </a:pathLst>
            </a:custGeom>
            <a:solidFill>
              <a:srgbClr val="0054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49" name="Google Shape;149;g3f338b875b8_2_357"/>
            <p:cNvSpPr/>
            <p:nvPr/>
          </p:nvSpPr>
          <p:spPr>
            <a:xfrm>
              <a:off x="9853539" y="1723395"/>
              <a:ext cx="719244" cy="2204406"/>
            </a:xfrm>
            <a:custGeom>
              <a:rect b="b" l="l" r="r" t="t"/>
              <a:pathLst>
                <a:path extrusionOk="0" h="2204406" w="719244">
                  <a:moveTo>
                    <a:pt x="0" y="1813665"/>
                  </a:moveTo>
                  <a:lnTo>
                    <a:pt x="10374" y="2204407"/>
                  </a:lnTo>
                  <a:lnTo>
                    <a:pt x="229951" y="1886280"/>
                  </a:lnTo>
                  <a:lnTo>
                    <a:pt x="719245" y="0"/>
                  </a:lnTo>
                  <a:lnTo>
                    <a:pt x="0" y="1813665"/>
                  </a:lnTo>
                  <a:close/>
                </a:path>
              </a:pathLst>
            </a:custGeom>
            <a:solidFill>
              <a:srgbClr val="7FA9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50" name="Google Shape;150;g3f338b875b8_2_357"/>
            <p:cNvSpPr/>
            <p:nvPr/>
          </p:nvSpPr>
          <p:spPr>
            <a:xfrm>
              <a:off x="9138446" y="1732589"/>
              <a:ext cx="722702" cy="2204406"/>
            </a:xfrm>
            <a:custGeom>
              <a:rect b="b" l="l" r="r" t="t"/>
              <a:pathLst>
                <a:path extrusionOk="0" h="2204406" w="722702">
                  <a:moveTo>
                    <a:pt x="484107" y="1894925"/>
                  </a:moveTo>
                  <a:lnTo>
                    <a:pt x="722702" y="2204407"/>
                  </a:lnTo>
                  <a:lnTo>
                    <a:pt x="714058" y="1811936"/>
                  </a:lnTo>
                  <a:lnTo>
                    <a:pt x="0" y="0"/>
                  </a:lnTo>
                  <a:lnTo>
                    <a:pt x="484107" y="1894925"/>
                  </a:lnTo>
                  <a:close/>
                </a:path>
              </a:pathLst>
            </a:custGeom>
            <a:solidFill>
              <a:srgbClr val="00B49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51" name="Google Shape;151;g3f338b875b8_2_357"/>
            <p:cNvSpPr/>
            <p:nvPr/>
          </p:nvSpPr>
          <p:spPr>
            <a:xfrm>
              <a:off x="7981226" y="2574036"/>
              <a:ext cx="1875914" cy="1355493"/>
            </a:xfrm>
            <a:custGeom>
              <a:rect b="b" l="l" r="r" t="t"/>
              <a:pathLst>
                <a:path extrusionOk="0" h="1355493" w="1875914">
                  <a:moveTo>
                    <a:pt x="1875914" y="1355494"/>
                  </a:moveTo>
                  <a:lnTo>
                    <a:pt x="1492086" y="1237926"/>
                  </a:lnTo>
                  <a:lnTo>
                    <a:pt x="0" y="0"/>
                  </a:lnTo>
                  <a:lnTo>
                    <a:pt x="1639047" y="1049470"/>
                  </a:lnTo>
                  <a:lnTo>
                    <a:pt x="1875914" y="1355494"/>
                  </a:lnTo>
                  <a:close/>
                </a:path>
              </a:pathLst>
            </a:custGeom>
            <a:solidFill>
              <a:srgbClr val="7FDA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grpSp>
      <p:sp>
        <p:nvSpPr>
          <p:cNvPr id="152" name="Google Shape;152;g3f338b875b8_2_357"/>
          <p:cNvSpPr txBox="1"/>
          <p:nvPr>
            <p:ph type="ctrTitle"/>
          </p:nvPr>
        </p:nvSpPr>
        <p:spPr>
          <a:xfrm>
            <a:off x="1684260" y="396240"/>
            <a:ext cx="8008500" cy="3460200"/>
          </a:xfrm>
          <a:prstGeom prst="rect">
            <a:avLst/>
          </a:prstGeom>
          <a:noFill/>
          <a:ln>
            <a:noFill/>
          </a:ln>
        </p:spPr>
        <p:txBody>
          <a:bodyPr anchorCtr="0" anchor="ctr" bIns="45700" lIns="91425" spcFirstLastPara="1" rIns="914400" wrap="square" tIns="4570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3f338b875b8_2_357"/>
          <p:cNvSpPr txBox="1"/>
          <p:nvPr>
            <p:ph idx="1" type="subTitle"/>
          </p:nvPr>
        </p:nvSpPr>
        <p:spPr>
          <a:xfrm>
            <a:off x="1684260" y="3856521"/>
            <a:ext cx="8008500" cy="1398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4" name="Google Shape;154;g3f338b875b8_2_357"/>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55" name="Google Shape;155;g3f338b875b8_2_357"/>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56" name="Google Shape;156;g3f338b875b8_2_357"/>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pic>
        <p:nvPicPr>
          <p:cNvPr id="157" name="Google Shape;157;g3f338b875b8_2_357"/>
          <p:cNvPicPr preferRelativeResize="0"/>
          <p:nvPr/>
        </p:nvPicPr>
        <p:blipFill rotWithShape="1">
          <a:blip r:embed="rId2">
            <a:alphaModFix/>
          </a:blip>
          <a:srcRect b="0" l="0" r="0" t="0"/>
          <a:stretch/>
        </p:blipFill>
        <p:spPr>
          <a:xfrm>
            <a:off x="597516" y="5254451"/>
            <a:ext cx="2016660" cy="1146236"/>
          </a:xfrm>
          <a:prstGeom prst="rect">
            <a:avLst/>
          </a:prstGeom>
          <a:noFill/>
          <a:ln>
            <a:noFill/>
          </a:ln>
        </p:spPr>
      </p:pic>
      <p:sp>
        <p:nvSpPr>
          <p:cNvPr id="158" name="Google Shape;158;g3f338b875b8_2_357"/>
          <p:cNvSpPr txBox="1"/>
          <p:nvPr/>
        </p:nvSpPr>
        <p:spPr>
          <a:xfrm>
            <a:off x="496635" y="6451803"/>
            <a:ext cx="3989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900"/>
              <a:buFont typeface="Open Sans"/>
              <a:buNone/>
            </a:pPr>
            <a:r>
              <a:rPr b="0" i="0" lang="en-US" sz="900" u="none" cap="none" strike="noStrike">
                <a:solidFill>
                  <a:schemeClr val="lt1"/>
                </a:solidFill>
                <a:latin typeface="Open Sans"/>
                <a:ea typeface="Open Sans"/>
                <a:cs typeface="Open Sans"/>
                <a:sym typeface="Open Sans"/>
              </a:rPr>
              <a:t>Kansas State Department of Education | www.ksde.gov</a:t>
            </a:r>
            <a:endParaRPr b="0" i="0" sz="1400" u="none" cap="none" strike="noStrike">
              <a:solidFill>
                <a:srgbClr val="000000"/>
              </a:solidFill>
              <a:latin typeface="Arial"/>
              <a:ea typeface="Arial"/>
              <a:cs typeface="Arial"/>
              <a:sym typeface="Arial"/>
            </a:endParaRPr>
          </a:p>
        </p:txBody>
      </p:sp>
      <p:sp>
        <p:nvSpPr>
          <p:cNvPr id="159" name="Google Shape;159;g3f338b875b8_2_357"/>
          <p:cNvSpPr txBox="1"/>
          <p:nvPr/>
        </p:nvSpPr>
        <p:spPr>
          <a:xfrm>
            <a:off x="4521329" y="6262233"/>
            <a:ext cx="5427600" cy="6465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lt1"/>
              </a:buClr>
              <a:buSzPts val="1800"/>
              <a:buFont typeface="Open Sans Light"/>
              <a:buNone/>
            </a:pPr>
            <a:r>
              <a:rPr b="0" i="1" lang="en-US" sz="1800" u="none" cap="none" strike="noStrike">
                <a:solidFill>
                  <a:schemeClr val="lt1"/>
                </a:solidFill>
                <a:latin typeface="Open Sans Light"/>
                <a:ea typeface="Open Sans Light"/>
                <a:cs typeface="Open Sans Light"/>
                <a:sym typeface="Open Sans Light"/>
              </a:rPr>
              <a:t>Kansas leads the world in the success of each student.</a:t>
            </a:r>
            <a:endParaRPr b="0" i="0" sz="11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0" name="Shape 160"/>
        <p:cNvGrpSpPr/>
        <p:nvPr/>
      </p:nvGrpSpPr>
      <p:grpSpPr>
        <a:xfrm>
          <a:off x="0" y="0"/>
          <a:ext cx="0" cy="0"/>
          <a:chOff x="0" y="0"/>
          <a:chExt cx="0" cy="0"/>
        </a:xfrm>
      </p:grpSpPr>
      <p:sp>
        <p:nvSpPr>
          <p:cNvPr id="161" name="Google Shape;161;g3f338b875b8_2_377"/>
          <p:cNvSpPr txBox="1"/>
          <p:nvPr>
            <p:ph type="title"/>
          </p:nvPr>
        </p:nvSpPr>
        <p:spPr>
          <a:xfrm>
            <a:off x="1084727" y="720433"/>
            <a:ext cx="3687300" cy="1587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3f338b875b8_2_377"/>
          <p:cNvSpPr/>
          <p:nvPr>
            <p:ph idx="2" type="pic"/>
          </p:nvPr>
        </p:nvSpPr>
        <p:spPr>
          <a:xfrm>
            <a:off x="5183188" y="987425"/>
            <a:ext cx="5827800" cy="4873500"/>
          </a:xfrm>
          <a:prstGeom prst="rect">
            <a:avLst/>
          </a:prstGeom>
          <a:noFill/>
          <a:ln>
            <a:noFill/>
          </a:ln>
        </p:spPr>
      </p:sp>
      <p:sp>
        <p:nvSpPr>
          <p:cNvPr id="163" name="Google Shape;163;g3f338b875b8_2_377"/>
          <p:cNvSpPr txBox="1"/>
          <p:nvPr>
            <p:ph idx="1" type="body"/>
          </p:nvPr>
        </p:nvSpPr>
        <p:spPr>
          <a:xfrm>
            <a:off x="1084727" y="2449286"/>
            <a:ext cx="3687300" cy="3419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Clr>
                <a:schemeClr val="dk1"/>
              </a:buClr>
              <a:buSzPts val="1600"/>
              <a:buNone/>
              <a:defRPr sz="1600"/>
            </a:lvl1pPr>
            <a:lvl2pPr indent="-228600" lvl="1" marL="914400" algn="l">
              <a:lnSpc>
                <a:spcPct val="120000"/>
              </a:lnSpc>
              <a:spcBef>
                <a:spcPts val="500"/>
              </a:spcBef>
              <a:spcAft>
                <a:spcPts val="0"/>
              </a:spcAft>
              <a:buClr>
                <a:schemeClr val="dk1"/>
              </a:buClr>
              <a:buSzPts val="1400"/>
              <a:buNone/>
              <a:defRPr sz="1400"/>
            </a:lvl2pPr>
            <a:lvl3pPr indent="-228600" lvl="2" marL="1371600" algn="l">
              <a:lnSpc>
                <a:spcPct val="100000"/>
              </a:lnSpc>
              <a:spcBef>
                <a:spcPts val="500"/>
              </a:spcBef>
              <a:spcAft>
                <a:spcPts val="0"/>
              </a:spcAft>
              <a:buSzPts val="1200"/>
              <a:buNone/>
              <a:defRPr sz="1200"/>
            </a:lvl3pPr>
            <a:lvl4pPr indent="-228600" lvl="3" marL="1828800" algn="l">
              <a:lnSpc>
                <a:spcPct val="120000"/>
              </a:lnSpc>
              <a:spcBef>
                <a:spcPts val="500"/>
              </a:spcBef>
              <a:spcAft>
                <a:spcPts val="0"/>
              </a:spcAft>
              <a:buClr>
                <a:schemeClr val="dk1"/>
              </a:buClr>
              <a:buSzPts val="1000"/>
              <a:buFont typeface="Open Sans Light"/>
              <a:buNone/>
              <a:defRPr sz="1000"/>
            </a:lvl4pPr>
            <a:lvl5pPr indent="-228600" lvl="4" marL="2286000" algn="l">
              <a:lnSpc>
                <a:spcPct val="12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4" name="Google Shape;164;g3f338b875b8_2_377"/>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65" name="Google Shape;165;g3f338b875b8_2_377"/>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66" name="Google Shape;166;g3f338b875b8_2_377"/>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167" name="Shape 167"/>
        <p:cNvGrpSpPr/>
        <p:nvPr/>
      </p:nvGrpSpPr>
      <p:grpSpPr>
        <a:xfrm>
          <a:off x="0" y="0"/>
          <a:ext cx="0" cy="0"/>
          <a:chOff x="0" y="0"/>
          <a:chExt cx="0" cy="0"/>
        </a:xfrm>
      </p:grpSpPr>
      <p:sp>
        <p:nvSpPr>
          <p:cNvPr id="168" name="Google Shape;168;g3f338b875b8_2_384"/>
          <p:cNvSpPr txBox="1"/>
          <p:nvPr>
            <p:ph idx="1" type="body"/>
          </p:nvPr>
        </p:nvSpPr>
        <p:spPr>
          <a:xfrm>
            <a:off x="838200" y="1644073"/>
            <a:ext cx="10515600" cy="45330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g3f338b875b8_2_38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70" name="Shape 170"/>
        <p:cNvGrpSpPr/>
        <p:nvPr/>
      </p:nvGrpSpPr>
      <p:grpSpPr>
        <a:xfrm>
          <a:off x="0" y="0"/>
          <a:ext cx="0" cy="0"/>
          <a:chOff x="0" y="0"/>
          <a:chExt cx="0" cy="0"/>
        </a:xfrm>
      </p:grpSpPr>
      <p:sp>
        <p:nvSpPr>
          <p:cNvPr id="171" name="Google Shape;171;g3f338b875b8_2_396"/>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a:lvl1pPr>
            <a:lvl2pPr indent="-355600" lvl="1" marL="914400" algn="l">
              <a:lnSpc>
                <a:spcPct val="100000"/>
              </a:lnSpc>
              <a:spcBef>
                <a:spcPts val="600"/>
              </a:spcBef>
              <a:spcAft>
                <a:spcPts val="0"/>
              </a:spcAft>
              <a:buSzPts val="20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30200" lvl="4" marL="2286000" algn="l">
              <a:lnSpc>
                <a:spcPct val="100000"/>
              </a:lnSpc>
              <a:spcBef>
                <a:spcPts val="600"/>
              </a:spcBef>
              <a:spcAft>
                <a:spcPts val="0"/>
              </a:spcAft>
              <a:buSzPts val="16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72" name="Google Shape;172;g3f338b875b8_2_396"/>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a:lvl1pPr>
            <a:lvl2pPr indent="-355600" lvl="1" marL="914400" algn="l">
              <a:lnSpc>
                <a:spcPct val="100000"/>
              </a:lnSpc>
              <a:spcBef>
                <a:spcPts val="600"/>
              </a:spcBef>
              <a:spcAft>
                <a:spcPts val="0"/>
              </a:spcAft>
              <a:buSzPts val="20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30200" lvl="4" marL="2286000" algn="l">
              <a:lnSpc>
                <a:spcPct val="100000"/>
              </a:lnSpc>
              <a:spcBef>
                <a:spcPts val="600"/>
              </a:spcBef>
              <a:spcAft>
                <a:spcPts val="0"/>
              </a:spcAft>
              <a:buSzPts val="16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73" name="Google Shape;173;g3f338b875b8_2_39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4" name="Google Shape;174;g3f338b875b8_2_39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5" name="Google Shape;175;g3f338b875b8_2_39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176" name="Google Shape;176;g3f338b875b8_2_39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p:cSld name="Title Slide">
    <p:bg>
      <p:bgPr>
        <a:blipFill>
          <a:blip r:embed="rId2">
            <a:alphaModFix/>
          </a:blip>
          <a:stretch>
            <a:fillRect/>
          </a:stretch>
        </a:blipFill>
      </p:bgPr>
    </p:bg>
    <p:spTree>
      <p:nvGrpSpPr>
        <p:cNvPr id="177" name="Shape 177"/>
        <p:cNvGrpSpPr/>
        <p:nvPr/>
      </p:nvGrpSpPr>
      <p:grpSpPr>
        <a:xfrm>
          <a:off x="0" y="0"/>
          <a:ext cx="0" cy="0"/>
          <a:chOff x="0" y="0"/>
          <a:chExt cx="0" cy="0"/>
        </a:xfrm>
      </p:grpSpPr>
      <p:sp>
        <p:nvSpPr>
          <p:cNvPr id="178" name="Google Shape;178;g3f338b875b8_2_403"/>
          <p:cNvSpPr txBox="1"/>
          <p:nvPr>
            <p:ph idx="1" type="subTitle"/>
          </p:nvPr>
        </p:nvSpPr>
        <p:spPr>
          <a:xfrm>
            <a:off x="1938803" y="3528945"/>
            <a:ext cx="6810900" cy="1037700"/>
          </a:xfrm>
          <a:prstGeom prst="rect">
            <a:avLst/>
          </a:prstGeom>
          <a:noFill/>
          <a:ln>
            <a:noFill/>
          </a:ln>
        </p:spPr>
        <p:txBody>
          <a:bodyPr anchorCtr="0" anchor="t" bIns="45700" lIns="91425" spcFirstLastPara="1" rIns="91425" wrap="square" tIns="45700">
            <a:noAutofit/>
          </a:bodyPr>
          <a:lstStyle>
            <a:lvl1pPr lvl="0" algn="l">
              <a:lnSpc>
                <a:spcPct val="100000"/>
              </a:lnSpc>
              <a:spcBef>
                <a:spcPts val="600"/>
              </a:spcBef>
              <a:spcAft>
                <a:spcPts val="0"/>
              </a:spcAft>
              <a:buSzPts val="3600"/>
              <a:buNone/>
              <a:defRPr sz="3600">
                <a:solidFill>
                  <a:schemeClr val="dk1"/>
                </a:solidFill>
                <a:latin typeface="Open Sans"/>
                <a:ea typeface="Open Sans"/>
                <a:cs typeface="Open Sans"/>
                <a:sym typeface="Open Sans"/>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9" name="Google Shape;179;g3f338b875b8_2_403"/>
          <p:cNvSpPr txBox="1"/>
          <p:nvPr>
            <p:ph type="title"/>
          </p:nvPr>
        </p:nvSpPr>
        <p:spPr>
          <a:xfrm>
            <a:off x="1938803" y="360357"/>
            <a:ext cx="6810900" cy="27285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6000"/>
              <a:buFont typeface="Open Sans SemiBold"/>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0" name="Shape 180"/>
        <p:cNvGrpSpPr/>
        <p:nvPr/>
      </p:nvGrpSpPr>
      <p:grpSpPr>
        <a:xfrm>
          <a:off x="0" y="0"/>
          <a:ext cx="0" cy="0"/>
          <a:chOff x="0" y="0"/>
          <a:chExt cx="0" cy="0"/>
        </a:xfrm>
      </p:grpSpPr>
      <p:sp>
        <p:nvSpPr>
          <p:cNvPr id="181" name="Google Shape;181;g3f338b875b8_2_406"/>
          <p:cNvSpPr txBox="1"/>
          <p:nvPr>
            <p:ph type="title"/>
          </p:nvPr>
        </p:nvSpPr>
        <p:spPr>
          <a:xfrm>
            <a:off x="1077362" y="720434"/>
            <a:ext cx="9950100" cy="837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4000"/>
              <a:buFont typeface="Open Sans SemiBold"/>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g3f338b875b8_2_406"/>
          <p:cNvSpPr txBox="1"/>
          <p:nvPr>
            <p:ph idx="1" type="body"/>
          </p:nvPr>
        </p:nvSpPr>
        <p:spPr>
          <a:xfrm>
            <a:off x="1077362" y="1712194"/>
            <a:ext cx="9950100" cy="42285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g3f338b875b8_2_406"/>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84" name="Google Shape;184;g3f338b875b8_2_406"/>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85" name="Google Shape;185;g3f338b875b8_2_406"/>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3" name="Shape 23"/>
        <p:cNvGrpSpPr/>
        <p:nvPr/>
      </p:nvGrpSpPr>
      <p:grpSpPr>
        <a:xfrm>
          <a:off x="0" y="0"/>
          <a:ext cx="0" cy="0"/>
          <a:chOff x="0" y="0"/>
          <a:chExt cx="0" cy="0"/>
        </a:xfrm>
      </p:grpSpPr>
      <p:sp>
        <p:nvSpPr>
          <p:cNvPr id="24" name="Google Shape;24;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1"/>
          <p:cNvSpPr/>
          <p:nvPr>
            <p:ph idx="2" type="pic"/>
          </p:nvPr>
        </p:nvSpPr>
        <p:spPr>
          <a:xfrm>
            <a:off x="5183188" y="457201"/>
            <a:ext cx="6172200" cy="5403850"/>
          </a:xfrm>
          <a:prstGeom prst="rect">
            <a:avLst/>
          </a:prstGeom>
          <a:noFill/>
          <a:ln>
            <a:noFill/>
          </a:ln>
        </p:spPr>
      </p:sp>
      <p:sp>
        <p:nvSpPr>
          <p:cNvPr id="26" name="Google Shape;26;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228600" lvl="1" marL="914400" algn="l">
              <a:lnSpc>
                <a:spcPct val="100000"/>
              </a:lnSpc>
              <a:spcBef>
                <a:spcPts val="600"/>
              </a:spcBef>
              <a:spcAft>
                <a:spcPts val="0"/>
              </a:spcAft>
              <a:buSzPts val="1400"/>
              <a:buNone/>
              <a:defRPr sz="1400"/>
            </a:lvl2pPr>
            <a:lvl3pPr indent="-228600" lvl="2" marL="1371600" algn="l">
              <a:lnSpc>
                <a:spcPct val="100000"/>
              </a:lnSpc>
              <a:spcBef>
                <a:spcPts val="600"/>
              </a:spcBef>
              <a:spcAft>
                <a:spcPts val="0"/>
              </a:spcAft>
              <a:buSzPts val="1200"/>
              <a:buNone/>
              <a:defRPr sz="1200"/>
            </a:lvl3pPr>
            <a:lvl4pPr indent="-228600" lvl="3" marL="1828800" algn="l">
              <a:lnSpc>
                <a:spcPct val="100000"/>
              </a:lnSpc>
              <a:spcBef>
                <a:spcPts val="600"/>
              </a:spcBef>
              <a:spcAft>
                <a:spcPts val="0"/>
              </a:spcAft>
              <a:buSzPts val="1000"/>
              <a:buNone/>
              <a:defRPr sz="1000"/>
            </a:lvl4pPr>
            <a:lvl5pPr indent="-228600" lvl="4" marL="2286000" algn="l">
              <a:lnSpc>
                <a:spcPct val="100000"/>
              </a:lnSpc>
              <a:spcBef>
                <a:spcPts val="600"/>
              </a:spcBef>
              <a:spcAft>
                <a:spcPts val="0"/>
              </a:spcAft>
              <a:buSzPts val="1000"/>
              <a:buNone/>
              <a:defRPr sz="1000"/>
            </a:lvl5pPr>
            <a:lvl6pPr indent="-228600" lvl="5" marL="2743200" algn="l">
              <a:lnSpc>
                <a:spcPct val="90000"/>
              </a:lnSpc>
              <a:spcBef>
                <a:spcPts val="6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tar 1" showMasterSp="0">
  <p:cSld name="Title only star">
    <p:bg>
      <p:bgPr>
        <a:blipFill>
          <a:blip r:embed="rId2">
            <a:alphaModFix/>
          </a:blip>
          <a:stretch>
            <a:fillRect/>
          </a:stretch>
        </a:blipFill>
      </p:bgPr>
    </p:bg>
    <p:spTree>
      <p:nvGrpSpPr>
        <p:cNvPr id="186" name="Shape 186"/>
        <p:cNvGrpSpPr/>
        <p:nvPr/>
      </p:nvGrpSpPr>
      <p:grpSpPr>
        <a:xfrm>
          <a:off x="0" y="0"/>
          <a:ext cx="0" cy="0"/>
          <a:chOff x="0" y="0"/>
          <a:chExt cx="0" cy="0"/>
        </a:xfrm>
      </p:grpSpPr>
      <p:sp>
        <p:nvSpPr>
          <p:cNvPr id="187" name="Google Shape;187;g3f338b875b8_2_415"/>
          <p:cNvSpPr txBox="1"/>
          <p:nvPr>
            <p:ph type="title"/>
          </p:nvPr>
        </p:nvSpPr>
        <p:spPr>
          <a:xfrm>
            <a:off x="2688198" y="1281179"/>
            <a:ext cx="6448800" cy="23145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g3f338b875b8_2_417"/>
          <p:cNvSpPr txBox="1"/>
          <p:nvPr>
            <p:ph type="title"/>
          </p:nvPr>
        </p:nvSpPr>
        <p:spPr>
          <a:xfrm>
            <a:off x="1084727" y="457200"/>
            <a:ext cx="3687300" cy="1600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g3f338b875b8_2_417"/>
          <p:cNvSpPr txBox="1"/>
          <p:nvPr>
            <p:ph idx="1" type="body"/>
          </p:nvPr>
        </p:nvSpPr>
        <p:spPr>
          <a:xfrm>
            <a:off x="5183188" y="987425"/>
            <a:ext cx="5844300" cy="48735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000"/>
              </a:spcBef>
              <a:spcAft>
                <a:spcPts val="0"/>
              </a:spcAft>
              <a:buClr>
                <a:schemeClr val="dk1"/>
              </a:buClr>
              <a:buSzPts val="2400"/>
              <a:buChar char="•"/>
              <a:defRPr sz="2400"/>
            </a:lvl1pPr>
            <a:lvl2pPr indent="-355600" lvl="1" marL="914400" algn="l">
              <a:lnSpc>
                <a:spcPct val="120000"/>
              </a:lnSpc>
              <a:spcBef>
                <a:spcPts val="500"/>
              </a:spcBef>
              <a:spcAft>
                <a:spcPts val="0"/>
              </a:spcAft>
              <a:buClr>
                <a:schemeClr val="dk1"/>
              </a:buClr>
              <a:buSzPts val="2000"/>
              <a:buChar char="•"/>
              <a:defRPr sz="2000"/>
            </a:lvl2pPr>
            <a:lvl3pPr indent="-342900" lvl="2" marL="1371600" algn="l">
              <a:lnSpc>
                <a:spcPct val="100000"/>
              </a:lnSpc>
              <a:spcBef>
                <a:spcPts val="500"/>
              </a:spcBef>
              <a:spcAft>
                <a:spcPts val="0"/>
              </a:spcAft>
              <a:buSzPts val="1800"/>
              <a:buChar char="•"/>
              <a:defRPr sz="1800"/>
            </a:lvl3pPr>
            <a:lvl4pPr indent="-228600" lvl="3" marL="1828800" algn="l">
              <a:lnSpc>
                <a:spcPct val="120000"/>
              </a:lnSpc>
              <a:spcBef>
                <a:spcPts val="500"/>
              </a:spcBef>
              <a:spcAft>
                <a:spcPts val="0"/>
              </a:spcAft>
              <a:buClr>
                <a:schemeClr val="dk1"/>
              </a:buClr>
              <a:buSzPts val="1600"/>
              <a:buFont typeface="Open Sans Light"/>
              <a:buNone/>
              <a:defRPr sz="1600"/>
            </a:lvl4pPr>
            <a:lvl5pPr indent="-330200" lvl="4" marL="2286000" algn="l">
              <a:lnSpc>
                <a:spcPct val="120000"/>
              </a:lnSpc>
              <a:spcBef>
                <a:spcPts val="500"/>
              </a:spcBef>
              <a:spcAft>
                <a:spcPts val="0"/>
              </a:spcAft>
              <a:buClr>
                <a:schemeClr val="dk1"/>
              </a:buClr>
              <a:buSzPts val="1600"/>
              <a:buChar char="•"/>
              <a:defRPr sz="16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g3f338b875b8_2_417"/>
          <p:cNvSpPr txBox="1"/>
          <p:nvPr>
            <p:ph idx="2" type="body"/>
          </p:nvPr>
        </p:nvSpPr>
        <p:spPr>
          <a:xfrm>
            <a:off x="1084727" y="2253343"/>
            <a:ext cx="3687300" cy="36156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Clr>
                <a:schemeClr val="dk1"/>
              </a:buClr>
              <a:buSzPts val="1600"/>
              <a:buNone/>
              <a:defRPr sz="1600"/>
            </a:lvl1pPr>
            <a:lvl2pPr indent="-228600" lvl="1" marL="914400" algn="l">
              <a:lnSpc>
                <a:spcPct val="120000"/>
              </a:lnSpc>
              <a:spcBef>
                <a:spcPts val="500"/>
              </a:spcBef>
              <a:spcAft>
                <a:spcPts val="0"/>
              </a:spcAft>
              <a:buClr>
                <a:schemeClr val="dk1"/>
              </a:buClr>
              <a:buSzPts val="1400"/>
              <a:buNone/>
              <a:defRPr sz="1400"/>
            </a:lvl2pPr>
            <a:lvl3pPr indent="-228600" lvl="2" marL="1371600" algn="l">
              <a:lnSpc>
                <a:spcPct val="100000"/>
              </a:lnSpc>
              <a:spcBef>
                <a:spcPts val="500"/>
              </a:spcBef>
              <a:spcAft>
                <a:spcPts val="0"/>
              </a:spcAft>
              <a:buSzPts val="1200"/>
              <a:buNone/>
              <a:defRPr sz="1200"/>
            </a:lvl3pPr>
            <a:lvl4pPr indent="-228600" lvl="3" marL="1828800" algn="l">
              <a:lnSpc>
                <a:spcPct val="120000"/>
              </a:lnSpc>
              <a:spcBef>
                <a:spcPts val="500"/>
              </a:spcBef>
              <a:spcAft>
                <a:spcPts val="0"/>
              </a:spcAft>
              <a:buClr>
                <a:schemeClr val="dk1"/>
              </a:buClr>
              <a:buSzPts val="1000"/>
              <a:buFont typeface="Open Sans Light"/>
              <a:buNone/>
              <a:defRPr sz="1000"/>
            </a:lvl4pPr>
            <a:lvl5pPr indent="-228600" lvl="4" marL="2286000" algn="l">
              <a:lnSpc>
                <a:spcPct val="12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g3f338b875b8_2_417"/>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93" name="Google Shape;193;g3f338b875b8_2_417"/>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94" name="Shape 194"/>
        <p:cNvGrpSpPr/>
        <p:nvPr/>
      </p:nvGrpSpPr>
      <p:grpSpPr>
        <a:xfrm>
          <a:off x="0" y="0"/>
          <a:ext cx="0" cy="0"/>
          <a:chOff x="0" y="0"/>
          <a:chExt cx="0" cy="0"/>
        </a:xfrm>
      </p:grpSpPr>
      <p:sp>
        <p:nvSpPr>
          <p:cNvPr id="195" name="Google Shape;195;g3f338b875b8_2_423"/>
          <p:cNvSpPr txBox="1"/>
          <p:nvPr>
            <p:ph type="title"/>
          </p:nvPr>
        </p:nvSpPr>
        <p:spPr>
          <a:xfrm>
            <a:off x="1077362" y="720434"/>
            <a:ext cx="9950100" cy="837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g3f338b875b8_2_423"/>
          <p:cNvSpPr txBox="1"/>
          <p:nvPr>
            <p:ph idx="1" type="body"/>
          </p:nvPr>
        </p:nvSpPr>
        <p:spPr>
          <a:xfrm>
            <a:off x="1077362" y="2227809"/>
            <a:ext cx="4942500" cy="39492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g3f338b875b8_2_423"/>
          <p:cNvSpPr txBox="1"/>
          <p:nvPr>
            <p:ph idx="2" type="body"/>
          </p:nvPr>
        </p:nvSpPr>
        <p:spPr>
          <a:xfrm>
            <a:off x="6172200" y="2227809"/>
            <a:ext cx="4855200" cy="39492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g3f338b875b8_2_423"/>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99" name="Google Shape;199;g3f338b875b8_2_423"/>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200" name="Shape 200"/>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White">
  <p:cSld name="Title and Content White">
    <p:spTree>
      <p:nvGrpSpPr>
        <p:cNvPr id="201" name="Shape 201"/>
        <p:cNvGrpSpPr/>
        <p:nvPr/>
      </p:nvGrpSpPr>
      <p:grpSpPr>
        <a:xfrm>
          <a:off x="0" y="0"/>
          <a:ext cx="0" cy="0"/>
          <a:chOff x="0" y="0"/>
          <a:chExt cx="0" cy="0"/>
        </a:xfrm>
      </p:grpSpPr>
      <p:sp>
        <p:nvSpPr>
          <p:cNvPr id="202" name="Google Shape;202;g3f338b875b8_2_440"/>
          <p:cNvSpPr txBox="1"/>
          <p:nvPr>
            <p:ph idx="1" type="body"/>
          </p:nvPr>
        </p:nvSpPr>
        <p:spPr>
          <a:xfrm>
            <a:off x="838200" y="1787857"/>
            <a:ext cx="10515600" cy="4389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g3f338b875b8_2_44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mparison Black" showMasterSp="0">
  <p:cSld name="3 comparison Black">
    <p:bg>
      <p:bgPr>
        <a:blipFill>
          <a:blip r:embed="rId2">
            <a:alphaModFix/>
          </a:blip>
          <a:stretch>
            <a:fillRect/>
          </a:stretch>
        </a:blipFill>
      </p:bgPr>
    </p:bg>
    <p:spTree>
      <p:nvGrpSpPr>
        <p:cNvPr id="204" name="Shape 204"/>
        <p:cNvGrpSpPr/>
        <p:nvPr/>
      </p:nvGrpSpPr>
      <p:grpSpPr>
        <a:xfrm>
          <a:off x="0" y="0"/>
          <a:ext cx="0" cy="0"/>
          <a:chOff x="0" y="0"/>
          <a:chExt cx="0" cy="0"/>
        </a:xfrm>
      </p:grpSpPr>
      <p:sp>
        <p:nvSpPr>
          <p:cNvPr id="205" name="Google Shape;205;g3f338b875b8_2_443"/>
          <p:cNvSpPr txBox="1"/>
          <p:nvPr>
            <p:ph type="title"/>
          </p:nvPr>
        </p:nvSpPr>
        <p:spPr>
          <a:xfrm>
            <a:off x="839788" y="365126"/>
            <a:ext cx="10515600" cy="11493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g3f338b875b8_2_443"/>
          <p:cNvSpPr txBox="1"/>
          <p:nvPr>
            <p:ph idx="1" type="body"/>
          </p:nvPr>
        </p:nvSpPr>
        <p:spPr>
          <a:xfrm>
            <a:off x="839789" y="1604818"/>
            <a:ext cx="3291900" cy="9144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7" name="Google Shape;207;g3f338b875b8_2_443"/>
          <p:cNvSpPr txBox="1"/>
          <p:nvPr>
            <p:ph idx="2" type="body"/>
          </p:nvPr>
        </p:nvSpPr>
        <p:spPr>
          <a:xfrm>
            <a:off x="839789" y="2671761"/>
            <a:ext cx="3291900" cy="29808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g3f338b875b8_2_443"/>
          <p:cNvSpPr txBox="1"/>
          <p:nvPr>
            <p:ph idx="3" type="body"/>
          </p:nvPr>
        </p:nvSpPr>
        <p:spPr>
          <a:xfrm>
            <a:off x="4363212" y="1604818"/>
            <a:ext cx="3291900" cy="9144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9" name="Google Shape;209;g3f338b875b8_2_443"/>
          <p:cNvSpPr txBox="1"/>
          <p:nvPr>
            <p:ph idx="4" type="body"/>
          </p:nvPr>
        </p:nvSpPr>
        <p:spPr>
          <a:xfrm>
            <a:off x="4363212" y="2671761"/>
            <a:ext cx="3291900" cy="29808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g3f338b875b8_2_443"/>
          <p:cNvSpPr txBox="1"/>
          <p:nvPr>
            <p:ph idx="5" type="body"/>
          </p:nvPr>
        </p:nvSpPr>
        <p:spPr>
          <a:xfrm>
            <a:off x="7886635" y="1604818"/>
            <a:ext cx="3291900" cy="9144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600"/>
              </a:spcBef>
              <a:spcAft>
                <a:spcPts val="0"/>
              </a:spcAft>
              <a:buSzPts val="2800"/>
              <a:buNone/>
              <a:defRPr b="1" sz="2800">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2000"/>
              <a:buNone/>
              <a:defRPr b="1" sz="2000"/>
            </a:lvl2pPr>
            <a:lvl3pPr indent="-228600" lvl="2" marL="1371600" algn="l">
              <a:lnSpc>
                <a:spcPct val="100000"/>
              </a:lnSpc>
              <a:spcBef>
                <a:spcPts val="600"/>
              </a:spcBef>
              <a:spcAft>
                <a:spcPts val="0"/>
              </a:spcAft>
              <a:buSzPts val="1800"/>
              <a:buNone/>
              <a:defRPr b="1" sz="1800"/>
            </a:lvl3pPr>
            <a:lvl4pPr indent="-228600" lvl="3" marL="1828800" algn="l">
              <a:lnSpc>
                <a:spcPct val="100000"/>
              </a:lnSpc>
              <a:spcBef>
                <a:spcPts val="600"/>
              </a:spcBef>
              <a:spcAft>
                <a:spcPts val="0"/>
              </a:spcAft>
              <a:buSzPts val="1600"/>
              <a:buNone/>
              <a:defRPr b="1" sz="1600"/>
            </a:lvl4pPr>
            <a:lvl5pPr indent="-228600" lvl="4" marL="2286000" algn="l">
              <a:lnSpc>
                <a:spcPct val="100000"/>
              </a:lnSpc>
              <a:spcBef>
                <a:spcPts val="600"/>
              </a:spcBef>
              <a:spcAft>
                <a:spcPts val="0"/>
              </a:spcAft>
              <a:buSzPts val="1600"/>
              <a:buNone/>
              <a:defRPr b="1" sz="1600"/>
            </a:lvl5pPr>
            <a:lvl6pPr indent="-228600" lvl="5" marL="2743200" algn="l">
              <a:lnSpc>
                <a:spcPct val="90000"/>
              </a:lnSpc>
              <a:spcBef>
                <a:spcPts val="6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1" name="Google Shape;211;g3f338b875b8_2_443"/>
          <p:cNvSpPr txBox="1"/>
          <p:nvPr>
            <p:ph idx="6" type="body"/>
          </p:nvPr>
        </p:nvSpPr>
        <p:spPr>
          <a:xfrm>
            <a:off x="7886635" y="2595417"/>
            <a:ext cx="3291900" cy="29808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sz="2400"/>
            </a:lvl1pPr>
            <a:lvl2pPr indent="-355600" lvl="1" marL="914400" algn="l">
              <a:lnSpc>
                <a:spcPct val="100000"/>
              </a:lnSpc>
              <a:spcBef>
                <a:spcPts val="600"/>
              </a:spcBef>
              <a:spcAft>
                <a:spcPts val="0"/>
              </a:spcAft>
              <a:buSzPts val="2000"/>
              <a:buChar char="∙"/>
              <a:defRPr sz="2000"/>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White" showMasterSp="0">
  <p:cSld name="Two Content White">
    <p:bg>
      <p:bgPr>
        <a:blipFill>
          <a:blip r:embed="rId2">
            <a:alphaModFix/>
          </a:blip>
          <a:stretch>
            <a:fillRect/>
          </a:stretch>
        </a:blipFill>
      </p:bgPr>
    </p:bg>
    <p:spTree>
      <p:nvGrpSpPr>
        <p:cNvPr id="212" name="Shape 212"/>
        <p:cNvGrpSpPr/>
        <p:nvPr/>
      </p:nvGrpSpPr>
      <p:grpSpPr>
        <a:xfrm>
          <a:off x="0" y="0"/>
          <a:ext cx="0" cy="0"/>
          <a:chOff x="0" y="0"/>
          <a:chExt cx="0" cy="0"/>
        </a:xfrm>
      </p:grpSpPr>
      <p:sp>
        <p:nvSpPr>
          <p:cNvPr id="213" name="Google Shape;213;g3f338b875b8_2_451"/>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600"/>
              </a:spcBef>
              <a:spcAft>
                <a:spcPts val="0"/>
              </a:spcAft>
              <a:buClr>
                <a:schemeClr val="accent1"/>
              </a:buClr>
              <a:buSzPts val="2800"/>
              <a:buFont typeface="Noto Sans Symbols"/>
              <a:buChar char="∙"/>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 name="Google Shape;214;g3f338b875b8_2_451"/>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600"/>
              </a:spcBef>
              <a:spcAft>
                <a:spcPts val="0"/>
              </a:spcAft>
              <a:buSzPts val="2800"/>
              <a:buChar char="∙"/>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g3f338b875b8_2_45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bg>
      <p:bgPr>
        <a:solidFill>
          <a:schemeClr val="dk1"/>
        </a:solidFill>
      </p:bgPr>
    </p:bg>
    <p:spTree>
      <p:nvGrpSpPr>
        <p:cNvPr id="216" name="Shape 216"/>
        <p:cNvGrpSpPr/>
        <p:nvPr/>
      </p:nvGrpSpPr>
      <p:grpSpPr>
        <a:xfrm>
          <a:off x="0" y="0"/>
          <a:ext cx="0" cy="0"/>
          <a:chOff x="0" y="0"/>
          <a:chExt cx="0" cy="0"/>
        </a:xfrm>
      </p:grpSpPr>
      <p:grpSp>
        <p:nvGrpSpPr>
          <p:cNvPr id="217" name="Google Shape;217;g3f338b875b8_2_455"/>
          <p:cNvGrpSpPr/>
          <p:nvPr/>
        </p:nvGrpSpPr>
        <p:grpSpPr>
          <a:xfrm>
            <a:off x="5986231" y="-21824"/>
            <a:ext cx="12412466" cy="11819143"/>
            <a:chOff x="7543801" y="1723395"/>
            <a:chExt cx="4630135" cy="4408812"/>
          </a:xfrm>
        </p:grpSpPr>
        <p:sp>
          <p:nvSpPr>
            <p:cNvPr id="218" name="Google Shape;218;g3f338b875b8_2_455"/>
            <p:cNvSpPr/>
            <p:nvPr/>
          </p:nvSpPr>
          <p:spPr>
            <a:xfrm>
              <a:off x="7543801" y="3813690"/>
              <a:ext cx="2313339" cy="255883"/>
            </a:xfrm>
            <a:custGeom>
              <a:rect b="b" l="l" r="r" t="t"/>
              <a:pathLst>
                <a:path extrusionOk="0" h="255883" w="2313339">
                  <a:moveTo>
                    <a:pt x="0" y="122755"/>
                  </a:moveTo>
                  <a:lnTo>
                    <a:pt x="1941614" y="255884"/>
                  </a:lnTo>
                  <a:lnTo>
                    <a:pt x="2313339" y="117568"/>
                  </a:lnTo>
                  <a:lnTo>
                    <a:pt x="1932970" y="0"/>
                  </a:lnTo>
                  <a:lnTo>
                    <a:pt x="0" y="122755"/>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19" name="Google Shape;219;g3f338b875b8_2_455"/>
            <p:cNvSpPr/>
            <p:nvPr/>
          </p:nvSpPr>
          <p:spPr>
            <a:xfrm>
              <a:off x="7991599" y="3931259"/>
              <a:ext cx="1865540" cy="1364138"/>
            </a:xfrm>
            <a:custGeom>
              <a:rect b="b" l="l" r="r" t="t"/>
              <a:pathLst>
                <a:path extrusionOk="0" h="1364138" w="1865540">
                  <a:moveTo>
                    <a:pt x="1865540" y="0"/>
                  </a:moveTo>
                  <a:lnTo>
                    <a:pt x="1645963" y="330229"/>
                  </a:lnTo>
                  <a:lnTo>
                    <a:pt x="0" y="1364139"/>
                  </a:lnTo>
                  <a:lnTo>
                    <a:pt x="1488629" y="138316"/>
                  </a:lnTo>
                  <a:lnTo>
                    <a:pt x="1865540" y="0"/>
                  </a:lnTo>
                  <a:close/>
                </a:path>
              </a:pathLst>
            </a:custGeom>
            <a:solidFill>
              <a:srgbClr val="CC33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0" name="Google Shape;220;g3f338b875b8_2_455"/>
            <p:cNvSpPr/>
            <p:nvPr/>
          </p:nvSpPr>
          <p:spPr>
            <a:xfrm>
              <a:off x="9151727" y="3932988"/>
              <a:ext cx="724431" cy="2199219"/>
            </a:xfrm>
            <a:custGeom>
              <a:rect b="b" l="l" r="r" t="t"/>
              <a:pathLst>
                <a:path extrusionOk="0" h="2199219" w="724431">
                  <a:moveTo>
                    <a:pt x="485836" y="326771"/>
                  </a:moveTo>
                  <a:lnTo>
                    <a:pt x="0" y="2199220"/>
                  </a:lnTo>
                  <a:lnTo>
                    <a:pt x="724431" y="382097"/>
                  </a:lnTo>
                  <a:lnTo>
                    <a:pt x="705413" y="0"/>
                  </a:lnTo>
                  <a:lnTo>
                    <a:pt x="485836" y="326771"/>
                  </a:lnTo>
                  <a:close/>
                </a:path>
              </a:pathLst>
            </a:custGeom>
            <a:solidFill>
              <a:srgbClr val="DE7A7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1" name="Google Shape;221;g3f338b875b8_2_455"/>
            <p:cNvSpPr/>
            <p:nvPr/>
          </p:nvSpPr>
          <p:spPr>
            <a:xfrm>
              <a:off x="9857140" y="3929530"/>
              <a:ext cx="726160" cy="2197490"/>
            </a:xfrm>
            <a:custGeom>
              <a:rect b="b" l="l" r="r" t="t"/>
              <a:pathLst>
                <a:path extrusionOk="0" h="2197490" w="726160">
                  <a:moveTo>
                    <a:pt x="19018" y="382097"/>
                  </a:moveTo>
                  <a:lnTo>
                    <a:pt x="726160" y="2197491"/>
                  </a:lnTo>
                  <a:lnTo>
                    <a:pt x="250698" y="311210"/>
                  </a:lnTo>
                  <a:lnTo>
                    <a:pt x="0" y="0"/>
                  </a:lnTo>
                  <a:lnTo>
                    <a:pt x="19018" y="382097"/>
                  </a:lnTo>
                  <a:close/>
                </a:path>
              </a:pathLst>
            </a:custGeom>
            <a:solidFill>
              <a:srgbClr val="DB1E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2" name="Google Shape;222;g3f338b875b8_2_455"/>
            <p:cNvSpPr/>
            <p:nvPr/>
          </p:nvSpPr>
          <p:spPr>
            <a:xfrm>
              <a:off x="9857140" y="3931259"/>
              <a:ext cx="1879371" cy="1350307"/>
            </a:xfrm>
            <a:custGeom>
              <a:rect b="b" l="l" r="r" t="t"/>
              <a:pathLst>
                <a:path extrusionOk="0" h="1350307" w="1879371">
                  <a:moveTo>
                    <a:pt x="0" y="0"/>
                  </a:moveTo>
                  <a:lnTo>
                    <a:pt x="387285" y="103737"/>
                  </a:lnTo>
                  <a:lnTo>
                    <a:pt x="1879372" y="1350307"/>
                  </a:lnTo>
                  <a:lnTo>
                    <a:pt x="247240" y="306023"/>
                  </a:lnTo>
                  <a:lnTo>
                    <a:pt x="0" y="0"/>
                  </a:lnTo>
                  <a:close/>
                </a:path>
              </a:pathLst>
            </a:custGeom>
            <a:solidFill>
              <a:srgbClr val="E76D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3" name="Google Shape;223;g3f338b875b8_2_455"/>
            <p:cNvSpPr/>
            <p:nvPr/>
          </p:nvSpPr>
          <p:spPr>
            <a:xfrm>
              <a:off x="9853682" y="3787756"/>
              <a:ext cx="2320254" cy="247239"/>
            </a:xfrm>
            <a:custGeom>
              <a:rect b="b" l="l" r="r" t="t"/>
              <a:pathLst>
                <a:path extrusionOk="0" h="247239" w="2320254">
                  <a:moveTo>
                    <a:pt x="0" y="141774"/>
                  </a:moveTo>
                  <a:lnTo>
                    <a:pt x="392472" y="247239"/>
                  </a:lnTo>
                  <a:lnTo>
                    <a:pt x="2320255" y="131400"/>
                  </a:lnTo>
                  <a:lnTo>
                    <a:pt x="380370" y="0"/>
                  </a:lnTo>
                  <a:lnTo>
                    <a:pt x="0" y="141774"/>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4" name="Google Shape;224;g3f338b875b8_2_455"/>
            <p:cNvSpPr/>
            <p:nvPr/>
          </p:nvSpPr>
          <p:spPr>
            <a:xfrm>
              <a:off x="9855411" y="2560204"/>
              <a:ext cx="1870727" cy="1369325"/>
            </a:xfrm>
            <a:custGeom>
              <a:rect b="b" l="l" r="r" t="t"/>
              <a:pathLst>
                <a:path extrusionOk="0" h="1369325" w="1870727">
                  <a:moveTo>
                    <a:pt x="0" y="1369325"/>
                  </a:moveTo>
                  <a:lnTo>
                    <a:pt x="221306" y="1049470"/>
                  </a:lnTo>
                  <a:lnTo>
                    <a:pt x="1870727" y="0"/>
                  </a:lnTo>
                  <a:lnTo>
                    <a:pt x="376912" y="1227552"/>
                  </a:lnTo>
                  <a:lnTo>
                    <a:pt x="0" y="1369325"/>
                  </a:lnTo>
                  <a:close/>
                </a:path>
              </a:pathLst>
            </a:custGeom>
            <a:solidFill>
              <a:srgbClr val="0054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5" name="Google Shape;225;g3f338b875b8_2_455"/>
            <p:cNvSpPr/>
            <p:nvPr/>
          </p:nvSpPr>
          <p:spPr>
            <a:xfrm>
              <a:off x="9853539" y="1723395"/>
              <a:ext cx="719244" cy="2204406"/>
            </a:xfrm>
            <a:custGeom>
              <a:rect b="b" l="l" r="r" t="t"/>
              <a:pathLst>
                <a:path extrusionOk="0" h="2204406" w="719244">
                  <a:moveTo>
                    <a:pt x="0" y="1813665"/>
                  </a:moveTo>
                  <a:lnTo>
                    <a:pt x="10374" y="2204407"/>
                  </a:lnTo>
                  <a:lnTo>
                    <a:pt x="229951" y="1886280"/>
                  </a:lnTo>
                  <a:lnTo>
                    <a:pt x="719245" y="0"/>
                  </a:lnTo>
                  <a:lnTo>
                    <a:pt x="0" y="1813665"/>
                  </a:lnTo>
                  <a:close/>
                </a:path>
              </a:pathLst>
            </a:custGeom>
            <a:solidFill>
              <a:srgbClr val="7FA9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6" name="Google Shape;226;g3f338b875b8_2_455"/>
            <p:cNvSpPr/>
            <p:nvPr/>
          </p:nvSpPr>
          <p:spPr>
            <a:xfrm>
              <a:off x="9138446" y="1732589"/>
              <a:ext cx="722702" cy="2204406"/>
            </a:xfrm>
            <a:custGeom>
              <a:rect b="b" l="l" r="r" t="t"/>
              <a:pathLst>
                <a:path extrusionOk="0" h="2204406" w="722702">
                  <a:moveTo>
                    <a:pt x="484107" y="1894925"/>
                  </a:moveTo>
                  <a:lnTo>
                    <a:pt x="722702" y="2204407"/>
                  </a:lnTo>
                  <a:lnTo>
                    <a:pt x="714058" y="1811936"/>
                  </a:lnTo>
                  <a:lnTo>
                    <a:pt x="0" y="0"/>
                  </a:lnTo>
                  <a:lnTo>
                    <a:pt x="484107" y="1894925"/>
                  </a:lnTo>
                  <a:close/>
                </a:path>
              </a:pathLst>
            </a:custGeom>
            <a:solidFill>
              <a:srgbClr val="00B49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227" name="Google Shape;227;g3f338b875b8_2_455"/>
            <p:cNvSpPr/>
            <p:nvPr/>
          </p:nvSpPr>
          <p:spPr>
            <a:xfrm>
              <a:off x="7981226" y="2574036"/>
              <a:ext cx="1875914" cy="1355493"/>
            </a:xfrm>
            <a:custGeom>
              <a:rect b="b" l="l" r="r" t="t"/>
              <a:pathLst>
                <a:path extrusionOk="0" h="1355493" w="1875914">
                  <a:moveTo>
                    <a:pt x="1875914" y="1355494"/>
                  </a:moveTo>
                  <a:lnTo>
                    <a:pt x="1492086" y="1237926"/>
                  </a:lnTo>
                  <a:lnTo>
                    <a:pt x="0" y="0"/>
                  </a:lnTo>
                  <a:lnTo>
                    <a:pt x="1639047" y="1049470"/>
                  </a:lnTo>
                  <a:lnTo>
                    <a:pt x="1875914" y="1355494"/>
                  </a:lnTo>
                  <a:close/>
                </a:path>
              </a:pathLst>
            </a:custGeom>
            <a:solidFill>
              <a:srgbClr val="7FDA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grpSp>
      <p:sp>
        <p:nvSpPr>
          <p:cNvPr id="228" name="Google Shape;228;g3f338b875b8_2_455"/>
          <p:cNvSpPr/>
          <p:nvPr>
            <p:ph idx="2" type="pic"/>
          </p:nvPr>
        </p:nvSpPr>
        <p:spPr>
          <a:xfrm>
            <a:off x="785810" y="784997"/>
            <a:ext cx="1672800" cy="1938000"/>
          </a:xfrm>
          <a:prstGeom prst="rect">
            <a:avLst/>
          </a:prstGeom>
          <a:noFill/>
          <a:ln>
            <a:noFill/>
          </a:ln>
        </p:spPr>
      </p:sp>
      <p:sp>
        <p:nvSpPr>
          <p:cNvPr id="229" name="Google Shape;229;g3f338b875b8_2_455"/>
          <p:cNvSpPr txBox="1"/>
          <p:nvPr>
            <p:ph type="title"/>
          </p:nvPr>
        </p:nvSpPr>
        <p:spPr>
          <a:xfrm>
            <a:off x="2844801" y="884238"/>
            <a:ext cx="5608200" cy="3876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5400"/>
              <a:buFont typeface="Open Sans SemiBold"/>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g3f338b875b8_2_455"/>
          <p:cNvSpPr txBox="1"/>
          <p:nvPr>
            <p:ph idx="1" type="body"/>
          </p:nvPr>
        </p:nvSpPr>
        <p:spPr>
          <a:xfrm>
            <a:off x="785810" y="2822249"/>
            <a:ext cx="1672800" cy="193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Clr>
                <a:schemeClr val="lt1"/>
              </a:buClr>
              <a:buSzPts val="1800"/>
              <a:buNone/>
              <a:defRPr sz="1800">
                <a:solidFill>
                  <a:schemeClr val="lt1"/>
                </a:solidFill>
              </a:defRPr>
            </a:lvl1pPr>
            <a:lvl2pPr indent="-228600" lvl="1" marL="914400" algn="l">
              <a:lnSpc>
                <a:spcPct val="120000"/>
              </a:lnSpc>
              <a:spcBef>
                <a:spcPts val="500"/>
              </a:spcBef>
              <a:spcAft>
                <a:spcPts val="0"/>
              </a:spcAft>
              <a:buClr>
                <a:srgbClr val="888B94"/>
              </a:buClr>
              <a:buSzPts val="2000"/>
              <a:buNone/>
              <a:defRPr sz="2000">
                <a:solidFill>
                  <a:srgbClr val="888B94"/>
                </a:solidFill>
              </a:defRPr>
            </a:lvl2pPr>
            <a:lvl3pPr indent="-228600" lvl="2" marL="1371600" algn="l">
              <a:lnSpc>
                <a:spcPct val="100000"/>
              </a:lnSpc>
              <a:spcBef>
                <a:spcPts val="500"/>
              </a:spcBef>
              <a:spcAft>
                <a:spcPts val="0"/>
              </a:spcAft>
              <a:buSzPts val="1800"/>
              <a:buNone/>
              <a:defRPr sz="1800">
                <a:solidFill>
                  <a:srgbClr val="888B94"/>
                </a:solidFill>
              </a:defRPr>
            </a:lvl3pPr>
            <a:lvl4pPr indent="-228600" lvl="3" marL="1828800" algn="l">
              <a:lnSpc>
                <a:spcPct val="120000"/>
              </a:lnSpc>
              <a:spcBef>
                <a:spcPts val="500"/>
              </a:spcBef>
              <a:spcAft>
                <a:spcPts val="0"/>
              </a:spcAft>
              <a:buClr>
                <a:srgbClr val="888B94"/>
              </a:buClr>
              <a:buSzPts val="1600"/>
              <a:buFont typeface="Open Sans Light"/>
              <a:buNone/>
              <a:defRPr sz="1600">
                <a:solidFill>
                  <a:srgbClr val="888B94"/>
                </a:solidFill>
              </a:defRPr>
            </a:lvl4pPr>
            <a:lvl5pPr indent="-228600" lvl="4" marL="2286000" algn="l">
              <a:lnSpc>
                <a:spcPct val="120000"/>
              </a:lnSpc>
              <a:spcBef>
                <a:spcPts val="500"/>
              </a:spcBef>
              <a:spcAft>
                <a:spcPts val="0"/>
              </a:spcAft>
              <a:buClr>
                <a:srgbClr val="888B94"/>
              </a:buClr>
              <a:buSzPts val="1600"/>
              <a:buNone/>
              <a:defRPr sz="1600">
                <a:solidFill>
                  <a:srgbClr val="888B94"/>
                </a:solidFill>
              </a:defRPr>
            </a:lvl5pPr>
            <a:lvl6pPr indent="-228600" lvl="5" marL="2743200" algn="l">
              <a:lnSpc>
                <a:spcPct val="90000"/>
              </a:lnSpc>
              <a:spcBef>
                <a:spcPts val="5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
        <p:nvSpPr>
          <p:cNvPr id="231" name="Google Shape;231;g3f338b875b8_2_45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32" name="Google Shape;232;g3f338b875b8_2_455"/>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233" name="Google Shape;233;g3f338b875b8_2_455"/>
          <p:cNvSpPr/>
          <p:nvPr/>
        </p:nvSpPr>
        <p:spPr>
          <a:xfrm rot="5400000">
            <a:off x="-2493916" y="3381562"/>
            <a:ext cx="6044700" cy="399600"/>
          </a:xfrm>
          <a:prstGeom prst="rect">
            <a:avLst/>
          </a:prstGeom>
          <a:solidFill>
            <a:srgbClr val="7FA9C3"/>
          </a:solidFill>
          <a:ln>
            <a:noFill/>
          </a:ln>
        </p:spPr>
        <p:txBody>
          <a:bodyPr anchorCtr="0" anchor="ctr" bIns="45700" lIns="91425" spcFirstLastPara="1" rIns="91425" wrap="square" tIns="27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34" name="Shape 234"/>
        <p:cNvGrpSpPr/>
        <p:nvPr/>
      </p:nvGrpSpPr>
      <p:grpSpPr>
        <a:xfrm>
          <a:off x="0" y="0"/>
          <a:ext cx="0" cy="0"/>
          <a:chOff x="0" y="0"/>
          <a:chExt cx="0" cy="0"/>
        </a:xfrm>
      </p:grpSpPr>
      <p:sp>
        <p:nvSpPr>
          <p:cNvPr id="235" name="Google Shape;235;g3f338b875b8_2_473"/>
          <p:cNvSpPr/>
          <p:nvPr>
            <p:ph idx="2" type="pic"/>
          </p:nvPr>
        </p:nvSpPr>
        <p:spPr>
          <a:xfrm>
            <a:off x="785810" y="784997"/>
            <a:ext cx="1672800" cy="1938000"/>
          </a:xfrm>
          <a:prstGeom prst="rect">
            <a:avLst/>
          </a:prstGeom>
          <a:noFill/>
          <a:ln>
            <a:noFill/>
          </a:ln>
        </p:spPr>
      </p:sp>
      <p:sp>
        <p:nvSpPr>
          <p:cNvPr id="236" name="Google Shape;236;g3f338b875b8_2_473"/>
          <p:cNvSpPr txBox="1"/>
          <p:nvPr>
            <p:ph type="title"/>
          </p:nvPr>
        </p:nvSpPr>
        <p:spPr>
          <a:xfrm>
            <a:off x="2844801" y="884238"/>
            <a:ext cx="5608200" cy="3876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5400"/>
              <a:buFont typeface="Open Sans SemiBold"/>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 name="Google Shape;237;g3f338b875b8_2_473"/>
          <p:cNvSpPr txBox="1"/>
          <p:nvPr>
            <p:ph idx="1" type="body"/>
          </p:nvPr>
        </p:nvSpPr>
        <p:spPr>
          <a:xfrm>
            <a:off x="785810" y="2822249"/>
            <a:ext cx="1672800" cy="193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Clr>
                <a:srgbClr val="888B94"/>
              </a:buClr>
              <a:buSzPts val="2400"/>
              <a:buNone/>
              <a:defRPr sz="2400">
                <a:solidFill>
                  <a:srgbClr val="888B94"/>
                </a:solidFill>
              </a:defRPr>
            </a:lvl1pPr>
            <a:lvl2pPr indent="-228600" lvl="1" marL="914400" algn="l">
              <a:lnSpc>
                <a:spcPct val="120000"/>
              </a:lnSpc>
              <a:spcBef>
                <a:spcPts val="500"/>
              </a:spcBef>
              <a:spcAft>
                <a:spcPts val="0"/>
              </a:spcAft>
              <a:buClr>
                <a:srgbClr val="888B94"/>
              </a:buClr>
              <a:buSzPts val="2000"/>
              <a:buNone/>
              <a:defRPr sz="2000">
                <a:solidFill>
                  <a:srgbClr val="888B94"/>
                </a:solidFill>
              </a:defRPr>
            </a:lvl2pPr>
            <a:lvl3pPr indent="-228600" lvl="2" marL="1371600" algn="l">
              <a:lnSpc>
                <a:spcPct val="100000"/>
              </a:lnSpc>
              <a:spcBef>
                <a:spcPts val="500"/>
              </a:spcBef>
              <a:spcAft>
                <a:spcPts val="0"/>
              </a:spcAft>
              <a:buSzPts val="1800"/>
              <a:buNone/>
              <a:defRPr sz="1800">
                <a:solidFill>
                  <a:srgbClr val="888B94"/>
                </a:solidFill>
              </a:defRPr>
            </a:lvl3pPr>
            <a:lvl4pPr indent="-228600" lvl="3" marL="1828800" algn="l">
              <a:lnSpc>
                <a:spcPct val="120000"/>
              </a:lnSpc>
              <a:spcBef>
                <a:spcPts val="500"/>
              </a:spcBef>
              <a:spcAft>
                <a:spcPts val="0"/>
              </a:spcAft>
              <a:buClr>
                <a:srgbClr val="888B94"/>
              </a:buClr>
              <a:buSzPts val="1600"/>
              <a:buFont typeface="Open Sans Light"/>
              <a:buNone/>
              <a:defRPr sz="1600">
                <a:solidFill>
                  <a:srgbClr val="888B94"/>
                </a:solidFill>
              </a:defRPr>
            </a:lvl4pPr>
            <a:lvl5pPr indent="-228600" lvl="4" marL="2286000" algn="l">
              <a:lnSpc>
                <a:spcPct val="120000"/>
              </a:lnSpc>
              <a:spcBef>
                <a:spcPts val="500"/>
              </a:spcBef>
              <a:spcAft>
                <a:spcPts val="0"/>
              </a:spcAft>
              <a:buClr>
                <a:srgbClr val="888B94"/>
              </a:buClr>
              <a:buSzPts val="1600"/>
              <a:buNone/>
              <a:defRPr sz="1600">
                <a:solidFill>
                  <a:srgbClr val="888B94"/>
                </a:solidFill>
              </a:defRPr>
            </a:lvl5pPr>
            <a:lvl6pPr indent="-228600" lvl="5" marL="2743200" algn="l">
              <a:lnSpc>
                <a:spcPct val="90000"/>
              </a:lnSpc>
              <a:spcBef>
                <a:spcPts val="500"/>
              </a:spcBef>
              <a:spcAft>
                <a:spcPts val="0"/>
              </a:spcAft>
              <a:buClr>
                <a:srgbClr val="888B94"/>
              </a:buClr>
              <a:buSzPts val="1600"/>
              <a:buNone/>
              <a:defRPr sz="1600">
                <a:solidFill>
                  <a:srgbClr val="888B94"/>
                </a:solidFill>
              </a:defRPr>
            </a:lvl6pPr>
            <a:lvl7pPr indent="-228600" lvl="6" marL="3200400" algn="l">
              <a:lnSpc>
                <a:spcPct val="90000"/>
              </a:lnSpc>
              <a:spcBef>
                <a:spcPts val="500"/>
              </a:spcBef>
              <a:spcAft>
                <a:spcPts val="0"/>
              </a:spcAft>
              <a:buClr>
                <a:srgbClr val="888B94"/>
              </a:buClr>
              <a:buSzPts val="1600"/>
              <a:buNone/>
              <a:defRPr sz="1600">
                <a:solidFill>
                  <a:srgbClr val="888B94"/>
                </a:solidFill>
              </a:defRPr>
            </a:lvl7pPr>
            <a:lvl8pPr indent="-228600" lvl="7" marL="3657600" algn="l">
              <a:lnSpc>
                <a:spcPct val="90000"/>
              </a:lnSpc>
              <a:spcBef>
                <a:spcPts val="500"/>
              </a:spcBef>
              <a:spcAft>
                <a:spcPts val="0"/>
              </a:spcAft>
              <a:buClr>
                <a:srgbClr val="888B94"/>
              </a:buClr>
              <a:buSzPts val="1600"/>
              <a:buNone/>
              <a:defRPr sz="1600">
                <a:solidFill>
                  <a:srgbClr val="888B94"/>
                </a:solidFill>
              </a:defRPr>
            </a:lvl8pPr>
            <a:lvl9pPr indent="-228600" lvl="8" marL="4114800" algn="l">
              <a:lnSpc>
                <a:spcPct val="90000"/>
              </a:lnSpc>
              <a:spcBef>
                <a:spcPts val="500"/>
              </a:spcBef>
              <a:spcAft>
                <a:spcPts val="0"/>
              </a:spcAft>
              <a:buClr>
                <a:srgbClr val="888B94"/>
              </a:buClr>
              <a:buSzPts val="1600"/>
              <a:buNone/>
              <a:defRPr sz="1600">
                <a:solidFill>
                  <a:srgbClr val="888B94"/>
                </a:solidFill>
              </a:defRPr>
            </a:lvl9pPr>
          </a:lstStyle>
          <a:p/>
        </p:txBody>
      </p:sp>
      <p:sp>
        <p:nvSpPr>
          <p:cNvPr id="238" name="Google Shape;238;g3f338b875b8_2_473"/>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39" name="Google Shape;239;g3f338b875b8_2_473"/>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40" name="Shape 240"/>
        <p:cNvGrpSpPr/>
        <p:nvPr/>
      </p:nvGrpSpPr>
      <p:grpSpPr>
        <a:xfrm>
          <a:off x="0" y="0"/>
          <a:ext cx="0" cy="0"/>
          <a:chOff x="0" y="0"/>
          <a:chExt cx="0" cy="0"/>
        </a:xfrm>
      </p:grpSpPr>
      <p:sp>
        <p:nvSpPr>
          <p:cNvPr id="241" name="Google Shape;241;g3f338b875b8_2_479"/>
          <p:cNvSpPr txBox="1"/>
          <p:nvPr>
            <p:ph type="title"/>
          </p:nvPr>
        </p:nvSpPr>
        <p:spPr>
          <a:xfrm>
            <a:off x="1084726" y="365125"/>
            <a:ext cx="9942600" cy="1325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g3f338b875b8_2_479"/>
          <p:cNvSpPr txBox="1"/>
          <p:nvPr>
            <p:ph idx="1" type="body"/>
          </p:nvPr>
        </p:nvSpPr>
        <p:spPr>
          <a:xfrm>
            <a:off x="1084725" y="1681163"/>
            <a:ext cx="4912800" cy="8238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Clr>
                <a:schemeClr val="dk1"/>
              </a:buClr>
              <a:buSzPts val="2400"/>
              <a:buNone/>
              <a:defRPr b="1" sz="2400"/>
            </a:lvl1pPr>
            <a:lvl2pPr indent="-228600" lvl="1" marL="914400" algn="l">
              <a:lnSpc>
                <a:spcPct val="12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SzPts val="1800"/>
              <a:buNone/>
              <a:defRPr b="1" sz="1800"/>
            </a:lvl3pPr>
            <a:lvl4pPr indent="-228600" lvl="3" marL="1828800" algn="l">
              <a:lnSpc>
                <a:spcPct val="120000"/>
              </a:lnSpc>
              <a:spcBef>
                <a:spcPts val="500"/>
              </a:spcBef>
              <a:spcAft>
                <a:spcPts val="0"/>
              </a:spcAft>
              <a:buClr>
                <a:schemeClr val="dk1"/>
              </a:buClr>
              <a:buSzPts val="1600"/>
              <a:buFont typeface="Open Sans Light"/>
              <a:buNone/>
              <a:defRPr b="1" sz="1600"/>
            </a:lvl4pPr>
            <a:lvl5pPr indent="-228600" lvl="4" marL="2286000" algn="l">
              <a:lnSpc>
                <a:spcPct val="12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43" name="Google Shape;243;g3f338b875b8_2_479"/>
          <p:cNvSpPr txBox="1"/>
          <p:nvPr>
            <p:ph idx="2" type="body"/>
          </p:nvPr>
        </p:nvSpPr>
        <p:spPr>
          <a:xfrm>
            <a:off x="1084726" y="2505075"/>
            <a:ext cx="4912800" cy="3684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g3f338b875b8_2_479"/>
          <p:cNvSpPr txBox="1"/>
          <p:nvPr>
            <p:ph idx="3" type="body"/>
          </p:nvPr>
        </p:nvSpPr>
        <p:spPr>
          <a:xfrm>
            <a:off x="6172200" y="1681163"/>
            <a:ext cx="4855200" cy="8238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Clr>
                <a:schemeClr val="dk1"/>
              </a:buClr>
              <a:buSzPts val="2400"/>
              <a:buNone/>
              <a:defRPr b="1" sz="2400"/>
            </a:lvl1pPr>
            <a:lvl2pPr indent="-228600" lvl="1" marL="914400" algn="l">
              <a:lnSpc>
                <a:spcPct val="120000"/>
              </a:lnSpc>
              <a:spcBef>
                <a:spcPts val="500"/>
              </a:spcBef>
              <a:spcAft>
                <a:spcPts val="0"/>
              </a:spcAft>
              <a:buClr>
                <a:schemeClr val="dk1"/>
              </a:buClr>
              <a:buSzPts val="2000"/>
              <a:buNone/>
              <a:defRPr b="1" sz="2000"/>
            </a:lvl2pPr>
            <a:lvl3pPr indent="-228600" lvl="2" marL="1371600" algn="l">
              <a:lnSpc>
                <a:spcPct val="100000"/>
              </a:lnSpc>
              <a:spcBef>
                <a:spcPts val="500"/>
              </a:spcBef>
              <a:spcAft>
                <a:spcPts val="0"/>
              </a:spcAft>
              <a:buSzPts val="1800"/>
              <a:buNone/>
              <a:defRPr b="1" sz="1800"/>
            </a:lvl3pPr>
            <a:lvl4pPr indent="-228600" lvl="3" marL="1828800" algn="l">
              <a:lnSpc>
                <a:spcPct val="120000"/>
              </a:lnSpc>
              <a:spcBef>
                <a:spcPts val="500"/>
              </a:spcBef>
              <a:spcAft>
                <a:spcPts val="0"/>
              </a:spcAft>
              <a:buClr>
                <a:schemeClr val="dk1"/>
              </a:buClr>
              <a:buSzPts val="1600"/>
              <a:buFont typeface="Open Sans Light"/>
              <a:buNone/>
              <a:defRPr b="1" sz="1600"/>
            </a:lvl4pPr>
            <a:lvl5pPr indent="-228600" lvl="4" marL="2286000" algn="l">
              <a:lnSpc>
                <a:spcPct val="12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45" name="Google Shape;245;g3f338b875b8_2_479"/>
          <p:cNvSpPr txBox="1"/>
          <p:nvPr>
            <p:ph idx="4" type="body"/>
          </p:nvPr>
        </p:nvSpPr>
        <p:spPr>
          <a:xfrm>
            <a:off x="6172200" y="2505075"/>
            <a:ext cx="4855200" cy="3684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g3f338b875b8_2_479"/>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47" name="Google Shape;247;g3f338b875b8_2_479"/>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7" name="Shape 27"/>
        <p:cNvGrpSpPr/>
        <p:nvPr/>
      </p:nvGrpSpPr>
      <p:grpSpPr>
        <a:xfrm>
          <a:off x="0" y="0"/>
          <a:ext cx="0" cy="0"/>
          <a:chOff x="0" y="0"/>
          <a:chExt cx="0" cy="0"/>
        </a:xfrm>
      </p:grpSpPr>
      <p:sp>
        <p:nvSpPr>
          <p:cNvPr id="28" name="Google Shape;28;p30"/>
          <p:cNvSpPr txBox="1"/>
          <p:nvPr>
            <p:ph idx="1" type="body"/>
          </p:nvPr>
        </p:nvSpPr>
        <p:spPr>
          <a:xfrm>
            <a:off x="838200" y="1644073"/>
            <a:ext cx="10515600" cy="453289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8" name="Shape 248"/>
        <p:cNvGrpSpPr/>
        <p:nvPr/>
      </p:nvGrpSpPr>
      <p:grpSpPr>
        <a:xfrm>
          <a:off x="0" y="0"/>
          <a:ext cx="0" cy="0"/>
          <a:chOff x="0" y="0"/>
          <a:chExt cx="0" cy="0"/>
        </a:xfrm>
      </p:grpSpPr>
      <p:sp>
        <p:nvSpPr>
          <p:cNvPr id="249" name="Google Shape;249;g3f338b875b8_2_487"/>
          <p:cNvSpPr txBox="1"/>
          <p:nvPr>
            <p:ph type="title"/>
          </p:nvPr>
        </p:nvSpPr>
        <p:spPr>
          <a:xfrm>
            <a:off x="1077362" y="720434"/>
            <a:ext cx="9950100" cy="837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 name="Google Shape;250;g3f338b875b8_2_487"/>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51" name="Google Shape;251;g3f338b875b8_2_487"/>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2" name="Shape 252"/>
        <p:cNvGrpSpPr/>
        <p:nvPr/>
      </p:nvGrpSpPr>
      <p:grpSpPr>
        <a:xfrm>
          <a:off x="0" y="0"/>
          <a:ext cx="0" cy="0"/>
          <a:chOff x="0" y="0"/>
          <a:chExt cx="0" cy="0"/>
        </a:xfrm>
      </p:grpSpPr>
      <p:sp>
        <p:nvSpPr>
          <p:cNvPr id="253" name="Google Shape;253;g3f338b875b8_2_491"/>
          <p:cNvSpPr txBox="1"/>
          <p:nvPr>
            <p:ph type="title"/>
          </p:nvPr>
        </p:nvSpPr>
        <p:spPr>
          <a:xfrm>
            <a:off x="1077362" y="720434"/>
            <a:ext cx="9950100" cy="837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g3f338b875b8_2_491"/>
          <p:cNvSpPr txBox="1"/>
          <p:nvPr>
            <p:ph idx="1" type="body"/>
          </p:nvPr>
        </p:nvSpPr>
        <p:spPr>
          <a:xfrm rot="5400000">
            <a:off x="3938165" y="-1148607"/>
            <a:ext cx="4228500" cy="9950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g3f338b875b8_2_491"/>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56" name="Google Shape;256;g3f338b875b8_2_491"/>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57" name="Google Shape;257;g3f338b875b8_2_491"/>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58" name="Shape 258"/>
        <p:cNvGrpSpPr/>
        <p:nvPr/>
      </p:nvGrpSpPr>
      <p:grpSpPr>
        <a:xfrm>
          <a:off x="0" y="0"/>
          <a:ext cx="0" cy="0"/>
          <a:chOff x="0" y="0"/>
          <a:chExt cx="0" cy="0"/>
        </a:xfrm>
      </p:grpSpPr>
      <p:sp>
        <p:nvSpPr>
          <p:cNvPr id="259" name="Google Shape;259;g3f338b875b8_2_497"/>
          <p:cNvSpPr txBox="1"/>
          <p:nvPr>
            <p:ph type="title"/>
          </p:nvPr>
        </p:nvSpPr>
        <p:spPr>
          <a:xfrm rot="5400000">
            <a:off x="7682549" y="2217963"/>
            <a:ext cx="5061900" cy="22806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g3f338b875b8_2_497"/>
          <p:cNvSpPr txBox="1"/>
          <p:nvPr>
            <p:ph idx="1" type="body"/>
          </p:nvPr>
        </p:nvSpPr>
        <p:spPr>
          <a:xfrm rot="5400000">
            <a:off x="2364901" y="-699386"/>
            <a:ext cx="5061900" cy="81153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00000"/>
              </a:lnSpc>
              <a:spcBef>
                <a:spcPts val="500"/>
              </a:spcBef>
              <a:spcAft>
                <a:spcPts val="0"/>
              </a:spcAft>
              <a:buSzPts val="1800"/>
              <a:buChar char="•"/>
              <a:defRPr/>
            </a:lvl3pPr>
            <a:lvl4pPr indent="-228600" lvl="3" marL="1828800" algn="l">
              <a:lnSpc>
                <a:spcPct val="120000"/>
              </a:lnSpc>
              <a:spcBef>
                <a:spcPts val="500"/>
              </a:spcBef>
              <a:spcAft>
                <a:spcPts val="0"/>
              </a:spcAft>
              <a:buClr>
                <a:schemeClr val="dk1"/>
              </a:buClr>
              <a:buSzPts val="1800"/>
              <a:buNone/>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g3f338b875b8_2_497"/>
          <p:cNvSpPr txBox="1"/>
          <p:nvPr>
            <p:ph idx="10" type="dt"/>
          </p:nvPr>
        </p:nvSpPr>
        <p:spPr>
          <a:xfrm>
            <a:off x="1077362" y="6356350"/>
            <a:ext cx="22965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62" name="Google Shape;262;g3f338b875b8_2_497"/>
          <p:cNvSpPr txBox="1"/>
          <p:nvPr>
            <p:ph idx="11" type="ftr"/>
          </p:nvPr>
        </p:nvSpPr>
        <p:spPr>
          <a:xfrm rot="5400000">
            <a:off x="-2958894" y="3275112"/>
            <a:ext cx="65274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263" name="Google Shape;263;g3f338b875b8_2_497"/>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starburst top" showMasterSp="0">
  <p:cSld name="2_Two Content starburst top">
    <p:bg>
      <p:bgPr>
        <a:blipFill>
          <a:blip r:embed="rId2">
            <a:alphaModFix/>
          </a:blip>
          <a:stretch>
            <a:fillRect/>
          </a:stretch>
        </a:blipFill>
      </p:bgPr>
    </p:bg>
    <p:spTree>
      <p:nvGrpSpPr>
        <p:cNvPr id="264" name="Shape 264"/>
        <p:cNvGrpSpPr/>
        <p:nvPr/>
      </p:nvGrpSpPr>
      <p:grpSpPr>
        <a:xfrm>
          <a:off x="0" y="0"/>
          <a:ext cx="0" cy="0"/>
          <a:chOff x="0" y="0"/>
          <a:chExt cx="0" cy="0"/>
        </a:xfrm>
      </p:grpSpPr>
      <p:sp>
        <p:nvSpPr>
          <p:cNvPr id="265" name="Google Shape;265;g3f338b875b8_2_503"/>
          <p:cNvSpPr txBox="1"/>
          <p:nvPr>
            <p:ph idx="1" type="body"/>
          </p:nvPr>
        </p:nvSpPr>
        <p:spPr>
          <a:xfrm>
            <a:off x="838200" y="1800447"/>
            <a:ext cx="5181600" cy="43764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g3f338b875b8_2_503"/>
          <p:cNvSpPr txBox="1"/>
          <p:nvPr>
            <p:ph idx="2" type="body"/>
          </p:nvPr>
        </p:nvSpPr>
        <p:spPr>
          <a:xfrm>
            <a:off x="6172200" y="1800447"/>
            <a:ext cx="5181600" cy="43764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g3f338b875b8_2_503"/>
          <p:cNvSpPr txBox="1"/>
          <p:nvPr>
            <p:ph type="title"/>
          </p:nvPr>
        </p:nvSpPr>
        <p:spPr>
          <a:xfrm>
            <a:off x="838200" y="365125"/>
            <a:ext cx="10515600" cy="107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les and Responsibilities" showMasterSp="0">
  <p:cSld name="Roles and Responsibilities">
    <p:bg>
      <p:bgPr>
        <a:blipFill>
          <a:blip r:embed="rId2">
            <a:alphaModFix/>
          </a:blip>
          <a:stretch>
            <a:fillRect/>
          </a:stretch>
        </a:blipFill>
      </p:bgPr>
    </p:bg>
    <p:spTree>
      <p:nvGrpSpPr>
        <p:cNvPr id="268" name="Shape 268"/>
        <p:cNvGrpSpPr/>
        <p:nvPr/>
      </p:nvGrpSpPr>
      <p:grpSpPr>
        <a:xfrm>
          <a:off x="0" y="0"/>
          <a:ext cx="0" cy="0"/>
          <a:chOff x="0" y="0"/>
          <a:chExt cx="0" cy="0"/>
        </a:xfrm>
      </p:grpSpPr>
      <p:sp>
        <p:nvSpPr>
          <p:cNvPr id="269" name="Google Shape;269;g3f338b875b8_2_507"/>
          <p:cNvSpPr txBox="1"/>
          <p:nvPr>
            <p:ph type="title"/>
          </p:nvPr>
        </p:nvSpPr>
        <p:spPr>
          <a:xfrm>
            <a:off x="618743" y="454136"/>
            <a:ext cx="10733100" cy="684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4400"/>
              <a:buFont typeface="Open Sans SemiBold"/>
              <a:buNone/>
              <a:defRPr b="1" sz="4400">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g3f338b875b8_2_507"/>
          <p:cNvSpPr txBox="1"/>
          <p:nvPr>
            <p:ph idx="1" type="body"/>
          </p:nvPr>
        </p:nvSpPr>
        <p:spPr>
          <a:xfrm>
            <a:off x="618745" y="1225580"/>
            <a:ext cx="10733100" cy="511200"/>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600"/>
              </a:spcBef>
              <a:spcAft>
                <a:spcPts val="0"/>
              </a:spcAft>
              <a:buSzPts val="2800"/>
              <a:buNone/>
              <a:defRPr sz="2800">
                <a:solidFill>
                  <a:schemeClr val="dk1"/>
                </a:solidFill>
                <a:latin typeface="Open Sans"/>
                <a:ea typeface="Open Sans"/>
                <a:cs typeface="Open Sans"/>
                <a:sym typeface="Open Sans"/>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g3f338b875b8_2_507"/>
          <p:cNvSpPr txBox="1"/>
          <p:nvPr>
            <p:ph idx="2" type="body"/>
          </p:nvPr>
        </p:nvSpPr>
        <p:spPr>
          <a:xfrm>
            <a:off x="619125" y="1821711"/>
            <a:ext cx="10733100" cy="42537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 Light" showMasterSp="0">
  <p:cSld name="3_Timeline Light">
    <p:bg>
      <p:bgPr>
        <a:blipFill>
          <a:blip r:embed="rId2">
            <a:alphaModFix/>
          </a:blip>
          <a:stretch>
            <a:fillRect/>
          </a:stretch>
        </a:blipFill>
      </p:bgPr>
    </p:bg>
    <p:spTree>
      <p:nvGrpSpPr>
        <p:cNvPr id="272" name="Shape 272"/>
        <p:cNvGrpSpPr/>
        <p:nvPr/>
      </p:nvGrpSpPr>
      <p:grpSpPr>
        <a:xfrm>
          <a:off x="0" y="0"/>
          <a:ext cx="0" cy="0"/>
          <a:chOff x="0" y="0"/>
          <a:chExt cx="0" cy="0"/>
        </a:xfrm>
      </p:grpSpPr>
      <p:sp>
        <p:nvSpPr>
          <p:cNvPr id="273" name="Google Shape;273;g3f338b875b8_2_511"/>
          <p:cNvSpPr txBox="1"/>
          <p:nvPr>
            <p:ph type="title"/>
          </p:nvPr>
        </p:nvSpPr>
        <p:spPr>
          <a:xfrm>
            <a:off x="618744" y="439960"/>
            <a:ext cx="9064800" cy="684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4800"/>
              <a:buFont typeface="Open Sans SemiBold"/>
              <a:buNone/>
              <a:defRPr sz="4800">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4" name="Google Shape;274;g3f338b875b8_2_511"/>
          <p:cNvSpPr txBox="1"/>
          <p:nvPr>
            <p:ph idx="1" type="body"/>
          </p:nvPr>
        </p:nvSpPr>
        <p:spPr>
          <a:xfrm>
            <a:off x="618745" y="1161788"/>
            <a:ext cx="9064800" cy="5112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600"/>
              </a:spcBef>
              <a:spcAft>
                <a:spcPts val="0"/>
              </a:spcAft>
              <a:buSzPts val="2800"/>
              <a:buNone/>
              <a:defRPr sz="2800">
                <a:solidFill>
                  <a:schemeClr val="dk1"/>
                </a:solidFill>
                <a:latin typeface="Open Sans SemiBold"/>
                <a:ea typeface="Open Sans SemiBold"/>
                <a:cs typeface="Open Sans SemiBold"/>
                <a:sym typeface="Open Sans Semi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g3f338b875b8_2_511"/>
          <p:cNvSpPr txBox="1"/>
          <p:nvPr>
            <p:ph idx="2" type="body"/>
          </p:nvPr>
        </p:nvSpPr>
        <p:spPr>
          <a:xfrm>
            <a:off x="514838" y="2184935"/>
            <a:ext cx="1828800" cy="684300"/>
          </a:xfrm>
          <a:prstGeom prst="rect">
            <a:avLst/>
          </a:prstGeom>
          <a:solidFill>
            <a:srgbClr val="FFBA3F"/>
          </a:solidFill>
          <a:ln>
            <a:noFill/>
          </a:ln>
        </p:spPr>
        <p:txBody>
          <a:bodyPr anchorCtr="0" anchor="b" bIns="91425" lIns="91425" spcFirstLastPara="1" rIns="91425" wrap="square" tIns="0">
            <a:noAutofit/>
          </a:bodyPr>
          <a:lstStyle>
            <a:lvl1pPr indent="-228600" lvl="0" marL="457200" algn="l">
              <a:lnSpc>
                <a:spcPct val="100000"/>
              </a:lnSpc>
              <a:spcBef>
                <a:spcPts val="600"/>
              </a:spcBef>
              <a:spcAft>
                <a:spcPts val="0"/>
              </a:spcAft>
              <a:buSzPts val="3200"/>
              <a:buNone/>
              <a:defRPr b="1" sz="3200" cap="none">
                <a:solidFill>
                  <a:schemeClr val="dk1"/>
                </a:solidFill>
                <a:latin typeface="Open Sans ExtraBold"/>
                <a:ea typeface="Open Sans ExtraBold"/>
                <a:cs typeface="Open Sans ExtraBold"/>
                <a:sym typeface="Open Sans Extra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g3f338b875b8_2_511"/>
          <p:cNvSpPr txBox="1"/>
          <p:nvPr>
            <p:ph idx="3" type="body"/>
          </p:nvPr>
        </p:nvSpPr>
        <p:spPr>
          <a:xfrm>
            <a:off x="514838" y="2967957"/>
            <a:ext cx="1828800" cy="2712300"/>
          </a:xfrm>
          <a:prstGeom prst="rect">
            <a:avLst/>
          </a:prstGeom>
          <a:solidFill>
            <a:srgbClr val="FEDA99">
              <a:alpha val="13725"/>
            </a:srgbClr>
          </a:solidFill>
          <a:ln>
            <a:noFill/>
          </a:ln>
        </p:spPr>
        <p:txBody>
          <a:bodyPr anchorCtr="0" anchor="t" bIns="91425" lIns="91425" spcFirstLastPara="1" rIns="91425" wrap="square" tIns="91425">
            <a:noAutofit/>
          </a:bodyPr>
          <a:lstStyle>
            <a:lvl1pPr indent="-228600" lvl="0" marL="4572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g3f338b875b8_2_511"/>
          <p:cNvSpPr txBox="1"/>
          <p:nvPr>
            <p:ph idx="4" type="body"/>
          </p:nvPr>
        </p:nvSpPr>
        <p:spPr>
          <a:xfrm>
            <a:off x="2380536" y="2184935"/>
            <a:ext cx="1832700" cy="684300"/>
          </a:xfrm>
          <a:prstGeom prst="rect">
            <a:avLst/>
          </a:prstGeom>
          <a:solidFill>
            <a:srgbClr val="F5B88B"/>
          </a:solidFill>
          <a:ln>
            <a:noFill/>
          </a:ln>
        </p:spPr>
        <p:txBody>
          <a:bodyPr anchorCtr="0" anchor="b" bIns="91425" lIns="91425" spcFirstLastPara="1" rIns="91425" wrap="square" tIns="0">
            <a:noAutofit/>
          </a:bodyPr>
          <a:lstStyle>
            <a:lvl1pPr indent="-228600" lvl="0" marL="457200" algn="l">
              <a:lnSpc>
                <a:spcPct val="100000"/>
              </a:lnSpc>
              <a:spcBef>
                <a:spcPts val="600"/>
              </a:spcBef>
              <a:spcAft>
                <a:spcPts val="0"/>
              </a:spcAft>
              <a:buSzPts val="3200"/>
              <a:buNone/>
              <a:defRPr b="1" sz="3200" cap="none">
                <a:solidFill>
                  <a:schemeClr val="dk1"/>
                </a:solidFill>
                <a:latin typeface="Open Sans ExtraBold"/>
                <a:ea typeface="Open Sans ExtraBold"/>
                <a:cs typeface="Open Sans ExtraBold"/>
                <a:sym typeface="Open Sans Extra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g3f338b875b8_2_511"/>
          <p:cNvSpPr txBox="1"/>
          <p:nvPr>
            <p:ph idx="5" type="body"/>
          </p:nvPr>
        </p:nvSpPr>
        <p:spPr>
          <a:xfrm>
            <a:off x="2380536" y="2967957"/>
            <a:ext cx="1832700" cy="2712300"/>
          </a:xfrm>
          <a:prstGeom prst="rect">
            <a:avLst/>
          </a:prstGeom>
          <a:solidFill>
            <a:srgbClr val="F6C098">
              <a:alpha val="13725"/>
            </a:srgbClr>
          </a:solidFill>
          <a:ln>
            <a:noFill/>
          </a:ln>
        </p:spPr>
        <p:txBody>
          <a:bodyPr anchorCtr="0" anchor="t" bIns="91425" lIns="91425" spcFirstLastPara="1" rIns="91425" wrap="square" tIns="91425">
            <a:noAutofit/>
          </a:bodyPr>
          <a:lstStyle>
            <a:lvl1pPr indent="-228600" lvl="0" marL="4572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g3f338b875b8_2_511"/>
          <p:cNvSpPr txBox="1"/>
          <p:nvPr>
            <p:ph idx="6" type="body"/>
          </p:nvPr>
        </p:nvSpPr>
        <p:spPr>
          <a:xfrm>
            <a:off x="6119860" y="2184935"/>
            <a:ext cx="1828800" cy="684300"/>
          </a:xfrm>
          <a:prstGeom prst="rect">
            <a:avLst/>
          </a:prstGeom>
          <a:solidFill>
            <a:srgbClr val="3E5475"/>
          </a:solidFill>
          <a:ln>
            <a:noFill/>
          </a:ln>
        </p:spPr>
        <p:txBody>
          <a:bodyPr anchorCtr="0" anchor="b" bIns="91425" lIns="91425" spcFirstLastPara="1" rIns="91425" wrap="square" tIns="0">
            <a:noAutofit/>
          </a:bodyPr>
          <a:lstStyle>
            <a:lvl1pPr indent="-228600" lvl="0" marL="457200" algn="l">
              <a:lnSpc>
                <a:spcPct val="100000"/>
              </a:lnSpc>
              <a:spcBef>
                <a:spcPts val="600"/>
              </a:spcBef>
              <a:spcAft>
                <a:spcPts val="0"/>
              </a:spcAft>
              <a:buSzPts val="3200"/>
              <a:buNone/>
              <a:defRPr b="1" sz="3200" cap="none">
                <a:solidFill>
                  <a:schemeClr val="lt1"/>
                </a:solidFill>
                <a:latin typeface="Open Sans ExtraBold"/>
                <a:ea typeface="Open Sans ExtraBold"/>
                <a:cs typeface="Open Sans ExtraBold"/>
                <a:sym typeface="Open Sans Extra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g3f338b875b8_2_511"/>
          <p:cNvSpPr txBox="1"/>
          <p:nvPr>
            <p:ph idx="7" type="body"/>
          </p:nvPr>
        </p:nvSpPr>
        <p:spPr>
          <a:xfrm>
            <a:off x="6119860" y="2967957"/>
            <a:ext cx="1828800" cy="2712300"/>
          </a:xfrm>
          <a:prstGeom prst="rect">
            <a:avLst/>
          </a:prstGeom>
          <a:solidFill>
            <a:srgbClr val="8AA5C2">
              <a:alpha val="13725"/>
            </a:srgbClr>
          </a:solidFill>
          <a:ln>
            <a:noFill/>
          </a:ln>
        </p:spPr>
        <p:txBody>
          <a:bodyPr anchorCtr="0" anchor="t" bIns="91425" lIns="91425" spcFirstLastPara="1" rIns="91425" wrap="square" tIns="91425">
            <a:noAutofit/>
          </a:bodyPr>
          <a:lstStyle>
            <a:lvl1pPr indent="-228600" lvl="0" marL="4572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g3f338b875b8_2_511"/>
          <p:cNvSpPr txBox="1"/>
          <p:nvPr>
            <p:ph idx="8" type="body"/>
          </p:nvPr>
        </p:nvSpPr>
        <p:spPr>
          <a:xfrm>
            <a:off x="9855220" y="2184935"/>
            <a:ext cx="1832700" cy="684300"/>
          </a:xfrm>
          <a:prstGeom prst="rect">
            <a:avLst/>
          </a:prstGeom>
          <a:solidFill>
            <a:srgbClr val="BAE18F"/>
          </a:solidFill>
          <a:ln>
            <a:noFill/>
          </a:ln>
        </p:spPr>
        <p:txBody>
          <a:bodyPr anchorCtr="0" anchor="b" bIns="91425" lIns="91425" spcFirstLastPara="1" rIns="91425" wrap="square" tIns="0">
            <a:noAutofit/>
          </a:bodyPr>
          <a:lstStyle>
            <a:lvl1pPr indent="-228600" lvl="0" marL="457200" algn="l">
              <a:lnSpc>
                <a:spcPct val="100000"/>
              </a:lnSpc>
              <a:spcBef>
                <a:spcPts val="600"/>
              </a:spcBef>
              <a:spcAft>
                <a:spcPts val="0"/>
              </a:spcAft>
              <a:buSzPts val="3200"/>
              <a:buNone/>
              <a:defRPr b="1" sz="3200" cap="none">
                <a:solidFill>
                  <a:schemeClr val="dk1"/>
                </a:solidFill>
                <a:latin typeface="Open Sans ExtraBold"/>
                <a:ea typeface="Open Sans ExtraBold"/>
                <a:cs typeface="Open Sans ExtraBold"/>
                <a:sym typeface="Open Sans Extra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g3f338b875b8_2_511"/>
          <p:cNvSpPr txBox="1"/>
          <p:nvPr>
            <p:ph idx="9" type="body"/>
          </p:nvPr>
        </p:nvSpPr>
        <p:spPr>
          <a:xfrm>
            <a:off x="9855220" y="2967957"/>
            <a:ext cx="1832700" cy="2712300"/>
          </a:xfrm>
          <a:prstGeom prst="rect">
            <a:avLst/>
          </a:prstGeom>
          <a:solidFill>
            <a:srgbClr val="BAE18F">
              <a:alpha val="13725"/>
            </a:srgbClr>
          </a:solidFill>
          <a:ln>
            <a:noFill/>
          </a:ln>
        </p:spPr>
        <p:txBody>
          <a:bodyPr anchorCtr="0" anchor="t" bIns="91425" lIns="91425" spcFirstLastPara="1" rIns="91425" wrap="square" tIns="91425">
            <a:noAutofit/>
          </a:bodyPr>
          <a:lstStyle>
            <a:lvl1pPr indent="-228600" lvl="0" marL="4572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g3f338b875b8_2_511"/>
          <p:cNvSpPr txBox="1"/>
          <p:nvPr>
            <p:ph idx="13" type="body"/>
          </p:nvPr>
        </p:nvSpPr>
        <p:spPr>
          <a:xfrm>
            <a:off x="4250198" y="2184935"/>
            <a:ext cx="1832700" cy="684300"/>
          </a:xfrm>
          <a:prstGeom prst="rect">
            <a:avLst/>
          </a:prstGeom>
          <a:solidFill>
            <a:srgbClr val="C00000"/>
          </a:solidFill>
          <a:ln>
            <a:noFill/>
          </a:ln>
        </p:spPr>
        <p:txBody>
          <a:bodyPr anchorCtr="0" anchor="b" bIns="91425" lIns="91425" spcFirstLastPara="1" rIns="91425" wrap="square" tIns="0">
            <a:noAutofit/>
          </a:bodyPr>
          <a:lstStyle>
            <a:lvl1pPr indent="-228600" lvl="0" marL="457200" algn="l">
              <a:lnSpc>
                <a:spcPct val="100000"/>
              </a:lnSpc>
              <a:spcBef>
                <a:spcPts val="600"/>
              </a:spcBef>
              <a:spcAft>
                <a:spcPts val="0"/>
              </a:spcAft>
              <a:buSzPts val="3200"/>
              <a:buNone/>
              <a:defRPr b="1" sz="3200" cap="none">
                <a:solidFill>
                  <a:schemeClr val="lt1"/>
                </a:solidFill>
                <a:latin typeface="Open Sans ExtraBold"/>
                <a:ea typeface="Open Sans ExtraBold"/>
                <a:cs typeface="Open Sans ExtraBold"/>
                <a:sym typeface="Open Sans Extra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g3f338b875b8_2_511"/>
          <p:cNvSpPr txBox="1"/>
          <p:nvPr>
            <p:ph idx="14" type="body"/>
          </p:nvPr>
        </p:nvSpPr>
        <p:spPr>
          <a:xfrm>
            <a:off x="4250198" y="2967957"/>
            <a:ext cx="1832700" cy="2712300"/>
          </a:xfrm>
          <a:prstGeom prst="rect">
            <a:avLst/>
          </a:prstGeom>
          <a:solidFill>
            <a:srgbClr val="E9A19F">
              <a:alpha val="13725"/>
            </a:srgbClr>
          </a:solidFill>
          <a:ln>
            <a:noFill/>
          </a:ln>
        </p:spPr>
        <p:txBody>
          <a:bodyPr anchorCtr="0" anchor="t" bIns="91425" lIns="91425" spcFirstLastPara="1" rIns="91425" wrap="square" tIns="91425">
            <a:noAutofit/>
          </a:bodyPr>
          <a:lstStyle>
            <a:lvl1pPr indent="-228600" lvl="0" marL="4572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g3f338b875b8_2_511"/>
          <p:cNvSpPr txBox="1"/>
          <p:nvPr>
            <p:ph idx="15" type="body"/>
          </p:nvPr>
        </p:nvSpPr>
        <p:spPr>
          <a:xfrm>
            <a:off x="7985558" y="2184935"/>
            <a:ext cx="1832700" cy="684300"/>
          </a:xfrm>
          <a:prstGeom prst="rect">
            <a:avLst/>
          </a:prstGeom>
          <a:solidFill>
            <a:srgbClr val="9FDFFF"/>
          </a:solidFill>
          <a:ln>
            <a:noFill/>
          </a:ln>
        </p:spPr>
        <p:txBody>
          <a:bodyPr anchorCtr="0" anchor="b" bIns="91425" lIns="91425" spcFirstLastPara="1" rIns="91425" wrap="square" tIns="0">
            <a:noAutofit/>
          </a:bodyPr>
          <a:lstStyle>
            <a:lvl1pPr indent="-228600" lvl="0" marL="457200" algn="l">
              <a:lnSpc>
                <a:spcPct val="100000"/>
              </a:lnSpc>
              <a:spcBef>
                <a:spcPts val="600"/>
              </a:spcBef>
              <a:spcAft>
                <a:spcPts val="0"/>
              </a:spcAft>
              <a:buSzPts val="3200"/>
              <a:buNone/>
              <a:defRPr b="1" sz="3200" cap="none">
                <a:solidFill>
                  <a:schemeClr val="dk1"/>
                </a:solidFill>
                <a:latin typeface="Open Sans ExtraBold"/>
                <a:ea typeface="Open Sans ExtraBold"/>
                <a:cs typeface="Open Sans ExtraBold"/>
                <a:sym typeface="Open Sans ExtraBold"/>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g3f338b875b8_2_511"/>
          <p:cNvSpPr txBox="1"/>
          <p:nvPr>
            <p:ph idx="16" type="body"/>
          </p:nvPr>
        </p:nvSpPr>
        <p:spPr>
          <a:xfrm>
            <a:off x="7985558" y="2967957"/>
            <a:ext cx="1832700" cy="2712300"/>
          </a:xfrm>
          <a:prstGeom prst="rect">
            <a:avLst/>
          </a:prstGeom>
          <a:solidFill>
            <a:srgbClr val="E9F6FC"/>
          </a:solidFill>
          <a:ln>
            <a:noFill/>
          </a:ln>
        </p:spPr>
        <p:txBody>
          <a:bodyPr anchorCtr="0" anchor="t" bIns="91425" lIns="91425" spcFirstLastPara="1" rIns="91425" wrap="square" tIns="91425">
            <a:noAutofit/>
          </a:bodyPr>
          <a:lstStyle>
            <a:lvl1pPr indent="-228600" lvl="0" marL="4572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indent="-228600" lvl="1" marL="914400" algn="l">
              <a:lnSpc>
                <a:spcPct val="100000"/>
              </a:lnSpc>
              <a:spcBef>
                <a:spcPts val="600"/>
              </a:spcBef>
              <a:spcAft>
                <a:spcPts val="0"/>
              </a:spcAft>
              <a:buSzPts val="1800"/>
              <a:buNone/>
              <a:defRPr sz="1800">
                <a:solidFill>
                  <a:schemeClr val="lt1"/>
                </a:solidFill>
              </a:defRPr>
            </a:lvl2pPr>
            <a:lvl3pPr indent="-228600" lvl="2" marL="1371600" algn="l">
              <a:lnSpc>
                <a:spcPct val="100000"/>
              </a:lnSpc>
              <a:spcBef>
                <a:spcPts val="600"/>
              </a:spcBef>
              <a:spcAft>
                <a:spcPts val="0"/>
              </a:spcAft>
              <a:buSzPts val="1800"/>
              <a:buNone/>
              <a:defRPr sz="1800">
                <a:solidFill>
                  <a:schemeClr val="lt1"/>
                </a:solidFill>
              </a:defRPr>
            </a:lvl3pPr>
            <a:lvl4pPr indent="-228600" lvl="3" marL="1828800" algn="l">
              <a:lnSpc>
                <a:spcPct val="100000"/>
              </a:lnSpc>
              <a:spcBef>
                <a:spcPts val="600"/>
              </a:spcBef>
              <a:spcAft>
                <a:spcPts val="0"/>
              </a:spcAft>
              <a:buSzPts val="1800"/>
              <a:buNone/>
              <a:defRPr sz="1800">
                <a:solidFill>
                  <a:schemeClr val="lt1"/>
                </a:solidFill>
              </a:defRPr>
            </a:lvl4pPr>
            <a:lvl5pPr indent="-228600" lvl="4" marL="2286000" algn="l">
              <a:lnSpc>
                <a:spcPct val="100000"/>
              </a:lnSpc>
              <a:spcBef>
                <a:spcPts val="600"/>
              </a:spcBef>
              <a:spcAft>
                <a:spcPts val="0"/>
              </a:spcAft>
              <a:buSzPts val="1800"/>
              <a:buNone/>
              <a:defRPr sz="1800">
                <a:solidFill>
                  <a:schemeClr val="lt1"/>
                </a:solidFil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showMasterSp="0">
  <p:cSld name="1_Title and Content">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21"/>
          <p:cNvSpPr txBox="1"/>
          <p:nvPr>
            <p:ph idx="1" type="body"/>
          </p:nvPr>
        </p:nvSpPr>
        <p:spPr>
          <a:xfrm>
            <a:off x="838200" y="1644073"/>
            <a:ext cx="10515600" cy="453289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33" name="Shape 33"/>
        <p:cNvGrpSpPr/>
        <p:nvPr/>
      </p:nvGrpSpPr>
      <p:grpSpPr>
        <a:xfrm>
          <a:off x="0" y="0"/>
          <a:ext cx="0" cy="0"/>
          <a:chOff x="0" y="0"/>
          <a:chExt cx="0" cy="0"/>
        </a:xfrm>
      </p:grpSpPr>
      <p:sp>
        <p:nvSpPr>
          <p:cNvPr id="34" name="Google Shape;34;g3f338b875b8_0_328"/>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a:lvl1pPr>
            <a:lvl2pPr indent="-355600" lvl="1" marL="914400" algn="l">
              <a:lnSpc>
                <a:spcPct val="100000"/>
              </a:lnSpc>
              <a:spcBef>
                <a:spcPts val="600"/>
              </a:spcBef>
              <a:spcAft>
                <a:spcPts val="0"/>
              </a:spcAft>
              <a:buSzPts val="20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30200" lvl="4" marL="2286000" algn="l">
              <a:lnSpc>
                <a:spcPct val="100000"/>
              </a:lnSpc>
              <a:spcBef>
                <a:spcPts val="600"/>
              </a:spcBef>
              <a:spcAft>
                <a:spcPts val="0"/>
              </a:spcAft>
              <a:buSzPts val="16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5" name="Google Shape;35;g3f338b875b8_0_328"/>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600"/>
              </a:spcBef>
              <a:spcAft>
                <a:spcPts val="0"/>
              </a:spcAft>
              <a:buSzPts val="2400"/>
              <a:buChar char="•"/>
              <a:defRPr/>
            </a:lvl1pPr>
            <a:lvl2pPr indent="-355600" lvl="1" marL="914400" algn="l">
              <a:lnSpc>
                <a:spcPct val="100000"/>
              </a:lnSpc>
              <a:spcBef>
                <a:spcPts val="600"/>
              </a:spcBef>
              <a:spcAft>
                <a:spcPts val="0"/>
              </a:spcAft>
              <a:buSzPts val="20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30200" lvl="4" marL="2286000" algn="l">
              <a:lnSpc>
                <a:spcPct val="100000"/>
              </a:lnSpc>
              <a:spcBef>
                <a:spcPts val="600"/>
              </a:spcBef>
              <a:spcAft>
                <a:spcPts val="0"/>
              </a:spcAft>
              <a:buSzPts val="16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6" name="Google Shape;36;g3f338b875b8_0_32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 name="Google Shape;37;g3f338b875b8_0_32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8" name="Google Shape;38;g3f338b875b8_0_32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39" name="Google Shape;39;g3f338b875b8_0_32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18"/>
          <p:cNvSpPr txBox="1"/>
          <p:nvPr>
            <p:ph idx="1" type="subTitle"/>
          </p:nvPr>
        </p:nvSpPr>
        <p:spPr>
          <a:xfrm>
            <a:off x="2824618" y="4326467"/>
            <a:ext cx="8529181" cy="1037658"/>
          </a:xfrm>
          <a:prstGeom prst="rect">
            <a:avLst/>
          </a:prstGeom>
          <a:noFill/>
          <a:ln>
            <a:noFill/>
          </a:ln>
        </p:spPr>
        <p:txBody>
          <a:bodyPr anchorCtr="0" anchor="t" bIns="45700" lIns="91425" spcFirstLastPara="1" rIns="91425" wrap="square" tIns="4570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2" name="Google Shape;42;p18"/>
          <p:cNvSpPr txBox="1"/>
          <p:nvPr>
            <p:ph type="title"/>
          </p:nvPr>
        </p:nvSpPr>
        <p:spPr>
          <a:xfrm>
            <a:off x="838200" y="1797485"/>
            <a:ext cx="10515600" cy="2528982"/>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3" name="Shape 43"/>
        <p:cNvGrpSpPr/>
        <p:nvPr/>
      </p:nvGrpSpPr>
      <p:grpSpPr>
        <a:xfrm>
          <a:off x="0" y="0"/>
          <a:ext cx="0" cy="0"/>
          <a:chOff x="0" y="0"/>
          <a:chExt cx="0" cy="0"/>
        </a:xfrm>
      </p:grpSpPr>
      <p:sp>
        <p:nvSpPr>
          <p:cNvPr id="44" name="Google Shape;44;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600"/>
              </a:spcBef>
              <a:spcAft>
                <a:spcPts val="0"/>
              </a:spcAft>
              <a:buClr>
                <a:schemeClr val="accent1"/>
              </a:buClr>
              <a:buSzPts val="2800"/>
              <a:buFont typeface="Noto Sans Symbols"/>
              <a:buChar char="∙"/>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600"/>
              </a:spcBef>
              <a:spcAft>
                <a:spcPts val="0"/>
              </a:spcAft>
              <a:buSzPts val="2800"/>
              <a:buChar char="∙"/>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22"/>
          <p:cNvSpPr txBox="1"/>
          <p:nvPr>
            <p:ph idx="1" type="body"/>
          </p:nvPr>
        </p:nvSpPr>
        <p:spPr>
          <a:xfrm>
            <a:off x="838200" y="1458913"/>
            <a:ext cx="10393363" cy="2817523"/>
          </a:xfrm>
          <a:prstGeom prst="rect">
            <a:avLst/>
          </a:prstGeom>
          <a:noFill/>
          <a:ln>
            <a:noFill/>
          </a:ln>
        </p:spPr>
        <p:txBody>
          <a:bodyPr anchorCtr="0" anchor="t" bIns="914400" lIns="1645900" spcFirstLastPara="1" rIns="1645900" wrap="square" tIns="914400">
            <a:normAutofit/>
          </a:bodyPr>
          <a:lstStyle>
            <a:lvl1pPr indent="-228600" lvl="0" marL="457200" algn="l">
              <a:lnSpc>
                <a:spcPct val="100000"/>
              </a:lnSpc>
              <a:spcBef>
                <a:spcPts val="600"/>
              </a:spcBef>
              <a:spcAft>
                <a:spcPts val="0"/>
              </a:spcAft>
              <a:buSzPts val="3600"/>
              <a:buNone/>
              <a:defRPr i="1" sz="3600"/>
            </a:lvl1pPr>
            <a:lvl2pPr indent="-228600" lvl="1" marL="914400" algn="l">
              <a:lnSpc>
                <a:spcPct val="100000"/>
              </a:lnSpc>
              <a:spcBef>
                <a:spcPts val="600"/>
              </a:spcBef>
              <a:spcAft>
                <a:spcPts val="0"/>
              </a:spcAft>
              <a:buSzPts val="2400"/>
              <a:buNone/>
              <a:defRPr/>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800"/>
              <a:buNone/>
              <a:defRPr/>
            </a:lvl4pPr>
            <a:lvl5pPr indent="-228600" lvl="4" marL="2286000" algn="l">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2"/>
          <p:cNvSpPr txBox="1"/>
          <p:nvPr>
            <p:ph idx="2" type="body"/>
          </p:nvPr>
        </p:nvSpPr>
        <p:spPr>
          <a:xfrm>
            <a:off x="828675" y="4284663"/>
            <a:ext cx="10402888" cy="850900"/>
          </a:xfrm>
          <a:prstGeom prst="rect">
            <a:avLst/>
          </a:prstGeom>
          <a:noFill/>
          <a:ln>
            <a:noFill/>
          </a:ln>
        </p:spPr>
        <p:txBody>
          <a:bodyPr anchorCtr="0" anchor="b" bIns="45700" lIns="91425" spcFirstLastPara="1" rIns="91425" wrap="square" tIns="45700">
            <a:normAutofit/>
          </a:bodyPr>
          <a:lstStyle>
            <a:lvl1pPr indent="-228600" lvl="0" marL="457200" algn="r">
              <a:lnSpc>
                <a:spcPct val="100000"/>
              </a:lnSpc>
              <a:spcBef>
                <a:spcPts val="600"/>
              </a:spcBef>
              <a:spcAft>
                <a:spcPts val="0"/>
              </a:spcAft>
              <a:buSzPts val="1800"/>
              <a:buNone/>
              <a:defRPr sz="1800"/>
            </a:lvl1pPr>
            <a:lvl2pPr indent="-228600" lvl="1" marL="914400" algn="r">
              <a:lnSpc>
                <a:spcPct val="100000"/>
              </a:lnSpc>
              <a:spcBef>
                <a:spcPts val="600"/>
              </a:spcBef>
              <a:spcAft>
                <a:spcPts val="0"/>
              </a:spcAft>
              <a:buSzPts val="2400"/>
              <a:buNone/>
              <a:defRPr/>
            </a:lvl2pPr>
            <a:lvl3pPr indent="-228600" lvl="2" marL="1371600" algn="r">
              <a:lnSpc>
                <a:spcPct val="100000"/>
              </a:lnSpc>
              <a:spcBef>
                <a:spcPts val="600"/>
              </a:spcBef>
              <a:spcAft>
                <a:spcPts val="0"/>
              </a:spcAft>
              <a:buSzPts val="2000"/>
              <a:buNone/>
              <a:defRPr/>
            </a:lvl3pPr>
            <a:lvl4pPr indent="-228600" lvl="3" marL="1828800" algn="r">
              <a:lnSpc>
                <a:spcPct val="100000"/>
              </a:lnSpc>
              <a:spcBef>
                <a:spcPts val="600"/>
              </a:spcBef>
              <a:spcAft>
                <a:spcPts val="0"/>
              </a:spcAft>
              <a:buSzPts val="1800"/>
              <a:buNone/>
              <a:defRPr/>
            </a:lvl4pPr>
            <a:lvl5pPr indent="-228600" lvl="4" marL="2286000" algn="r">
              <a:lnSpc>
                <a:spcPct val="100000"/>
              </a:lnSpc>
              <a:spcBef>
                <a:spcPts val="600"/>
              </a:spcBef>
              <a:spcAft>
                <a:spcPts val="0"/>
              </a:spcAft>
              <a:buSzPts val="1800"/>
              <a:buNone/>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8.xml"/><Relationship Id="rId22" Type="http://schemas.openxmlformats.org/officeDocument/2006/relationships/slideLayout" Target="../slideLayouts/slideLayout40.xml"/><Relationship Id="rId21" Type="http://schemas.openxmlformats.org/officeDocument/2006/relationships/slideLayout" Target="../slideLayouts/slideLayout39.xml"/><Relationship Id="rId24" Type="http://schemas.openxmlformats.org/officeDocument/2006/relationships/slideLayout" Target="../slideLayouts/slideLayout42.xml"/><Relationship Id="rId23" Type="http://schemas.openxmlformats.org/officeDocument/2006/relationships/slideLayout" Target="../slideLayouts/slideLayout41.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26" Type="http://schemas.openxmlformats.org/officeDocument/2006/relationships/slideLayout" Target="../slideLayouts/slideLayout44.xml"/><Relationship Id="rId25" Type="http://schemas.openxmlformats.org/officeDocument/2006/relationships/slideLayout" Target="../slideLayouts/slideLayout43.xml"/><Relationship Id="rId28" Type="http://schemas.openxmlformats.org/officeDocument/2006/relationships/theme" Target="../theme/theme3.xml"/><Relationship Id="rId27" Type="http://schemas.openxmlformats.org/officeDocument/2006/relationships/slideLayout" Target="../slideLayouts/slideLayout45.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9" Type="http://schemas.openxmlformats.org/officeDocument/2006/relationships/slideLayout" Target="../slideLayouts/slideLayout37.xml"/><Relationship Id="rId18"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B94"/>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1" name="Google Shape;1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B94"/>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Open Sans Light"/>
                <a:ea typeface="Open Sans Light"/>
                <a:cs typeface="Open Sans Light"/>
                <a:sym typeface="Open Sans Light"/>
              </a:defRPr>
            </a:lvl9pPr>
          </a:lstStyle>
          <a:p/>
        </p:txBody>
      </p:sp>
      <p:sp>
        <p:nvSpPr>
          <p:cNvPr id="12" name="Google Shape;1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B94"/>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13" name="Google Shape;13;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chemeClr val="dk1"/>
              </a:buClr>
              <a:buSzPts val="4400"/>
              <a:buFont typeface="Open Sans SemiBold"/>
              <a:buNone/>
              <a:defRPr b="0" i="0" sz="4400" u="none" cap="none" strike="noStrike">
                <a:solidFill>
                  <a:schemeClr val="dk1"/>
                </a:solidFill>
                <a:latin typeface="Open Sans SemiBold"/>
                <a:ea typeface="Open Sans SemiBold"/>
                <a:cs typeface="Open Sans SemiBold"/>
                <a:sym typeface="Open Sans SemiBold"/>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600"/>
              </a:spcBef>
              <a:spcAft>
                <a:spcPts val="0"/>
              </a:spcAft>
              <a:buClr>
                <a:schemeClr val="accent1"/>
              </a:buClr>
              <a:buSzPts val="2800"/>
              <a:buFont typeface="Noto Sans Symbols"/>
              <a:buChar char="∙"/>
              <a:defRPr b="0" i="0" sz="2800" u="none" cap="none" strike="noStrike">
                <a:solidFill>
                  <a:schemeClr val="dk1"/>
                </a:solidFill>
                <a:latin typeface="Open Sans Light"/>
                <a:ea typeface="Open Sans Light"/>
                <a:cs typeface="Open Sans Light"/>
                <a:sym typeface="Open Sans Light"/>
              </a:defRPr>
            </a:lvl1pPr>
            <a:lvl2pPr indent="-381000" lvl="1" marL="914400" marR="0" rtl="0" algn="l">
              <a:lnSpc>
                <a:spcPct val="100000"/>
              </a:lnSpc>
              <a:spcBef>
                <a:spcPts val="600"/>
              </a:spcBef>
              <a:spcAft>
                <a:spcPts val="0"/>
              </a:spcAft>
              <a:buClr>
                <a:schemeClr val="accent4"/>
              </a:buClr>
              <a:buSzPts val="2400"/>
              <a:buFont typeface="Noto Sans Symbols"/>
              <a:buChar char="∙"/>
              <a:defRPr b="0" i="0" sz="2400" u="none" cap="none" strike="noStrike">
                <a:solidFill>
                  <a:schemeClr val="dk1"/>
                </a:solidFill>
                <a:latin typeface="Open Sans Light"/>
                <a:ea typeface="Open Sans Light"/>
                <a:cs typeface="Open Sans Light"/>
                <a:sym typeface="Open Sans Light"/>
              </a:defRPr>
            </a:lvl2pPr>
            <a:lvl3pPr indent="-355600" lvl="2" marL="1371600" marR="0" rtl="0" algn="l">
              <a:lnSpc>
                <a:spcPct val="100000"/>
              </a:lnSpc>
              <a:spcBef>
                <a:spcPts val="600"/>
              </a:spcBef>
              <a:spcAft>
                <a:spcPts val="0"/>
              </a:spcAft>
              <a:buClr>
                <a:srgbClr val="7F7F7F"/>
              </a:buClr>
              <a:buSzPts val="2000"/>
              <a:buFont typeface="Noto Sans Symbols"/>
              <a:buChar char="∙"/>
              <a:defRPr b="0" i="0" sz="2000" u="none" cap="none" strike="noStrike">
                <a:solidFill>
                  <a:schemeClr val="dk1"/>
                </a:solidFill>
                <a:latin typeface="Open Sans Light"/>
                <a:ea typeface="Open Sans Light"/>
                <a:cs typeface="Open Sans Light"/>
                <a:sym typeface="Open Sans Light"/>
              </a:defRPr>
            </a:lvl3pPr>
            <a:lvl4pPr indent="-342900" lvl="3" marL="1828800" marR="0" rtl="0" algn="l">
              <a:lnSpc>
                <a:spcPct val="100000"/>
              </a:lnSpc>
              <a:spcBef>
                <a:spcPts val="600"/>
              </a:spcBef>
              <a:spcAft>
                <a:spcPts val="0"/>
              </a:spcAft>
              <a:buClr>
                <a:srgbClr val="892420"/>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4pPr>
            <a:lvl5pPr indent="-342900" lvl="4" marL="2286000" marR="0" rtl="0" algn="l">
              <a:lnSpc>
                <a:spcPct val="100000"/>
              </a:lnSpc>
              <a:spcBef>
                <a:spcPts val="600"/>
              </a:spcBef>
              <a:spcAft>
                <a:spcPts val="0"/>
              </a:spcAft>
              <a:buClr>
                <a:schemeClr val="dk2"/>
              </a:buClr>
              <a:buSzPts val="1800"/>
              <a:buFont typeface="Noto Sans Symbols"/>
              <a:buChar char="∙"/>
              <a:defRPr b="0" i="0" sz="1800" u="none" cap="none" strike="noStrike">
                <a:solidFill>
                  <a:schemeClr val="dk1"/>
                </a:solidFill>
                <a:latin typeface="Open Sans Light"/>
                <a:ea typeface="Open Sans Light"/>
                <a:cs typeface="Open Sans Light"/>
                <a:sym typeface="Open Sans Light"/>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grpSp>
        <p:nvGrpSpPr>
          <p:cNvPr id="100" name="Google Shape;100;g3f338b875b8_2_338"/>
          <p:cNvGrpSpPr/>
          <p:nvPr/>
        </p:nvGrpSpPr>
        <p:grpSpPr>
          <a:xfrm>
            <a:off x="8280028" y="2227734"/>
            <a:ext cx="7823076" cy="7449129"/>
            <a:chOff x="7543801" y="1723395"/>
            <a:chExt cx="4630135" cy="4408812"/>
          </a:xfrm>
        </p:grpSpPr>
        <p:sp>
          <p:nvSpPr>
            <p:cNvPr id="101" name="Google Shape;101;g3f338b875b8_2_338"/>
            <p:cNvSpPr/>
            <p:nvPr/>
          </p:nvSpPr>
          <p:spPr>
            <a:xfrm>
              <a:off x="7543801" y="3813690"/>
              <a:ext cx="2313339" cy="255883"/>
            </a:xfrm>
            <a:custGeom>
              <a:rect b="b" l="l" r="r" t="t"/>
              <a:pathLst>
                <a:path extrusionOk="0" h="255883" w="2313339">
                  <a:moveTo>
                    <a:pt x="0" y="122755"/>
                  </a:moveTo>
                  <a:lnTo>
                    <a:pt x="1941614" y="255884"/>
                  </a:lnTo>
                  <a:lnTo>
                    <a:pt x="2313339" y="117568"/>
                  </a:lnTo>
                  <a:lnTo>
                    <a:pt x="1932970" y="0"/>
                  </a:lnTo>
                  <a:lnTo>
                    <a:pt x="0" y="122755"/>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2" name="Google Shape;102;g3f338b875b8_2_338"/>
            <p:cNvSpPr/>
            <p:nvPr/>
          </p:nvSpPr>
          <p:spPr>
            <a:xfrm>
              <a:off x="7991599" y="3931259"/>
              <a:ext cx="1865540" cy="1364138"/>
            </a:xfrm>
            <a:custGeom>
              <a:rect b="b" l="l" r="r" t="t"/>
              <a:pathLst>
                <a:path extrusionOk="0" h="1364138" w="1865540">
                  <a:moveTo>
                    <a:pt x="1865540" y="0"/>
                  </a:moveTo>
                  <a:lnTo>
                    <a:pt x="1645963" y="330229"/>
                  </a:lnTo>
                  <a:lnTo>
                    <a:pt x="0" y="1364139"/>
                  </a:lnTo>
                  <a:lnTo>
                    <a:pt x="1488629" y="138316"/>
                  </a:lnTo>
                  <a:lnTo>
                    <a:pt x="1865540" y="0"/>
                  </a:lnTo>
                  <a:close/>
                </a:path>
              </a:pathLst>
            </a:custGeom>
            <a:solidFill>
              <a:srgbClr val="CC333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3" name="Google Shape;103;g3f338b875b8_2_338"/>
            <p:cNvSpPr/>
            <p:nvPr/>
          </p:nvSpPr>
          <p:spPr>
            <a:xfrm>
              <a:off x="9151727" y="3932988"/>
              <a:ext cx="724431" cy="2199219"/>
            </a:xfrm>
            <a:custGeom>
              <a:rect b="b" l="l" r="r" t="t"/>
              <a:pathLst>
                <a:path extrusionOk="0" h="2199219" w="724431">
                  <a:moveTo>
                    <a:pt x="485836" y="326771"/>
                  </a:moveTo>
                  <a:lnTo>
                    <a:pt x="0" y="2199220"/>
                  </a:lnTo>
                  <a:lnTo>
                    <a:pt x="724431" y="382097"/>
                  </a:lnTo>
                  <a:lnTo>
                    <a:pt x="705413" y="0"/>
                  </a:lnTo>
                  <a:lnTo>
                    <a:pt x="485836" y="326771"/>
                  </a:lnTo>
                  <a:close/>
                </a:path>
              </a:pathLst>
            </a:custGeom>
            <a:solidFill>
              <a:srgbClr val="DE7A7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4" name="Google Shape;104;g3f338b875b8_2_338"/>
            <p:cNvSpPr/>
            <p:nvPr/>
          </p:nvSpPr>
          <p:spPr>
            <a:xfrm>
              <a:off x="9857140" y="3929530"/>
              <a:ext cx="726160" cy="2197490"/>
            </a:xfrm>
            <a:custGeom>
              <a:rect b="b" l="l" r="r" t="t"/>
              <a:pathLst>
                <a:path extrusionOk="0" h="2197490" w="726160">
                  <a:moveTo>
                    <a:pt x="19018" y="382097"/>
                  </a:moveTo>
                  <a:lnTo>
                    <a:pt x="726160" y="2197491"/>
                  </a:lnTo>
                  <a:lnTo>
                    <a:pt x="250698" y="311210"/>
                  </a:lnTo>
                  <a:lnTo>
                    <a:pt x="0" y="0"/>
                  </a:lnTo>
                  <a:lnTo>
                    <a:pt x="19018" y="382097"/>
                  </a:lnTo>
                  <a:close/>
                </a:path>
              </a:pathLst>
            </a:custGeom>
            <a:solidFill>
              <a:srgbClr val="DB1E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5" name="Google Shape;105;g3f338b875b8_2_338"/>
            <p:cNvSpPr/>
            <p:nvPr/>
          </p:nvSpPr>
          <p:spPr>
            <a:xfrm>
              <a:off x="9857140" y="3931259"/>
              <a:ext cx="1879371" cy="1350307"/>
            </a:xfrm>
            <a:custGeom>
              <a:rect b="b" l="l" r="r" t="t"/>
              <a:pathLst>
                <a:path extrusionOk="0" h="1350307" w="1879371">
                  <a:moveTo>
                    <a:pt x="0" y="0"/>
                  </a:moveTo>
                  <a:lnTo>
                    <a:pt x="387285" y="103737"/>
                  </a:lnTo>
                  <a:lnTo>
                    <a:pt x="1879372" y="1350307"/>
                  </a:lnTo>
                  <a:lnTo>
                    <a:pt x="247240" y="306023"/>
                  </a:lnTo>
                  <a:lnTo>
                    <a:pt x="0" y="0"/>
                  </a:lnTo>
                  <a:close/>
                </a:path>
              </a:pathLst>
            </a:custGeom>
            <a:solidFill>
              <a:srgbClr val="E76D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6" name="Google Shape;106;g3f338b875b8_2_338"/>
            <p:cNvSpPr/>
            <p:nvPr/>
          </p:nvSpPr>
          <p:spPr>
            <a:xfrm>
              <a:off x="9853682" y="3787756"/>
              <a:ext cx="2320254" cy="247239"/>
            </a:xfrm>
            <a:custGeom>
              <a:rect b="b" l="l" r="r" t="t"/>
              <a:pathLst>
                <a:path extrusionOk="0" h="247239" w="2320254">
                  <a:moveTo>
                    <a:pt x="0" y="141774"/>
                  </a:moveTo>
                  <a:lnTo>
                    <a:pt x="392472" y="247239"/>
                  </a:lnTo>
                  <a:lnTo>
                    <a:pt x="2320255" y="131400"/>
                  </a:lnTo>
                  <a:lnTo>
                    <a:pt x="380370" y="0"/>
                  </a:lnTo>
                  <a:lnTo>
                    <a:pt x="0" y="141774"/>
                  </a:lnTo>
                  <a:close/>
                </a:path>
              </a:pathLst>
            </a:custGeom>
            <a:solidFill>
              <a:srgbClr val="FFA4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7" name="Google Shape;107;g3f338b875b8_2_338"/>
            <p:cNvSpPr/>
            <p:nvPr/>
          </p:nvSpPr>
          <p:spPr>
            <a:xfrm>
              <a:off x="9855411" y="2560204"/>
              <a:ext cx="1870727" cy="1369325"/>
            </a:xfrm>
            <a:custGeom>
              <a:rect b="b" l="l" r="r" t="t"/>
              <a:pathLst>
                <a:path extrusionOk="0" h="1369325" w="1870727">
                  <a:moveTo>
                    <a:pt x="0" y="1369325"/>
                  </a:moveTo>
                  <a:lnTo>
                    <a:pt x="221306" y="1049470"/>
                  </a:lnTo>
                  <a:lnTo>
                    <a:pt x="1870727" y="0"/>
                  </a:lnTo>
                  <a:lnTo>
                    <a:pt x="376912" y="1227552"/>
                  </a:lnTo>
                  <a:lnTo>
                    <a:pt x="0" y="1369325"/>
                  </a:lnTo>
                  <a:close/>
                </a:path>
              </a:pathLst>
            </a:custGeom>
            <a:solidFill>
              <a:srgbClr val="00548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8" name="Google Shape;108;g3f338b875b8_2_338"/>
            <p:cNvSpPr/>
            <p:nvPr/>
          </p:nvSpPr>
          <p:spPr>
            <a:xfrm>
              <a:off x="9853539" y="1723395"/>
              <a:ext cx="719244" cy="2204406"/>
            </a:xfrm>
            <a:custGeom>
              <a:rect b="b" l="l" r="r" t="t"/>
              <a:pathLst>
                <a:path extrusionOk="0" h="2204406" w="719244">
                  <a:moveTo>
                    <a:pt x="0" y="1813665"/>
                  </a:moveTo>
                  <a:lnTo>
                    <a:pt x="10374" y="2204407"/>
                  </a:lnTo>
                  <a:lnTo>
                    <a:pt x="229951" y="1886280"/>
                  </a:lnTo>
                  <a:lnTo>
                    <a:pt x="719245" y="0"/>
                  </a:lnTo>
                  <a:lnTo>
                    <a:pt x="0" y="1813665"/>
                  </a:lnTo>
                  <a:close/>
                </a:path>
              </a:pathLst>
            </a:custGeom>
            <a:solidFill>
              <a:srgbClr val="7FA9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09" name="Google Shape;109;g3f338b875b8_2_338"/>
            <p:cNvSpPr/>
            <p:nvPr/>
          </p:nvSpPr>
          <p:spPr>
            <a:xfrm>
              <a:off x="9138446" y="1732589"/>
              <a:ext cx="722702" cy="2204406"/>
            </a:xfrm>
            <a:custGeom>
              <a:rect b="b" l="l" r="r" t="t"/>
              <a:pathLst>
                <a:path extrusionOk="0" h="2204406" w="722702">
                  <a:moveTo>
                    <a:pt x="484107" y="1894925"/>
                  </a:moveTo>
                  <a:lnTo>
                    <a:pt x="722702" y="2204407"/>
                  </a:lnTo>
                  <a:lnTo>
                    <a:pt x="714058" y="1811936"/>
                  </a:lnTo>
                  <a:lnTo>
                    <a:pt x="0" y="0"/>
                  </a:lnTo>
                  <a:lnTo>
                    <a:pt x="484107" y="1894925"/>
                  </a:lnTo>
                  <a:close/>
                </a:path>
              </a:pathLst>
            </a:custGeom>
            <a:solidFill>
              <a:srgbClr val="00B49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10" name="Google Shape;110;g3f338b875b8_2_338"/>
            <p:cNvSpPr/>
            <p:nvPr/>
          </p:nvSpPr>
          <p:spPr>
            <a:xfrm>
              <a:off x="7981226" y="2574036"/>
              <a:ext cx="1875914" cy="1355493"/>
            </a:xfrm>
            <a:custGeom>
              <a:rect b="b" l="l" r="r" t="t"/>
              <a:pathLst>
                <a:path extrusionOk="0" h="1355493" w="1875914">
                  <a:moveTo>
                    <a:pt x="1875914" y="1355494"/>
                  </a:moveTo>
                  <a:lnTo>
                    <a:pt x="1492086" y="1237926"/>
                  </a:lnTo>
                  <a:lnTo>
                    <a:pt x="0" y="0"/>
                  </a:lnTo>
                  <a:lnTo>
                    <a:pt x="1639047" y="1049470"/>
                  </a:lnTo>
                  <a:lnTo>
                    <a:pt x="1875914" y="1355494"/>
                  </a:lnTo>
                  <a:close/>
                </a:path>
              </a:pathLst>
            </a:custGeom>
            <a:solidFill>
              <a:srgbClr val="7FDA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grpSp>
      <p:sp>
        <p:nvSpPr>
          <p:cNvPr id="111" name="Google Shape;111;g3f338b875b8_2_338"/>
          <p:cNvSpPr txBox="1"/>
          <p:nvPr>
            <p:ph idx="1" type="body"/>
          </p:nvPr>
        </p:nvSpPr>
        <p:spPr>
          <a:xfrm>
            <a:off x="1077362" y="1712194"/>
            <a:ext cx="9950100" cy="4228500"/>
          </a:xfrm>
          <a:prstGeom prst="rect">
            <a:avLst/>
          </a:prstGeom>
          <a:noFill/>
          <a:ln>
            <a:noFill/>
          </a:ln>
        </p:spPr>
        <p:txBody>
          <a:bodyPr anchorCtr="0" anchor="t" bIns="45700" lIns="91425" spcFirstLastPara="1" rIns="91425" wrap="square" tIns="45700">
            <a:noAutofit/>
          </a:bodyPr>
          <a:lstStyle>
            <a:lvl1pPr indent="-355600" lvl="0" marL="457200" marR="0" rtl="0" algn="l">
              <a:lnSpc>
                <a:spcPct val="100000"/>
              </a:lnSpc>
              <a:spcBef>
                <a:spcPts val="10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1pPr>
            <a:lvl2pPr indent="-330200" lvl="1" marL="9144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Open Sans Light"/>
                <a:ea typeface="Open Sans Light"/>
                <a:cs typeface="Open Sans Light"/>
                <a:sym typeface="Open Sans Light"/>
              </a:defRPr>
            </a:lvl2pPr>
            <a:lvl3pPr indent="-317500" lvl="2" marL="1371600" marR="0" rtl="0" algn="l">
              <a:lnSpc>
                <a:spcPct val="100000"/>
              </a:lnSpc>
              <a:spcBef>
                <a:spcPts val="500"/>
              </a:spcBef>
              <a:spcAft>
                <a:spcPts val="0"/>
              </a:spcAft>
              <a:buClr>
                <a:schemeClr val="accent6"/>
              </a:buClr>
              <a:buSzPts val="1400"/>
              <a:buFont typeface="Arial"/>
              <a:buChar char="•"/>
              <a:defRPr b="0" i="0" sz="1400" u="none" cap="none" strike="noStrike">
                <a:solidFill>
                  <a:schemeClr val="dk1"/>
                </a:solidFill>
                <a:latin typeface="Open Sans Light"/>
                <a:ea typeface="Open Sans Light"/>
                <a:cs typeface="Open Sans Light"/>
                <a:sym typeface="Open Sans Light"/>
              </a:defRPr>
            </a:lvl3pPr>
            <a:lvl4pPr indent="-228600" lvl="3" marL="1828800" marR="0" rtl="0" algn="l">
              <a:lnSpc>
                <a:spcPct val="120000"/>
              </a:lnSpc>
              <a:spcBef>
                <a:spcPts val="500"/>
              </a:spcBef>
              <a:spcAft>
                <a:spcPts val="0"/>
              </a:spcAft>
              <a:buClr>
                <a:schemeClr val="dk1"/>
              </a:buClr>
              <a:buSzPts val="1200"/>
              <a:buFont typeface="Open Sans Light"/>
              <a:buNone/>
              <a:defRPr b="1" i="0" sz="1200" u="none" cap="none" strike="noStrike">
                <a:solidFill>
                  <a:schemeClr val="dk1"/>
                </a:solidFill>
                <a:latin typeface="Open Sans Light"/>
                <a:ea typeface="Open Sans Light"/>
                <a:cs typeface="Open Sans Light"/>
                <a:sym typeface="Open Sans Light"/>
              </a:defRPr>
            </a:lvl4pPr>
            <a:lvl5pPr indent="-304800" lvl="4" marL="2286000" marR="0" rtl="0" algn="l">
              <a:lnSpc>
                <a:spcPct val="120000"/>
              </a:lnSpc>
              <a:spcBef>
                <a:spcPts val="500"/>
              </a:spcBef>
              <a:spcAft>
                <a:spcPts val="0"/>
              </a:spcAft>
              <a:buClr>
                <a:schemeClr val="dk1"/>
              </a:buClr>
              <a:buSzPts val="1200"/>
              <a:buFont typeface="Arial"/>
              <a:buChar char="•"/>
              <a:defRPr b="0" i="0" sz="1200" u="none" cap="none" strike="noStrike">
                <a:solidFill>
                  <a:schemeClr val="dk1"/>
                </a:solidFill>
                <a:latin typeface="Open Sans Light"/>
                <a:ea typeface="Open Sans Light"/>
                <a:cs typeface="Open Sans Light"/>
                <a:sym typeface="Open Sans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Light"/>
                <a:ea typeface="Open Sans Light"/>
                <a:cs typeface="Open Sans Light"/>
                <a:sym typeface="Open Sans Light"/>
              </a:defRPr>
            </a:lvl9pPr>
          </a:lstStyle>
          <a:p/>
        </p:txBody>
      </p:sp>
      <p:sp>
        <p:nvSpPr>
          <p:cNvPr id="112" name="Google Shape;112;g3f338b875b8_2_338"/>
          <p:cNvSpPr/>
          <p:nvPr/>
        </p:nvSpPr>
        <p:spPr>
          <a:xfrm>
            <a:off x="7543801" y="1723395"/>
            <a:ext cx="4630136" cy="4408812"/>
          </a:xfrm>
          <a:custGeom>
            <a:rect b="b" l="l" r="r" t="t"/>
            <a:pathLst>
              <a:path extrusionOk="0" h="4408812" w="4630136">
                <a:moveTo>
                  <a:pt x="0" y="0"/>
                </a:moveTo>
                <a:lnTo>
                  <a:pt x="4630136" y="0"/>
                </a:lnTo>
                <a:lnTo>
                  <a:pt x="4630136" y="4408813"/>
                </a:lnTo>
                <a:lnTo>
                  <a:pt x="0" y="4408813"/>
                </a:lnTo>
                <a:close/>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p:txBody>
      </p:sp>
      <p:sp>
        <p:nvSpPr>
          <p:cNvPr id="113" name="Google Shape;113;g3f338b875b8_2_338"/>
          <p:cNvSpPr txBox="1"/>
          <p:nvPr>
            <p:ph type="title"/>
          </p:nvPr>
        </p:nvSpPr>
        <p:spPr>
          <a:xfrm>
            <a:off x="1077362" y="720434"/>
            <a:ext cx="9950100" cy="837300"/>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chemeClr val="dk1"/>
              </a:buClr>
              <a:buSzPts val="4000"/>
              <a:buFont typeface="Open Sans SemiBold"/>
              <a:buNone/>
              <a:defRPr b="1" i="0" sz="4000" u="none" cap="none" strike="noStrike">
                <a:solidFill>
                  <a:schemeClr val="dk1"/>
                </a:solidFill>
                <a:latin typeface="Open Sans SemiBold"/>
                <a:ea typeface="Open Sans SemiBold"/>
                <a:cs typeface="Open Sans SemiBold"/>
                <a:sym typeface="Open Sans SemiBold"/>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4" name="Google Shape;114;g3f338b875b8_2_338"/>
          <p:cNvSpPr txBox="1"/>
          <p:nvPr>
            <p:ph idx="12" type="sldNum"/>
          </p:nvPr>
        </p:nvSpPr>
        <p:spPr>
          <a:xfrm>
            <a:off x="11540355" y="6356350"/>
            <a:ext cx="4110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US"/>
              <a:t>‹#›</a:t>
            </a:fld>
            <a:endParaRPr/>
          </a:p>
        </p:txBody>
      </p:sp>
      <p:sp>
        <p:nvSpPr>
          <p:cNvPr id="115" name="Google Shape;115;g3f338b875b8_2_338"/>
          <p:cNvSpPr txBox="1"/>
          <p:nvPr/>
        </p:nvSpPr>
        <p:spPr>
          <a:xfrm>
            <a:off x="1077362" y="6241713"/>
            <a:ext cx="3989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Open Sans"/>
              <a:buNone/>
            </a:pPr>
            <a:r>
              <a:rPr b="0" i="0" lang="en-US" sz="900" u="none" cap="none" strike="noStrike">
                <a:solidFill>
                  <a:schemeClr val="dk1"/>
                </a:solidFill>
                <a:latin typeface="Open Sans"/>
                <a:ea typeface="Open Sans"/>
                <a:cs typeface="Open Sans"/>
                <a:sym typeface="Open Sans"/>
              </a:rPr>
              <a:t>Kansas State Department of Education | www.ksde.gov</a:t>
            </a:r>
            <a:endParaRPr b="0" i="0" sz="1400" u="none" cap="none" strike="noStrike">
              <a:solidFill>
                <a:srgbClr val="000000"/>
              </a:solidFill>
              <a:latin typeface="Arial"/>
              <a:ea typeface="Arial"/>
              <a:cs typeface="Arial"/>
              <a:sym typeface="Arial"/>
            </a:endParaRPr>
          </a:p>
        </p:txBody>
      </p:sp>
      <p:sp>
        <p:nvSpPr>
          <p:cNvPr id="116" name="Google Shape;116;g3f338b875b8_2_338"/>
          <p:cNvSpPr txBox="1"/>
          <p:nvPr/>
        </p:nvSpPr>
        <p:spPr>
          <a:xfrm>
            <a:off x="4468101" y="6132207"/>
            <a:ext cx="65385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1800"/>
              <a:buFont typeface="Open Sans Light"/>
              <a:buNone/>
            </a:pPr>
            <a:r>
              <a:rPr b="0" i="1" lang="en-US" sz="1800" u="none" cap="none" strike="noStrike">
                <a:solidFill>
                  <a:schemeClr val="dk1"/>
                </a:solidFill>
                <a:latin typeface="Open Sans Light"/>
                <a:ea typeface="Open Sans Light"/>
                <a:cs typeface="Open Sans Light"/>
                <a:sym typeface="Open Sans Light"/>
              </a:rPr>
              <a:t>Kansas leads the world in the success of each student.</a:t>
            </a:r>
            <a:endParaRPr b="0" i="0" sz="1100" u="none" cap="none" strike="noStrike">
              <a:solidFill>
                <a:schemeClr val="dk1"/>
              </a:solidFill>
              <a:latin typeface="Open Sans"/>
              <a:ea typeface="Open Sans"/>
              <a:cs typeface="Open Sans"/>
              <a:sym typeface="Open Sans"/>
            </a:endParaRPr>
          </a:p>
        </p:txBody>
      </p:sp>
      <p:sp>
        <p:nvSpPr>
          <p:cNvPr id="117" name="Google Shape;117;g3f338b875b8_2_338"/>
          <p:cNvSpPr/>
          <p:nvPr/>
        </p:nvSpPr>
        <p:spPr>
          <a:xfrm rot="5400000">
            <a:off x="-2646316" y="3229162"/>
            <a:ext cx="6044700" cy="399600"/>
          </a:xfrm>
          <a:prstGeom prst="rect">
            <a:avLst/>
          </a:prstGeom>
          <a:solidFill>
            <a:schemeClr val="dk1"/>
          </a:solidFill>
          <a:ln>
            <a:noFill/>
          </a:ln>
        </p:spPr>
        <p:txBody>
          <a:bodyPr anchorCtr="0" anchor="ctr" bIns="45700" lIns="91425" spcFirstLastPara="1" rIns="91425" wrap="square" tIns="2743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hyperlink" Target="https://www.ksde.gov/docs/default-source/ad/26-27-school-improvement-day-schedule-with-registration-links.pdf?sfvrsn=1081220c_4" TargetMode="External"/><Relationship Id="rId4" Type="http://schemas.openxmlformats.org/officeDocument/2006/relationships/hyperlink" Target="https://www.ksde.gov/docs/default-source/ad/kesa-implementation-resources-for-systems.pdf?sfvrsn=505b6430_19" TargetMode="External"/><Relationship Id="rId5" Type="http://schemas.openxmlformats.org/officeDocument/2006/relationships/hyperlink" Target="https://docs.google.com/spreadsheets/d/1b52ZTzLkeQ4heXLG01EmZtXT5nA5nSS1/copy?usp=sharing&amp;ouid=116744551115882794923&amp;rtpof=true&amp;sd=true" TargetMode="External"/><Relationship Id="rId6" Type="http://schemas.openxmlformats.org/officeDocument/2006/relationships/hyperlink" Target="https://docs.google.com/spreadsheets/d/1b52ZTzLkeQ4heXLG01EmZtXT5nA5nSS1/copy?usp=sharing&amp;ouid=116744551115882794923&amp;rtpof=true&amp;sd=true" TargetMode="External"/><Relationship Id="rId7" Type="http://schemas.openxmlformats.org/officeDocument/2006/relationships/hyperlink" Target="https://docs.google.com/spreadsheets/d/1b52ZTzLkeQ4heXLG01EmZtXT5nA5nSS1/copy?usp=sharing&amp;ouid=116744551115882794923&amp;rtpof=true&amp;sd=tru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hyperlink" Target="mailto:Amber.Miller@ksde.gov"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 Id="rId3" Type="http://schemas.openxmlformats.org/officeDocument/2006/relationships/hyperlink" Target="mailto:Mindy.Bruce@ksde.gov" TargetMode="External"/><Relationship Id="rId4" Type="http://schemas.openxmlformats.org/officeDocument/2006/relationships/hyperlink" Target="mailto:Amber.Miller@ksde.gov" TargetMode="External"/><Relationship Id="rId5" Type="http://schemas.openxmlformats.org/officeDocument/2006/relationships/hyperlink" Target="mailto:Jean.Rush@ksde.gov" TargetMode="External"/><Relationship Id="rId6" Type="http://schemas.openxmlformats.org/officeDocument/2006/relationships/hyperlink" Target="mailto:Rue.Huereca-Retana@ksde.gov" TargetMode="External"/><Relationship Id="rId7" Type="http://schemas.openxmlformats.org/officeDocument/2006/relationships/hyperlink" Target="mailto:Jay.Scott@ksde.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accreditation.ksde.gov/grad?org_no=State&amp;rptType=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25.png"/><Relationship Id="rId5" Type="http://schemas.openxmlformats.org/officeDocument/2006/relationships/image" Target="../media/image29.png"/><Relationship Id="rId6" Type="http://schemas.openxmlformats.org/officeDocument/2006/relationships/image" Target="../media/image24.png"/><Relationship Id="rId7" Type="http://schemas.openxmlformats.org/officeDocument/2006/relationships/image" Target="../media/image27.png"/><Relationship Id="rId8"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3f338b875b8_0_0"/>
          <p:cNvSpPr txBox="1"/>
          <p:nvPr>
            <p:ph type="title"/>
          </p:nvPr>
        </p:nvSpPr>
        <p:spPr>
          <a:xfrm>
            <a:off x="1893456" y="423334"/>
            <a:ext cx="8340300" cy="2713200"/>
          </a:xfrm>
          <a:prstGeom prst="rect">
            <a:avLst/>
          </a:prstGeom>
          <a:noFill/>
          <a:ln>
            <a:noFill/>
          </a:ln>
        </p:spPr>
        <p:txBody>
          <a:bodyPr anchorCtr="0" anchor="ctr" bIns="45700" lIns="91425" spcFirstLastPara="1" rIns="914400" wrap="square" tIns="45700">
            <a:noAutofit/>
          </a:bodyPr>
          <a:lstStyle/>
          <a:p>
            <a:pPr indent="0" lvl="0" marL="0" rtl="0" algn="l">
              <a:lnSpc>
                <a:spcPct val="100000"/>
              </a:lnSpc>
              <a:spcBef>
                <a:spcPts val="0"/>
              </a:spcBef>
              <a:spcAft>
                <a:spcPts val="0"/>
              </a:spcAft>
              <a:buClr>
                <a:schemeClr val="lt1"/>
              </a:buClr>
              <a:buSzPts val="6600"/>
              <a:buFont typeface="Open Sans SemiBold"/>
              <a:buNone/>
            </a:pPr>
            <a:r>
              <a:rPr lang="en-US"/>
              <a:t>West Region/Cohort</a:t>
            </a:r>
            <a:endParaRPr/>
          </a:p>
          <a:p>
            <a:pPr indent="0" lvl="0" marL="0" rtl="0" algn="l">
              <a:lnSpc>
                <a:spcPct val="100000"/>
              </a:lnSpc>
              <a:spcBef>
                <a:spcPts val="0"/>
              </a:spcBef>
              <a:spcAft>
                <a:spcPts val="0"/>
              </a:spcAft>
              <a:buClr>
                <a:schemeClr val="lt1"/>
              </a:buClr>
              <a:buSzPts val="6600"/>
              <a:buFont typeface="Open Sans SemiBold"/>
              <a:buNone/>
            </a:pPr>
            <a:r>
              <a:rPr lang="en-US"/>
              <a:t>Meeting</a:t>
            </a:r>
            <a:endParaRPr/>
          </a:p>
        </p:txBody>
      </p:sp>
      <p:sp>
        <p:nvSpPr>
          <p:cNvPr id="292" name="Google Shape;292;g3f338b875b8_0_0"/>
          <p:cNvSpPr txBox="1"/>
          <p:nvPr>
            <p:ph idx="1" type="body"/>
          </p:nvPr>
        </p:nvSpPr>
        <p:spPr>
          <a:xfrm>
            <a:off x="1893456" y="3246268"/>
            <a:ext cx="8340300" cy="15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US" sz="2800"/>
              <a:t>Great Ideas in Education Conference</a:t>
            </a:r>
            <a:endParaRPr sz="2800"/>
          </a:p>
          <a:p>
            <a:pPr indent="0" lvl="0" marL="0" rtl="0" algn="l">
              <a:lnSpc>
                <a:spcPct val="100000"/>
              </a:lnSpc>
              <a:spcBef>
                <a:spcPts val="0"/>
              </a:spcBef>
              <a:spcAft>
                <a:spcPts val="0"/>
              </a:spcAft>
              <a:buClr>
                <a:schemeClr val="lt1"/>
              </a:buClr>
              <a:buSzPts val="1800"/>
              <a:buNone/>
            </a:pPr>
            <a:r>
              <a:rPr lang="en-US" sz="2800"/>
              <a:t>July 2026</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g3f4357fb10a_0_10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Before Your School Improvement Day</a:t>
            </a:r>
            <a:endParaRPr/>
          </a:p>
        </p:txBody>
      </p:sp>
      <p:sp>
        <p:nvSpPr>
          <p:cNvPr id="427" name="Google Shape;427;g3f4357fb10a_0_108"/>
          <p:cNvSpPr txBox="1"/>
          <p:nvPr>
            <p:ph idx="1" type="body"/>
          </p:nvPr>
        </p:nvSpPr>
        <p:spPr>
          <a:xfrm>
            <a:off x="838200" y="1644073"/>
            <a:ext cx="10515600" cy="4533000"/>
          </a:xfrm>
          <a:prstGeom prst="rect">
            <a:avLst/>
          </a:prstGeom>
          <a:noFill/>
          <a:ln>
            <a:noFill/>
          </a:ln>
        </p:spPr>
        <p:txBody>
          <a:bodyPr anchorCtr="0" anchor="t" bIns="45700" lIns="91425" spcFirstLastPara="1" rIns="91425" wrap="square" tIns="45700">
            <a:normAutofit/>
          </a:bodyPr>
          <a:lstStyle/>
          <a:p>
            <a:pPr indent="-393700" lvl="0" marL="457200" rtl="0" algn="l">
              <a:lnSpc>
                <a:spcPct val="100000"/>
              </a:lnSpc>
              <a:spcBef>
                <a:spcPts val="0"/>
              </a:spcBef>
              <a:spcAft>
                <a:spcPts val="0"/>
              </a:spcAft>
              <a:buClr>
                <a:srgbClr val="000000"/>
              </a:buClr>
              <a:buSzPts val="2600"/>
              <a:buFont typeface="Open Sans Light"/>
              <a:buChar char="∙"/>
            </a:pPr>
            <a:r>
              <a:rPr b="1" lang="en-US" sz="2600">
                <a:solidFill>
                  <a:srgbClr val="000000"/>
                </a:solidFill>
                <a:latin typeface="Open Sans"/>
                <a:ea typeface="Open Sans"/>
                <a:cs typeface="Open Sans"/>
                <a:sym typeface="Open Sans"/>
              </a:rPr>
              <a:t>Register</a:t>
            </a:r>
            <a:r>
              <a:rPr lang="en-US" sz="2600">
                <a:solidFill>
                  <a:srgbClr val="000000"/>
                </a:solidFill>
              </a:rPr>
              <a:t> all who will attend:  </a:t>
            </a:r>
            <a:r>
              <a:rPr lang="en-US" sz="2600" u="sng">
                <a:solidFill>
                  <a:schemeClr val="hlink"/>
                </a:solidFill>
                <a:hlinkClick r:id="rId3"/>
              </a:rPr>
              <a:t>26-27 School Improvement Day Schedule with Registration Links</a:t>
            </a:r>
            <a:r>
              <a:rPr lang="en-US" sz="2600">
                <a:solidFill>
                  <a:srgbClr val="000000"/>
                </a:solidFill>
              </a:rPr>
              <a:t>.</a:t>
            </a:r>
            <a:endParaRPr sz="2600">
              <a:solidFill>
                <a:srgbClr val="000000"/>
              </a:solidFill>
            </a:endParaRPr>
          </a:p>
          <a:p>
            <a:pPr indent="0" lvl="0" marL="457200" rtl="0" algn="l">
              <a:lnSpc>
                <a:spcPct val="100000"/>
              </a:lnSpc>
              <a:spcBef>
                <a:spcPts val="600"/>
              </a:spcBef>
              <a:spcAft>
                <a:spcPts val="0"/>
              </a:spcAft>
              <a:buSzPts val="2118"/>
              <a:buNone/>
            </a:pPr>
            <a:r>
              <a:t/>
            </a:r>
            <a:endParaRPr sz="2600">
              <a:solidFill>
                <a:srgbClr val="000000"/>
              </a:solidFill>
            </a:endParaRPr>
          </a:p>
          <a:p>
            <a:pPr indent="-393700" lvl="0" marL="457200" rtl="0" algn="l">
              <a:lnSpc>
                <a:spcPct val="100000"/>
              </a:lnSpc>
              <a:spcBef>
                <a:spcPts val="600"/>
              </a:spcBef>
              <a:spcAft>
                <a:spcPts val="0"/>
              </a:spcAft>
              <a:buClr>
                <a:srgbClr val="000000"/>
              </a:buClr>
              <a:buSzPts val="2600"/>
              <a:buFont typeface="Open Sans Light"/>
              <a:buChar char="∙"/>
            </a:pPr>
            <a:r>
              <a:rPr b="1" lang="en-US" sz="2600">
                <a:solidFill>
                  <a:srgbClr val="000000"/>
                </a:solidFill>
                <a:latin typeface="Open Sans"/>
                <a:ea typeface="Open Sans"/>
                <a:cs typeface="Open Sans"/>
                <a:sym typeface="Open Sans"/>
              </a:rPr>
              <a:t>Prepare </a:t>
            </a:r>
            <a:r>
              <a:rPr lang="en-US" sz="2600">
                <a:solidFill>
                  <a:srgbClr val="000000"/>
                </a:solidFill>
              </a:rPr>
              <a:t>your KESA DLT for the System Share-outs at the beginning of the Day using the </a:t>
            </a:r>
            <a:r>
              <a:rPr lang="en-US" sz="2600" u="sng">
                <a:solidFill>
                  <a:schemeClr val="hlink"/>
                </a:solidFill>
                <a:hlinkClick r:id="rId4"/>
              </a:rPr>
              <a:t>Implementation Standards/Indicators &amp; Share-out Questions</a:t>
            </a:r>
            <a:r>
              <a:rPr lang="en-US" sz="2600">
                <a:solidFill>
                  <a:srgbClr val="000000"/>
                </a:solidFill>
              </a:rPr>
              <a:t>.</a:t>
            </a:r>
            <a:endParaRPr sz="2600">
              <a:solidFill>
                <a:srgbClr val="000000"/>
              </a:solidFill>
            </a:endParaRPr>
          </a:p>
          <a:p>
            <a:pPr indent="0" lvl="0" marL="457200" rtl="0" algn="l">
              <a:lnSpc>
                <a:spcPct val="100000"/>
              </a:lnSpc>
              <a:spcBef>
                <a:spcPts val="600"/>
              </a:spcBef>
              <a:spcAft>
                <a:spcPts val="0"/>
              </a:spcAft>
              <a:buSzPts val="2118"/>
              <a:buNone/>
            </a:pPr>
            <a:r>
              <a:t/>
            </a:r>
            <a:endParaRPr sz="2600">
              <a:solidFill>
                <a:srgbClr val="000000"/>
              </a:solidFill>
            </a:endParaRPr>
          </a:p>
          <a:p>
            <a:pPr indent="-393700" lvl="0" marL="457200" rtl="0" algn="l">
              <a:lnSpc>
                <a:spcPct val="100000"/>
              </a:lnSpc>
              <a:spcBef>
                <a:spcPts val="600"/>
              </a:spcBef>
              <a:spcAft>
                <a:spcPts val="0"/>
              </a:spcAft>
              <a:buClr>
                <a:srgbClr val="000000"/>
              </a:buClr>
              <a:buSzPts val="2600"/>
              <a:buFont typeface="Open Sans Light"/>
              <a:buChar char="∙"/>
            </a:pPr>
            <a:r>
              <a:rPr b="1" lang="en-US" sz="2600">
                <a:solidFill>
                  <a:srgbClr val="000000"/>
                </a:solidFill>
                <a:latin typeface="Open Sans"/>
                <a:ea typeface="Open Sans"/>
                <a:cs typeface="Open Sans"/>
                <a:sym typeface="Open Sans"/>
              </a:rPr>
              <a:t>Download </a:t>
            </a:r>
            <a:r>
              <a:rPr lang="en-US" sz="2600">
                <a:solidFill>
                  <a:srgbClr val="000000"/>
                </a:solidFill>
              </a:rPr>
              <a:t>the updated </a:t>
            </a:r>
            <a:r>
              <a:rPr lang="en-US" sz="2600" u="sng">
                <a:solidFill>
                  <a:schemeClr val="hlink"/>
                </a:solidFill>
                <a:hlinkClick r:id="rId5"/>
                <a:extLst>
                  <a:ext uri="http://customooxmlschemas.google.com/">
                    <go:slidesCustomData xmlns:go="http://customooxmlschemas.google.com/" textRoundtripDataId="0"/>
                  </a:ext>
                </a:extLst>
              </a:rPr>
              <a:t>Action P</a:t>
            </a:r>
            <a:r>
              <a:rPr lang="en-US" sz="2600" u="sng">
                <a:solidFill>
                  <a:schemeClr val="hlink"/>
                </a:solidFill>
                <a:hlinkClick r:id="rId6"/>
                <a:extLst>
                  <a:ext uri="http://customooxmlschemas.google.com/">
                    <go:slidesCustomData xmlns:go="http://customooxmlschemas.google.com/" textRoundtripDataId="1"/>
                  </a:ext>
                </a:extLst>
              </a:rPr>
              <a:t>lan </a:t>
            </a:r>
            <a:r>
              <a:rPr lang="en-US" sz="2600" u="sng">
                <a:solidFill>
                  <a:schemeClr val="hlink"/>
                </a:solidFill>
                <a:hlinkClick r:id="rId7"/>
                <a:extLst>
                  <a:ext uri="http://customooxmlschemas.google.com/">
                    <go:slidesCustomData xmlns:go="http://customooxmlschemas.google.com/" textRoundtripDataId="2"/>
                  </a:ext>
                </a:extLst>
              </a:rPr>
              <a:t>Template</a:t>
            </a:r>
            <a:r>
              <a:rPr lang="en-US" sz="2600">
                <a:solidFill>
                  <a:srgbClr val="000000"/>
                </a:solidFill>
              </a:rPr>
              <a:t> so you can prepare a rough draft of your 26-27 action plan.</a:t>
            </a:r>
            <a:endParaRPr sz="2600">
              <a:solidFill>
                <a:srgbClr val="000000"/>
              </a:solidFill>
            </a:endParaRPr>
          </a:p>
          <a:p>
            <a:pPr indent="0" lvl="0" marL="0" rtl="0" algn="l">
              <a:lnSpc>
                <a:spcPct val="100000"/>
              </a:lnSpc>
              <a:spcBef>
                <a:spcPts val="600"/>
              </a:spcBef>
              <a:spcAft>
                <a:spcPts val="0"/>
              </a:spcAft>
              <a:buSzPts val="1800"/>
              <a:buNone/>
            </a:pPr>
            <a:r>
              <a:t/>
            </a:r>
            <a:endParaRPr sz="30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3f4357fb10a_0_119"/>
          <p:cNvSpPr txBox="1"/>
          <p:nvPr>
            <p:ph type="title"/>
          </p:nvPr>
        </p:nvSpPr>
        <p:spPr>
          <a:xfrm>
            <a:off x="838200" y="365125"/>
            <a:ext cx="10515600" cy="8358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3200"/>
              <a:buFont typeface="Open Sans SemiBold"/>
              <a:buNone/>
            </a:pPr>
            <a:r>
              <a:rPr lang="en-US" sz="3600"/>
              <a:t>During your School Improvement Day</a:t>
            </a:r>
            <a:endParaRPr sz="3600"/>
          </a:p>
        </p:txBody>
      </p:sp>
      <p:sp>
        <p:nvSpPr>
          <p:cNvPr id="434" name="Google Shape;434;g3f4357fb10a_0_119"/>
          <p:cNvSpPr txBox="1"/>
          <p:nvPr>
            <p:ph idx="4294967295" type="body"/>
          </p:nvPr>
        </p:nvSpPr>
        <p:spPr>
          <a:xfrm>
            <a:off x="658125" y="1786225"/>
            <a:ext cx="11122500" cy="4788000"/>
          </a:xfrm>
          <a:prstGeom prst="rect">
            <a:avLst/>
          </a:prstGeom>
          <a:noFill/>
          <a:ln>
            <a:noFill/>
          </a:ln>
        </p:spPr>
        <p:txBody>
          <a:bodyPr anchorCtr="0" anchor="t" bIns="45700" lIns="91425" spcFirstLastPara="1" rIns="91425" wrap="square" tIns="45700">
            <a:normAutofit fontScale="92500" lnSpcReduction="20000"/>
          </a:bodyPr>
          <a:lstStyle/>
          <a:p>
            <a:pPr indent="-436282" lvl="0" marL="457200" rtl="0" algn="l">
              <a:lnSpc>
                <a:spcPct val="100000"/>
              </a:lnSpc>
              <a:spcBef>
                <a:spcPts val="600"/>
              </a:spcBef>
              <a:spcAft>
                <a:spcPts val="0"/>
              </a:spcAft>
              <a:buSzPct val="99972"/>
              <a:buChar char="●"/>
            </a:pPr>
            <a:r>
              <a:rPr lang="en-US" sz="3535"/>
              <a:t>System Share-outs on implementation of 25-26 KESA Action Plan</a:t>
            </a:r>
            <a:endParaRPr sz="3535"/>
          </a:p>
          <a:p>
            <a:pPr indent="0" lvl="0" marL="0" rtl="0" algn="l">
              <a:lnSpc>
                <a:spcPct val="100000"/>
              </a:lnSpc>
              <a:spcBef>
                <a:spcPts val="600"/>
              </a:spcBef>
              <a:spcAft>
                <a:spcPts val="0"/>
              </a:spcAft>
              <a:buSzPct val="61164"/>
              <a:buNone/>
            </a:pPr>
            <a:r>
              <a:t/>
            </a:r>
            <a:endParaRPr sz="3535"/>
          </a:p>
          <a:p>
            <a:pPr indent="-436282" lvl="0" marL="457200" rtl="0" algn="l">
              <a:lnSpc>
                <a:spcPct val="100000"/>
              </a:lnSpc>
              <a:spcBef>
                <a:spcPts val="600"/>
              </a:spcBef>
              <a:spcAft>
                <a:spcPts val="0"/>
              </a:spcAft>
              <a:buSzPct val="99972"/>
              <a:buChar char="●"/>
            </a:pPr>
            <a:r>
              <a:rPr lang="en-US" sz="3535"/>
              <a:t>Reflect on implementation of 25-26 KESA Action Plan through collaboration</a:t>
            </a:r>
            <a:endParaRPr sz="3535"/>
          </a:p>
          <a:p>
            <a:pPr indent="0" lvl="0" marL="0" rtl="0" algn="l">
              <a:lnSpc>
                <a:spcPct val="100000"/>
              </a:lnSpc>
              <a:spcBef>
                <a:spcPts val="600"/>
              </a:spcBef>
              <a:spcAft>
                <a:spcPts val="0"/>
              </a:spcAft>
              <a:buSzPct val="61164"/>
              <a:buNone/>
            </a:pPr>
            <a:r>
              <a:t/>
            </a:r>
            <a:endParaRPr sz="3535"/>
          </a:p>
          <a:p>
            <a:pPr indent="-436282" lvl="0" marL="457200" rtl="0" algn="l">
              <a:lnSpc>
                <a:spcPct val="100000"/>
              </a:lnSpc>
              <a:spcBef>
                <a:spcPts val="600"/>
              </a:spcBef>
              <a:spcAft>
                <a:spcPts val="0"/>
              </a:spcAft>
              <a:buSzPct val="99972"/>
              <a:buChar char="●"/>
            </a:pPr>
            <a:r>
              <a:rPr lang="en-US" sz="3535"/>
              <a:t>Identify Current State in Fundamentals &amp; Structures</a:t>
            </a:r>
            <a:endParaRPr sz="3535"/>
          </a:p>
          <a:p>
            <a:pPr indent="0" lvl="0" marL="0" rtl="0" algn="l">
              <a:lnSpc>
                <a:spcPct val="100000"/>
              </a:lnSpc>
              <a:spcBef>
                <a:spcPts val="600"/>
              </a:spcBef>
              <a:spcAft>
                <a:spcPts val="0"/>
              </a:spcAft>
              <a:buSzPct val="61164"/>
              <a:buNone/>
            </a:pPr>
            <a:r>
              <a:t/>
            </a:r>
            <a:endParaRPr sz="3535"/>
          </a:p>
          <a:p>
            <a:pPr indent="-436282" lvl="0" marL="457200" rtl="0" algn="l">
              <a:lnSpc>
                <a:spcPct val="100000"/>
              </a:lnSpc>
              <a:spcBef>
                <a:spcPts val="600"/>
              </a:spcBef>
              <a:spcAft>
                <a:spcPts val="0"/>
              </a:spcAft>
              <a:buSzPct val="99972"/>
              <a:buChar char="●"/>
            </a:pPr>
            <a:r>
              <a:rPr lang="en-US" sz="3535"/>
              <a:t>Create a rough draft of your 26-27 KESA Action Plan</a:t>
            </a:r>
            <a:endParaRPr sz="3535"/>
          </a:p>
          <a:p>
            <a:pPr indent="-184150" lvl="0" marL="514350" rtl="0" algn="l">
              <a:lnSpc>
                <a:spcPct val="100000"/>
              </a:lnSpc>
              <a:spcBef>
                <a:spcPts val="600"/>
              </a:spcBef>
              <a:spcAft>
                <a:spcPts val="0"/>
              </a:spcAft>
              <a:buSzPct val="80000"/>
              <a:buFont typeface="Arial"/>
              <a:buNone/>
            </a:pPr>
            <a:r>
              <a:t/>
            </a:r>
            <a:endParaRPr sz="2000"/>
          </a:p>
          <a:p>
            <a:pPr indent="0" lvl="0" marL="457200" rtl="0" algn="l">
              <a:lnSpc>
                <a:spcPct val="100000"/>
              </a:lnSpc>
              <a:spcBef>
                <a:spcPts val="600"/>
              </a:spcBef>
              <a:spcAft>
                <a:spcPts val="0"/>
              </a:spcAft>
              <a:buSzPct val="108108"/>
              <a:buNone/>
            </a:pPr>
            <a:r>
              <a:t/>
            </a:r>
            <a:endParaRPr/>
          </a:p>
        </p:txBody>
      </p:sp>
      <p:sp>
        <p:nvSpPr>
          <p:cNvPr id="435" name="Google Shape;435;g3f4357fb10a_0_119"/>
          <p:cNvSpPr txBox="1"/>
          <p:nvPr>
            <p:ph idx="1" type="body"/>
          </p:nvPr>
        </p:nvSpPr>
        <p:spPr>
          <a:xfrm>
            <a:off x="736550" y="1578123"/>
            <a:ext cx="10515600" cy="4533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600"/>
              </a:spcBef>
              <a:spcAft>
                <a:spcPts val="0"/>
              </a:spcAft>
              <a:buSzPts val="1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3f4357fb10a_0_232"/>
          <p:cNvSpPr txBox="1"/>
          <p:nvPr/>
        </p:nvSpPr>
        <p:spPr>
          <a:xfrm>
            <a:off x="4049300" y="1796375"/>
            <a:ext cx="4873200" cy="231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chemeClr val="dk1"/>
                </a:solidFill>
                <a:latin typeface="Open Sans"/>
                <a:ea typeface="Open Sans"/>
                <a:cs typeface="Open Sans"/>
                <a:sym typeface="Open Sans"/>
              </a:rPr>
              <a:t>Q &amp; A</a:t>
            </a:r>
            <a:endParaRPr b="1" i="0" sz="7200" u="none" cap="none" strike="noStrike">
              <a:solidFill>
                <a:schemeClr val="dk1"/>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3f82b98d5a2_0_0"/>
          <p:cNvSpPr txBox="1"/>
          <p:nvPr>
            <p:ph type="title"/>
          </p:nvPr>
        </p:nvSpPr>
        <p:spPr>
          <a:xfrm>
            <a:off x="838200" y="269875"/>
            <a:ext cx="5053200" cy="1073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Implementation Collaboration</a:t>
            </a:r>
            <a:endParaRPr/>
          </a:p>
        </p:txBody>
      </p:sp>
      <p:sp>
        <p:nvSpPr>
          <p:cNvPr id="448" name="Google Shape;448;g3f82b98d5a2_0_0"/>
          <p:cNvSpPr txBox="1"/>
          <p:nvPr>
            <p:ph idx="1" type="body"/>
          </p:nvPr>
        </p:nvSpPr>
        <p:spPr>
          <a:xfrm>
            <a:off x="838200" y="1215300"/>
            <a:ext cx="4454100" cy="4323000"/>
          </a:xfrm>
          <a:prstGeom prst="rect">
            <a:avLst/>
          </a:prstGeom>
        </p:spPr>
        <p:txBody>
          <a:bodyPr anchorCtr="0" anchor="t" bIns="45700" lIns="91425" spcFirstLastPara="1" rIns="91425" wrap="square" tIns="45700">
            <a:noAutofit/>
          </a:bodyPr>
          <a:lstStyle/>
          <a:p>
            <a:pPr indent="0" lvl="0" marL="0" rtl="0" algn="l">
              <a:spcBef>
                <a:spcPts val="600"/>
              </a:spcBef>
              <a:spcAft>
                <a:spcPts val="0"/>
              </a:spcAft>
              <a:buNone/>
            </a:pPr>
            <a:r>
              <a:t/>
            </a:r>
            <a:endParaRPr/>
          </a:p>
          <a:p>
            <a:pPr indent="-355600" lvl="0" marL="457200" rtl="0" algn="l">
              <a:spcBef>
                <a:spcPts val="600"/>
              </a:spcBef>
              <a:spcAft>
                <a:spcPts val="0"/>
              </a:spcAft>
              <a:buSzPts val="2000"/>
              <a:buChar char="●"/>
            </a:pPr>
            <a:r>
              <a:rPr lang="en-US"/>
              <a:t>Small group, discuss:</a:t>
            </a:r>
            <a:endParaRPr/>
          </a:p>
          <a:p>
            <a:pPr indent="-355600" lvl="1" marL="914400" rtl="0" algn="l">
              <a:spcBef>
                <a:spcPts val="0"/>
              </a:spcBef>
              <a:spcAft>
                <a:spcPts val="0"/>
              </a:spcAft>
              <a:buSzPts val="2000"/>
              <a:buChar char="○"/>
            </a:pPr>
            <a:r>
              <a:rPr lang="en-US" sz="2000"/>
              <a:t>What is one implementation success to this point you are most proud of?</a:t>
            </a:r>
            <a:endParaRPr sz="2000"/>
          </a:p>
          <a:p>
            <a:pPr indent="-355600" lvl="1" marL="914400" rtl="0" algn="l">
              <a:spcBef>
                <a:spcPts val="0"/>
              </a:spcBef>
              <a:spcAft>
                <a:spcPts val="0"/>
              </a:spcAft>
              <a:buSzPts val="2000"/>
              <a:buChar char="○"/>
            </a:pPr>
            <a:r>
              <a:rPr lang="en-US" sz="2000"/>
              <a:t>What has been the most significant challenge or barrier so far?</a:t>
            </a:r>
            <a:endParaRPr sz="2000"/>
          </a:p>
          <a:p>
            <a:pPr indent="0" lvl="0" marL="0" rtl="0" algn="l">
              <a:spcBef>
                <a:spcPts val="600"/>
              </a:spcBef>
              <a:spcAft>
                <a:spcPts val="0"/>
              </a:spcAft>
              <a:buNone/>
            </a:pPr>
            <a:r>
              <a:t/>
            </a:r>
            <a:endParaRPr/>
          </a:p>
          <a:p>
            <a:pPr indent="-355600" lvl="0" marL="457200" rtl="0" algn="l">
              <a:spcBef>
                <a:spcPts val="600"/>
              </a:spcBef>
              <a:spcAft>
                <a:spcPts val="0"/>
              </a:spcAft>
              <a:buSzPts val="2000"/>
              <a:buChar char="●"/>
            </a:pPr>
            <a:r>
              <a:rPr lang="en-US"/>
              <a:t>Large group, share:</a:t>
            </a:r>
            <a:endParaRPr/>
          </a:p>
          <a:p>
            <a:pPr indent="-355600" lvl="1" marL="914400" rtl="0" algn="l">
              <a:spcBef>
                <a:spcPts val="0"/>
              </a:spcBef>
              <a:spcAft>
                <a:spcPts val="0"/>
              </a:spcAft>
              <a:buSzPts val="2000"/>
              <a:buChar char="○"/>
            </a:pPr>
            <a:r>
              <a:rPr lang="en-US" sz="2000"/>
              <a:t>Common successes</a:t>
            </a:r>
            <a:endParaRPr sz="2000"/>
          </a:p>
          <a:p>
            <a:pPr indent="-355600" lvl="1" marL="914400" rtl="0" algn="l">
              <a:spcBef>
                <a:spcPts val="0"/>
              </a:spcBef>
              <a:spcAft>
                <a:spcPts val="0"/>
              </a:spcAft>
              <a:buSzPts val="2000"/>
              <a:buChar char="○"/>
            </a:pPr>
            <a:r>
              <a:rPr lang="en-US" sz="2000"/>
              <a:t>Common challenges</a:t>
            </a:r>
            <a:endParaRPr sz="2000"/>
          </a:p>
          <a:p>
            <a:pPr indent="0" lvl="0" marL="0" rtl="0" algn="l">
              <a:spcBef>
                <a:spcPts val="600"/>
              </a:spcBef>
              <a:spcAft>
                <a:spcPts val="0"/>
              </a:spcAft>
              <a:buNone/>
            </a:pPr>
            <a:r>
              <a:t/>
            </a:r>
            <a:endParaRPr/>
          </a:p>
          <a:p>
            <a:pPr indent="-355600" lvl="0" marL="457200" rtl="0" algn="l">
              <a:spcBef>
                <a:spcPts val="600"/>
              </a:spcBef>
              <a:spcAft>
                <a:spcPts val="0"/>
              </a:spcAft>
              <a:buSzPts val="2000"/>
              <a:buChar char="●"/>
            </a:pPr>
            <a:r>
              <a:rPr lang="en-US"/>
              <a:t>Please be sure to share contact information at your table.</a:t>
            </a:r>
            <a:endParaRPr/>
          </a:p>
          <a:p>
            <a:pPr indent="0" lvl="0" marL="0" rtl="0" algn="l">
              <a:spcBef>
                <a:spcPts val="600"/>
              </a:spcBef>
              <a:spcAft>
                <a:spcPts val="0"/>
              </a:spcAft>
              <a:buNone/>
            </a:pPr>
            <a:r>
              <a:t/>
            </a:r>
            <a:endParaRPr sz="2300"/>
          </a:p>
        </p:txBody>
      </p:sp>
      <p:sp>
        <p:nvSpPr>
          <p:cNvPr id="449" name="Google Shape;449;g3f82b98d5a2_0_0"/>
          <p:cNvSpPr txBox="1"/>
          <p:nvPr>
            <p:ph idx="2" type="body"/>
          </p:nvPr>
        </p:nvSpPr>
        <p:spPr>
          <a:xfrm>
            <a:off x="6172200" y="1800447"/>
            <a:ext cx="5181600" cy="4376400"/>
          </a:xfrm>
          <a:prstGeom prst="rect">
            <a:avLst/>
          </a:prstGeom>
        </p:spPr>
        <p:txBody>
          <a:bodyPr anchorCtr="0" anchor="t" bIns="45700" lIns="91425" spcFirstLastPara="1" rIns="91425" wrap="square" tIns="45700">
            <a:noAutofit/>
          </a:bodyPr>
          <a:lstStyle/>
          <a:p>
            <a:pPr indent="0" lvl="0" marL="0" rtl="0" algn="l">
              <a:spcBef>
                <a:spcPts val="600"/>
              </a:spcBef>
              <a:spcAft>
                <a:spcPts val="0"/>
              </a:spcAft>
              <a:buNone/>
            </a:pPr>
            <a:r>
              <a:t/>
            </a:r>
            <a:endParaRPr/>
          </a:p>
        </p:txBody>
      </p:sp>
      <p:pic>
        <p:nvPicPr>
          <p:cNvPr id="450" name="Google Shape;450;g3f82b98d5a2_0_0"/>
          <p:cNvPicPr preferRelativeResize="0"/>
          <p:nvPr/>
        </p:nvPicPr>
        <p:blipFill>
          <a:blip r:embed="rId3">
            <a:alphaModFix/>
          </a:blip>
          <a:stretch>
            <a:fillRect/>
          </a:stretch>
        </p:blipFill>
        <p:spPr>
          <a:xfrm>
            <a:off x="5891275" y="511475"/>
            <a:ext cx="5962650" cy="57306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g3f4357fb10a_0_247"/>
          <p:cNvSpPr txBox="1"/>
          <p:nvPr>
            <p:ph idx="1" type="body"/>
          </p:nvPr>
        </p:nvSpPr>
        <p:spPr>
          <a:xfrm>
            <a:off x="838200" y="1644073"/>
            <a:ext cx="10515600" cy="4533000"/>
          </a:xfrm>
          <a:prstGeom prst="rect">
            <a:avLst/>
          </a:prstGeom>
          <a:noFill/>
          <a:ln>
            <a:noFill/>
          </a:ln>
        </p:spPr>
        <p:txBody>
          <a:bodyPr anchorCtr="0" anchor="t" bIns="45700" lIns="91425" spcFirstLastPara="1" rIns="91425" wrap="square" tIns="45700">
            <a:normAutofit/>
          </a:bodyPr>
          <a:lstStyle/>
          <a:p>
            <a:pPr indent="-342900" lvl="0" marL="457200" rtl="0" algn="l">
              <a:lnSpc>
                <a:spcPct val="100000"/>
              </a:lnSpc>
              <a:spcBef>
                <a:spcPts val="600"/>
              </a:spcBef>
              <a:spcAft>
                <a:spcPts val="0"/>
              </a:spcAft>
              <a:buSzPts val="1800"/>
              <a:buChar char="●"/>
            </a:pPr>
            <a:r>
              <a:rPr lang="en-US"/>
              <a:t>Dr. Amber Miller-West Regional </a:t>
            </a:r>
            <a:r>
              <a:rPr lang="en-US"/>
              <a:t>Executive</a:t>
            </a:r>
            <a:r>
              <a:rPr lang="en-US"/>
              <a:t>- </a:t>
            </a:r>
            <a:r>
              <a:rPr lang="en-US" u="sng">
                <a:solidFill>
                  <a:schemeClr val="hlink"/>
                </a:solidFill>
                <a:hlinkClick r:id="rId3"/>
              </a:rPr>
              <a:t>Amber.Miller@ksde.gov</a:t>
            </a:r>
            <a:r>
              <a:rPr lang="en-US"/>
              <a:t> 620-214-1155</a:t>
            </a:r>
            <a:endParaRPr/>
          </a:p>
          <a:p>
            <a:pPr indent="0" lvl="0" marL="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Fundamental Panel Discussions tomorrow morning (can extend your collaborative conversations from this meeting)</a:t>
            </a:r>
            <a:endParaRPr/>
          </a:p>
          <a:p>
            <a:pPr indent="0" lvl="0" marL="0" rtl="0" algn="l">
              <a:lnSpc>
                <a:spcPct val="100000"/>
              </a:lnSpc>
              <a:spcBef>
                <a:spcPts val="600"/>
              </a:spcBef>
              <a:spcAft>
                <a:spcPts val="0"/>
              </a:spcAft>
              <a:buSzPts val="1800"/>
              <a:buNone/>
            </a:pPr>
            <a:r>
              <a:t/>
            </a:r>
            <a:endParaRPr/>
          </a:p>
          <a:p>
            <a:pPr indent="-342900" lvl="0" marL="457200" rtl="0" algn="l">
              <a:lnSpc>
                <a:spcPct val="100000"/>
              </a:lnSpc>
              <a:spcBef>
                <a:spcPts val="600"/>
              </a:spcBef>
              <a:spcAft>
                <a:spcPts val="0"/>
              </a:spcAft>
              <a:buSzPts val="1800"/>
              <a:buChar char="●"/>
            </a:pPr>
            <a:r>
              <a:rPr lang="en-US"/>
              <a:t>School Improvement Day Prep Meetings</a:t>
            </a:r>
            <a:endParaRPr/>
          </a:p>
        </p:txBody>
      </p:sp>
      <p:sp>
        <p:nvSpPr>
          <p:cNvPr id="457" name="Google Shape;457;g3f4357fb10a_0_24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Wrap-up</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3f4357fb10a_0_253"/>
          <p:cNvSpPr txBox="1"/>
          <p:nvPr>
            <p:ph idx="1" type="body"/>
          </p:nvPr>
        </p:nvSpPr>
        <p:spPr>
          <a:xfrm>
            <a:off x="935425" y="3322875"/>
            <a:ext cx="5051400" cy="2423700"/>
          </a:xfrm>
          <a:prstGeom prst="rect">
            <a:avLst/>
          </a:prstGeom>
          <a:noFill/>
          <a:ln>
            <a:noFill/>
          </a:ln>
        </p:spPr>
        <p:txBody>
          <a:bodyPr anchorCtr="0" anchor="ctr" bIns="45700" lIns="91425" spcFirstLastPara="1" rIns="91425" wrap="square" tIns="45700">
            <a:normAutofit fontScale="25000" lnSpcReduction="20000"/>
          </a:bodyPr>
          <a:lstStyle/>
          <a:p>
            <a:pPr indent="-304791" lvl="0" marL="609583" rtl="0" algn="l">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Mindy Bruce, Central Regional Executive</a:t>
            </a:r>
            <a:endParaRPr>
              <a:latin typeface="Open Sans SemiBold"/>
              <a:ea typeface="Open Sans SemiBold"/>
              <a:cs typeface="Open Sans SemiBold"/>
              <a:sym typeface="Open Sans SemiBold"/>
            </a:endParaRPr>
          </a:p>
          <a:p>
            <a:pPr indent="0" lvl="0" marL="304792" rtl="0" algn="l">
              <a:lnSpc>
                <a:spcPct val="100000"/>
              </a:lnSpc>
              <a:spcBef>
                <a:spcPts val="600"/>
              </a:spcBef>
              <a:spcAft>
                <a:spcPts val="0"/>
              </a:spcAft>
              <a:buSzPct val="83333"/>
              <a:buNone/>
            </a:pPr>
            <a:r>
              <a:rPr lang="en-US" sz="7200" u="sng">
                <a:solidFill>
                  <a:schemeClr val="hlink"/>
                </a:solidFill>
                <a:hlinkClick r:id="rId3"/>
              </a:rPr>
              <a:t>Mindy.Bruce@ksde.gov</a:t>
            </a:r>
            <a:endParaRPr sz="7200"/>
          </a:p>
          <a:p>
            <a:pPr indent="0" lvl="0" marL="304792" rtl="0" algn="l">
              <a:lnSpc>
                <a:spcPct val="100000"/>
              </a:lnSpc>
              <a:spcBef>
                <a:spcPts val="600"/>
              </a:spcBef>
              <a:spcAft>
                <a:spcPts val="0"/>
              </a:spcAft>
              <a:buSzPct val="83333"/>
              <a:buNone/>
            </a:pPr>
            <a:r>
              <a:t/>
            </a:r>
            <a:endParaRPr sz="7200"/>
          </a:p>
          <a:p>
            <a:pPr indent="-304791" lvl="0" marL="609583" rtl="0" algn="l">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Amber Miller, West Regional Executive</a:t>
            </a:r>
            <a:endParaRPr>
              <a:latin typeface="Open Sans SemiBold"/>
              <a:ea typeface="Open Sans SemiBold"/>
              <a:cs typeface="Open Sans SemiBold"/>
              <a:sym typeface="Open Sans SemiBold"/>
            </a:endParaRPr>
          </a:p>
          <a:p>
            <a:pPr indent="-304791" lvl="0" marL="609583" rtl="0" algn="l">
              <a:lnSpc>
                <a:spcPct val="100000"/>
              </a:lnSpc>
              <a:spcBef>
                <a:spcPts val="600"/>
              </a:spcBef>
              <a:spcAft>
                <a:spcPts val="0"/>
              </a:spcAft>
              <a:buSzPct val="83333"/>
              <a:buNone/>
            </a:pPr>
            <a:r>
              <a:rPr lang="en-US" sz="7200" u="sng">
                <a:solidFill>
                  <a:schemeClr val="hlink"/>
                </a:solidFill>
                <a:hlinkClick r:id="rId4"/>
              </a:rPr>
              <a:t>Amber.Miller@ksde.gov</a:t>
            </a:r>
            <a:endParaRPr sz="7200"/>
          </a:p>
          <a:p>
            <a:pPr indent="-304791" lvl="0" marL="609583" rtl="0" algn="l">
              <a:lnSpc>
                <a:spcPct val="100000"/>
              </a:lnSpc>
              <a:spcBef>
                <a:spcPts val="600"/>
              </a:spcBef>
              <a:spcAft>
                <a:spcPts val="0"/>
              </a:spcAft>
              <a:buSzPct val="83333"/>
              <a:buNone/>
            </a:pPr>
            <a:r>
              <a:t/>
            </a:r>
            <a:endParaRPr sz="7200"/>
          </a:p>
          <a:p>
            <a:pPr indent="-304791" lvl="0" marL="609583" rtl="0" algn="l">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Jean Rush, East Regional Executive</a:t>
            </a:r>
            <a:endParaRPr>
              <a:latin typeface="Open Sans SemiBold"/>
              <a:ea typeface="Open Sans SemiBold"/>
              <a:cs typeface="Open Sans SemiBold"/>
              <a:sym typeface="Open Sans SemiBold"/>
            </a:endParaRPr>
          </a:p>
          <a:p>
            <a:pPr indent="-304791" lvl="0" marL="609583" rtl="0" algn="l">
              <a:lnSpc>
                <a:spcPct val="100000"/>
              </a:lnSpc>
              <a:spcBef>
                <a:spcPts val="600"/>
              </a:spcBef>
              <a:spcAft>
                <a:spcPts val="0"/>
              </a:spcAft>
              <a:buSzPct val="83333"/>
              <a:buNone/>
            </a:pPr>
            <a:r>
              <a:rPr lang="en-US" sz="7200" u="sng">
                <a:solidFill>
                  <a:schemeClr val="hlink"/>
                </a:solidFill>
                <a:hlinkClick r:id="rId5"/>
              </a:rPr>
              <a:t>Jean.Rush@ksde.gov</a:t>
            </a:r>
            <a:endParaRPr sz="7200"/>
          </a:p>
          <a:p>
            <a:pPr indent="-304791" lvl="0" marL="609583" rtl="0" algn="l">
              <a:lnSpc>
                <a:spcPct val="100000"/>
              </a:lnSpc>
              <a:spcBef>
                <a:spcPts val="600"/>
              </a:spcBef>
              <a:spcAft>
                <a:spcPts val="0"/>
              </a:spcAft>
              <a:buSzPct val="83333"/>
              <a:buNone/>
            </a:pPr>
            <a:r>
              <a:t/>
            </a:r>
            <a:endParaRPr sz="7200"/>
          </a:p>
          <a:p>
            <a:pPr indent="-304791" lvl="0" marL="609583" rtl="0" algn="l">
              <a:lnSpc>
                <a:spcPct val="90000"/>
              </a:lnSpc>
              <a:spcBef>
                <a:spcPts val="1067"/>
              </a:spcBef>
              <a:spcAft>
                <a:spcPts val="0"/>
              </a:spcAft>
              <a:buSzPct val="300000"/>
              <a:buNone/>
            </a:pPr>
            <a:r>
              <a:t/>
            </a:r>
            <a:endParaRPr/>
          </a:p>
        </p:txBody>
      </p:sp>
      <p:sp>
        <p:nvSpPr>
          <p:cNvPr id="463" name="Google Shape;463;g3f4357fb10a_0_253"/>
          <p:cNvSpPr txBox="1"/>
          <p:nvPr>
            <p:ph idx="2" type="body"/>
          </p:nvPr>
        </p:nvSpPr>
        <p:spPr>
          <a:xfrm>
            <a:off x="6554650" y="2997275"/>
            <a:ext cx="4592700" cy="26199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500"/>
              <a:buNone/>
            </a:pPr>
            <a:r>
              <a:rPr lang="en-US"/>
              <a:t>    </a:t>
            </a:r>
            <a:r>
              <a:rPr lang="en-US" sz="1800">
                <a:latin typeface="Open Sans SemiBold"/>
                <a:ea typeface="Open Sans SemiBold"/>
                <a:cs typeface="Open Sans SemiBold"/>
                <a:sym typeface="Open Sans SemiBold"/>
              </a:rPr>
              <a:t>Rue Huereca-Retana, Adm. Specialist</a:t>
            </a:r>
            <a:endParaRPr>
              <a:latin typeface="Open Sans SemiBold"/>
              <a:ea typeface="Open Sans SemiBold"/>
              <a:cs typeface="Open Sans SemiBold"/>
              <a:sym typeface="Open Sans SemiBold"/>
            </a:endParaRPr>
          </a:p>
          <a:p>
            <a:pPr indent="-304165" lvl="0" marL="608965" rtl="0" algn="l">
              <a:lnSpc>
                <a:spcPct val="100000"/>
              </a:lnSpc>
              <a:spcBef>
                <a:spcPts val="0"/>
              </a:spcBef>
              <a:spcAft>
                <a:spcPts val="0"/>
              </a:spcAft>
              <a:buSzPts val="1500"/>
              <a:buNone/>
            </a:pPr>
            <a:r>
              <a:rPr lang="en-US" sz="1800" u="sng">
                <a:solidFill>
                  <a:schemeClr val="hlink"/>
                </a:solidFill>
                <a:hlinkClick r:id="rId6"/>
              </a:rPr>
              <a:t>Rue.Huereca-Retana@ksde.gov</a:t>
            </a:r>
            <a:endParaRPr sz="1800"/>
          </a:p>
          <a:p>
            <a:pPr indent="-304165" lvl="0" marL="608965" rtl="0" algn="l">
              <a:lnSpc>
                <a:spcPct val="100000"/>
              </a:lnSpc>
              <a:spcBef>
                <a:spcPts val="0"/>
              </a:spcBef>
              <a:spcAft>
                <a:spcPts val="0"/>
              </a:spcAft>
              <a:buSzPts val="1500"/>
              <a:buNone/>
            </a:pPr>
            <a:r>
              <a:rPr lang="en-US" sz="1800"/>
              <a:t> </a:t>
            </a:r>
            <a:endParaRPr/>
          </a:p>
          <a:p>
            <a:pPr indent="-304165" lvl="0" marL="608965" rtl="0" algn="l">
              <a:lnSpc>
                <a:spcPct val="100000"/>
              </a:lnSpc>
              <a:spcBef>
                <a:spcPts val="0"/>
              </a:spcBef>
              <a:spcAft>
                <a:spcPts val="0"/>
              </a:spcAft>
              <a:buSzPts val="1500"/>
              <a:buNone/>
            </a:pPr>
            <a:r>
              <a:rPr lang="en-US" sz="1800">
                <a:latin typeface="Open Sans SemiBold"/>
                <a:ea typeface="Open Sans SemiBold"/>
                <a:cs typeface="Open Sans SemiBold"/>
                <a:sym typeface="Open Sans SemiBold"/>
              </a:rPr>
              <a:t>Jay Scott, Director (Cohorts Lead)</a:t>
            </a:r>
            <a:endParaRPr>
              <a:latin typeface="Open Sans SemiBold"/>
              <a:ea typeface="Open Sans SemiBold"/>
              <a:cs typeface="Open Sans SemiBold"/>
              <a:sym typeface="Open Sans SemiBold"/>
            </a:endParaRPr>
          </a:p>
          <a:p>
            <a:pPr indent="-304165" lvl="0" marL="608965" rtl="0" algn="l">
              <a:lnSpc>
                <a:spcPct val="100000"/>
              </a:lnSpc>
              <a:spcBef>
                <a:spcPts val="0"/>
              </a:spcBef>
              <a:spcAft>
                <a:spcPts val="0"/>
              </a:spcAft>
              <a:buSzPts val="1500"/>
              <a:buNone/>
            </a:pPr>
            <a:r>
              <a:rPr lang="en-US" sz="1800" u="sng">
                <a:solidFill>
                  <a:schemeClr val="hlink"/>
                </a:solidFill>
                <a:hlinkClick r:id="rId7"/>
              </a:rPr>
              <a:t>Jay.Scott@ksde.gov</a:t>
            </a:r>
            <a:endParaRPr sz="1800"/>
          </a:p>
          <a:p>
            <a:pPr indent="-304165" lvl="0" marL="608965" rtl="0" algn="l">
              <a:lnSpc>
                <a:spcPct val="100000"/>
              </a:lnSpc>
              <a:spcBef>
                <a:spcPts val="0"/>
              </a:spcBef>
              <a:spcAft>
                <a:spcPts val="0"/>
              </a:spcAft>
              <a:buSzPts val="1500"/>
              <a:buNone/>
            </a:pPr>
            <a:r>
              <a:rPr lang="en-US" sz="1800"/>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3f7f013a0e3_0_1"/>
          <p:cNvSpPr txBox="1"/>
          <p:nvPr>
            <p:ph type="title"/>
          </p:nvPr>
        </p:nvSpPr>
        <p:spPr>
          <a:xfrm>
            <a:off x="1450665" y="1310185"/>
            <a:ext cx="9212700" cy="278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lang="en-US"/>
              <a:t>Connection activity - move into small groups by Fundamental.  possibly by like-positions if needed.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f338b875b8_0_5"/>
          <p:cNvSpPr txBox="1"/>
          <p:nvPr>
            <p:ph type="title"/>
          </p:nvPr>
        </p:nvSpPr>
        <p:spPr>
          <a:xfrm>
            <a:off x="836612" y="152401"/>
            <a:ext cx="3931800" cy="3037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400"/>
              <a:buFont typeface="Open Sans SemiBold"/>
              <a:buNone/>
            </a:pPr>
            <a:r>
              <a:t/>
            </a:r>
            <a:endParaRPr/>
          </a:p>
          <a:p>
            <a:pPr indent="0" lvl="0" marL="0" rtl="0" algn="l">
              <a:lnSpc>
                <a:spcPct val="100000"/>
              </a:lnSpc>
              <a:spcBef>
                <a:spcPts val="0"/>
              </a:spcBef>
              <a:spcAft>
                <a:spcPts val="0"/>
              </a:spcAft>
              <a:buClr>
                <a:schemeClr val="dk1"/>
              </a:buClr>
              <a:buSzPts val="4400"/>
              <a:buFont typeface="Open Sans SemiBold"/>
              <a:buNone/>
            </a:pPr>
            <a:r>
              <a:rPr lang="en-US"/>
              <a:t>Objectives:</a:t>
            </a:r>
            <a:endParaRPr/>
          </a:p>
        </p:txBody>
      </p:sp>
      <p:sp>
        <p:nvSpPr>
          <p:cNvPr id="305" name="Google Shape;305;g3f338b875b8_0_5"/>
          <p:cNvSpPr txBox="1"/>
          <p:nvPr>
            <p:ph idx="1" type="body"/>
          </p:nvPr>
        </p:nvSpPr>
        <p:spPr>
          <a:xfrm>
            <a:off x="584375" y="1311300"/>
            <a:ext cx="4642200" cy="3124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600"/>
              <a:buNone/>
            </a:pPr>
            <a:r>
              <a:t/>
            </a:r>
            <a:endParaRPr sz="2400"/>
          </a:p>
          <a:p>
            <a:pPr indent="-393700" lvl="0" marL="457200" rtl="0" algn="l">
              <a:lnSpc>
                <a:spcPct val="100000"/>
              </a:lnSpc>
              <a:spcBef>
                <a:spcPts val="0"/>
              </a:spcBef>
              <a:spcAft>
                <a:spcPts val="0"/>
              </a:spcAft>
              <a:buSzPts val="2600"/>
              <a:buChar char="●"/>
            </a:pPr>
            <a:r>
              <a:rPr lang="en-US" sz="2600"/>
              <a:t>Unpack the revised School Improvement Model</a:t>
            </a:r>
            <a:endParaRPr sz="2600"/>
          </a:p>
          <a:p>
            <a:pPr indent="0" lvl="0" marL="0" rtl="0" algn="l">
              <a:lnSpc>
                <a:spcPct val="100000"/>
              </a:lnSpc>
              <a:spcBef>
                <a:spcPts val="0"/>
              </a:spcBef>
              <a:spcAft>
                <a:spcPts val="0"/>
              </a:spcAft>
              <a:buSzPts val="1600"/>
              <a:buNone/>
            </a:pPr>
            <a:r>
              <a:t/>
            </a:r>
            <a:endParaRPr sz="2600"/>
          </a:p>
          <a:p>
            <a:pPr indent="-393700" lvl="0" marL="457200" rtl="0" algn="l">
              <a:lnSpc>
                <a:spcPct val="100000"/>
              </a:lnSpc>
              <a:spcBef>
                <a:spcPts val="0"/>
              </a:spcBef>
              <a:spcAft>
                <a:spcPts val="0"/>
              </a:spcAft>
              <a:buSzPts val="2600"/>
              <a:buChar char="●"/>
            </a:pPr>
            <a:r>
              <a:rPr lang="en-US" sz="2600"/>
              <a:t>Preview the 26-27 School Improvement Day</a:t>
            </a:r>
            <a:endParaRPr sz="2600"/>
          </a:p>
          <a:p>
            <a:pPr indent="0" lvl="0" marL="0" rtl="0" algn="l">
              <a:lnSpc>
                <a:spcPct val="100000"/>
              </a:lnSpc>
              <a:spcBef>
                <a:spcPts val="0"/>
              </a:spcBef>
              <a:spcAft>
                <a:spcPts val="0"/>
              </a:spcAft>
              <a:buSzPts val="1600"/>
              <a:buNone/>
            </a:pPr>
            <a:r>
              <a:t/>
            </a:r>
            <a:endParaRPr sz="2600"/>
          </a:p>
          <a:p>
            <a:pPr indent="-393700" lvl="0" marL="457200" rtl="0" algn="l">
              <a:lnSpc>
                <a:spcPct val="100000"/>
              </a:lnSpc>
              <a:spcBef>
                <a:spcPts val="0"/>
              </a:spcBef>
              <a:spcAft>
                <a:spcPts val="0"/>
              </a:spcAft>
              <a:buSzPts val="2600"/>
              <a:buChar char="●"/>
            </a:pPr>
            <a:r>
              <a:rPr lang="en-US" sz="2600"/>
              <a:t>Collaborate on implementation of your current Action Plan</a:t>
            </a:r>
            <a:endParaRPr sz="2600"/>
          </a:p>
        </p:txBody>
      </p:sp>
      <p:pic>
        <p:nvPicPr>
          <p:cNvPr id="306" name="Google Shape;306;g3f338b875b8_0_5"/>
          <p:cNvPicPr preferRelativeResize="0"/>
          <p:nvPr/>
        </p:nvPicPr>
        <p:blipFill rotWithShape="1">
          <a:blip r:embed="rId3">
            <a:alphaModFix/>
          </a:blip>
          <a:srcRect b="0" l="0" r="0" t="0"/>
          <a:stretch/>
        </p:blipFill>
        <p:spPr>
          <a:xfrm>
            <a:off x="5378975" y="152400"/>
            <a:ext cx="6660625" cy="6058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g3f338b875b8_0_12"/>
          <p:cNvSpPr txBox="1"/>
          <p:nvPr>
            <p:ph idx="1" type="body"/>
          </p:nvPr>
        </p:nvSpPr>
        <p:spPr>
          <a:xfrm>
            <a:off x="838200" y="1644073"/>
            <a:ext cx="10515600" cy="4533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If</a:t>
            </a:r>
            <a:r>
              <a:rPr lang="en-US" sz="2800"/>
              <a:t> we strengthen coherence across Kansas,</a:t>
            </a:r>
            <a:endParaRPr/>
          </a:p>
          <a:p>
            <a:pPr indent="0" lvl="0" marL="0" rtl="0" algn="l">
              <a:lnSpc>
                <a:spcPct val="100000"/>
              </a:lnSpc>
              <a:spcBef>
                <a:spcPts val="600"/>
              </a:spcBef>
              <a:spcAft>
                <a:spcPts val="0"/>
              </a:spcAft>
              <a:buSzPts val="1800"/>
              <a:buNone/>
            </a:pPr>
            <a:r>
              <a:t/>
            </a:r>
            <a:endParaRPr sz="2800"/>
          </a:p>
          <a:p>
            <a:pPr indent="0" lvl="0" marL="0" rtl="0" algn="l">
              <a:lnSpc>
                <a:spcPct val="100000"/>
              </a:lnSpc>
              <a:spcBef>
                <a:spcPts val="600"/>
              </a:spcBef>
              <a:spcAft>
                <a:spcPts val="0"/>
              </a:spcAft>
              <a:buSzPts val="1800"/>
              <a:buNone/>
            </a:pPr>
            <a:r>
              <a:t/>
            </a:r>
            <a:endParaRPr sz="2800">
              <a:latin typeface="Open Sans SemiBold"/>
              <a:ea typeface="Open Sans SemiBold"/>
              <a:cs typeface="Open Sans SemiBold"/>
              <a:sym typeface="Open Sans SemiBold"/>
            </a:endParaRPr>
          </a:p>
          <a:p>
            <a:pPr indent="0" lvl="0" marL="0" rtl="0" algn="l">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By</a:t>
            </a:r>
            <a:r>
              <a:rPr lang="en-US" sz="2800"/>
              <a:t> focusing on a few high-leverage, fundamental actions,</a:t>
            </a:r>
            <a:endParaRPr/>
          </a:p>
          <a:p>
            <a:pPr indent="0" lvl="0" marL="0" rtl="0" algn="l">
              <a:lnSpc>
                <a:spcPct val="100000"/>
              </a:lnSpc>
              <a:spcBef>
                <a:spcPts val="600"/>
              </a:spcBef>
              <a:spcAft>
                <a:spcPts val="0"/>
              </a:spcAft>
              <a:buSzPts val="1800"/>
              <a:buNone/>
            </a:pPr>
            <a:r>
              <a:t/>
            </a:r>
            <a:endParaRPr sz="2800"/>
          </a:p>
          <a:p>
            <a:pPr indent="0" lvl="0" marL="0" rtl="0" algn="l">
              <a:lnSpc>
                <a:spcPct val="100000"/>
              </a:lnSpc>
              <a:spcBef>
                <a:spcPts val="600"/>
              </a:spcBef>
              <a:spcAft>
                <a:spcPts val="0"/>
              </a:spcAft>
              <a:buSzPts val="1800"/>
              <a:buNone/>
            </a:pPr>
            <a:r>
              <a:t/>
            </a:r>
            <a:endParaRPr sz="2800">
              <a:latin typeface="Open Sans SemiBold"/>
              <a:ea typeface="Open Sans SemiBold"/>
              <a:cs typeface="Open Sans SemiBold"/>
              <a:sym typeface="Open Sans SemiBold"/>
            </a:endParaRPr>
          </a:p>
          <a:p>
            <a:pPr indent="0" lvl="0" marL="0" rtl="0" algn="l">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Then</a:t>
            </a:r>
            <a:r>
              <a:rPr lang="en-US" sz="2800"/>
              <a:t> our students will develop more knowledge and skills leading to greater opportunities and fewer limitations.</a:t>
            </a:r>
            <a:endParaRPr/>
          </a:p>
        </p:txBody>
      </p:sp>
      <p:sp>
        <p:nvSpPr>
          <p:cNvPr id="312" name="Google Shape;312;g3f338b875b8_0_12"/>
          <p:cNvSpPr txBox="1"/>
          <p:nvPr>
            <p:ph type="title"/>
          </p:nvPr>
        </p:nvSpPr>
        <p:spPr>
          <a:xfrm>
            <a:off x="838200" y="37965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US"/>
              <a:t>School Improvement Theory of Action</a:t>
            </a:r>
            <a:endParaRPr/>
          </a:p>
        </p:txBody>
      </p:sp>
      <p:sp>
        <p:nvSpPr>
          <p:cNvPr id="313" name="Google Shape;313;g3f338b875b8_0_12"/>
          <p:cNvSpPr/>
          <p:nvPr/>
        </p:nvSpPr>
        <p:spPr>
          <a:xfrm>
            <a:off x="1175650" y="2225601"/>
            <a:ext cx="363000" cy="829200"/>
          </a:xfrm>
          <a:prstGeom prst="downArrow">
            <a:avLst>
              <a:gd fmla="val 50000" name="adj1"/>
              <a:gd fmla="val 50000" name="adj2"/>
            </a:avLst>
          </a:prstGeom>
          <a:solidFill>
            <a:schemeClr val="accent1"/>
          </a:solidFill>
          <a:ln cap="flat" cmpd="sng" w="254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4" name="Google Shape;314;g3f338b875b8_0_12"/>
          <p:cNvSpPr/>
          <p:nvPr/>
        </p:nvSpPr>
        <p:spPr>
          <a:xfrm>
            <a:off x="1175650" y="3750325"/>
            <a:ext cx="363000" cy="829200"/>
          </a:xfrm>
          <a:prstGeom prst="downArrow">
            <a:avLst>
              <a:gd fmla="val 50000" name="adj1"/>
              <a:gd fmla="val 50000" name="adj2"/>
            </a:avLst>
          </a:prstGeom>
          <a:solidFill>
            <a:schemeClr val="accent1"/>
          </a:solidFill>
          <a:ln cap="flat" cmpd="sng" w="254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g3f338b875b8_0_94"/>
          <p:cNvSpPr txBox="1"/>
          <p:nvPr>
            <p:ph idx="1" type="body"/>
          </p:nvPr>
        </p:nvSpPr>
        <p:spPr>
          <a:xfrm>
            <a:off x="1073875" y="1467250"/>
            <a:ext cx="7269000" cy="4786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600"/>
              </a:spcBef>
              <a:spcAft>
                <a:spcPts val="0"/>
              </a:spcAft>
              <a:buSzPts val="1800"/>
              <a:buNone/>
            </a:pPr>
            <a:r>
              <a:rPr lang="en-US">
                <a:latin typeface="Open Sans"/>
                <a:ea typeface="Open Sans"/>
                <a:cs typeface="Open Sans"/>
                <a:sym typeface="Open Sans"/>
              </a:rPr>
              <a:t>Mechanisms of School Improvement</a:t>
            </a:r>
            <a:endParaRPr/>
          </a:p>
          <a:p>
            <a:pPr indent="-342900" lvl="0" marL="457200" rtl="0" algn="l">
              <a:lnSpc>
                <a:spcPct val="100000"/>
              </a:lnSpc>
              <a:spcBef>
                <a:spcPts val="600"/>
              </a:spcBef>
              <a:spcAft>
                <a:spcPts val="0"/>
              </a:spcAft>
              <a:buSzPts val="1800"/>
              <a:buChar char="•"/>
            </a:pPr>
            <a:r>
              <a:rPr lang="en-US" sz="2000"/>
              <a:t>Kansas Education System Accreditation (KESA) (KSBOE) </a:t>
            </a:r>
            <a:endParaRPr/>
          </a:p>
          <a:p>
            <a:pPr indent="-342900" lvl="0" marL="457200" rtl="0" algn="l">
              <a:lnSpc>
                <a:spcPct val="100000"/>
              </a:lnSpc>
              <a:spcBef>
                <a:spcPts val="600"/>
              </a:spcBef>
              <a:spcAft>
                <a:spcPts val="0"/>
              </a:spcAft>
              <a:buSzPts val="1800"/>
              <a:buChar char="•"/>
            </a:pPr>
            <a:r>
              <a:rPr lang="en-US" sz="2000"/>
              <a:t>At-Risk Accountability (State Legislature) </a:t>
            </a:r>
            <a:endParaRPr/>
          </a:p>
          <a:p>
            <a:pPr indent="-342900" lvl="0" marL="457200" rtl="0" algn="l">
              <a:lnSpc>
                <a:spcPct val="100000"/>
              </a:lnSpc>
              <a:spcBef>
                <a:spcPts val="600"/>
              </a:spcBef>
              <a:spcAft>
                <a:spcPts val="0"/>
              </a:spcAft>
              <a:buSzPts val="1800"/>
              <a:buChar char="•"/>
            </a:pPr>
            <a:r>
              <a:rPr lang="en-US" sz="2000"/>
              <a:t>Legislative Needs Assessment (State Legislature) </a:t>
            </a:r>
            <a:endParaRPr/>
          </a:p>
          <a:p>
            <a:pPr indent="-342900" lvl="0" marL="457200" rtl="0" algn="l">
              <a:lnSpc>
                <a:spcPct val="100000"/>
              </a:lnSpc>
              <a:spcBef>
                <a:spcPts val="600"/>
              </a:spcBef>
              <a:spcAft>
                <a:spcPts val="0"/>
              </a:spcAft>
              <a:buSzPts val="1800"/>
              <a:buChar char="•"/>
            </a:pPr>
            <a:r>
              <a:rPr lang="en-US" sz="2000"/>
              <a:t>Title I ESEA (Federal Government)  </a:t>
            </a:r>
            <a:endParaRPr/>
          </a:p>
          <a:p>
            <a:pPr indent="-228600" lvl="0" marL="457200" rtl="0" algn="l">
              <a:lnSpc>
                <a:spcPct val="100000"/>
              </a:lnSpc>
              <a:spcBef>
                <a:spcPts val="600"/>
              </a:spcBef>
              <a:spcAft>
                <a:spcPts val="0"/>
              </a:spcAft>
              <a:buSzPts val="1800"/>
              <a:buNone/>
            </a:pPr>
            <a:r>
              <a:t/>
            </a:r>
            <a:endParaRPr/>
          </a:p>
        </p:txBody>
      </p:sp>
      <p:sp>
        <p:nvSpPr>
          <p:cNvPr id="320" name="Google Shape;320;g3f338b875b8_0_94"/>
          <p:cNvSpPr txBox="1"/>
          <p:nvPr>
            <p:ph type="title"/>
          </p:nvPr>
        </p:nvSpPr>
        <p:spPr>
          <a:xfrm>
            <a:off x="1031838" y="318510"/>
            <a:ext cx="10515600" cy="1325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40909"/>
              <a:buNone/>
            </a:pPr>
            <a:r>
              <a:rPr lang="en-US"/>
              <a:t>How Do We Move School Improvement?</a:t>
            </a:r>
            <a:endParaRPr/>
          </a:p>
        </p:txBody>
      </p:sp>
      <p:pic>
        <p:nvPicPr>
          <p:cNvPr descr="Single gear outline" id="321" name="Google Shape;321;g3f338b875b8_0_94"/>
          <p:cNvPicPr preferRelativeResize="0"/>
          <p:nvPr/>
        </p:nvPicPr>
        <p:blipFill rotWithShape="1">
          <a:blip r:embed="rId3">
            <a:alphaModFix/>
          </a:blip>
          <a:srcRect b="0" l="0" r="0" t="0"/>
          <a:stretch/>
        </p:blipFill>
        <p:spPr>
          <a:xfrm>
            <a:off x="3238052" y="4337179"/>
            <a:ext cx="2119256" cy="2119256"/>
          </a:xfrm>
          <a:prstGeom prst="rect">
            <a:avLst/>
          </a:prstGeom>
          <a:noFill/>
          <a:ln>
            <a:noFill/>
          </a:ln>
        </p:spPr>
      </p:pic>
      <p:pic>
        <p:nvPicPr>
          <p:cNvPr descr="Single gear outline" id="322" name="Google Shape;322;g3f338b875b8_0_94"/>
          <p:cNvPicPr preferRelativeResize="0"/>
          <p:nvPr/>
        </p:nvPicPr>
        <p:blipFill rotWithShape="1">
          <a:blip r:embed="rId3">
            <a:alphaModFix/>
          </a:blip>
          <a:srcRect b="0" l="0" r="0" t="0"/>
          <a:stretch/>
        </p:blipFill>
        <p:spPr>
          <a:xfrm>
            <a:off x="4466217" y="3596694"/>
            <a:ext cx="2119256" cy="2119256"/>
          </a:xfrm>
          <a:prstGeom prst="rect">
            <a:avLst/>
          </a:prstGeom>
          <a:noFill/>
          <a:ln>
            <a:noFill/>
          </a:ln>
        </p:spPr>
      </p:pic>
      <p:pic>
        <p:nvPicPr>
          <p:cNvPr descr="Single gear outline" id="323" name="Google Shape;323;g3f338b875b8_0_94"/>
          <p:cNvPicPr preferRelativeResize="0"/>
          <p:nvPr/>
        </p:nvPicPr>
        <p:blipFill rotWithShape="1">
          <a:blip r:embed="rId3">
            <a:alphaModFix/>
          </a:blip>
          <a:srcRect b="0" l="0" r="0" t="0"/>
          <a:stretch/>
        </p:blipFill>
        <p:spPr>
          <a:xfrm>
            <a:off x="5689898" y="4339253"/>
            <a:ext cx="2119256" cy="2119256"/>
          </a:xfrm>
          <a:prstGeom prst="rect">
            <a:avLst/>
          </a:prstGeom>
          <a:noFill/>
          <a:ln>
            <a:noFill/>
          </a:ln>
        </p:spPr>
      </p:pic>
      <p:pic>
        <p:nvPicPr>
          <p:cNvPr descr="Single gear outline" id="324" name="Google Shape;324;g3f338b875b8_0_94"/>
          <p:cNvPicPr preferRelativeResize="0"/>
          <p:nvPr/>
        </p:nvPicPr>
        <p:blipFill rotWithShape="1">
          <a:blip r:embed="rId3">
            <a:alphaModFix/>
          </a:blip>
          <a:srcRect b="0" l="0" r="0" t="0"/>
          <a:stretch/>
        </p:blipFill>
        <p:spPr>
          <a:xfrm>
            <a:off x="6470276" y="3132268"/>
            <a:ext cx="2119256" cy="211925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g3f338b875b8_0_103"/>
          <p:cNvPicPr preferRelativeResize="0"/>
          <p:nvPr>
            <p:ph idx="1" type="body"/>
          </p:nvPr>
        </p:nvPicPr>
        <p:blipFill rotWithShape="1">
          <a:blip r:embed="rId3">
            <a:alphaModFix/>
          </a:blip>
          <a:srcRect b="12651" l="0" r="0" t="5362"/>
          <a:stretch/>
        </p:blipFill>
        <p:spPr>
          <a:xfrm>
            <a:off x="4188250" y="1945250"/>
            <a:ext cx="7165500" cy="3960000"/>
          </a:xfrm>
          <a:prstGeom prst="rect">
            <a:avLst/>
          </a:prstGeom>
          <a:noFill/>
          <a:ln>
            <a:noFill/>
          </a:ln>
        </p:spPr>
      </p:pic>
      <p:sp>
        <p:nvSpPr>
          <p:cNvPr id="330" name="Google Shape;330;g3f338b875b8_0_10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US"/>
              <a:t>Aligning School Improvement</a:t>
            </a:r>
            <a:endParaRPr/>
          </a:p>
        </p:txBody>
      </p:sp>
      <p:sp>
        <p:nvSpPr>
          <p:cNvPr id="331" name="Google Shape;331;g3f338b875b8_0_103"/>
          <p:cNvSpPr txBox="1"/>
          <p:nvPr/>
        </p:nvSpPr>
        <p:spPr>
          <a:xfrm>
            <a:off x="661452" y="2088474"/>
            <a:ext cx="3526800" cy="344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3400" u="none" cap="none" strike="noStrike">
                <a:solidFill>
                  <a:srgbClr val="000000"/>
                </a:solidFill>
                <a:latin typeface="Arial"/>
                <a:ea typeface="Arial"/>
                <a:cs typeface="Arial"/>
                <a:sym typeface="Arial"/>
              </a:rPr>
              <a:t>One combined system with aligned identification, plans, supports, and evaluation.</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g3f4357fb10a_0_1"/>
          <p:cNvSpPr txBox="1"/>
          <p:nvPr>
            <p:ph type="title"/>
          </p:nvPr>
        </p:nvSpPr>
        <p:spPr>
          <a:xfrm>
            <a:off x="1083695" y="8"/>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Open Sans SemiBold"/>
              <a:buNone/>
            </a:pPr>
            <a:r>
              <a:rPr lang="en-US"/>
              <a:t>What is an accreditation decision based on in 2026-2027?</a:t>
            </a:r>
            <a:endParaRPr/>
          </a:p>
        </p:txBody>
      </p:sp>
      <p:sp>
        <p:nvSpPr>
          <p:cNvPr id="337" name="Google Shape;337;g3f4357fb10a_0_1"/>
          <p:cNvSpPr txBox="1"/>
          <p:nvPr/>
        </p:nvSpPr>
        <p:spPr>
          <a:xfrm>
            <a:off x="1181049" y="6016308"/>
            <a:ext cx="9578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Open Sans Light"/>
              <a:buNone/>
            </a:pPr>
            <a:r>
              <a:rPr b="0" i="0" lang="en-US" sz="1800" u="none" cap="none" strike="noStrike">
                <a:solidFill>
                  <a:schemeClr val="dk1"/>
                </a:solidFill>
                <a:latin typeface="Open Sans Light"/>
                <a:ea typeface="Open Sans Light"/>
                <a:cs typeface="Open Sans Light"/>
                <a:sym typeface="Open Sans Light"/>
              </a:rPr>
              <a:t> </a:t>
            </a:r>
            <a:endParaRPr b="0" i="0" sz="1400" u="none" cap="none" strike="noStrike">
              <a:solidFill>
                <a:srgbClr val="000000"/>
              </a:solidFill>
              <a:latin typeface="Arial"/>
              <a:ea typeface="Arial"/>
              <a:cs typeface="Arial"/>
              <a:sym typeface="Arial"/>
            </a:endParaRPr>
          </a:p>
        </p:txBody>
      </p:sp>
      <p:graphicFrame>
        <p:nvGraphicFramePr>
          <p:cNvPr id="338" name="Google Shape;338;g3f4357fb10a_0_1"/>
          <p:cNvGraphicFramePr/>
          <p:nvPr/>
        </p:nvGraphicFramePr>
        <p:xfrm>
          <a:off x="952500" y="1495875"/>
          <a:ext cx="3000000" cy="3000000"/>
        </p:xfrm>
        <a:graphic>
          <a:graphicData uri="http://schemas.openxmlformats.org/drawingml/2006/table">
            <a:tbl>
              <a:tblPr>
                <a:noFill/>
                <a:tableStyleId>{9E5340F5-9D4A-4106-AA05-8B78EB806952}</a:tableStyleId>
              </a:tblPr>
              <a:tblGrid>
                <a:gridCol w="3429000"/>
                <a:gridCol w="3429000"/>
                <a:gridCol w="3429000"/>
              </a:tblGrid>
              <a:tr h="93157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dk1"/>
                          </a:solidFill>
                          <a:latin typeface="Open Sans"/>
                          <a:ea typeface="Open Sans"/>
                          <a:cs typeface="Open Sans"/>
                          <a:sym typeface="Open Sans"/>
                        </a:rPr>
                        <a:t>KESA Area</a:t>
                      </a:r>
                      <a:endParaRPr b="1" sz="2000" u="none" cap="none" strike="noStrike">
                        <a:solidFill>
                          <a:schemeClr val="dk1"/>
                        </a:solidFill>
                        <a:latin typeface="Open Sans"/>
                        <a:ea typeface="Open Sans"/>
                        <a:cs typeface="Open Sans"/>
                        <a:sym typeface="Open Sans"/>
                      </a:endParaRPr>
                    </a:p>
                  </a:txBody>
                  <a:tcPr marT="91425" marB="91425" marR="91425" marL="91425">
                    <a:solidFill>
                      <a:schemeClr val="accent3"/>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dk1"/>
                          </a:solidFill>
                          <a:latin typeface="Open Sans"/>
                          <a:ea typeface="Open Sans"/>
                          <a:cs typeface="Open Sans"/>
                          <a:sym typeface="Open Sans"/>
                        </a:rPr>
                        <a:t>What is evaluated?</a:t>
                      </a:r>
                      <a:endParaRPr b="1" sz="2000" u="none" cap="none" strike="noStrike">
                        <a:solidFill>
                          <a:schemeClr val="dk1"/>
                        </a:solidFill>
                        <a:latin typeface="Open Sans"/>
                        <a:ea typeface="Open Sans"/>
                        <a:cs typeface="Open Sans"/>
                        <a:sym typeface="Open Sans"/>
                      </a:endParaRPr>
                    </a:p>
                  </a:txBody>
                  <a:tcPr marT="91425" marB="91425" marR="91425" marL="91425">
                    <a:solidFill>
                      <a:schemeClr val="accent3"/>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dk1"/>
                          </a:solidFill>
                          <a:latin typeface="Open Sans"/>
                          <a:ea typeface="Open Sans"/>
                          <a:cs typeface="Open Sans"/>
                          <a:sym typeface="Open Sans"/>
                        </a:rPr>
                        <a:t>What are the standards used to evaluate?</a:t>
                      </a:r>
                      <a:endParaRPr b="1" sz="2000" u="none" cap="none" strike="noStrike">
                        <a:solidFill>
                          <a:schemeClr val="dk1"/>
                        </a:solidFill>
                        <a:latin typeface="Open Sans"/>
                        <a:ea typeface="Open Sans"/>
                        <a:cs typeface="Open Sans"/>
                        <a:sym typeface="Open Sans"/>
                      </a:endParaRPr>
                    </a:p>
                  </a:txBody>
                  <a:tcPr marT="91425" marB="91425" marR="91425" marL="91425">
                    <a:solidFill>
                      <a:schemeClr val="accent3"/>
                    </a:solidFill>
                  </a:tcPr>
                </a:tc>
              </a:tr>
              <a:tr h="124042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dk1"/>
                          </a:solidFill>
                          <a:latin typeface="Open Sans"/>
                          <a:ea typeface="Open Sans"/>
                          <a:cs typeface="Open Sans"/>
                          <a:sym typeface="Open Sans"/>
                        </a:rPr>
                        <a:t>School Improvement</a:t>
                      </a:r>
                      <a:endParaRPr b="1" sz="2000" u="none" cap="none" strike="noStrike">
                        <a:solidFill>
                          <a:schemeClr val="dk1"/>
                        </a:solidFill>
                        <a:latin typeface="Open Sans"/>
                        <a:ea typeface="Open Sans"/>
                        <a:cs typeface="Open Sans"/>
                        <a:sym typeface="Open Sans"/>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chemeClr val="dk1"/>
                          </a:solidFill>
                          <a:latin typeface="Open Sans"/>
                          <a:ea typeface="Open Sans"/>
                          <a:cs typeface="Open Sans"/>
                          <a:sym typeface="Open Sans"/>
                        </a:rPr>
                        <a:t>Each System’s KESA Action Plan</a:t>
                      </a:r>
                      <a:endParaRPr sz="2000" u="none" cap="none" strike="noStrike">
                        <a:solidFill>
                          <a:schemeClr val="dk1"/>
                        </a:solidFill>
                        <a:latin typeface="Open Sans"/>
                        <a:ea typeface="Open Sans"/>
                        <a:cs typeface="Open Sans"/>
                        <a:sym typeface="Open Sans"/>
                      </a:endParaRPr>
                    </a:p>
                  </a:txBody>
                  <a:tcPr marT="91425" marB="91425" marR="91425" marL="91425"/>
                </a:tc>
                <a:tc>
                  <a:txBody>
                    <a:bodyPr/>
                    <a:lstStyle/>
                    <a:p>
                      <a:pPr indent="0" lvl="0" marL="457200" marR="0" rtl="0" algn="l">
                        <a:lnSpc>
                          <a:spcPct val="100000"/>
                        </a:lnSpc>
                        <a:spcBef>
                          <a:spcPts val="0"/>
                        </a:spcBef>
                        <a:spcAft>
                          <a:spcPts val="0"/>
                        </a:spcAft>
                        <a:buClr>
                          <a:srgbClr val="000000"/>
                        </a:buClr>
                        <a:buSzPts val="2000"/>
                        <a:buFont typeface="Arial"/>
                        <a:buNone/>
                      </a:pPr>
                      <a:r>
                        <a:rPr lang="en-US" sz="2000" u="none" cap="none" strike="noStrike">
                          <a:solidFill>
                            <a:schemeClr val="dk1"/>
                          </a:solidFill>
                          <a:latin typeface="Open Sans"/>
                          <a:ea typeface="Open Sans"/>
                          <a:cs typeface="Open Sans"/>
                          <a:sym typeface="Open Sans"/>
                        </a:rPr>
                        <a:t>Ready-to-Implement Action Plan:</a:t>
                      </a:r>
                      <a:endParaRPr sz="2000" u="none" cap="none" strike="noStrike">
                        <a:solidFill>
                          <a:schemeClr val="dk1"/>
                        </a:solidFill>
                        <a:latin typeface="Open Sans"/>
                        <a:ea typeface="Open Sans"/>
                        <a:cs typeface="Open Sans"/>
                        <a:sym typeface="Open Sans"/>
                      </a:endParaRPr>
                    </a:p>
                    <a:p>
                      <a:pPr indent="-355600" lvl="0" marL="914400" marR="0" rtl="0" algn="l">
                        <a:lnSpc>
                          <a:spcPct val="100000"/>
                        </a:lnSpc>
                        <a:spcBef>
                          <a:spcPts val="0"/>
                        </a:spcBef>
                        <a:spcAft>
                          <a:spcPts val="0"/>
                        </a:spcAft>
                        <a:buClr>
                          <a:schemeClr val="dk1"/>
                        </a:buClr>
                        <a:buSzPts val="2000"/>
                        <a:buFont typeface="Open Sans"/>
                        <a:buChar char="●"/>
                      </a:pPr>
                      <a:r>
                        <a:rPr lang="en-US" sz="2000" u="none" cap="none" strike="noStrike">
                          <a:solidFill>
                            <a:schemeClr val="dk1"/>
                          </a:solidFill>
                          <a:latin typeface="Open Sans"/>
                          <a:ea typeface="Open Sans"/>
                          <a:cs typeface="Open Sans"/>
                          <a:sym typeface="Open Sans"/>
                        </a:rPr>
                        <a:t>Clear</a:t>
                      </a:r>
                      <a:endParaRPr sz="2000" u="none" cap="none" strike="noStrike">
                        <a:solidFill>
                          <a:schemeClr val="dk1"/>
                        </a:solidFill>
                        <a:latin typeface="Open Sans"/>
                        <a:ea typeface="Open Sans"/>
                        <a:cs typeface="Open Sans"/>
                        <a:sym typeface="Open Sans"/>
                      </a:endParaRPr>
                    </a:p>
                    <a:p>
                      <a:pPr indent="-355600" lvl="0" marL="914400" marR="0" rtl="0" algn="l">
                        <a:lnSpc>
                          <a:spcPct val="100000"/>
                        </a:lnSpc>
                        <a:spcBef>
                          <a:spcPts val="0"/>
                        </a:spcBef>
                        <a:spcAft>
                          <a:spcPts val="0"/>
                        </a:spcAft>
                        <a:buClr>
                          <a:schemeClr val="dk1"/>
                        </a:buClr>
                        <a:buSzPts val="2000"/>
                        <a:buFont typeface="Open Sans"/>
                        <a:buChar char="●"/>
                      </a:pPr>
                      <a:r>
                        <a:rPr lang="en-US" sz="2000" u="none" cap="none" strike="noStrike">
                          <a:solidFill>
                            <a:schemeClr val="dk1"/>
                          </a:solidFill>
                          <a:latin typeface="Open Sans"/>
                          <a:ea typeface="Open Sans"/>
                          <a:cs typeface="Open Sans"/>
                          <a:sym typeface="Open Sans"/>
                        </a:rPr>
                        <a:t>Aligned</a:t>
                      </a:r>
                      <a:endParaRPr sz="2000" u="none" cap="none" strike="noStrike">
                        <a:solidFill>
                          <a:schemeClr val="dk1"/>
                        </a:solidFill>
                        <a:latin typeface="Open Sans"/>
                        <a:ea typeface="Open Sans"/>
                        <a:cs typeface="Open Sans"/>
                        <a:sym typeface="Open Sans"/>
                      </a:endParaRPr>
                    </a:p>
                    <a:p>
                      <a:pPr indent="-355600" lvl="0" marL="914400" marR="0" rtl="0" algn="l">
                        <a:lnSpc>
                          <a:spcPct val="100000"/>
                        </a:lnSpc>
                        <a:spcBef>
                          <a:spcPts val="0"/>
                        </a:spcBef>
                        <a:spcAft>
                          <a:spcPts val="0"/>
                        </a:spcAft>
                        <a:buClr>
                          <a:schemeClr val="dk1"/>
                        </a:buClr>
                        <a:buSzPts val="2000"/>
                        <a:buFont typeface="Open Sans"/>
                        <a:buChar char="●"/>
                      </a:pPr>
                      <a:r>
                        <a:rPr lang="en-US" sz="2000" u="none" cap="none" strike="noStrike">
                          <a:solidFill>
                            <a:schemeClr val="dk1"/>
                          </a:solidFill>
                          <a:latin typeface="Open Sans"/>
                          <a:ea typeface="Open Sans"/>
                          <a:cs typeface="Open Sans"/>
                          <a:sym typeface="Open Sans"/>
                        </a:rPr>
                        <a:t>Data-driven</a:t>
                      </a:r>
                      <a:endParaRPr sz="2000" u="none" cap="none" strike="noStrike">
                        <a:solidFill>
                          <a:schemeClr val="dk1"/>
                        </a:solidFill>
                        <a:latin typeface="Open Sans"/>
                        <a:ea typeface="Open Sans"/>
                        <a:cs typeface="Open Sans"/>
                        <a:sym typeface="Open Sans"/>
                      </a:endParaRPr>
                    </a:p>
                  </a:txBody>
                  <a:tcPr marT="91425" marB="91425" marR="91425" marL="91425"/>
                </a:tc>
              </a:tr>
              <a:tr h="973200">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dk1"/>
                          </a:solidFill>
                          <a:latin typeface="Open Sans"/>
                          <a:ea typeface="Open Sans"/>
                          <a:cs typeface="Open Sans"/>
                          <a:sym typeface="Open Sans"/>
                        </a:rPr>
                        <a:t>Student Outcomes</a:t>
                      </a:r>
                      <a:endParaRPr b="1" sz="2000" u="none" cap="none" strike="noStrike">
                        <a:solidFill>
                          <a:schemeClr val="dk1"/>
                        </a:solidFill>
                        <a:latin typeface="Open Sans"/>
                        <a:ea typeface="Open Sans"/>
                        <a:cs typeface="Open Sans"/>
                        <a:sym typeface="Open Sans"/>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chemeClr val="dk1"/>
                          </a:solidFill>
                          <a:latin typeface="Open Sans"/>
                          <a:ea typeface="Open Sans"/>
                          <a:cs typeface="Open Sans"/>
                          <a:sym typeface="Open Sans"/>
                        </a:rPr>
                        <a:t>KESA Graduation Rate</a:t>
                      </a:r>
                      <a:endParaRPr sz="2000" u="none" cap="none" strike="noStrike">
                        <a:solidFill>
                          <a:schemeClr val="dk1"/>
                        </a:solidFill>
                        <a:latin typeface="Open Sans"/>
                        <a:ea typeface="Open Sans"/>
                        <a:cs typeface="Open Sans"/>
                        <a:sym typeface="Open Sans"/>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sng" cap="none" strike="noStrike">
                          <a:solidFill>
                            <a:schemeClr val="hlink"/>
                          </a:solidFill>
                          <a:latin typeface="Open Sans"/>
                          <a:ea typeface="Open Sans"/>
                          <a:cs typeface="Open Sans"/>
                          <a:sym typeface="Open Sans"/>
                          <a:hlinkClick r:id="rId3"/>
                        </a:rPr>
                        <a:t>KESA Graduation Rate webpage</a:t>
                      </a:r>
                      <a:endParaRPr sz="2000" u="none" cap="none" strike="noStrike">
                        <a:solidFill>
                          <a:schemeClr val="dk1"/>
                        </a:solidFill>
                        <a:latin typeface="Open Sans"/>
                        <a:ea typeface="Open Sans"/>
                        <a:cs typeface="Open Sans"/>
                        <a:sym typeface="Open Sans"/>
                      </a:endParaRPr>
                    </a:p>
                  </a:txBody>
                  <a:tcPr marT="91425" marB="91425" marR="91425" marL="91425"/>
                </a:tc>
              </a:tr>
              <a:tr h="821375">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dk1"/>
                          </a:solidFill>
                          <a:latin typeface="Open Sans"/>
                          <a:ea typeface="Open Sans"/>
                          <a:cs typeface="Open Sans"/>
                          <a:sym typeface="Open Sans"/>
                        </a:rPr>
                        <a:t>Compliance</a:t>
                      </a:r>
                      <a:endParaRPr b="1" sz="2000" u="none" cap="none" strike="noStrike">
                        <a:solidFill>
                          <a:schemeClr val="dk1"/>
                        </a:solidFill>
                        <a:latin typeface="Open Sans"/>
                        <a:ea typeface="Open Sans"/>
                        <a:cs typeface="Open Sans"/>
                        <a:sym typeface="Open Sans"/>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chemeClr val="dk1"/>
                          </a:solidFill>
                          <a:latin typeface="Open Sans"/>
                          <a:ea typeface="Open Sans"/>
                          <a:cs typeface="Open Sans"/>
                          <a:sym typeface="Open Sans"/>
                        </a:rPr>
                        <a:t>Each KESA Compliance Area (10)</a:t>
                      </a:r>
                      <a:endParaRPr sz="2000" u="none" cap="none" strike="noStrike">
                        <a:solidFill>
                          <a:schemeClr val="dk1"/>
                        </a:solidFill>
                        <a:latin typeface="Open Sans"/>
                        <a:ea typeface="Open Sans"/>
                        <a:cs typeface="Open Sans"/>
                        <a:sym typeface="Open Sans"/>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chemeClr val="dk1"/>
                          </a:solidFill>
                          <a:latin typeface="Open Sans"/>
                          <a:ea typeface="Open Sans"/>
                          <a:cs typeface="Open Sans"/>
                          <a:sym typeface="Open Sans"/>
                        </a:rPr>
                        <a:t>26-27 KESA Compliance Guide</a:t>
                      </a:r>
                      <a:endParaRPr sz="2000" u="none" cap="none" strike="noStrike">
                        <a:solidFill>
                          <a:schemeClr val="dk1"/>
                        </a:solidFill>
                        <a:latin typeface="Open Sans"/>
                        <a:ea typeface="Open Sans"/>
                        <a:cs typeface="Open Sans"/>
                        <a:sym typeface="Open Sans"/>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3f338b875b8_2_263"/>
          <p:cNvSpPr/>
          <p:nvPr/>
        </p:nvSpPr>
        <p:spPr>
          <a:xfrm>
            <a:off x="0" y="0"/>
            <a:ext cx="12192000" cy="822325"/>
          </a:xfrm>
          <a:custGeom>
            <a:rect b="b" l="l" r="r" t="t"/>
            <a:pathLst>
              <a:path extrusionOk="0" h="518" w="7680">
                <a:moveTo>
                  <a:pt x="0" y="0"/>
                </a:moveTo>
                <a:lnTo>
                  <a:pt x="0" y="518"/>
                </a:lnTo>
                <a:lnTo>
                  <a:pt x="7680" y="518"/>
                </a:lnTo>
                <a:lnTo>
                  <a:pt x="7680" y="0"/>
                </a:lnTo>
                <a:lnTo>
                  <a:pt x="0" y="0"/>
                </a:lnTo>
                <a:lnTo>
                  <a:pt x="0" y="0"/>
                </a:lnTo>
                <a:close/>
              </a:path>
            </a:pathLst>
          </a:custGeom>
          <a:solidFill>
            <a:srgbClr val="12294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g3f338b875b8_2_263"/>
          <p:cNvSpPr/>
          <p:nvPr/>
        </p:nvSpPr>
        <p:spPr>
          <a:xfrm>
            <a:off x="471475" y="877200"/>
            <a:ext cx="4125527" cy="5522673"/>
          </a:xfrm>
          <a:custGeom>
            <a:rect b="b" l="l" r="r" t="t"/>
            <a:pathLst>
              <a:path extrusionOk="0" h="3276" w="1668">
                <a:moveTo>
                  <a:pt x="0" y="0"/>
                </a:moveTo>
                <a:lnTo>
                  <a:pt x="1668" y="0"/>
                </a:lnTo>
                <a:lnTo>
                  <a:pt x="1668" y="180"/>
                </a:lnTo>
                <a:lnTo>
                  <a:pt x="0" y="180"/>
                </a:lnTo>
                <a:lnTo>
                  <a:pt x="0" y="0"/>
                </a:lnTo>
                <a:close/>
                <a:moveTo>
                  <a:pt x="0" y="180"/>
                </a:moveTo>
                <a:lnTo>
                  <a:pt x="1668" y="180"/>
                </a:lnTo>
                <a:lnTo>
                  <a:pt x="1668" y="360"/>
                </a:lnTo>
                <a:lnTo>
                  <a:pt x="0" y="360"/>
                </a:lnTo>
                <a:lnTo>
                  <a:pt x="0" y="180"/>
                </a:lnTo>
                <a:close/>
                <a:moveTo>
                  <a:pt x="0" y="360"/>
                </a:moveTo>
                <a:lnTo>
                  <a:pt x="1668" y="360"/>
                </a:lnTo>
                <a:lnTo>
                  <a:pt x="1668" y="1116"/>
                </a:lnTo>
                <a:lnTo>
                  <a:pt x="0" y="1116"/>
                </a:lnTo>
                <a:lnTo>
                  <a:pt x="0" y="360"/>
                </a:lnTo>
                <a:close/>
                <a:moveTo>
                  <a:pt x="0" y="1116"/>
                </a:moveTo>
                <a:lnTo>
                  <a:pt x="1668" y="1116"/>
                </a:lnTo>
                <a:lnTo>
                  <a:pt x="1668" y="1872"/>
                </a:lnTo>
                <a:lnTo>
                  <a:pt x="0" y="1872"/>
                </a:lnTo>
                <a:lnTo>
                  <a:pt x="0" y="1116"/>
                </a:lnTo>
                <a:close/>
                <a:moveTo>
                  <a:pt x="0" y="1872"/>
                </a:moveTo>
                <a:lnTo>
                  <a:pt x="1668" y="1872"/>
                </a:lnTo>
                <a:lnTo>
                  <a:pt x="1668" y="2628"/>
                </a:lnTo>
                <a:lnTo>
                  <a:pt x="0" y="2628"/>
                </a:lnTo>
                <a:lnTo>
                  <a:pt x="0" y="1872"/>
                </a:lnTo>
                <a:close/>
                <a:moveTo>
                  <a:pt x="0" y="2628"/>
                </a:moveTo>
                <a:lnTo>
                  <a:pt x="1668" y="2628"/>
                </a:lnTo>
                <a:lnTo>
                  <a:pt x="1668" y="3276"/>
                </a:lnTo>
                <a:lnTo>
                  <a:pt x="0" y="3276"/>
                </a:lnTo>
                <a:lnTo>
                  <a:pt x="0" y="2628"/>
                </a:lnTo>
                <a:close/>
              </a:path>
            </a:pathLst>
          </a:custGeom>
          <a:solidFill>
            <a:srgbClr val="F1F2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g3f338b875b8_2_263"/>
          <p:cNvSpPr/>
          <p:nvPr/>
        </p:nvSpPr>
        <p:spPr>
          <a:xfrm>
            <a:off x="565299" y="885836"/>
            <a:ext cx="1752900" cy="295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Open Sans"/>
              <a:buNone/>
            </a:pPr>
            <a:r>
              <a:rPr b="1" i="0" lang="en-US" sz="1600" u="none" cap="none" strike="noStrike">
                <a:solidFill>
                  <a:srgbClr val="000000"/>
                </a:solidFill>
                <a:latin typeface="Open Sans"/>
                <a:ea typeface="Open Sans"/>
                <a:cs typeface="Open Sans"/>
                <a:sym typeface="Open Sans"/>
              </a:rPr>
              <a:t>Fundamentals</a:t>
            </a:r>
            <a:endParaRPr b="0" i="0" sz="1600" u="none" cap="none" strike="noStrike">
              <a:solidFill>
                <a:srgbClr val="12284C"/>
              </a:solidFill>
              <a:latin typeface="Arial"/>
              <a:ea typeface="Arial"/>
              <a:cs typeface="Arial"/>
              <a:sym typeface="Arial"/>
            </a:endParaRPr>
          </a:p>
        </p:txBody>
      </p:sp>
      <p:sp>
        <p:nvSpPr>
          <p:cNvPr id="347" name="Google Shape;347;g3f338b875b8_2_263"/>
          <p:cNvSpPr/>
          <p:nvPr/>
        </p:nvSpPr>
        <p:spPr>
          <a:xfrm>
            <a:off x="569913" y="1171575"/>
            <a:ext cx="3033600" cy="1524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000000"/>
              </a:buClr>
              <a:buSzPts val="900"/>
              <a:buFont typeface="Arial"/>
              <a:buNone/>
            </a:pPr>
            <a:r>
              <a:rPr b="0" i="1" lang="en-US" sz="900" u="none" cap="none" strike="noStrike">
                <a:solidFill>
                  <a:srgbClr val="000000"/>
                </a:solidFill>
                <a:latin typeface="Open Sans"/>
                <a:ea typeface="Open Sans"/>
                <a:cs typeface="Open Sans"/>
                <a:sym typeface="Open Sans"/>
              </a:rPr>
              <a:t>(The foundation for school improvement in Kansas Schools)</a:t>
            </a:r>
            <a:endParaRPr b="0" i="0" sz="900" u="none" cap="none" strike="noStrike">
              <a:solidFill>
                <a:srgbClr val="12284C"/>
              </a:solidFill>
              <a:latin typeface="Arial"/>
              <a:ea typeface="Arial"/>
              <a:cs typeface="Arial"/>
              <a:sym typeface="Arial"/>
            </a:endParaRPr>
          </a:p>
          <a:p>
            <a:pPr indent="0" lvl="0" marL="0" marR="0" rtl="0" algn="l">
              <a:lnSpc>
                <a:spcPct val="66666"/>
              </a:lnSpc>
              <a:spcBef>
                <a:spcPts val="0"/>
              </a:spcBef>
              <a:spcAft>
                <a:spcPts val="0"/>
              </a:spcAft>
              <a:buClr>
                <a:schemeClr val="dk1"/>
              </a:buClr>
              <a:buSzPts val="1800"/>
              <a:buFont typeface="Arial"/>
              <a:buNone/>
            </a:pPr>
            <a:r>
              <a:t/>
            </a:r>
            <a:endParaRPr b="0" i="0" sz="1800" u="none" cap="none" strike="noStrike">
              <a:solidFill>
                <a:srgbClr val="12284C"/>
              </a:solidFill>
              <a:latin typeface="Arial"/>
              <a:ea typeface="Arial"/>
              <a:cs typeface="Arial"/>
              <a:sym typeface="Arial"/>
            </a:endParaRPr>
          </a:p>
        </p:txBody>
      </p:sp>
      <p:sp>
        <p:nvSpPr>
          <p:cNvPr id="348" name="Google Shape;348;g3f338b875b8_2_263"/>
          <p:cNvSpPr/>
          <p:nvPr/>
        </p:nvSpPr>
        <p:spPr>
          <a:xfrm>
            <a:off x="627063" y="1323975"/>
            <a:ext cx="0" cy="276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12284C"/>
              </a:solidFill>
              <a:latin typeface="Arial"/>
              <a:ea typeface="Arial"/>
              <a:cs typeface="Arial"/>
              <a:sym typeface="Arial"/>
            </a:endParaRPr>
          </a:p>
        </p:txBody>
      </p:sp>
      <p:sp>
        <p:nvSpPr>
          <p:cNvPr id="349" name="Google Shape;349;g3f338b875b8_2_263"/>
          <p:cNvSpPr/>
          <p:nvPr/>
        </p:nvSpPr>
        <p:spPr>
          <a:xfrm>
            <a:off x="583444" y="1438355"/>
            <a:ext cx="2168400" cy="196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Structured Literacy</a:t>
            </a:r>
            <a:endParaRPr b="0" i="0" sz="1400" u="none" cap="none" strike="noStrike">
              <a:solidFill>
                <a:srgbClr val="12284C"/>
              </a:solidFill>
              <a:latin typeface="Arial"/>
              <a:ea typeface="Arial"/>
              <a:cs typeface="Arial"/>
              <a:sym typeface="Arial"/>
            </a:endParaRPr>
          </a:p>
        </p:txBody>
      </p:sp>
      <p:sp>
        <p:nvSpPr>
          <p:cNvPr id="350" name="Google Shape;350;g3f338b875b8_2_263"/>
          <p:cNvSpPr/>
          <p:nvPr/>
        </p:nvSpPr>
        <p:spPr>
          <a:xfrm>
            <a:off x="583444" y="1692944"/>
            <a:ext cx="3780000" cy="8604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000000"/>
              </a:buClr>
              <a:buSzPts val="900"/>
              <a:buFont typeface="Arial"/>
              <a:buNone/>
            </a:pPr>
            <a:r>
              <a:rPr b="0" i="0" lang="en-US" sz="1100" u="none" cap="none" strike="noStrike">
                <a:solidFill>
                  <a:srgbClr val="000000"/>
                </a:solidFill>
                <a:latin typeface="Open Sans"/>
                <a:ea typeface="Open Sans"/>
                <a:cs typeface="Open Sans"/>
                <a:sym typeface="Open Sans"/>
              </a:rPr>
              <a:t>We provide literacy instruction in pre-K-12 aligned to the science of reading and assure teachers and admin are well-trained and knowledgeable in the elements and implementation of structured literacy.</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Open Sans"/>
              <a:buNone/>
            </a:pPr>
            <a:r>
              <a:rPr b="0" i="0" lang="en-US" sz="900" u="none" cap="none" strike="noStrike">
                <a:solidFill>
                  <a:srgbClr val="000000"/>
                </a:solidFill>
                <a:latin typeface="Open Sans"/>
                <a:ea typeface="Open Sans"/>
                <a:cs typeface="Open Sans"/>
                <a:sym typeface="Open Sans"/>
              </a:rPr>
              <a:t> </a:t>
            </a:r>
            <a:endParaRPr b="0" i="0" sz="900" u="none" cap="none" strike="noStrike">
              <a:solidFill>
                <a:srgbClr val="12284C"/>
              </a:solidFill>
              <a:latin typeface="Arial"/>
              <a:ea typeface="Arial"/>
              <a:cs typeface="Arial"/>
              <a:sym typeface="Arial"/>
            </a:endParaRPr>
          </a:p>
        </p:txBody>
      </p:sp>
      <p:sp>
        <p:nvSpPr>
          <p:cNvPr id="351" name="Google Shape;351;g3f338b875b8_2_263"/>
          <p:cNvSpPr/>
          <p:nvPr/>
        </p:nvSpPr>
        <p:spPr>
          <a:xfrm>
            <a:off x="565299" y="2651248"/>
            <a:ext cx="2271900" cy="222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Standards Alignment</a:t>
            </a:r>
            <a:endParaRPr b="0" i="0" sz="1400" u="none" cap="none" strike="noStrike">
              <a:solidFill>
                <a:srgbClr val="12284C"/>
              </a:solidFill>
              <a:latin typeface="Arial"/>
              <a:ea typeface="Arial"/>
              <a:cs typeface="Arial"/>
              <a:sym typeface="Arial"/>
            </a:endParaRPr>
          </a:p>
        </p:txBody>
      </p:sp>
      <p:sp>
        <p:nvSpPr>
          <p:cNvPr id="352" name="Google Shape;352;g3f338b875b8_2_263"/>
          <p:cNvSpPr/>
          <p:nvPr/>
        </p:nvSpPr>
        <p:spPr>
          <a:xfrm>
            <a:off x="566224" y="2887472"/>
            <a:ext cx="3780000" cy="789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000000"/>
              </a:buClr>
              <a:buSzPts val="900"/>
              <a:buFont typeface="Arial"/>
              <a:buNone/>
            </a:pPr>
            <a:r>
              <a:rPr b="0" i="0" lang="en-US" sz="1100" u="none" cap="none" strike="noStrike">
                <a:solidFill>
                  <a:srgbClr val="000000"/>
                </a:solidFill>
                <a:latin typeface="Open Sans"/>
                <a:ea typeface="Open Sans"/>
                <a:cs typeface="Open Sans"/>
                <a:sym typeface="Open Sans"/>
              </a:rPr>
              <a:t>We align lessons, instruction, and materials to Kansas standards and clearly identify what students must know and be able to do. This includes interpersonal, intrapersonal, and cognitive skills in pre-K-12.</a:t>
            </a:r>
            <a:endParaRPr b="0" i="0" sz="1100" u="none" cap="none" strike="noStrike">
              <a:solidFill>
                <a:srgbClr val="000000"/>
              </a:solidFill>
              <a:latin typeface="Arial"/>
              <a:ea typeface="Arial"/>
              <a:cs typeface="Arial"/>
              <a:sym typeface="Arial"/>
            </a:endParaRPr>
          </a:p>
        </p:txBody>
      </p:sp>
      <p:sp>
        <p:nvSpPr>
          <p:cNvPr id="353" name="Google Shape;353;g3f338b875b8_2_263"/>
          <p:cNvSpPr/>
          <p:nvPr/>
        </p:nvSpPr>
        <p:spPr>
          <a:xfrm>
            <a:off x="565299" y="3830587"/>
            <a:ext cx="2888100" cy="154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Balanced Assessment System</a:t>
            </a:r>
            <a:endParaRPr b="0" i="0" sz="1400" u="none" cap="none" strike="noStrike">
              <a:solidFill>
                <a:srgbClr val="12284C"/>
              </a:solidFill>
              <a:latin typeface="Arial"/>
              <a:ea typeface="Arial"/>
              <a:cs typeface="Arial"/>
              <a:sym typeface="Arial"/>
            </a:endParaRPr>
          </a:p>
        </p:txBody>
      </p:sp>
      <p:sp>
        <p:nvSpPr>
          <p:cNvPr id="354" name="Google Shape;354;g3f338b875b8_2_263"/>
          <p:cNvSpPr/>
          <p:nvPr/>
        </p:nvSpPr>
        <p:spPr>
          <a:xfrm>
            <a:off x="567811" y="4084171"/>
            <a:ext cx="3778500" cy="789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000000"/>
              </a:buClr>
              <a:buSzPts val="900"/>
              <a:buFont typeface="Arial"/>
              <a:buNone/>
            </a:pPr>
            <a:r>
              <a:rPr b="0" i="0" lang="en-US" sz="1100" u="none" cap="none" strike="noStrike">
                <a:solidFill>
                  <a:srgbClr val="000000"/>
                </a:solidFill>
                <a:latin typeface="Open Sans"/>
                <a:ea typeface="Open Sans"/>
                <a:cs typeface="Open Sans"/>
                <a:sym typeface="Open Sans"/>
              </a:rPr>
              <a:t>We assess students for risk and standards in pre-K-12  and use data to adjust instruction. We have a deep understanding of the purpose of each assessment and how to use the data to raise achievement.</a:t>
            </a:r>
            <a:endParaRPr b="0" i="0" sz="1100" u="none" cap="none" strike="noStrike">
              <a:solidFill>
                <a:srgbClr val="000000"/>
              </a:solidFill>
              <a:latin typeface="Arial"/>
              <a:ea typeface="Arial"/>
              <a:cs typeface="Arial"/>
              <a:sym typeface="Arial"/>
            </a:endParaRPr>
          </a:p>
        </p:txBody>
      </p:sp>
      <p:sp>
        <p:nvSpPr>
          <p:cNvPr id="355" name="Google Shape;355;g3f338b875b8_2_263"/>
          <p:cNvSpPr/>
          <p:nvPr/>
        </p:nvSpPr>
        <p:spPr>
          <a:xfrm>
            <a:off x="565299" y="5041003"/>
            <a:ext cx="2069700" cy="141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Quality Instruction</a:t>
            </a:r>
            <a:endParaRPr b="0" i="0" sz="1400" u="none" cap="none" strike="noStrike">
              <a:solidFill>
                <a:srgbClr val="12284C"/>
              </a:solidFill>
              <a:latin typeface="Arial"/>
              <a:ea typeface="Arial"/>
              <a:cs typeface="Arial"/>
              <a:sym typeface="Arial"/>
            </a:endParaRPr>
          </a:p>
        </p:txBody>
      </p:sp>
      <p:sp>
        <p:nvSpPr>
          <p:cNvPr id="356" name="Google Shape;356;g3f338b875b8_2_263"/>
          <p:cNvSpPr/>
          <p:nvPr/>
        </p:nvSpPr>
        <p:spPr>
          <a:xfrm>
            <a:off x="565299" y="5296288"/>
            <a:ext cx="3778500" cy="7239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000000"/>
              </a:buClr>
              <a:buSzPts val="900"/>
              <a:buFont typeface="Arial"/>
              <a:buNone/>
            </a:pPr>
            <a:r>
              <a:rPr b="0" i="0" lang="en-US" sz="1100" u="none" cap="none" strike="noStrike">
                <a:solidFill>
                  <a:srgbClr val="000000"/>
                </a:solidFill>
                <a:latin typeface="Open Sans"/>
                <a:ea typeface="Open Sans"/>
                <a:cs typeface="Open Sans"/>
                <a:sym typeface="Open Sans"/>
              </a:rPr>
              <a:t>We have a culture of high expectations in our classrooms and provide each student access to grade level standards and content through high-quality instruction and materials in pre-K-12.</a:t>
            </a:r>
            <a:endParaRPr b="0" i="0" sz="1100" u="none" cap="none" strike="noStrike">
              <a:solidFill>
                <a:srgbClr val="000000"/>
              </a:solidFill>
              <a:latin typeface="Arial"/>
              <a:ea typeface="Arial"/>
              <a:cs typeface="Arial"/>
              <a:sym typeface="Arial"/>
            </a:endParaRPr>
          </a:p>
        </p:txBody>
      </p:sp>
      <p:sp>
        <p:nvSpPr>
          <p:cNvPr id="357" name="Google Shape;357;g3f338b875b8_2_263"/>
          <p:cNvSpPr/>
          <p:nvPr/>
        </p:nvSpPr>
        <p:spPr>
          <a:xfrm>
            <a:off x="564506" y="156692"/>
            <a:ext cx="6253200" cy="58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2800"/>
              <a:buFont typeface="Open Sans SemiBold"/>
              <a:buNone/>
            </a:pPr>
            <a:r>
              <a:rPr b="1" i="0" lang="en-US" sz="2800" u="none" cap="none" strike="noStrike">
                <a:solidFill>
                  <a:srgbClr val="FFFFFF"/>
                </a:solidFill>
                <a:latin typeface="Open Sans SemiBold"/>
                <a:ea typeface="Open Sans SemiBold"/>
                <a:cs typeface="Open Sans SemiBold"/>
                <a:sym typeface="Open Sans SemiBold"/>
              </a:rPr>
              <a:t>Kansas School Improvement Model</a:t>
            </a:r>
            <a:endParaRPr b="0" i="0" sz="1800" u="none" cap="none" strike="noStrike">
              <a:solidFill>
                <a:srgbClr val="12284C"/>
              </a:solidFill>
              <a:latin typeface="Arial"/>
              <a:ea typeface="Arial"/>
              <a:cs typeface="Arial"/>
              <a:sym typeface="Arial"/>
            </a:endParaRPr>
          </a:p>
        </p:txBody>
      </p:sp>
      <p:pic>
        <p:nvPicPr>
          <p:cNvPr id="358" name="Google Shape;358;g3f338b875b8_2_263"/>
          <p:cNvPicPr preferRelativeResize="0"/>
          <p:nvPr/>
        </p:nvPicPr>
        <p:blipFill rotWithShape="1">
          <a:blip r:embed="rId3">
            <a:alphaModFix/>
          </a:blip>
          <a:srcRect b="0" l="0" r="0" t="0"/>
          <a:stretch/>
        </p:blipFill>
        <p:spPr>
          <a:xfrm>
            <a:off x="4943568" y="1438807"/>
            <a:ext cx="6757896" cy="787085"/>
          </a:xfrm>
          <a:prstGeom prst="rect">
            <a:avLst/>
          </a:prstGeom>
          <a:noFill/>
          <a:ln>
            <a:noFill/>
          </a:ln>
        </p:spPr>
      </p:pic>
      <p:pic>
        <p:nvPicPr>
          <p:cNvPr id="359" name="Google Shape;359;g3f338b875b8_2_263"/>
          <p:cNvPicPr preferRelativeResize="0"/>
          <p:nvPr/>
        </p:nvPicPr>
        <p:blipFill rotWithShape="1">
          <a:blip r:embed="rId4">
            <a:alphaModFix/>
          </a:blip>
          <a:srcRect b="0" l="0" r="0" t="0"/>
          <a:stretch/>
        </p:blipFill>
        <p:spPr>
          <a:xfrm>
            <a:off x="4943568" y="2265356"/>
            <a:ext cx="7229380" cy="760671"/>
          </a:xfrm>
          <a:prstGeom prst="rect">
            <a:avLst/>
          </a:prstGeom>
          <a:noFill/>
          <a:ln>
            <a:noFill/>
          </a:ln>
        </p:spPr>
      </p:pic>
      <p:pic>
        <p:nvPicPr>
          <p:cNvPr id="360" name="Google Shape;360;g3f338b875b8_2_263"/>
          <p:cNvPicPr preferRelativeResize="0"/>
          <p:nvPr/>
        </p:nvPicPr>
        <p:blipFill rotWithShape="1">
          <a:blip r:embed="rId5">
            <a:alphaModFix/>
          </a:blip>
          <a:srcRect b="0" l="0" r="0" t="0"/>
          <a:stretch/>
        </p:blipFill>
        <p:spPr>
          <a:xfrm>
            <a:off x="4943568" y="3055643"/>
            <a:ext cx="7229380" cy="782448"/>
          </a:xfrm>
          <a:prstGeom prst="rect">
            <a:avLst/>
          </a:prstGeom>
          <a:noFill/>
          <a:ln>
            <a:noFill/>
          </a:ln>
        </p:spPr>
      </p:pic>
      <p:pic>
        <p:nvPicPr>
          <p:cNvPr id="361" name="Google Shape;361;g3f338b875b8_2_263"/>
          <p:cNvPicPr preferRelativeResize="0"/>
          <p:nvPr/>
        </p:nvPicPr>
        <p:blipFill rotWithShape="1">
          <a:blip r:embed="rId6">
            <a:alphaModFix/>
          </a:blip>
          <a:srcRect b="0" l="0" r="0" t="0"/>
          <a:stretch/>
        </p:blipFill>
        <p:spPr>
          <a:xfrm>
            <a:off x="4943568" y="3858213"/>
            <a:ext cx="7165483" cy="818335"/>
          </a:xfrm>
          <a:prstGeom prst="rect">
            <a:avLst/>
          </a:prstGeom>
          <a:noFill/>
          <a:ln>
            <a:noFill/>
          </a:ln>
        </p:spPr>
      </p:pic>
      <p:pic>
        <p:nvPicPr>
          <p:cNvPr id="362" name="Google Shape;362;g3f338b875b8_2_263"/>
          <p:cNvPicPr preferRelativeResize="0"/>
          <p:nvPr/>
        </p:nvPicPr>
        <p:blipFill rotWithShape="1">
          <a:blip r:embed="rId7">
            <a:alphaModFix/>
          </a:blip>
          <a:srcRect b="0" l="0" r="0" t="0"/>
          <a:stretch/>
        </p:blipFill>
        <p:spPr>
          <a:xfrm>
            <a:off x="4944636" y="4708052"/>
            <a:ext cx="6911148" cy="790298"/>
          </a:xfrm>
          <a:prstGeom prst="rect">
            <a:avLst/>
          </a:prstGeom>
          <a:noFill/>
          <a:ln>
            <a:noFill/>
          </a:ln>
        </p:spPr>
      </p:pic>
      <p:pic>
        <p:nvPicPr>
          <p:cNvPr id="363" name="Google Shape;363;g3f338b875b8_2_263"/>
          <p:cNvPicPr preferRelativeResize="0"/>
          <p:nvPr/>
        </p:nvPicPr>
        <p:blipFill rotWithShape="1">
          <a:blip r:embed="rId8">
            <a:alphaModFix/>
          </a:blip>
          <a:srcRect b="0" l="0" r="0" t="0"/>
          <a:stretch/>
        </p:blipFill>
        <p:spPr>
          <a:xfrm>
            <a:off x="4943568" y="5523723"/>
            <a:ext cx="6911148" cy="815086"/>
          </a:xfrm>
          <a:prstGeom prst="rect">
            <a:avLst/>
          </a:prstGeom>
          <a:noFill/>
          <a:ln>
            <a:noFill/>
          </a:ln>
        </p:spPr>
      </p:pic>
      <p:cxnSp>
        <p:nvCxnSpPr>
          <p:cNvPr id="364" name="Google Shape;364;g3f338b875b8_2_263"/>
          <p:cNvCxnSpPr/>
          <p:nvPr/>
        </p:nvCxnSpPr>
        <p:spPr>
          <a:xfrm>
            <a:off x="9485313" y="2293938"/>
            <a:ext cx="2229000" cy="0"/>
          </a:xfrm>
          <a:prstGeom prst="straightConnector1">
            <a:avLst/>
          </a:prstGeom>
          <a:noFill/>
          <a:ln cap="flat" cmpd="sng" w="38100">
            <a:solidFill>
              <a:srgbClr val="FFFFFF"/>
            </a:solidFill>
            <a:prstDash val="solid"/>
            <a:round/>
            <a:headEnd len="sm" w="sm" type="none"/>
            <a:tailEnd len="sm" w="sm" type="none"/>
          </a:ln>
        </p:spPr>
      </p:cxnSp>
      <p:cxnSp>
        <p:nvCxnSpPr>
          <p:cNvPr id="365" name="Google Shape;365;g3f338b875b8_2_263"/>
          <p:cNvCxnSpPr/>
          <p:nvPr/>
        </p:nvCxnSpPr>
        <p:spPr>
          <a:xfrm>
            <a:off x="9485313" y="3036888"/>
            <a:ext cx="2229000" cy="0"/>
          </a:xfrm>
          <a:prstGeom prst="straightConnector1">
            <a:avLst/>
          </a:prstGeom>
          <a:noFill/>
          <a:ln cap="flat" cmpd="sng" w="38100">
            <a:solidFill>
              <a:srgbClr val="FFFFFF"/>
            </a:solidFill>
            <a:prstDash val="solid"/>
            <a:round/>
            <a:headEnd len="sm" w="sm" type="none"/>
            <a:tailEnd len="sm" w="sm" type="none"/>
          </a:ln>
        </p:spPr>
      </p:cxnSp>
      <p:cxnSp>
        <p:nvCxnSpPr>
          <p:cNvPr id="366" name="Google Shape;366;g3f338b875b8_2_263"/>
          <p:cNvCxnSpPr/>
          <p:nvPr/>
        </p:nvCxnSpPr>
        <p:spPr>
          <a:xfrm>
            <a:off x="9485313" y="3779838"/>
            <a:ext cx="2229000" cy="0"/>
          </a:xfrm>
          <a:prstGeom prst="straightConnector1">
            <a:avLst/>
          </a:prstGeom>
          <a:noFill/>
          <a:ln cap="flat" cmpd="sng" w="38100">
            <a:solidFill>
              <a:srgbClr val="FFFFFF"/>
            </a:solidFill>
            <a:prstDash val="solid"/>
            <a:round/>
            <a:headEnd len="sm" w="sm" type="none"/>
            <a:tailEnd len="sm" w="sm" type="none"/>
          </a:ln>
        </p:spPr>
      </p:cxnSp>
      <p:cxnSp>
        <p:nvCxnSpPr>
          <p:cNvPr id="367" name="Google Shape;367;g3f338b875b8_2_263"/>
          <p:cNvCxnSpPr/>
          <p:nvPr/>
        </p:nvCxnSpPr>
        <p:spPr>
          <a:xfrm>
            <a:off x="9485313" y="4522788"/>
            <a:ext cx="2229000" cy="0"/>
          </a:xfrm>
          <a:prstGeom prst="straightConnector1">
            <a:avLst/>
          </a:prstGeom>
          <a:noFill/>
          <a:ln cap="flat" cmpd="sng" w="38100">
            <a:solidFill>
              <a:srgbClr val="FFFFFF"/>
            </a:solidFill>
            <a:prstDash val="solid"/>
            <a:round/>
            <a:headEnd len="sm" w="sm" type="none"/>
            <a:tailEnd len="sm" w="sm" type="none"/>
          </a:ln>
        </p:spPr>
      </p:cxnSp>
      <p:cxnSp>
        <p:nvCxnSpPr>
          <p:cNvPr id="368" name="Google Shape;368;g3f338b875b8_2_263"/>
          <p:cNvCxnSpPr/>
          <p:nvPr/>
        </p:nvCxnSpPr>
        <p:spPr>
          <a:xfrm>
            <a:off x="9485313" y="5265738"/>
            <a:ext cx="2229000" cy="0"/>
          </a:xfrm>
          <a:prstGeom prst="straightConnector1">
            <a:avLst/>
          </a:prstGeom>
          <a:noFill/>
          <a:ln cap="flat" cmpd="sng" w="38100">
            <a:solidFill>
              <a:srgbClr val="FFFFFF"/>
            </a:solidFill>
            <a:prstDash val="solid"/>
            <a:round/>
            <a:headEnd len="sm" w="sm" type="none"/>
            <a:tailEnd len="sm" w="sm" type="none"/>
          </a:ln>
        </p:spPr>
      </p:cxnSp>
      <p:sp>
        <p:nvSpPr>
          <p:cNvPr id="369" name="Google Shape;369;g3f338b875b8_2_263"/>
          <p:cNvSpPr/>
          <p:nvPr/>
        </p:nvSpPr>
        <p:spPr>
          <a:xfrm>
            <a:off x="4962619" y="839896"/>
            <a:ext cx="1197000" cy="33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Open Sans"/>
              <a:buNone/>
            </a:pPr>
            <a:r>
              <a:rPr b="1" i="0" lang="en-US" sz="1600" u="none" cap="none" strike="noStrike">
                <a:solidFill>
                  <a:srgbClr val="000000"/>
                </a:solidFill>
                <a:latin typeface="Open Sans"/>
                <a:ea typeface="Open Sans"/>
                <a:cs typeface="Open Sans"/>
                <a:sym typeface="Open Sans"/>
              </a:rPr>
              <a:t>Structures</a:t>
            </a:r>
            <a:endParaRPr b="0" i="0" sz="1800" u="none" cap="none" strike="noStrike">
              <a:solidFill>
                <a:srgbClr val="12284C"/>
              </a:solidFill>
              <a:latin typeface="Arial"/>
              <a:ea typeface="Arial"/>
              <a:cs typeface="Arial"/>
              <a:sym typeface="Arial"/>
            </a:endParaRPr>
          </a:p>
        </p:txBody>
      </p:sp>
      <p:sp>
        <p:nvSpPr>
          <p:cNvPr id="370" name="Google Shape;370;g3f338b875b8_2_263"/>
          <p:cNvSpPr/>
          <p:nvPr/>
        </p:nvSpPr>
        <p:spPr>
          <a:xfrm>
            <a:off x="4962619" y="1041967"/>
            <a:ext cx="2632500" cy="354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000000"/>
              </a:buClr>
              <a:buSzPts val="900"/>
              <a:buFont typeface="Arial"/>
              <a:buNone/>
            </a:pPr>
            <a:r>
              <a:rPr b="0" i="1" lang="en-US" sz="900" u="none" cap="none" strike="noStrike">
                <a:solidFill>
                  <a:srgbClr val="292B2C"/>
                </a:solidFill>
                <a:latin typeface="Open Sans"/>
                <a:ea typeface="Open Sans"/>
                <a:cs typeface="Open Sans"/>
                <a:sym typeface="Open Sans"/>
              </a:rPr>
              <a:t>(Reinforce lead indicators and sustain fundamentals within the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12284C"/>
              </a:solidFill>
              <a:latin typeface="Arial"/>
              <a:ea typeface="Arial"/>
              <a:cs typeface="Arial"/>
              <a:sym typeface="Arial"/>
            </a:endParaRPr>
          </a:p>
        </p:txBody>
      </p:sp>
      <p:sp>
        <p:nvSpPr>
          <p:cNvPr id="371" name="Google Shape;371;g3f338b875b8_2_263"/>
          <p:cNvSpPr/>
          <p:nvPr/>
        </p:nvSpPr>
        <p:spPr>
          <a:xfrm>
            <a:off x="7885521" y="851292"/>
            <a:ext cx="1692300" cy="33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Open Sans"/>
              <a:buNone/>
            </a:pPr>
            <a:r>
              <a:rPr b="1" i="0" lang="en-US" sz="1600" u="none" cap="none" strike="noStrike">
                <a:solidFill>
                  <a:srgbClr val="000000"/>
                </a:solidFill>
                <a:latin typeface="Open Sans"/>
                <a:ea typeface="Open Sans"/>
                <a:cs typeface="Open Sans"/>
                <a:sym typeface="Open Sans"/>
              </a:rPr>
              <a:t>Lead Indicators</a:t>
            </a:r>
            <a:endParaRPr b="0" i="0" sz="1800" u="none" cap="none" strike="noStrike">
              <a:solidFill>
                <a:srgbClr val="12284C"/>
              </a:solidFill>
              <a:latin typeface="Arial"/>
              <a:ea typeface="Arial"/>
              <a:cs typeface="Arial"/>
              <a:sym typeface="Arial"/>
            </a:endParaRPr>
          </a:p>
        </p:txBody>
      </p:sp>
      <p:sp>
        <p:nvSpPr>
          <p:cNvPr id="372" name="Google Shape;372;g3f338b875b8_2_263"/>
          <p:cNvSpPr/>
          <p:nvPr/>
        </p:nvSpPr>
        <p:spPr>
          <a:xfrm>
            <a:off x="7885521" y="1114803"/>
            <a:ext cx="3054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92B2C"/>
              </a:buClr>
              <a:buSzPts val="900"/>
              <a:buFont typeface="Open Sans"/>
              <a:buNone/>
            </a:pPr>
            <a:r>
              <a:rPr b="0" i="1" lang="en-US" sz="900" u="none" cap="none" strike="noStrike">
                <a:solidFill>
                  <a:srgbClr val="292B2C"/>
                </a:solidFill>
                <a:latin typeface="Open Sans"/>
                <a:ea typeface="Open Sans"/>
                <a:cs typeface="Open Sans"/>
                <a:sym typeface="Open Sans"/>
              </a:rPr>
              <a:t>(Actions that support implementation of the Fundamentals)</a:t>
            </a:r>
            <a:endParaRPr b="0" i="0" sz="1800" u="none" cap="none" strike="noStrike">
              <a:solidFill>
                <a:srgbClr val="292B2C"/>
              </a:solidFill>
              <a:latin typeface="Arial"/>
              <a:ea typeface="Arial"/>
              <a:cs typeface="Arial"/>
              <a:sym typeface="Arial"/>
            </a:endParaRPr>
          </a:p>
        </p:txBody>
      </p:sp>
      <p:sp>
        <p:nvSpPr>
          <p:cNvPr id="373" name="Google Shape;373;g3f338b875b8_2_263"/>
          <p:cNvSpPr/>
          <p:nvPr/>
        </p:nvSpPr>
        <p:spPr>
          <a:xfrm>
            <a:off x="9483725" y="839788"/>
            <a:ext cx="2297100" cy="33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Open Sans"/>
              <a:buNone/>
            </a:pPr>
            <a:r>
              <a:t/>
            </a:r>
            <a:endParaRPr b="0" i="0" sz="1800" u="none" cap="none" strike="noStrike">
              <a:solidFill>
                <a:srgbClr val="12284C"/>
              </a:solidFill>
              <a:latin typeface="Arial"/>
              <a:ea typeface="Arial"/>
              <a:cs typeface="Arial"/>
              <a:sym typeface="Arial"/>
            </a:endParaRPr>
          </a:p>
        </p:txBody>
      </p:sp>
      <p:sp>
        <p:nvSpPr>
          <p:cNvPr id="374" name="Google Shape;374;g3f338b875b8_2_263"/>
          <p:cNvSpPr/>
          <p:nvPr/>
        </p:nvSpPr>
        <p:spPr>
          <a:xfrm>
            <a:off x="5061244" y="1703300"/>
            <a:ext cx="2042100" cy="25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Resource Allocation</a:t>
            </a:r>
            <a:endParaRPr b="0" i="0" sz="1400" u="none" cap="none" strike="noStrike">
              <a:solidFill>
                <a:srgbClr val="12284C"/>
              </a:solidFill>
              <a:latin typeface="Arial"/>
              <a:ea typeface="Arial"/>
              <a:cs typeface="Arial"/>
              <a:sym typeface="Arial"/>
            </a:endParaRPr>
          </a:p>
        </p:txBody>
      </p:sp>
      <p:sp>
        <p:nvSpPr>
          <p:cNvPr id="375" name="Google Shape;375;g3f338b875b8_2_263"/>
          <p:cNvSpPr/>
          <p:nvPr/>
        </p:nvSpPr>
        <p:spPr>
          <a:xfrm>
            <a:off x="7885521" y="1474665"/>
            <a:ext cx="4020300" cy="588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1200"/>
              </a:spcBef>
              <a:spcAft>
                <a:spcPts val="1200"/>
              </a:spcAft>
              <a:buClr>
                <a:schemeClr val="dk1"/>
              </a:buClr>
              <a:buSzPts val="1100"/>
              <a:buFont typeface="Arial"/>
              <a:buNone/>
            </a:pPr>
            <a:r>
              <a:rPr b="0" i="0" lang="en-US" sz="1100" u="none" cap="none" strike="noStrike">
                <a:solidFill>
                  <a:schemeClr val="dk1"/>
                </a:solidFill>
                <a:latin typeface="Open Sans"/>
                <a:ea typeface="Open Sans"/>
                <a:cs typeface="Open Sans"/>
                <a:sym typeface="Open Sans"/>
              </a:rPr>
              <a:t>Emphasis on allocating time, personnel, and/or financial resources to support implementation of the 4 Fundamentals</a:t>
            </a:r>
            <a:r>
              <a:rPr b="0" i="0" lang="en-US" sz="900" u="none" cap="none" strike="noStrike">
                <a:solidFill>
                  <a:schemeClr val="dk1"/>
                </a:solidFill>
                <a:latin typeface="Open Sans"/>
                <a:ea typeface="Open Sans"/>
                <a:cs typeface="Open Sans"/>
                <a:sym typeface="Open Sans"/>
              </a:rPr>
              <a:t>.</a:t>
            </a:r>
            <a:endParaRPr b="0" i="0" sz="900" u="none" cap="none" strike="noStrike">
              <a:solidFill>
                <a:srgbClr val="12284C"/>
              </a:solidFill>
              <a:latin typeface="Arial"/>
              <a:ea typeface="Arial"/>
              <a:cs typeface="Arial"/>
              <a:sym typeface="Arial"/>
            </a:endParaRPr>
          </a:p>
        </p:txBody>
      </p:sp>
      <p:sp>
        <p:nvSpPr>
          <p:cNvPr id="376" name="Google Shape;376;g3f338b875b8_2_263"/>
          <p:cNvSpPr/>
          <p:nvPr/>
        </p:nvSpPr>
        <p:spPr>
          <a:xfrm>
            <a:off x="12519525" y="2845750"/>
            <a:ext cx="3456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12284C"/>
              </a:solidFill>
              <a:latin typeface="Arial"/>
              <a:ea typeface="Arial"/>
              <a:cs typeface="Arial"/>
              <a:sym typeface="Arial"/>
            </a:endParaRPr>
          </a:p>
        </p:txBody>
      </p:sp>
      <p:sp>
        <p:nvSpPr>
          <p:cNvPr id="377" name="Google Shape;377;g3f338b875b8_2_263"/>
          <p:cNvSpPr/>
          <p:nvPr/>
        </p:nvSpPr>
        <p:spPr>
          <a:xfrm>
            <a:off x="9940925" y="1689100"/>
            <a:ext cx="1032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78" name="Google Shape;378;g3f338b875b8_2_263"/>
          <p:cNvSpPr/>
          <p:nvPr/>
        </p:nvSpPr>
        <p:spPr>
          <a:xfrm>
            <a:off x="9940925" y="1841500"/>
            <a:ext cx="924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79" name="Google Shape;379;g3f338b875b8_2_263"/>
          <p:cNvSpPr/>
          <p:nvPr/>
        </p:nvSpPr>
        <p:spPr>
          <a:xfrm>
            <a:off x="9940925" y="1993900"/>
            <a:ext cx="1068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0" name="Google Shape;380;g3f338b875b8_2_263"/>
          <p:cNvSpPr/>
          <p:nvPr/>
        </p:nvSpPr>
        <p:spPr>
          <a:xfrm>
            <a:off x="5031130" y="2485108"/>
            <a:ext cx="2161500" cy="25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Classroom Observation</a:t>
            </a:r>
            <a:endParaRPr b="0" i="0" sz="1400" u="none" cap="none" strike="noStrike">
              <a:solidFill>
                <a:srgbClr val="12284C"/>
              </a:solidFill>
              <a:latin typeface="Arial"/>
              <a:ea typeface="Arial"/>
              <a:cs typeface="Arial"/>
              <a:sym typeface="Arial"/>
            </a:endParaRPr>
          </a:p>
        </p:txBody>
      </p:sp>
      <p:sp>
        <p:nvSpPr>
          <p:cNvPr id="381" name="Google Shape;381;g3f338b875b8_2_263"/>
          <p:cNvSpPr/>
          <p:nvPr/>
        </p:nvSpPr>
        <p:spPr>
          <a:xfrm>
            <a:off x="7885521" y="2289592"/>
            <a:ext cx="4149300" cy="676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rPr b="0" i="0" lang="en-US" sz="1100" u="none" cap="none" strike="noStrike">
                <a:solidFill>
                  <a:srgbClr val="000000"/>
                </a:solidFill>
                <a:latin typeface="Open Sans"/>
                <a:ea typeface="Open Sans"/>
                <a:cs typeface="Open Sans"/>
                <a:sym typeface="Open Sans"/>
              </a:rPr>
              <a:t>Processes for classroom observation, data collection, and feedback are used to optimize conditions for learning.  This could include informal observation and/or formal evaluation models. </a:t>
            </a:r>
            <a:endParaRPr b="0" i="0" sz="1100" u="none" cap="none" strike="noStrike">
              <a:solidFill>
                <a:srgbClr val="12284C"/>
              </a:solidFill>
              <a:latin typeface="Arial"/>
              <a:ea typeface="Arial"/>
              <a:cs typeface="Arial"/>
              <a:sym typeface="Arial"/>
            </a:endParaRPr>
          </a:p>
        </p:txBody>
      </p:sp>
      <p:sp>
        <p:nvSpPr>
          <p:cNvPr id="382" name="Google Shape;382;g3f338b875b8_2_263"/>
          <p:cNvSpPr/>
          <p:nvPr/>
        </p:nvSpPr>
        <p:spPr>
          <a:xfrm>
            <a:off x="13074125" y="5259400"/>
            <a:ext cx="3381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3" name="Google Shape;383;g3f338b875b8_2_263"/>
          <p:cNvSpPr/>
          <p:nvPr/>
        </p:nvSpPr>
        <p:spPr>
          <a:xfrm>
            <a:off x="9940925" y="2432050"/>
            <a:ext cx="1032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4" name="Google Shape;384;g3f338b875b8_2_263"/>
          <p:cNvSpPr/>
          <p:nvPr/>
        </p:nvSpPr>
        <p:spPr>
          <a:xfrm>
            <a:off x="9940925" y="2584450"/>
            <a:ext cx="924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5" name="Google Shape;385;g3f338b875b8_2_263"/>
          <p:cNvSpPr/>
          <p:nvPr/>
        </p:nvSpPr>
        <p:spPr>
          <a:xfrm>
            <a:off x="9940925" y="2736850"/>
            <a:ext cx="1068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6" name="Google Shape;386;g3f338b875b8_2_263"/>
          <p:cNvSpPr/>
          <p:nvPr/>
        </p:nvSpPr>
        <p:spPr>
          <a:xfrm>
            <a:off x="5022048" y="3322830"/>
            <a:ext cx="2072400" cy="25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Professional Learning</a:t>
            </a:r>
            <a:endParaRPr b="0" i="0" sz="1400" u="none" cap="none" strike="noStrike">
              <a:solidFill>
                <a:srgbClr val="12284C"/>
              </a:solidFill>
              <a:latin typeface="Arial"/>
              <a:ea typeface="Arial"/>
              <a:cs typeface="Arial"/>
              <a:sym typeface="Arial"/>
            </a:endParaRPr>
          </a:p>
        </p:txBody>
      </p:sp>
      <p:sp>
        <p:nvSpPr>
          <p:cNvPr id="387" name="Google Shape;387;g3f338b875b8_2_263"/>
          <p:cNvSpPr/>
          <p:nvPr/>
        </p:nvSpPr>
        <p:spPr>
          <a:xfrm>
            <a:off x="5597550" y="3102775"/>
            <a:ext cx="3598800" cy="38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8" name="Google Shape;388;g3f338b875b8_2_263"/>
          <p:cNvSpPr/>
          <p:nvPr/>
        </p:nvSpPr>
        <p:spPr>
          <a:xfrm>
            <a:off x="12377913" y="4004469"/>
            <a:ext cx="7486500" cy="845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89" name="Google Shape;389;g3f338b875b8_2_263"/>
          <p:cNvSpPr/>
          <p:nvPr/>
        </p:nvSpPr>
        <p:spPr>
          <a:xfrm>
            <a:off x="5603300" y="3454313"/>
            <a:ext cx="26748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0" name="Google Shape;390;g3f338b875b8_2_263"/>
          <p:cNvSpPr/>
          <p:nvPr/>
        </p:nvSpPr>
        <p:spPr>
          <a:xfrm>
            <a:off x="9940925" y="3175000"/>
            <a:ext cx="1032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1" name="Google Shape;391;g3f338b875b8_2_263"/>
          <p:cNvSpPr/>
          <p:nvPr/>
        </p:nvSpPr>
        <p:spPr>
          <a:xfrm>
            <a:off x="9940925" y="3327400"/>
            <a:ext cx="924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2" name="Google Shape;392;g3f338b875b8_2_263"/>
          <p:cNvSpPr/>
          <p:nvPr/>
        </p:nvSpPr>
        <p:spPr>
          <a:xfrm>
            <a:off x="9940925" y="3479800"/>
            <a:ext cx="1068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3" name="Google Shape;393;g3f338b875b8_2_263"/>
          <p:cNvSpPr/>
          <p:nvPr/>
        </p:nvSpPr>
        <p:spPr>
          <a:xfrm>
            <a:off x="5002801" y="4116875"/>
            <a:ext cx="2632500" cy="25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Professional Collaboration</a:t>
            </a:r>
            <a:endParaRPr b="0" i="0" sz="1400" u="none" cap="none" strike="noStrike">
              <a:solidFill>
                <a:srgbClr val="12284C"/>
              </a:solidFill>
              <a:latin typeface="Arial"/>
              <a:ea typeface="Arial"/>
              <a:cs typeface="Arial"/>
              <a:sym typeface="Arial"/>
            </a:endParaRPr>
          </a:p>
        </p:txBody>
      </p:sp>
      <p:sp>
        <p:nvSpPr>
          <p:cNvPr id="394" name="Google Shape;394;g3f338b875b8_2_263"/>
          <p:cNvSpPr/>
          <p:nvPr/>
        </p:nvSpPr>
        <p:spPr>
          <a:xfrm>
            <a:off x="7885521" y="3976551"/>
            <a:ext cx="4114800" cy="311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Open Sans"/>
                <a:ea typeface="Open Sans"/>
                <a:cs typeface="Open Sans"/>
                <a:sym typeface="Open Sans"/>
              </a:rPr>
              <a:t>Collaboration system includes grade level and content area teachers aligning instruction with the 4 Fundamentals to optimize conditions for learning in classrooms</a:t>
            </a:r>
            <a:r>
              <a:rPr b="0" i="0" lang="en-US" sz="1200" u="none" cap="none" strike="noStrike">
                <a:solidFill>
                  <a:srgbClr val="000000"/>
                </a:solidFill>
                <a:latin typeface="Open Sans"/>
                <a:ea typeface="Open Sans"/>
                <a:cs typeface="Open Sans"/>
                <a:sym typeface="Open Sans"/>
              </a:rPr>
              <a:t>.</a:t>
            </a:r>
            <a:endParaRPr b="0" i="0" sz="1200" u="none" cap="none" strike="noStrike">
              <a:solidFill>
                <a:srgbClr val="12284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Open Sans"/>
              <a:buNone/>
            </a:pPr>
            <a:r>
              <a:rPr b="0" i="0" lang="en-US" sz="900" u="none" cap="none" strike="noStrike">
                <a:solidFill>
                  <a:srgbClr val="000000"/>
                </a:solidFill>
                <a:latin typeface="Open Sans"/>
                <a:ea typeface="Open Sans"/>
                <a:cs typeface="Open Sans"/>
                <a:sym typeface="Open Sans"/>
              </a:rPr>
              <a:t>    </a:t>
            </a:r>
            <a:endParaRPr b="0" i="0" sz="1800" u="none" cap="none" strike="noStrike">
              <a:solidFill>
                <a:srgbClr val="12284C"/>
              </a:solidFill>
              <a:latin typeface="Arial"/>
              <a:ea typeface="Arial"/>
              <a:cs typeface="Arial"/>
              <a:sym typeface="Arial"/>
            </a:endParaRPr>
          </a:p>
        </p:txBody>
      </p:sp>
      <p:sp>
        <p:nvSpPr>
          <p:cNvPr id="395" name="Google Shape;395;g3f338b875b8_2_263"/>
          <p:cNvSpPr/>
          <p:nvPr/>
        </p:nvSpPr>
        <p:spPr>
          <a:xfrm>
            <a:off x="5597525" y="4070350"/>
            <a:ext cx="33846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6" name="Google Shape;396;g3f338b875b8_2_263"/>
          <p:cNvSpPr/>
          <p:nvPr/>
        </p:nvSpPr>
        <p:spPr>
          <a:xfrm>
            <a:off x="5597525" y="4222750"/>
            <a:ext cx="20478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7" name="Google Shape;397;g3f338b875b8_2_263"/>
          <p:cNvSpPr/>
          <p:nvPr/>
        </p:nvSpPr>
        <p:spPr>
          <a:xfrm>
            <a:off x="9940925" y="3917950"/>
            <a:ext cx="1032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8" name="Google Shape;398;g3f338b875b8_2_263"/>
          <p:cNvSpPr/>
          <p:nvPr/>
        </p:nvSpPr>
        <p:spPr>
          <a:xfrm>
            <a:off x="9940925" y="4070350"/>
            <a:ext cx="924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399" name="Google Shape;399;g3f338b875b8_2_263"/>
          <p:cNvSpPr/>
          <p:nvPr/>
        </p:nvSpPr>
        <p:spPr>
          <a:xfrm>
            <a:off x="9940925" y="4222750"/>
            <a:ext cx="1068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00" name="Google Shape;400;g3f338b875b8_2_263"/>
          <p:cNvSpPr/>
          <p:nvPr/>
        </p:nvSpPr>
        <p:spPr>
          <a:xfrm>
            <a:off x="5022048" y="4947156"/>
            <a:ext cx="2321700" cy="25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Tiered System of Supports</a:t>
            </a:r>
            <a:endParaRPr b="0" i="0" sz="1400" u="none" cap="none" strike="noStrike">
              <a:solidFill>
                <a:srgbClr val="12284C"/>
              </a:solidFill>
              <a:latin typeface="Arial"/>
              <a:ea typeface="Arial"/>
              <a:cs typeface="Arial"/>
              <a:sym typeface="Arial"/>
            </a:endParaRPr>
          </a:p>
        </p:txBody>
      </p:sp>
      <p:sp>
        <p:nvSpPr>
          <p:cNvPr id="401" name="Google Shape;401;g3f338b875b8_2_263"/>
          <p:cNvSpPr/>
          <p:nvPr/>
        </p:nvSpPr>
        <p:spPr>
          <a:xfrm>
            <a:off x="7885521" y="4752650"/>
            <a:ext cx="3930000" cy="561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Open Sans"/>
                <a:ea typeface="Open Sans"/>
                <a:cs typeface="Open Sans"/>
                <a:sym typeface="Open Sans"/>
              </a:rPr>
              <a:t>Data analysis and utilization includes screening for risk and performance against standards. Appropriate time is provided for core activities and interventions to meet student needs.</a:t>
            </a:r>
            <a:endParaRPr b="0" i="0" sz="1100" u="none" cap="none" strike="noStrike">
              <a:solidFill>
                <a:srgbClr val="12284C"/>
              </a:solidFill>
              <a:latin typeface="Open Sans"/>
              <a:ea typeface="Open Sans"/>
              <a:cs typeface="Open Sans"/>
              <a:sym typeface="Open Sans"/>
            </a:endParaRPr>
          </a:p>
        </p:txBody>
      </p:sp>
      <p:sp>
        <p:nvSpPr>
          <p:cNvPr id="402" name="Google Shape;402;g3f338b875b8_2_263"/>
          <p:cNvSpPr/>
          <p:nvPr/>
        </p:nvSpPr>
        <p:spPr>
          <a:xfrm>
            <a:off x="5597525" y="4813300"/>
            <a:ext cx="34926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03" name="Google Shape;403;g3f338b875b8_2_263"/>
          <p:cNvSpPr/>
          <p:nvPr/>
        </p:nvSpPr>
        <p:spPr>
          <a:xfrm>
            <a:off x="9940925" y="4660900"/>
            <a:ext cx="1032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04" name="Google Shape;404;g3f338b875b8_2_263"/>
          <p:cNvSpPr/>
          <p:nvPr/>
        </p:nvSpPr>
        <p:spPr>
          <a:xfrm>
            <a:off x="9940925" y="4813300"/>
            <a:ext cx="924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05" name="Google Shape;405;g3f338b875b8_2_263"/>
          <p:cNvSpPr/>
          <p:nvPr/>
        </p:nvSpPr>
        <p:spPr>
          <a:xfrm>
            <a:off x="9940925" y="4965700"/>
            <a:ext cx="1068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06" name="Google Shape;406;g3f338b875b8_2_263"/>
          <p:cNvSpPr/>
          <p:nvPr/>
        </p:nvSpPr>
        <p:spPr>
          <a:xfrm>
            <a:off x="5031127" y="5697047"/>
            <a:ext cx="2321700" cy="54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Open Sans SemiBold"/>
              <a:buNone/>
            </a:pPr>
            <a:r>
              <a:rPr b="1" i="0" lang="en-US" sz="1400" u="none" cap="none" strike="noStrike">
                <a:solidFill>
                  <a:srgbClr val="000000"/>
                </a:solidFill>
                <a:latin typeface="Open Sans SemiBold"/>
                <a:ea typeface="Open Sans SemiBold"/>
                <a:cs typeface="Open Sans SemiBold"/>
                <a:sym typeface="Open Sans SemiBold"/>
              </a:rPr>
              <a:t>Family, Community and Business Partnerships</a:t>
            </a:r>
            <a:endParaRPr b="0" i="0" sz="1400" u="none" cap="none" strike="noStrike">
              <a:solidFill>
                <a:srgbClr val="12284C"/>
              </a:solidFill>
              <a:latin typeface="Arial"/>
              <a:ea typeface="Arial"/>
              <a:cs typeface="Arial"/>
              <a:sym typeface="Arial"/>
            </a:endParaRPr>
          </a:p>
        </p:txBody>
      </p:sp>
      <p:sp>
        <p:nvSpPr>
          <p:cNvPr id="407" name="Google Shape;407;g3f338b875b8_2_263"/>
          <p:cNvSpPr/>
          <p:nvPr/>
        </p:nvSpPr>
        <p:spPr>
          <a:xfrm>
            <a:off x="7885521" y="5645564"/>
            <a:ext cx="3985800" cy="627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Open Sans"/>
                <a:ea typeface="Open Sans"/>
                <a:cs typeface="Open Sans"/>
                <a:sym typeface="Open Sans"/>
              </a:rPr>
              <a:t>Educators, families, and community partners collaborate to ensure students are progressing on state standards, competencies, and postsecondary readiness indicators.</a:t>
            </a:r>
            <a:endParaRPr b="0" i="0" sz="1100" u="none" cap="none" strike="noStrike">
              <a:solidFill>
                <a:srgbClr val="12284C"/>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Open Sans"/>
              <a:buNone/>
            </a:pPr>
            <a:r>
              <a:rPr b="0" i="0" lang="en-US" sz="900" u="none" cap="none" strike="noStrike">
                <a:solidFill>
                  <a:srgbClr val="000000"/>
                </a:solidFill>
                <a:latin typeface="Open Sans"/>
                <a:ea typeface="Open Sans"/>
                <a:cs typeface="Open Sans"/>
                <a:sym typeface="Open Sans"/>
              </a:rPr>
              <a:t>   </a:t>
            </a:r>
            <a:endParaRPr b="0" i="0" sz="1800" u="none" cap="none" strike="noStrike">
              <a:solidFill>
                <a:srgbClr val="12284C"/>
              </a:solidFill>
              <a:latin typeface="Arial"/>
              <a:ea typeface="Arial"/>
              <a:cs typeface="Arial"/>
              <a:sym typeface="Arial"/>
            </a:endParaRPr>
          </a:p>
        </p:txBody>
      </p:sp>
      <p:sp>
        <p:nvSpPr>
          <p:cNvPr id="408" name="Google Shape;408;g3f338b875b8_2_263"/>
          <p:cNvSpPr/>
          <p:nvPr/>
        </p:nvSpPr>
        <p:spPr>
          <a:xfrm>
            <a:off x="5597525" y="5555467"/>
            <a:ext cx="3459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09" name="Google Shape;409;g3f338b875b8_2_263"/>
          <p:cNvSpPr/>
          <p:nvPr/>
        </p:nvSpPr>
        <p:spPr>
          <a:xfrm>
            <a:off x="9940925" y="5403850"/>
            <a:ext cx="1032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10" name="Google Shape;410;g3f338b875b8_2_263"/>
          <p:cNvSpPr/>
          <p:nvPr/>
        </p:nvSpPr>
        <p:spPr>
          <a:xfrm>
            <a:off x="9940925" y="5556250"/>
            <a:ext cx="9240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11" name="Google Shape;411;g3f338b875b8_2_263"/>
          <p:cNvSpPr/>
          <p:nvPr/>
        </p:nvSpPr>
        <p:spPr>
          <a:xfrm>
            <a:off x="9940925" y="5708650"/>
            <a:ext cx="1068300" cy="189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Open Sans"/>
              <a:buNone/>
            </a:pPr>
            <a:r>
              <a:t/>
            </a:r>
            <a:endParaRPr b="0" i="0" sz="1800" u="none" cap="none" strike="noStrike">
              <a:solidFill>
                <a:srgbClr val="12284C"/>
              </a:solidFill>
              <a:latin typeface="Arial"/>
              <a:ea typeface="Arial"/>
              <a:cs typeface="Arial"/>
              <a:sym typeface="Arial"/>
            </a:endParaRPr>
          </a:p>
        </p:txBody>
      </p:sp>
      <p:sp>
        <p:nvSpPr>
          <p:cNvPr id="412" name="Google Shape;412;g3f338b875b8_2_263"/>
          <p:cNvSpPr txBox="1"/>
          <p:nvPr/>
        </p:nvSpPr>
        <p:spPr>
          <a:xfrm>
            <a:off x="7784463" y="3069979"/>
            <a:ext cx="39300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Open Sans"/>
                <a:ea typeface="Open Sans"/>
                <a:cs typeface="Open Sans"/>
                <a:sym typeface="Open Sans"/>
              </a:rPr>
              <a:t>District professional development and mentoring plans account for the alignment of classroom practice with the 4 Fundamentals to optimize conditions for learning in classrooms.</a:t>
            </a:r>
            <a:endParaRPr b="0" i="0" sz="1400" u="none" cap="none" strike="noStrike">
              <a:solidFill>
                <a:srgbClr val="000000"/>
              </a:solidFill>
              <a:latin typeface="Arial"/>
              <a:ea typeface="Arial"/>
              <a:cs typeface="Arial"/>
              <a:sym typeface="Arial"/>
            </a:endParaRPr>
          </a:p>
        </p:txBody>
      </p:sp>
      <p:sp>
        <p:nvSpPr>
          <p:cNvPr id="413" name="Google Shape;413;g3f338b875b8_2_263"/>
          <p:cNvSpPr txBox="1"/>
          <p:nvPr/>
        </p:nvSpPr>
        <p:spPr>
          <a:xfrm>
            <a:off x="10162095" y="6474559"/>
            <a:ext cx="18729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00000"/>
                </a:solidFill>
                <a:latin typeface="Open Sans"/>
                <a:ea typeface="Open Sans"/>
                <a:cs typeface="Open Sans"/>
                <a:sym typeface="Open Sans"/>
              </a:rPr>
              <a:t>Updated June 2026</a:t>
            </a:r>
            <a:endParaRPr b="0" i="0" sz="1400" u="none" cap="none" strike="noStrike">
              <a:solidFill>
                <a:srgbClr val="000000"/>
              </a:solidFill>
              <a:latin typeface="Arial"/>
              <a:ea typeface="Arial"/>
              <a:cs typeface="Arial"/>
              <a:sym typeface="Arial"/>
            </a:endParaRPr>
          </a:p>
        </p:txBody>
      </p:sp>
      <p:sp>
        <p:nvSpPr>
          <p:cNvPr id="414" name="Google Shape;414;g3f338b875b8_2_263"/>
          <p:cNvSpPr txBox="1"/>
          <p:nvPr/>
        </p:nvSpPr>
        <p:spPr>
          <a:xfrm>
            <a:off x="2407866" y="6399866"/>
            <a:ext cx="7318800" cy="430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Open Sans"/>
                <a:ea typeface="Open Sans"/>
                <a:cs typeface="Open Sans"/>
                <a:sym typeface="Open Sans"/>
              </a:rPr>
              <a:t>Once a school system selects the Fundamental/Structure combination, it will select a Measure of Progress to track implementation progress with 6-month and 1-year targets.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g3f4357fb10a_0_103"/>
          <p:cNvSpPr txBox="1"/>
          <p:nvPr>
            <p:ph type="title"/>
          </p:nvPr>
        </p:nvSpPr>
        <p:spPr>
          <a:xfrm>
            <a:off x="2563676" y="631725"/>
            <a:ext cx="8482500" cy="2713200"/>
          </a:xfrm>
          <a:prstGeom prst="rect">
            <a:avLst/>
          </a:prstGeom>
          <a:noFill/>
          <a:ln>
            <a:noFill/>
          </a:ln>
        </p:spPr>
        <p:txBody>
          <a:bodyPr anchorCtr="0" anchor="b" bIns="45700" lIns="91425" spcFirstLastPara="1" rIns="457200" wrap="square" tIns="45700">
            <a:normAutofit/>
          </a:bodyPr>
          <a:lstStyle/>
          <a:p>
            <a:pPr indent="0" lvl="0" marL="0" rtl="0" algn="l">
              <a:lnSpc>
                <a:spcPct val="100000"/>
              </a:lnSpc>
              <a:spcBef>
                <a:spcPts val="0"/>
              </a:spcBef>
              <a:spcAft>
                <a:spcPts val="0"/>
              </a:spcAft>
              <a:buSzPts val="6000"/>
              <a:buNone/>
            </a:pPr>
            <a:r>
              <a:rPr lang="en-US"/>
              <a:t>2026-2027 School Improvement Day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KC blue">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2017-11-21T21:33:09Z</dcterms:created>
  <dc:creator>Cheryl Franklin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