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embeddedFontLst>
    <p:embeddedFont>
      <p:font typeface="Open Sans SemiBold"/>
      <p:regular r:id="rId40"/>
      <p:bold r:id="rId41"/>
      <p:italic r:id="rId42"/>
      <p:boldItalic r:id="rId43"/>
    </p:embeddedFont>
    <p:embeddedFont>
      <p:font typeface="Open Sans ExtraBold"/>
      <p:bold r:id="rId44"/>
      <p:boldItalic r:id="rId45"/>
    </p:embeddedFont>
    <p:embeddedFont>
      <p:font typeface="Merriweather"/>
      <p:regular r:id="rId46"/>
      <p:bold r:id="rId47"/>
      <p:italic r:id="rId48"/>
      <p:boldItalic r:id="rId49"/>
    </p:embeddedFont>
    <p:embeddedFont>
      <p:font typeface="Open Sans Light"/>
      <p:regular r:id="rId50"/>
      <p:bold r:id="rId51"/>
      <p:italic r:id="rId52"/>
      <p:boldItalic r:id="rId53"/>
    </p:embeddedFont>
    <p:embeddedFont>
      <p:font typeface="Open Sans"/>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B27A8F8-576F-4716-9F98-6568396A4EEC}">
  <a:tblStyle styleId="{4B27A8F8-576F-4716-9F98-6568396A4EEC}"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SemiBold-regular.fntdata"/><Relationship Id="rId42" Type="http://schemas.openxmlformats.org/officeDocument/2006/relationships/font" Target="fonts/OpenSansSemiBold-italic.fntdata"/><Relationship Id="rId41" Type="http://schemas.openxmlformats.org/officeDocument/2006/relationships/font" Target="fonts/OpenSansSemiBold-bold.fntdata"/><Relationship Id="rId44" Type="http://schemas.openxmlformats.org/officeDocument/2006/relationships/font" Target="fonts/OpenSansExtraBold-bold.fntdata"/><Relationship Id="rId43" Type="http://schemas.openxmlformats.org/officeDocument/2006/relationships/font" Target="fonts/OpenSansSemiBold-boldItalic.fntdata"/><Relationship Id="rId46" Type="http://schemas.openxmlformats.org/officeDocument/2006/relationships/font" Target="fonts/Merriweather-regular.fntdata"/><Relationship Id="rId45" Type="http://schemas.openxmlformats.org/officeDocument/2006/relationships/font" Target="fonts/OpenSansExtra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Merriweather-italic.fntdata"/><Relationship Id="rId47" Type="http://schemas.openxmlformats.org/officeDocument/2006/relationships/font" Target="fonts/Merriweather-bold.fntdata"/><Relationship Id="rId49" Type="http://schemas.openxmlformats.org/officeDocument/2006/relationships/font" Target="fonts/Merriweather-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Light-bold.fntdata"/><Relationship Id="rId50" Type="http://schemas.openxmlformats.org/officeDocument/2006/relationships/font" Target="fonts/OpenSansLight-regular.fntdata"/><Relationship Id="rId53" Type="http://schemas.openxmlformats.org/officeDocument/2006/relationships/font" Target="fonts/OpenSansLight-boldItalic.fntdata"/><Relationship Id="rId52" Type="http://schemas.openxmlformats.org/officeDocument/2006/relationships/font" Target="fonts/OpenSansLight-italic.fntdata"/><Relationship Id="rId11" Type="http://schemas.openxmlformats.org/officeDocument/2006/relationships/slide" Target="slides/slide5.xml"/><Relationship Id="rId55" Type="http://schemas.openxmlformats.org/officeDocument/2006/relationships/font" Target="fonts/OpenSans-bold.fntdata"/><Relationship Id="rId10" Type="http://schemas.openxmlformats.org/officeDocument/2006/relationships/slide" Target="slides/slide4.xml"/><Relationship Id="rId54" Type="http://schemas.openxmlformats.org/officeDocument/2006/relationships/font" Target="fonts/OpenSans-regular.fntdata"/><Relationship Id="rId13" Type="http://schemas.openxmlformats.org/officeDocument/2006/relationships/slide" Target="slides/slide7.xml"/><Relationship Id="rId57" Type="http://schemas.openxmlformats.org/officeDocument/2006/relationships/font" Target="fonts/OpenSans-boldItalic.fntdata"/><Relationship Id="rId12" Type="http://schemas.openxmlformats.org/officeDocument/2006/relationships/slide" Target="slides/slide6.xml"/><Relationship Id="rId56" Type="http://schemas.openxmlformats.org/officeDocument/2006/relationships/font" Target="fonts/OpenSans-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session examines what components of instructional design are critical to supporting quality science instruction. We will identify what makes science material selection different from other content areas and review recommended HQIM selection processes. Leaders will also explore additional supports from KSDE around quality instruction in science, including statewide implementation cohorts, our Zero Barrier (UDL) initiative, and professional learning/collaboration opportunities.</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5de9dca0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5de9dca0d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f5db3d81ea_0_1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3f5db3d81ea_0_1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220" name="Google Shape;220;g3f5db3d81ea_0_1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f5db3d81ea_0_1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3f5db3d81ea_0_1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230" name="Google Shape;230;g3f5db3d81ea_0_1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f5db3d81ea_0_1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3f5db3d81ea_0_1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100"/>
              <a:buNone/>
            </a:pPr>
            <a:r>
              <a:t/>
            </a:r>
            <a:endParaRPr/>
          </a:p>
        </p:txBody>
      </p:sp>
      <p:sp>
        <p:nvSpPr>
          <p:cNvPr id="237" name="Google Shape;237;g3f5db3d81ea_0_1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f5db3d81ea_0_1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3f5db3d81ea_0_1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Clr>
                <a:schemeClr val="dk1"/>
              </a:buClr>
              <a:buSzPts val="1200"/>
              <a:buFont typeface="Calibri"/>
              <a:buNone/>
            </a:pPr>
            <a:r>
              <a:t/>
            </a:r>
            <a:endParaRPr b="1"/>
          </a:p>
        </p:txBody>
      </p:sp>
      <p:sp>
        <p:nvSpPr>
          <p:cNvPr id="244" name="Google Shape;244;g3f5db3d81ea_0_11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f5db3d81ea_0_2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f5db3d81ea_0_2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f5db3d81ea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f5db3d81ea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Most common materials - Fall 2025</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f5db3d81ea_0_6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f5db3d81ea_0_6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Most common materials - Fall 2025</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5db3d81ea_0_8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3f5db3d81ea_0_8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272" name="Google Shape;272;g3f5db3d81ea_0_8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f5db3d81ea_0_8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3f5db3d81ea_0_8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a:p>
        </p:txBody>
      </p:sp>
      <p:sp>
        <p:nvSpPr>
          <p:cNvPr id="281" name="Google Shape;281;g3f5db3d81ea_0_8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5db3d81ea_0_2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3f5db3d81ea_0_2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t/>
            </a:r>
            <a:endParaRPr b="1"/>
          </a:p>
        </p:txBody>
      </p:sp>
      <p:sp>
        <p:nvSpPr>
          <p:cNvPr id="99" name="Google Shape;99;g3f5db3d81ea_0_2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5db3d81ea_0_7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f5db3d81ea_0_7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5db3d81ea_0_5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f5db3d81ea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f5db3d81ea_0_5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f5db3d81ea_0_5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800"/>
              </a:spcAft>
              <a:buClr>
                <a:schemeClr val="dk1"/>
              </a:buClr>
              <a:buSzPts val="1100"/>
              <a:buFont typeface="Arial"/>
              <a:buNone/>
            </a:pPr>
            <a:r>
              <a:rPr b="1" i="1" lang="en">
                <a:solidFill>
                  <a:schemeClr val="dk1"/>
                </a:solidFill>
                <a:latin typeface="Open Sans"/>
                <a:ea typeface="Open Sans"/>
                <a:cs typeface="Open Sans"/>
                <a:sym typeface="Open Sans"/>
              </a:rPr>
              <a:t>EdReports Reviews and Evidence Guides, as well as NGSS Design Badge Evaluation Reports provide a strong starting point for Kansas districts to use as a part of their standards-aligned instructional materials selection process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f5db3d81ea_0_5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f5db3d81ea_0_5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f5db3d81ea_0_7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f5db3d81ea_0_7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f5db3d81ea_0_7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f5db3d81ea_0_7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f5db3d81ea_0_20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f5db3d81ea_0_20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5db3d81ea_0_17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f5db3d81ea_0_17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f5db3d81ea_0_17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f5db3d81ea_0_1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5db3d81ea_0_1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f5db3d81ea_0_17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5db3d81ea_0_2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3f5db3d81ea_0_2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t/>
            </a:r>
            <a:endParaRPr b="1"/>
          </a:p>
        </p:txBody>
      </p:sp>
      <p:sp>
        <p:nvSpPr>
          <p:cNvPr id="127" name="Google Shape;127;g3f5db3d81ea_0_2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f5db3d81ea_0_1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f5db3d81ea_0_1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5de9dca0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f5de9dca0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f5db3d81ea_0_6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f5db3d81ea_0_6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5db3d81ea_0_20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5db3d81ea_0_20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5db3d81ea_0_20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3f5db3d81ea_0_20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a:p>
        </p:txBody>
      </p:sp>
      <p:sp>
        <p:nvSpPr>
          <p:cNvPr id="156" name="Google Shape;156;g3f5db3d81ea_0_20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5db3d81ea_0_14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f5db3d81ea_0_1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f5db3d81ea_0_1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3f5db3d81ea_0_1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a:p>
        </p:txBody>
      </p:sp>
      <p:sp>
        <p:nvSpPr>
          <p:cNvPr id="173" name="Google Shape;173;g3f5db3d81ea_0_1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5db3d81ea_0_1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3f5db3d81ea_0_1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188" name="Google Shape;188;g3f5db3d81ea_0_1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5de9dca0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f5de9dca0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5de9dca0d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5de9dca0d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showMasterSp="0">
  <p:cSld name="Custom Layout">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p2"/>
          <p:cNvSpPr txBox="1"/>
          <p:nvPr>
            <p:ph type="title"/>
          </p:nvPr>
        </p:nvSpPr>
        <p:spPr>
          <a:xfrm>
            <a:off x="628650" y="3203812"/>
            <a:ext cx="8019000" cy="6909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Google Shape;13;p2"/>
          <p:cNvSpPr txBox="1"/>
          <p:nvPr>
            <p:ph idx="1" type="body"/>
          </p:nvPr>
        </p:nvSpPr>
        <p:spPr>
          <a:xfrm>
            <a:off x="2686050" y="3998454"/>
            <a:ext cx="5961600" cy="5160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SzPts val="1800"/>
              <a:buNone/>
              <a:defRPr sz="1800">
                <a:solidFill>
                  <a:schemeClr val="dk1"/>
                </a:solidFill>
              </a:defRPr>
            </a:lvl1pPr>
            <a:lvl2pPr indent="-228600" lvl="1" marL="914400" algn="l">
              <a:lnSpc>
                <a:spcPct val="100000"/>
              </a:lnSpc>
              <a:spcBef>
                <a:spcPts val="500"/>
              </a:spcBef>
              <a:spcAft>
                <a:spcPts val="0"/>
              </a:spcAft>
              <a:buSzPts val="1500"/>
              <a:buNone/>
              <a:defRPr sz="1500">
                <a:solidFill>
                  <a:srgbClr val="888B94"/>
                </a:solidFill>
              </a:defRPr>
            </a:lvl2pPr>
            <a:lvl3pPr indent="-228600" lvl="2" marL="1371600" algn="l">
              <a:lnSpc>
                <a:spcPct val="100000"/>
              </a:lnSpc>
              <a:spcBef>
                <a:spcPts val="500"/>
              </a:spcBef>
              <a:spcAft>
                <a:spcPts val="0"/>
              </a:spcAft>
              <a:buSzPts val="1400"/>
              <a:buNone/>
              <a:defRPr sz="1400">
                <a:solidFill>
                  <a:srgbClr val="888B94"/>
                </a:solidFill>
              </a:defRPr>
            </a:lvl3pPr>
            <a:lvl4pPr indent="-228600" lvl="3" marL="1828800" algn="l">
              <a:lnSpc>
                <a:spcPct val="100000"/>
              </a:lnSpc>
              <a:spcBef>
                <a:spcPts val="500"/>
              </a:spcBef>
              <a:spcAft>
                <a:spcPts val="0"/>
              </a:spcAft>
              <a:buSzPts val="1200"/>
              <a:buNone/>
              <a:defRPr sz="1200">
                <a:solidFill>
                  <a:srgbClr val="888B94"/>
                </a:solidFill>
              </a:defRPr>
            </a:lvl4pPr>
            <a:lvl5pPr indent="-228600" lvl="4" marL="2286000" algn="l">
              <a:lnSpc>
                <a:spcPct val="100000"/>
              </a:lnSpc>
              <a:spcBef>
                <a:spcPts val="500"/>
              </a:spcBef>
              <a:spcAft>
                <a:spcPts val="0"/>
              </a:spcAft>
              <a:buSzPts val="1200"/>
              <a:buNone/>
              <a:defRPr sz="1200">
                <a:solidFill>
                  <a:srgbClr val="888B94"/>
                </a:solidFill>
              </a:defRPr>
            </a:lvl5pPr>
            <a:lvl6pPr indent="-228600" lvl="5" marL="2743200" algn="l">
              <a:lnSpc>
                <a:spcPct val="90000"/>
              </a:lnSpc>
              <a:spcBef>
                <a:spcPts val="500"/>
              </a:spcBef>
              <a:spcAft>
                <a:spcPts val="0"/>
              </a:spcAft>
              <a:buClr>
                <a:srgbClr val="888B94"/>
              </a:buClr>
              <a:buSzPts val="1200"/>
              <a:buNone/>
              <a:defRPr sz="1200">
                <a:solidFill>
                  <a:srgbClr val="888B94"/>
                </a:solidFill>
              </a:defRPr>
            </a:lvl6pPr>
            <a:lvl7pPr indent="-228600" lvl="6" marL="3200400" algn="l">
              <a:lnSpc>
                <a:spcPct val="90000"/>
              </a:lnSpc>
              <a:spcBef>
                <a:spcPts val="400"/>
              </a:spcBef>
              <a:spcAft>
                <a:spcPts val="0"/>
              </a:spcAft>
              <a:buClr>
                <a:srgbClr val="888B94"/>
              </a:buClr>
              <a:buSzPts val="1200"/>
              <a:buNone/>
              <a:defRPr sz="1200">
                <a:solidFill>
                  <a:srgbClr val="888B94"/>
                </a:solidFill>
              </a:defRPr>
            </a:lvl7pPr>
            <a:lvl8pPr indent="-228600" lvl="7" marL="3657600" algn="l">
              <a:lnSpc>
                <a:spcPct val="90000"/>
              </a:lnSpc>
              <a:spcBef>
                <a:spcPts val="400"/>
              </a:spcBef>
              <a:spcAft>
                <a:spcPts val="0"/>
              </a:spcAft>
              <a:buClr>
                <a:srgbClr val="888B94"/>
              </a:buClr>
              <a:buSzPts val="1200"/>
              <a:buNone/>
              <a:defRPr sz="1200">
                <a:solidFill>
                  <a:srgbClr val="888B94"/>
                </a:solidFill>
              </a:defRPr>
            </a:lvl8pPr>
            <a:lvl9pPr indent="-228600" lvl="8" marL="4114800" algn="l">
              <a:lnSpc>
                <a:spcPct val="90000"/>
              </a:lnSpc>
              <a:spcBef>
                <a:spcPts val="400"/>
              </a:spcBef>
              <a:spcAft>
                <a:spcPts val="0"/>
              </a:spcAft>
              <a:buClr>
                <a:srgbClr val="888B94"/>
              </a:buClr>
              <a:buSzPts val="1200"/>
              <a:buNone/>
              <a:defRPr sz="1200">
                <a:solidFill>
                  <a:srgbClr val="888B94"/>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logo" showMasterSp="0">
  <p:cSld name="Title only logo">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Google Shape;43;p1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Google Shape;44;p1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11"/>
          <p:cNvSpPr txBox="1"/>
          <p:nvPr>
            <p:ph type="title"/>
          </p:nvPr>
        </p:nvSpPr>
        <p:spPr>
          <a:xfrm>
            <a:off x="628650" y="2074664"/>
            <a:ext cx="7886700" cy="994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lt1"/>
              </a:buClr>
              <a:buSzPts val="3300"/>
              <a:buFont typeface="Open Sans SemiBold"/>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p:cSld name="video">
    <p:spTree>
      <p:nvGrpSpPr>
        <p:cNvPr id="46" name="Shape 46"/>
        <p:cNvGrpSpPr/>
        <p:nvPr/>
      </p:nvGrpSpPr>
      <p:grpSpPr>
        <a:xfrm>
          <a:off x="0" y="0"/>
          <a:ext cx="0" cy="0"/>
          <a:chOff x="0" y="0"/>
          <a:chExt cx="0" cy="0"/>
        </a:xfrm>
      </p:grpSpPr>
      <p:sp>
        <p:nvSpPr>
          <p:cNvPr id="47" name="Google Shape;47;p12"/>
          <p:cNvSpPr/>
          <p:nvPr>
            <p:ph idx="2" type="media"/>
          </p:nvPr>
        </p:nvSpPr>
        <p:spPr>
          <a:xfrm>
            <a:off x="851189" y="602672"/>
            <a:ext cx="7441500" cy="36993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500"/>
              </a:spcBef>
              <a:spcAft>
                <a:spcPts val="0"/>
              </a:spcAft>
              <a:buClr>
                <a:schemeClr val="accent1"/>
              </a:buClr>
              <a:buSzPts val="2100"/>
              <a:buFont typeface="Noto Sans Symbols"/>
              <a:buNone/>
              <a:defRPr b="0" i="0" sz="2100" u="none" cap="none" strike="noStrike">
                <a:latin typeface="Open Sans Light"/>
                <a:ea typeface="Open Sans Light"/>
                <a:cs typeface="Open Sans Light"/>
                <a:sym typeface="Open Sans Light"/>
              </a:defRPr>
            </a:lvl1pPr>
            <a:lvl2pPr lvl="1" marR="0" rtl="0" algn="l">
              <a:lnSpc>
                <a:spcPct val="100000"/>
              </a:lnSpc>
              <a:spcBef>
                <a:spcPts val="500"/>
              </a:spcBef>
              <a:spcAft>
                <a:spcPts val="0"/>
              </a:spcAft>
              <a:buClr>
                <a:schemeClr val="accent4"/>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500"/>
              </a:spcBef>
              <a:spcAft>
                <a:spcPts val="0"/>
              </a:spcAft>
              <a:buClr>
                <a:srgbClr val="7F7F7F"/>
              </a:buClr>
              <a:buSzPts val="1500"/>
              <a:buFont typeface="Noto Sans Symbols"/>
              <a:buChar char="∙"/>
              <a:defRPr b="0" i="0" sz="15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500"/>
              </a:spcBef>
              <a:spcAft>
                <a:spcPts val="0"/>
              </a:spcAft>
              <a:buClr>
                <a:srgbClr val="892420"/>
              </a:buClr>
              <a:buSzPts val="1400"/>
              <a:buFont typeface="Noto Sans Symbols"/>
              <a:buChar char="∙"/>
              <a:defRPr b="0" i="0" sz="14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500"/>
              </a:spcBef>
              <a:spcAft>
                <a:spcPts val="0"/>
              </a:spcAft>
              <a:buClr>
                <a:schemeClr val="dk2"/>
              </a:buClr>
              <a:buSzPts val="1400"/>
              <a:buFont typeface="Noto Sans Symbols"/>
              <a:buChar char="∙"/>
              <a:defRPr b="0" i="0" sz="1400" u="none" cap="none" strike="noStrike">
                <a:solidFill>
                  <a:schemeClr val="dk1"/>
                </a:solidFill>
                <a:latin typeface="Open Sans Light"/>
                <a:ea typeface="Open Sans Light"/>
                <a:cs typeface="Open Sans Light"/>
                <a:sym typeface="Open Sans Light"/>
              </a:defRPr>
            </a:lvl5pPr>
            <a:lvl6pPr lvl="5"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Open Sans Light"/>
                <a:ea typeface="Open Sans Light"/>
                <a:cs typeface="Open Sans Light"/>
                <a:sym typeface="Open Sans Light"/>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Light"/>
                <a:ea typeface="Open Sans Light"/>
                <a:cs typeface="Open Sans Light"/>
                <a:sym typeface="Open Sans Light"/>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Light"/>
                <a:ea typeface="Open Sans Light"/>
                <a:cs typeface="Open Sans Light"/>
                <a:sym typeface="Open Sans Light"/>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Light"/>
                <a:ea typeface="Open Sans Light"/>
                <a:cs typeface="Open Sans Light"/>
                <a:sym typeface="Open Sans Light"/>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8" name="Shape 48"/>
        <p:cNvGrpSpPr/>
        <p:nvPr/>
      </p:nvGrpSpPr>
      <p:grpSpPr>
        <a:xfrm>
          <a:off x="0" y="0"/>
          <a:ext cx="0" cy="0"/>
          <a:chOff x="0" y="0"/>
          <a:chExt cx="0" cy="0"/>
        </a:xfrm>
      </p:grpSpPr>
      <p:sp>
        <p:nvSpPr>
          <p:cNvPr id="49" name="Google Shape;49;p13"/>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dk1"/>
              </a:buClr>
              <a:buSzPts val="2400"/>
              <a:buFont typeface="Open Sans SemiBold"/>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0" name="Google Shape;50;p13"/>
          <p:cNvSpPr txBox="1"/>
          <p:nvPr>
            <p:ph idx="1" type="body"/>
          </p:nvPr>
        </p:nvSpPr>
        <p:spPr>
          <a:xfrm>
            <a:off x="3887391" y="342901"/>
            <a:ext cx="4629300" cy="4053000"/>
          </a:xfrm>
          <a:prstGeom prst="rect">
            <a:avLst/>
          </a:prstGeom>
          <a:noFill/>
          <a:ln>
            <a:noFill/>
          </a:ln>
        </p:spPr>
        <p:txBody>
          <a:bodyPr anchorCtr="0" anchor="ctr" bIns="34275" lIns="68575" spcFirstLastPara="1" rIns="68575" wrap="square" tIns="34275">
            <a:normAutofit/>
          </a:bodyPr>
          <a:lstStyle>
            <a:lvl1pPr indent="-381000" lvl="0" marL="457200" algn="l">
              <a:lnSpc>
                <a:spcPct val="100000"/>
              </a:lnSpc>
              <a:spcBef>
                <a:spcPts val="500"/>
              </a:spcBef>
              <a:spcAft>
                <a:spcPts val="0"/>
              </a:spcAft>
              <a:buSzPts val="2400"/>
              <a:buChar char="∙"/>
              <a:defRPr sz="2400"/>
            </a:lvl1pPr>
            <a:lvl2pPr indent="-361950" lvl="1" marL="914400" algn="l">
              <a:lnSpc>
                <a:spcPct val="100000"/>
              </a:lnSpc>
              <a:spcBef>
                <a:spcPts val="500"/>
              </a:spcBef>
              <a:spcAft>
                <a:spcPts val="0"/>
              </a:spcAft>
              <a:buSzPts val="2100"/>
              <a:buChar char="∙"/>
              <a:defRPr sz="2100"/>
            </a:lvl2pPr>
            <a:lvl3pPr indent="-342900" lvl="2" marL="1371600" algn="l">
              <a:lnSpc>
                <a:spcPct val="100000"/>
              </a:lnSpc>
              <a:spcBef>
                <a:spcPts val="500"/>
              </a:spcBef>
              <a:spcAft>
                <a:spcPts val="0"/>
              </a:spcAft>
              <a:buSzPts val="1800"/>
              <a:buChar char="∙"/>
              <a:defRPr sz="1800"/>
            </a:lvl3pPr>
            <a:lvl4pPr indent="-323850" lvl="3" marL="1828800" algn="l">
              <a:lnSpc>
                <a:spcPct val="100000"/>
              </a:lnSpc>
              <a:spcBef>
                <a:spcPts val="500"/>
              </a:spcBef>
              <a:spcAft>
                <a:spcPts val="0"/>
              </a:spcAft>
              <a:buSzPts val="1500"/>
              <a:buChar char="∙"/>
              <a:defRPr sz="1500"/>
            </a:lvl4pPr>
            <a:lvl5pPr indent="-323850" lvl="4" marL="2286000" algn="l">
              <a:lnSpc>
                <a:spcPct val="100000"/>
              </a:lnSpc>
              <a:spcBef>
                <a:spcPts val="500"/>
              </a:spcBef>
              <a:spcAft>
                <a:spcPts val="0"/>
              </a:spcAft>
              <a:buSzPts val="1500"/>
              <a:buChar char="∙"/>
              <a:defRPr sz="1500"/>
            </a:lvl5pPr>
            <a:lvl6pPr indent="-323850" lvl="5" marL="2743200" algn="l">
              <a:lnSpc>
                <a:spcPct val="90000"/>
              </a:lnSpc>
              <a:spcBef>
                <a:spcPts val="5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51" name="Google Shape;51;p13"/>
          <p:cNvSpPr txBox="1"/>
          <p:nvPr>
            <p:ph idx="2"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SzPts val="1200"/>
              <a:buNone/>
              <a:defRPr sz="1200"/>
            </a:lvl1pPr>
            <a:lvl2pPr indent="-228600" lvl="1" marL="914400" algn="l">
              <a:lnSpc>
                <a:spcPct val="100000"/>
              </a:lnSpc>
              <a:spcBef>
                <a:spcPts val="500"/>
              </a:spcBef>
              <a:spcAft>
                <a:spcPts val="0"/>
              </a:spcAft>
              <a:buSzPts val="1100"/>
              <a:buNone/>
              <a:defRPr sz="1100"/>
            </a:lvl2pPr>
            <a:lvl3pPr indent="-228600" lvl="2" marL="1371600" algn="l">
              <a:lnSpc>
                <a:spcPct val="100000"/>
              </a:lnSpc>
              <a:spcBef>
                <a:spcPts val="500"/>
              </a:spcBef>
              <a:spcAft>
                <a:spcPts val="0"/>
              </a:spcAft>
              <a:buSzPts val="900"/>
              <a:buNone/>
              <a:defRPr sz="900"/>
            </a:lvl3pPr>
            <a:lvl4pPr indent="-228600" lvl="3" marL="1828800" algn="l">
              <a:lnSpc>
                <a:spcPct val="100000"/>
              </a:lnSpc>
              <a:spcBef>
                <a:spcPts val="500"/>
              </a:spcBef>
              <a:spcAft>
                <a:spcPts val="0"/>
              </a:spcAft>
              <a:buSzPts val="800"/>
              <a:buNone/>
              <a:defRPr sz="800"/>
            </a:lvl4pPr>
            <a:lvl5pPr indent="-228600" lvl="4" marL="2286000" algn="l">
              <a:lnSpc>
                <a:spcPct val="100000"/>
              </a:lnSpc>
              <a:spcBef>
                <a:spcPts val="500"/>
              </a:spcBef>
              <a:spcAft>
                <a:spcPts val="0"/>
              </a:spcAft>
              <a:buSzPts val="800"/>
              <a:buNone/>
              <a:defRPr sz="800"/>
            </a:lvl5pPr>
            <a:lvl6pPr indent="-228600" lvl="5" marL="2743200" algn="l">
              <a:lnSpc>
                <a:spcPct val="90000"/>
              </a:lnSpc>
              <a:spcBef>
                <a:spcPts val="5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nsultant information" showMasterSp="0">
  <p:cSld name="2 consultant information">
    <p:bg>
      <p:bgPr>
        <a:blipFill>
          <a:blip r:embed="rId2">
            <a:alphaModFix/>
          </a:blip>
          <a:stretch>
            <a:fillRect/>
          </a:stretch>
        </a:blipFill>
      </p:bgPr>
    </p:bg>
    <p:spTree>
      <p:nvGrpSpPr>
        <p:cNvPr id="52" name="Shape 52"/>
        <p:cNvGrpSpPr/>
        <p:nvPr/>
      </p:nvGrpSpPr>
      <p:grpSpPr>
        <a:xfrm>
          <a:off x="0" y="0"/>
          <a:ext cx="0" cy="0"/>
          <a:chOff x="0" y="0"/>
          <a:chExt cx="0" cy="0"/>
        </a:xfrm>
      </p:grpSpPr>
      <p:sp>
        <p:nvSpPr>
          <p:cNvPr id="53" name="Google Shape;53;p14"/>
          <p:cNvSpPr txBox="1"/>
          <p:nvPr>
            <p:ph idx="1" type="body"/>
          </p:nvPr>
        </p:nvSpPr>
        <p:spPr>
          <a:xfrm>
            <a:off x="933667" y="2376055"/>
            <a:ext cx="3444300" cy="1765500"/>
          </a:xfrm>
          <a:prstGeom prst="rect">
            <a:avLst/>
          </a:prstGeom>
          <a:noFill/>
          <a:ln>
            <a:noFill/>
          </a:ln>
        </p:spPr>
        <p:txBody>
          <a:bodyPr anchorCtr="0" anchor="ctr" bIns="34275" lIns="68575" spcFirstLastPara="1" rIns="68575" wrap="square" tIns="34275">
            <a:normAutofit/>
          </a:bodyPr>
          <a:lstStyle>
            <a:lvl1pPr indent="-228600" lvl="0" marL="457200" algn="l">
              <a:lnSpc>
                <a:spcPct val="100000"/>
              </a:lnSpc>
              <a:spcBef>
                <a:spcPts val="0"/>
              </a:spcBef>
              <a:spcAft>
                <a:spcPts val="0"/>
              </a:spcAft>
              <a:buSzPts val="1500"/>
              <a:buNone/>
              <a:defRPr b="0" sz="1500"/>
            </a:lvl1pPr>
            <a:lvl2pPr indent="-228600" lvl="1" marL="914400" algn="l">
              <a:lnSpc>
                <a:spcPct val="100000"/>
              </a:lnSpc>
              <a:spcBef>
                <a:spcPts val="0"/>
              </a:spcBef>
              <a:spcAft>
                <a:spcPts val="0"/>
              </a:spcAft>
              <a:buSzPts val="1500"/>
              <a:buNone/>
              <a:defRPr sz="1500"/>
            </a:lvl2pPr>
            <a:lvl3pPr indent="-228600" lvl="2" marL="1371600" algn="l">
              <a:lnSpc>
                <a:spcPct val="100000"/>
              </a:lnSpc>
              <a:spcBef>
                <a:spcPts val="500"/>
              </a:spcBef>
              <a:spcAft>
                <a:spcPts val="0"/>
              </a:spcAft>
              <a:buSzPts val="1500"/>
              <a:buNone/>
              <a:defRPr/>
            </a:lvl3pPr>
            <a:lvl4pPr indent="-228600" lvl="3" marL="1828800" algn="l">
              <a:lnSpc>
                <a:spcPct val="100000"/>
              </a:lnSpc>
              <a:spcBef>
                <a:spcPts val="500"/>
              </a:spcBef>
              <a:spcAft>
                <a:spcPts val="0"/>
              </a:spcAft>
              <a:buSzPts val="1400"/>
              <a:buNone/>
              <a:defRPr/>
            </a:lvl4pPr>
            <a:lvl5pPr indent="-228600" lvl="4" marL="2286000" algn="l">
              <a:lnSpc>
                <a:spcPct val="100000"/>
              </a:lnSpc>
              <a:spcBef>
                <a:spcPts val="500"/>
              </a:spcBef>
              <a:spcAft>
                <a:spcPts val="0"/>
              </a:spcAft>
              <a:buSzPts val="1400"/>
              <a:buNone/>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4" name="Google Shape;54;p14"/>
          <p:cNvSpPr txBox="1"/>
          <p:nvPr>
            <p:ph idx="2" type="body"/>
          </p:nvPr>
        </p:nvSpPr>
        <p:spPr>
          <a:xfrm>
            <a:off x="4754057" y="2376055"/>
            <a:ext cx="3444300" cy="1765500"/>
          </a:xfrm>
          <a:prstGeom prst="rect">
            <a:avLst/>
          </a:prstGeom>
          <a:noFill/>
          <a:ln>
            <a:noFill/>
          </a:ln>
        </p:spPr>
        <p:txBody>
          <a:bodyPr anchorCtr="0" anchor="ctr" bIns="34275" lIns="68575" spcFirstLastPara="1" rIns="68575" wrap="square" tIns="34275">
            <a:normAutofit/>
          </a:bodyPr>
          <a:lstStyle>
            <a:lvl1pPr indent="-228600" lvl="0" marL="457200" algn="l">
              <a:lnSpc>
                <a:spcPct val="100000"/>
              </a:lnSpc>
              <a:spcBef>
                <a:spcPts val="0"/>
              </a:spcBef>
              <a:spcAft>
                <a:spcPts val="0"/>
              </a:spcAft>
              <a:buSzPts val="1500"/>
              <a:buNone/>
              <a:defRPr b="0" sz="1500"/>
            </a:lvl1pPr>
            <a:lvl2pPr indent="-228600" lvl="1" marL="914400" algn="l">
              <a:lnSpc>
                <a:spcPct val="100000"/>
              </a:lnSpc>
              <a:spcBef>
                <a:spcPts val="0"/>
              </a:spcBef>
              <a:spcAft>
                <a:spcPts val="0"/>
              </a:spcAft>
              <a:buSzPts val="1500"/>
              <a:buNone/>
              <a:defRPr sz="1500"/>
            </a:lvl2pPr>
            <a:lvl3pPr indent="-228600" lvl="2" marL="1371600" algn="l">
              <a:lnSpc>
                <a:spcPct val="100000"/>
              </a:lnSpc>
              <a:spcBef>
                <a:spcPts val="500"/>
              </a:spcBef>
              <a:spcAft>
                <a:spcPts val="0"/>
              </a:spcAft>
              <a:buSzPts val="1500"/>
              <a:buNone/>
              <a:defRPr/>
            </a:lvl3pPr>
            <a:lvl4pPr indent="-228600" lvl="3" marL="1828800" algn="l">
              <a:lnSpc>
                <a:spcPct val="100000"/>
              </a:lnSpc>
              <a:spcBef>
                <a:spcPts val="500"/>
              </a:spcBef>
              <a:spcAft>
                <a:spcPts val="0"/>
              </a:spcAft>
              <a:buSzPts val="1400"/>
              <a:buNone/>
              <a:defRPr/>
            </a:lvl4pPr>
            <a:lvl5pPr indent="-228600" lvl="4" marL="2286000" algn="l">
              <a:lnSpc>
                <a:spcPct val="100000"/>
              </a:lnSpc>
              <a:spcBef>
                <a:spcPts val="500"/>
              </a:spcBef>
              <a:spcAft>
                <a:spcPts val="0"/>
              </a:spcAft>
              <a:buSzPts val="1400"/>
              <a:buNone/>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id="55" name="Google Shape;55;p14"/>
          <p:cNvSpPr txBox="1"/>
          <p:nvPr/>
        </p:nvSpPr>
        <p:spPr>
          <a:xfrm>
            <a:off x="933667" y="4246418"/>
            <a:ext cx="7264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700" u="none" cap="none" strike="noStrik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700">
              <a:solidFill>
                <a:schemeClr val="dk1"/>
              </a:solidFill>
              <a:latin typeface="Open Sans Light"/>
              <a:ea typeface="Open Sans Light"/>
              <a:cs typeface="Open Sans Light"/>
              <a:sym typeface="Open Sans Ligh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6" name="Shape 56"/>
        <p:cNvGrpSpPr/>
        <p:nvPr/>
      </p:nvGrpSpPr>
      <p:grpSpPr>
        <a:xfrm>
          <a:off x="0" y="0"/>
          <a:ext cx="0" cy="0"/>
          <a:chOff x="0" y="0"/>
          <a:chExt cx="0" cy="0"/>
        </a:xfrm>
      </p:grpSpPr>
      <p:sp>
        <p:nvSpPr>
          <p:cNvPr id="57" name="Google Shape;57;p15"/>
          <p:cNvSpPr txBox="1"/>
          <p:nvPr>
            <p:ph idx="1" type="body"/>
          </p:nvPr>
        </p:nvSpPr>
        <p:spPr>
          <a:xfrm>
            <a:off x="628650" y="1233055"/>
            <a:ext cx="7886700" cy="3399600"/>
          </a:xfrm>
          <a:prstGeom prst="rect">
            <a:avLst/>
          </a:prstGeom>
          <a:noFill/>
          <a:ln>
            <a:noFill/>
          </a:ln>
        </p:spPr>
        <p:txBody>
          <a:bodyPr anchorCtr="0" anchor="t" bIns="34275" lIns="68575" spcFirstLastPara="1" rIns="68575" wrap="square" tIns="34275">
            <a:normAutofit/>
          </a:bodyPr>
          <a:lstStyle>
            <a:lvl1pPr indent="-317500" lvl="0" marL="457200" algn="l">
              <a:lnSpc>
                <a:spcPct val="100000"/>
              </a:lnSpc>
              <a:spcBef>
                <a:spcPts val="500"/>
              </a:spcBef>
              <a:spcAft>
                <a:spcPts val="0"/>
              </a:spcAft>
              <a:buSzPts val="1400"/>
              <a:buChar char="∙"/>
              <a:defRPr/>
            </a:lvl1pPr>
            <a:lvl2pPr indent="-317500" lvl="1" marL="914400" algn="l">
              <a:lnSpc>
                <a:spcPct val="100000"/>
              </a:lnSpc>
              <a:spcBef>
                <a:spcPts val="500"/>
              </a:spcBef>
              <a:spcAft>
                <a:spcPts val="0"/>
              </a:spcAft>
              <a:buSzPts val="1400"/>
              <a:buChar char="∙"/>
              <a:defRPr/>
            </a:lvl2pPr>
            <a:lvl3pPr indent="-317500" lvl="2" marL="1371600" algn="l">
              <a:lnSpc>
                <a:spcPct val="100000"/>
              </a:lnSpc>
              <a:spcBef>
                <a:spcPts val="500"/>
              </a:spcBef>
              <a:spcAft>
                <a:spcPts val="0"/>
              </a:spcAft>
              <a:buSzPts val="14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 name="Google Shape;58;p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9" name="Shape 59"/>
        <p:cNvGrpSpPr/>
        <p:nvPr/>
      </p:nvGrpSpPr>
      <p:grpSpPr>
        <a:xfrm>
          <a:off x="0" y="0"/>
          <a:ext cx="0" cy="0"/>
          <a:chOff x="0" y="0"/>
          <a:chExt cx="0" cy="0"/>
        </a:xfrm>
      </p:grpSpPr>
      <p:sp>
        <p:nvSpPr>
          <p:cNvPr id="60" name="Google Shape;60;p16"/>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dk1"/>
              </a:buClr>
              <a:buSzPts val="2400"/>
              <a:buFont typeface="Open Sans SemiBold"/>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1" name="Google Shape;61;p16"/>
          <p:cNvSpPr/>
          <p:nvPr>
            <p:ph idx="2" type="pic"/>
          </p:nvPr>
        </p:nvSpPr>
        <p:spPr>
          <a:xfrm>
            <a:off x="3887391" y="342901"/>
            <a:ext cx="4629300" cy="4053000"/>
          </a:xfrm>
          <a:prstGeom prst="rect">
            <a:avLst/>
          </a:prstGeom>
          <a:noFill/>
          <a:ln>
            <a:noFill/>
          </a:ln>
        </p:spPr>
      </p:sp>
      <p:sp>
        <p:nvSpPr>
          <p:cNvPr id="62" name="Google Shape;62;p16"/>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SzPts val="1200"/>
              <a:buNone/>
              <a:defRPr sz="1200"/>
            </a:lvl1pPr>
            <a:lvl2pPr indent="-228600" lvl="1" marL="914400" algn="l">
              <a:lnSpc>
                <a:spcPct val="100000"/>
              </a:lnSpc>
              <a:spcBef>
                <a:spcPts val="500"/>
              </a:spcBef>
              <a:spcAft>
                <a:spcPts val="0"/>
              </a:spcAft>
              <a:buSzPts val="1100"/>
              <a:buNone/>
              <a:defRPr sz="1100"/>
            </a:lvl2pPr>
            <a:lvl3pPr indent="-228600" lvl="2" marL="1371600" algn="l">
              <a:lnSpc>
                <a:spcPct val="100000"/>
              </a:lnSpc>
              <a:spcBef>
                <a:spcPts val="500"/>
              </a:spcBef>
              <a:spcAft>
                <a:spcPts val="0"/>
              </a:spcAft>
              <a:buSzPts val="900"/>
              <a:buNone/>
              <a:defRPr sz="900"/>
            </a:lvl3pPr>
            <a:lvl4pPr indent="-228600" lvl="3" marL="1828800" algn="l">
              <a:lnSpc>
                <a:spcPct val="100000"/>
              </a:lnSpc>
              <a:spcBef>
                <a:spcPts val="500"/>
              </a:spcBef>
              <a:spcAft>
                <a:spcPts val="0"/>
              </a:spcAft>
              <a:buSzPts val="800"/>
              <a:buNone/>
              <a:defRPr sz="800"/>
            </a:lvl4pPr>
            <a:lvl5pPr indent="-228600" lvl="4" marL="2286000" algn="l">
              <a:lnSpc>
                <a:spcPct val="100000"/>
              </a:lnSpc>
              <a:spcBef>
                <a:spcPts val="500"/>
              </a:spcBef>
              <a:spcAft>
                <a:spcPts val="0"/>
              </a:spcAft>
              <a:buSzPts val="800"/>
              <a:buNone/>
              <a:defRPr sz="800"/>
            </a:lvl5pPr>
            <a:lvl6pPr indent="-228600" lvl="5" marL="2743200" algn="l">
              <a:lnSpc>
                <a:spcPct val="90000"/>
              </a:lnSpc>
              <a:spcBef>
                <a:spcPts val="5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 name="Shape 63"/>
        <p:cNvGrpSpPr/>
        <p:nvPr/>
      </p:nvGrpSpPr>
      <p:grpSpPr>
        <a:xfrm>
          <a:off x="0" y="0"/>
          <a:ext cx="0" cy="0"/>
          <a:chOff x="0" y="0"/>
          <a:chExt cx="0" cy="0"/>
        </a:xfrm>
      </p:grpSpPr>
      <p:sp>
        <p:nvSpPr>
          <p:cNvPr id="64" name="Google Shape;64;p17"/>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5" name="Google Shape;65;p17"/>
          <p:cNvSpPr txBox="1"/>
          <p:nvPr>
            <p:ph idx="1" type="body"/>
          </p:nvPr>
        </p:nvSpPr>
        <p:spPr>
          <a:xfrm>
            <a:off x="311700" y="1152475"/>
            <a:ext cx="7411800" cy="3416400"/>
          </a:xfrm>
          <a:prstGeom prst="rect">
            <a:avLst/>
          </a:prstGeom>
        </p:spPr>
        <p:txBody>
          <a:bodyPr anchorCtr="0" anchor="t" bIns="34275" lIns="68575" spcFirstLastPara="1" rIns="68575" wrap="square" tIns="34275">
            <a:normAutofit/>
          </a:bodyPr>
          <a:lstStyle>
            <a:lvl1pPr indent="-361950" lvl="0" marL="457200">
              <a:spcBef>
                <a:spcPts val="500"/>
              </a:spcBef>
              <a:spcAft>
                <a:spcPts val="0"/>
              </a:spcAft>
              <a:buSzPts val="2100"/>
              <a:buChar char="∙"/>
              <a:defRPr/>
            </a:lvl1pPr>
            <a:lvl2pPr indent="-342900" lvl="1" marL="914400">
              <a:spcBef>
                <a:spcPts val="500"/>
              </a:spcBef>
              <a:spcAft>
                <a:spcPts val="0"/>
              </a:spcAft>
              <a:buSzPts val="1800"/>
              <a:buChar char="∙"/>
              <a:defRPr/>
            </a:lvl2pPr>
            <a:lvl3pPr indent="-323850" lvl="2" marL="1371600">
              <a:spcBef>
                <a:spcPts val="500"/>
              </a:spcBef>
              <a:spcAft>
                <a:spcPts val="0"/>
              </a:spcAft>
              <a:buSzPts val="1500"/>
              <a:buChar char="∙"/>
              <a:defRPr/>
            </a:lvl3pPr>
            <a:lvl4pPr indent="-317500" lvl="3" marL="1828800">
              <a:spcBef>
                <a:spcPts val="500"/>
              </a:spcBef>
              <a:spcAft>
                <a:spcPts val="0"/>
              </a:spcAft>
              <a:buSzPts val="1400"/>
              <a:buChar char="∙"/>
              <a:defRPr/>
            </a:lvl4pPr>
            <a:lvl5pPr indent="-317500" lvl="4" marL="2286000">
              <a:spcBef>
                <a:spcPts val="500"/>
              </a:spcBef>
              <a:spcAft>
                <a:spcPts val="0"/>
              </a:spcAft>
              <a:buSzPts val="1400"/>
              <a:buChar char="∙"/>
              <a:defRPr/>
            </a:lvl5pPr>
            <a:lvl6pPr indent="-317500" lvl="5" marL="2743200">
              <a:spcBef>
                <a:spcPts val="500"/>
              </a:spcBef>
              <a:spcAft>
                <a:spcPts val="0"/>
              </a:spcAft>
              <a:buSzPts val="1400"/>
              <a:buChar char="•"/>
              <a:defRPr/>
            </a:lvl6pPr>
            <a:lvl7pPr indent="-317500" lvl="6" marL="3200400">
              <a:spcBef>
                <a:spcPts val="400"/>
              </a:spcBef>
              <a:spcAft>
                <a:spcPts val="0"/>
              </a:spcAft>
              <a:buSzPts val="1400"/>
              <a:buChar char="•"/>
              <a:defRPr/>
            </a:lvl7pPr>
            <a:lvl8pPr indent="-317500" lvl="7" marL="3657600">
              <a:spcBef>
                <a:spcPts val="400"/>
              </a:spcBef>
              <a:spcAft>
                <a:spcPts val="0"/>
              </a:spcAft>
              <a:buSzPts val="1400"/>
              <a:buChar char="•"/>
              <a:defRPr/>
            </a:lvl8pPr>
            <a:lvl9pPr indent="-317500" lvl="8" marL="4114800">
              <a:spcBef>
                <a:spcPts val="400"/>
              </a:spcBef>
              <a:spcAft>
                <a:spcPts val="0"/>
              </a:spcAft>
              <a:buSzPts val="1400"/>
              <a:buChar char="•"/>
              <a:defRPr/>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1">
  <p:cSld name="PICTURE_WITH_CAPTION_TEXT_1">
    <p:spTree>
      <p:nvGrpSpPr>
        <p:cNvPr id="67" name="Shape 67"/>
        <p:cNvGrpSpPr/>
        <p:nvPr/>
      </p:nvGrpSpPr>
      <p:grpSpPr>
        <a:xfrm>
          <a:off x="0" y="0"/>
          <a:ext cx="0" cy="0"/>
          <a:chOff x="0" y="0"/>
          <a:chExt cx="0" cy="0"/>
        </a:xfrm>
      </p:grpSpPr>
      <p:sp>
        <p:nvSpPr>
          <p:cNvPr id="68" name="Google Shape;68;p18"/>
          <p:cNvSpPr txBox="1"/>
          <p:nvPr>
            <p:ph type="title"/>
          </p:nvPr>
        </p:nvSpPr>
        <p:spPr>
          <a:xfrm>
            <a:off x="629841" y="342900"/>
            <a:ext cx="2949300" cy="1200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Open Sans SemiBold"/>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 name="Google Shape;69;p18"/>
          <p:cNvSpPr/>
          <p:nvPr>
            <p:ph idx="2" type="pic"/>
          </p:nvPr>
        </p:nvSpPr>
        <p:spPr>
          <a:xfrm>
            <a:off x="3887391" y="342901"/>
            <a:ext cx="4629000" cy="40530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800"/>
              </a:spcBef>
              <a:spcAft>
                <a:spcPts val="0"/>
              </a:spcAft>
              <a:buClr>
                <a:schemeClr val="accent2"/>
              </a:buClr>
              <a:buSzPts val="2400"/>
              <a:buFont typeface="Arial"/>
              <a:buNone/>
              <a:defRPr b="0" i="0" sz="2400" u="none" cap="none" strike="noStrike">
                <a:solidFill>
                  <a:schemeClr val="dk1"/>
                </a:solidFill>
                <a:latin typeface="Open Sans Light"/>
                <a:ea typeface="Open Sans Light"/>
                <a:cs typeface="Open Sans Light"/>
                <a:sym typeface="Open Sans Light"/>
              </a:defRPr>
            </a:lvl1pPr>
            <a:lvl2pPr lvl="1" marR="0" algn="l">
              <a:lnSpc>
                <a:spcPct val="90000"/>
              </a:lnSpc>
              <a:spcBef>
                <a:spcPts val="400"/>
              </a:spcBef>
              <a:spcAft>
                <a:spcPts val="0"/>
              </a:spcAft>
              <a:buClr>
                <a:schemeClr val="accent1"/>
              </a:buClr>
              <a:buSzPts val="2100"/>
              <a:buFont typeface="Arial"/>
              <a:buNone/>
              <a:defRPr b="0" i="0" sz="2100" u="none" cap="none" strike="noStrike">
                <a:solidFill>
                  <a:schemeClr val="dk1"/>
                </a:solidFill>
                <a:latin typeface="Open Sans Light"/>
                <a:ea typeface="Open Sans Light"/>
                <a:cs typeface="Open Sans Light"/>
                <a:sym typeface="Open Sans Light"/>
              </a:defRPr>
            </a:lvl2pPr>
            <a:lvl3pPr lvl="2" marR="0" algn="l">
              <a:lnSpc>
                <a:spcPct val="90000"/>
              </a:lnSpc>
              <a:spcBef>
                <a:spcPts val="400"/>
              </a:spcBef>
              <a:spcAft>
                <a:spcPts val="0"/>
              </a:spcAft>
              <a:buClr>
                <a:srgbClr val="3171D1"/>
              </a:buClr>
              <a:buSzPts val="1800"/>
              <a:buFont typeface="Arial"/>
              <a:buNone/>
              <a:defRPr b="0" i="0" sz="1800" u="none" cap="none" strike="noStrike">
                <a:solidFill>
                  <a:schemeClr val="dk1"/>
                </a:solidFill>
                <a:latin typeface="Open Sans Light"/>
                <a:ea typeface="Open Sans Light"/>
                <a:cs typeface="Open Sans Light"/>
                <a:sym typeface="Open Sans Light"/>
              </a:defRPr>
            </a:lvl3pPr>
            <a:lvl4pPr lvl="3" marR="0" algn="l">
              <a:lnSpc>
                <a:spcPct val="90000"/>
              </a:lnSpc>
              <a:spcBef>
                <a:spcPts val="400"/>
              </a:spcBef>
              <a:spcAft>
                <a:spcPts val="0"/>
              </a:spcAft>
              <a:buClr>
                <a:schemeClr val="accent2"/>
              </a:buClr>
              <a:buSzPts val="1500"/>
              <a:buFont typeface="Arial"/>
              <a:buNone/>
              <a:defRPr b="0" i="0" sz="1500" u="none" cap="none" strike="noStrike">
                <a:solidFill>
                  <a:schemeClr val="dk1"/>
                </a:solidFill>
                <a:latin typeface="Open Sans Light"/>
                <a:ea typeface="Open Sans Light"/>
                <a:cs typeface="Open Sans Light"/>
                <a:sym typeface="Open Sans Light"/>
              </a:defRPr>
            </a:lvl4pPr>
            <a:lvl5pPr lvl="4" marR="0" algn="l">
              <a:lnSpc>
                <a:spcPct val="90000"/>
              </a:lnSpc>
              <a:spcBef>
                <a:spcPts val="400"/>
              </a:spcBef>
              <a:spcAft>
                <a:spcPts val="0"/>
              </a:spcAft>
              <a:buClr>
                <a:srgbClr val="888B90"/>
              </a:buClr>
              <a:buSzPts val="1500"/>
              <a:buFont typeface="Arial"/>
              <a:buNone/>
              <a:defRPr b="0" i="0" sz="1500" u="none" cap="none" strike="noStrike">
                <a:solidFill>
                  <a:schemeClr val="dk1"/>
                </a:solidFill>
                <a:latin typeface="Open Sans Light"/>
                <a:ea typeface="Open Sans Light"/>
                <a:cs typeface="Open Sans Light"/>
                <a:sym typeface="Open Sans Light"/>
              </a:defRPr>
            </a:lvl5pPr>
            <a:lvl6pPr lvl="5" marR="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Open Sans Light"/>
                <a:ea typeface="Open Sans Light"/>
                <a:cs typeface="Open Sans Light"/>
                <a:sym typeface="Open Sans Light"/>
              </a:defRPr>
            </a:lvl6pPr>
            <a:lvl7pPr lvl="6" marR="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Open Sans Light"/>
                <a:ea typeface="Open Sans Light"/>
                <a:cs typeface="Open Sans Light"/>
                <a:sym typeface="Open Sans Light"/>
              </a:defRPr>
            </a:lvl7pPr>
            <a:lvl8pPr lvl="7" marR="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Open Sans Light"/>
                <a:ea typeface="Open Sans Light"/>
                <a:cs typeface="Open Sans Light"/>
                <a:sym typeface="Open Sans Light"/>
              </a:defRPr>
            </a:lvl8pPr>
            <a:lvl9pPr lvl="8" marR="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Open Sans Light"/>
                <a:ea typeface="Open Sans Light"/>
                <a:cs typeface="Open Sans Light"/>
                <a:sym typeface="Open Sans Light"/>
              </a:defRPr>
            </a:lvl9pPr>
          </a:lstStyle>
          <a:p/>
        </p:txBody>
      </p:sp>
      <p:sp>
        <p:nvSpPr>
          <p:cNvPr id="70" name="Google Shape;70;p18"/>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1200"/>
              <a:buNone/>
              <a:defRPr sz="1200"/>
            </a:lvl1pPr>
            <a:lvl2pPr indent="-228600" lvl="1" marL="914400" algn="l">
              <a:lnSpc>
                <a:spcPct val="90000"/>
              </a:lnSpc>
              <a:spcBef>
                <a:spcPts val="400"/>
              </a:spcBef>
              <a:spcAft>
                <a:spcPts val="0"/>
              </a:spcAft>
              <a:buSzPts val="1100"/>
              <a:buNone/>
              <a:defRPr sz="1100"/>
            </a:lvl2pPr>
            <a:lvl3pPr indent="-228600" lvl="2" marL="1371600" algn="l">
              <a:lnSpc>
                <a:spcPct val="90000"/>
              </a:lnSpc>
              <a:spcBef>
                <a:spcPts val="400"/>
              </a:spcBef>
              <a:spcAft>
                <a:spcPts val="0"/>
              </a:spcAft>
              <a:buSzPts val="900"/>
              <a:buNone/>
              <a:defRPr sz="900"/>
            </a:lvl3pPr>
            <a:lvl4pPr indent="-228600" lvl="3" marL="1828800" algn="l">
              <a:lnSpc>
                <a:spcPct val="90000"/>
              </a:lnSpc>
              <a:spcBef>
                <a:spcPts val="400"/>
              </a:spcBef>
              <a:spcAft>
                <a:spcPts val="0"/>
              </a:spcAft>
              <a:buSzPts val="800"/>
              <a:buNone/>
              <a:defRPr sz="800"/>
            </a:lvl4pPr>
            <a:lvl5pPr indent="-228600" lvl="4" marL="2286000" algn="l">
              <a:lnSpc>
                <a:spcPct val="90000"/>
              </a:lnSpc>
              <a:spcBef>
                <a:spcPts val="400"/>
              </a:spcBef>
              <a:spcAft>
                <a:spcPts val="0"/>
              </a:spcAft>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71" name="Google Shape;71;p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 name="Google Shape;72;p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 name="Google Shape;73;p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4" name="Shape 74"/>
        <p:cNvGrpSpPr/>
        <p:nvPr/>
      </p:nvGrpSpPr>
      <p:grpSpPr>
        <a:xfrm>
          <a:off x="0" y="0"/>
          <a:ext cx="0" cy="0"/>
          <a:chOff x="0" y="0"/>
          <a:chExt cx="0" cy="0"/>
        </a:xfrm>
      </p:grpSpPr>
      <p:sp>
        <p:nvSpPr>
          <p:cNvPr id="75" name="Google Shape;75;p19"/>
          <p:cNvSpPr txBox="1"/>
          <p:nvPr>
            <p:ph type="ctrTitle"/>
          </p:nvPr>
        </p:nvSpPr>
        <p:spPr>
          <a:xfrm>
            <a:off x="311708" y="744575"/>
            <a:ext cx="8520600" cy="2052600"/>
          </a:xfrm>
          <a:prstGeom prst="rect">
            <a:avLst/>
          </a:prstGeom>
        </p:spPr>
        <p:txBody>
          <a:bodyPr anchorCtr="0" anchor="b" bIns="34275" lIns="68575" spcFirstLastPara="1" rIns="68575" wrap="square" tIns="342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6" name="Google Shape;76;p19"/>
          <p:cNvSpPr txBox="1"/>
          <p:nvPr>
            <p:ph idx="1" type="subTitle"/>
          </p:nvPr>
        </p:nvSpPr>
        <p:spPr>
          <a:xfrm>
            <a:off x="311700" y="2834125"/>
            <a:ext cx="8520600" cy="792600"/>
          </a:xfrm>
          <a:prstGeom prst="rect">
            <a:avLst/>
          </a:prstGeom>
        </p:spPr>
        <p:txBody>
          <a:bodyPr anchorCtr="0" anchor="t" bIns="34275" lIns="68575" spcFirstLastPara="1" rIns="68575" wrap="square" tIns="34275">
            <a:normAutofit/>
          </a:bodyPr>
          <a:lstStyle>
            <a:lvl1pPr lvl="0" algn="ctr">
              <a:lnSpc>
                <a:spcPct val="100000"/>
              </a:lnSpc>
              <a:spcBef>
                <a:spcPts val="500"/>
              </a:spcBef>
              <a:spcAft>
                <a:spcPts val="0"/>
              </a:spcAft>
              <a:buSzPts val="2800"/>
              <a:buNone/>
              <a:defRPr sz="2800"/>
            </a:lvl1pPr>
            <a:lvl2pPr lvl="1" algn="ctr">
              <a:lnSpc>
                <a:spcPct val="100000"/>
              </a:lnSpc>
              <a:spcBef>
                <a:spcPts val="500"/>
              </a:spcBef>
              <a:spcAft>
                <a:spcPts val="0"/>
              </a:spcAft>
              <a:buSzPts val="2800"/>
              <a:buNone/>
              <a:defRPr sz="2800"/>
            </a:lvl2pPr>
            <a:lvl3pPr lvl="2" algn="ctr">
              <a:lnSpc>
                <a:spcPct val="100000"/>
              </a:lnSpc>
              <a:spcBef>
                <a:spcPts val="500"/>
              </a:spcBef>
              <a:spcAft>
                <a:spcPts val="0"/>
              </a:spcAft>
              <a:buSzPts val="2800"/>
              <a:buNone/>
              <a:defRPr sz="2800"/>
            </a:lvl3pPr>
            <a:lvl4pPr lvl="3" algn="ctr">
              <a:lnSpc>
                <a:spcPct val="100000"/>
              </a:lnSpc>
              <a:spcBef>
                <a:spcPts val="500"/>
              </a:spcBef>
              <a:spcAft>
                <a:spcPts val="0"/>
              </a:spcAft>
              <a:buSzPts val="2800"/>
              <a:buNone/>
              <a:defRPr sz="2800"/>
            </a:lvl4pPr>
            <a:lvl5pPr lvl="4" algn="ctr">
              <a:lnSpc>
                <a:spcPct val="100000"/>
              </a:lnSpc>
              <a:spcBef>
                <a:spcPts val="500"/>
              </a:spcBef>
              <a:spcAft>
                <a:spcPts val="0"/>
              </a:spcAft>
              <a:buSzPts val="2800"/>
              <a:buNone/>
              <a:defRPr sz="2800"/>
            </a:lvl5pPr>
            <a:lvl6pPr lvl="5" algn="ctr">
              <a:lnSpc>
                <a:spcPct val="100000"/>
              </a:lnSpc>
              <a:spcBef>
                <a:spcPts val="400"/>
              </a:spcBef>
              <a:spcAft>
                <a:spcPts val="0"/>
              </a:spcAft>
              <a:buSzPts val="2800"/>
              <a:buNone/>
              <a:defRPr sz="2800"/>
            </a:lvl6pPr>
            <a:lvl7pPr lvl="6" algn="ctr">
              <a:lnSpc>
                <a:spcPct val="100000"/>
              </a:lnSpc>
              <a:spcBef>
                <a:spcPts val="400"/>
              </a:spcBef>
              <a:spcAft>
                <a:spcPts val="0"/>
              </a:spcAft>
              <a:buSzPts val="2800"/>
              <a:buNone/>
              <a:defRPr sz="2800"/>
            </a:lvl7pPr>
            <a:lvl8pPr lvl="7" algn="ctr">
              <a:lnSpc>
                <a:spcPct val="100000"/>
              </a:lnSpc>
              <a:spcBef>
                <a:spcPts val="400"/>
              </a:spcBef>
              <a:spcAft>
                <a:spcPts val="0"/>
              </a:spcAft>
              <a:buSzPts val="2800"/>
              <a:buNone/>
              <a:defRPr sz="2800"/>
            </a:lvl8pPr>
            <a:lvl9pPr lvl="8" algn="ctr">
              <a:lnSpc>
                <a:spcPct val="100000"/>
              </a:lnSpc>
              <a:spcBef>
                <a:spcPts val="400"/>
              </a:spcBef>
              <a:spcAft>
                <a:spcPts val="0"/>
              </a:spcAft>
              <a:buSzPts val="2800"/>
              <a:buNone/>
              <a:defRPr sz="2800"/>
            </a:lvl9pPr>
          </a:lstStyle>
          <a:p/>
        </p:txBody>
      </p:sp>
      <p:sp>
        <p:nvSpPr>
          <p:cNvPr id="77" name="Google Shape;77;p19"/>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 name="Shape 78"/>
        <p:cNvGrpSpPr/>
        <p:nvPr/>
      </p:nvGrpSpPr>
      <p:grpSpPr>
        <a:xfrm>
          <a:off x="0" y="0"/>
          <a:ext cx="0" cy="0"/>
          <a:chOff x="0" y="0"/>
          <a:chExt cx="0" cy="0"/>
        </a:xfrm>
      </p:grpSpPr>
      <p:sp>
        <p:nvSpPr>
          <p:cNvPr id="79" name="Google Shape;79;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Clr>
                <a:srgbClr val="888B94"/>
              </a:buClr>
              <a:buSzPts val="1100"/>
              <a:buFont typeface="Open Sans Light"/>
              <a:buNone/>
              <a:defRPr/>
            </a:lvl1pPr>
            <a:lvl2pPr lvl="1" algn="l">
              <a:lnSpc>
                <a:spcPct val="100000"/>
              </a:lnSpc>
              <a:spcBef>
                <a:spcPts val="0"/>
              </a:spcBef>
              <a:spcAft>
                <a:spcPts val="0"/>
              </a:spcAft>
              <a:buClr>
                <a:schemeClr val="dk1"/>
              </a:buClr>
              <a:buSzPts val="1100"/>
              <a:buFont typeface="Open Sans Light"/>
              <a:buNone/>
              <a:defRPr/>
            </a:lvl2pPr>
            <a:lvl3pPr lvl="2" algn="l">
              <a:lnSpc>
                <a:spcPct val="100000"/>
              </a:lnSpc>
              <a:spcBef>
                <a:spcPts val="0"/>
              </a:spcBef>
              <a:spcAft>
                <a:spcPts val="0"/>
              </a:spcAft>
              <a:buClr>
                <a:schemeClr val="dk1"/>
              </a:buClr>
              <a:buSzPts val="1100"/>
              <a:buFont typeface="Open Sans Light"/>
              <a:buNone/>
              <a:defRPr/>
            </a:lvl3pPr>
            <a:lvl4pPr lvl="3" algn="l">
              <a:lnSpc>
                <a:spcPct val="100000"/>
              </a:lnSpc>
              <a:spcBef>
                <a:spcPts val="0"/>
              </a:spcBef>
              <a:spcAft>
                <a:spcPts val="0"/>
              </a:spcAft>
              <a:buClr>
                <a:schemeClr val="dk1"/>
              </a:buClr>
              <a:buSzPts val="1100"/>
              <a:buFont typeface="Open Sans Light"/>
              <a:buNone/>
              <a:defRPr/>
            </a:lvl4pPr>
            <a:lvl5pPr lvl="4" algn="l">
              <a:lnSpc>
                <a:spcPct val="100000"/>
              </a:lnSpc>
              <a:spcBef>
                <a:spcPts val="0"/>
              </a:spcBef>
              <a:spcAft>
                <a:spcPts val="0"/>
              </a:spcAft>
              <a:buClr>
                <a:schemeClr val="dk1"/>
              </a:buClr>
              <a:buSzPts val="1100"/>
              <a:buFont typeface="Open Sans Light"/>
              <a:buNone/>
              <a:defRPr/>
            </a:lvl5pPr>
            <a:lvl6pPr lvl="5" algn="l">
              <a:lnSpc>
                <a:spcPct val="100000"/>
              </a:lnSpc>
              <a:spcBef>
                <a:spcPts val="0"/>
              </a:spcBef>
              <a:spcAft>
                <a:spcPts val="0"/>
              </a:spcAft>
              <a:buClr>
                <a:schemeClr val="dk1"/>
              </a:buClr>
              <a:buSzPts val="1100"/>
              <a:buFont typeface="Open Sans Light"/>
              <a:buNone/>
              <a:defRPr/>
            </a:lvl6pPr>
            <a:lvl7pPr lvl="6" algn="l">
              <a:lnSpc>
                <a:spcPct val="100000"/>
              </a:lnSpc>
              <a:spcBef>
                <a:spcPts val="0"/>
              </a:spcBef>
              <a:spcAft>
                <a:spcPts val="0"/>
              </a:spcAft>
              <a:buClr>
                <a:schemeClr val="dk1"/>
              </a:buClr>
              <a:buSzPts val="1100"/>
              <a:buFont typeface="Open Sans Light"/>
              <a:buNone/>
              <a:defRPr/>
            </a:lvl7pPr>
            <a:lvl8pPr lvl="7" algn="l">
              <a:lnSpc>
                <a:spcPct val="100000"/>
              </a:lnSpc>
              <a:spcBef>
                <a:spcPts val="0"/>
              </a:spcBef>
              <a:spcAft>
                <a:spcPts val="0"/>
              </a:spcAft>
              <a:buClr>
                <a:schemeClr val="dk1"/>
              </a:buClr>
              <a:buSzPts val="1100"/>
              <a:buFont typeface="Open Sans Light"/>
              <a:buNone/>
              <a:defRPr/>
            </a:lvl8pPr>
            <a:lvl9pPr lvl="8" algn="l">
              <a:lnSpc>
                <a:spcPct val="100000"/>
              </a:lnSpc>
              <a:spcBef>
                <a:spcPts val="0"/>
              </a:spcBef>
              <a:spcAft>
                <a:spcPts val="0"/>
              </a:spcAft>
              <a:buClr>
                <a:schemeClr val="dk1"/>
              </a:buClr>
              <a:buSzPts val="1100"/>
              <a:buFont typeface="Open Sans Light"/>
              <a:buNone/>
              <a:defRPr/>
            </a:lvl9pPr>
          </a:lstStyle>
          <a:p/>
        </p:txBody>
      </p:sp>
      <p:sp>
        <p:nvSpPr>
          <p:cNvPr id="80" name="Google Shape;80;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Clr>
                <a:srgbClr val="888B94"/>
              </a:buClr>
              <a:buSzPts val="1100"/>
              <a:buFont typeface="Open Sans Light"/>
              <a:buNone/>
              <a:defRPr/>
            </a:lvl1pPr>
            <a:lvl2pPr lvl="1" algn="l">
              <a:lnSpc>
                <a:spcPct val="100000"/>
              </a:lnSpc>
              <a:spcBef>
                <a:spcPts val="0"/>
              </a:spcBef>
              <a:spcAft>
                <a:spcPts val="0"/>
              </a:spcAft>
              <a:buClr>
                <a:schemeClr val="dk1"/>
              </a:buClr>
              <a:buSzPts val="1100"/>
              <a:buFont typeface="Open Sans Light"/>
              <a:buNone/>
              <a:defRPr/>
            </a:lvl2pPr>
            <a:lvl3pPr lvl="2" algn="l">
              <a:lnSpc>
                <a:spcPct val="100000"/>
              </a:lnSpc>
              <a:spcBef>
                <a:spcPts val="0"/>
              </a:spcBef>
              <a:spcAft>
                <a:spcPts val="0"/>
              </a:spcAft>
              <a:buClr>
                <a:schemeClr val="dk1"/>
              </a:buClr>
              <a:buSzPts val="1100"/>
              <a:buFont typeface="Open Sans Light"/>
              <a:buNone/>
              <a:defRPr/>
            </a:lvl3pPr>
            <a:lvl4pPr lvl="3" algn="l">
              <a:lnSpc>
                <a:spcPct val="100000"/>
              </a:lnSpc>
              <a:spcBef>
                <a:spcPts val="0"/>
              </a:spcBef>
              <a:spcAft>
                <a:spcPts val="0"/>
              </a:spcAft>
              <a:buClr>
                <a:schemeClr val="dk1"/>
              </a:buClr>
              <a:buSzPts val="1100"/>
              <a:buFont typeface="Open Sans Light"/>
              <a:buNone/>
              <a:defRPr/>
            </a:lvl4pPr>
            <a:lvl5pPr lvl="4" algn="l">
              <a:lnSpc>
                <a:spcPct val="100000"/>
              </a:lnSpc>
              <a:spcBef>
                <a:spcPts val="0"/>
              </a:spcBef>
              <a:spcAft>
                <a:spcPts val="0"/>
              </a:spcAft>
              <a:buClr>
                <a:schemeClr val="dk1"/>
              </a:buClr>
              <a:buSzPts val="1100"/>
              <a:buFont typeface="Open Sans Light"/>
              <a:buNone/>
              <a:defRPr/>
            </a:lvl5pPr>
            <a:lvl6pPr lvl="5" algn="l">
              <a:lnSpc>
                <a:spcPct val="100000"/>
              </a:lnSpc>
              <a:spcBef>
                <a:spcPts val="0"/>
              </a:spcBef>
              <a:spcAft>
                <a:spcPts val="0"/>
              </a:spcAft>
              <a:buClr>
                <a:schemeClr val="dk1"/>
              </a:buClr>
              <a:buSzPts val="1100"/>
              <a:buFont typeface="Open Sans Light"/>
              <a:buNone/>
              <a:defRPr/>
            </a:lvl6pPr>
            <a:lvl7pPr lvl="6" algn="l">
              <a:lnSpc>
                <a:spcPct val="100000"/>
              </a:lnSpc>
              <a:spcBef>
                <a:spcPts val="0"/>
              </a:spcBef>
              <a:spcAft>
                <a:spcPts val="0"/>
              </a:spcAft>
              <a:buClr>
                <a:schemeClr val="dk1"/>
              </a:buClr>
              <a:buSzPts val="1100"/>
              <a:buFont typeface="Open Sans Light"/>
              <a:buNone/>
              <a:defRPr/>
            </a:lvl7pPr>
            <a:lvl8pPr lvl="7" algn="l">
              <a:lnSpc>
                <a:spcPct val="100000"/>
              </a:lnSpc>
              <a:spcBef>
                <a:spcPts val="0"/>
              </a:spcBef>
              <a:spcAft>
                <a:spcPts val="0"/>
              </a:spcAft>
              <a:buClr>
                <a:schemeClr val="dk1"/>
              </a:buClr>
              <a:buSzPts val="1100"/>
              <a:buFont typeface="Open Sans Light"/>
              <a:buNone/>
              <a:defRPr/>
            </a:lvl8pPr>
            <a:lvl9pPr lvl="8" algn="l">
              <a:lnSpc>
                <a:spcPct val="100000"/>
              </a:lnSpc>
              <a:spcBef>
                <a:spcPts val="0"/>
              </a:spcBef>
              <a:spcAft>
                <a:spcPts val="0"/>
              </a:spcAft>
              <a:buClr>
                <a:schemeClr val="dk1"/>
              </a:buClr>
              <a:buSzPts val="1100"/>
              <a:buFont typeface="Open Sans Light"/>
              <a:buNone/>
              <a:defRPr/>
            </a:lvl9pPr>
          </a:lstStyle>
          <a:p/>
        </p:txBody>
      </p:sp>
      <p:sp>
        <p:nvSpPr>
          <p:cNvPr id="81" name="Google Shape;81;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888B94"/>
              </a:buClr>
              <a:buSzPts val="900"/>
              <a:buFont typeface="Open Sans Light"/>
              <a:buNone/>
              <a:defRPr b="0" i="0" sz="9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3"/>
          <p:cNvSpPr txBox="1"/>
          <p:nvPr>
            <p:ph idx="1" type="subTitle"/>
          </p:nvPr>
        </p:nvSpPr>
        <p:spPr>
          <a:xfrm>
            <a:off x="2118463" y="3244850"/>
            <a:ext cx="6396900" cy="7782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500"/>
              </a:spcBef>
              <a:spcAft>
                <a:spcPts val="0"/>
              </a:spcAft>
              <a:buSzPts val="1800"/>
              <a:buNone/>
              <a:defRPr sz="1800">
                <a:solidFill>
                  <a:schemeClr val="lt1"/>
                </a:solidFill>
              </a:defRPr>
            </a:lvl1pPr>
            <a:lvl2pPr lvl="1" algn="ctr">
              <a:lnSpc>
                <a:spcPct val="100000"/>
              </a:lnSpc>
              <a:spcBef>
                <a:spcPts val="500"/>
              </a:spcBef>
              <a:spcAft>
                <a:spcPts val="0"/>
              </a:spcAft>
              <a:buSzPts val="1500"/>
              <a:buNone/>
              <a:defRPr sz="1500"/>
            </a:lvl2pPr>
            <a:lvl3pPr lvl="2" algn="ctr">
              <a:lnSpc>
                <a:spcPct val="100000"/>
              </a:lnSpc>
              <a:spcBef>
                <a:spcPts val="500"/>
              </a:spcBef>
              <a:spcAft>
                <a:spcPts val="0"/>
              </a:spcAft>
              <a:buSzPts val="1400"/>
              <a:buNone/>
              <a:defRPr sz="1400"/>
            </a:lvl3pPr>
            <a:lvl4pPr lvl="3" algn="ctr">
              <a:lnSpc>
                <a:spcPct val="100000"/>
              </a:lnSpc>
              <a:spcBef>
                <a:spcPts val="500"/>
              </a:spcBef>
              <a:spcAft>
                <a:spcPts val="0"/>
              </a:spcAft>
              <a:buSzPts val="1200"/>
              <a:buNone/>
              <a:defRPr sz="1200"/>
            </a:lvl4pPr>
            <a:lvl5pPr lvl="4" algn="ctr">
              <a:lnSpc>
                <a:spcPct val="100000"/>
              </a:lnSpc>
              <a:spcBef>
                <a:spcPts val="500"/>
              </a:spcBef>
              <a:spcAft>
                <a:spcPts val="0"/>
              </a:spcAft>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6" name="Google Shape;16;p3"/>
          <p:cNvSpPr txBox="1"/>
          <p:nvPr>
            <p:ph type="title"/>
          </p:nvPr>
        </p:nvSpPr>
        <p:spPr>
          <a:xfrm>
            <a:off x="628650" y="1348114"/>
            <a:ext cx="7886700" cy="18966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lt1"/>
              </a:buClr>
              <a:buSzPts val="3300"/>
              <a:buFont typeface="Open Sans SemiBold"/>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starburst top" showMasterSp="0">
  <p:cSld name="2_Two Content starburst top">
    <p:bg>
      <p:bgPr>
        <a:blipFill>
          <a:blip r:embed="rId2">
            <a:alphaModFix/>
          </a:blip>
          <a:stretch>
            <a:fillRect/>
          </a:stretch>
        </a:blipFill>
      </p:bgPr>
    </p:bg>
    <p:spTree>
      <p:nvGrpSpPr>
        <p:cNvPr id="82" name="Shape 82"/>
        <p:cNvGrpSpPr/>
        <p:nvPr/>
      </p:nvGrpSpPr>
      <p:grpSpPr>
        <a:xfrm>
          <a:off x="0" y="0"/>
          <a:ext cx="0" cy="0"/>
          <a:chOff x="0" y="0"/>
          <a:chExt cx="0" cy="0"/>
        </a:xfrm>
      </p:grpSpPr>
      <p:sp>
        <p:nvSpPr>
          <p:cNvPr id="83" name="Google Shape;83;p21"/>
          <p:cNvSpPr txBox="1"/>
          <p:nvPr>
            <p:ph idx="1" type="body"/>
          </p:nvPr>
        </p:nvSpPr>
        <p:spPr>
          <a:xfrm>
            <a:off x="628650" y="1350335"/>
            <a:ext cx="3886200" cy="32823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500"/>
              </a:spcBef>
              <a:spcAft>
                <a:spcPts val="0"/>
              </a:spcAft>
              <a:buSzPts val="1400"/>
              <a:buChar char="•"/>
              <a:defRPr/>
            </a:lvl1pPr>
            <a:lvl2pPr indent="-317500" lvl="1" marL="914400" algn="l">
              <a:lnSpc>
                <a:spcPct val="100000"/>
              </a:lnSpc>
              <a:spcBef>
                <a:spcPts val="500"/>
              </a:spcBef>
              <a:spcAft>
                <a:spcPts val="0"/>
              </a:spcAft>
              <a:buSzPts val="1400"/>
              <a:buChar char="•"/>
              <a:defRPr/>
            </a:lvl2pPr>
            <a:lvl3pPr indent="-317500" lvl="2" marL="1371600" algn="l">
              <a:lnSpc>
                <a:spcPct val="100000"/>
              </a:lnSpc>
              <a:spcBef>
                <a:spcPts val="500"/>
              </a:spcBef>
              <a:spcAft>
                <a:spcPts val="0"/>
              </a:spcAft>
              <a:buSzPts val="14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4" name="Google Shape;84;p21"/>
          <p:cNvSpPr txBox="1"/>
          <p:nvPr>
            <p:ph idx="2" type="body"/>
          </p:nvPr>
        </p:nvSpPr>
        <p:spPr>
          <a:xfrm>
            <a:off x="4629150" y="1350335"/>
            <a:ext cx="3886200" cy="32823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500"/>
              </a:spcBef>
              <a:spcAft>
                <a:spcPts val="0"/>
              </a:spcAft>
              <a:buSzPts val="1400"/>
              <a:buChar char="•"/>
              <a:defRPr/>
            </a:lvl1pPr>
            <a:lvl2pPr indent="-317500" lvl="1" marL="914400" algn="l">
              <a:lnSpc>
                <a:spcPct val="100000"/>
              </a:lnSpc>
              <a:spcBef>
                <a:spcPts val="500"/>
              </a:spcBef>
              <a:spcAft>
                <a:spcPts val="0"/>
              </a:spcAft>
              <a:buSzPts val="1400"/>
              <a:buChar char="•"/>
              <a:defRPr/>
            </a:lvl2pPr>
            <a:lvl3pPr indent="-317500" lvl="2" marL="1371600" algn="l">
              <a:lnSpc>
                <a:spcPct val="100000"/>
              </a:lnSpc>
              <a:spcBef>
                <a:spcPts val="500"/>
              </a:spcBef>
              <a:spcAft>
                <a:spcPts val="0"/>
              </a:spcAft>
              <a:buSzPts val="14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5" name="Google Shape;85;p21"/>
          <p:cNvSpPr txBox="1"/>
          <p:nvPr>
            <p:ph type="title"/>
          </p:nvPr>
        </p:nvSpPr>
        <p:spPr>
          <a:xfrm>
            <a:off x="628650" y="273844"/>
            <a:ext cx="7886700" cy="8052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rge Object">
  <p:cSld name="1_Large Object">
    <p:spTree>
      <p:nvGrpSpPr>
        <p:cNvPr id="86" name="Shape 86"/>
        <p:cNvGrpSpPr/>
        <p:nvPr/>
      </p:nvGrpSpPr>
      <p:grpSpPr>
        <a:xfrm>
          <a:off x="0" y="0"/>
          <a:ext cx="0" cy="0"/>
          <a:chOff x="0" y="0"/>
          <a:chExt cx="0" cy="0"/>
        </a:xfrm>
      </p:grpSpPr>
      <p:sp>
        <p:nvSpPr>
          <p:cNvPr id="87" name="Google Shape;87;p22"/>
          <p:cNvSpPr txBox="1"/>
          <p:nvPr>
            <p:ph idx="1" type="body"/>
          </p:nvPr>
        </p:nvSpPr>
        <p:spPr>
          <a:xfrm>
            <a:off x="434340" y="923544"/>
            <a:ext cx="8275200" cy="38199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500"/>
              </a:spcBef>
              <a:spcAft>
                <a:spcPts val="0"/>
              </a:spcAft>
              <a:buSzPts val="1400"/>
              <a:buChar char="•"/>
              <a:defRPr/>
            </a:lvl1pPr>
            <a:lvl2pPr indent="-317500" lvl="1" marL="914400" algn="l">
              <a:lnSpc>
                <a:spcPct val="100000"/>
              </a:lnSpc>
              <a:spcBef>
                <a:spcPts val="500"/>
              </a:spcBef>
              <a:spcAft>
                <a:spcPts val="0"/>
              </a:spcAft>
              <a:buSzPts val="1400"/>
              <a:buChar char="•"/>
              <a:defRPr/>
            </a:lvl2pPr>
            <a:lvl3pPr indent="-317500" lvl="2" marL="1371600" algn="l">
              <a:lnSpc>
                <a:spcPct val="100000"/>
              </a:lnSpc>
              <a:spcBef>
                <a:spcPts val="500"/>
              </a:spcBef>
              <a:spcAft>
                <a:spcPts val="0"/>
              </a:spcAft>
              <a:buSzPts val="14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8" name="Google Shape;88;p22"/>
          <p:cNvSpPr txBox="1"/>
          <p:nvPr>
            <p:ph type="title"/>
          </p:nvPr>
        </p:nvSpPr>
        <p:spPr>
          <a:xfrm>
            <a:off x="312718" y="171450"/>
            <a:ext cx="8518500" cy="6288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 name="Google Shape;89;p22"/>
          <p:cNvSpPr txBox="1"/>
          <p:nvPr>
            <p:ph idx="2" type="body"/>
          </p:nvPr>
        </p:nvSpPr>
        <p:spPr>
          <a:xfrm>
            <a:off x="312718" y="4824386"/>
            <a:ext cx="6934200" cy="22860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500"/>
              </a:spcBef>
              <a:spcAft>
                <a:spcPts val="0"/>
              </a:spcAft>
              <a:buSzPts val="600"/>
              <a:buNone/>
              <a:defRPr sz="600"/>
            </a:lvl1pPr>
            <a:lvl2pPr indent="-317500" lvl="1" marL="914400" algn="l">
              <a:lnSpc>
                <a:spcPct val="100000"/>
              </a:lnSpc>
              <a:spcBef>
                <a:spcPts val="500"/>
              </a:spcBef>
              <a:spcAft>
                <a:spcPts val="0"/>
              </a:spcAft>
              <a:buSzPts val="1400"/>
              <a:buChar char="•"/>
              <a:defRPr/>
            </a:lvl2pPr>
            <a:lvl3pPr indent="-317500" lvl="2" marL="1371600" algn="l">
              <a:lnSpc>
                <a:spcPct val="100000"/>
              </a:lnSpc>
              <a:spcBef>
                <a:spcPts val="500"/>
              </a:spcBef>
              <a:spcAft>
                <a:spcPts val="0"/>
              </a:spcAft>
              <a:buSzPts val="14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1420092" y="317501"/>
            <a:ext cx="6255300" cy="2034900"/>
          </a:xfrm>
          <a:prstGeom prst="rect">
            <a:avLst/>
          </a:prstGeom>
          <a:noFill/>
          <a:ln>
            <a:noFill/>
          </a:ln>
        </p:spPr>
        <p:txBody>
          <a:bodyPr anchorCtr="0" anchor="b" bIns="34275" lIns="68575" spcFirstLastPara="1" rIns="342900" wrap="square" tIns="34275">
            <a:normAutofit/>
          </a:bodyPr>
          <a:lstStyle>
            <a:lvl1pPr lvl="0" algn="l">
              <a:lnSpc>
                <a:spcPct val="100000"/>
              </a:lnSpc>
              <a:spcBef>
                <a:spcPts val="0"/>
              </a:spcBef>
              <a:spcAft>
                <a:spcPts val="0"/>
              </a:spcAft>
              <a:buClr>
                <a:schemeClr val="lt1"/>
              </a:buClr>
              <a:buSzPts val="4500"/>
              <a:buFont typeface="Open Sans SemiBold"/>
              <a:buNone/>
              <a:defRPr sz="45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Google Shape;19;p4"/>
          <p:cNvSpPr txBox="1"/>
          <p:nvPr>
            <p:ph idx="1" type="body"/>
          </p:nvPr>
        </p:nvSpPr>
        <p:spPr>
          <a:xfrm>
            <a:off x="1420092" y="2434701"/>
            <a:ext cx="6255300" cy="1125000"/>
          </a:xfrm>
          <a:prstGeom prst="rect">
            <a:avLst/>
          </a:prstGeom>
          <a:noFill/>
          <a:ln>
            <a:noFill/>
          </a:ln>
        </p:spPr>
        <p:txBody>
          <a:bodyPr anchorCtr="0" anchor="t" bIns="137150" lIns="68575" spcFirstLastPara="1" rIns="342900" wrap="square" tIns="137150">
            <a:normAutofit/>
          </a:bodyPr>
          <a:lstStyle>
            <a:lvl1pPr indent="-228600" lvl="0" marL="457200" algn="l">
              <a:lnSpc>
                <a:spcPct val="100000"/>
              </a:lnSpc>
              <a:spcBef>
                <a:spcPts val="500"/>
              </a:spcBef>
              <a:spcAft>
                <a:spcPts val="0"/>
              </a:spcAft>
              <a:buSzPts val="1800"/>
              <a:buNone/>
              <a:defRPr sz="1800">
                <a:solidFill>
                  <a:schemeClr val="lt1"/>
                </a:solidFill>
              </a:defRPr>
            </a:lvl1pPr>
            <a:lvl2pPr indent="-228600" lvl="1" marL="914400" algn="l">
              <a:lnSpc>
                <a:spcPct val="100000"/>
              </a:lnSpc>
              <a:spcBef>
                <a:spcPts val="500"/>
              </a:spcBef>
              <a:spcAft>
                <a:spcPts val="0"/>
              </a:spcAft>
              <a:buSzPts val="1500"/>
              <a:buNone/>
              <a:defRPr sz="1500">
                <a:solidFill>
                  <a:srgbClr val="888B94"/>
                </a:solidFill>
              </a:defRPr>
            </a:lvl2pPr>
            <a:lvl3pPr indent="-228600" lvl="2" marL="1371600" algn="l">
              <a:lnSpc>
                <a:spcPct val="100000"/>
              </a:lnSpc>
              <a:spcBef>
                <a:spcPts val="500"/>
              </a:spcBef>
              <a:spcAft>
                <a:spcPts val="0"/>
              </a:spcAft>
              <a:buSzPts val="1400"/>
              <a:buNone/>
              <a:defRPr sz="1400">
                <a:solidFill>
                  <a:srgbClr val="888B94"/>
                </a:solidFill>
              </a:defRPr>
            </a:lvl3pPr>
            <a:lvl4pPr indent="-228600" lvl="3" marL="1828800" algn="l">
              <a:lnSpc>
                <a:spcPct val="100000"/>
              </a:lnSpc>
              <a:spcBef>
                <a:spcPts val="500"/>
              </a:spcBef>
              <a:spcAft>
                <a:spcPts val="0"/>
              </a:spcAft>
              <a:buSzPts val="1200"/>
              <a:buNone/>
              <a:defRPr sz="1200">
                <a:solidFill>
                  <a:srgbClr val="888B94"/>
                </a:solidFill>
              </a:defRPr>
            </a:lvl4pPr>
            <a:lvl5pPr indent="-228600" lvl="4" marL="2286000" algn="l">
              <a:lnSpc>
                <a:spcPct val="100000"/>
              </a:lnSpc>
              <a:spcBef>
                <a:spcPts val="500"/>
              </a:spcBef>
              <a:spcAft>
                <a:spcPts val="0"/>
              </a:spcAft>
              <a:buSzPts val="1200"/>
              <a:buNone/>
              <a:defRPr sz="1200">
                <a:solidFill>
                  <a:srgbClr val="888B94"/>
                </a:solidFill>
              </a:defRPr>
            </a:lvl5pPr>
            <a:lvl6pPr indent="-228600" lvl="5" marL="2743200" algn="l">
              <a:lnSpc>
                <a:spcPct val="90000"/>
              </a:lnSpc>
              <a:spcBef>
                <a:spcPts val="500"/>
              </a:spcBef>
              <a:spcAft>
                <a:spcPts val="0"/>
              </a:spcAft>
              <a:buClr>
                <a:srgbClr val="888B94"/>
              </a:buClr>
              <a:buSzPts val="1200"/>
              <a:buNone/>
              <a:defRPr sz="1200">
                <a:solidFill>
                  <a:srgbClr val="888B94"/>
                </a:solidFill>
              </a:defRPr>
            </a:lvl6pPr>
            <a:lvl7pPr indent="-228600" lvl="6" marL="3200400" algn="l">
              <a:lnSpc>
                <a:spcPct val="90000"/>
              </a:lnSpc>
              <a:spcBef>
                <a:spcPts val="400"/>
              </a:spcBef>
              <a:spcAft>
                <a:spcPts val="0"/>
              </a:spcAft>
              <a:buClr>
                <a:srgbClr val="888B94"/>
              </a:buClr>
              <a:buSzPts val="1200"/>
              <a:buNone/>
              <a:defRPr sz="1200">
                <a:solidFill>
                  <a:srgbClr val="888B94"/>
                </a:solidFill>
              </a:defRPr>
            </a:lvl7pPr>
            <a:lvl8pPr indent="-228600" lvl="7" marL="3657600" algn="l">
              <a:lnSpc>
                <a:spcPct val="90000"/>
              </a:lnSpc>
              <a:spcBef>
                <a:spcPts val="400"/>
              </a:spcBef>
              <a:spcAft>
                <a:spcPts val="0"/>
              </a:spcAft>
              <a:buClr>
                <a:srgbClr val="888B94"/>
              </a:buClr>
              <a:buSzPts val="1200"/>
              <a:buNone/>
              <a:defRPr sz="1200">
                <a:solidFill>
                  <a:srgbClr val="888B94"/>
                </a:solidFill>
              </a:defRPr>
            </a:lvl8pPr>
            <a:lvl9pPr indent="-228600" lvl="8" marL="4114800" algn="l">
              <a:lnSpc>
                <a:spcPct val="90000"/>
              </a:lnSpc>
              <a:spcBef>
                <a:spcPts val="400"/>
              </a:spcBef>
              <a:spcAft>
                <a:spcPts val="0"/>
              </a:spcAft>
              <a:buClr>
                <a:srgbClr val="888B94"/>
              </a:buClr>
              <a:buSzPts val="1200"/>
              <a:buNone/>
              <a:defRPr sz="1200">
                <a:solidFill>
                  <a:srgbClr val="888B94"/>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0" name="Shape 20"/>
        <p:cNvGrpSpPr/>
        <p:nvPr/>
      </p:nvGrpSpPr>
      <p:grpSpPr>
        <a:xfrm>
          <a:off x="0" y="0"/>
          <a:ext cx="0" cy="0"/>
          <a:chOff x="0" y="0"/>
          <a:chExt cx="0" cy="0"/>
        </a:xfrm>
      </p:grpSpPr>
      <p:sp>
        <p:nvSpPr>
          <p:cNvPr id="21" name="Google Shape;21;p5"/>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500"/>
              </a:spcBef>
              <a:spcAft>
                <a:spcPts val="0"/>
              </a:spcAft>
              <a:buClr>
                <a:schemeClr val="accent1"/>
              </a:buClr>
              <a:buSzPts val="2100"/>
              <a:buFont typeface="Noto Sans Symbols"/>
              <a:buChar char="∙"/>
              <a:defRPr/>
            </a:lvl1pPr>
            <a:lvl2pPr indent="-342900" lvl="1" marL="914400" algn="l">
              <a:lnSpc>
                <a:spcPct val="100000"/>
              </a:lnSpc>
              <a:spcBef>
                <a:spcPts val="500"/>
              </a:spcBef>
              <a:spcAft>
                <a:spcPts val="0"/>
              </a:spcAft>
              <a:buSzPts val="1800"/>
              <a:buChar char="∙"/>
              <a:defRPr/>
            </a:lvl2pPr>
            <a:lvl3pPr indent="-323850" lvl="2" marL="1371600" algn="l">
              <a:lnSpc>
                <a:spcPct val="100000"/>
              </a:lnSpc>
              <a:spcBef>
                <a:spcPts val="500"/>
              </a:spcBef>
              <a:spcAft>
                <a:spcPts val="0"/>
              </a:spcAft>
              <a:buSzPts val="15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 name="Google Shape;22;p5"/>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500"/>
              </a:spcBef>
              <a:spcAft>
                <a:spcPts val="0"/>
              </a:spcAft>
              <a:buSzPts val="2100"/>
              <a:buChar char="∙"/>
              <a:defRPr/>
            </a:lvl1pPr>
            <a:lvl2pPr indent="-342900" lvl="1" marL="914400" algn="l">
              <a:lnSpc>
                <a:spcPct val="100000"/>
              </a:lnSpc>
              <a:spcBef>
                <a:spcPts val="500"/>
              </a:spcBef>
              <a:spcAft>
                <a:spcPts val="0"/>
              </a:spcAft>
              <a:buSzPts val="1800"/>
              <a:buChar char="∙"/>
              <a:defRPr/>
            </a:lvl2pPr>
            <a:lvl3pPr indent="-323850" lvl="2" marL="1371600" algn="l">
              <a:lnSpc>
                <a:spcPct val="100000"/>
              </a:lnSpc>
              <a:spcBef>
                <a:spcPts val="500"/>
              </a:spcBef>
              <a:spcAft>
                <a:spcPts val="0"/>
              </a:spcAft>
              <a:buSzPts val="15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3" name="Google Shape;23;p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showMasterSp="0">
  <p:cSld name="1_Title and Content">
    <p:bg>
      <p:bgPr>
        <a:blipFill>
          <a:blip r:embed="rId2">
            <a:alphaModFix/>
          </a:blip>
          <a:stretch>
            <a:fillRect/>
          </a:stretch>
        </a:blipFill>
      </p:bgPr>
    </p:bg>
    <p:spTree>
      <p:nvGrpSpPr>
        <p:cNvPr id="24" name="Shape 24"/>
        <p:cNvGrpSpPr/>
        <p:nvPr/>
      </p:nvGrpSpPr>
      <p:grpSpPr>
        <a:xfrm>
          <a:off x="0" y="0"/>
          <a:ext cx="0" cy="0"/>
          <a:chOff x="0" y="0"/>
          <a:chExt cx="0" cy="0"/>
        </a:xfrm>
      </p:grpSpPr>
      <p:sp>
        <p:nvSpPr>
          <p:cNvPr id="25" name="Google Shape;25;p6"/>
          <p:cNvSpPr txBox="1"/>
          <p:nvPr>
            <p:ph idx="1" type="body"/>
          </p:nvPr>
        </p:nvSpPr>
        <p:spPr>
          <a:xfrm>
            <a:off x="628650" y="1233055"/>
            <a:ext cx="7886700" cy="3399600"/>
          </a:xfrm>
          <a:prstGeom prst="rect">
            <a:avLst/>
          </a:prstGeom>
          <a:noFill/>
          <a:ln>
            <a:noFill/>
          </a:ln>
        </p:spPr>
        <p:txBody>
          <a:bodyPr anchorCtr="0" anchor="t" bIns="34275" lIns="68575" spcFirstLastPara="1" rIns="68575" wrap="square" tIns="34275">
            <a:normAutofit/>
          </a:bodyPr>
          <a:lstStyle>
            <a:lvl1pPr indent="-317500" lvl="0" marL="457200" algn="l">
              <a:lnSpc>
                <a:spcPct val="100000"/>
              </a:lnSpc>
              <a:spcBef>
                <a:spcPts val="500"/>
              </a:spcBef>
              <a:spcAft>
                <a:spcPts val="0"/>
              </a:spcAft>
              <a:buSzPts val="1400"/>
              <a:buChar char="∙"/>
              <a:defRPr/>
            </a:lvl1pPr>
            <a:lvl2pPr indent="-317500" lvl="1" marL="914400" algn="l">
              <a:lnSpc>
                <a:spcPct val="100000"/>
              </a:lnSpc>
              <a:spcBef>
                <a:spcPts val="500"/>
              </a:spcBef>
              <a:spcAft>
                <a:spcPts val="0"/>
              </a:spcAft>
              <a:buSzPts val="1400"/>
              <a:buChar char="∙"/>
              <a:defRPr/>
            </a:lvl2pPr>
            <a:lvl3pPr indent="-317500" lvl="2" marL="1371600" algn="l">
              <a:lnSpc>
                <a:spcPct val="100000"/>
              </a:lnSpc>
              <a:spcBef>
                <a:spcPts val="500"/>
              </a:spcBef>
              <a:spcAft>
                <a:spcPts val="0"/>
              </a:spcAft>
              <a:buSzPts val="14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6" name="Google Shape;26;p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7"/>
          <p:cNvSpPr txBox="1"/>
          <p:nvPr>
            <p:ph idx="1" type="body"/>
          </p:nvPr>
        </p:nvSpPr>
        <p:spPr>
          <a:xfrm>
            <a:off x="628650" y="1094185"/>
            <a:ext cx="7794900" cy="2113200"/>
          </a:xfrm>
          <a:prstGeom prst="rect">
            <a:avLst/>
          </a:prstGeom>
          <a:noFill/>
          <a:ln>
            <a:noFill/>
          </a:ln>
        </p:spPr>
        <p:txBody>
          <a:bodyPr anchorCtr="0" anchor="t" bIns="685800" lIns="1234425" spcFirstLastPara="1" rIns="1234425" wrap="square" tIns="685800">
            <a:normAutofit/>
          </a:bodyPr>
          <a:lstStyle>
            <a:lvl1pPr indent="-228600" lvl="0" marL="457200" algn="l">
              <a:lnSpc>
                <a:spcPct val="100000"/>
              </a:lnSpc>
              <a:spcBef>
                <a:spcPts val="500"/>
              </a:spcBef>
              <a:spcAft>
                <a:spcPts val="0"/>
              </a:spcAft>
              <a:buSzPts val="2700"/>
              <a:buNone/>
              <a:defRPr i="1" sz="2700"/>
            </a:lvl1pPr>
            <a:lvl2pPr indent="-228600" lvl="1" marL="914400" algn="l">
              <a:lnSpc>
                <a:spcPct val="100000"/>
              </a:lnSpc>
              <a:spcBef>
                <a:spcPts val="500"/>
              </a:spcBef>
              <a:spcAft>
                <a:spcPts val="0"/>
              </a:spcAft>
              <a:buSzPts val="1800"/>
              <a:buNone/>
              <a:defRPr/>
            </a:lvl2pPr>
            <a:lvl3pPr indent="-228600" lvl="2" marL="1371600" algn="l">
              <a:lnSpc>
                <a:spcPct val="100000"/>
              </a:lnSpc>
              <a:spcBef>
                <a:spcPts val="500"/>
              </a:spcBef>
              <a:spcAft>
                <a:spcPts val="0"/>
              </a:spcAft>
              <a:buSzPts val="1500"/>
              <a:buNone/>
              <a:defRPr/>
            </a:lvl3pPr>
            <a:lvl4pPr indent="-228600" lvl="3" marL="1828800" algn="l">
              <a:lnSpc>
                <a:spcPct val="100000"/>
              </a:lnSpc>
              <a:spcBef>
                <a:spcPts val="500"/>
              </a:spcBef>
              <a:spcAft>
                <a:spcPts val="0"/>
              </a:spcAft>
              <a:buSzPts val="1400"/>
              <a:buNone/>
              <a:defRPr/>
            </a:lvl4pPr>
            <a:lvl5pPr indent="-228600" lvl="4" marL="2286000" algn="l">
              <a:lnSpc>
                <a:spcPct val="100000"/>
              </a:lnSpc>
              <a:spcBef>
                <a:spcPts val="500"/>
              </a:spcBef>
              <a:spcAft>
                <a:spcPts val="0"/>
              </a:spcAft>
              <a:buSzPts val="1400"/>
              <a:buNone/>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9" name="Google Shape;29;p7"/>
          <p:cNvSpPr txBox="1"/>
          <p:nvPr>
            <p:ph idx="2" type="body"/>
          </p:nvPr>
        </p:nvSpPr>
        <p:spPr>
          <a:xfrm>
            <a:off x="621506" y="3213497"/>
            <a:ext cx="7802100" cy="638100"/>
          </a:xfrm>
          <a:prstGeom prst="rect">
            <a:avLst/>
          </a:prstGeom>
          <a:noFill/>
          <a:ln>
            <a:noFill/>
          </a:ln>
        </p:spPr>
        <p:txBody>
          <a:bodyPr anchorCtr="0" anchor="b" bIns="34275" lIns="68575" spcFirstLastPara="1" rIns="68575" wrap="square" tIns="34275">
            <a:normAutofit/>
          </a:bodyPr>
          <a:lstStyle>
            <a:lvl1pPr indent="-228600" lvl="0" marL="457200" algn="r">
              <a:lnSpc>
                <a:spcPct val="100000"/>
              </a:lnSpc>
              <a:spcBef>
                <a:spcPts val="500"/>
              </a:spcBef>
              <a:spcAft>
                <a:spcPts val="0"/>
              </a:spcAft>
              <a:buSzPts val="1400"/>
              <a:buNone/>
              <a:defRPr sz="1400"/>
            </a:lvl1pPr>
            <a:lvl2pPr indent="-228600" lvl="1" marL="914400" algn="r">
              <a:lnSpc>
                <a:spcPct val="100000"/>
              </a:lnSpc>
              <a:spcBef>
                <a:spcPts val="500"/>
              </a:spcBef>
              <a:spcAft>
                <a:spcPts val="0"/>
              </a:spcAft>
              <a:buSzPts val="1800"/>
              <a:buNone/>
              <a:defRPr/>
            </a:lvl2pPr>
            <a:lvl3pPr indent="-228600" lvl="2" marL="1371600" algn="r">
              <a:lnSpc>
                <a:spcPct val="100000"/>
              </a:lnSpc>
              <a:spcBef>
                <a:spcPts val="500"/>
              </a:spcBef>
              <a:spcAft>
                <a:spcPts val="0"/>
              </a:spcAft>
              <a:buSzPts val="1500"/>
              <a:buNone/>
              <a:defRPr/>
            </a:lvl3pPr>
            <a:lvl4pPr indent="-228600" lvl="3" marL="1828800" algn="r">
              <a:lnSpc>
                <a:spcPct val="100000"/>
              </a:lnSpc>
              <a:spcBef>
                <a:spcPts val="500"/>
              </a:spcBef>
              <a:spcAft>
                <a:spcPts val="0"/>
              </a:spcAft>
              <a:buSzPts val="1400"/>
              <a:buNone/>
              <a:defRPr/>
            </a:lvl4pPr>
            <a:lvl5pPr indent="-228600" lvl="4" marL="2286000" algn="r">
              <a:lnSpc>
                <a:spcPct val="100000"/>
              </a:lnSpc>
              <a:spcBef>
                <a:spcPts val="500"/>
              </a:spcBef>
              <a:spcAft>
                <a:spcPts val="0"/>
              </a:spcAft>
              <a:buSzPts val="1400"/>
              <a:buNone/>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8"/>
          <p:cNvSpPr txBox="1"/>
          <p:nvPr>
            <p:ph type="title"/>
          </p:nvPr>
        </p:nvSpPr>
        <p:spPr>
          <a:xfrm>
            <a:off x="629841" y="273844"/>
            <a:ext cx="7886700" cy="8619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2" name="Google Shape;32;p8"/>
          <p:cNvSpPr txBox="1"/>
          <p:nvPr>
            <p:ph idx="1" type="body"/>
          </p:nvPr>
        </p:nvSpPr>
        <p:spPr>
          <a:xfrm>
            <a:off x="629841" y="1260872"/>
            <a:ext cx="3868200" cy="685800"/>
          </a:xfrm>
          <a:prstGeom prst="rect">
            <a:avLst/>
          </a:prstGeom>
          <a:noFill/>
          <a:ln>
            <a:noFill/>
          </a:ln>
        </p:spPr>
        <p:txBody>
          <a:bodyPr anchorCtr="0" anchor="b" bIns="34275" lIns="68575" spcFirstLastPara="1" rIns="68575" wrap="square" tIns="34275">
            <a:normAutofit/>
          </a:bodyPr>
          <a:lstStyle>
            <a:lvl1pPr indent="-228600" lvl="0" marL="457200" algn="l">
              <a:lnSpc>
                <a:spcPct val="100000"/>
              </a:lnSpc>
              <a:spcBef>
                <a:spcPts val="500"/>
              </a:spcBef>
              <a:spcAft>
                <a:spcPts val="0"/>
              </a:spcAft>
              <a:buSzPts val="2100"/>
              <a:buNone/>
              <a:defRPr b="1" sz="21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SzPts val="1500"/>
              <a:buNone/>
              <a:defRPr b="1" sz="1500"/>
            </a:lvl2pPr>
            <a:lvl3pPr indent="-228600" lvl="2" marL="1371600" algn="l">
              <a:lnSpc>
                <a:spcPct val="100000"/>
              </a:lnSpc>
              <a:spcBef>
                <a:spcPts val="500"/>
              </a:spcBef>
              <a:spcAft>
                <a:spcPts val="0"/>
              </a:spcAft>
              <a:buSzPts val="1400"/>
              <a:buNone/>
              <a:defRPr b="1" sz="1400"/>
            </a:lvl3pPr>
            <a:lvl4pPr indent="-228600" lvl="3" marL="1828800" algn="l">
              <a:lnSpc>
                <a:spcPct val="100000"/>
              </a:lnSpc>
              <a:spcBef>
                <a:spcPts val="500"/>
              </a:spcBef>
              <a:spcAft>
                <a:spcPts val="0"/>
              </a:spcAft>
              <a:buSzPts val="1200"/>
              <a:buNone/>
              <a:defRPr b="1" sz="1200"/>
            </a:lvl4pPr>
            <a:lvl5pPr indent="-228600" lvl="4" marL="2286000" algn="l">
              <a:lnSpc>
                <a:spcPct val="100000"/>
              </a:lnSpc>
              <a:spcBef>
                <a:spcPts val="500"/>
              </a:spcBef>
              <a:spcAft>
                <a:spcPts val="0"/>
              </a:spcAft>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3" name="Google Shape;33;p8"/>
          <p:cNvSpPr txBox="1"/>
          <p:nvPr>
            <p:ph idx="2" type="body"/>
          </p:nvPr>
        </p:nvSpPr>
        <p:spPr>
          <a:xfrm>
            <a:off x="629841" y="2003821"/>
            <a:ext cx="3868200" cy="2235600"/>
          </a:xfrm>
          <a:prstGeom prst="rect">
            <a:avLst/>
          </a:prstGeom>
          <a:noFill/>
          <a:ln>
            <a:noFill/>
          </a:ln>
        </p:spPr>
        <p:txBody>
          <a:bodyPr anchorCtr="0" anchor="t" bIns="34275" lIns="68575" spcFirstLastPara="1" rIns="68575" wrap="square" tIns="34275">
            <a:normAutofit/>
          </a:bodyPr>
          <a:lstStyle>
            <a:lvl1pPr indent="-342900" lvl="0" marL="457200" algn="l">
              <a:lnSpc>
                <a:spcPct val="100000"/>
              </a:lnSpc>
              <a:spcBef>
                <a:spcPts val="500"/>
              </a:spcBef>
              <a:spcAft>
                <a:spcPts val="0"/>
              </a:spcAft>
              <a:buSzPts val="1800"/>
              <a:buChar char="∙"/>
              <a:defRPr sz="1800"/>
            </a:lvl1pPr>
            <a:lvl2pPr indent="-323850" lvl="1" marL="914400" algn="l">
              <a:lnSpc>
                <a:spcPct val="100000"/>
              </a:lnSpc>
              <a:spcBef>
                <a:spcPts val="500"/>
              </a:spcBef>
              <a:spcAft>
                <a:spcPts val="0"/>
              </a:spcAft>
              <a:buSzPts val="1500"/>
              <a:buChar char="∙"/>
              <a:defRPr sz="1500"/>
            </a:lvl2pPr>
            <a:lvl3pPr indent="-317500" lvl="2" marL="1371600" algn="l">
              <a:lnSpc>
                <a:spcPct val="100000"/>
              </a:lnSpc>
              <a:spcBef>
                <a:spcPts val="500"/>
              </a:spcBef>
              <a:spcAft>
                <a:spcPts val="0"/>
              </a:spcAft>
              <a:buSzPts val="14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 name="Google Shape;34;p8"/>
          <p:cNvSpPr txBox="1"/>
          <p:nvPr>
            <p:ph idx="3" type="body"/>
          </p:nvPr>
        </p:nvSpPr>
        <p:spPr>
          <a:xfrm>
            <a:off x="4629150" y="1260872"/>
            <a:ext cx="3887400" cy="685800"/>
          </a:xfrm>
          <a:prstGeom prst="rect">
            <a:avLst/>
          </a:prstGeom>
          <a:noFill/>
          <a:ln>
            <a:noFill/>
          </a:ln>
        </p:spPr>
        <p:txBody>
          <a:bodyPr anchorCtr="0" anchor="b" bIns="34275" lIns="68575" spcFirstLastPara="1" rIns="68575" wrap="square" tIns="34275">
            <a:normAutofit/>
          </a:bodyPr>
          <a:lstStyle>
            <a:lvl1pPr indent="-228600" lvl="0" marL="457200" algn="l">
              <a:lnSpc>
                <a:spcPct val="100000"/>
              </a:lnSpc>
              <a:spcBef>
                <a:spcPts val="500"/>
              </a:spcBef>
              <a:spcAft>
                <a:spcPts val="0"/>
              </a:spcAft>
              <a:buSzPts val="2100"/>
              <a:buNone/>
              <a:defRPr b="1" sz="2100">
                <a:latin typeface="Open Sans SemiBold"/>
                <a:ea typeface="Open Sans SemiBold"/>
                <a:cs typeface="Open Sans SemiBold"/>
                <a:sym typeface="Open Sans SemiBold"/>
              </a:defRPr>
            </a:lvl1pPr>
            <a:lvl2pPr indent="-228600" lvl="1" marL="914400" algn="l">
              <a:lnSpc>
                <a:spcPct val="100000"/>
              </a:lnSpc>
              <a:spcBef>
                <a:spcPts val="500"/>
              </a:spcBef>
              <a:spcAft>
                <a:spcPts val="0"/>
              </a:spcAft>
              <a:buSzPts val="1500"/>
              <a:buNone/>
              <a:defRPr b="1" sz="1500"/>
            </a:lvl2pPr>
            <a:lvl3pPr indent="-228600" lvl="2" marL="1371600" algn="l">
              <a:lnSpc>
                <a:spcPct val="100000"/>
              </a:lnSpc>
              <a:spcBef>
                <a:spcPts val="500"/>
              </a:spcBef>
              <a:spcAft>
                <a:spcPts val="0"/>
              </a:spcAft>
              <a:buSzPts val="1400"/>
              <a:buNone/>
              <a:defRPr b="1" sz="1400"/>
            </a:lvl3pPr>
            <a:lvl4pPr indent="-228600" lvl="3" marL="1828800" algn="l">
              <a:lnSpc>
                <a:spcPct val="100000"/>
              </a:lnSpc>
              <a:spcBef>
                <a:spcPts val="500"/>
              </a:spcBef>
              <a:spcAft>
                <a:spcPts val="0"/>
              </a:spcAft>
              <a:buSzPts val="1200"/>
              <a:buNone/>
              <a:defRPr b="1" sz="1200"/>
            </a:lvl4pPr>
            <a:lvl5pPr indent="-228600" lvl="4" marL="2286000" algn="l">
              <a:lnSpc>
                <a:spcPct val="100000"/>
              </a:lnSpc>
              <a:spcBef>
                <a:spcPts val="500"/>
              </a:spcBef>
              <a:spcAft>
                <a:spcPts val="0"/>
              </a:spcAft>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5" name="Google Shape;35;p8"/>
          <p:cNvSpPr txBox="1"/>
          <p:nvPr>
            <p:ph idx="4" type="body"/>
          </p:nvPr>
        </p:nvSpPr>
        <p:spPr>
          <a:xfrm>
            <a:off x="4629150" y="2003821"/>
            <a:ext cx="3887400" cy="2235600"/>
          </a:xfrm>
          <a:prstGeom prst="rect">
            <a:avLst/>
          </a:prstGeom>
          <a:noFill/>
          <a:ln>
            <a:noFill/>
          </a:ln>
        </p:spPr>
        <p:txBody>
          <a:bodyPr anchorCtr="0" anchor="t" bIns="34275" lIns="68575" spcFirstLastPara="1" rIns="68575" wrap="square" tIns="34275">
            <a:normAutofit/>
          </a:bodyPr>
          <a:lstStyle>
            <a:lvl1pPr indent="-342900" lvl="0" marL="457200" algn="l">
              <a:lnSpc>
                <a:spcPct val="100000"/>
              </a:lnSpc>
              <a:spcBef>
                <a:spcPts val="500"/>
              </a:spcBef>
              <a:spcAft>
                <a:spcPts val="0"/>
              </a:spcAft>
              <a:buSzPts val="1800"/>
              <a:buChar char="∙"/>
              <a:defRPr sz="1800"/>
            </a:lvl1pPr>
            <a:lvl2pPr indent="-323850" lvl="1" marL="914400" algn="l">
              <a:lnSpc>
                <a:spcPct val="100000"/>
              </a:lnSpc>
              <a:spcBef>
                <a:spcPts val="500"/>
              </a:spcBef>
              <a:spcAft>
                <a:spcPts val="0"/>
              </a:spcAft>
              <a:buSzPts val="1500"/>
              <a:buChar char="∙"/>
              <a:defRPr sz="1500"/>
            </a:lvl2pPr>
            <a:lvl3pPr indent="-317500" lvl="2" marL="1371600" algn="l">
              <a:lnSpc>
                <a:spcPct val="100000"/>
              </a:lnSpc>
              <a:spcBef>
                <a:spcPts val="500"/>
              </a:spcBef>
              <a:spcAft>
                <a:spcPts val="0"/>
              </a:spcAft>
              <a:buSzPts val="1400"/>
              <a:buChar char="∙"/>
              <a:defRPr/>
            </a:lvl3pPr>
            <a:lvl4pPr indent="-317500" lvl="3" marL="1828800" algn="l">
              <a:lnSpc>
                <a:spcPct val="100000"/>
              </a:lnSpc>
              <a:spcBef>
                <a:spcPts val="500"/>
              </a:spcBef>
              <a:spcAft>
                <a:spcPts val="0"/>
              </a:spcAft>
              <a:buSzPts val="1400"/>
              <a:buChar char="∙"/>
              <a:defRPr/>
            </a:lvl4pPr>
            <a:lvl5pPr indent="-317500" lvl="4" marL="2286000" algn="l">
              <a:lnSpc>
                <a:spcPct val="10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9"/>
          <p:cNvSpPr/>
          <p:nvPr>
            <p:ph idx="2" type="pic"/>
          </p:nvPr>
        </p:nvSpPr>
        <p:spPr>
          <a:xfrm>
            <a:off x="0" y="0"/>
            <a:ext cx="9141600" cy="3837600"/>
          </a:xfrm>
          <a:prstGeom prst="rect">
            <a:avLst/>
          </a:prstGeom>
          <a:noFill/>
          <a:ln>
            <a:noFill/>
          </a:ln>
        </p:spPr>
      </p:sp>
      <p:sp>
        <p:nvSpPr>
          <p:cNvPr id="38" name="Google Shape;38;p9"/>
          <p:cNvSpPr txBox="1"/>
          <p:nvPr>
            <p:ph type="title"/>
          </p:nvPr>
        </p:nvSpPr>
        <p:spPr>
          <a:xfrm>
            <a:off x="628650" y="3913909"/>
            <a:ext cx="7815600" cy="7530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lt1"/>
              </a:buClr>
              <a:buSzPts val="2400"/>
              <a:buFont typeface="Open Sans SemiBold"/>
              <a:buNone/>
              <a:defRPr sz="24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tar" showMasterSp="0">
  <p:cSld name="Title only star">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10"/>
          <p:cNvSpPr txBox="1"/>
          <p:nvPr>
            <p:ph type="title"/>
          </p:nvPr>
        </p:nvSpPr>
        <p:spPr>
          <a:xfrm>
            <a:off x="628650" y="2074664"/>
            <a:ext cx="7886700" cy="994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lt1"/>
              </a:buClr>
              <a:buSzPts val="3300"/>
              <a:buFont typeface="Open Sans SemiBold"/>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slideLayout" Target="../slideLayouts/slideLayout21.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23" Type="http://schemas.openxmlformats.org/officeDocument/2006/relationships/theme" Target="../theme/theme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B94"/>
                </a:solidFill>
                <a:latin typeface="Open Sans Light"/>
                <a:ea typeface="Open Sans Light"/>
                <a:cs typeface="Open Sans Light"/>
                <a:sym typeface="Open Sans Light"/>
              </a:defRPr>
            </a:lvl1pPr>
            <a:lvl2pPr lvl="1"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2pPr>
            <a:lvl3pPr lvl="2"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3pPr>
            <a:lvl4pPr lvl="3"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4pPr>
            <a:lvl5pPr lvl="4"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5pPr>
            <a:lvl6pPr lvl="5"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6pPr>
            <a:lvl7pPr lvl="6"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7pPr>
            <a:lvl8pPr lvl="7"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8pPr>
            <a:lvl9pPr lvl="8"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9pPr>
          </a:lstStyle>
          <a:p/>
        </p:txBody>
      </p:sp>
      <p:sp>
        <p:nvSpPr>
          <p:cNvPr id="7" name="Google Shape;7;p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B94"/>
                </a:solidFill>
                <a:latin typeface="Open Sans Light"/>
                <a:ea typeface="Open Sans Light"/>
                <a:cs typeface="Open Sans Light"/>
                <a:sym typeface="Open Sans Light"/>
              </a:defRPr>
            </a:lvl1pPr>
            <a:lvl2pPr lvl="1"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2pPr>
            <a:lvl3pPr lvl="2"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3pPr>
            <a:lvl4pPr lvl="3"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4pPr>
            <a:lvl5pPr lvl="4"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5pPr>
            <a:lvl6pPr lvl="5"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6pPr>
            <a:lvl7pPr lvl="6"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7pPr>
            <a:lvl8pPr lvl="7"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8pPr>
            <a:lvl9pPr lvl="8" marR="0" rtl="0" algn="l">
              <a:spcBef>
                <a:spcPts val="0"/>
              </a:spcBef>
              <a:spcAft>
                <a:spcPts val="0"/>
              </a:spcAft>
              <a:buSzPts val="1100"/>
              <a:buNone/>
              <a:defRPr b="0" i="0" sz="1400" u="none" cap="none" strike="noStrike">
                <a:solidFill>
                  <a:schemeClr val="dk1"/>
                </a:solidFill>
                <a:latin typeface="Open Sans Light"/>
                <a:ea typeface="Open Sans Light"/>
                <a:cs typeface="Open Sans Light"/>
                <a:sym typeface="Open Sans Light"/>
              </a:defRPr>
            </a:lvl9pPr>
          </a:lstStyle>
          <a:p/>
        </p:txBody>
      </p:sp>
      <p:sp>
        <p:nvSpPr>
          <p:cNvPr id="8" name="Google Shape;8;p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B94"/>
                </a:solidFill>
                <a:latin typeface="Open Sans Light"/>
                <a:ea typeface="Open Sans Light"/>
                <a:cs typeface="Open Sans Light"/>
                <a:sym typeface="Open Sans Light"/>
              </a:defRPr>
            </a:lvl1pPr>
            <a:lvl2pPr indent="0" lvl="1" marL="0" marR="0" rtl="0" algn="r">
              <a:spcBef>
                <a:spcPts val="0"/>
              </a:spcBef>
              <a:buNone/>
              <a:defRPr b="0" i="0" sz="900" u="none" cap="none" strike="noStrike">
                <a:solidFill>
                  <a:srgbClr val="888B94"/>
                </a:solidFill>
                <a:latin typeface="Open Sans Light"/>
                <a:ea typeface="Open Sans Light"/>
                <a:cs typeface="Open Sans Light"/>
                <a:sym typeface="Open Sans Light"/>
              </a:defRPr>
            </a:lvl2pPr>
            <a:lvl3pPr indent="0" lvl="2" marL="0" marR="0" rtl="0" algn="r">
              <a:spcBef>
                <a:spcPts val="0"/>
              </a:spcBef>
              <a:buNone/>
              <a:defRPr b="0" i="0" sz="900" u="none" cap="none" strike="noStrike">
                <a:solidFill>
                  <a:srgbClr val="888B94"/>
                </a:solidFill>
                <a:latin typeface="Open Sans Light"/>
                <a:ea typeface="Open Sans Light"/>
                <a:cs typeface="Open Sans Light"/>
                <a:sym typeface="Open Sans Light"/>
              </a:defRPr>
            </a:lvl3pPr>
            <a:lvl4pPr indent="0" lvl="3" marL="0" marR="0" rtl="0" algn="r">
              <a:spcBef>
                <a:spcPts val="0"/>
              </a:spcBef>
              <a:buNone/>
              <a:defRPr b="0" i="0" sz="900" u="none" cap="none" strike="noStrike">
                <a:solidFill>
                  <a:srgbClr val="888B94"/>
                </a:solidFill>
                <a:latin typeface="Open Sans Light"/>
                <a:ea typeface="Open Sans Light"/>
                <a:cs typeface="Open Sans Light"/>
                <a:sym typeface="Open Sans Light"/>
              </a:defRPr>
            </a:lvl4pPr>
            <a:lvl5pPr indent="0" lvl="4" marL="0" marR="0" rtl="0" algn="r">
              <a:spcBef>
                <a:spcPts val="0"/>
              </a:spcBef>
              <a:buNone/>
              <a:defRPr b="0" i="0" sz="900" u="none" cap="none" strike="noStrike">
                <a:solidFill>
                  <a:srgbClr val="888B94"/>
                </a:solidFill>
                <a:latin typeface="Open Sans Light"/>
                <a:ea typeface="Open Sans Light"/>
                <a:cs typeface="Open Sans Light"/>
                <a:sym typeface="Open Sans Light"/>
              </a:defRPr>
            </a:lvl5pPr>
            <a:lvl6pPr indent="0" lvl="5" marL="0" marR="0" rtl="0" algn="r">
              <a:spcBef>
                <a:spcPts val="0"/>
              </a:spcBef>
              <a:buNone/>
              <a:defRPr b="0" i="0" sz="900" u="none" cap="none" strike="noStrike">
                <a:solidFill>
                  <a:srgbClr val="888B94"/>
                </a:solidFill>
                <a:latin typeface="Open Sans Light"/>
                <a:ea typeface="Open Sans Light"/>
                <a:cs typeface="Open Sans Light"/>
                <a:sym typeface="Open Sans Light"/>
              </a:defRPr>
            </a:lvl6pPr>
            <a:lvl7pPr indent="0" lvl="6" marL="0" marR="0" rtl="0" algn="r">
              <a:spcBef>
                <a:spcPts val="0"/>
              </a:spcBef>
              <a:buNone/>
              <a:defRPr b="0" i="0" sz="900" u="none" cap="none" strike="noStrike">
                <a:solidFill>
                  <a:srgbClr val="888B94"/>
                </a:solidFill>
                <a:latin typeface="Open Sans Light"/>
                <a:ea typeface="Open Sans Light"/>
                <a:cs typeface="Open Sans Light"/>
                <a:sym typeface="Open Sans Light"/>
              </a:defRPr>
            </a:lvl7pPr>
            <a:lvl8pPr indent="0" lvl="7" marL="0" marR="0" rtl="0" algn="r">
              <a:spcBef>
                <a:spcPts val="0"/>
              </a:spcBef>
              <a:buNone/>
              <a:defRPr b="0" i="0" sz="900" u="none" cap="none" strike="noStrike">
                <a:solidFill>
                  <a:srgbClr val="888B94"/>
                </a:solidFill>
                <a:latin typeface="Open Sans Light"/>
                <a:ea typeface="Open Sans Light"/>
                <a:cs typeface="Open Sans Light"/>
                <a:sym typeface="Open Sans Light"/>
              </a:defRPr>
            </a:lvl8pPr>
            <a:lvl9pPr indent="0" lvl="8" marL="0" marR="0" rtl="0" algn="r">
              <a:spcBef>
                <a:spcPts val="0"/>
              </a:spcBef>
              <a:buNone/>
              <a:defRPr b="0" i="0" sz="9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100000"/>
              </a:lnSpc>
              <a:spcBef>
                <a:spcPts val="0"/>
              </a:spcBef>
              <a:spcAft>
                <a:spcPts val="0"/>
              </a:spcAft>
              <a:buClr>
                <a:schemeClr val="dk1"/>
              </a:buClr>
              <a:buSzPts val="3300"/>
              <a:buFont typeface="Open Sans SemiBold"/>
              <a:buNone/>
              <a:defRPr b="0" i="0" sz="3300" u="none" cap="none" strike="noStrike">
                <a:solidFill>
                  <a:schemeClr val="dk1"/>
                </a:solidFill>
                <a:latin typeface="Open Sans SemiBold"/>
                <a:ea typeface="Open Sans SemiBold"/>
                <a:cs typeface="Open Sans SemiBold"/>
                <a:sym typeface="Open Sans SemiBold"/>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10" name="Google Shape;10;p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100000"/>
              </a:lnSpc>
              <a:spcBef>
                <a:spcPts val="500"/>
              </a:spcBef>
              <a:spcAft>
                <a:spcPts val="0"/>
              </a:spcAft>
              <a:buClr>
                <a:schemeClr val="accent1"/>
              </a:buClr>
              <a:buSzPts val="2100"/>
              <a:buFont typeface="Noto Sans Symbols"/>
              <a:buChar char="∙"/>
              <a:defRPr b="0" i="0" sz="2100" u="none" cap="none" strike="noStrike">
                <a:solidFill>
                  <a:schemeClr val="dk1"/>
                </a:solidFill>
                <a:latin typeface="Open Sans Light"/>
                <a:ea typeface="Open Sans Light"/>
                <a:cs typeface="Open Sans Light"/>
                <a:sym typeface="Open Sans Light"/>
              </a:defRPr>
            </a:lvl1pPr>
            <a:lvl2pPr indent="-342900" lvl="1" marL="914400" marR="0" rtl="0" algn="l">
              <a:lnSpc>
                <a:spcPct val="100000"/>
              </a:lnSpc>
              <a:spcBef>
                <a:spcPts val="500"/>
              </a:spcBef>
              <a:spcAft>
                <a:spcPts val="0"/>
              </a:spcAft>
              <a:buClr>
                <a:schemeClr val="accent4"/>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2pPr>
            <a:lvl3pPr indent="-323850" lvl="2" marL="1371600" marR="0" rtl="0" algn="l">
              <a:lnSpc>
                <a:spcPct val="100000"/>
              </a:lnSpc>
              <a:spcBef>
                <a:spcPts val="500"/>
              </a:spcBef>
              <a:spcAft>
                <a:spcPts val="0"/>
              </a:spcAft>
              <a:buClr>
                <a:srgbClr val="7F7F7F"/>
              </a:buClr>
              <a:buSzPts val="1500"/>
              <a:buFont typeface="Noto Sans Symbols"/>
              <a:buChar char="∙"/>
              <a:defRPr b="0" i="0" sz="1500" u="none" cap="none" strike="noStrike">
                <a:solidFill>
                  <a:schemeClr val="dk1"/>
                </a:solidFill>
                <a:latin typeface="Open Sans Light"/>
                <a:ea typeface="Open Sans Light"/>
                <a:cs typeface="Open Sans Light"/>
                <a:sym typeface="Open Sans Light"/>
              </a:defRPr>
            </a:lvl3pPr>
            <a:lvl4pPr indent="-317500" lvl="3" marL="1828800" marR="0" rtl="0" algn="l">
              <a:lnSpc>
                <a:spcPct val="100000"/>
              </a:lnSpc>
              <a:spcBef>
                <a:spcPts val="500"/>
              </a:spcBef>
              <a:spcAft>
                <a:spcPts val="0"/>
              </a:spcAft>
              <a:buClr>
                <a:srgbClr val="892420"/>
              </a:buClr>
              <a:buSzPts val="1400"/>
              <a:buFont typeface="Noto Sans Symbols"/>
              <a:buChar char="∙"/>
              <a:defRPr b="0" i="0" sz="1400" u="none" cap="none" strike="noStrike">
                <a:solidFill>
                  <a:schemeClr val="dk1"/>
                </a:solidFill>
                <a:latin typeface="Open Sans Light"/>
                <a:ea typeface="Open Sans Light"/>
                <a:cs typeface="Open Sans Light"/>
                <a:sym typeface="Open Sans Light"/>
              </a:defRPr>
            </a:lvl4pPr>
            <a:lvl5pPr indent="-317500" lvl="4" marL="2286000" marR="0" rtl="0" algn="l">
              <a:lnSpc>
                <a:spcPct val="100000"/>
              </a:lnSpc>
              <a:spcBef>
                <a:spcPts val="500"/>
              </a:spcBef>
              <a:spcAft>
                <a:spcPts val="0"/>
              </a:spcAft>
              <a:buClr>
                <a:schemeClr val="dk2"/>
              </a:buClr>
              <a:buSzPts val="1400"/>
              <a:buFont typeface="Noto Sans Symbols"/>
              <a:buChar char="∙"/>
              <a:defRPr b="0" i="0" sz="1400" u="none" cap="none" strike="noStrike">
                <a:solidFill>
                  <a:schemeClr val="dk1"/>
                </a:solidFill>
                <a:latin typeface="Open Sans Light"/>
                <a:ea typeface="Open Sans Light"/>
                <a:cs typeface="Open Sans Light"/>
                <a:sym typeface="Open Sans Light"/>
              </a:defRPr>
            </a:lvl5pPr>
            <a:lvl6pPr indent="-317500" lvl="5" marL="27432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Open Sans Light"/>
                <a:ea typeface="Open Sans Light"/>
                <a:cs typeface="Open Sans Light"/>
                <a:sym typeface="Open Sans Light"/>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Light"/>
                <a:ea typeface="Open Sans Light"/>
                <a:cs typeface="Open Sans Light"/>
                <a:sym typeface="Open Sans Light"/>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Light"/>
                <a:ea typeface="Open Sans Light"/>
                <a:cs typeface="Open Sans Light"/>
                <a:sym typeface="Open Sans Light"/>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Light"/>
                <a:ea typeface="Open Sans Light"/>
                <a:cs typeface="Open Sans Light"/>
                <a:sym typeface="Open Sans Light"/>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 Id="rId3"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hyperlink" Target="https://www.ksde.gov/docs/default-source/csas/ksde-im-selection-guidance-for-scienced5da3a3e-1053-413c-9231-b766b4aeca76.pdf?Status=Master&amp;sfvrsn=d8d2f9e7_2"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hyperlink" Target="https://www.ksde.gov/docs/default-source/csas/ksde-im-selection-guidance-for-scienced5da3a3e-1053-413c-9231-b766b4aeca76.pdf?Status=Master&amp;sfvrsn=d8d2f9e7_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hyperlink" Target="https://edreports.org/reports/science/hs" TargetMode="External"/><Relationship Id="rId4" Type="http://schemas.openxmlformats.org/officeDocument/2006/relationships/hyperlink" Target="https://www.nextgenscience.org/resources/ngss-design-badg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hyperlink" Target="https://drive.google.com/drive/folders/1e5FUVkIesSc0Sa5vysZZir1_Qjo9b-yR?usp=sharing" TargetMode="External"/></Relationships>
</file>

<file path=ppt/slides/_rels/slide24.xml.rels><?xml version="1.0" encoding="UTF-8" standalone="yes"?><Relationships xmlns="http://schemas.openxmlformats.org/package/2006/relationships"><Relationship Id="rId20" Type="http://schemas.openxmlformats.org/officeDocument/2006/relationships/hyperlink" Target="https://edreports.org/reports/detail/bscs-biology-understanding-for-life-2022/high-school/gateway-one" TargetMode="External"/><Relationship Id="rId11" Type="http://schemas.openxmlformats.org/officeDocument/2006/relationships/hyperlink" Target="https://www.nextgenscience.org/resources/middle-school-twig-science-volcano-hunters" TargetMode="External"/><Relationship Id="rId10" Type="http://schemas.openxmlformats.org/officeDocument/2006/relationships/hyperlink" Target="https://www.nextgenscience.org/resources/ngss-design-badge#Awarded%20units" TargetMode="External"/><Relationship Id="rId13" Type="http://schemas.openxmlformats.org/officeDocument/2006/relationships/hyperlink" Target="https://edreports.org/reports/overview/openscied-2023" TargetMode="External"/><Relationship Id="rId12" Type="http://schemas.openxmlformats.org/officeDocument/2006/relationships/hyperlink" Target="https://edreports.org/reports/detail/issues-and-science-third-edition-revised-2020/sixth-to-eighth/gateway-one" TargetMode="External"/><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hyperlink" Target="https://www.nextgenscience.org/badgeunits" TargetMode="External"/><Relationship Id="rId4" Type="http://schemas.openxmlformats.org/officeDocument/2006/relationships/hyperlink" Target="https://edreports.org/reports/science" TargetMode="External"/><Relationship Id="rId9" Type="http://schemas.openxmlformats.org/officeDocument/2006/relationships/hyperlink" Target="https://edreports.org/reports/overview/amplify-science-2022/grades-k-2" TargetMode="External"/><Relationship Id="rId15" Type="http://schemas.openxmlformats.org/officeDocument/2006/relationships/hyperlink" Target="https://openscied.org/curriculum/high-school/standards-alignment/" TargetMode="External"/><Relationship Id="rId14" Type="http://schemas.openxmlformats.org/officeDocument/2006/relationships/hyperlink" Target="https://edreports.org/reports/detail/amplify-science-2018/sixth-to-eighth/gateway-one" TargetMode="External"/><Relationship Id="rId17" Type="http://schemas.openxmlformats.org/officeDocument/2006/relationships/hyperlink" Target="https://www.nextgenscience.org/resources/high-school-openscied-unit-b1-ecosystems-interactions-energy-dynamics" TargetMode="External"/><Relationship Id="rId16" Type="http://schemas.openxmlformats.org/officeDocument/2006/relationships/hyperlink" Target="https://www.nextgenscience.org/resources/ngss-design-badge#Awarded%20units" TargetMode="External"/><Relationship Id="rId5" Type="http://schemas.openxmlformats.org/officeDocument/2006/relationships/hyperlink" Target="https://drive.google.com/file/d/1KDKZFUSpDOFNtQnJH10DHNYmE5dpNSwU/view?usp=sharing" TargetMode="External"/><Relationship Id="rId19" Type="http://schemas.openxmlformats.org/officeDocument/2006/relationships/hyperlink" Target="https://www.nextgenscience.org/resources/high-school-openscied-unit-p1-energy-flow-earth%E2%80%99s-systems" TargetMode="External"/><Relationship Id="rId6" Type="http://schemas.openxmlformats.org/officeDocument/2006/relationships/hyperlink" Target="https://www.nextgenscience.org/resources/ngss-design-badge#Awarded%20units" TargetMode="External"/><Relationship Id="rId18" Type="http://schemas.openxmlformats.org/officeDocument/2006/relationships/hyperlink" Target="https://www.nextgenscience.org/resources/high-school-openscied-unit-c1-thermodynamics-earth%E2%80%99s-systems" TargetMode="External"/><Relationship Id="rId7" Type="http://schemas.openxmlformats.org/officeDocument/2006/relationships/hyperlink" Target="https://www.nsta.org/equip-rubric-science" TargetMode="External"/><Relationship Id="rId8" Type="http://schemas.openxmlformats.org/officeDocument/2006/relationships/hyperlink" Target="https://edreports.org/reports/overview/smithsonian-science-for-the-classroom-2021"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1.xml"/><Relationship Id="rId3" Type="http://schemas.openxmlformats.org/officeDocument/2006/relationships/hyperlink" Target="https://www.ksde.gov/docs/default-source/csas/ksde-im-implementation-guidance.pdf?sfvrsn=cc4215b9_3" TargetMode="External"/><Relationship Id="rId4" Type="http://schemas.openxmlformats.org/officeDocument/2006/relationships/hyperlink" Target="https://www.ksde.gov/docs/default-source/csas/ksde-observation-coaching-tool-for-science.pdf?Status=Master&amp;sfvrsn=6a8dad7f_2"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3.xml"/><Relationship Id="rId3" Type="http://schemas.openxmlformats.org/officeDocument/2006/relationships/hyperlink" Target="mailto:stephanie.alderman-oler@ksde.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hyperlink" Target="https://www.ksde.gov/docs/default-source/csas/ksde-statewide-vision-for-quality-instruction.pdf?sfvrsn=abe00a40_2"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hyperlink" Target="https://www.ksde.gov/docs/default-source/csas/ksde-vision-for-quality-instruction-in-science1eaa915b-560b-49a2-a8a1-1739e8659a88.pdf?Status=Master&amp;sfvrsn=876af0c1_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3"/>
          <p:cNvSpPr txBox="1"/>
          <p:nvPr>
            <p:ph type="title"/>
          </p:nvPr>
        </p:nvSpPr>
        <p:spPr>
          <a:xfrm>
            <a:off x="1420092" y="317501"/>
            <a:ext cx="6255300" cy="2034900"/>
          </a:xfrm>
          <a:prstGeom prst="rect">
            <a:avLst/>
          </a:prstGeom>
        </p:spPr>
        <p:txBody>
          <a:bodyPr anchorCtr="0" anchor="b" bIns="34275" lIns="68575" spcFirstLastPara="1" rIns="342900" wrap="square" tIns="34275">
            <a:normAutofit/>
          </a:bodyPr>
          <a:lstStyle/>
          <a:p>
            <a:pPr indent="0" lvl="0" marL="0" rtl="0" algn="l">
              <a:spcBef>
                <a:spcPts val="0"/>
              </a:spcBef>
              <a:spcAft>
                <a:spcPts val="0"/>
              </a:spcAft>
              <a:buNone/>
            </a:pPr>
            <a:r>
              <a:rPr lang="en"/>
              <a:t>From Vision to Reality</a:t>
            </a:r>
            <a:endParaRPr/>
          </a:p>
        </p:txBody>
      </p:sp>
      <p:sp>
        <p:nvSpPr>
          <p:cNvPr id="95" name="Google Shape;95;p23"/>
          <p:cNvSpPr txBox="1"/>
          <p:nvPr>
            <p:ph idx="1" type="body"/>
          </p:nvPr>
        </p:nvSpPr>
        <p:spPr>
          <a:xfrm>
            <a:off x="1420092" y="2434701"/>
            <a:ext cx="6255300" cy="1125000"/>
          </a:xfrm>
          <a:prstGeom prst="rect">
            <a:avLst/>
          </a:prstGeom>
        </p:spPr>
        <p:txBody>
          <a:bodyPr anchorCtr="0" anchor="t" bIns="137150" lIns="68575" spcFirstLastPara="1" rIns="342900" wrap="square" tIns="137150">
            <a:normAutofit/>
          </a:bodyPr>
          <a:lstStyle/>
          <a:p>
            <a:pPr indent="0" lvl="0" marL="0" rtl="0" algn="l">
              <a:spcBef>
                <a:spcPts val="500"/>
              </a:spcBef>
              <a:spcAft>
                <a:spcPts val="500"/>
              </a:spcAft>
              <a:buNone/>
            </a:pPr>
            <a:r>
              <a:rPr lang="en"/>
              <a:t>Selecting and Supporting High Quality Science Instructional Materials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2"/>
          <p:cNvSpPr txBox="1"/>
          <p:nvPr>
            <p:ph idx="1" type="body"/>
          </p:nvPr>
        </p:nvSpPr>
        <p:spPr>
          <a:xfrm>
            <a:off x="434340" y="923544"/>
            <a:ext cx="8275200" cy="3819900"/>
          </a:xfrm>
          <a:prstGeom prst="rect">
            <a:avLst/>
          </a:prstGeom>
        </p:spPr>
        <p:txBody>
          <a:bodyPr anchorCtr="0" anchor="t" bIns="34275" lIns="68575" spcFirstLastPara="1" rIns="68575" wrap="square" tIns="34275">
            <a:noAutofit/>
          </a:bodyPr>
          <a:lstStyle/>
          <a:p>
            <a:pPr indent="0" lvl="0" marL="0" rtl="0" algn="l">
              <a:spcBef>
                <a:spcPts val="500"/>
              </a:spcBef>
              <a:spcAft>
                <a:spcPts val="0"/>
              </a:spcAft>
              <a:buNone/>
            </a:pPr>
            <a:r>
              <a:t/>
            </a:r>
            <a:endParaRPr/>
          </a:p>
        </p:txBody>
      </p:sp>
      <p:sp>
        <p:nvSpPr>
          <p:cNvPr id="214" name="Google Shape;214;p32"/>
          <p:cNvSpPr txBox="1"/>
          <p:nvPr>
            <p:ph type="title"/>
          </p:nvPr>
        </p:nvSpPr>
        <p:spPr>
          <a:xfrm>
            <a:off x="312718" y="171450"/>
            <a:ext cx="8518500" cy="628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t/>
            </a:r>
            <a:endParaRPr/>
          </a:p>
        </p:txBody>
      </p:sp>
      <p:sp>
        <p:nvSpPr>
          <p:cNvPr id="215" name="Google Shape;215;p32"/>
          <p:cNvSpPr txBox="1"/>
          <p:nvPr>
            <p:ph idx="2" type="body"/>
          </p:nvPr>
        </p:nvSpPr>
        <p:spPr>
          <a:xfrm>
            <a:off x="312718" y="4824386"/>
            <a:ext cx="6934200" cy="228600"/>
          </a:xfrm>
          <a:prstGeom prst="rect">
            <a:avLst/>
          </a:prstGeom>
        </p:spPr>
        <p:txBody>
          <a:bodyPr anchorCtr="0" anchor="b" bIns="0" lIns="0" spcFirstLastPara="1" rIns="0" wrap="square" tIns="0">
            <a:noAutofit/>
          </a:bodyPr>
          <a:lstStyle/>
          <a:p>
            <a:pPr indent="0" lvl="0" marL="0" rtl="0" algn="l">
              <a:spcBef>
                <a:spcPts val="500"/>
              </a:spcBef>
              <a:spcAft>
                <a:spcPts val="0"/>
              </a:spcAft>
              <a:buNone/>
            </a:pPr>
            <a:r>
              <a:t/>
            </a:r>
            <a:endParaRPr/>
          </a:p>
        </p:txBody>
      </p:sp>
      <p:pic>
        <p:nvPicPr>
          <p:cNvPr id="216" name="Google Shape;216;p32"/>
          <p:cNvPicPr preferRelativeResize="0"/>
          <p:nvPr/>
        </p:nvPicPr>
        <p:blipFill>
          <a:blip r:embed="rId3">
            <a:alphaModFix/>
          </a:blip>
          <a:stretch>
            <a:fillRect/>
          </a:stretch>
        </p:blipFill>
        <p:spPr>
          <a:xfrm>
            <a:off x="0" y="396638"/>
            <a:ext cx="9143999" cy="43502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1" name="Shape 221"/>
        <p:cNvGrpSpPr/>
        <p:nvPr/>
      </p:nvGrpSpPr>
      <p:grpSpPr>
        <a:xfrm>
          <a:off x="0" y="0"/>
          <a:ext cx="0" cy="0"/>
          <a:chOff x="0" y="0"/>
          <a:chExt cx="0" cy="0"/>
        </a:xfrm>
      </p:grpSpPr>
      <p:sp>
        <p:nvSpPr>
          <p:cNvPr id="222" name="Google Shape;222;p33"/>
          <p:cNvSpPr txBox="1"/>
          <p:nvPr/>
        </p:nvSpPr>
        <p:spPr>
          <a:xfrm>
            <a:off x="-3414094" y="1241119"/>
            <a:ext cx="2847300" cy="5463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2500"/>
              <a:buFont typeface="Arial"/>
              <a:buNone/>
            </a:pPr>
            <a:r>
              <a:t/>
            </a:r>
            <a:endParaRPr b="1" i="0" sz="3300" u="none" cap="none" strike="noStrike">
              <a:solidFill>
                <a:schemeClr val="dk1"/>
              </a:solidFill>
              <a:latin typeface="Open Sans SemiBold"/>
              <a:ea typeface="Open Sans SemiBold"/>
              <a:cs typeface="Open Sans SemiBold"/>
              <a:sym typeface="Open Sans SemiBold"/>
            </a:endParaRPr>
          </a:p>
        </p:txBody>
      </p:sp>
      <p:pic>
        <p:nvPicPr>
          <p:cNvPr id="223" name="Google Shape;223;p33"/>
          <p:cNvPicPr preferRelativeResize="0"/>
          <p:nvPr/>
        </p:nvPicPr>
        <p:blipFill rotWithShape="1">
          <a:blip r:embed="rId3">
            <a:alphaModFix/>
          </a:blip>
          <a:srcRect b="0" l="3709" r="2394" t="18633"/>
          <a:stretch/>
        </p:blipFill>
        <p:spPr>
          <a:xfrm>
            <a:off x="236991" y="1115850"/>
            <a:ext cx="4296506" cy="2797501"/>
          </a:xfrm>
          <a:prstGeom prst="rect">
            <a:avLst/>
          </a:prstGeom>
          <a:noFill/>
          <a:ln>
            <a:noFill/>
          </a:ln>
        </p:spPr>
      </p:pic>
      <p:sp>
        <p:nvSpPr>
          <p:cNvPr id="224" name="Google Shape;224;p33"/>
          <p:cNvSpPr txBox="1"/>
          <p:nvPr/>
        </p:nvSpPr>
        <p:spPr>
          <a:xfrm>
            <a:off x="312731" y="213881"/>
            <a:ext cx="8594400" cy="808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3000"/>
              <a:buFont typeface="Arial"/>
              <a:buNone/>
            </a:pPr>
            <a:r>
              <a:rPr b="1" i="0" lang="en" sz="2500" u="none" cap="none" strike="noStrike">
                <a:solidFill>
                  <a:schemeClr val="dk1"/>
                </a:solidFill>
                <a:latin typeface="Open Sans SemiBold"/>
                <a:ea typeface="Open Sans SemiBold"/>
                <a:cs typeface="Open Sans SemiBold"/>
                <a:sym typeface="Open Sans SemiBold"/>
              </a:rPr>
              <a:t>Students do what we ask because they expect school is setting them up to meet their goals…</a:t>
            </a:r>
            <a:endParaRPr b="1" i="0" sz="3300" u="none" cap="none" strike="noStrike">
              <a:solidFill>
                <a:schemeClr val="dk1"/>
              </a:solidFill>
              <a:latin typeface="Open Sans SemiBold"/>
              <a:ea typeface="Open Sans SemiBold"/>
              <a:cs typeface="Open Sans SemiBold"/>
              <a:sym typeface="Open Sans SemiBold"/>
            </a:endParaRPr>
          </a:p>
        </p:txBody>
      </p:sp>
      <p:pic>
        <p:nvPicPr>
          <p:cNvPr id="225" name="Google Shape;225;p33"/>
          <p:cNvPicPr preferRelativeResize="0"/>
          <p:nvPr/>
        </p:nvPicPr>
        <p:blipFill rotWithShape="1">
          <a:blip r:embed="rId4">
            <a:alphaModFix/>
          </a:blip>
          <a:srcRect b="9759" l="0" r="0" t="3421"/>
          <a:stretch/>
        </p:blipFill>
        <p:spPr>
          <a:xfrm>
            <a:off x="4610504" y="1115849"/>
            <a:ext cx="4296506" cy="2797498"/>
          </a:xfrm>
          <a:prstGeom prst="rect">
            <a:avLst/>
          </a:prstGeom>
          <a:noFill/>
          <a:ln>
            <a:noFill/>
          </a:ln>
        </p:spPr>
      </p:pic>
      <p:sp>
        <p:nvSpPr>
          <p:cNvPr id="226" name="Google Shape;226;p33"/>
          <p:cNvSpPr txBox="1"/>
          <p:nvPr/>
        </p:nvSpPr>
        <p:spPr>
          <a:xfrm>
            <a:off x="312731" y="4084800"/>
            <a:ext cx="8594400" cy="423300"/>
          </a:xfrm>
          <a:prstGeom prst="rect">
            <a:avLst/>
          </a:prstGeom>
          <a:noFill/>
          <a:ln>
            <a:noFill/>
          </a:ln>
        </p:spPr>
        <p:txBody>
          <a:bodyPr anchorCtr="0" anchor="ctr" bIns="19050" lIns="19050" spcFirstLastPara="1" rIns="19050" wrap="square" tIns="19050">
            <a:spAutoFit/>
          </a:bodyPr>
          <a:lstStyle/>
          <a:p>
            <a:pPr indent="0" lvl="0" marL="0" marR="0" rtl="0" algn="r">
              <a:lnSpc>
                <a:spcPct val="100000"/>
              </a:lnSpc>
              <a:spcBef>
                <a:spcPts val="0"/>
              </a:spcBef>
              <a:spcAft>
                <a:spcPts val="0"/>
              </a:spcAft>
              <a:buClr>
                <a:srgbClr val="000000"/>
              </a:buClr>
              <a:buSzPts val="3000"/>
              <a:buFont typeface="Arial"/>
              <a:buNone/>
            </a:pPr>
            <a:r>
              <a:rPr b="1" i="0" lang="en" sz="2500" u="none" cap="none" strike="noStrike">
                <a:solidFill>
                  <a:schemeClr val="dk1"/>
                </a:solidFill>
                <a:latin typeface="Open Sans SemiBold"/>
                <a:ea typeface="Open Sans SemiBold"/>
                <a:cs typeface="Open Sans SemiBold"/>
                <a:sym typeface="Open Sans SemiBold"/>
              </a:rPr>
              <a:t>…but the reality is that we’re just not asking enough.</a:t>
            </a:r>
            <a:endParaRPr b="1" i="0" sz="2500" u="none" cap="none" strike="noStrike">
              <a:solidFill>
                <a:schemeClr val="dk1"/>
              </a:solidFill>
              <a:latin typeface="Open Sans SemiBold"/>
              <a:ea typeface="Open Sans SemiBold"/>
              <a:cs typeface="Open Sans SemiBold"/>
              <a:sym typeface="Open Sans Semi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4"/>
          <p:cNvSpPr txBox="1"/>
          <p:nvPr/>
        </p:nvSpPr>
        <p:spPr>
          <a:xfrm>
            <a:off x="312731" y="213881"/>
            <a:ext cx="8518500" cy="1824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2500"/>
              <a:buFont typeface="Arial"/>
              <a:buNone/>
            </a:pPr>
            <a:r>
              <a:rPr b="1" i="0" lang="en" sz="2500" u="none" cap="none" strike="noStrike">
                <a:solidFill>
                  <a:schemeClr val="dk1"/>
                </a:solidFill>
                <a:latin typeface="Open Sans SemiBold"/>
                <a:ea typeface="Open Sans SemiBold"/>
                <a:cs typeface="Open Sans SemiBold"/>
                <a:sym typeface="Open Sans SemiBold"/>
              </a:rPr>
              <a:t>The study found four key resources that influence a student’s school experience and outcomes:</a:t>
            </a:r>
            <a:endParaRPr b="1" i="0" sz="2500" u="none" cap="none" strike="noStrike">
              <a:solidFill>
                <a:schemeClr val="dk1"/>
              </a:solidFill>
              <a:latin typeface="Open Sans SemiBold"/>
              <a:ea typeface="Open Sans SemiBold"/>
              <a:cs typeface="Open Sans SemiBold"/>
              <a:sym typeface="Open Sans SemiBold"/>
            </a:endParaRPr>
          </a:p>
          <a:p>
            <a:pPr indent="0" lvl="0" marL="0" marR="0" rtl="0" algn="l">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Open Sans SemiBold"/>
              <a:ea typeface="Open Sans SemiBold"/>
              <a:cs typeface="Open Sans SemiBold"/>
              <a:sym typeface="Open Sans SemiBold"/>
            </a:endParaRPr>
          </a:p>
          <a:p>
            <a:pPr indent="0" lvl="0" marL="0" marR="0" rtl="0" algn="l">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Open Sans SemiBold"/>
              <a:ea typeface="Open Sans SemiBold"/>
              <a:cs typeface="Open Sans SemiBold"/>
              <a:sym typeface="Open Sans SemiBold"/>
            </a:endParaRPr>
          </a:p>
        </p:txBody>
      </p:sp>
      <p:pic>
        <p:nvPicPr>
          <p:cNvPr id="233" name="Google Shape;233;p34"/>
          <p:cNvPicPr preferRelativeResize="0"/>
          <p:nvPr/>
        </p:nvPicPr>
        <p:blipFill rotWithShape="1">
          <a:blip r:embed="rId3">
            <a:alphaModFix/>
          </a:blip>
          <a:srcRect b="0" l="0" r="0" t="20198"/>
          <a:stretch/>
        </p:blipFill>
        <p:spPr>
          <a:xfrm>
            <a:off x="1626226" y="1125375"/>
            <a:ext cx="5891513" cy="35261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8" name="Shape 238"/>
        <p:cNvGrpSpPr/>
        <p:nvPr/>
      </p:nvGrpSpPr>
      <p:grpSpPr>
        <a:xfrm>
          <a:off x="0" y="0"/>
          <a:ext cx="0" cy="0"/>
          <a:chOff x="0" y="0"/>
          <a:chExt cx="0" cy="0"/>
        </a:xfrm>
      </p:grpSpPr>
      <p:sp>
        <p:nvSpPr>
          <p:cNvPr id="239" name="Google Shape;239;p35"/>
          <p:cNvSpPr txBox="1"/>
          <p:nvPr/>
        </p:nvSpPr>
        <p:spPr>
          <a:xfrm>
            <a:off x="370631" y="195122"/>
            <a:ext cx="2024700" cy="4235100"/>
          </a:xfrm>
          <a:prstGeom prst="rect">
            <a:avLst/>
          </a:prstGeom>
          <a:noFill/>
          <a:ln>
            <a:noFill/>
          </a:ln>
        </p:spPr>
        <p:txBody>
          <a:bodyPr anchorCtr="0" anchor="ctr" bIns="19050" lIns="19050" spcFirstLastPara="1" rIns="19050" wrap="square" tIns="19050">
            <a:noAutofit/>
          </a:bodyPr>
          <a:lstStyle/>
          <a:p>
            <a:pPr indent="0" lvl="0" marL="0" marR="0" rtl="0" algn="l">
              <a:lnSpc>
                <a:spcPct val="100000"/>
              </a:lnSpc>
              <a:spcBef>
                <a:spcPts val="0"/>
              </a:spcBef>
              <a:spcAft>
                <a:spcPts val="0"/>
              </a:spcAft>
              <a:buClr>
                <a:srgbClr val="000000"/>
              </a:buClr>
              <a:buSzPts val="2500"/>
              <a:buFont typeface="Arial"/>
              <a:buNone/>
            </a:pPr>
            <a:r>
              <a:rPr b="1" i="0" lang="en" sz="2500" u="none" cap="none" strike="noStrike">
                <a:solidFill>
                  <a:schemeClr val="dk1"/>
                </a:solidFill>
                <a:latin typeface="Open Sans SemiBold"/>
                <a:ea typeface="Open Sans SemiBold"/>
                <a:cs typeface="Open Sans SemiBold"/>
                <a:sym typeface="Open Sans SemiBold"/>
              </a:rPr>
              <a:t>When students had greater access to the four key resources, they grew more in a single year.</a:t>
            </a:r>
            <a:endParaRPr b="1" i="0" sz="3300" u="none" cap="none" strike="noStrike">
              <a:solidFill>
                <a:schemeClr val="dk1"/>
              </a:solidFill>
              <a:latin typeface="Open Sans SemiBold"/>
              <a:ea typeface="Open Sans SemiBold"/>
              <a:cs typeface="Open Sans SemiBold"/>
              <a:sym typeface="Open Sans SemiBold"/>
            </a:endParaRPr>
          </a:p>
        </p:txBody>
      </p:sp>
      <p:pic>
        <p:nvPicPr>
          <p:cNvPr id="240" name="Google Shape;240;p35"/>
          <p:cNvPicPr preferRelativeResize="0"/>
          <p:nvPr/>
        </p:nvPicPr>
        <p:blipFill rotWithShape="1">
          <a:blip r:embed="rId3">
            <a:alphaModFix/>
          </a:blip>
          <a:srcRect b="8742" l="8546" r="9594" t="18888"/>
          <a:stretch/>
        </p:blipFill>
        <p:spPr>
          <a:xfrm>
            <a:off x="2395406" y="195075"/>
            <a:ext cx="6377963" cy="423504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5" name="Shape 245"/>
        <p:cNvGrpSpPr/>
        <p:nvPr/>
      </p:nvGrpSpPr>
      <p:grpSpPr>
        <a:xfrm>
          <a:off x="0" y="0"/>
          <a:ext cx="0" cy="0"/>
          <a:chOff x="0" y="0"/>
          <a:chExt cx="0" cy="0"/>
        </a:xfrm>
      </p:grpSpPr>
      <p:pic>
        <p:nvPicPr>
          <p:cNvPr id="246" name="Google Shape;246;p36"/>
          <p:cNvPicPr preferRelativeResize="0"/>
          <p:nvPr/>
        </p:nvPicPr>
        <p:blipFill rotWithShape="1">
          <a:blip r:embed="rId3">
            <a:alphaModFix/>
          </a:blip>
          <a:srcRect b="10425" l="8093" r="9825" t="15109"/>
          <a:stretch/>
        </p:blipFill>
        <p:spPr>
          <a:xfrm>
            <a:off x="2235257" y="213881"/>
            <a:ext cx="6399906" cy="4361364"/>
          </a:xfrm>
          <a:prstGeom prst="rect">
            <a:avLst/>
          </a:prstGeom>
          <a:noFill/>
          <a:ln>
            <a:noFill/>
          </a:ln>
        </p:spPr>
      </p:pic>
      <p:sp>
        <p:nvSpPr>
          <p:cNvPr id="247" name="Google Shape;247;p36"/>
          <p:cNvSpPr txBox="1"/>
          <p:nvPr/>
        </p:nvSpPr>
        <p:spPr>
          <a:xfrm>
            <a:off x="312731" y="213881"/>
            <a:ext cx="1922700" cy="4361400"/>
          </a:xfrm>
          <a:prstGeom prst="rect">
            <a:avLst/>
          </a:prstGeom>
          <a:noFill/>
          <a:ln>
            <a:noFill/>
          </a:ln>
        </p:spPr>
        <p:txBody>
          <a:bodyPr anchorCtr="0" anchor="ctr" bIns="19050" lIns="19050" spcFirstLastPara="1" rIns="19050" wrap="square" tIns="19050">
            <a:noAutofit/>
          </a:bodyPr>
          <a:lstStyle/>
          <a:p>
            <a:pPr indent="0" lvl="0" marL="0" marR="0" rtl="0" algn="l">
              <a:lnSpc>
                <a:spcPct val="100000"/>
              </a:lnSpc>
              <a:spcBef>
                <a:spcPts val="0"/>
              </a:spcBef>
              <a:spcAft>
                <a:spcPts val="0"/>
              </a:spcAft>
              <a:buClr>
                <a:srgbClr val="000000"/>
              </a:buClr>
              <a:buSzPts val="2500"/>
              <a:buFont typeface="Arial"/>
              <a:buNone/>
            </a:pPr>
            <a:r>
              <a:rPr b="1" i="0" lang="en" sz="2500" u="none" cap="none" strike="noStrike">
                <a:solidFill>
                  <a:schemeClr val="dk1"/>
                </a:solidFill>
                <a:latin typeface="Open Sans SemiBold"/>
                <a:ea typeface="Open Sans SemiBold"/>
                <a:cs typeface="Open Sans SemiBold"/>
                <a:sym typeface="Open Sans SemiBold"/>
              </a:rPr>
              <a:t>That was </a:t>
            </a:r>
            <a:r>
              <a:rPr b="1" i="1" lang="en" sz="2500" u="none" cap="none" strike="noStrike">
                <a:solidFill>
                  <a:schemeClr val="dk1"/>
                </a:solidFill>
                <a:latin typeface="Open Sans SemiBold"/>
                <a:ea typeface="Open Sans SemiBold"/>
                <a:cs typeface="Open Sans SemiBold"/>
                <a:sym typeface="Open Sans SemiBold"/>
              </a:rPr>
              <a:t>especially </a:t>
            </a:r>
            <a:r>
              <a:rPr b="1" i="0" lang="en" sz="2500" u="none" cap="none" strike="noStrike">
                <a:solidFill>
                  <a:schemeClr val="dk1"/>
                </a:solidFill>
                <a:latin typeface="Open Sans SemiBold"/>
                <a:ea typeface="Open Sans SemiBold"/>
                <a:cs typeface="Open Sans SemiBold"/>
                <a:sym typeface="Open Sans SemiBold"/>
              </a:rPr>
              <a:t>true for students who were below grade-level.</a:t>
            </a:r>
            <a:endParaRPr b="1" i="0" sz="3300" u="none" cap="none" strike="noStrike">
              <a:solidFill>
                <a:schemeClr val="dk1"/>
              </a:solidFill>
              <a:latin typeface="Open Sans SemiBold"/>
              <a:ea typeface="Open Sans SemiBold"/>
              <a:cs typeface="Open Sans SemiBold"/>
              <a:sym typeface="Open Sans SemiBold"/>
            </a:endParaRPr>
          </a:p>
        </p:txBody>
      </p:sp>
      <p:sp>
        <p:nvSpPr>
          <p:cNvPr id="248" name="Google Shape;248;p36"/>
          <p:cNvSpPr/>
          <p:nvPr/>
        </p:nvSpPr>
        <p:spPr>
          <a:xfrm>
            <a:off x="2334769" y="877725"/>
            <a:ext cx="3168600" cy="3607500"/>
          </a:xfrm>
          <a:prstGeom prst="rect">
            <a:avLst/>
          </a:prstGeom>
          <a:noFill/>
          <a:ln cap="flat" cmpd="sng" w="28575">
            <a:solidFill>
              <a:schemeClr val="accent3"/>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Open Sans Light"/>
              <a:ea typeface="Open Sans Light"/>
              <a:cs typeface="Open Sans Light"/>
              <a:sym typeface="Open Sans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37"/>
          <p:cNvPicPr preferRelativeResize="0"/>
          <p:nvPr/>
        </p:nvPicPr>
        <p:blipFill>
          <a:blip r:embed="rId3">
            <a:alphaModFix/>
          </a:blip>
          <a:stretch>
            <a:fillRect/>
          </a:stretch>
        </p:blipFill>
        <p:spPr>
          <a:xfrm>
            <a:off x="416475" y="758624"/>
            <a:ext cx="8101524" cy="4171976"/>
          </a:xfrm>
          <a:prstGeom prst="rect">
            <a:avLst/>
          </a:prstGeom>
          <a:noFill/>
          <a:ln>
            <a:noFill/>
          </a:ln>
        </p:spPr>
      </p:pic>
      <p:sp>
        <p:nvSpPr>
          <p:cNvPr id="254" name="Google Shape;254;p37"/>
          <p:cNvSpPr txBox="1"/>
          <p:nvPr/>
        </p:nvSpPr>
        <p:spPr>
          <a:xfrm>
            <a:off x="595250" y="250725"/>
            <a:ext cx="72438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1"/>
                </a:solidFill>
                <a:latin typeface="Open Sans Light"/>
                <a:ea typeface="Open Sans Light"/>
                <a:cs typeface="Open Sans Light"/>
                <a:sym typeface="Open Sans Light"/>
              </a:rPr>
              <a:t>Districts with K-8 Science Materials that “meet </a:t>
            </a:r>
            <a:r>
              <a:rPr lang="en" sz="2100">
                <a:solidFill>
                  <a:schemeClr val="dk1"/>
                </a:solidFill>
                <a:latin typeface="Open Sans Light"/>
                <a:ea typeface="Open Sans Light"/>
                <a:cs typeface="Open Sans Light"/>
                <a:sym typeface="Open Sans Light"/>
              </a:rPr>
              <a:t>expectations</a:t>
            </a:r>
            <a:r>
              <a:rPr lang="en" sz="2100">
                <a:solidFill>
                  <a:schemeClr val="dk1"/>
                </a:solidFill>
                <a:latin typeface="Open Sans Light"/>
                <a:ea typeface="Open Sans Light"/>
                <a:cs typeface="Open Sans Light"/>
                <a:sym typeface="Open Sans Light"/>
              </a:rPr>
              <a:t>” for Science</a:t>
            </a:r>
            <a:endParaRPr sz="2100">
              <a:solidFill>
                <a:schemeClr val="dk1"/>
              </a:solidFill>
              <a:latin typeface="Open Sans Light"/>
              <a:ea typeface="Open Sans Light"/>
              <a:cs typeface="Open Sans Light"/>
              <a:sym typeface="Open Sans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8"/>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t/>
            </a:r>
            <a:endParaRPr/>
          </a:p>
        </p:txBody>
      </p:sp>
      <p:sp>
        <p:nvSpPr>
          <p:cNvPr id="260" name="Google Shape;260;p38"/>
          <p:cNvSpPr txBox="1"/>
          <p:nvPr>
            <p:ph idx="1" type="body"/>
          </p:nvPr>
        </p:nvSpPr>
        <p:spPr>
          <a:xfrm>
            <a:off x="311700" y="1152475"/>
            <a:ext cx="7411800" cy="3416400"/>
          </a:xfrm>
          <a:prstGeom prst="rect">
            <a:avLst/>
          </a:prstGeom>
        </p:spPr>
        <p:txBody>
          <a:bodyPr anchorCtr="0" anchor="t" bIns="34275" lIns="68575" spcFirstLastPara="1" rIns="68575" wrap="square" tIns="34275">
            <a:normAutofit/>
          </a:bodyPr>
          <a:lstStyle/>
          <a:p>
            <a:pPr indent="0" lvl="0" marL="0" rtl="0" algn="l">
              <a:spcBef>
                <a:spcPts val="500"/>
              </a:spcBef>
              <a:spcAft>
                <a:spcPts val="500"/>
              </a:spcAft>
              <a:buNone/>
            </a:pPr>
            <a:r>
              <a:t/>
            </a:r>
            <a:endParaRPr/>
          </a:p>
        </p:txBody>
      </p:sp>
      <p:pic>
        <p:nvPicPr>
          <p:cNvPr id="261" name="Google Shape;261;p38"/>
          <p:cNvPicPr preferRelativeResize="0"/>
          <p:nvPr/>
        </p:nvPicPr>
        <p:blipFill>
          <a:blip r:embed="rId3">
            <a:alphaModFix/>
          </a:blip>
          <a:stretch>
            <a:fillRect/>
          </a:stretch>
        </p:blipFill>
        <p:spPr>
          <a:xfrm>
            <a:off x="0" y="175228"/>
            <a:ext cx="9144000" cy="439364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9"/>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t/>
            </a:r>
            <a:endParaRPr/>
          </a:p>
        </p:txBody>
      </p:sp>
      <p:sp>
        <p:nvSpPr>
          <p:cNvPr id="267" name="Google Shape;267;p39"/>
          <p:cNvSpPr txBox="1"/>
          <p:nvPr>
            <p:ph idx="1" type="body"/>
          </p:nvPr>
        </p:nvSpPr>
        <p:spPr>
          <a:xfrm>
            <a:off x="311700" y="1152475"/>
            <a:ext cx="7411800" cy="3416400"/>
          </a:xfrm>
          <a:prstGeom prst="rect">
            <a:avLst/>
          </a:prstGeom>
        </p:spPr>
        <p:txBody>
          <a:bodyPr anchorCtr="0" anchor="t" bIns="34275" lIns="68575" spcFirstLastPara="1" rIns="68575" wrap="square" tIns="34275">
            <a:normAutofit/>
          </a:bodyPr>
          <a:lstStyle/>
          <a:p>
            <a:pPr indent="0" lvl="0" marL="0" rtl="0" algn="l">
              <a:spcBef>
                <a:spcPts val="500"/>
              </a:spcBef>
              <a:spcAft>
                <a:spcPts val="500"/>
              </a:spcAft>
              <a:buNone/>
            </a:pPr>
            <a:r>
              <a:t/>
            </a:r>
            <a:endParaRPr/>
          </a:p>
        </p:txBody>
      </p:sp>
      <p:pic>
        <p:nvPicPr>
          <p:cNvPr id="268" name="Google Shape;268;p39"/>
          <p:cNvPicPr preferRelativeResize="0"/>
          <p:nvPr/>
        </p:nvPicPr>
        <p:blipFill>
          <a:blip r:embed="rId3">
            <a:alphaModFix/>
          </a:blip>
          <a:stretch>
            <a:fillRect/>
          </a:stretch>
        </p:blipFill>
        <p:spPr>
          <a:xfrm>
            <a:off x="0" y="268690"/>
            <a:ext cx="9143999" cy="460611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0"/>
          <p:cNvSpPr txBox="1"/>
          <p:nvPr>
            <p:ph idx="4294967295" type="title"/>
          </p:nvPr>
        </p:nvSpPr>
        <p:spPr>
          <a:xfrm>
            <a:off x="509888" y="273844"/>
            <a:ext cx="7886700" cy="8052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dk1"/>
              </a:buClr>
              <a:buSzPts val="3300"/>
              <a:buFont typeface="Open Sans SemiBold"/>
              <a:buNone/>
            </a:pPr>
            <a:r>
              <a:rPr lang="en"/>
              <a:t>KSDE’s IM Selection Guidance</a:t>
            </a:r>
            <a:endParaRPr/>
          </a:p>
        </p:txBody>
      </p:sp>
      <p:sp>
        <p:nvSpPr>
          <p:cNvPr id="275" name="Google Shape;275;p40"/>
          <p:cNvSpPr txBox="1"/>
          <p:nvPr/>
        </p:nvSpPr>
        <p:spPr>
          <a:xfrm>
            <a:off x="3483825" y="1079138"/>
            <a:ext cx="4757100" cy="3524700"/>
          </a:xfrm>
          <a:prstGeom prst="rect">
            <a:avLst/>
          </a:prstGeom>
          <a:noFill/>
          <a:ln>
            <a:noFill/>
          </a:ln>
        </p:spPr>
        <p:txBody>
          <a:bodyPr anchorCtr="0" anchor="ctr" bIns="68575" lIns="68575" spcFirstLastPara="1" rIns="68575" wrap="square" tIns="68575">
            <a:noAutofit/>
          </a:bodyPr>
          <a:lstStyle/>
          <a:p>
            <a:pPr indent="-285750" lvl="0" marL="342900" marR="0" rtl="0" algn="l">
              <a:lnSpc>
                <a:spcPct val="100000"/>
              </a:lnSpc>
              <a:spcBef>
                <a:spcPts val="0"/>
              </a:spcBef>
              <a:spcAft>
                <a:spcPts val="0"/>
              </a:spcAft>
              <a:buClr>
                <a:srgbClr val="000000"/>
              </a:buClr>
              <a:buSzPts val="1900"/>
              <a:buFont typeface="Open Sans Light"/>
              <a:buChar char="●"/>
            </a:pPr>
            <a:r>
              <a:rPr b="0" i="0" lang="en" sz="1900" u="none" cap="none" strike="noStrike">
                <a:solidFill>
                  <a:srgbClr val="000000"/>
                </a:solidFill>
                <a:latin typeface="Open Sans Light"/>
                <a:ea typeface="Open Sans Light"/>
                <a:cs typeface="Open Sans Light"/>
                <a:sym typeface="Open Sans Light"/>
              </a:rPr>
              <a:t>Designed to assist districts with prioritizing time while maximizing choice and flexibility</a:t>
            </a:r>
            <a:endParaRPr b="0" i="0" sz="1900" u="none" cap="none" strike="noStrike">
              <a:solidFill>
                <a:srgbClr val="000000"/>
              </a:solidFill>
              <a:latin typeface="Open Sans Light"/>
              <a:ea typeface="Open Sans Light"/>
              <a:cs typeface="Open Sans Light"/>
              <a:sym typeface="Open Sans Light"/>
            </a:endParaRPr>
          </a:p>
          <a:p>
            <a:pPr indent="-285750" lvl="0" marL="342900" marR="0" rtl="0" algn="l">
              <a:lnSpc>
                <a:spcPct val="100000"/>
              </a:lnSpc>
              <a:spcBef>
                <a:spcPts val="800"/>
              </a:spcBef>
              <a:spcAft>
                <a:spcPts val="0"/>
              </a:spcAft>
              <a:buClr>
                <a:srgbClr val="000000"/>
              </a:buClr>
              <a:buSzPts val="1900"/>
              <a:buFont typeface="Open Sans Light"/>
              <a:buChar char="●"/>
            </a:pPr>
            <a:r>
              <a:rPr b="0" i="0" lang="en" sz="1900" u="none" cap="none" strike="noStrike">
                <a:solidFill>
                  <a:srgbClr val="000000"/>
                </a:solidFill>
                <a:latin typeface="Open Sans Light"/>
                <a:ea typeface="Open Sans Light"/>
                <a:cs typeface="Open Sans Light"/>
                <a:sym typeface="Open Sans Light"/>
              </a:rPr>
              <a:t>Not exhaustive but can be customized to address local needs</a:t>
            </a:r>
            <a:endParaRPr b="0" i="0" sz="1900" u="none" cap="none" strike="noStrike">
              <a:solidFill>
                <a:srgbClr val="000000"/>
              </a:solidFill>
              <a:latin typeface="Open Sans Light"/>
              <a:ea typeface="Open Sans Light"/>
              <a:cs typeface="Open Sans Light"/>
              <a:sym typeface="Open Sans Light"/>
            </a:endParaRPr>
          </a:p>
          <a:p>
            <a:pPr indent="-285750" lvl="0" marL="342900" marR="0" rtl="0" algn="l">
              <a:lnSpc>
                <a:spcPct val="100000"/>
              </a:lnSpc>
              <a:spcBef>
                <a:spcPts val="800"/>
              </a:spcBef>
              <a:spcAft>
                <a:spcPts val="800"/>
              </a:spcAft>
              <a:buClr>
                <a:srgbClr val="000000"/>
              </a:buClr>
              <a:buSzPts val="1900"/>
              <a:buFont typeface="Open Sans Light"/>
              <a:buChar char="●"/>
            </a:pPr>
            <a:r>
              <a:rPr b="0" i="0" lang="en" sz="1900" u="none" cap="none" strike="noStrike">
                <a:solidFill>
                  <a:srgbClr val="000000"/>
                </a:solidFill>
                <a:latin typeface="Open Sans Light"/>
                <a:ea typeface="Open Sans Light"/>
                <a:cs typeface="Open Sans Light"/>
                <a:sym typeface="Open Sans Light"/>
              </a:rPr>
              <a:t>Includes links to tools and resources that offer additional support to ensure the materials selection process is thoughtfully planned, transparent, and well-documented.</a:t>
            </a:r>
            <a:endParaRPr b="0" i="0" sz="1900" u="none" cap="none" strike="noStrike">
              <a:solidFill>
                <a:srgbClr val="000000"/>
              </a:solidFill>
              <a:latin typeface="Open Sans Light"/>
              <a:ea typeface="Open Sans Light"/>
              <a:cs typeface="Open Sans Light"/>
              <a:sym typeface="Open Sans Light"/>
            </a:endParaRPr>
          </a:p>
        </p:txBody>
      </p:sp>
      <p:pic>
        <p:nvPicPr>
          <p:cNvPr id="276" name="Google Shape;276;p40"/>
          <p:cNvPicPr preferRelativeResize="0"/>
          <p:nvPr/>
        </p:nvPicPr>
        <p:blipFill>
          <a:blip r:embed="rId3">
            <a:alphaModFix/>
          </a:blip>
          <a:stretch>
            <a:fillRect/>
          </a:stretch>
        </p:blipFill>
        <p:spPr>
          <a:xfrm>
            <a:off x="399056" y="1165950"/>
            <a:ext cx="2751113" cy="3350999"/>
          </a:xfrm>
          <a:prstGeom prst="rect">
            <a:avLst/>
          </a:prstGeom>
          <a:noFill/>
          <a:ln>
            <a:noFill/>
          </a:ln>
        </p:spPr>
      </p:pic>
      <p:sp>
        <p:nvSpPr>
          <p:cNvPr id="277" name="Google Shape;277;p40"/>
          <p:cNvSpPr txBox="1"/>
          <p:nvPr/>
        </p:nvSpPr>
        <p:spPr>
          <a:xfrm>
            <a:off x="7914375" y="0"/>
            <a:ext cx="12297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100" u="sng">
                <a:solidFill>
                  <a:schemeClr val="hlink"/>
                </a:solidFill>
                <a:latin typeface="Open Sans Light"/>
                <a:ea typeface="Open Sans Light"/>
                <a:cs typeface="Open Sans Light"/>
                <a:sym typeface="Open Sans Light"/>
                <a:hlinkClick r:id="rId4"/>
              </a:rPr>
              <a:t>LINK</a:t>
            </a:r>
            <a:endParaRPr sz="2100">
              <a:solidFill>
                <a:schemeClr val="dk1"/>
              </a:solidFill>
              <a:latin typeface="Open Sans Light"/>
              <a:ea typeface="Open Sans Light"/>
              <a:cs typeface="Open Sans Light"/>
              <a:sym typeface="Open Sans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1"/>
          <p:cNvSpPr txBox="1"/>
          <p:nvPr>
            <p:ph idx="4294967295" type="title"/>
          </p:nvPr>
        </p:nvSpPr>
        <p:spPr>
          <a:xfrm>
            <a:off x="509888" y="273844"/>
            <a:ext cx="7886700" cy="8052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dk1"/>
              </a:buClr>
              <a:buSzPts val="3300"/>
              <a:buFont typeface="Open Sans SemiBold"/>
              <a:buNone/>
            </a:pPr>
            <a:r>
              <a:rPr lang="en"/>
              <a:t>KSDE’s IM Selection Guidance</a:t>
            </a:r>
            <a:endParaRPr/>
          </a:p>
        </p:txBody>
      </p:sp>
      <p:grpSp>
        <p:nvGrpSpPr>
          <p:cNvPr id="284" name="Google Shape;284;p41"/>
          <p:cNvGrpSpPr/>
          <p:nvPr/>
        </p:nvGrpSpPr>
        <p:grpSpPr>
          <a:xfrm>
            <a:off x="558600" y="1191094"/>
            <a:ext cx="7837986" cy="974250"/>
            <a:chOff x="679850" y="4662925"/>
            <a:chExt cx="10450648" cy="1299000"/>
          </a:xfrm>
        </p:grpSpPr>
        <p:sp>
          <p:nvSpPr>
            <p:cNvPr id="285" name="Google Shape;285;p41"/>
            <p:cNvSpPr/>
            <p:nvPr/>
          </p:nvSpPr>
          <p:spPr>
            <a:xfrm>
              <a:off x="7104198" y="4662925"/>
              <a:ext cx="4026300" cy="1299000"/>
            </a:xfrm>
            <a:prstGeom prst="homePlate">
              <a:avLst>
                <a:gd fmla="val 50000" name="adj"/>
              </a:avLst>
            </a:prstGeom>
            <a:solidFill>
              <a:srgbClr val="FFE8BF"/>
            </a:solidFill>
            <a:ln>
              <a:noFill/>
            </a:ln>
          </p:spPr>
          <p:txBody>
            <a:bodyPr anchorCtr="0" anchor="ctr" bIns="68575" lIns="68575" spcFirstLastPara="1" rIns="68575" wrap="square" tIns="68575">
              <a:noAutofit/>
            </a:bodyPr>
            <a:lstStyle/>
            <a:p>
              <a:pPr indent="0" lvl="0" marL="38100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Open Sans"/>
                  <a:ea typeface="Open Sans"/>
                  <a:cs typeface="Open Sans"/>
                  <a:sym typeface="Open Sans"/>
                </a:rPr>
                <a:t>Phase 3: Act</a:t>
              </a:r>
              <a:endParaRPr b="1" i="0" sz="1400" u="none" cap="none" strike="noStrike">
                <a:solidFill>
                  <a:srgbClr val="000000"/>
                </a:solidFill>
                <a:latin typeface="Open Sans"/>
                <a:ea typeface="Open Sans"/>
                <a:cs typeface="Open Sans"/>
                <a:sym typeface="Open Sans"/>
              </a:endParaRPr>
            </a:p>
            <a:p>
              <a:pPr indent="0" lvl="0" marL="38100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Open Sans Light"/>
                  <a:ea typeface="Open Sans Light"/>
                  <a:cs typeface="Open Sans Light"/>
                  <a:sym typeface="Open Sans Light"/>
                </a:rPr>
                <a:t>Make a decision.</a:t>
              </a:r>
              <a:endParaRPr b="0" i="0" sz="1200" u="none" cap="none" strike="noStrike">
                <a:solidFill>
                  <a:srgbClr val="000000"/>
                </a:solidFill>
                <a:latin typeface="Open Sans Light"/>
                <a:ea typeface="Open Sans Light"/>
                <a:cs typeface="Open Sans Light"/>
                <a:sym typeface="Open Sans Light"/>
              </a:endParaRPr>
            </a:p>
            <a:p>
              <a:pPr indent="0" lvl="0" marL="38100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Open Sans Light"/>
                  <a:ea typeface="Open Sans Light"/>
                  <a:cs typeface="Open Sans Light"/>
                  <a:sym typeface="Open Sans Light"/>
                </a:rPr>
                <a:t>Plan for implementation</a:t>
              </a:r>
              <a:endParaRPr b="0" i="0" sz="1200" u="none" cap="none" strike="noStrike">
                <a:solidFill>
                  <a:srgbClr val="000000"/>
                </a:solidFill>
                <a:latin typeface="Open Sans Light"/>
                <a:ea typeface="Open Sans Light"/>
                <a:cs typeface="Open Sans Light"/>
                <a:sym typeface="Open Sans Light"/>
              </a:endParaRPr>
            </a:p>
            <a:p>
              <a:pPr indent="0" lvl="0" marL="38100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Open Sans Light"/>
                <a:ea typeface="Open Sans Light"/>
                <a:cs typeface="Open Sans Light"/>
                <a:sym typeface="Open Sans Light"/>
              </a:endParaRPr>
            </a:p>
          </p:txBody>
        </p:sp>
        <p:sp>
          <p:nvSpPr>
            <p:cNvPr id="286" name="Google Shape;286;p41"/>
            <p:cNvSpPr/>
            <p:nvPr/>
          </p:nvSpPr>
          <p:spPr>
            <a:xfrm>
              <a:off x="3727290" y="4662925"/>
              <a:ext cx="4026300" cy="1299000"/>
            </a:xfrm>
            <a:prstGeom prst="homePlate">
              <a:avLst>
                <a:gd fmla="val 50000" name="adj"/>
              </a:avLst>
            </a:prstGeom>
            <a:solidFill>
              <a:srgbClr val="FFD17F"/>
            </a:solidFill>
            <a:ln>
              <a:noFill/>
            </a:ln>
          </p:spPr>
          <p:txBody>
            <a:bodyPr anchorCtr="0" anchor="ctr" bIns="68575" lIns="68575" spcFirstLastPara="1" rIns="68575" wrap="square" tIns="68575">
              <a:noAutofit/>
            </a:bodyPr>
            <a:lstStyle/>
            <a:p>
              <a:pPr indent="0" lvl="0" marL="38100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Open Sans"/>
                  <a:ea typeface="Open Sans"/>
                  <a:cs typeface="Open Sans"/>
                  <a:sym typeface="Open Sans"/>
                </a:rPr>
                <a:t>Phase 2: Study</a:t>
              </a:r>
              <a:endParaRPr b="1" i="0" sz="1400" u="none" cap="none" strike="noStrike">
                <a:solidFill>
                  <a:srgbClr val="000000"/>
                </a:solidFill>
                <a:latin typeface="Open Sans"/>
                <a:ea typeface="Open Sans"/>
                <a:cs typeface="Open Sans"/>
                <a:sym typeface="Open Sans"/>
              </a:endParaRPr>
            </a:p>
            <a:p>
              <a:pPr indent="0" lvl="0" marL="38100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Open Sans Light"/>
                  <a:ea typeface="Open Sans Light"/>
                  <a:cs typeface="Open Sans Light"/>
                  <a:sym typeface="Open Sans Light"/>
                </a:rPr>
                <a:t>Know and narrow your choices.</a:t>
              </a:r>
              <a:endParaRPr b="0" i="0" sz="1200" u="none" cap="none" strike="noStrike">
                <a:solidFill>
                  <a:srgbClr val="000000"/>
                </a:solidFill>
                <a:latin typeface="Open Sans Light"/>
                <a:ea typeface="Open Sans Light"/>
                <a:cs typeface="Open Sans Light"/>
                <a:sym typeface="Open Sans Light"/>
              </a:endParaRPr>
            </a:p>
            <a:p>
              <a:pPr indent="0" lvl="0" marL="38100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Open Sans Light"/>
                  <a:ea typeface="Open Sans Light"/>
                  <a:cs typeface="Open Sans Light"/>
                  <a:sym typeface="Open Sans Light"/>
                </a:rPr>
                <a:t>Investigate the materials.</a:t>
              </a:r>
              <a:endParaRPr b="0" i="0" sz="1200" u="none" cap="none" strike="noStrike">
                <a:solidFill>
                  <a:srgbClr val="000000"/>
                </a:solidFill>
                <a:latin typeface="Open Sans Light"/>
                <a:ea typeface="Open Sans Light"/>
                <a:cs typeface="Open Sans Light"/>
                <a:sym typeface="Open Sans Light"/>
              </a:endParaRPr>
            </a:p>
            <a:p>
              <a:pPr indent="0" lvl="0" marL="38100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Open Sans Light"/>
                <a:ea typeface="Open Sans Light"/>
                <a:cs typeface="Open Sans Light"/>
                <a:sym typeface="Open Sans Light"/>
              </a:endParaRPr>
            </a:p>
          </p:txBody>
        </p:sp>
        <p:sp>
          <p:nvSpPr>
            <p:cNvPr id="287" name="Google Shape;287;p41"/>
            <p:cNvSpPr/>
            <p:nvPr/>
          </p:nvSpPr>
          <p:spPr>
            <a:xfrm>
              <a:off x="679850" y="4662925"/>
              <a:ext cx="3727800" cy="1299000"/>
            </a:xfrm>
            <a:prstGeom prst="homePlate">
              <a:avLst>
                <a:gd fmla="val 50000" name="adj"/>
              </a:avLst>
            </a:prstGeom>
            <a:solidFill>
              <a:schemeClr val="accent3"/>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Open Sans"/>
                  <a:ea typeface="Open Sans"/>
                  <a:cs typeface="Open Sans"/>
                  <a:sym typeface="Open Sans"/>
                </a:rPr>
                <a:t>Phase 1: Plan</a:t>
              </a:r>
              <a:endParaRPr b="1" i="0" sz="1400" u="none" cap="none" strike="noStrike">
                <a:solidFill>
                  <a:srgbClr val="000000"/>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Open Sans Light"/>
                  <a:ea typeface="Open Sans Light"/>
                  <a:cs typeface="Open Sans Light"/>
                  <a:sym typeface="Open Sans Light"/>
                </a:rPr>
                <a:t>Determine your process.</a:t>
              </a:r>
              <a:endParaRPr b="0" i="0" sz="1200" u="none" cap="none" strike="noStrike">
                <a:solidFill>
                  <a:srgbClr val="000000"/>
                </a:solidFill>
                <a:latin typeface="Open Sans Light"/>
                <a:ea typeface="Open Sans Light"/>
                <a:cs typeface="Open Sans Light"/>
                <a:sym typeface="Open Sans Light"/>
              </a:endParaRPr>
            </a:p>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Open Sans Light"/>
                  <a:ea typeface="Open Sans Light"/>
                  <a:cs typeface="Open Sans Light"/>
                  <a:sym typeface="Open Sans Light"/>
                </a:rPr>
                <a:t>Develop your lens.</a:t>
              </a:r>
              <a:endParaRPr b="0" i="0" sz="1200" u="none" cap="none" strike="noStrike">
                <a:solidFill>
                  <a:srgbClr val="000000"/>
                </a:solidFill>
                <a:latin typeface="Open Sans Light"/>
                <a:ea typeface="Open Sans Light"/>
                <a:cs typeface="Open Sans Light"/>
                <a:sym typeface="Open Sans Light"/>
              </a:endParaRPr>
            </a:p>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Open Sans Light"/>
                  <a:ea typeface="Open Sans Light"/>
                  <a:cs typeface="Open Sans Light"/>
                  <a:sym typeface="Open Sans Light"/>
                </a:rPr>
                <a:t>Build skill.</a:t>
              </a:r>
              <a:endParaRPr b="0" i="0" sz="1200" u="none" cap="none" strike="noStrike">
                <a:solidFill>
                  <a:srgbClr val="000000"/>
                </a:solidFill>
                <a:latin typeface="Open Sans Light"/>
                <a:ea typeface="Open Sans Light"/>
                <a:cs typeface="Open Sans Light"/>
                <a:sym typeface="Open Sans Light"/>
              </a:endParaRPr>
            </a:p>
          </p:txBody>
        </p:sp>
      </p:grpSp>
      <p:pic>
        <p:nvPicPr>
          <p:cNvPr id="288" name="Google Shape;288;p41"/>
          <p:cNvPicPr preferRelativeResize="0"/>
          <p:nvPr/>
        </p:nvPicPr>
        <p:blipFill rotWithShape="1">
          <a:blip r:embed="rId3">
            <a:alphaModFix/>
          </a:blip>
          <a:srcRect b="31120" l="0" r="0" t="0"/>
          <a:stretch/>
        </p:blipFill>
        <p:spPr>
          <a:xfrm>
            <a:off x="558600" y="2228623"/>
            <a:ext cx="2723607" cy="2427805"/>
          </a:xfrm>
          <a:prstGeom prst="rect">
            <a:avLst/>
          </a:prstGeom>
          <a:noFill/>
          <a:ln>
            <a:noFill/>
          </a:ln>
          <a:effectLst>
            <a:outerShdw blurRad="42863" rotWithShape="0" algn="bl" dir="5400000" dist="14288">
              <a:srgbClr val="000000">
                <a:alpha val="49800"/>
              </a:srgbClr>
            </a:outerShdw>
          </a:effectLst>
        </p:spPr>
      </p:pic>
      <p:sp>
        <p:nvSpPr>
          <p:cNvPr id="289" name="Google Shape;289;p41"/>
          <p:cNvSpPr/>
          <p:nvPr/>
        </p:nvSpPr>
        <p:spPr>
          <a:xfrm rot="1294">
            <a:off x="3066494" y="2803627"/>
            <a:ext cx="1593600" cy="182400"/>
          </a:xfrm>
          <a:prstGeom prst="rightArrow">
            <a:avLst>
              <a:gd fmla="val 50000" name="adj1"/>
              <a:gd fmla="val 50000" name="adj2"/>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Open Sans Light"/>
              <a:ea typeface="Open Sans Light"/>
              <a:cs typeface="Open Sans Light"/>
              <a:sym typeface="Open Sans Light"/>
            </a:endParaRPr>
          </a:p>
        </p:txBody>
      </p:sp>
      <p:sp>
        <p:nvSpPr>
          <p:cNvPr id="290" name="Google Shape;290;p41"/>
          <p:cNvSpPr/>
          <p:nvPr/>
        </p:nvSpPr>
        <p:spPr>
          <a:xfrm rot="1166">
            <a:off x="1113387" y="3122357"/>
            <a:ext cx="2653500" cy="182400"/>
          </a:xfrm>
          <a:prstGeom prst="rightArrow">
            <a:avLst>
              <a:gd fmla="val 50000" name="adj1"/>
              <a:gd fmla="val 50000" name="adj2"/>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Open Sans Light"/>
              <a:ea typeface="Open Sans Light"/>
              <a:cs typeface="Open Sans Light"/>
              <a:sym typeface="Open Sans Light"/>
            </a:endParaRPr>
          </a:p>
        </p:txBody>
      </p:sp>
      <p:sp>
        <p:nvSpPr>
          <p:cNvPr id="291" name="Google Shape;291;p41"/>
          <p:cNvSpPr txBox="1"/>
          <p:nvPr/>
        </p:nvSpPr>
        <p:spPr>
          <a:xfrm>
            <a:off x="4635788" y="2689941"/>
            <a:ext cx="1734000" cy="4194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Open Sans Light"/>
                <a:ea typeface="Open Sans Light"/>
                <a:cs typeface="Open Sans Light"/>
                <a:sym typeface="Open Sans Light"/>
              </a:rPr>
              <a:t>Guideline</a:t>
            </a:r>
            <a:endParaRPr b="0" i="0" sz="1800" u="none" cap="none" strike="noStrike">
              <a:solidFill>
                <a:schemeClr val="dk1"/>
              </a:solidFill>
              <a:latin typeface="Open Sans Light"/>
              <a:ea typeface="Open Sans Light"/>
              <a:cs typeface="Open Sans Light"/>
              <a:sym typeface="Open Sans Light"/>
            </a:endParaRPr>
          </a:p>
        </p:txBody>
      </p:sp>
      <p:sp>
        <p:nvSpPr>
          <p:cNvPr id="292" name="Google Shape;292;p41"/>
          <p:cNvSpPr txBox="1"/>
          <p:nvPr/>
        </p:nvSpPr>
        <p:spPr>
          <a:xfrm>
            <a:off x="3766781" y="2992631"/>
            <a:ext cx="1734000" cy="4194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Open Sans Light"/>
                <a:ea typeface="Open Sans Light"/>
                <a:cs typeface="Open Sans Light"/>
                <a:sym typeface="Open Sans Light"/>
              </a:rPr>
              <a:t>Key actions</a:t>
            </a:r>
            <a:endParaRPr b="0" i="0" sz="1800" u="none" cap="none" strike="noStrike">
              <a:solidFill>
                <a:schemeClr val="dk1"/>
              </a:solidFill>
              <a:latin typeface="Open Sans Light"/>
              <a:ea typeface="Open Sans Light"/>
              <a:cs typeface="Open Sans Light"/>
              <a:sym typeface="Open Sans Light"/>
            </a:endParaRPr>
          </a:p>
        </p:txBody>
      </p:sp>
      <p:sp>
        <p:nvSpPr>
          <p:cNvPr id="293" name="Google Shape;293;p41"/>
          <p:cNvSpPr/>
          <p:nvPr/>
        </p:nvSpPr>
        <p:spPr>
          <a:xfrm rot="1864">
            <a:off x="1578087" y="2484675"/>
            <a:ext cx="2213100" cy="182400"/>
          </a:xfrm>
          <a:prstGeom prst="rightArrow">
            <a:avLst>
              <a:gd fmla="val 50000" name="adj1"/>
              <a:gd fmla="val 50000" name="adj2"/>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Open Sans Light"/>
              <a:ea typeface="Open Sans Light"/>
              <a:cs typeface="Open Sans Light"/>
              <a:sym typeface="Open Sans Light"/>
            </a:endParaRPr>
          </a:p>
        </p:txBody>
      </p:sp>
      <p:sp>
        <p:nvSpPr>
          <p:cNvPr id="294" name="Google Shape;294;p41"/>
          <p:cNvSpPr txBox="1"/>
          <p:nvPr/>
        </p:nvSpPr>
        <p:spPr>
          <a:xfrm>
            <a:off x="3791138" y="2377304"/>
            <a:ext cx="1734000" cy="4194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Open Sans Light"/>
                <a:ea typeface="Open Sans Light"/>
                <a:cs typeface="Open Sans Light"/>
                <a:sym typeface="Open Sans Light"/>
              </a:rPr>
              <a:t>Phase</a:t>
            </a:r>
            <a:endParaRPr b="0" i="0" sz="1800" u="none" cap="none" strike="noStrike">
              <a:solidFill>
                <a:schemeClr val="dk1"/>
              </a:solidFill>
              <a:latin typeface="Open Sans Light"/>
              <a:ea typeface="Open Sans Light"/>
              <a:cs typeface="Open Sans Light"/>
              <a:sym typeface="Open Sans Light"/>
            </a:endParaRPr>
          </a:p>
        </p:txBody>
      </p:sp>
      <p:sp>
        <p:nvSpPr>
          <p:cNvPr id="295" name="Google Shape;295;p41"/>
          <p:cNvSpPr txBox="1"/>
          <p:nvPr/>
        </p:nvSpPr>
        <p:spPr>
          <a:xfrm>
            <a:off x="7914375" y="0"/>
            <a:ext cx="12297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100" u="sng">
                <a:solidFill>
                  <a:schemeClr val="hlink"/>
                </a:solidFill>
                <a:latin typeface="Open Sans Light"/>
                <a:ea typeface="Open Sans Light"/>
                <a:cs typeface="Open Sans Light"/>
                <a:sym typeface="Open Sans Light"/>
                <a:hlinkClick r:id="rId4"/>
              </a:rPr>
              <a:t>LINK</a:t>
            </a:r>
            <a:endParaRPr sz="2100">
              <a:solidFill>
                <a:schemeClr val="dk1"/>
              </a:solidFill>
              <a:latin typeface="Open Sans Light"/>
              <a:ea typeface="Open Sans Light"/>
              <a:cs typeface="Open Sans Light"/>
              <a:sym typeface="Open Sans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4"/>
          <p:cNvSpPr txBox="1"/>
          <p:nvPr/>
        </p:nvSpPr>
        <p:spPr>
          <a:xfrm>
            <a:off x="134002" y="2620740"/>
            <a:ext cx="2165400" cy="408000"/>
          </a:xfrm>
          <a:prstGeom prst="rect">
            <a:avLst/>
          </a:prstGeom>
          <a:no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Standards Alignment Toolkits</a:t>
            </a:r>
            <a:endParaRPr b="0" i="0" sz="1100" u="none" cap="none" strike="noStrike">
              <a:solidFill>
                <a:srgbClr val="000000"/>
              </a:solidFill>
              <a:latin typeface="Arial"/>
              <a:ea typeface="Arial"/>
              <a:cs typeface="Arial"/>
              <a:sym typeface="Arial"/>
            </a:endParaRPr>
          </a:p>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Instructional Visions</a:t>
            </a:r>
            <a:endParaRPr b="0" i="0" sz="1100" u="none" cap="none" strike="noStrike">
              <a:solidFill>
                <a:srgbClr val="000000"/>
              </a:solidFill>
              <a:latin typeface="Arial"/>
              <a:ea typeface="Arial"/>
              <a:cs typeface="Arial"/>
              <a:sym typeface="Arial"/>
            </a:endParaRPr>
          </a:p>
        </p:txBody>
      </p:sp>
      <p:sp>
        <p:nvSpPr>
          <p:cNvPr id="102" name="Google Shape;102;p24"/>
          <p:cNvSpPr txBox="1"/>
          <p:nvPr/>
        </p:nvSpPr>
        <p:spPr>
          <a:xfrm>
            <a:off x="4678856" y="1767994"/>
            <a:ext cx="2250000" cy="238500"/>
          </a:xfrm>
          <a:prstGeom prst="rect">
            <a:avLst/>
          </a:prstGeom>
          <a:no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IM Implementation Guidance</a:t>
            </a:r>
            <a:endParaRPr b="0" i="0" sz="1100" u="none" cap="none" strike="noStrike">
              <a:solidFill>
                <a:srgbClr val="000000"/>
              </a:solidFill>
              <a:latin typeface="Arial"/>
              <a:ea typeface="Arial"/>
              <a:cs typeface="Arial"/>
              <a:sym typeface="Arial"/>
            </a:endParaRPr>
          </a:p>
        </p:txBody>
      </p:sp>
      <p:sp>
        <p:nvSpPr>
          <p:cNvPr id="103" name="Google Shape;103;p24"/>
          <p:cNvSpPr txBox="1"/>
          <p:nvPr/>
        </p:nvSpPr>
        <p:spPr>
          <a:xfrm>
            <a:off x="2410390" y="2110350"/>
            <a:ext cx="2016300" cy="238500"/>
          </a:xfrm>
          <a:prstGeom prst="rect">
            <a:avLst/>
          </a:prstGeom>
          <a:no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IM Selection Guidance</a:t>
            </a:r>
            <a:endParaRPr b="0" i="0" sz="1100" u="none" cap="none" strike="noStrike">
              <a:solidFill>
                <a:srgbClr val="000000"/>
              </a:solidFill>
              <a:latin typeface="Arial"/>
              <a:ea typeface="Arial"/>
              <a:cs typeface="Arial"/>
              <a:sym typeface="Arial"/>
            </a:endParaRPr>
          </a:p>
        </p:txBody>
      </p:sp>
      <p:sp>
        <p:nvSpPr>
          <p:cNvPr id="104" name="Google Shape;104;p24"/>
          <p:cNvSpPr txBox="1"/>
          <p:nvPr/>
        </p:nvSpPr>
        <p:spPr>
          <a:xfrm>
            <a:off x="6959334" y="1247234"/>
            <a:ext cx="2050800" cy="238500"/>
          </a:xfrm>
          <a:prstGeom prst="rect">
            <a:avLst/>
          </a:prstGeom>
          <a:solidFill>
            <a:schemeClr val="lt1"/>
          </a:solid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Observation Tools</a:t>
            </a:r>
            <a:endParaRPr b="0" i="0" sz="1100" u="none" cap="none" strike="noStrike">
              <a:solidFill>
                <a:srgbClr val="000000"/>
              </a:solidFill>
              <a:latin typeface="Arial"/>
              <a:ea typeface="Arial"/>
              <a:cs typeface="Arial"/>
              <a:sym typeface="Arial"/>
            </a:endParaRPr>
          </a:p>
        </p:txBody>
      </p:sp>
      <p:sp>
        <p:nvSpPr>
          <p:cNvPr id="105" name="Google Shape;105;p24"/>
          <p:cNvSpPr txBox="1"/>
          <p:nvPr>
            <p:ph type="title"/>
          </p:nvPr>
        </p:nvSpPr>
        <p:spPr>
          <a:xfrm>
            <a:off x="628650" y="273844"/>
            <a:ext cx="7886700" cy="8052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dk1"/>
              </a:buClr>
              <a:buSzPts val="3300"/>
              <a:buFont typeface="Open Sans SemiBold"/>
              <a:buNone/>
            </a:pPr>
            <a:r>
              <a:rPr lang="en"/>
              <a:t>Supporting Quality Instruction</a:t>
            </a:r>
            <a:endParaRPr/>
          </a:p>
        </p:txBody>
      </p:sp>
      <p:sp>
        <p:nvSpPr>
          <p:cNvPr id="106" name="Google Shape;106;p24"/>
          <p:cNvSpPr/>
          <p:nvPr/>
        </p:nvSpPr>
        <p:spPr>
          <a:xfrm>
            <a:off x="134007" y="4349156"/>
            <a:ext cx="8876100" cy="339600"/>
          </a:xfrm>
          <a:prstGeom prst="leftRightArrow">
            <a:avLst>
              <a:gd fmla="val 66657" name="adj1"/>
              <a:gd fmla="val 50000" name="adj2"/>
            </a:avLst>
          </a:prstGeom>
          <a:solidFill>
            <a:srgbClr val="E8E8E8"/>
          </a:solidFill>
          <a:ln>
            <a:noFill/>
          </a:ln>
        </p:spPr>
        <p:txBody>
          <a:bodyPr anchorCtr="0" anchor="ctr" bIns="34275" lIns="68575" spcFirstLastPara="1" rIns="68575" wrap="square" tIns="34275">
            <a:noAutofit/>
          </a:bodyPr>
          <a:lstStyle/>
          <a:p>
            <a:pPr indent="0" lvl="0" marL="0" marR="0" rtl="0" algn="ctr">
              <a:lnSpc>
                <a:spcPct val="110000"/>
              </a:lnSpc>
              <a:spcBef>
                <a:spcPts val="0"/>
              </a:spcBef>
              <a:spcAft>
                <a:spcPts val="0"/>
              </a:spcAft>
              <a:buClr>
                <a:srgbClr val="002060"/>
              </a:buClr>
              <a:buSzPts val="1200"/>
              <a:buFont typeface="Open Sans"/>
              <a:buNone/>
            </a:pPr>
            <a:r>
              <a:rPr b="1" i="0" lang="en" sz="1200" u="none" cap="none" strike="noStrike">
                <a:solidFill>
                  <a:srgbClr val="002060"/>
                </a:solidFill>
                <a:latin typeface="Open Sans"/>
                <a:ea typeface="Open Sans"/>
                <a:cs typeface="Open Sans"/>
                <a:sym typeface="Open Sans"/>
              </a:rPr>
              <a:t>Professional Learning for Teachers &amp; Leaders</a:t>
            </a:r>
            <a:endParaRPr b="1" i="0" sz="1100" u="none" cap="none" strike="noStrike">
              <a:solidFill>
                <a:srgbClr val="002060"/>
              </a:solidFill>
              <a:latin typeface="Open Sans"/>
              <a:ea typeface="Open Sans"/>
              <a:cs typeface="Open Sans"/>
              <a:sym typeface="Open Sans"/>
            </a:endParaRPr>
          </a:p>
        </p:txBody>
      </p:sp>
      <p:sp>
        <p:nvSpPr>
          <p:cNvPr id="107" name="Google Shape;107;p24"/>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p:txBody>
      </p:sp>
      <p:grpSp>
        <p:nvGrpSpPr>
          <p:cNvPr id="108" name="Google Shape;108;p24"/>
          <p:cNvGrpSpPr/>
          <p:nvPr/>
        </p:nvGrpSpPr>
        <p:grpSpPr>
          <a:xfrm>
            <a:off x="135555" y="1503501"/>
            <a:ext cx="8874455" cy="3389554"/>
            <a:chOff x="2064" y="1202678"/>
            <a:chExt cx="11832606" cy="4519405"/>
          </a:xfrm>
        </p:grpSpPr>
        <p:sp>
          <p:nvSpPr>
            <p:cNvPr id="109" name="Google Shape;109;p24"/>
            <p:cNvSpPr/>
            <p:nvPr/>
          </p:nvSpPr>
          <p:spPr>
            <a:xfrm rot="5400000">
              <a:off x="542814" y="2727877"/>
              <a:ext cx="1629000" cy="2710500"/>
            </a:xfrm>
            <a:prstGeom prst="corner">
              <a:avLst>
                <a:gd fmla="val 16120" name="adj1"/>
                <a:gd fmla="val 16110" name="adj2"/>
              </a:avLst>
            </a:prstGeom>
            <a:solidFill>
              <a:srgbClr val="E97131"/>
            </a:solidFill>
            <a:ln cap="flat" cmpd="sng" w="14300">
              <a:solidFill>
                <a:srgbClr val="E97131"/>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0" name="Google Shape;110;p24"/>
            <p:cNvSpPr/>
            <p:nvPr/>
          </p:nvSpPr>
          <p:spPr>
            <a:xfrm>
              <a:off x="288854" y="3577083"/>
              <a:ext cx="2532300" cy="2145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1" name="Google Shape;111;p24"/>
            <p:cNvSpPr txBox="1"/>
            <p:nvPr/>
          </p:nvSpPr>
          <p:spPr>
            <a:xfrm>
              <a:off x="288854" y="3577083"/>
              <a:ext cx="2532300" cy="2145000"/>
            </a:xfrm>
            <a:prstGeom prst="rect">
              <a:avLst/>
            </a:prstGeom>
            <a:noFill/>
            <a:ln>
              <a:noFill/>
            </a:ln>
          </p:spPr>
          <p:txBody>
            <a:bodyPr anchorCtr="0" anchor="t" bIns="45725" lIns="45725" spcFirstLastPara="1" rIns="45725" wrap="square" tIns="45725">
              <a:noAutofit/>
            </a:bodyPr>
            <a:lstStyle/>
            <a:p>
              <a:pPr indent="0" lvl="0" marL="0" marR="0" rtl="0" algn="l">
                <a:lnSpc>
                  <a:spcPct val="90000"/>
                </a:lnSpc>
                <a:spcBef>
                  <a:spcPts val="0"/>
                </a:spcBef>
                <a:spcAft>
                  <a:spcPts val="0"/>
                </a:spcAft>
                <a:buClr>
                  <a:srgbClr val="000000"/>
                </a:buClr>
                <a:buSzPts val="1200"/>
                <a:buFont typeface="Open Sans ExtraBold"/>
                <a:buNone/>
              </a:pPr>
              <a:r>
                <a:rPr b="0" i="0" lang="en" sz="1200" u="none" cap="none" strike="noStrike">
                  <a:solidFill>
                    <a:srgbClr val="000000"/>
                  </a:solidFill>
                  <a:latin typeface="Open Sans ExtraBold"/>
                  <a:ea typeface="Open Sans ExtraBold"/>
                  <a:cs typeface="Open Sans ExtraBold"/>
                  <a:sym typeface="Open Sans ExtraBold"/>
                </a:rPr>
                <a:t>Standards &amp; Vision</a:t>
              </a:r>
              <a:endParaRPr b="0" i="0" sz="1500" u="none" cap="none" strike="noStrike">
                <a:solidFill>
                  <a:srgbClr val="000000"/>
                </a:solidFill>
                <a:latin typeface="Open Sans ExtraBold"/>
                <a:ea typeface="Open Sans ExtraBold"/>
                <a:cs typeface="Open Sans ExtraBold"/>
                <a:sym typeface="Open Sans ExtraBold"/>
              </a:endParaRPr>
            </a:p>
            <a:p>
              <a:pPr indent="0" lvl="0" marL="0" marR="0" rtl="0" algn="l">
                <a:lnSpc>
                  <a:spcPct val="90000"/>
                </a:lnSpc>
                <a:spcBef>
                  <a:spcPts val="400"/>
                </a:spcBef>
                <a:spcAft>
                  <a:spcPts val="0"/>
                </a:spcAft>
                <a:buClr>
                  <a:srgbClr val="000000"/>
                </a:buClr>
                <a:buSzPts val="1100"/>
                <a:buFont typeface="Open Sans"/>
                <a:buNone/>
              </a:pPr>
              <a:r>
                <a:rPr b="0" i="0" lang="en" sz="1100" u="none" cap="none" strike="noStrike">
                  <a:solidFill>
                    <a:srgbClr val="000000"/>
                  </a:solidFill>
                  <a:latin typeface="Open Sans"/>
                  <a:ea typeface="Open Sans"/>
                  <a:cs typeface="Open Sans"/>
                  <a:sym typeface="Open Sans"/>
                </a:rPr>
                <a:t>Understand what students should know and be able to do by the end of the year</a:t>
              </a:r>
              <a:endParaRPr b="0" i="0" sz="1100" u="none" cap="none" strike="noStrike">
                <a:solidFill>
                  <a:srgbClr val="000000"/>
                </a:solidFill>
                <a:latin typeface="Arial"/>
                <a:ea typeface="Arial"/>
                <a:cs typeface="Arial"/>
                <a:sym typeface="Arial"/>
              </a:endParaRPr>
            </a:p>
          </p:txBody>
        </p:sp>
        <p:sp>
          <p:nvSpPr>
            <p:cNvPr id="112" name="Google Shape;112;p24"/>
            <p:cNvSpPr/>
            <p:nvPr/>
          </p:nvSpPr>
          <p:spPr>
            <a:xfrm>
              <a:off x="2220770" y="2581199"/>
              <a:ext cx="532800" cy="355200"/>
            </a:xfrm>
            <a:prstGeom prst="triangle">
              <a:avLst>
                <a:gd fmla="val 100000" name="adj"/>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3" name="Google Shape;113;p24"/>
            <p:cNvSpPr/>
            <p:nvPr/>
          </p:nvSpPr>
          <p:spPr>
            <a:xfrm rot="5400000">
              <a:off x="3581074" y="2039863"/>
              <a:ext cx="1629000" cy="2710500"/>
            </a:xfrm>
            <a:prstGeom prst="corner">
              <a:avLst>
                <a:gd fmla="val 16120" name="adj1"/>
                <a:gd fmla="val 16110" name="adj2"/>
              </a:avLst>
            </a:prstGeom>
            <a:solidFill>
              <a:srgbClr val="C8BE1E"/>
            </a:solidFill>
            <a:ln cap="flat" cmpd="sng" w="14300">
              <a:solidFill>
                <a:srgbClr val="C8BE1E"/>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4" name="Google Shape;114;p24"/>
            <p:cNvSpPr/>
            <p:nvPr/>
          </p:nvSpPr>
          <p:spPr>
            <a:xfrm>
              <a:off x="3321132" y="2873024"/>
              <a:ext cx="2536800" cy="2145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5" name="Google Shape;115;p24"/>
            <p:cNvSpPr txBox="1"/>
            <p:nvPr/>
          </p:nvSpPr>
          <p:spPr>
            <a:xfrm>
              <a:off x="3321124" y="2873035"/>
              <a:ext cx="2688300" cy="2145000"/>
            </a:xfrm>
            <a:prstGeom prst="rect">
              <a:avLst/>
            </a:prstGeom>
            <a:noFill/>
            <a:ln>
              <a:noFill/>
            </a:ln>
          </p:spPr>
          <p:txBody>
            <a:bodyPr anchorCtr="0" anchor="t" bIns="45725" lIns="45725" spcFirstLastPara="1" rIns="45725" wrap="square" tIns="45725">
              <a:noAutofit/>
            </a:bodyPr>
            <a:lstStyle/>
            <a:p>
              <a:pPr indent="0" lvl="0" marL="0" marR="0" rtl="0" algn="l">
                <a:lnSpc>
                  <a:spcPct val="90000"/>
                </a:lnSpc>
                <a:spcBef>
                  <a:spcPts val="0"/>
                </a:spcBef>
                <a:spcAft>
                  <a:spcPts val="0"/>
                </a:spcAft>
                <a:buClr>
                  <a:srgbClr val="000000"/>
                </a:buClr>
                <a:buSzPts val="1200"/>
                <a:buFont typeface="Open Sans ExtraBold"/>
                <a:buNone/>
              </a:pPr>
              <a:r>
                <a:rPr b="0" i="0" lang="en" sz="1200" u="none" cap="none" strike="noStrike">
                  <a:solidFill>
                    <a:srgbClr val="000000"/>
                  </a:solidFill>
                  <a:latin typeface="Open Sans ExtraBold"/>
                  <a:ea typeface="Open Sans ExtraBold"/>
                  <a:cs typeface="Open Sans ExtraBold"/>
                  <a:sym typeface="Open Sans ExtraBold"/>
                </a:rPr>
                <a:t>Instructional Materials</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100"/>
                <a:buFont typeface="Open Sans"/>
                <a:buNone/>
              </a:pPr>
              <a:r>
                <a:rPr b="0" i="0" lang="en" sz="1100" u="none" cap="none" strike="noStrike">
                  <a:solidFill>
                    <a:srgbClr val="000000"/>
                  </a:solidFill>
                  <a:latin typeface="Open Sans"/>
                  <a:ea typeface="Open Sans"/>
                  <a:cs typeface="Open Sans"/>
                  <a:sym typeface="Open Sans"/>
                </a:rPr>
                <a:t>Select materials that are aligned to the expectations of the standards and vision</a:t>
              </a:r>
              <a:endParaRPr b="0" i="0" sz="1100" u="none" cap="none" strike="noStrike">
                <a:solidFill>
                  <a:srgbClr val="000000"/>
                </a:solidFill>
                <a:latin typeface="Arial"/>
                <a:ea typeface="Arial"/>
                <a:cs typeface="Arial"/>
                <a:sym typeface="Arial"/>
              </a:endParaRPr>
            </a:p>
          </p:txBody>
        </p:sp>
        <p:sp>
          <p:nvSpPr>
            <p:cNvPr id="116" name="Google Shape;116;p24"/>
            <p:cNvSpPr/>
            <p:nvPr/>
          </p:nvSpPr>
          <p:spPr>
            <a:xfrm>
              <a:off x="5259031" y="1897793"/>
              <a:ext cx="532800" cy="355200"/>
            </a:xfrm>
            <a:prstGeom prst="triangle">
              <a:avLst>
                <a:gd fmla="val 100000" name="adj"/>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7" name="Google Shape;117;p24"/>
            <p:cNvSpPr/>
            <p:nvPr/>
          </p:nvSpPr>
          <p:spPr>
            <a:xfrm rot="5400000">
              <a:off x="6619335" y="1351849"/>
              <a:ext cx="1629000" cy="2710500"/>
            </a:xfrm>
            <a:prstGeom prst="corner">
              <a:avLst>
                <a:gd fmla="val 16120" name="adj1"/>
                <a:gd fmla="val 16110" name="adj2"/>
              </a:avLst>
            </a:prstGeom>
            <a:solidFill>
              <a:srgbClr val="55971D"/>
            </a:solidFill>
            <a:ln cap="flat" cmpd="sng" w="14300">
              <a:solidFill>
                <a:srgbClr val="55971D"/>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8" name="Google Shape;118;p24"/>
            <p:cNvSpPr/>
            <p:nvPr/>
          </p:nvSpPr>
          <p:spPr>
            <a:xfrm>
              <a:off x="6369842" y="2179820"/>
              <a:ext cx="2536800" cy="2145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9" name="Google Shape;119;p24"/>
            <p:cNvSpPr txBox="1"/>
            <p:nvPr/>
          </p:nvSpPr>
          <p:spPr>
            <a:xfrm>
              <a:off x="6369842" y="2179820"/>
              <a:ext cx="2536800" cy="2145000"/>
            </a:xfrm>
            <a:prstGeom prst="rect">
              <a:avLst/>
            </a:prstGeom>
            <a:noFill/>
            <a:ln>
              <a:noFill/>
            </a:ln>
          </p:spPr>
          <p:txBody>
            <a:bodyPr anchorCtr="0" anchor="t" bIns="45725" lIns="45725" spcFirstLastPara="1" rIns="45725" wrap="square" tIns="45725">
              <a:noAutofit/>
            </a:bodyPr>
            <a:lstStyle/>
            <a:p>
              <a:pPr indent="0" lvl="0" marL="0" marR="0" rtl="0" algn="l">
                <a:lnSpc>
                  <a:spcPct val="90000"/>
                </a:lnSpc>
                <a:spcBef>
                  <a:spcPts val="0"/>
                </a:spcBef>
                <a:spcAft>
                  <a:spcPts val="0"/>
                </a:spcAft>
                <a:buClr>
                  <a:srgbClr val="000000"/>
                </a:buClr>
                <a:buSzPts val="1200"/>
                <a:buFont typeface="Open Sans ExtraBold"/>
                <a:buNone/>
              </a:pPr>
              <a:r>
                <a:rPr b="0" i="0" lang="en" sz="1200" u="none" cap="none" strike="noStrike">
                  <a:solidFill>
                    <a:srgbClr val="000000"/>
                  </a:solidFill>
                  <a:latin typeface="Open Sans ExtraBold"/>
                  <a:ea typeface="Open Sans ExtraBold"/>
                  <a:cs typeface="Open Sans ExtraBold"/>
                  <a:sym typeface="Open Sans ExtraBold"/>
                </a:rPr>
                <a:t>Implementation</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100"/>
                <a:buFont typeface="Open Sans"/>
                <a:buNone/>
              </a:pPr>
              <a:r>
                <a:rPr b="0" i="0" lang="en" sz="1100" u="none" cap="none" strike="noStrike">
                  <a:solidFill>
                    <a:srgbClr val="000000"/>
                  </a:solidFill>
                  <a:latin typeface="Open Sans"/>
                  <a:ea typeface="Open Sans"/>
                  <a:cs typeface="Open Sans"/>
                  <a:sym typeface="Open Sans"/>
                </a:rPr>
                <a:t>Establish and maintain conditions that enable teachers to use materials    in service of the vision</a:t>
              </a:r>
              <a:endParaRPr b="0" i="0" sz="1100" u="none" cap="none" strike="noStrike">
                <a:solidFill>
                  <a:srgbClr val="000000"/>
                </a:solidFill>
                <a:latin typeface="Arial"/>
                <a:ea typeface="Arial"/>
                <a:cs typeface="Arial"/>
                <a:sym typeface="Arial"/>
              </a:endParaRPr>
            </a:p>
          </p:txBody>
        </p:sp>
        <p:sp>
          <p:nvSpPr>
            <p:cNvPr id="120" name="Google Shape;120;p24"/>
            <p:cNvSpPr/>
            <p:nvPr/>
          </p:nvSpPr>
          <p:spPr>
            <a:xfrm>
              <a:off x="8297292" y="1202678"/>
              <a:ext cx="532800" cy="355200"/>
            </a:xfrm>
            <a:prstGeom prst="triangle">
              <a:avLst>
                <a:gd fmla="val 100000" name="adj"/>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1" name="Google Shape;121;p24"/>
            <p:cNvSpPr/>
            <p:nvPr/>
          </p:nvSpPr>
          <p:spPr>
            <a:xfrm rot="5400000">
              <a:off x="9657596" y="663835"/>
              <a:ext cx="1629000" cy="2710500"/>
            </a:xfrm>
            <a:prstGeom prst="corner">
              <a:avLst>
                <a:gd fmla="val 16120" name="adj1"/>
                <a:gd fmla="val 16110" name="adj2"/>
              </a:avLst>
            </a:prstGeom>
            <a:solidFill>
              <a:srgbClr val="002060"/>
            </a:solidFill>
            <a:ln cap="flat" cmpd="sng" w="14300">
              <a:solidFill>
                <a:srgbClr val="002060"/>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2" name="Google Shape;122;p24"/>
            <p:cNvSpPr/>
            <p:nvPr/>
          </p:nvSpPr>
          <p:spPr>
            <a:xfrm>
              <a:off x="9387870" y="1473659"/>
              <a:ext cx="2446800" cy="2145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3" name="Google Shape;123;p24"/>
            <p:cNvSpPr txBox="1"/>
            <p:nvPr/>
          </p:nvSpPr>
          <p:spPr>
            <a:xfrm>
              <a:off x="9387870" y="1473659"/>
              <a:ext cx="2446800" cy="2145000"/>
            </a:xfrm>
            <a:prstGeom prst="rect">
              <a:avLst/>
            </a:prstGeom>
            <a:noFill/>
            <a:ln>
              <a:noFill/>
            </a:ln>
          </p:spPr>
          <p:txBody>
            <a:bodyPr anchorCtr="0" anchor="t" bIns="45725" lIns="45725" spcFirstLastPara="1" rIns="45725" wrap="square" tIns="45725">
              <a:noAutofit/>
            </a:bodyPr>
            <a:lstStyle/>
            <a:p>
              <a:pPr indent="0" lvl="0" marL="0" marR="0" rtl="0" algn="l">
                <a:lnSpc>
                  <a:spcPct val="90000"/>
                </a:lnSpc>
                <a:spcBef>
                  <a:spcPts val="0"/>
                </a:spcBef>
                <a:spcAft>
                  <a:spcPts val="0"/>
                </a:spcAft>
                <a:buClr>
                  <a:srgbClr val="000000"/>
                </a:buClr>
                <a:buSzPts val="1200"/>
                <a:buFont typeface="Open Sans ExtraBold"/>
                <a:buNone/>
              </a:pPr>
              <a:r>
                <a:rPr b="0" i="0" lang="en" sz="1200" u="none" cap="none" strike="noStrike">
                  <a:solidFill>
                    <a:srgbClr val="000000"/>
                  </a:solidFill>
                  <a:latin typeface="Open Sans ExtraBold"/>
                  <a:ea typeface="Open Sans ExtraBold"/>
                  <a:cs typeface="Open Sans ExtraBold"/>
                  <a:sym typeface="Open Sans ExtraBold"/>
                </a:rPr>
                <a:t>Quality Instruction</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100"/>
                <a:buFont typeface="Open Sans"/>
                <a:buNone/>
              </a:pPr>
              <a:r>
                <a:rPr b="0" i="0" lang="en" sz="1100" u="none" cap="none" strike="noStrike">
                  <a:solidFill>
                    <a:srgbClr val="000000"/>
                  </a:solidFill>
                  <a:latin typeface="Open Sans"/>
                  <a:ea typeface="Open Sans"/>
                  <a:cs typeface="Open Sans"/>
                  <a:sym typeface="Open Sans"/>
                </a:rPr>
                <a:t>Facilitate instruction that reflects high expectations and meaningfully engages all  students with standards-aligned materials</a:t>
              </a:r>
              <a:endParaRPr b="0" i="0" sz="11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2"/>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Considerations </a:t>
            </a:r>
            <a:endParaRPr/>
          </a:p>
        </p:txBody>
      </p:sp>
      <p:sp>
        <p:nvSpPr>
          <p:cNvPr id="301" name="Google Shape;301;p42"/>
          <p:cNvSpPr txBox="1"/>
          <p:nvPr>
            <p:ph idx="1" type="body"/>
          </p:nvPr>
        </p:nvSpPr>
        <p:spPr>
          <a:xfrm>
            <a:off x="311700" y="1152475"/>
            <a:ext cx="7411800" cy="3416400"/>
          </a:xfrm>
          <a:prstGeom prst="rect">
            <a:avLst/>
          </a:prstGeom>
        </p:spPr>
        <p:txBody>
          <a:bodyPr anchorCtr="0" anchor="t" bIns="34275" lIns="68575" spcFirstLastPara="1" rIns="68575" wrap="square" tIns="34275">
            <a:normAutofit/>
          </a:bodyPr>
          <a:lstStyle/>
          <a:p>
            <a:pPr indent="-342900" lvl="0" marL="457200" rtl="0" algn="l">
              <a:lnSpc>
                <a:spcPct val="107916"/>
              </a:lnSpc>
              <a:spcBef>
                <a:spcPts val="0"/>
              </a:spcBef>
              <a:spcAft>
                <a:spcPts val="0"/>
              </a:spcAft>
              <a:buClr>
                <a:srgbClr val="000000"/>
              </a:buClr>
              <a:buSzPts val="1800"/>
              <a:buFont typeface="Open Sans Light"/>
              <a:buChar char="✔"/>
            </a:pPr>
            <a:r>
              <a:rPr lang="en" sz="1800">
                <a:solidFill>
                  <a:srgbClr val="000000"/>
                </a:solidFill>
              </a:rPr>
              <a:t>Use the publisher-provided alignment documentation, along with the third party reviews from EdReports and/or NGSS Design Badge, as information in your instructional materials selection process. </a:t>
            </a:r>
            <a:endParaRPr sz="1800">
              <a:solidFill>
                <a:srgbClr val="000000"/>
              </a:solidFill>
            </a:endParaRPr>
          </a:p>
          <a:p>
            <a:pPr indent="-342900" lvl="0" marL="457200" rtl="0" algn="l">
              <a:lnSpc>
                <a:spcPct val="107916"/>
              </a:lnSpc>
              <a:spcBef>
                <a:spcPts val="500"/>
              </a:spcBef>
              <a:spcAft>
                <a:spcPts val="0"/>
              </a:spcAft>
              <a:buClr>
                <a:srgbClr val="000000"/>
              </a:buClr>
              <a:buSzPts val="1800"/>
              <a:buFont typeface="Open Sans"/>
              <a:buChar char="✔"/>
            </a:pPr>
            <a:r>
              <a:rPr lang="en" sz="1800">
                <a:solidFill>
                  <a:srgbClr val="000000"/>
                </a:solidFill>
              </a:rPr>
              <a:t>A publisher may be able to provide documentation of the </a:t>
            </a:r>
            <a:r>
              <a:rPr i="1" lang="en" sz="1800">
                <a:solidFill>
                  <a:srgbClr val="000000"/>
                </a:solidFill>
              </a:rPr>
              <a:t>alignment to the standards</a:t>
            </a:r>
            <a:r>
              <a:rPr lang="en" sz="1800">
                <a:solidFill>
                  <a:srgbClr val="000000"/>
                </a:solidFill>
              </a:rPr>
              <a:t>, but EdReports and NGSS Design Badge highlight </a:t>
            </a:r>
            <a:r>
              <a:rPr i="1" lang="en" sz="1800">
                <a:solidFill>
                  <a:srgbClr val="000000"/>
                </a:solidFill>
              </a:rPr>
              <a:t>differences in</a:t>
            </a:r>
            <a:r>
              <a:rPr lang="en" sz="1800">
                <a:solidFill>
                  <a:srgbClr val="000000"/>
                </a:solidFill>
              </a:rPr>
              <a:t> </a:t>
            </a:r>
            <a:r>
              <a:rPr i="1" lang="en" sz="1800">
                <a:solidFill>
                  <a:srgbClr val="000000"/>
                </a:solidFill>
              </a:rPr>
              <a:t>quality</a:t>
            </a:r>
            <a:r>
              <a:rPr lang="en" sz="1800">
                <a:solidFill>
                  <a:srgbClr val="000000"/>
                </a:solidFill>
              </a:rPr>
              <a:t> and help identify gaps in curriculum materials. </a:t>
            </a:r>
            <a:endParaRPr sz="1800">
              <a:solidFill>
                <a:srgbClr val="000000"/>
              </a:solidFill>
            </a:endParaRPr>
          </a:p>
          <a:p>
            <a:pPr indent="-342900" lvl="0" marL="457200" rtl="0" algn="l">
              <a:lnSpc>
                <a:spcPct val="107916"/>
              </a:lnSpc>
              <a:spcBef>
                <a:spcPts val="500"/>
              </a:spcBef>
              <a:spcAft>
                <a:spcPts val="500"/>
              </a:spcAft>
              <a:buClr>
                <a:srgbClr val="000000"/>
              </a:buClr>
              <a:buSzPts val="1800"/>
              <a:buFont typeface="Open Sans Light"/>
              <a:buChar char="✔"/>
            </a:pPr>
            <a:r>
              <a:rPr lang="en" sz="1800">
                <a:solidFill>
                  <a:srgbClr val="000000"/>
                </a:solidFill>
              </a:rPr>
              <a:t>Standards-aligned </a:t>
            </a:r>
            <a:r>
              <a:rPr i="1" lang="en" sz="1800">
                <a:solidFill>
                  <a:srgbClr val="000000"/>
                </a:solidFill>
              </a:rPr>
              <a:t>materials</a:t>
            </a:r>
            <a:r>
              <a:rPr lang="en" sz="1800">
                <a:solidFill>
                  <a:srgbClr val="000000"/>
                </a:solidFill>
              </a:rPr>
              <a:t> may not always translate to standards-aligned, grade level classroom </a:t>
            </a:r>
            <a:r>
              <a:rPr i="1" lang="en" sz="1800">
                <a:solidFill>
                  <a:srgbClr val="000000"/>
                </a:solidFill>
              </a:rPr>
              <a:t>instruction</a:t>
            </a:r>
            <a:endParaRPr sz="18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3"/>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NGSS </a:t>
            </a:r>
            <a:r>
              <a:rPr lang="en" u="sng"/>
              <a:t>Designed </a:t>
            </a:r>
            <a:r>
              <a:rPr lang="en"/>
              <a:t>Science Materials</a:t>
            </a:r>
            <a:endParaRPr/>
          </a:p>
        </p:txBody>
      </p:sp>
      <p:sp>
        <p:nvSpPr>
          <p:cNvPr id="307" name="Google Shape;307;p43"/>
          <p:cNvSpPr txBox="1"/>
          <p:nvPr>
            <p:ph idx="1" type="body"/>
          </p:nvPr>
        </p:nvSpPr>
        <p:spPr>
          <a:xfrm>
            <a:off x="311700" y="1017725"/>
            <a:ext cx="7411800" cy="3416400"/>
          </a:xfrm>
          <a:prstGeom prst="rect">
            <a:avLst/>
          </a:prstGeom>
        </p:spPr>
        <p:txBody>
          <a:bodyPr anchorCtr="0" anchor="t" bIns="34275" lIns="68575" spcFirstLastPara="1" rIns="68575" wrap="square" tIns="34275">
            <a:normAutofit lnSpcReduction="10000"/>
          </a:bodyPr>
          <a:lstStyle/>
          <a:p>
            <a:pPr indent="-361950" lvl="0" marL="457200" rtl="0" algn="l">
              <a:spcBef>
                <a:spcPts val="500"/>
              </a:spcBef>
              <a:spcAft>
                <a:spcPts val="0"/>
              </a:spcAft>
              <a:buSzPts val="2100"/>
              <a:buChar char="∙"/>
            </a:pPr>
            <a:r>
              <a:rPr lang="en"/>
              <a:t>Intentionally designed as a whole learning experience to support student sensemaking</a:t>
            </a:r>
            <a:endParaRPr/>
          </a:p>
          <a:p>
            <a:pPr indent="0" lvl="0" marL="457200" rtl="0" algn="l">
              <a:spcBef>
                <a:spcPts val="500"/>
              </a:spcBef>
              <a:spcAft>
                <a:spcPts val="0"/>
              </a:spcAft>
              <a:buNone/>
            </a:pPr>
            <a:r>
              <a:t/>
            </a:r>
            <a:endParaRPr/>
          </a:p>
          <a:p>
            <a:pPr indent="-361950" lvl="0" marL="457200" rtl="0" algn="l">
              <a:spcBef>
                <a:spcPts val="800"/>
              </a:spcBef>
              <a:spcAft>
                <a:spcPts val="0"/>
              </a:spcAft>
              <a:buClr>
                <a:schemeClr val="dk1"/>
              </a:buClr>
              <a:buSzPts val="2100"/>
              <a:buChar char="∙"/>
            </a:pPr>
            <a:r>
              <a:rPr lang="en" sz="2100"/>
              <a:t>More than a “text book” </a:t>
            </a:r>
            <a:endParaRPr sz="2100"/>
          </a:p>
          <a:p>
            <a:pPr indent="-342900" lvl="1" marL="914400" rtl="0" algn="l">
              <a:spcBef>
                <a:spcPts val="0"/>
              </a:spcBef>
              <a:spcAft>
                <a:spcPts val="0"/>
              </a:spcAft>
              <a:buSzPts val="1800"/>
              <a:buChar char="∙"/>
            </a:pPr>
            <a:r>
              <a:rPr lang="en"/>
              <a:t>Usually (not all) includes lesson plans, lesson slides, procedures for investigations, handouts, etc. </a:t>
            </a:r>
            <a:endParaRPr/>
          </a:p>
          <a:p>
            <a:pPr indent="0" lvl="0" marL="914400" rtl="0" algn="l">
              <a:spcBef>
                <a:spcPts val="500"/>
              </a:spcBef>
              <a:spcAft>
                <a:spcPts val="0"/>
              </a:spcAft>
              <a:buNone/>
            </a:pPr>
            <a:r>
              <a:t/>
            </a:r>
            <a:endParaRPr/>
          </a:p>
          <a:p>
            <a:pPr indent="-361950" lvl="0" marL="457200" rtl="0" algn="l">
              <a:spcBef>
                <a:spcPts val="500"/>
              </a:spcBef>
              <a:spcAft>
                <a:spcPts val="0"/>
              </a:spcAft>
              <a:buSzPts val="2100"/>
              <a:buChar char="∙"/>
            </a:pPr>
            <a:r>
              <a:rPr lang="en"/>
              <a:t>Intentionally embed and assess all three dimensions of the standards</a:t>
            </a:r>
            <a:endParaRPr/>
          </a:p>
          <a:p>
            <a:pPr indent="-342900" lvl="1" marL="914400" rtl="0" algn="l">
              <a:spcBef>
                <a:spcPts val="0"/>
              </a:spcBef>
              <a:spcAft>
                <a:spcPts val="0"/>
              </a:spcAft>
              <a:buSzPts val="1800"/>
              <a:buChar char="∙"/>
            </a:pPr>
            <a:r>
              <a:rPr lang="en"/>
              <a:t>SEPs, DCIs, and CCCs</a:t>
            </a:r>
            <a:endParaRPr/>
          </a:p>
          <a:p>
            <a:pPr indent="-361950" lvl="0" marL="457200" rtl="0" algn="l">
              <a:spcBef>
                <a:spcPts val="0"/>
              </a:spcBef>
              <a:spcAft>
                <a:spcPts val="0"/>
              </a:spcAft>
              <a:buSzPts val="2100"/>
              <a:buChar char="∙"/>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4"/>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3rd Party Reviews</a:t>
            </a:r>
            <a:endParaRPr/>
          </a:p>
        </p:txBody>
      </p:sp>
      <p:sp>
        <p:nvSpPr>
          <p:cNvPr id="313" name="Google Shape;313;p44"/>
          <p:cNvSpPr txBox="1"/>
          <p:nvPr>
            <p:ph idx="1" type="body"/>
          </p:nvPr>
        </p:nvSpPr>
        <p:spPr>
          <a:xfrm>
            <a:off x="311700" y="1152475"/>
            <a:ext cx="7411800" cy="572700"/>
          </a:xfrm>
          <a:prstGeom prst="rect">
            <a:avLst/>
          </a:prstGeom>
        </p:spPr>
        <p:txBody>
          <a:bodyPr anchorCtr="0" anchor="t" bIns="34275" lIns="68575" spcFirstLastPara="1" rIns="68575" wrap="square" tIns="34275">
            <a:normAutofit fontScale="62500" lnSpcReduction="20000"/>
          </a:bodyPr>
          <a:lstStyle/>
          <a:p>
            <a:pPr indent="-292100" lvl="0" marL="457200" rtl="0" algn="l">
              <a:lnSpc>
                <a:spcPct val="107916"/>
              </a:lnSpc>
              <a:spcBef>
                <a:spcPts val="0"/>
              </a:spcBef>
              <a:spcAft>
                <a:spcPts val="0"/>
              </a:spcAft>
              <a:buClr>
                <a:srgbClr val="000000"/>
              </a:buClr>
              <a:buSzPct val="100000"/>
              <a:buFont typeface="Open Sans"/>
              <a:buChar char="✔"/>
            </a:pPr>
            <a:r>
              <a:rPr lang="en" sz="1600">
                <a:solidFill>
                  <a:srgbClr val="000000"/>
                </a:solidFill>
              </a:rPr>
              <a:t>A publisher may be able to provide documentation of the </a:t>
            </a:r>
            <a:r>
              <a:rPr i="1" lang="en" sz="1600">
                <a:solidFill>
                  <a:srgbClr val="000000"/>
                </a:solidFill>
              </a:rPr>
              <a:t>alignment to the standards</a:t>
            </a:r>
            <a:r>
              <a:rPr lang="en" sz="1600">
                <a:solidFill>
                  <a:srgbClr val="000000"/>
                </a:solidFill>
              </a:rPr>
              <a:t>, but EdReports and NGSS Design Badge highlight </a:t>
            </a:r>
            <a:r>
              <a:rPr i="1" lang="en" sz="1600">
                <a:solidFill>
                  <a:srgbClr val="000000"/>
                </a:solidFill>
              </a:rPr>
              <a:t>differences in</a:t>
            </a:r>
            <a:r>
              <a:rPr lang="en" sz="1600">
                <a:solidFill>
                  <a:srgbClr val="000000"/>
                </a:solidFill>
              </a:rPr>
              <a:t> </a:t>
            </a:r>
            <a:r>
              <a:rPr i="1" lang="en" sz="1600">
                <a:solidFill>
                  <a:srgbClr val="000000"/>
                </a:solidFill>
              </a:rPr>
              <a:t>quality</a:t>
            </a:r>
            <a:r>
              <a:rPr lang="en" sz="1600">
                <a:solidFill>
                  <a:srgbClr val="000000"/>
                </a:solidFill>
              </a:rPr>
              <a:t> and help identify gaps in curriculum materials. </a:t>
            </a:r>
            <a:endParaRPr sz="1600">
              <a:solidFill>
                <a:srgbClr val="000000"/>
              </a:solidFill>
            </a:endParaRPr>
          </a:p>
          <a:p>
            <a:pPr indent="-292100" lvl="0" marL="457200" rtl="0" algn="l">
              <a:lnSpc>
                <a:spcPct val="107916"/>
              </a:lnSpc>
              <a:spcBef>
                <a:spcPts val="500"/>
              </a:spcBef>
              <a:spcAft>
                <a:spcPts val="500"/>
              </a:spcAft>
              <a:buClr>
                <a:srgbClr val="000000"/>
              </a:buClr>
              <a:buSzPct val="100000"/>
              <a:buFont typeface="Open Sans Light"/>
              <a:buChar char="✔"/>
            </a:pPr>
            <a:r>
              <a:rPr lang="en" sz="1600">
                <a:solidFill>
                  <a:srgbClr val="000000"/>
                </a:solidFill>
              </a:rPr>
              <a:t>Standards-aligned </a:t>
            </a:r>
            <a:r>
              <a:rPr i="1" lang="en" sz="1600">
                <a:solidFill>
                  <a:srgbClr val="000000"/>
                </a:solidFill>
              </a:rPr>
              <a:t>materials</a:t>
            </a:r>
            <a:r>
              <a:rPr lang="en" sz="1600">
                <a:solidFill>
                  <a:srgbClr val="000000"/>
                </a:solidFill>
              </a:rPr>
              <a:t> may not always translate to standards-aligned, grade level classroom </a:t>
            </a:r>
            <a:r>
              <a:rPr i="1" lang="en" sz="1600">
                <a:solidFill>
                  <a:srgbClr val="000000"/>
                </a:solidFill>
              </a:rPr>
              <a:t>instruction</a:t>
            </a:r>
            <a:endParaRPr sz="1900"/>
          </a:p>
        </p:txBody>
      </p:sp>
      <p:sp>
        <p:nvSpPr>
          <p:cNvPr id="314" name="Google Shape;314;p44"/>
          <p:cNvSpPr txBox="1"/>
          <p:nvPr>
            <p:ph idx="1" type="body"/>
          </p:nvPr>
        </p:nvSpPr>
        <p:spPr>
          <a:xfrm>
            <a:off x="388625" y="2620200"/>
            <a:ext cx="3713700" cy="2523300"/>
          </a:xfrm>
          <a:prstGeom prst="rect">
            <a:avLst/>
          </a:prstGeom>
        </p:spPr>
        <p:txBody>
          <a:bodyPr anchorCtr="0" anchor="t" bIns="34275" lIns="68575" spcFirstLastPara="1" rIns="68575" wrap="square" tIns="34275">
            <a:normAutofit/>
          </a:bodyPr>
          <a:lstStyle/>
          <a:p>
            <a:pPr indent="0" lvl="0" marL="0" rtl="0" algn="l">
              <a:spcBef>
                <a:spcPts val="500"/>
              </a:spcBef>
              <a:spcAft>
                <a:spcPts val="0"/>
              </a:spcAft>
              <a:buNone/>
            </a:pPr>
            <a:r>
              <a:rPr b="1" lang="en">
                <a:latin typeface="Open Sans"/>
                <a:ea typeface="Open Sans"/>
                <a:cs typeface="Open Sans"/>
                <a:sym typeface="Open Sans"/>
              </a:rPr>
              <a:t>EdReports (</a:t>
            </a:r>
            <a:r>
              <a:rPr b="1" lang="en" u="sng">
                <a:solidFill>
                  <a:schemeClr val="hlink"/>
                </a:solidFill>
                <a:latin typeface="Open Sans"/>
                <a:ea typeface="Open Sans"/>
                <a:cs typeface="Open Sans"/>
                <a:sym typeface="Open Sans"/>
                <a:hlinkClick r:id="rId3"/>
              </a:rPr>
              <a:t>LINK</a:t>
            </a:r>
            <a:r>
              <a:rPr b="1" lang="en">
                <a:latin typeface="Open Sans"/>
                <a:ea typeface="Open Sans"/>
                <a:cs typeface="Open Sans"/>
                <a:sym typeface="Open Sans"/>
              </a:rPr>
              <a:t>)</a:t>
            </a:r>
            <a:endParaRPr b="1">
              <a:latin typeface="Open Sans"/>
              <a:ea typeface="Open Sans"/>
              <a:cs typeface="Open Sans"/>
              <a:sym typeface="Open Sans"/>
            </a:endParaRPr>
          </a:p>
          <a:p>
            <a:pPr indent="0" lvl="0" marL="0" rtl="0" algn="l">
              <a:spcBef>
                <a:spcPts val="500"/>
              </a:spcBef>
              <a:spcAft>
                <a:spcPts val="0"/>
              </a:spcAft>
              <a:buNone/>
            </a:pPr>
            <a:r>
              <a:rPr i="1" lang="en" sz="1800"/>
              <a:t>Reviews full curriculums</a:t>
            </a:r>
            <a:endParaRPr i="1" sz="1800"/>
          </a:p>
          <a:p>
            <a:pPr indent="-323850" lvl="0" marL="457200" rtl="0" algn="l">
              <a:spcBef>
                <a:spcPts val="500"/>
              </a:spcBef>
              <a:spcAft>
                <a:spcPts val="0"/>
              </a:spcAft>
              <a:buSzPts val="1500"/>
              <a:buChar char="∙"/>
            </a:pPr>
            <a:r>
              <a:rPr lang="en" sz="1500"/>
              <a:t>Designed for NGSS (Next Generation Science Standards),</a:t>
            </a:r>
            <a:endParaRPr sz="1500"/>
          </a:p>
          <a:p>
            <a:pPr indent="-323850" lvl="0" marL="457200" rtl="0" algn="l">
              <a:spcBef>
                <a:spcPts val="0"/>
              </a:spcBef>
              <a:spcAft>
                <a:spcPts val="0"/>
              </a:spcAft>
              <a:buSzPts val="1500"/>
              <a:buChar char="∙"/>
            </a:pPr>
            <a:r>
              <a:rPr lang="en" sz="1500"/>
              <a:t>Coherence and Scope, and</a:t>
            </a:r>
            <a:endParaRPr sz="1500"/>
          </a:p>
          <a:p>
            <a:pPr indent="-323850" lvl="0" marL="457200" rtl="0" algn="l">
              <a:spcBef>
                <a:spcPts val="0"/>
              </a:spcBef>
              <a:spcAft>
                <a:spcPts val="0"/>
              </a:spcAft>
              <a:buSzPts val="1500"/>
              <a:buChar char="∙"/>
            </a:pPr>
            <a:r>
              <a:rPr lang="en" sz="1500"/>
              <a:t>Usability.</a:t>
            </a:r>
            <a:endParaRPr sz="1500"/>
          </a:p>
          <a:p>
            <a:pPr indent="0" lvl="0" marL="0" rtl="0" algn="l">
              <a:spcBef>
                <a:spcPts val="500"/>
              </a:spcBef>
              <a:spcAft>
                <a:spcPts val="500"/>
              </a:spcAft>
              <a:buNone/>
            </a:pPr>
            <a:r>
              <a:t/>
            </a:r>
            <a:endParaRPr/>
          </a:p>
        </p:txBody>
      </p:sp>
      <p:sp>
        <p:nvSpPr>
          <p:cNvPr id="315" name="Google Shape;315;p44"/>
          <p:cNvSpPr txBox="1"/>
          <p:nvPr>
            <p:ph idx="1" type="body"/>
          </p:nvPr>
        </p:nvSpPr>
        <p:spPr>
          <a:xfrm>
            <a:off x="4086725" y="2620200"/>
            <a:ext cx="3713700" cy="2523300"/>
          </a:xfrm>
          <a:prstGeom prst="rect">
            <a:avLst/>
          </a:prstGeom>
        </p:spPr>
        <p:txBody>
          <a:bodyPr anchorCtr="0" anchor="t" bIns="34275" lIns="68575" spcFirstLastPara="1" rIns="68575" wrap="square" tIns="34275">
            <a:normAutofit/>
          </a:bodyPr>
          <a:lstStyle/>
          <a:p>
            <a:pPr indent="0" lvl="0" marL="0" rtl="0" algn="l">
              <a:spcBef>
                <a:spcPts val="500"/>
              </a:spcBef>
              <a:spcAft>
                <a:spcPts val="0"/>
              </a:spcAft>
              <a:buNone/>
            </a:pPr>
            <a:r>
              <a:rPr b="1" lang="en">
                <a:latin typeface="Open Sans"/>
                <a:ea typeface="Open Sans"/>
                <a:cs typeface="Open Sans"/>
                <a:sym typeface="Open Sans"/>
              </a:rPr>
              <a:t>NGSS Design Badge (</a:t>
            </a:r>
            <a:r>
              <a:rPr b="1" lang="en" u="sng">
                <a:solidFill>
                  <a:schemeClr val="hlink"/>
                </a:solidFill>
                <a:latin typeface="Open Sans"/>
                <a:ea typeface="Open Sans"/>
                <a:cs typeface="Open Sans"/>
                <a:sym typeface="Open Sans"/>
                <a:hlinkClick r:id="rId4"/>
              </a:rPr>
              <a:t>LINK</a:t>
            </a:r>
            <a:r>
              <a:rPr b="1" lang="en">
                <a:latin typeface="Open Sans"/>
                <a:ea typeface="Open Sans"/>
                <a:cs typeface="Open Sans"/>
                <a:sym typeface="Open Sans"/>
              </a:rPr>
              <a:t>) </a:t>
            </a:r>
            <a:endParaRPr b="1">
              <a:latin typeface="Open Sans"/>
              <a:ea typeface="Open Sans"/>
              <a:cs typeface="Open Sans"/>
              <a:sym typeface="Open Sans"/>
            </a:endParaRPr>
          </a:p>
          <a:p>
            <a:pPr indent="0" lvl="0" marL="0" rtl="0" algn="l">
              <a:spcBef>
                <a:spcPts val="500"/>
              </a:spcBef>
              <a:spcAft>
                <a:spcPts val="0"/>
              </a:spcAft>
              <a:buNone/>
            </a:pPr>
            <a:r>
              <a:rPr i="1" lang="en" sz="1800"/>
              <a:t>Review units</a:t>
            </a:r>
            <a:endParaRPr i="1" sz="1800"/>
          </a:p>
          <a:p>
            <a:pPr indent="-323850" lvl="0" marL="457200" rtl="0" algn="l">
              <a:spcBef>
                <a:spcPts val="500"/>
              </a:spcBef>
              <a:spcAft>
                <a:spcPts val="0"/>
              </a:spcAft>
              <a:buClr>
                <a:schemeClr val="dk1"/>
              </a:buClr>
              <a:buSzPts val="1500"/>
              <a:buChar char="∙"/>
            </a:pPr>
            <a:r>
              <a:rPr lang="en" sz="1500"/>
              <a:t>3D Design,</a:t>
            </a:r>
            <a:endParaRPr sz="1500"/>
          </a:p>
          <a:p>
            <a:pPr indent="-323850" lvl="0" marL="457200" rtl="0" algn="l">
              <a:spcBef>
                <a:spcPts val="0"/>
              </a:spcBef>
              <a:spcAft>
                <a:spcPts val="0"/>
              </a:spcAft>
              <a:buClr>
                <a:schemeClr val="dk1"/>
              </a:buClr>
              <a:buSzPts val="1500"/>
              <a:buChar char="∙"/>
            </a:pPr>
            <a:r>
              <a:rPr lang="en" sz="1500"/>
              <a:t>Instructional Supports, and</a:t>
            </a:r>
            <a:endParaRPr sz="1500"/>
          </a:p>
          <a:p>
            <a:pPr indent="-323850" lvl="0" marL="457200" rtl="0" algn="l">
              <a:spcBef>
                <a:spcPts val="0"/>
              </a:spcBef>
              <a:spcAft>
                <a:spcPts val="0"/>
              </a:spcAft>
              <a:buClr>
                <a:schemeClr val="dk1"/>
              </a:buClr>
              <a:buSzPts val="1500"/>
              <a:buChar char="∙"/>
            </a:pPr>
            <a:r>
              <a:rPr lang="en" sz="1500"/>
              <a:t>Monitoring Student Progress.</a:t>
            </a:r>
            <a:endParaRPr sz="1500"/>
          </a:p>
          <a:p>
            <a:pPr indent="0" lvl="0" marL="457200" rtl="0" algn="l">
              <a:spcBef>
                <a:spcPts val="500"/>
              </a:spcBef>
              <a:spcAft>
                <a:spcPts val="5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5"/>
          <p:cNvSpPr txBox="1"/>
          <p:nvPr>
            <p:ph type="title"/>
          </p:nvPr>
        </p:nvSpPr>
        <p:spPr>
          <a:xfrm>
            <a:off x="311700" y="445025"/>
            <a:ext cx="8832300" cy="572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SzPts val="990"/>
              <a:buNone/>
            </a:pPr>
            <a:r>
              <a:rPr lang="en" sz="2570"/>
              <a:t>Alignment of 3rd party reviews &amp; KSDE Science Vision</a:t>
            </a:r>
            <a:endParaRPr sz="2570"/>
          </a:p>
        </p:txBody>
      </p:sp>
      <p:pic>
        <p:nvPicPr>
          <p:cNvPr id="321" name="Google Shape;321;p45"/>
          <p:cNvPicPr preferRelativeResize="0"/>
          <p:nvPr/>
        </p:nvPicPr>
        <p:blipFill>
          <a:blip r:embed="rId3">
            <a:alphaModFix/>
          </a:blip>
          <a:stretch>
            <a:fillRect/>
          </a:stretch>
        </p:blipFill>
        <p:spPr>
          <a:xfrm>
            <a:off x="203425" y="1017725"/>
            <a:ext cx="6011987" cy="3830650"/>
          </a:xfrm>
          <a:prstGeom prst="rect">
            <a:avLst/>
          </a:prstGeom>
          <a:noFill/>
          <a:ln>
            <a:noFill/>
          </a:ln>
        </p:spPr>
      </p:pic>
      <p:sp>
        <p:nvSpPr>
          <p:cNvPr id="322" name="Google Shape;322;p45"/>
          <p:cNvSpPr txBox="1"/>
          <p:nvPr/>
        </p:nvSpPr>
        <p:spPr>
          <a:xfrm>
            <a:off x="6543600" y="1769000"/>
            <a:ext cx="2439600" cy="80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u="sng">
                <a:solidFill>
                  <a:schemeClr val="hlink"/>
                </a:solidFill>
                <a:latin typeface="Open Sans Light"/>
                <a:ea typeface="Open Sans Light"/>
                <a:cs typeface="Open Sans Light"/>
                <a:sym typeface="Open Sans Light"/>
                <a:hlinkClick r:id="rId4"/>
              </a:rPr>
              <a:t>Link to completed alignment documents</a:t>
            </a:r>
            <a:endParaRPr sz="2100">
              <a:solidFill>
                <a:schemeClr val="dk1"/>
              </a:solidFill>
              <a:latin typeface="Open Sans Light"/>
              <a:ea typeface="Open Sans Light"/>
              <a:cs typeface="Open Sans Light"/>
              <a:sym typeface="Open Sans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graphicFrame>
        <p:nvGraphicFramePr>
          <p:cNvPr id="327" name="Google Shape;327;p46"/>
          <p:cNvGraphicFramePr/>
          <p:nvPr/>
        </p:nvGraphicFramePr>
        <p:xfrm>
          <a:off x="1685850" y="620975"/>
          <a:ext cx="3000000" cy="3000000"/>
        </p:xfrm>
        <a:graphic>
          <a:graphicData uri="http://schemas.openxmlformats.org/drawingml/2006/table">
            <a:tbl>
              <a:tblPr>
                <a:noFill/>
                <a:tableStyleId>{4B27A8F8-576F-4716-9F98-6568396A4EEC}</a:tableStyleId>
              </a:tblPr>
              <a:tblGrid>
                <a:gridCol w="1143000"/>
                <a:gridCol w="2438400"/>
                <a:gridCol w="2419350"/>
              </a:tblGrid>
              <a:tr h="12700">
                <a:tc>
                  <a:txBody>
                    <a:bodyPr/>
                    <a:lstStyle/>
                    <a:p>
                      <a:pPr indent="0" lvl="0" marL="0" rtl="0" algn="l">
                        <a:spcBef>
                          <a:spcPts val="0"/>
                        </a:spcBef>
                        <a:spcAft>
                          <a:spcPts val="0"/>
                        </a:spcAft>
                        <a:buNone/>
                      </a:pPr>
                      <a:r>
                        <a:t/>
                      </a:r>
                      <a:endParaRPr sz="1200">
                        <a:latin typeface="Merriweather"/>
                        <a:ea typeface="Merriweather"/>
                        <a:cs typeface="Merriweather"/>
                        <a:sym typeface="Merriweather"/>
                      </a:endParaRPr>
                    </a:p>
                  </a:txBody>
                  <a:tcPr marT="63500" marB="63500" marR="63500" marL="63500"/>
                </a:tc>
                <a:tc>
                  <a:txBody>
                    <a:bodyPr/>
                    <a:lstStyle/>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3">
                            <a:extLst>
                              <a:ext uri="{A12FA001-AC4F-418D-AE19-62706E023703}">
                                <ahyp:hlinkClr val="tx"/>
                              </a:ext>
                            </a:extLst>
                          </a:hlinkClick>
                        </a:rPr>
                        <a:t>NGSS Design Badge Resources</a:t>
                      </a:r>
                      <a:endParaRPr sz="1200">
                        <a:latin typeface="Merriweather"/>
                        <a:ea typeface="Merriweather"/>
                        <a:cs typeface="Merriweather"/>
                        <a:sym typeface="Merriweather"/>
                      </a:endParaRPr>
                    </a:p>
                  </a:txBody>
                  <a:tcPr marT="63500" marB="63500" marR="63500" marL="63500">
                    <a:solidFill>
                      <a:srgbClr val="EFEFEF"/>
                    </a:solidFill>
                  </a:tcPr>
                </a:tc>
                <a:tc>
                  <a:txBody>
                    <a:bodyPr/>
                    <a:lstStyle/>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4">
                            <a:extLst>
                              <a:ext uri="{A12FA001-AC4F-418D-AE19-62706E023703}">
                                <ahyp:hlinkClr val="tx"/>
                              </a:ext>
                            </a:extLst>
                          </a:hlinkClick>
                        </a:rPr>
                        <a:t>EdReports</a:t>
                      </a:r>
                      <a:r>
                        <a:rPr lang="en" sz="1200">
                          <a:latin typeface="Merriweather"/>
                          <a:ea typeface="Merriweather"/>
                          <a:cs typeface="Merriweather"/>
                          <a:sym typeface="Merriweather"/>
                        </a:rPr>
                        <a:t> (</a:t>
                      </a:r>
                      <a:r>
                        <a:rPr lang="en" sz="1200" u="sng">
                          <a:solidFill>
                            <a:srgbClr val="1155CC"/>
                          </a:solidFill>
                          <a:latin typeface="Merriweather"/>
                          <a:ea typeface="Merriweather"/>
                          <a:cs typeface="Merriweather"/>
                          <a:sym typeface="Merriweather"/>
                          <a:hlinkClick r:id="rId5">
                            <a:extLst>
                              <a:ext uri="{A12FA001-AC4F-418D-AE19-62706E023703}">
                                <ahyp:hlinkClr val="tx"/>
                              </a:ext>
                            </a:extLst>
                          </a:hlinkClick>
                        </a:rPr>
                        <a:t>KSDE Guidance</a:t>
                      </a:r>
                      <a:r>
                        <a:rPr lang="en" sz="1200">
                          <a:latin typeface="Merriweather"/>
                          <a:ea typeface="Merriweather"/>
                          <a:cs typeface="Merriweather"/>
                          <a:sym typeface="Merriweather"/>
                        </a:rPr>
                        <a:t>)</a:t>
                      </a:r>
                      <a:endParaRPr sz="1200">
                        <a:latin typeface="Merriweather"/>
                        <a:ea typeface="Merriweather"/>
                        <a:cs typeface="Merriweather"/>
                        <a:sym typeface="Merriweather"/>
                      </a:endParaRPr>
                    </a:p>
                  </a:txBody>
                  <a:tcPr marT="63500" marB="63500" marR="63500" marL="63500">
                    <a:solidFill>
                      <a:srgbClr val="D9D9D9"/>
                    </a:solidFill>
                  </a:tcPr>
                </a:tc>
              </a:tr>
              <a:tr h="12700">
                <a:tc>
                  <a:txBody>
                    <a:bodyPr/>
                    <a:lstStyle/>
                    <a:p>
                      <a:pPr indent="0" lvl="0" marL="0" rtl="0" algn="l">
                        <a:spcBef>
                          <a:spcPts val="0"/>
                        </a:spcBef>
                        <a:spcAft>
                          <a:spcPts val="0"/>
                        </a:spcAft>
                        <a:buNone/>
                      </a:pPr>
                      <a:r>
                        <a:rPr lang="en" sz="1200">
                          <a:solidFill>
                            <a:srgbClr val="FFFFFF"/>
                          </a:solidFill>
                          <a:latin typeface="Merriweather"/>
                          <a:ea typeface="Merriweather"/>
                          <a:cs typeface="Merriweather"/>
                          <a:sym typeface="Merriweather"/>
                        </a:rPr>
                        <a:t>Elementary</a:t>
                      </a:r>
                      <a:endParaRPr sz="1200">
                        <a:solidFill>
                          <a:srgbClr val="FFFFFF"/>
                        </a:solidFill>
                        <a:latin typeface="Merriweather"/>
                        <a:ea typeface="Merriweather"/>
                        <a:cs typeface="Merriweather"/>
                        <a:sym typeface="Merriweather"/>
                      </a:endParaRPr>
                    </a:p>
                  </a:txBody>
                  <a:tcPr marT="63500" marB="63500" marR="63500" marL="63500">
                    <a:solidFill>
                      <a:srgbClr val="999999"/>
                    </a:solidFill>
                  </a:tcPr>
                </a:tc>
                <a:tc>
                  <a:txBody>
                    <a:bodyPr/>
                    <a:lstStyle/>
                    <a:p>
                      <a:pPr indent="0" lvl="0" marL="0" rtl="0" algn="l">
                        <a:lnSpc>
                          <a:spcPct val="115000"/>
                        </a:lnSpc>
                        <a:spcBef>
                          <a:spcPts val="0"/>
                        </a:spcBef>
                        <a:spcAft>
                          <a:spcPts val="0"/>
                        </a:spcAft>
                        <a:buNone/>
                      </a:pPr>
                      <a:r>
                        <a:rPr lang="en" sz="1200">
                          <a:latin typeface="Merriweather"/>
                          <a:ea typeface="Merriweather"/>
                          <a:cs typeface="Merriweather"/>
                          <a:sym typeface="Merriweather"/>
                        </a:rPr>
                        <a:t>Open Sci Ed </a:t>
                      </a:r>
                      <a:r>
                        <a:rPr lang="en" sz="1000" u="sng">
                          <a:solidFill>
                            <a:srgbClr val="1155CC"/>
                          </a:solidFill>
                          <a:latin typeface="Merriweather"/>
                          <a:ea typeface="Merriweather"/>
                          <a:cs typeface="Merriweather"/>
                          <a:sym typeface="Merriweather"/>
                          <a:hlinkClick r:id="rId6">
                            <a:extLst>
                              <a:ext uri="{A12FA001-AC4F-418D-AE19-62706E023703}">
                                <ahyp:hlinkClr val="tx"/>
                              </a:ext>
                            </a:extLst>
                          </a:hlinkClick>
                        </a:rPr>
                        <a:t>all units linked here</a:t>
                      </a:r>
                      <a:endParaRPr sz="1200">
                        <a:latin typeface="Merriweather"/>
                        <a:ea typeface="Merriweather"/>
                        <a:cs typeface="Merriweather"/>
                        <a:sym typeface="Merriweather"/>
                      </a:endParaRPr>
                    </a:p>
                    <a:p>
                      <a:pPr indent="0" lvl="0" marL="0" rtl="0" algn="l">
                        <a:lnSpc>
                          <a:spcPct val="115000"/>
                        </a:lnSpc>
                        <a:spcBef>
                          <a:spcPts val="0"/>
                        </a:spcBef>
                        <a:spcAft>
                          <a:spcPts val="0"/>
                        </a:spcAft>
                        <a:buNone/>
                      </a:pPr>
                      <a:r>
                        <a:t/>
                      </a:r>
                      <a:endParaRPr sz="1200">
                        <a:latin typeface="Merriweather"/>
                        <a:ea typeface="Merriweather"/>
                        <a:cs typeface="Merriweather"/>
                        <a:sym typeface="Merriweather"/>
                      </a:endParaRPr>
                    </a:p>
                    <a:p>
                      <a:pPr indent="0" lvl="0" marL="0" rtl="0" algn="l">
                        <a:lnSpc>
                          <a:spcPct val="115000"/>
                        </a:lnSpc>
                        <a:spcBef>
                          <a:spcPts val="0"/>
                        </a:spcBef>
                        <a:spcAft>
                          <a:spcPts val="0"/>
                        </a:spcAft>
                        <a:buNone/>
                      </a:pPr>
                      <a:r>
                        <a:rPr lang="en" sz="1200">
                          <a:latin typeface="Merriweather"/>
                          <a:ea typeface="Merriweather"/>
                          <a:cs typeface="Merriweather"/>
                          <a:sym typeface="Merriweather"/>
                        </a:rPr>
                        <a:t>NSTA Equip Review Openscied: </a:t>
                      </a:r>
                      <a:r>
                        <a:rPr lang="en" sz="1200" u="sng">
                          <a:solidFill>
                            <a:srgbClr val="1155CC"/>
                          </a:solidFill>
                          <a:latin typeface="Merriweather"/>
                          <a:ea typeface="Merriweather"/>
                          <a:cs typeface="Merriweather"/>
                          <a:sym typeface="Merriweather"/>
                          <a:hlinkClick r:id="rId7">
                            <a:extLst>
                              <a:ext uri="{A12FA001-AC4F-418D-AE19-62706E023703}">
                                <ahyp:hlinkClr val="tx"/>
                              </a:ext>
                            </a:extLst>
                          </a:hlinkClick>
                        </a:rPr>
                        <a:t>https://www.nsta.org/equip-rubric-science</a:t>
                      </a:r>
                      <a:r>
                        <a:rPr lang="en" sz="1200">
                          <a:latin typeface="Merriweather"/>
                          <a:ea typeface="Merriweather"/>
                          <a:cs typeface="Merriweather"/>
                          <a:sym typeface="Merriweather"/>
                        </a:rPr>
                        <a:t> </a:t>
                      </a:r>
                      <a:endParaRPr sz="1200">
                        <a:latin typeface="Merriweather"/>
                        <a:ea typeface="Merriweather"/>
                        <a:cs typeface="Merriweather"/>
                        <a:sym typeface="Merriweather"/>
                      </a:endParaRPr>
                    </a:p>
                  </a:txBody>
                  <a:tcPr marT="63500" marB="63500" marR="63500" marL="63500">
                    <a:solidFill>
                      <a:srgbClr val="EFEFEF"/>
                    </a:solidFill>
                  </a:tcPr>
                </a:tc>
                <a:tc>
                  <a:txBody>
                    <a:bodyPr/>
                    <a:lstStyle/>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8">
                            <a:extLst>
                              <a:ext uri="{A12FA001-AC4F-418D-AE19-62706E023703}">
                                <ahyp:hlinkClr val="tx"/>
                              </a:ext>
                            </a:extLst>
                          </a:hlinkClick>
                        </a:rPr>
                        <a:t>K-2: Smithsonian</a:t>
                      </a:r>
                      <a:endParaRPr sz="1200">
                        <a:latin typeface="Merriweather"/>
                        <a:ea typeface="Merriweather"/>
                        <a:cs typeface="Merriweather"/>
                        <a:sym typeface="Merriweather"/>
                      </a:endParaRPr>
                    </a:p>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9">
                            <a:extLst>
                              <a:ext uri="{A12FA001-AC4F-418D-AE19-62706E023703}">
                                <ahyp:hlinkClr val="tx"/>
                              </a:ext>
                            </a:extLst>
                          </a:hlinkClick>
                        </a:rPr>
                        <a:t>K-5: Amplify</a:t>
                      </a:r>
                      <a:endParaRPr sz="1200">
                        <a:latin typeface="Merriweather"/>
                        <a:ea typeface="Merriweather"/>
                        <a:cs typeface="Merriweather"/>
                        <a:sym typeface="Merriweather"/>
                      </a:endParaRPr>
                    </a:p>
                    <a:p>
                      <a:pPr indent="0" lvl="0" marL="0" rtl="0" algn="l">
                        <a:lnSpc>
                          <a:spcPct val="115000"/>
                        </a:lnSpc>
                        <a:spcBef>
                          <a:spcPts val="0"/>
                        </a:spcBef>
                        <a:spcAft>
                          <a:spcPts val="0"/>
                        </a:spcAft>
                        <a:buNone/>
                      </a:pPr>
                      <a:r>
                        <a:t/>
                      </a:r>
                      <a:endParaRPr sz="1200">
                        <a:latin typeface="Merriweather"/>
                        <a:ea typeface="Merriweather"/>
                        <a:cs typeface="Merriweather"/>
                        <a:sym typeface="Merriweather"/>
                      </a:endParaRPr>
                    </a:p>
                  </a:txBody>
                  <a:tcPr marT="63500" marB="63500" marR="63500" marL="63500">
                    <a:solidFill>
                      <a:srgbClr val="D9D9D9"/>
                    </a:solidFill>
                  </a:tcPr>
                </a:tc>
              </a:tr>
              <a:tr h="12700">
                <a:tc>
                  <a:txBody>
                    <a:bodyPr/>
                    <a:lstStyle/>
                    <a:p>
                      <a:pPr indent="0" lvl="0" marL="0" rtl="0" algn="l">
                        <a:spcBef>
                          <a:spcPts val="0"/>
                        </a:spcBef>
                        <a:spcAft>
                          <a:spcPts val="0"/>
                        </a:spcAft>
                        <a:buNone/>
                      </a:pPr>
                      <a:r>
                        <a:rPr lang="en" sz="1200">
                          <a:solidFill>
                            <a:srgbClr val="FFFFFF"/>
                          </a:solidFill>
                          <a:latin typeface="Merriweather"/>
                          <a:ea typeface="Merriweather"/>
                          <a:cs typeface="Merriweather"/>
                          <a:sym typeface="Merriweather"/>
                        </a:rPr>
                        <a:t>Middle</a:t>
                      </a:r>
                      <a:endParaRPr sz="1200">
                        <a:solidFill>
                          <a:srgbClr val="FFFFFF"/>
                        </a:solidFill>
                        <a:latin typeface="Merriweather"/>
                        <a:ea typeface="Merriweather"/>
                        <a:cs typeface="Merriweather"/>
                        <a:sym typeface="Merriweather"/>
                      </a:endParaRPr>
                    </a:p>
                  </a:txBody>
                  <a:tcPr marT="63500" marB="63500" marR="63500" marL="63500">
                    <a:solidFill>
                      <a:srgbClr val="999999"/>
                    </a:solidFill>
                  </a:tcPr>
                </a:tc>
                <a:tc>
                  <a:txBody>
                    <a:bodyPr/>
                    <a:lstStyle/>
                    <a:p>
                      <a:pPr indent="0" lvl="0" marL="0" rtl="0" algn="l">
                        <a:lnSpc>
                          <a:spcPct val="115000"/>
                        </a:lnSpc>
                        <a:spcBef>
                          <a:spcPts val="0"/>
                        </a:spcBef>
                        <a:spcAft>
                          <a:spcPts val="0"/>
                        </a:spcAft>
                        <a:buNone/>
                      </a:pPr>
                      <a:r>
                        <a:rPr lang="en" sz="1200">
                          <a:latin typeface="Merriweather"/>
                          <a:ea typeface="Merriweather"/>
                          <a:cs typeface="Merriweather"/>
                          <a:sym typeface="Merriweather"/>
                        </a:rPr>
                        <a:t>Open Sci Ed </a:t>
                      </a:r>
                      <a:r>
                        <a:rPr lang="en" sz="1000" u="sng">
                          <a:solidFill>
                            <a:srgbClr val="1155CC"/>
                          </a:solidFill>
                          <a:latin typeface="Merriweather"/>
                          <a:ea typeface="Merriweather"/>
                          <a:cs typeface="Merriweather"/>
                          <a:sym typeface="Merriweather"/>
                          <a:hlinkClick r:id="rId10">
                            <a:extLst>
                              <a:ext uri="{A12FA001-AC4F-418D-AE19-62706E023703}">
                                <ahyp:hlinkClr val="tx"/>
                              </a:ext>
                            </a:extLst>
                          </a:hlinkClick>
                        </a:rPr>
                        <a:t>all units linked here</a:t>
                      </a:r>
                      <a:endParaRPr sz="1000">
                        <a:latin typeface="Merriweather"/>
                        <a:ea typeface="Merriweather"/>
                        <a:cs typeface="Merriweather"/>
                        <a:sym typeface="Merriweather"/>
                      </a:endParaRPr>
                    </a:p>
                    <a:p>
                      <a:pPr indent="0" lvl="0" marL="0" rtl="0" algn="l">
                        <a:lnSpc>
                          <a:spcPct val="115000"/>
                        </a:lnSpc>
                        <a:spcBef>
                          <a:spcPts val="0"/>
                        </a:spcBef>
                        <a:spcAft>
                          <a:spcPts val="0"/>
                        </a:spcAft>
                        <a:buNone/>
                      </a:pPr>
                      <a:r>
                        <a:t/>
                      </a:r>
                      <a:endParaRPr sz="1200">
                        <a:latin typeface="Merriweather"/>
                        <a:ea typeface="Merriweather"/>
                        <a:cs typeface="Merriweather"/>
                        <a:sym typeface="Merriweather"/>
                      </a:endParaRPr>
                    </a:p>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11">
                            <a:extLst>
                              <a:ext uri="{A12FA001-AC4F-418D-AE19-62706E023703}">
                                <ahyp:hlinkClr val="tx"/>
                              </a:ext>
                            </a:extLst>
                          </a:hlinkClick>
                        </a:rPr>
                        <a:t>Twig Science</a:t>
                      </a:r>
                      <a:r>
                        <a:rPr lang="en" sz="1200">
                          <a:latin typeface="Merriweather"/>
                          <a:ea typeface="Merriweather"/>
                          <a:cs typeface="Merriweather"/>
                          <a:sym typeface="Merriweather"/>
                        </a:rPr>
                        <a:t> (middle school unit, has a k-8 curriculum)</a:t>
                      </a:r>
                      <a:endParaRPr sz="1200">
                        <a:latin typeface="Merriweather"/>
                        <a:ea typeface="Merriweather"/>
                        <a:cs typeface="Merriweather"/>
                        <a:sym typeface="Merriweather"/>
                      </a:endParaRPr>
                    </a:p>
                  </a:txBody>
                  <a:tcPr marT="63500" marB="63500" marR="63500" marL="63500">
                    <a:solidFill>
                      <a:srgbClr val="EFEFEF"/>
                    </a:solidFill>
                  </a:tcPr>
                </a:tc>
                <a:tc>
                  <a:txBody>
                    <a:bodyPr/>
                    <a:lstStyle/>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12">
                            <a:extLst>
                              <a:ext uri="{A12FA001-AC4F-418D-AE19-62706E023703}">
                                <ahyp:hlinkClr val="tx"/>
                              </a:ext>
                            </a:extLst>
                          </a:hlinkClick>
                        </a:rPr>
                        <a:t>6-8: Lab Aids SEPUP</a:t>
                      </a:r>
                      <a:endParaRPr sz="1200">
                        <a:latin typeface="Merriweather"/>
                        <a:ea typeface="Merriweather"/>
                        <a:cs typeface="Merriweather"/>
                        <a:sym typeface="Merriweather"/>
                      </a:endParaRPr>
                    </a:p>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13">
                            <a:extLst>
                              <a:ext uri="{A12FA001-AC4F-418D-AE19-62706E023703}">
                                <ahyp:hlinkClr val="tx"/>
                              </a:ext>
                            </a:extLst>
                          </a:hlinkClick>
                        </a:rPr>
                        <a:t>6-8 OpenSciEd</a:t>
                      </a:r>
                      <a:r>
                        <a:rPr lang="en" sz="1200">
                          <a:latin typeface="Merriweather"/>
                          <a:ea typeface="Merriweather"/>
                          <a:cs typeface="Merriweather"/>
                          <a:sym typeface="Merriweather"/>
                        </a:rPr>
                        <a:t> (these units also have NGSS design badge reviews)</a:t>
                      </a:r>
                      <a:endParaRPr sz="1200">
                        <a:latin typeface="Merriweather"/>
                        <a:ea typeface="Merriweather"/>
                        <a:cs typeface="Merriweather"/>
                        <a:sym typeface="Merriweather"/>
                      </a:endParaRPr>
                    </a:p>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14">
                            <a:extLst>
                              <a:ext uri="{A12FA001-AC4F-418D-AE19-62706E023703}">
                                <ahyp:hlinkClr val="tx"/>
                              </a:ext>
                            </a:extLst>
                          </a:hlinkClick>
                        </a:rPr>
                        <a:t>6-8 Amplify</a:t>
                      </a:r>
                      <a:endParaRPr sz="1000">
                        <a:latin typeface="Merriweather"/>
                        <a:ea typeface="Merriweather"/>
                        <a:cs typeface="Merriweather"/>
                        <a:sym typeface="Merriweather"/>
                      </a:endParaRPr>
                    </a:p>
                  </a:txBody>
                  <a:tcPr marT="63500" marB="63500" marR="63500" marL="63500">
                    <a:solidFill>
                      <a:srgbClr val="D9D9D9"/>
                    </a:solidFill>
                  </a:tcPr>
                </a:tc>
              </a:tr>
              <a:tr h="12700">
                <a:tc>
                  <a:txBody>
                    <a:bodyPr/>
                    <a:lstStyle/>
                    <a:p>
                      <a:pPr indent="0" lvl="0" marL="0" rtl="0" algn="l">
                        <a:spcBef>
                          <a:spcPts val="0"/>
                        </a:spcBef>
                        <a:spcAft>
                          <a:spcPts val="0"/>
                        </a:spcAft>
                        <a:buNone/>
                      </a:pPr>
                      <a:r>
                        <a:rPr lang="en" sz="1200">
                          <a:solidFill>
                            <a:srgbClr val="FFFFFF"/>
                          </a:solidFill>
                          <a:latin typeface="Merriweather"/>
                          <a:ea typeface="Merriweather"/>
                          <a:cs typeface="Merriweather"/>
                          <a:sym typeface="Merriweather"/>
                        </a:rPr>
                        <a:t>High</a:t>
                      </a:r>
                      <a:endParaRPr sz="1200">
                        <a:solidFill>
                          <a:srgbClr val="FFFFFF"/>
                        </a:solidFill>
                        <a:latin typeface="Merriweather"/>
                        <a:ea typeface="Merriweather"/>
                        <a:cs typeface="Merriweather"/>
                        <a:sym typeface="Merriweather"/>
                      </a:endParaRPr>
                    </a:p>
                  </a:txBody>
                  <a:tcPr marT="63500" marB="63500" marR="63500" marL="63500">
                    <a:solidFill>
                      <a:srgbClr val="999999"/>
                    </a:solidFill>
                  </a:tcPr>
                </a:tc>
                <a:tc>
                  <a:txBody>
                    <a:bodyPr/>
                    <a:lstStyle/>
                    <a:p>
                      <a:pPr indent="0" lvl="0" marL="0" rtl="0" algn="l">
                        <a:lnSpc>
                          <a:spcPct val="115000"/>
                        </a:lnSpc>
                        <a:spcBef>
                          <a:spcPts val="0"/>
                        </a:spcBef>
                        <a:spcAft>
                          <a:spcPts val="0"/>
                        </a:spcAft>
                        <a:buNone/>
                      </a:pPr>
                      <a:r>
                        <a:rPr b="1" lang="en" sz="1200" u="sng">
                          <a:solidFill>
                            <a:srgbClr val="1155CC"/>
                          </a:solidFill>
                          <a:latin typeface="Merriweather"/>
                          <a:ea typeface="Merriweather"/>
                          <a:cs typeface="Merriweather"/>
                          <a:sym typeface="Merriweather"/>
                          <a:hlinkClick r:id="rId15">
                            <a:extLst>
                              <a:ext uri="{A12FA001-AC4F-418D-AE19-62706E023703}">
                                <ahyp:hlinkClr val="tx"/>
                              </a:ext>
                            </a:extLst>
                          </a:hlinkClick>
                        </a:rPr>
                        <a:t>OpenSciEd High School </a:t>
                      </a:r>
                      <a:r>
                        <a:rPr lang="en" sz="1200">
                          <a:latin typeface="Merriweather"/>
                          <a:ea typeface="Merriweather"/>
                          <a:cs typeface="Merriweather"/>
                          <a:sym typeface="Merriweather"/>
                        </a:rPr>
                        <a:t>–</a:t>
                      </a:r>
                      <a:endParaRPr sz="1200">
                        <a:latin typeface="Merriweather"/>
                        <a:ea typeface="Merriweather"/>
                        <a:cs typeface="Merriweather"/>
                        <a:sym typeface="Merriweather"/>
                      </a:endParaRPr>
                    </a:p>
                    <a:p>
                      <a:pPr indent="0" lvl="0" marL="0" rtl="0" algn="l">
                        <a:lnSpc>
                          <a:spcPct val="115000"/>
                        </a:lnSpc>
                        <a:spcBef>
                          <a:spcPts val="0"/>
                        </a:spcBef>
                        <a:spcAft>
                          <a:spcPts val="0"/>
                        </a:spcAft>
                        <a:buNone/>
                      </a:pPr>
                      <a:r>
                        <a:rPr lang="en" sz="1200">
                          <a:latin typeface="Merriweather"/>
                          <a:ea typeface="Merriweather"/>
                          <a:cs typeface="Merriweather"/>
                          <a:sym typeface="Merriweather"/>
                        </a:rPr>
                        <a:t> </a:t>
                      </a:r>
                      <a:r>
                        <a:rPr lang="en" sz="1000" u="sng">
                          <a:solidFill>
                            <a:srgbClr val="1155CC"/>
                          </a:solidFill>
                          <a:latin typeface="Merriweather"/>
                          <a:ea typeface="Merriweather"/>
                          <a:cs typeface="Merriweather"/>
                          <a:sym typeface="Merriweather"/>
                          <a:hlinkClick r:id="rId16">
                            <a:extLst>
                              <a:ext uri="{A12FA001-AC4F-418D-AE19-62706E023703}">
                                <ahyp:hlinkClr val="tx"/>
                              </a:ext>
                            </a:extLst>
                          </a:hlinkClick>
                        </a:rPr>
                        <a:t>all units linked here</a:t>
                      </a:r>
                      <a:endParaRPr sz="1000">
                        <a:latin typeface="Merriweather"/>
                        <a:ea typeface="Merriweather"/>
                        <a:cs typeface="Merriweather"/>
                        <a:sym typeface="Merriweather"/>
                      </a:endParaRPr>
                    </a:p>
                    <a:p>
                      <a:pPr indent="-292100" lvl="0" marL="457200" rtl="0" algn="l">
                        <a:lnSpc>
                          <a:spcPct val="115000"/>
                        </a:lnSpc>
                        <a:spcBef>
                          <a:spcPts val="0"/>
                        </a:spcBef>
                        <a:spcAft>
                          <a:spcPts val="0"/>
                        </a:spcAft>
                        <a:buSzPts val="1000"/>
                        <a:buFont typeface="Merriweather"/>
                        <a:buChar char="●"/>
                      </a:pPr>
                      <a:r>
                        <a:rPr lang="en" sz="1000" u="sng">
                          <a:solidFill>
                            <a:srgbClr val="1155CC"/>
                          </a:solidFill>
                          <a:latin typeface="Merriweather"/>
                          <a:ea typeface="Merriweather"/>
                          <a:cs typeface="Merriweather"/>
                          <a:sym typeface="Merriweather"/>
                          <a:hlinkClick r:id="rId17">
                            <a:extLst>
                              <a:ext uri="{A12FA001-AC4F-418D-AE19-62706E023703}">
                                <ahyp:hlinkClr val="tx"/>
                              </a:ext>
                            </a:extLst>
                          </a:hlinkClick>
                        </a:rPr>
                        <a:t>Example Biology</a:t>
                      </a:r>
                      <a:endParaRPr sz="1000">
                        <a:latin typeface="Merriweather"/>
                        <a:ea typeface="Merriweather"/>
                        <a:cs typeface="Merriweather"/>
                        <a:sym typeface="Merriweather"/>
                      </a:endParaRPr>
                    </a:p>
                    <a:p>
                      <a:pPr indent="-292100" lvl="0" marL="457200" rtl="0" algn="l">
                        <a:lnSpc>
                          <a:spcPct val="115000"/>
                        </a:lnSpc>
                        <a:spcBef>
                          <a:spcPts val="0"/>
                        </a:spcBef>
                        <a:spcAft>
                          <a:spcPts val="0"/>
                        </a:spcAft>
                        <a:buSzPts val="1000"/>
                        <a:buFont typeface="Merriweather"/>
                        <a:buChar char="●"/>
                      </a:pPr>
                      <a:r>
                        <a:rPr lang="en" sz="1000" u="sng">
                          <a:solidFill>
                            <a:srgbClr val="1155CC"/>
                          </a:solidFill>
                          <a:latin typeface="Merriweather"/>
                          <a:ea typeface="Merriweather"/>
                          <a:cs typeface="Merriweather"/>
                          <a:sym typeface="Merriweather"/>
                          <a:hlinkClick r:id="rId18">
                            <a:extLst>
                              <a:ext uri="{A12FA001-AC4F-418D-AE19-62706E023703}">
                                <ahyp:hlinkClr val="tx"/>
                              </a:ext>
                            </a:extLst>
                          </a:hlinkClick>
                        </a:rPr>
                        <a:t>Example Chemistry</a:t>
                      </a:r>
                      <a:endParaRPr sz="1000">
                        <a:latin typeface="Merriweather"/>
                        <a:ea typeface="Merriweather"/>
                        <a:cs typeface="Merriweather"/>
                        <a:sym typeface="Merriweather"/>
                      </a:endParaRPr>
                    </a:p>
                    <a:p>
                      <a:pPr indent="-292100" lvl="0" marL="457200" rtl="0" algn="l">
                        <a:lnSpc>
                          <a:spcPct val="115000"/>
                        </a:lnSpc>
                        <a:spcBef>
                          <a:spcPts val="0"/>
                        </a:spcBef>
                        <a:spcAft>
                          <a:spcPts val="0"/>
                        </a:spcAft>
                        <a:buSzPts val="1000"/>
                        <a:buFont typeface="Merriweather"/>
                        <a:buChar char="●"/>
                      </a:pPr>
                      <a:r>
                        <a:rPr lang="en" sz="1000" u="sng">
                          <a:solidFill>
                            <a:srgbClr val="1155CC"/>
                          </a:solidFill>
                          <a:latin typeface="Merriweather"/>
                          <a:ea typeface="Merriweather"/>
                          <a:cs typeface="Merriweather"/>
                          <a:sym typeface="Merriweather"/>
                          <a:hlinkClick r:id="rId19">
                            <a:extLst>
                              <a:ext uri="{A12FA001-AC4F-418D-AE19-62706E023703}">
                                <ahyp:hlinkClr val="tx"/>
                              </a:ext>
                            </a:extLst>
                          </a:hlinkClick>
                        </a:rPr>
                        <a:t>Example Physics</a:t>
                      </a:r>
                      <a:endParaRPr sz="1200">
                        <a:latin typeface="Merriweather"/>
                        <a:ea typeface="Merriweather"/>
                        <a:cs typeface="Merriweather"/>
                        <a:sym typeface="Merriweather"/>
                      </a:endParaRPr>
                    </a:p>
                  </a:txBody>
                  <a:tcPr marT="63500" marB="63500" marR="63500" marL="63500">
                    <a:solidFill>
                      <a:srgbClr val="EFEFEF"/>
                    </a:solidFill>
                  </a:tcPr>
                </a:tc>
                <a:tc>
                  <a:txBody>
                    <a:bodyPr/>
                    <a:lstStyle/>
                    <a:p>
                      <a:pPr indent="0" lvl="0" marL="0" rtl="0" algn="l">
                        <a:lnSpc>
                          <a:spcPct val="115000"/>
                        </a:lnSpc>
                        <a:spcBef>
                          <a:spcPts val="0"/>
                        </a:spcBef>
                        <a:spcAft>
                          <a:spcPts val="0"/>
                        </a:spcAft>
                        <a:buNone/>
                      </a:pPr>
                      <a:r>
                        <a:rPr lang="en" sz="1200" u="sng">
                          <a:solidFill>
                            <a:srgbClr val="1155CC"/>
                          </a:solidFill>
                          <a:latin typeface="Merriweather"/>
                          <a:ea typeface="Merriweather"/>
                          <a:cs typeface="Merriweather"/>
                          <a:sym typeface="Merriweather"/>
                          <a:hlinkClick r:id="rId20">
                            <a:extLst>
                              <a:ext uri="{A12FA001-AC4F-418D-AE19-62706E023703}">
                                <ahyp:hlinkClr val="tx"/>
                              </a:ext>
                            </a:extLst>
                          </a:hlinkClick>
                        </a:rPr>
                        <a:t>9-12 Bio: BSCS</a:t>
                      </a:r>
                      <a:endParaRPr sz="1200">
                        <a:latin typeface="Merriweather"/>
                        <a:ea typeface="Merriweather"/>
                        <a:cs typeface="Merriweather"/>
                        <a:sym typeface="Merriweather"/>
                      </a:endParaRPr>
                    </a:p>
                  </a:txBody>
                  <a:tcPr marT="63500" marB="63500" marR="63500" marL="63500">
                    <a:solidFill>
                      <a:srgbClr val="D9D9D9"/>
                    </a:solid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7"/>
          <p:cNvSpPr/>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None/>
            </a:pPr>
            <a:r>
              <a:t/>
            </a:r>
            <a:endParaRPr/>
          </a:p>
        </p:txBody>
      </p:sp>
      <p:sp>
        <p:nvSpPr>
          <p:cNvPr id="333" name="Google Shape;333;p47"/>
          <p:cNvSpPr txBox="1"/>
          <p:nvPr>
            <p:ph type="title"/>
          </p:nvPr>
        </p:nvSpPr>
        <p:spPr>
          <a:xfrm>
            <a:off x="31725" y="131700"/>
            <a:ext cx="91440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SzPts val="990"/>
              <a:buNone/>
            </a:pPr>
            <a:r>
              <a:rPr lang="en" sz="2870"/>
              <a:t>Why aren’t there more “HQIM” science?</a:t>
            </a:r>
            <a:endParaRPr sz="2870"/>
          </a:p>
        </p:txBody>
      </p:sp>
      <p:sp>
        <p:nvSpPr>
          <p:cNvPr id="334" name="Google Shape;334;p47"/>
          <p:cNvSpPr txBox="1"/>
          <p:nvPr>
            <p:ph idx="1" type="body"/>
          </p:nvPr>
        </p:nvSpPr>
        <p:spPr>
          <a:xfrm>
            <a:off x="186375" y="776475"/>
            <a:ext cx="8834700" cy="3752100"/>
          </a:xfrm>
          <a:prstGeom prst="rect">
            <a:avLst/>
          </a:prstGeom>
        </p:spPr>
        <p:txBody>
          <a:bodyPr anchorCtr="0" anchor="t" bIns="34275" lIns="68575" spcFirstLastPara="1" rIns="68575" wrap="square" tIns="34275">
            <a:noAutofit/>
          </a:bodyPr>
          <a:lstStyle/>
          <a:p>
            <a:pPr indent="0" lvl="0" marL="0" rtl="0" algn="l">
              <a:spcBef>
                <a:spcPts val="500"/>
              </a:spcBef>
              <a:spcAft>
                <a:spcPts val="0"/>
              </a:spcAft>
              <a:buNone/>
            </a:pPr>
            <a:r>
              <a:rPr b="1" lang="en" sz="1400">
                <a:solidFill>
                  <a:srgbClr val="000000"/>
                </a:solidFill>
                <a:latin typeface="Open Sans"/>
                <a:ea typeface="Open Sans"/>
                <a:cs typeface="Open Sans"/>
                <a:sym typeface="Open Sans"/>
              </a:rPr>
              <a:t>Science reviews started late.</a:t>
            </a:r>
            <a:endParaRPr b="1" sz="1400">
              <a:solidFill>
                <a:srgbClr val="000000"/>
              </a:solidFill>
              <a:latin typeface="Open Sans"/>
              <a:ea typeface="Open Sans"/>
              <a:cs typeface="Open Sans"/>
              <a:sym typeface="Open Sans"/>
            </a:endParaRPr>
          </a:p>
          <a:p>
            <a:pPr indent="0" lvl="0" marL="0" rtl="0" algn="l">
              <a:spcBef>
                <a:spcPts val="500"/>
              </a:spcBef>
              <a:spcAft>
                <a:spcPts val="0"/>
              </a:spcAft>
              <a:buNone/>
            </a:pPr>
            <a:r>
              <a:rPr lang="en" sz="1200">
                <a:solidFill>
                  <a:srgbClr val="000000"/>
                </a:solidFill>
              </a:rPr>
              <a:t>EDReports launched in 2015 with math and ELA; science reviews didn't begin until February 2019 (middle school), 2020 (K–5), and 2023 (high school)—so the review catalog has had far less time to grow.</a:t>
            </a:r>
            <a:endParaRPr sz="1200">
              <a:solidFill>
                <a:srgbClr val="000000"/>
              </a:solidFill>
            </a:endParaRPr>
          </a:p>
          <a:p>
            <a:pPr indent="0" lvl="0" marL="0" rtl="0" algn="l">
              <a:spcBef>
                <a:spcPts val="500"/>
              </a:spcBef>
              <a:spcAft>
                <a:spcPts val="0"/>
              </a:spcAft>
              <a:buNone/>
            </a:pPr>
            <a:r>
              <a:rPr b="1" lang="en" sz="1400">
                <a:solidFill>
                  <a:srgbClr val="000000"/>
                </a:solidFill>
                <a:latin typeface="Open Sans"/>
                <a:ea typeface="Open Sans"/>
                <a:cs typeface="Open Sans"/>
                <a:sym typeface="Open Sans"/>
              </a:rPr>
              <a:t>Fewer comprehensive programs to review. </a:t>
            </a:r>
            <a:endParaRPr b="1" sz="1400">
              <a:solidFill>
                <a:srgbClr val="000000"/>
              </a:solidFill>
              <a:latin typeface="Open Sans"/>
              <a:ea typeface="Open Sans"/>
              <a:cs typeface="Open Sans"/>
              <a:sym typeface="Open Sans"/>
            </a:endParaRPr>
          </a:p>
          <a:p>
            <a:pPr indent="0" lvl="0" marL="0" rtl="0" algn="l">
              <a:spcBef>
                <a:spcPts val="500"/>
              </a:spcBef>
              <a:spcAft>
                <a:spcPts val="0"/>
              </a:spcAft>
              <a:buNone/>
            </a:pPr>
            <a:r>
              <a:rPr lang="en" sz="1200">
                <a:solidFill>
                  <a:srgbClr val="000000"/>
                </a:solidFill>
              </a:rPr>
              <a:t>The science market has leaned heavily on supplemental and teacher-created materials rather than full-course programs—the kind EDReports evaluates.</a:t>
            </a:r>
            <a:endParaRPr sz="1200">
              <a:solidFill>
                <a:srgbClr val="000000"/>
              </a:solidFill>
            </a:endParaRPr>
          </a:p>
          <a:p>
            <a:pPr indent="0" lvl="0" marL="0" rtl="0" algn="l">
              <a:spcBef>
                <a:spcPts val="500"/>
              </a:spcBef>
              <a:spcAft>
                <a:spcPts val="0"/>
              </a:spcAft>
              <a:buNone/>
            </a:pPr>
            <a:r>
              <a:rPr b="1" lang="en" sz="1400">
                <a:solidFill>
                  <a:srgbClr val="000000"/>
                </a:solidFill>
                <a:latin typeface="Open Sans"/>
                <a:ea typeface="Open Sans"/>
                <a:cs typeface="Open Sans"/>
                <a:sym typeface="Open Sans"/>
              </a:rPr>
              <a:t>NGSS raised the bar dramatically. </a:t>
            </a:r>
            <a:endParaRPr b="1" sz="1400">
              <a:solidFill>
                <a:srgbClr val="000000"/>
              </a:solidFill>
              <a:latin typeface="Open Sans"/>
              <a:ea typeface="Open Sans"/>
              <a:cs typeface="Open Sans"/>
              <a:sym typeface="Open Sans"/>
            </a:endParaRPr>
          </a:p>
          <a:p>
            <a:pPr indent="0" lvl="0" marL="0" rtl="0" algn="l">
              <a:spcBef>
                <a:spcPts val="500"/>
              </a:spcBef>
              <a:spcAft>
                <a:spcPts val="0"/>
              </a:spcAft>
              <a:buNone/>
            </a:pPr>
            <a:r>
              <a:rPr lang="en" sz="1200">
                <a:solidFill>
                  <a:srgbClr val="000000"/>
                </a:solidFill>
              </a:rPr>
              <a:t>NGSS integrates disciplinary core ideas, science and engineering practices, and crosscutting concepts. </a:t>
            </a:r>
            <a:r>
              <a:rPr lang="en" sz="1200">
                <a:solidFill>
                  <a:srgbClr val="000000"/>
                </a:solidFill>
              </a:rPr>
              <a:t>Most existing materials were designed for older standards, with practices "bolted on" rather than built in, so they fall short under full three-dimensional review.</a:t>
            </a:r>
            <a:endParaRPr sz="1200">
              <a:solidFill>
                <a:srgbClr val="000000"/>
              </a:solidFill>
            </a:endParaRPr>
          </a:p>
          <a:p>
            <a:pPr indent="0" lvl="0" marL="0" rtl="0" algn="l">
              <a:spcBef>
                <a:spcPts val="500"/>
              </a:spcBef>
              <a:spcAft>
                <a:spcPts val="0"/>
              </a:spcAft>
              <a:buNone/>
            </a:pPr>
            <a:r>
              <a:rPr b="1" lang="en" sz="1400">
                <a:solidFill>
                  <a:srgbClr val="000000"/>
                </a:solidFill>
                <a:latin typeface="Open Sans"/>
                <a:ea typeface="Open Sans"/>
                <a:cs typeface="Open Sans"/>
                <a:sym typeface="Open Sans"/>
              </a:rPr>
              <a:t>Coherence is a heavy design lift. </a:t>
            </a:r>
            <a:endParaRPr b="1" sz="1400">
              <a:solidFill>
                <a:srgbClr val="000000"/>
              </a:solidFill>
              <a:latin typeface="Open Sans"/>
              <a:ea typeface="Open Sans"/>
              <a:cs typeface="Open Sans"/>
              <a:sym typeface="Open Sans"/>
            </a:endParaRPr>
          </a:p>
          <a:p>
            <a:pPr indent="0" lvl="0" marL="0" rtl="0" algn="l">
              <a:spcBef>
                <a:spcPts val="500"/>
              </a:spcBef>
              <a:spcAft>
                <a:spcPts val="0"/>
              </a:spcAft>
              <a:buNone/>
            </a:pPr>
            <a:r>
              <a:rPr lang="en" sz="1200">
                <a:solidFill>
                  <a:srgbClr val="000000"/>
                </a:solidFill>
              </a:rPr>
              <a:t>Building phenomenon-driven storylines that develop core ideas and practices across a full year and grade progressions is difficult, and the market hasn't fully caught up.</a:t>
            </a:r>
            <a:endParaRPr sz="1200">
              <a:solidFill>
                <a:srgbClr val="000000"/>
              </a:solidFill>
            </a:endParaRPr>
          </a:p>
          <a:p>
            <a:pPr indent="0" lvl="0" marL="0" rtl="0" algn="l">
              <a:spcBef>
                <a:spcPts val="500"/>
              </a:spcBef>
              <a:spcAft>
                <a:spcPts val="0"/>
              </a:spcAft>
              <a:buNone/>
            </a:pPr>
            <a:r>
              <a:rPr b="1" lang="en" sz="1400">
                <a:solidFill>
                  <a:srgbClr val="000000"/>
                </a:solidFill>
                <a:latin typeface="Open Sans"/>
                <a:ea typeface="Open Sans"/>
                <a:cs typeface="Open Sans"/>
                <a:sym typeface="Open Sans"/>
              </a:rPr>
              <a:t>Few materials meet expectations. </a:t>
            </a:r>
            <a:endParaRPr b="1" sz="1400">
              <a:solidFill>
                <a:srgbClr val="000000"/>
              </a:solidFill>
              <a:latin typeface="Open Sans"/>
              <a:ea typeface="Open Sans"/>
              <a:cs typeface="Open Sans"/>
              <a:sym typeface="Open Sans"/>
            </a:endParaRPr>
          </a:p>
          <a:p>
            <a:pPr indent="0" lvl="0" marL="0" rtl="0" algn="l">
              <a:spcBef>
                <a:spcPts val="500"/>
              </a:spcBef>
              <a:spcAft>
                <a:spcPts val="500"/>
              </a:spcAft>
              <a:buNone/>
            </a:pPr>
            <a:r>
              <a:rPr lang="en" sz="1200">
                <a:solidFill>
                  <a:srgbClr val="000000"/>
                </a:solidFill>
              </a:rPr>
              <a:t>Only 1 of 6 series fully met criteria in the 2019 middle school round, and 1 product in the 2023 high school round—mirroring the pattern from math and ELA at launch.</a:t>
            </a:r>
            <a:endParaRPr sz="22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8"/>
          <p:cNvSpPr txBox="1"/>
          <p:nvPr>
            <p:ph type="title"/>
          </p:nvPr>
        </p:nvSpPr>
        <p:spPr>
          <a:xfrm>
            <a:off x="629850" y="342900"/>
            <a:ext cx="2949300" cy="3734400"/>
          </a:xfrm>
          <a:prstGeom prst="rect">
            <a:avLst/>
          </a:prstGeom>
        </p:spPr>
        <p:txBody>
          <a:bodyPr anchorCtr="0" anchor="b" bIns="34275" lIns="68575" spcFirstLastPara="1" rIns="68575" wrap="square" tIns="34275">
            <a:normAutofit fontScale="90000"/>
          </a:bodyPr>
          <a:lstStyle/>
          <a:p>
            <a:pPr indent="0" lvl="0" marL="0" rtl="0" algn="l">
              <a:spcBef>
                <a:spcPts val="0"/>
              </a:spcBef>
              <a:spcAft>
                <a:spcPts val="0"/>
              </a:spcAft>
              <a:buNone/>
            </a:pPr>
            <a:r>
              <a:rPr lang="en"/>
              <a:t>Science has limited reviews right now…so what do we do?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Science Instructional Materials &amp; Curriculum Evaluation Tool</a:t>
            </a:r>
            <a:endParaRPr b="1"/>
          </a:p>
        </p:txBody>
      </p:sp>
      <p:pic>
        <p:nvPicPr>
          <p:cNvPr id="340" name="Google Shape;340;p48"/>
          <p:cNvPicPr preferRelativeResize="0"/>
          <p:nvPr/>
        </p:nvPicPr>
        <p:blipFill>
          <a:blip r:embed="rId3">
            <a:alphaModFix/>
          </a:blip>
          <a:stretch>
            <a:fillRect/>
          </a:stretch>
        </p:blipFill>
        <p:spPr>
          <a:xfrm>
            <a:off x="3785225" y="1162025"/>
            <a:ext cx="5260049" cy="344110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49"/>
          <p:cNvSpPr txBox="1"/>
          <p:nvPr>
            <p:ph type="title"/>
          </p:nvPr>
        </p:nvSpPr>
        <p:spPr>
          <a:xfrm>
            <a:off x="438525" y="811875"/>
            <a:ext cx="8520600" cy="5727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lang="en"/>
              <a:t>Phenomena</a:t>
            </a:r>
            <a:endParaRPr/>
          </a:p>
        </p:txBody>
      </p:sp>
      <p:sp>
        <p:nvSpPr>
          <p:cNvPr id="346" name="Google Shape;346;p49"/>
          <p:cNvSpPr txBox="1"/>
          <p:nvPr/>
        </p:nvSpPr>
        <p:spPr>
          <a:xfrm>
            <a:off x="362525" y="1384575"/>
            <a:ext cx="8150400" cy="32325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Font typeface="Open Sans Light"/>
              <a:buChar char="●"/>
            </a:pPr>
            <a:r>
              <a:rPr lang="en" sz="1800">
                <a:solidFill>
                  <a:schemeClr val="dk2"/>
                </a:solidFill>
                <a:latin typeface="Open Sans Light"/>
                <a:ea typeface="Open Sans Light"/>
                <a:cs typeface="Open Sans Light"/>
                <a:sym typeface="Open Sans Light"/>
              </a:rPr>
              <a:t>Optional anchoring phenomenon</a:t>
            </a:r>
            <a:endParaRPr sz="1800">
              <a:solidFill>
                <a:schemeClr val="dk2"/>
              </a:solidFill>
              <a:latin typeface="Open Sans Light"/>
              <a:ea typeface="Open Sans Light"/>
              <a:cs typeface="Open Sans Light"/>
              <a:sym typeface="Open Sans Light"/>
            </a:endParaRPr>
          </a:p>
          <a:p>
            <a:pPr indent="-342900" lvl="1" marL="914400" rtl="0" algn="l">
              <a:spcBef>
                <a:spcPts val="0"/>
              </a:spcBef>
              <a:spcAft>
                <a:spcPts val="0"/>
              </a:spcAft>
              <a:buClr>
                <a:schemeClr val="dk2"/>
              </a:buClr>
              <a:buSzPts val="1800"/>
              <a:buFont typeface="Open Sans Light"/>
              <a:buChar char="○"/>
            </a:pPr>
            <a:r>
              <a:rPr lang="en" sz="1800">
                <a:solidFill>
                  <a:schemeClr val="dk2"/>
                </a:solidFill>
                <a:latin typeface="Open Sans Light"/>
                <a:ea typeface="Open Sans Light"/>
                <a:cs typeface="Open Sans Light"/>
                <a:sym typeface="Open Sans Light"/>
              </a:rPr>
              <a:t>When this layer is turned on there is an anchoring lesson</a:t>
            </a:r>
            <a:endParaRPr sz="1800">
              <a:solidFill>
                <a:schemeClr val="dk2"/>
              </a:solidFill>
              <a:latin typeface="Open Sans Light"/>
              <a:ea typeface="Open Sans Light"/>
              <a:cs typeface="Open Sans Light"/>
              <a:sym typeface="Open Sans Light"/>
            </a:endParaRPr>
          </a:p>
          <a:p>
            <a:pPr indent="-342900" lvl="1" marL="914400" rtl="0" algn="l">
              <a:spcBef>
                <a:spcPts val="0"/>
              </a:spcBef>
              <a:spcAft>
                <a:spcPts val="0"/>
              </a:spcAft>
              <a:buClr>
                <a:schemeClr val="dk2"/>
              </a:buClr>
              <a:buSzPts val="1800"/>
              <a:buFont typeface="Open Sans Light"/>
              <a:buChar char="○"/>
            </a:pPr>
            <a:r>
              <a:rPr lang="en" sz="1800">
                <a:solidFill>
                  <a:schemeClr val="dk2"/>
                </a:solidFill>
                <a:latin typeface="Open Sans Light"/>
                <a:ea typeface="Open Sans Light"/>
                <a:cs typeface="Open Sans Light"/>
                <a:sym typeface="Open Sans Light"/>
              </a:rPr>
              <a:t>When this layer is turned on there is a point in each lesson where a character pops in to tell students how the lesson is connected back to the anchor</a:t>
            </a:r>
            <a:endParaRPr sz="1800">
              <a:solidFill>
                <a:schemeClr val="dk2"/>
              </a:solidFill>
              <a:latin typeface="Open Sans Light"/>
              <a:ea typeface="Open Sans Light"/>
              <a:cs typeface="Open Sans Light"/>
              <a:sym typeface="Open Sans Light"/>
            </a:endParaRPr>
          </a:p>
          <a:p>
            <a:pPr indent="-342900" lvl="1" marL="914400" rtl="0" algn="l">
              <a:spcBef>
                <a:spcPts val="0"/>
              </a:spcBef>
              <a:spcAft>
                <a:spcPts val="0"/>
              </a:spcAft>
              <a:buClr>
                <a:schemeClr val="dk2"/>
              </a:buClr>
              <a:buSzPts val="1800"/>
              <a:buFont typeface="Open Sans Light"/>
              <a:buChar char="○"/>
            </a:pPr>
            <a:r>
              <a:rPr lang="en" sz="1800">
                <a:solidFill>
                  <a:schemeClr val="dk2"/>
                </a:solidFill>
                <a:latin typeface="Open Sans Light"/>
                <a:ea typeface="Open Sans Light"/>
                <a:cs typeface="Open Sans Light"/>
                <a:sym typeface="Open Sans Light"/>
              </a:rPr>
              <a:t>The anchoring phenomenon does not drive learning, students are not figuring out the explanation – they are told the connections</a:t>
            </a:r>
            <a:endParaRPr sz="1800">
              <a:solidFill>
                <a:schemeClr val="dk2"/>
              </a:solidFill>
              <a:latin typeface="Open Sans Light"/>
              <a:ea typeface="Open Sans Light"/>
              <a:cs typeface="Open Sans Light"/>
              <a:sym typeface="Open Sans Light"/>
            </a:endParaRPr>
          </a:p>
          <a:p>
            <a:pPr indent="-342900" lvl="0" marL="457200" rtl="0" algn="l">
              <a:spcBef>
                <a:spcPts val="0"/>
              </a:spcBef>
              <a:spcAft>
                <a:spcPts val="0"/>
              </a:spcAft>
              <a:buClr>
                <a:schemeClr val="dk2"/>
              </a:buClr>
              <a:buSzPts val="1800"/>
              <a:buFont typeface="Open Sans Light"/>
              <a:buChar char="●"/>
            </a:pPr>
            <a:r>
              <a:rPr lang="en" sz="1800">
                <a:solidFill>
                  <a:schemeClr val="dk2"/>
                </a:solidFill>
                <a:latin typeface="Open Sans Light"/>
                <a:ea typeface="Open Sans Light"/>
                <a:cs typeface="Open Sans Light"/>
                <a:sym typeface="Open Sans Light"/>
              </a:rPr>
              <a:t>Lesson level phenomena</a:t>
            </a:r>
            <a:endParaRPr sz="1800">
              <a:solidFill>
                <a:schemeClr val="dk2"/>
              </a:solidFill>
              <a:latin typeface="Open Sans Light"/>
              <a:ea typeface="Open Sans Light"/>
              <a:cs typeface="Open Sans Light"/>
              <a:sym typeface="Open Sans Light"/>
            </a:endParaRPr>
          </a:p>
          <a:p>
            <a:pPr indent="-342900" lvl="1" marL="914400" rtl="0" algn="l">
              <a:spcBef>
                <a:spcPts val="0"/>
              </a:spcBef>
              <a:spcAft>
                <a:spcPts val="0"/>
              </a:spcAft>
              <a:buClr>
                <a:schemeClr val="dk2"/>
              </a:buClr>
              <a:buSzPts val="1800"/>
              <a:buFont typeface="Open Sans Light"/>
              <a:buChar char="○"/>
            </a:pPr>
            <a:r>
              <a:rPr lang="en" sz="1800">
                <a:solidFill>
                  <a:schemeClr val="dk2"/>
                </a:solidFill>
                <a:latin typeface="Open Sans Light"/>
                <a:ea typeface="Open Sans Light"/>
                <a:cs typeface="Open Sans Light"/>
                <a:sym typeface="Open Sans Light"/>
              </a:rPr>
              <a:t>Most lessons start with a phenomenon, something real world. </a:t>
            </a:r>
            <a:endParaRPr sz="1800">
              <a:solidFill>
                <a:schemeClr val="dk2"/>
              </a:solidFill>
              <a:latin typeface="Open Sans Light"/>
              <a:ea typeface="Open Sans Light"/>
              <a:cs typeface="Open Sans Light"/>
              <a:sym typeface="Open Sans Light"/>
            </a:endParaRPr>
          </a:p>
          <a:p>
            <a:pPr indent="-342900" lvl="1" marL="914400" rtl="0" algn="l">
              <a:spcBef>
                <a:spcPts val="0"/>
              </a:spcBef>
              <a:spcAft>
                <a:spcPts val="0"/>
              </a:spcAft>
              <a:buClr>
                <a:schemeClr val="dk2"/>
              </a:buClr>
              <a:buSzPts val="1800"/>
              <a:buFont typeface="Open Sans Light"/>
              <a:buChar char="○"/>
            </a:pPr>
            <a:r>
              <a:rPr lang="en" sz="1800">
                <a:solidFill>
                  <a:schemeClr val="dk2"/>
                </a:solidFill>
                <a:latin typeface="Open Sans Light"/>
                <a:ea typeface="Open Sans Light"/>
                <a:cs typeface="Open Sans Light"/>
                <a:sym typeface="Open Sans Light"/>
              </a:rPr>
              <a:t>However, in the 3rd grade weather unit only lesson 5 made connections back to the lesson level phenomenon in the lesson.</a:t>
            </a:r>
            <a:endParaRPr sz="1800">
              <a:solidFill>
                <a:schemeClr val="dk2"/>
              </a:solidFill>
              <a:latin typeface="Open Sans Light"/>
              <a:ea typeface="Open Sans Light"/>
              <a:cs typeface="Open Sans Light"/>
              <a:sym typeface="Open Sans Light"/>
            </a:endParaRPr>
          </a:p>
        </p:txBody>
      </p:sp>
      <p:sp>
        <p:nvSpPr>
          <p:cNvPr id="347" name="Google Shape;347;p49"/>
          <p:cNvSpPr txBox="1"/>
          <p:nvPr>
            <p:ph type="title"/>
          </p:nvPr>
        </p:nvSpPr>
        <p:spPr>
          <a:xfrm>
            <a:off x="311700" y="239175"/>
            <a:ext cx="85206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2400"/>
              <a:t>What about </a:t>
            </a:r>
            <a:r>
              <a:rPr lang="en" sz="2400"/>
              <a:t>Mystery Science? </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50"/>
          <p:cNvSpPr txBox="1"/>
          <p:nvPr>
            <p:ph idx="1" type="body"/>
          </p:nvPr>
        </p:nvSpPr>
        <p:spPr>
          <a:xfrm>
            <a:off x="311700" y="1582275"/>
            <a:ext cx="8520600" cy="2986500"/>
          </a:xfrm>
          <a:prstGeom prst="rect">
            <a:avLst/>
          </a:prstGeom>
        </p:spPr>
        <p:txBody>
          <a:bodyPr anchorCtr="0" anchor="t" bIns="34275" lIns="68575" spcFirstLastPara="1" rIns="68575" wrap="square" tIns="34275">
            <a:normAutofit fontScale="85000" lnSpcReduction="20000"/>
          </a:bodyPr>
          <a:lstStyle/>
          <a:p>
            <a:pPr indent="-341948" lvl="0" marL="457200" rtl="0" algn="l">
              <a:spcBef>
                <a:spcPts val="500"/>
              </a:spcBef>
              <a:spcAft>
                <a:spcPts val="0"/>
              </a:spcAft>
              <a:buSzPct val="100000"/>
              <a:buChar char="∙"/>
            </a:pPr>
            <a:r>
              <a:rPr lang="en"/>
              <a:t>SEPs</a:t>
            </a:r>
            <a:endParaRPr/>
          </a:p>
          <a:p>
            <a:pPr indent="-325755" lvl="1" marL="914400" rtl="0" algn="l">
              <a:spcBef>
                <a:spcPts val="500"/>
              </a:spcBef>
              <a:spcAft>
                <a:spcPts val="0"/>
              </a:spcAft>
              <a:buSzPct val="100000"/>
              <a:buChar char="∙"/>
            </a:pPr>
            <a:r>
              <a:rPr lang="en"/>
              <a:t>Students are not always given opportunities to engage in the SEP in the claimed standard.</a:t>
            </a:r>
            <a:endParaRPr/>
          </a:p>
          <a:p>
            <a:pPr indent="-325755" lvl="1" marL="914400" rtl="0" algn="l">
              <a:spcBef>
                <a:spcPts val="500"/>
              </a:spcBef>
              <a:spcAft>
                <a:spcPts val="0"/>
              </a:spcAft>
              <a:buSzPct val="100000"/>
              <a:buChar char="∙"/>
            </a:pPr>
            <a:r>
              <a:rPr lang="en"/>
              <a:t>Often the SEP is done for students and the results are told to students, they are not the ones making sense or figuring out. </a:t>
            </a:r>
            <a:endParaRPr/>
          </a:p>
          <a:p>
            <a:pPr indent="-341948" lvl="0" marL="457200" rtl="0" algn="l">
              <a:spcBef>
                <a:spcPts val="500"/>
              </a:spcBef>
              <a:spcAft>
                <a:spcPts val="0"/>
              </a:spcAft>
              <a:buSzPct val="100000"/>
              <a:buChar char="∙"/>
            </a:pPr>
            <a:r>
              <a:rPr lang="en"/>
              <a:t>DCIs</a:t>
            </a:r>
            <a:endParaRPr/>
          </a:p>
          <a:p>
            <a:pPr indent="-325755" lvl="1" marL="914400" rtl="0" algn="l">
              <a:spcBef>
                <a:spcPts val="500"/>
              </a:spcBef>
              <a:spcAft>
                <a:spcPts val="0"/>
              </a:spcAft>
              <a:buSzPct val="100000"/>
              <a:buChar char="∙"/>
            </a:pPr>
            <a:r>
              <a:rPr lang="en"/>
              <a:t>In a 3rd grade weather unit 4 out of 5 lessons had students using disciplinary core ideas that were at the 6-8 grade level. </a:t>
            </a:r>
            <a:endParaRPr/>
          </a:p>
          <a:p>
            <a:pPr indent="-325755" lvl="1" marL="914400" rtl="0" algn="l">
              <a:spcBef>
                <a:spcPts val="500"/>
              </a:spcBef>
              <a:spcAft>
                <a:spcPts val="0"/>
              </a:spcAft>
              <a:buSzPct val="100000"/>
              <a:buChar char="∙"/>
            </a:pPr>
            <a:r>
              <a:rPr lang="en"/>
              <a:t>The claimed standards were often not clear in the learning activities. </a:t>
            </a:r>
            <a:endParaRPr/>
          </a:p>
          <a:p>
            <a:pPr indent="-341948" lvl="0" marL="457200" rtl="0" algn="l">
              <a:spcBef>
                <a:spcPts val="500"/>
              </a:spcBef>
              <a:spcAft>
                <a:spcPts val="0"/>
              </a:spcAft>
              <a:buSzPct val="100000"/>
              <a:buChar char="∙"/>
            </a:pPr>
            <a:r>
              <a:rPr lang="en"/>
              <a:t>CCCs</a:t>
            </a:r>
            <a:endParaRPr/>
          </a:p>
          <a:p>
            <a:pPr indent="-325755" lvl="1" marL="914400" rtl="0" algn="l">
              <a:spcBef>
                <a:spcPts val="500"/>
              </a:spcBef>
              <a:spcAft>
                <a:spcPts val="500"/>
              </a:spcAft>
              <a:buSzPct val="100000"/>
              <a:buChar char="∙"/>
            </a:pPr>
            <a:r>
              <a:rPr lang="en"/>
              <a:t>There is no clear integration of the cross cutting concepts in instruction, but they are asked to use them in assessment </a:t>
            </a:r>
            <a:endParaRPr/>
          </a:p>
        </p:txBody>
      </p:sp>
      <p:sp>
        <p:nvSpPr>
          <p:cNvPr id="353" name="Google Shape;353;p50"/>
          <p:cNvSpPr txBox="1"/>
          <p:nvPr>
            <p:ph type="title"/>
          </p:nvPr>
        </p:nvSpPr>
        <p:spPr>
          <a:xfrm>
            <a:off x="438525" y="811875"/>
            <a:ext cx="8520600" cy="5727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lang="en"/>
              <a:t>3D Instruction</a:t>
            </a:r>
            <a:endParaRPr/>
          </a:p>
        </p:txBody>
      </p:sp>
      <p:sp>
        <p:nvSpPr>
          <p:cNvPr id="354" name="Google Shape;354;p50"/>
          <p:cNvSpPr txBox="1"/>
          <p:nvPr>
            <p:ph type="title"/>
          </p:nvPr>
        </p:nvSpPr>
        <p:spPr>
          <a:xfrm>
            <a:off x="311700" y="239175"/>
            <a:ext cx="85206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2400"/>
              <a:t>What about Mystery Science? </a:t>
            </a:r>
            <a:endParaRPr sz="24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1"/>
          <p:cNvSpPr txBox="1"/>
          <p:nvPr>
            <p:ph type="title"/>
          </p:nvPr>
        </p:nvSpPr>
        <p:spPr>
          <a:xfrm>
            <a:off x="138325" y="112200"/>
            <a:ext cx="4946400" cy="389400"/>
          </a:xfrm>
          <a:prstGeom prst="rect">
            <a:avLst/>
          </a:prstGeom>
        </p:spPr>
        <p:txBody>
          <a:bodyPr anchorCtr="0" anchor="ctr" bIns="72525" lIns="72525" spcFirstLastPara="1" rIns="72525" wrap="square" tIns="72525">
            <a:normAutofit fontScale="90000"/>
          </a:bodyPr>
          <a:lstStyle/>
          <a:p>
            <a:pPr indent="0" lvl="0" marL="0" rtl="0" algn="l">
              <a:spcBef>
                <a:spcPts val="0"/>
              </a:spcBef>
              <a:spcAft>
                <a:spcPts val="0"/>
              </a:spcAft>
              <a:buNone/>
            </a:pPr>
            <a:r>
              <a:rPr lang="en" sz="1904"/>
              <a:t>What about Mystery Science? </a:t>
            </a:r>
            <a:endParaRPr sz="1904"/>
          </a:p>
        </p:txBody>
      </p:sp>
      <p:sp>
        <p:nvSpPr>
          <p:cNvPr id="360" name="Google Shape;360;p51"/>
          <p:cNvSpPr txBox="1"/>
          <p:nvPr>
            <p:ph idx="1" type="body"/>
          </p:nvPr>
        </p:nvSpPr>
        <p:spPr>
          <a:xfrm>
            <a:off x="560250" y="3620575"/>
            <a:ext cx="8023500" cy="1141500"/>
          </a:xfrm>
          <a:prstGeom prst="rect">
            <a:avLst/>
          </a:prstGeom>
        </p:spPr>
        <p:txBody>
          <a:bodyPr anchorCtr="0" anchor="t" bIns="62175" lIns="62175" spcFirstLastPara="1" rIns="62175" wrap="square" tIns="62175">
            <a:normAutofit/>
          </a:bodyPr>
          <a:lstStyle/>
          <a:p>
            <a:pPr indent="0" lvl="0" marL="0" rtl="0" algn="l">
              <a:lnSpc>
                <a:spcPct val="100000"/>
              </a:lnSpc>
              <a:spcBef>
                <a:spcPts val="340"/>
              </a:spcBef>
              <a:spcAft>
                <a:spcPts val="0"/>
              </a:spcAft>
              <a:buNone/>
            </a:pPr>
            <a:r>
              <a:rPr lang="en" sz="1156">
                <a:solidFill>
                  <a:schemeClr val="dk1"/>
                </a:solidFill>
              </a:rPr>
              <a:t>The lessons each ask students to make connections between the lesson phenomena, the science content, and their own lives. </a:t>
            </a:r>
            <a:endParaRPr sz="1156">
              <a:solidFill>
                <a:schemeClr val="dk1"/>
              </a:solidFill>
            </a:endParaRPr>
          </a:p>
          <a:p>
            <a:pPr indent="0" lvl="0" marL="0" rtl="0" algn="l">
              <a:lnSpc>
                <a:spcPct val="100000"/>
              </a:lnSpc>
              <a:spcBef>
                <a:spcPts val="340"/>
              </a:spcBef>
              <a:spcAft>
                <a:spcPts val="0"/>
              </a:spcAft>
              <a:buNone/>
            </a:pPr>
            <a:r>
              <a:t/>
            </a:r>
            <a:endParaRPr sz="600">
              <a:solidFill>
                <a:schemeClr val="dk1"/>
              </a:solidFill>
            </a:endParaRPr>
          </a:p>
          <a:p>
            <a:pPr indent="0" lvl="0" marL="0" rtl="0" algn="l">
              <a:lnSpc>
                <a:spcPct val="100000"/>
              </a:lnSpc>
              <a:spcBef>
                <a:spcPts val="340"/>
              </a:spcBef>
              <a:spcAft>
                <a:spcPts val="0"/>
              </a:spcAft>
              <a:buClr>
                <a:schemeClr val="dk1"/>
              </a:buClr>
              <a:buSzPts val="748"/>
              <a:buFont typeface="Arial"/>
              <a:buNone/>
            </a:pPr>
            <a:r>
              <a:rPr lang="en" sz="1156">
                <a:solidFill>
                  <a:schemeClr val="dk1"/>
                </a:solidFill>
              </a:rPr>
              <a:t>The activities are so structured that there is not an opportunity for students to bring a variety of ways of thinking. </a:t>
            </a:r>
            <a:endParaRPr sz="1428"/>
          </a:p>
        </p:txBody>
      </p:sp>
      <p:sp>
        <p:nvSpPr>
          <p:cNvPr id="361" name="Google Shape;361;p51"/>
          <p:cNvSpPr txBox="1"/>
          <p:nvPr>
            <p:ph type="title"/>
          </p:nvPr>
        </p:nvSpPr>
        <p:spPr>
          <a:xfrm>
            <a:off x="1675209" y="1610763"/>
            <a:ext cx="5793600" cy="389400"/>
          </a:xfrm>
          <a:prstGeom prst="rect">
            <a:avLst/>
          </a:prstGeom>
        </p:spPr>
        <p:txBody>
          <a:bodyPr anchorCtr="0" anchor="ctr" bIns="62175" lIns="62175" spcFirstLastPara="1" rIns="62175" wrap="square" tIns="62175">
            <a:normAutofit fontScale="90000"/>
          </a:bodyPr>
          <a:lstStyle/>
          <a:p>
            <a:pPr indent="0" lvl="0" marL="0" rtl="0" algn="ctr">
              <a:spcBef>
                <a:spcPts val="0"/>
              </a:spcBef>
              <a:spcAft>
                <a:spcPts val="0"/>
              </a:spcAft>
              <a:buNone/>
            </a:pPr>
            <a:r>
              <a:rPr lang="en" sz="2244"/>
              <a:t>Collaboration and Discourse</a:t>
            </a:r>
            <a:endParaRPr sz="2244"/>
          </a:p>
        </p:txBody>
      </p:sp>
      <p:sp>
        <p:nvSpPr>
          <p:cNvPr id="362" name="Google Shape;362;p51"/>
          <p:cNvSpPr txBox="1"/>
          <p:nvPr>
            <p:ph idx="1" type="body"/>
          </p:nvPr>
        </p:nvSpPr>
        <p:spPr>
          <a:xfrm>
            <a:off x="632925" y="2107813"/>
            <a:ext cx="8023500" cy="1141500"/>
          </a:xfrm>
          <a:prstGeom prst="rect">
            <a:avLst/>
          </a:prstGeom>
        </p:spPr>
        <p:txBody>
          <a:bodyPr anchorCtr="0" anchor="t" bIns="62175" lIns="62175" spcFirstLastPara="1" rIns="62175" wrap="square" tIns="62175">
            <a:normAutofit/>
          </a:bodyPr>
          <a:lstStyle/>
          <a:p>
            <a:pPr indent="0" lvl="0" marL="0" rtl="0" algn="l">
              <a:lnSpc>
                <a:spcPct val="100000"/>
              </a:lnSpc>
              <a:spcBef>
                <a:spcPts val="340"/>
              </a:spcBef>
              <a:spcAft>
                <a:spcPts val="0"/>
              </a:spcAft>
              <a:buNone/>
            </a:pPr>
            <a:r>
              <a:rPr lang="en" sz="1156"/>
              <a:t>The lesson plans do incorporate several partner talks and partner working. There are a couple of opportunities to discuss as a class.</a:t>
            </a:r>
            <a:endParaRPr sz="1156"/>
          </a:p>
          <a:p>
            <a:pPr indent="0" lvl="0" marL="0" rtl="0" algn="l">
              <a:lnSpc>
                <a:spcPct val="100000"/>
              </a:lnSpc>
              <a:spcBef>
                <a:spcPts val="340"/>
              </a:spcBef>
              <a:spcAft>
                <a:spcPts val="0"/>
              </a:spcAft>
              <a:buNone/>
            </a:pPr>
            <a:r>
              <a:t/>
            </a:r>
            <a:endParaRPr sz="600">
              <a:solidFill>
                <a:schemeClr val="dk1"/>
              </a:solidFill>
            </a:endParaRPr>
          </a:p>
          <a:p>
            <a:pPr indent="0" lvl="0" marL="0" rtl="0" algn="l">
              <a:lnSpc>
                <a:spcPct val="100000"/>
              </a:lnSpc>
              <a:spcBef>
                <a:spcPts val="340"/>
              </a:spcBef>
              <a:spcAft>
                <a:spcPts val="0"/>
              </a:spcAft>
              <a:buClr>
                <a:schemeClr val="dk1"/>
              </a:buClr>
              <a:buSzPts val="748"/>
              <a:buFont typeface="Arial"/>
              <a:buNone/>
            </a:pPr>
            <a:r>
              <a:rPr lang="en" sz="1156">
                <a:solidFill>
                  <a:schemeClr val="dk1"/>
                </a:solidFill>
              </a:rPr>
              <a:t>The activities are so structured that there is not an opportunity for students to bring a variety of ways of thinking. </a:t>
            </a:r>
            <a:endParaRPr sz="1428"/>
          </a:p>
        </p:txBody>
      </p:sp>
      <p:sp>
        <p:nvSpPr>
          <p:cNvPr id="363" name="Google Shape;363;p51"/>
          <p:cNvSpPr txBox="1"/>
          <p:nvPr>
            <p:ph type="title"/>
          </p:nvPr>
        </p:nvSpPr>
        <p:spPr>
          <a:xfrm>
            <a:off x="1330834" y="3356950"/>
            <a:ext cx="5793600" cy="389400"/>
          </a:xfrm>
          <a:prstGeom prst="rect">
            <a:avLst/>
          </a:prstGeom>
        </p:spPr>
        <p:txBody>
          <a:bodyPr anchorCtr="0" anchor="ctr" bIns="62175" lIns="62175" spcFirstLastPara="1" rIns="62175" wrap="square" tIns="62175">
            <a:normAutofit fontScale="90000"/>
          </a:bodyPr>
          <a:lstStyle/>
          <a:p>
            <a:pPr indent="0" lvl="0" marL="0" rtl="0" algn="ctr">
              <a:spcBef>
                <a:spcPts val="0"/>
              </a:spcBef>
              <a:spcAft>
                <a:spcPts val="0"/>
              </a:spcAft>
              <a:buNone/>
            </a:pPr>
            <a:r>
              <a:rPr lang="en" sz="2244"/>
              <a:t>Local and Cultural Relevance</a:t>
            </a:r>
            <a:endParaRPr sz="2244"/>
          </a:p>
        </p:txBody>
      </p:sp>
      <p:sp>
        <p:nvSpPr>
          <p:cNvPr id="364" name="Google Shape;364;p51"/>
          <p:cNvSpPr txBox="1"/>
          <p:nvPr>
            <p:ph type="title"/>
          </p:nvPr>
        </p:nvSpPr>
        <p:spPr>
          <a:xfrm>
            <a:off x="1824809" y="811025"/>
            <a:ext cx="5793600" cy="389400"/>
          </a:xfrm>
          <a:prstGeom prst="rect">
            <a:avLst/>
          </a:prstGeom>
        </p:spPr>
        <p:txBody>
          <a:bodyPr anchorCtr="0" anchor="ctr" bIns="62175" lIns="62175" spcFirstLastPara="1" rIns="62175" wrap="square" tIns="62175">
            <a:normAutofit fontScale="90000"/>
          </a:bodyPr>
          <a:lstStyle/>
          <a:p>
            <a:pPr indent="0" lvl="0" marL="0" rtl="0" algn="ctr">
              <a:spcBef>
                <a:spcPts val="0"/>
              </a:spcBef>
              <a:spcAft>
                <a:spcPts val="0"/>
              </a:spcAft>
              <a:buNone/>
            </a:pPr>
            <a:r>
              <a:rPr lang="en" sz="2244"/>
              <a:t>Sensemaking</a:t>
            </a:r>
            <a:endParaRPr sz="2244"/>
          </a:p>
        </p:txBody>
      </p:sp>
      <p:sp>
        <p:nvSpPr>
          <p:cNvPr id="365" name="Google Shape;365;p51"/>
          <p:cNvSpPr txBox="1"/>
          <p:nvPr>
            <p:ph idx="1" type="body"/>
          </p:nvPr>
        </p:nvSpPr>
        <p:spPr>
          <a:xfrm>
            <a:off x="709850" y="1200425"/>
            <a:ext cx="8023500" cy="631500"/>
          </a:xfrm>
          <a:prstGeom prst="rect">
            <a:avLst/>
          </a:prstGeom>
        </p:spPr>
        <p:txBody>
          <a:bodyPr anchorCtr="0" anchor="t" bIns="62175" lIns="62175" spcFirstLastPara="1" rIns="62175" wrap="square" tIns="62175">
            <a:normAutofit/>
          </a:bodyPr>
          <a:lstStyle/>
          <a:p>
            <a:pPr indent="0" lvl="0" marL="0" rtl="0" algn="l">
              <a:lnSpc>
                <a:spcPct val="100000"/>
              </a:lnSpc>
              <a:spcBef>
                <a:spcPts val="340"/>
              </a:spcBef>
              <a:spcAft>
                <a:spcPts val="0"/>
              </a:spcAft>
              <a:buClr>
                <a:schemeClr val="dk1"/>
              </a:buClr>
              <a:buSzPts val="748"/>
              <a:buFont typeface="Arial"/>
              <a:buNone/>
            </a:pPr>
            <a:r>
              <a:rPr lang="en" sz="1156"/>
              <a:t>Lessons are structured so that information is given to students, not developed through investigations. </a:t>
            </a:r>
            <a:endParaRPr sz="1156"/>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nvSpPr>
        <p:spPr>
          <a:xfrm>
            <a:off x="134002" y="2620740"/>
            <a:ext cx="2165400" cy="408000"/>
          </a:xfrm>
          <a:prstGeom prst="rect">
            <a:avLst/>
          </a:prstGeom>
          <a:no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Standards Alignment Toolkits</a:t>
            </a:r>
            <a:endParaRPr b="0" i="0" sz="1100" u="none" cap="none" strike="noStrike">
              <a:solidFill>
                <a:srgbClr val="000000"/>
              </a:solidFill>
              <a:latin typeface="Arial"/>
              <a:ea typeface="Arial"/>
              <a:cs typeface="Arial"/>
              <a:sym typeface="Arial"/>
            </a:endParaRPr>
          </a:p>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Instructional Visions</a:t>
            </a:r>
            <a:endParaRPr b="0" i="0" sz="1100" u="none" cap="none" strike="noStrike">
              <a:solidFill>
                <a:srgbClr val="000000"/>
              </a:solidFill>
              <a:latin typeface="Arial"/>
              <a:ea typeface="Arial"/>
              <a:cs typeface="Arial"/>
              <a:sym typeface="Arial"/>
            </a:endParaRPr>
          </a:p>
        </p:txBody>
      </p:sp>
      <p:sp>
        <p:nvSpPr>
          <p:cNvPr id="130" name="Google Shape;130;p25"/>
          <p:cNvSpPr txBox="1"/>
          <p:nvPr/>
        </p:nvSpPr>
        <p:spPr>
          <a:xfrm>
            <a:off x="4678856" y="1767994"/>
            <a:ext cx="2250000" cy="238500"/>
          </a:xfrm>
          <a:prstGeom prst="rect">
            <a:avLst/>
          </a:prstGeom>
          <a:no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IM Implementation Guidance</a:t>
            </a:r>
            <a:endParaRPr b="0" i="0" sz="1100" u="none" cap="none" strike="noStrike">
              <a:solidFill>
                <a:srgbClr val="000000"/>
              </a:solidFill>
              <a:latin typeface="Arial"/>
              <a:ea typeface="Arial"/>
              <a:cs typeface="Arial"/>
              <a:sym typeface="Arial"/>
            </a:endParaRPr>
          </a:p>
        </p:txBody>
      </p:sp>
      <p:sp>
        <p:nvSpPr>
          <p:cNvPr id="131" name="Google Shape;131;p25"/>
          <p:cNvSpPr txBox="1"/>
          <p:nvPr/>
        </p:nvSpPr>
        <p:spPr>
          <a:xfrm>
            <a:off x="2410390" y="2110350"/>
            <a:ext cx="2016300" cy="238500"/>
          </a:xfrm>
          <a:prstGeom prst="rect">
            <a:avLst/>
          </a:prstGeom>
          <a:no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IM Selection Guidance</a:t>
            </a:r>
            <a:endParaRPr b="0" i="0" sz="1100" u="none" cap="none" strike="noStrike">
              <a:solidFill>
                <a:srgbClr val="000000"/>
              </a:solidFill>
              <a:latin typeface="Arial"/>
              <a:ea typeface="Arial"/>
              <a:cs typeface="Arial"/>
              <a:sym typeface="Arial"/>
            </a:endParaRPr>
          </a:p>
        </p:txBody>
      </p:sp>
      <p:sp>
        <p:nvSpPr>
          <p:cNvPr id="132" name="Google Shape;132;p25"/>
          <p:cNvSpPr txBox="1"/>
          <p:nvPr/>
        </p:nvSpPr>
        <p:spPr>
          <a:xfrm>
            <a:off x="6959334" y="1247234"/>
            <a:ext cx="2050800" cy="238500"/>
          </a:xfrm>
          <a:prstGeom prst="rect">
            <a:avLst/>
          </a:prstGeom>
          <a:solidFill>
            <a:schemeClr val="lt1"/>
          </a:solid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1100"/>
              <a:buFont typeface="Noto Sans Symbols"/>
              <a:buChar char="✔"/>
            </a:pPr>
            <a:r>
              <a:rPr b="0" i="1" lang="en" sz="1100" u="none" cap="none" strike="noStrike">
                <a:solidFill>
                  <a:srgbClr val="000000"/>
                </a:solidFill>
                <a:latin typeface="Open Sans Light"/>
                <a:ea typeface="Open Sans Light"/>
                <a:cs typeface="Open Sans Light"/>
                <a:sym typeface="Open Sans Light"/>
              </a:rPr>
              <a:t>Observation Tools</a:t>
            </a:r>
            <a:endParaRPr b="0" i="0" sz="1100" u="none" cap="none" strike="noStrike">
              <a:solidFill>
                <a:srgbClr val="000000"/>
              </a:solidFill>
              <a:latin typeface="Arial"/>
              <a:ea typeface="Arial"/>
              <a:cs typeface="Arial"/>
              <a:sym typeface="Arial"/>
            </a:endParaRPr>
          </a:p>
        </p:txBody>
      </p:sp>
      <p:sp>
        <p:nvSpPr>
          <p:cNvPr id="133" name="Google Shape;133;p25"/>
          <p:cNvSpPr txBox="1"/>
          <p:nvPr>
            <p:ph type="title"/>
          </p:nvPr>
        </p:nvSpPr>
        <p:spPr>
          <a:xfrm>
            <a:off x="628650" y="273844"/>
            <a:ext cx="7886700" cy="8052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dk1"/>
              </a:buClr>
              <a:buSzPts val="3300"/>
              <a:buFont typeface="Open Sans SemiBold"/>
              <a:buNone/>
            </a:pPr>
            <a:r>
              <a:rPr lang="en"/>
              <a:t>Supporting Quality Instruction</a:t>
            </a:r>
            <a:endParaRPr/>
          </a:p>
        </p:txBody>
      </p:sp>
      <p:sp>
        <p:nvSpPr>
          <p:cNvPr id="134" name="Google Shape;134;p25"/>
          <p:cNvSpPr/>
          <p:nvPr/>
        </p:nvSpPr>
        <p:spPr>
          <a:xfrm>
            <a:off x="134007" y="4349156"/>
            <a:ext cx="8876100" cy="339600"/>
          </a:xfrm>
          <a:prstGeom prst="leftRightArrow">
            <a:avLst>
              <a:gd fmla="val 66657" name="adj1"/>
              <a:gd fmla="val 50000" name="adj2"/>
            </a:avLst>
          </a:prstGeom>
          <a:solidFill>
            <a:srgbClr val="E8E8E8"/>
          </a:solidFill>
          <a:ln>
            <a:noFill/>
          </a:ln>
        </p:spPr>
        <p:txBody>
          <a:bodyPr anchorCtr="0" anchor="ctr" bIns="34275" lIns="68575" spcFirstLastPara="1" rIns="68575" wrap="square" tIns="34275">
            <a:noAutofit/>
          </a:bodyPr>
          <a:lstStyle/>
          <a:p>
            <a:pPr indent="0" lvl="0" marL="0" marR="0" rtl="0" algn="ctr">
              <a:lnSpc>
                <a:spcPct val="110000"/>
              </a:lnSpc>
              <a:spcBef>
                <a:spcPts val="0"/>
              </a:spcBef>
              <a:spcAft>
                <a:spcPts val="0"/>
              </a:spcAft>
              <a:buClr>
                <a:srgbClr val="002060"/>
              </a:buClr>
              <a:buSzPts val="1200"/>
              <a:buFont typeface="Open Sans"/>
              <a:buNone/>
            </a:pPr>
            <a:r>
              <a:rPr b="1" i="0" lang="en" sz="1200" u="none" cap="none" strike="noStrike">
                <a:solidFill>
                  <a:srgbClr val="002060"/>
                </a:solidFill>
                <a:latin typeface="Open Sans"/>
                <a:ea typeface="Open Sans"/>
                <a:cs typeface="Open Sans"/>
                <a:sym typeface="Open Sans"/>
              </a:rPr>
              <a:t>Professional Learning for Teachers &amp; Leaders</a:t>
            </a:r>
            <a:endParaRPr b="1" i="0" sz="1100" u="none" cap="none" strike="noStrike">
              <a:solidFill>
                <a:srgbClr val="002060"/>
              </a:solidFill>
              <a:latin typeface="Open Sans"/>
              <a:ea typeface="Open Sans"/>
              <a:cs typeface="Open Sans"/>
              <a:sym typeface="Open Sans"/>
            </a:endParaRPr>
          </a:p>
        </p:txBody>
      </p:sp>
      <p:sp>
        <p:nvSpPr>
          <p:cNvPr id="135" name="Google Shape;135;p25"/>
          <p:cNvSpPr txBox="1"/>
          <p:nvPr/>
        </p:nvSpPr>
        <p:spPr>
          <a:xfrm>
            <a:off x="0" y="0"/>
            <a:ext cx="2250000" cy="3078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p:txBody>
      </p:sp>
      <p:grpSp>
        <p:nvGrpSpPr>
          <p:cNvPr id="136" name="Google Shape;136;p25"/>
          <p:cNvGrpSpPr/>
          <p:nvPr/>
        </p:nvGrpSpPr>
        <p:grpSpPr>
          <a:xfrm>
            <a:off x="135555" y="1503501"/>
            <a:ext cx="8874455" cy="3389554"/>
            <a:chOff x="2064" y="1202678"/>
            <a:chExt cx="11832606" cy="4519405"/>
          </a:xfrm>
        </p:grpSpPr>
        <p:sp>
          <p:nvSpPr>
            <p:cNvPr id="137" name="Google Shape;137;p25"/>
            <p:cNvSpPr/>
            <p:nvPr/>
          </p:nvSpPr>
          <p:spPr>
            <a:xfrm rot="5400000">
              <a:off x="542814" y="2727877"/>
              <a:ext cx="1629000" cy="2710500"/>
            </a:xfrm>
            <a:prstGeom prst="corner">
              <a:avLst>
                <a:gd fmla="val 16120" name="adj1"/>
                <a:gd fmla="val 16110" name="adj2"/>
              </a:avLst>
            </a:prstGeom>
            <a:solidFill>
              <a:srgbClr val="E97131"/>
            </a:solidFill>
            <a:ln cap="flat" cmpd="sng" w="14300">
              <a:solidFill>
                <a:srgbClr val="E97131"/>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8" name="Google Shape;138;p25"/>
            <p:cNvSpPr/>
            <p:nvPr/>
          </p:nvSpPr>
          <p:spPr>
            <a:xfrm>
              <a:off x="288854" y="3577083"/>
              <a:ext cx="2532300" cy="2145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9" name="Google Shape;139;p25"/>
            <p:cNvSpPr txBox="1"/>
            <p:nvPr/>
          </p:nvSpPr>
          <p:spPr>
            <a:xfrm>
              <a:off x="288854" y="3577083"/>
              <a:ext cx="2532300" cy="2145000"/>
            </a:xfrm>
            <a:prstGeom prst="rect">
              <a:avLst/>
            </a:prstGeom>
            <a:noFill/>
            <a:ln>
              <a:noFill/>
            </a:ln>
          </p:spPr>
          <p:txBody>
            <a:bodyPr anchorCtr="0" anchor="t" bIns="45725" lIns="45725" spcFirstLastPara="1" rIns="45725" wrap="square" tIns="45725">
              <a:noAutofit/>
            </a:bodyPr>
            <a:lstStyle/>
            <a:p>
              <a:pPr indent="0" lvl="0" marL="0" marR="0" rtl="0" algn="l">
                <a:lnSpc>
                  <a:spcPct val="90000"/>
                </a:lnSpc>
                <a:spcBef>
                  <a:spcPts val="0"/>
                </a:spcBef>
                <a:spcAft>
                  <a:spcPts val="0"/>
                </a:spcAft>
                <a:buClr>
                  <a:srgbClr val="000000"/>
                </a:buClr>
                <a:buSzPts val="1200"/>
                <a:buFont typeface="Open Sans ExtraBold"/>
                <a:buNone/>
              </a:pPr>
              <a:r>
                <a:rPr b="0" i="0" lang="en" sz="1200" u="none" cap="none" strike="noStrike">
                  <a:solidFill>
                    <a:srgbClr val="000000"/>
                  </a:solidFill>
                  <a:latin typeface="Open Sans ExtraBold"/>
                  <a:ea typeface="Open Sans ExtraBold"/>
                  <a:cs typeface="Open Sans ExtraBold"/>
                  <a:sym typeface="Open Sans ExtraBold"/>
                </a:rPr>
                <a:t>Standards &amp; Vision</a:t>
              </a:r>
              <a:endParaRPr b="0" i="0" sz="1500" u="none" cap="none" strike="noStrike">
                <a:solidFill>
                  <a:srgbClr val="000000"/>
                </a:solidFill>
                <a:latin typeface="Open Sans ExtraBold"/>
                <a:ea typeface="Open Sans ExtraBold"/>
                <a:cs typeface="Open Sans ExtraBold"/>
                <a:sym typeface="Open Sans ExtraBold"/>
              </a:endParaRPr>
            </a:p>
            <a:p>
              <a:pPr indent="0" lvl="0" marL="0" marR="0" rtl="0" algn="l">
                <a:lnSpc>
                  <a:spcPct val="90000"/>
                </a:lnSpc>
                <a:spcBef>
                  <a:spcPts val="400"/>
                </a:spcBef>
                <a:spcAft>
                  <a:spcPts val="0"/>
                </a:spcAft>
                <a:buClr>
                  <a:srgbClr val="000000"/>
                </a:buClr>
                <a:buSzPts val="1100"/>
                <a:buFont typeface="Open Sans"/>
                <a:buNone/>
              </a:pPr>
              <a:r>
                <a:rPr b="0" i="0" lang="en" sz="1100" u="none" cap="none" strike="noStrike">
                  <a:solidFill>
                    <a:srgbClr val="000000"/>
                  </a:solidFill>
                  <a:latin typeface="Open Sans"/>
                  <a:ea typeface="Open Sans"/>
                  <a:cs typeface="Open Sans"/>
                  <a:sym typeface="Open Sans"/>
                </a:rPr>
                <a:t>Understand what students should know and be able to do by the end of the year</a:t>
              </a:r>
              <a:endParaRPr b="0" i="0" sz="1100" u="none" cap="none" strike="noStrike">
                <a:solidFill>
                  <a:srgbClr val="000000"/>
                </a:solidFill>
                <a:latin typeface="Arial"/>
                <a:ea typeface="Arial"/>
                <a:cs typeface="Arial"/>
                <a:sym typeface="Arial"/>
              </a:endParaRPr>
            </a:p>
          </p:txBody>
        </p:sp>
        <p:sp>
          <p:nvSpPr>
            <p:cNvPr id="140" name="Google Shape;140;p25"/>
            <p:cNvSpPr/>
            <p:nvPr/>
          </p:nvSpPr>
          <p:spPr>
            <a:xfrm>
              <a:off x="2220770" y="2581199"/>
              <a:ext cx="532800" cy="355200"/>
            </a:xfrm>
            <a:prstGeom prst="triangle">
              <a:avLst>
                <a:gd fmla="val 100000" name="adj"/>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1" name="Google Shape;141;p25"/>
            <p:cNvSpPr/>
            <p:nvPr/>
          </p:nvSpPr>
          <p:spPr>
            <a:xfrm rot="5400000">
              <a:off x="3581074" y="2039863"/>
              <a:ext cx="1629000" cy="2710500"/>
            </a:xfrm>
            <a:prstGeom prst="corner">
              <a:avLst>
                <a:gd fmla="val 16120" name="adj1"/>
                <a:gd fmla="val 16110" name="adj2"/>
              </a:avLst>
            </a:prstGeom>
            <a:solidFill>
              <a:srgbClr val="C8BE1E"/>
            </a:solidFill>
            <a:ln cap="flat" cmpd="sng" w="14300">
              <a:solidFill>
                <a:srgbClr val="C8BE1E"/>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2" name="Google Shape;142;p25"/>
            <p:cNvSpPr/>
            <p:nvPr/>
          </p:nvSpPr>
          <p:spPr>
            <a:xfrm>
              <a:off x="3321132" y="2873024"/>
              <a:ext cx="2536800" cy="2145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3" name="Google Shape;143;p25"/>
            <p:cNvSpPr txBox="1"/>
            <p:nvPr/>
          </p:nvSpPr>
          <p:spPr>
            <a:xfrm>
              <a:off x="3321124" y="2873035"/>
              <a:ext cx="2688300" cy="2145000"/>
            </a:xfrm>
            <a:prstGeom prst="rect">
              <a:avLst/>
            </a:prstGeom>
            <a:noFill/>
            <a:ln>
              <a:noFill/>
            </a:ln>
          </p:spPr>
          <p:txBody>
            <a:bodyPr anchorCtr="0" anchor="t" bIns="45725" lIns="45725" spcFirstLastPara="1" rIns="45725" wrap="square" tIns="45725">
              <a:noAutofit/>
            </a:bodyPr>
            <a:lstStyle/>
            <a:p>
              <a:pPr indent="0" lvl="0" marL="0" marR="0" rtl="0" algn="l">
                <a:lnSpc>
                  <a:spcPct val="90000"/>
                </a:lnSpc>
                <a:spcBef>
                  <a:spcPts val="0"/>
                </a:spcBef>
                <a:spcAft>
                  <a:spcPts val="0"/>
                </a:spcAft>
                <a:buClr>
                  <a:srgbClr val="000000"/>
                </a:buClr>
                <a:buSzPts val="1200"/>
                <a:buFont typeface="Open Sans ExtraBold"/>
                <a:buNone/>
              </a:pPr>
              <a:r>
                <a:rPr b="0" i="0" lang="en" sz="1200" u="none" cap="none" strike="noStrike">
                  <a:solidFill>
                    <a:srgbClr val="000000"/>
                  </a:solidFill>
                  <a:latin typeface="Open Sans ExtraBold"/>
                  <a:ea typeface="Open Sans ExtraBold"/>
                  <a:cs typeface="Open Sans ExtraBold"/>
                  <a:sym typeface="Open Sans ExtraBold"/>
                </a:rPr>
                <a:t>Instructional Materials</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100"/>
                <a:buFont typeface="Open Sans"/>
                <a:buNone/>
              </a:pPr>
              <a:r>
                <a:rPr b="0" i="0" lang="en" sz="1100" u="none" cap="none" strike="noStrike">
                  <a:solidFill>
                    <a:srgbClr val="000000"/>
                  </a:solidFill>
                  <a:latin typeface="Open Sans"/>
                  <a:ea typeface="Open Sans"/>
                  <a:cs typeface="Open Sans"/>
                  <a:sym typeface="Open Sans"/>
                </a:rPr>
                <a:t>Select materials that are aligned to the expectations of the standards and vision</a:t>
              </a:r>
              <a:endParaRPr b="0" i="0" sz="1100" u="none" cap="none" strike="noStrike">
                <a:solidFill>
                  <a:srgbClr val="000000"/>
                </a:solidFill>
                <a:latin typeface="Arial"/>
                <a:ea typeface="Arial"/>
                <a:cs typeface="Arial"/>
                <a:sym typeface="Arial"/>
              </a:endParaRPr>
            </a:p>
          </p:txBody>
        </p:sp>
        <p:sp>
          <p:nvSpPr>
            <p:cNvPr id="144" name="Google Shape;144;p25"/>
            <p:cNvSpPr/>
            <p:nvPr/>
          </p:nvSpPr>
          <p:spPr>
            <a:xfrm>
              <a:off x="5259031" y="1897793"/>
              <a:ext cx="532800" cy="355200"/>
            </a:xfrm>
            <a:prstGeom prst="triangle">
              <a:avLst>
                <a:gd fmla="val 100000" name="adj"/>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5" name="Google Shape;145;p25"/>
            <p:cNvSpPr/>
            <p:nvPr/>
          </p:nvSpPr>
          <p:spPr>
            <a:xfrm rot="5400000">
              <a:off x="6619335" y="1351849"/>
              <a:ext cx="1629000" cy="2710500"/>
            </a:xfrm>
            <a:prstGeom prst="corner">
              <a:avLst>
                <a:gd fmla="val 16120" name="adj1"/>
                <a:gd fmla="val 16110" name="adj2"/>
              </a:avLst>
            </a:prstGeom>
            <a:solidFill>
              <a:srgbClr val="55971D"/>
            </a:solidFill>
            <a:ln cap="flat" cmpd="sng" w="14300">
              <a:solidFill>
                <a:srgbClr val="55971D"/>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6" name="Google Shape;146;p25"/>
            <p:cNvSpPr/>
            <p:nvPr/>
          </p:nvSpPr>
          <p:spPr>
            <a:xfrm>
              <a:off x="6369842" y="2179820"/>
              <a:ext cx="2536800" cy="2145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7" name="Google Shape;147;p25"/>
            <p:cNvSpPr txBox="1"/>
            <p:nvPr/>
          </p:nvSpPr>
          <p:spPr>
            <a:xfrm>
              <a:off x="6369842" y="2179820"/>
              <a:ext cx="2536800" cy="2145000"/>
            </a:xfrm>
            <a:prstGeom prst="rect">
              <a:avLst/>
            </a:prstGeom>
            <a:noFill/>
            <a:ln>
              <a:noFill/>
            </a:ln>
          </p:spPr>
          <p:txBody>
            <a:bodyPr anchorCtr="0" anchor="t" bIns="45725" lIns="45725" spcFirstLastPara="1" rIns="45725" wrap="square" tIns="45725">
              <a:noAutofit/>
            </a:bodyPr>
            <a:lstStyle/>
            <a:p>
              <a:pPr indent="0" lvl="0" marL="0" marR="0" rtl="0" algn="l">
                <a:lnSpc>
                  <a:spcPct val="90000"/>
                </a:lnSpc>
                <a:spcBef>
                  <a:spcPts val="0"/>
                </a:spcBef>
                <a:spcAft>
                  <a:spcPts val="0"/>
                </a:spcAft>
                <a:buClr>
                  <a:srgbClr val="000000"/>
                </a:buClr>
                <a:buSzPts val="1200"/>
                <a:buFont typeface="Open Sans ExtraBold"/>
                <a:buNone/>
              </a:pPr>
              <a:r>
                <a:rPr b="0" i="0" lang="en" sz="1200" u="none" cap="none" strike="noStrike">
                  <a:solidFill>
                    <a:srgbClr val="000000"/>
                  </a:solidFill>
                  <a:latin typeface="Open Sans ExtraBold"/>
                  <a:ea typeface="Open Sans ExtraBold"/>
                  <a:cs typeface="Open Sans ExtraBold"/>
                  <a:sym typeface="Open Sans ExtraBold"/>
                </a:rPr>
                <a:t>Implementation</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100"/>
                <a:buFont typeface="Open Sans"/>
                <a:buNone/>
              </a:pPr>
              <a:r>
                <a:rPr b="0" i="0" lang="en" sz="1100" u="none" cap="none" strike="noStrike">
                  <a:solidFill>
                    <a:srgbClr val="000000"/>
                  </a:solidFill>
                  <a:latin typeface="Open Sans"/>
                  <a:ea typeface="Open Sans"/>
                  <a:cs typeface="Open Sans"/>
                  <a:sym typeface="Open Sans"/>
                </a:rPr>
                <a:t>Establish and maintain conditions that enable teachers to use materials    in service of the vision</a:t>
              </a:r>
              <a:endParaRPr b="0" i="0" sz="1100" u="none" cap="none" strike="noStrike">
                <a:solidFill>
                  <a:srgbClr val="000000"/>
                </a:solidFill>
                <a:latin typeface="Arial"/>
                <a:ea typeface="Arial"/>
                <a:cs typeface="Arial"/>
                <a:sym typeface="Arial"/>
              </a:endParaRPr>
            </a:p>
          </p:txBody>
        </p:sp>
        <p:sp>
          <p:nvSpPr>
            <p:cNvPr id="148" name="Google Shape;148;p25"/>
            <p:cNvSpPr/>
            <p:nvPr/>
          </p:nvSpPr>
          <p:spPr>
            <a:xfrm>
              <a:off x="8297292" y="1202678"/>
              <a:ext cx="532800" cy="355200"/>
            </a:xfrm>
            <a:prstGeom prst="triangle">
              <a:avLst>
                <a:gd fmla="val 100000" name="adj"/>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9" name="Google Shape;149;p25"/>
            <p:cNvSpPr/>
            <p:nvPr/>
          </p:nvSpPr>
          <p:spPr>
            <a:xfrm rot="5400000">
              <a:off x="9657596" y="663835"/>
              <a:ext cx="1629000" cy="2710500"/>
            </a:xfrm>
            <a:prstGeom prst="corner">
              <a:avLst>
                <a:gd fmla="val 16120" name="adj1"/>
                <a:gd fmla="val 16110" name="adj2"/>
              </a:avLst>
            </a:prstGeom>
            <a:solidFill>
              <a:srgbClr val="002060"/>
            </a:solidFill>
            <a:ln cap="flat" cmpd="sng" w="14300">
              <a:solidFill>
                <a:srgbClr val="002060"/>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0" name="Google Shape;150;p25"/>
            <p:cNvSpPr/>
            <p:nvPr/>
          </p:nvSpPr>
          <p:spPr>
            <a:xfrm>
              <a:off x="9387870" y="1473659"/>
              <a:ext cx="2446800" cy="21450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1" name="Google Shape;151;p25"/>
            <p:cNvSpPr txBox="1"/>
            <p:nvPr/>
          </p:nvSpPr>
          <p:spPr>
            <a:xfrm>
              <a:off x="9387870" y="1473659"/>
              <a:ext cx="2446800" cy="2145000"/>
            </a:xfrm>
            <a:prstGeom prst="rect">
              <a:avLst/>
            </a:prstGeom>
            <a:noFill/>
            <a:ln>
              <a:noFill/>
            </a:ln>
          </p:spPr>
          <p:txBody>
            <a:bodyPr anchorCtr="0" anchor="t" bIns="45725" lIns="45725" spcFirstLastPara="1" rIns="45725" wrap="square" tIns="45725">
              <a:noAutofit/>
            </a:bodyPr>
            <a:lstStyle/>
            <a:p>
              <a:pPr indent="0" lvl="0" marL="0" marR="0" rtl="0" algn="l">
                <a:lnSpc>
                  <a:spcPct val="90000"/>
                </a:lnSpc>
                <a:spcBef>
                  <a:spcPts val="0"/>
                </a:spcBef>
                <a:spcAft>
                  <a:spcPts val="0"/>
                </a:spcAft>
                <a:buClr>
                  <a:srgbClr val="000000"/>
                </a:buClr>
                <a:buSzPts val="1200"/>
                <a:buFont typeface="Open Sans ExtraBold"/>
                <a:buNone/>
              </a:pPr>
              <a:r>
                <a:rPr b="0" i="0" lang="en" sz="1200" u="none" cap="none" strike="noStrike">
                  <a:solidFill>
                    <a:srgbClr val="000000"/>
                  </a:solidFill>
                  <a:latin typeface="Open Sans ExtraBold"/>
                  <a:ea typeface="Open Sans ExtraBold"/>
                  <a:cs typeface="Open Sans ExtraBold"/>
                  <a:sym typeface="Open Sans ExtraBold"/>
                </a:rPr>
                <a:t>Quality Instruction</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400"/>
                </a:spcBef>
                <a:spcAft>
                  <a:spcPts val="0"/>
                </a:spcAft>
                <a:buClr>
                  <a:srgbClr val="000000"/>
                </a:buClr>
                <a:buSzPts val="1100"/>
                <a:buFont typeface="Open Sans"/>
                <a:buNone/>
              </a:pPr>
              <a:r>
                <a:rPr b="0" i="0" lang="en" sz="1100" u="none" cap="none" strike="noStrike">
                  <a:solidFill>
                    <a:srgbClr val="000000"/>
                  </a:solidFill>
                  <a:latin typeface="Open Sans"/>
                  <a:ea typeface="Open Sans"/>
                  <a:cs typeface="Open Sans"/>
                  <a:sym typeface="Open Sans"/>
                </a:rPr>
                <a:t>Facilitate instruction that reflects high expectations and meaningfully engages all  students with standards-aligned materials</a:t>
              </a:r>
              <a:endParaRPr b="0" i="0" sz="1100" u="none" cap="none" strike="noStrike">
                <a:solidFill>
                  <a:srgbClr val="000000"/>
                </a:solidFill>
                <a:latin typeface="Arial"/>
                <a:ea typeface="Arial"/>
                <a:cs typeface="Arial"/>
                <a:sym typeface="Arial"/>
              </a:endParaRPr>
            </a:p>
          </p:txBody>
        </p:sp>
      </p:grpSp>
      <p:sp>
        <p:nvSpPr>
          <p:cNvPr id="152" name="Google Shape;152;p25"/>
          <p:cNvSpPr txBox="1"/>
          <p:nvPr/>
        </p:nvSpPr>
        <p:spPr>
          <a:xfrm>
            <a:off x="129950" y="1140200"/>
            <a:ext cx="3810600" cy="120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Open Sans Light"/>
                <a:ea typeface="Open Sans Light"/>
                <a:cs typeface="Open Sans Light"/>
                <a:sym typeface="Open Sans Light"/>
              </a:rPr>
              <a:t>What’s going well? </a:t>
            </a:r>
            <a:endParaRPr sz="2100">
              <a:solidFill>
                <a:schemeClr val="dk1"/>
              </a:solidFill>
              <a:latin typeface="Open Sans Light"/>
              <a:ea typeface="Open Sans Light"/>
              <a:cs typeface="Open Sans Light"/>
              <a:sym typeface="Open Sans Light"/>
            </a:endParaRPr>
          </a:p>
          <a:p>
            <a:pPr indent="0" lvl="0" marL="0" rtl="0" algn="l">
              <a:spcBef>
                <a:spcPts val="0"/>
              </a:spcBef>
              <a:spcAft>
                <a:spcPts val="0"/>
              </a:spcAft>
              <a:buNone/>
            </a:pPr>
            <a:r>
              <a:rPr lang="en" sz="2100">
                <a:solidFill>
                  <a:schemeClr val="dk1"/>
                </a:solidFill>
                <a:latin typeface="Open Sans Light"/>
                <a:ea typeface="Open Sans Light"/>
                <a:cs typeface="Open Sans Light"/>
                <a:sym typeface="Open Sans Light"/>
              </a:rPr>
              <a:t>What are the challenges?</a:t>
            </a:r>
            <a:endParaRPr sz="2100">
              <a:solidFill>
                <a:schemeClr val="dk1"/>
              </a:solidFill>
              <a:latin typeface="Open Sans Light"/>
              <a:ea typeface="Open Sans Light"/>
              <a:cs typeface="Open Sans Light"/>
              <a:sym typeface="Open Sans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2"/>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A few “lessons learned”...</a:t>
            </a:r>
            <a:endParaRPr/>
          </a:p>
        </p:txBody>
      </p:sp>
      <p:sp>
        <p:nvSpPr>
          <p:cNvPr id="371" name="Google Shape;371;p52"/>
          <p:cNvSpPr txBox="1"/>
          <p:nvPr>
            <p:ph idx="1" type="body"/>
          </p:nvPr>
        </p:nvSpPr>
        <p:spPr>
          <a:xfrm>
            <a:off x="311700" y="1152475"/>
            <a:ext cx="7411800" cy="3416400"/>
          </a:xfrm>
          <a:prstGeom prst="rect">
            <a:avLst/>
          </a:prstGeom>
        </p:spPr>
        <p:txBody>
          <a:bodyPr anchorCtr="0" anchor="t" bIns="34275" lIns="68575" spcFirstLastPara="1" rIns="68575" wrap="square" tIns="34275">
            <a:normAutofit lnSpcReduction="10000"/>
          </a:bodyPr>
          <a:lstStyle/>
          <a:p>
            <a:pPr indent="-361950" lvl="0" marL="457200" rtl="0" algn="l">
              <a:spcBef>
                <a:spcPts val="500"/>
              </a:spcBef>
              <a:spcAft>
                <a:spcPts val="0"/>
              </a:spcAft>
              <a:buSzPts val="2100"/>
              <a:buChar char="∙"/>
            </a:pPr>
            <a:r>
              <a:rPr lang="en"/>
              <a:t>What is most used is not necessarily what is best. </a:t>
            </a:r>
            <a:endParaRPr/>
          </a:p>
          <a:p>
            <a:pPr indent="0" lvl="0" marL="457200" rtl="0" algn="l">
              <a:spcBef>
                <a:spcPts val="500"/>
              </a:spcBef>
              <a:spcAft>
                <a:spcPts val="0"/>
              </a:spcAft>
              <a:buNone/>
            </a:pPr>
            <a:r>
              <a:t/>
            </a:r>
            <a:endParaRPr/>
          </a:p>
          <a:p>
            <a:pPr indent="-361950" lvl="0" marL="457200" rtl="0" algn="l">
              <a:spcBef>
                <a:spcPts val="500"/>
              </a:spcBef>
              <a:spcAft>
                <a:spcPts val="0"/>
              </a:spcAft>
              <a:buSzPts val="2100"/>
              <a:buChar char="∙"/>
            </a:pPr>
            <a:r>
              <a:rPr lang="en"/>
              <a:t>HQIM materials are often designed for COHERENCE - consider this when deciding whether or not to pilot materials</a:t>
            </a:r>
            <a:endParaRPr/>
          </a:p>
          <a:p>
            <a:pPr indent="0" lvl="0" marL="457200" rtl="0" algn="l">
              <a:spcBef>
                <a:spcPts val="500"/>
              </a:spcBef>
              <a:spcAft>
                <a:spcPts val="0"/>
              </a:spcAft>
              <a:buNone/>
            </a:pPr>
            <a:r>
              <a:t/>
            </a:r>
            <a:endParaRPr/>
          </a:p>
          <a:p>
            <a:pPr indent="-361950" lvl="0" marL="457200" rtl="0" algn="l">
              <a:spcBef>
                <a:spcPts val="500"/>
              </a:spcBef>
              <a:spcAft>
                <a:spcPts val="0"/>
              </a:spcAft>
              <a:buSzPts val="2100"/>
              <a:buChar char="∙"/>
            </a:pPr>
            <a:r>
              <a:rPr lang="en"/>
              <a:t>OER materials - start by exploring the OER material, then decide which publisher is the best fit</a:t>
            </a:r>
            <a:endParaRPr/>
          </a:p>
          <a:p>
            <a:pPr indent="0" lvl="0" marL="457200" rtl="0" algn="l">
              <a:spcBef>
                <a:spcPts val="500"/>
              </a:spcBef>
              <a:spcAft>
                <a:spcPts val="0"/>
              </a:spcAft>
              <a:buNone/>
            </a:pPr>
            <a:r>
              <a:t/>
            </a:r>
            <a:endParaRPr/>
          </a:p>
          <a:p>
            <a:pPr indent="-361950" lvl="0" marL="457200" rtl="0" algn="l">
              <a:spcBef>
                <a:spcPts val="500"/>
              </a:spcBef>
              <a:spcAft>
                <a:spcPts val="0"/>
              </a:spcAft>
              <a:buSzPts val="2100"/>
              <a:buChar char="∙"/>
            </a:pPr>
            <a:r>
              <a:rPr lang="en"/>
              <a:t>Professional learning is KEY.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3"/>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Implementation &amp; Monitoring Tools</a:t>
            </a:r>
            <a:endParaRPr/>
          </a:p>
        </p:txBody>
      </p:sp>
      <p:sp>
        <p:nvSpPr>
          <p:cNvPr id="377" name="Google Shape;377;p53"/>
          <p:cNvSpPr txBox="1"/>
          <p:nvPr>
            <p:ph idx="1" type="body"/>
          </p:nvPr>
        </p:nvSpPr>
        <p:spPr>
          <a:xfrm>
            <a:off x="311700" y="1152475"/>
            <a:ext cx="7411800" cy="3416400"/>
          </a:xfrm>
          <a:prstGeom prst="rect">
            <a:avLst/>
          </a:prstGeom>
        </p:spPr>
        <p:txBody>
          <a:bodyPr anchorCtr="0" anchor="t" bIns="34275" lIns="68575" spcFirstLastPara="1" rIns="68575" wrap="square" tIns="34275">
            <a:normAutofit/>
          </a:bodyPr>
          <a:lstStyle/>
          <a:p>
            <a:pPr indent="0" lvl="0" marL="0" rtl="0" algn="l">
              <a:spcBef>
                <a:spcPts val="500"/>
              </a:spcBef>
              <a:spcAft>
                <a:spcPts val="0"/>
              </a:spcAft>
              <a:buNone/>
            </a:pPr>
            <a:r>
              <a:rPr lang="en" u="sng">
                <a:solidFill>
                  <a:schemeClr val="hlink"/>
                </a:solidFill>
                <a:hlinkClick r:id="rId3"/>
              </a:rPr>
              <a:t>KSDE Implementation Guide</a:t>
            </a:r>
            <a:endParaRPr/>
          </a:p>
          <a:p>
            <a:pPr indent="0" lvl="0" marL="0" rtl="0" algn="l">
              <a:spcBef>
                <a:spcPts val="500"/>
              </a:spcBef>
              <a:spcAft>
                <a:spcPts val="0"/>
              </a:spcAft>
              <a:buNone/>
            </a:pPr>
            <a:r>
              <a:t/>
            </a:r>
            <a:endParaRPr/>
          </a:p>
          <a:p>
            <a:pPr indent="0" lvl="0" marL="0" rtl="0" algn="l">
              <a:spcBef>
                <a:spcPts val="500"/>
              </a:spcBef>
              <a:spcAft>
                <a:spcPts val="0"/>
              </a:spcAft>
              <a:buNone/>
            </a:pPr>
            <a:r>
              <a:rPr lang="en" u="sng">
                <a:solidFill>
                  <a:schemeClr val="hlink"/>
                </a:solidFill>
                <a:hlinkClick r:id="rId4"/>
              </a:rPr>
              <a:t>KSDE Science Observation Tool</a:t>
            </a:r>
            <a:endParaRPr/>
          </a:p>
          <a:p>
            <a:pPr indent="0" lvl="0" marL="0" rtl="0" algn="l">
              <a:spcBef>
                <a:spcPts val="500"/>
              </a:spcBef>
              <a:spcAft>
                <a:spcPts val="0"/>
              </a:spcAft>
              <a:buNone/>
            </a:pPr>
            <a:r>
              <a:t/>
            </a:r>
            <a:endParaRPr/>
          </a:p>
          <a:p>
            <a:pPr indent="0" lvl="0" marL="0" rtl="0" algn="l">
              <a:spcBef>
                <a:spcPts val="500"/>
              </a:spcBef>
              <a:spcAft>
                <a:spcPts val="50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54"/>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Science HQIM Supports  2026-2027</a:t>
            </a:r>
            <a:endParaRPr/>
          </a:p>
        </p:txBody>
      </p:sp>
      <p:sp>
        <p:nvSpPr>
          <p:cNvPr id="383" name="Google Shape;383;p54"/>
          <p:cNvSpPr txBox="1"/>
          <p:nvPr>
            <p:ph idx="1" type="body"/>
          </p:nvPr>
        </p:nvSpPr>
        <p:spPr>
          <a:xfrm>
            <a:off x="311700" y="1152475"/>
            <a:ext cx="8543100" cy="3416400"/>
          </a:xfrm>
          <a:prstGeom prst="rect">
            <a:avLst/>
          </a:prstGeom>
        </p:spPr>
        <p:txBody>
          <a:bodyPr anchorCtr="0" anchor="t" bIns="34275" lIns="68575" spcFirstLastPara="1" rIns="68575" wrap="square" tIns="34275">
            <a:normAutofit lnSpcReduction="10000"/>
          </a:bodyPr>
          <a:lstStyle/>
          <a:p>
            <a:pPr indent="0" lvl="0" marL="0" rtl="0" algn="l">
              <a:spcBef>
                <a:spcPts val="500"/>
              </a:spcBef>
              <a:spcAft>
                <a:spcPts val="0"/>
              </a:spcAft>
              <a:buNone/>
            </a:pPr>
            <a:r>
              <a:rPr lang="en"/>
              <a:t>Science Instructional Materials Selection Support Cohort</a:t>
            </a:r>
            <a:endParaRPr/>
          </a:p>
          <a:p>
            <a:pPr indent="-361950" lvl="0" marL="457200" rtl="0" algn="l">
              <a:spcBef>
                <a:spcPts val="500"/>
              </a:spcBef>
              <a:spcAft>
                <a:spcPts val="0"/>
              </a:spcAft>
              <a:buSzPts val="2100"/>
              <a:buChar char="∙"/>
            </a:pPr>
            <a:r>
              <a:rPr lang="en"/>
              <a:t>Designed for instructional leaders and selection decision makers</a:t>
            </a:r>
            <a:endParaRPr/>
          </a:p>
          <a:p>
            <a:pPr indent="-361950" lvl="0" marL="457200" rtl="0" algn="l">
              <a:spcBef>
                <a:spcPts val="0"/>
              </a:spcBef>
              <a:spcAft>
                <a:spcPts val="0"/>
              </a:spcAft>
              <a:buSzPts val="2100"/>
              <a:buChar char="∙"/>
            </a:pPr>
            <a:r>
              <a:rPr lang="en"/>
              <a:t>4 sessions - 3 virtual + 1 in-person </a:t>
            </a:r>
            <a:endParaRPr/>
          </a:p>
          <a:p>
            <a:pPr indent="0" lvl="0" marL="0" rtl="0" algn="l">
              <a:spcBef>
                <a:spcPts val="500"/>
              </a:spcBef>
              <a:spcAft>
                <a:spcPts val="0"/>
              </a:spcAft>
              <a:buNone/>
            </a:pPr>
            <a:r>
              <a:t/>
            </a:r>
            <a:endParaRPr/>
          </a:p>
          <a:p>
            <a:pPr indent="0" lvl="0" marL="0" rtl="0" algn="l">
              <a:spcBef>
                <a:spcPts val="500"/>
              </a:spcBef>
              <a:spcAft>
                <a:spcPts val="0"/>
              </a:spcAft>
              <a:buNone/>
            </a:pPr>
            <a:r>
              <a:rPr lang="en"/>
              <a:t>OpenSciEd Implementation Support Cohort - REVISED Structure</a:t>
            </a:r>
            <a:endParaRPr/>
          </a:p>
          <a:p>
            <a:pPr indent="0" lvl="0" marL="0" rtl="0" algn="l">
              <a:spcBef>
                <a:spcPts val="500"/>
              </a:spcBef>
              <a:spcAft>
                <a:spcPts val="0"/>
              </a:spcAft>
              <a:buNone/>
            </a:pPr>
            <a:r>
              <a:t/>
            </a:r>
            <a:endParaRPr/>
          </a:p>
          <a:p>
            <a:pPr indent="0" lvl="0" marL="0" rtl="0" algn="l">
              <a:spcBef>
                <a:spcPts val="500"/>
              </a:spcBef>
              <a:spcAft>
                <a:spcPts val="0"/>
              </a:spcAft>
              <a:buNone/>
            </a:pPr>
            <a:r>
              <a:rPr lang="en"/>
              <a:t>Amplify Science Implementation Support Cohort - NEW! </a:t>
            </a:r>
            <a:endParaRPr/>
          </a:p>
          <a:p>
            <a:pPr indent="0" lvl="0" marL="0" rtl="0" algn="l">
              <a:spcBef>
                <a:spcPts val="500"/>
              </a:spcBef>
              <a:spcAft>
                <a:spcPts val="0"/>
              </a:spcAft>
              <a:buNone/>
            </a:pPr>
            <a:r>
              <a:t/>
            </a:r>
            <a:endParaRPr/>
          </a:p>
          <a:p>
            <a:pPr indent="0" lvl="0" marL="0" rtl="0" algn="l">
              <a:spcBef>
                <a:spcPts val="500"/>
              </a:spcBef>
              <a:spcAft>
                <a:spcPts val="500"/>
              </a:spcAft>
              <a:buNone/>
            </a:pPr>
            <a:r>
              <a:rPr lang="en"/>
              <a:t>Additional Direct Support Available for the vision,  selection &amp; implementation!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5"/>
          <p:cNvSpPr txBox="1"/>
          <p:nvPr>
            <p:ph type="title"/>
          </p:nvPr>
        </p:nvSpPr>
        <p:spPr>
          <a:xfrm>
            <a:off x="311700" y="445025"/>
            <a:ext cx="7411800" cy="572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Connect with KSDE Science!</a:t>
            </a:r>
            <a:endParaRPr/>
          </a:p>
        </p:txBody>
      </p:sp>
      <p:sp>
        <p:nvSpPr>
          <p:cNvPr id="389" name="Google Shape;389;p55"/>
          <p:cNvSpPr txBox="1"/>
          <p:nvPr>
            <p:ph idx="1" type="body"/>
          </p:nvPr>
        </p:nvSpPr>
        <p:spPr>
          <a:xfrm>
            <a:off x="311700" y="1152475"/>
            <a:ext cx="7411800" cy="3416400"/>
          </a:xfrm>
          <a:prstGeom prst="rect">
            <a:avLst/>
          </a:prstGeom>
        </p:spPr>
        <p:txBody>
          <a:bodyPr anchorCtr="0" anchor="t" bIns="34275" lIns="68575" spcFirstLastPara="1" rIns="68575" wrap="square" tIns="34275">
            <a:normAutofit/>
          </a:bodyPr>
          <a:lstStyle/>
          <a:p>
            <a:pPr indent="0" lvl="0" marL="0" rtl="0" algn="l">
              <a:spcBef>
                <a:spcPts val="500"/>
              </a:spcBef>
              <a:spcAft>
                <a:spcPts val="0"/>
              </a:spcAft>
              <a:buNone/>
            </a:pPr>
            <a:r>
              <a:t/>
            </a:r>
            <a:endParaRPr/>
          </a:p>
          <a:p>
            <a:pPr indent="0" lvl="0" marL="0" rtl="0" algn="l">
              <a:spcBef>
                <a:spcPts val="500"/>
              </a:spcBef>
              <a:spcAft>
                <a:spcPts val="0"/>
              </a:spcAft>
              <a:buNone/>
            </a:pPr>
            <a:r>
              <a:t/>
            </a:r>
            <a:endParaRPr/>
          </a:p>
          <a:p>
            <a:pPr indent="0" lvl="0" marL="0" rtl="0" algn="l">
              <a:spcBef>
                <a:spcPts val="500"/>
              </a:spcBef>
              <a:spcAft>
                <a:spcPts val="0"/>
              </a:spcAft>
              <a:buNone/>
            </a:pPr>
            <a:r>
              <a:rPr lang="en" u="sng">
                <a:solidFill>
                  <a:schemeClr val="hlink"/>
                </a:solidFill>
                <a:hlinkClick r:id="rId3"/>
              </a:rPr>
              <a:t>stephanie.alderman-oler@ksde.gov</a:t>
            </a:r>
            <a:r>
              <a:rPr lang="en"/>
              <a:t>	</a:t>
            </a:r>
            <a:endParaRPr/>
          </a:p>
          <a:p>
            <a:pPr indent="0" lvl="0" marL="0" rtl="0" algn="l">
              <a:spcBef>
                <a:spcPts val="500"/>
              </a:spcBef>
              <a:spcAft>
                <a:spcPts val="0"/>
              </a:spcAft>
              <a:buNone/>
            </a:pPr>
            <a:r>
              <a:t/>
            </a:r>
            <a:endParaRPr/>
          </a:p>
          <a:p>
            <a:pPr indent="0" lvl="0" marL="0" rtl="0" algn="l">
              <a:spcBef>
                <a:spcPts val="500"/>
              </a:spcBef>
              <a:spcAft>
                <a:spcPts val="500"/>
              </a:spcAft>
              <a:buNone/>
            </a:pPr>
            <a:r>
              <a:rPr lang="en"/>
              <a:t>Join the Listserv!</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6"/>
          <p:cNvSpPr txBox="1"/>
          <p:nvPr>
            <p:ph idx="2" type="body"/>
          </p:nvPr>
        </p:nvSpPr>
        <p:spPr>
          <a:xfrm>
            <a:off x="4373222" y="1350335"/>
            <a:ext cx="4281900" cy="3282300"/>
          </a:xfrm>
          <a:prstGeom prst="rect">
            <a:avLst/>
          </a:prstGeom>
          <a:noFill/>
          <a:ln>
            <a:noFill/>
          </a:ln>
        </p:spPr>
        <p:txBody>
          <a:bodyPr anchorCtr="0" anchor="t" bIns="34275" lIns="68575" spcFirstLastPara="1" rIns="68575" wrap="square" tIns="34275">
            <a:noAutofit/>
          </a:bodyPr>
          <a:lstStyle/>
          <a:p>
            <a:pPr indent="0" lvl="0" marL="0" rtl="0" algn="ctr">
              <a:lnSpc>
                <a:spcPct val="100000"/>
              </a:lnSpc>
              <a:spcBef>
                <a:spcPts val="0"/>
              </a:spcBef>
              <a:spcAft>
                <a:spcPts val="0"/>
              </a:spcAft>
              <a:buSzPts val="1700"/>
              <a:buNone/>
            </a:pPr>
            <a:r>
              <a:rPr b="1" i="1" lang="en" sz="1700" u="none" strike="noStrike">
                <a:latin typeface="Open Sans"/>
                <a:ea typeface="Open Sans"/>
                <a:cs typeface="Open Sans"/>
                <a:sym typeface="Open Sans"/>
              </a:rPr>
              <a:t>The KSDE believes that all Kansas students deserve consistent access to Quality Instruction. </a:t>
            </a:r>
            <a:endParaRPr/>
          </a:p>
          <a:p>
            <a:pPr indent="0" lvl="0" marL="0" rtl="0" algn="ctr">
              <a:lnSpc>
                <a:spcPct val="100000"/>
              </a:lnSpc>
              <a:spcBef>
                <a:spcPts val="500"/>
              </a:spcBef>
              <a:spcAft>
                <a:spcPts val="0"/>
              </a:spcAft>
              <a:buSzPts val="1700"/>
              <a:buNone/>
            </a:pPr>
            <a:r>
              <a:rPr i="0" lang="en" sz="1700" u="none" strike="noStrike"/>
              <a:t>Quality Instruction refers to the implementation of evidence-based lesson design that reflects high expectations, meaningful student engagement, and learning activities aligned to the Kansas Curricular Standards. A data-driven system of differentiated supports is necessary to help each student meet rigorous state standards.</a:t>
            </a:r>
            <a:endParaRPr sz="1700"/>
          </a:p>
        </p:txBody>
      </p:sp>
      <p:sp>
        <p:nvSpPr>
          <p:cNvPr id="159" name="Google Shape;159;p26"/>
          <p:cNvSpPr txBox="1"/>
          <p:nvPr>
            <p:ph type="title"/>
          </p:nvPr>
        </p:nvSpPr>
        <p:spPr>
          <a:xfrm>
            <a:off x="471488" y="205383"/>
            <a:ext cx="5915100" cy="6039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100000"/>
              </a:lnSpc>
              <a:spcBef>
                <a:spcPts val="0"/>
              </a:spcBef>
              <a:spcAft>
                <a:spcPts val="0"/>
              </a:spcAft>
              <a:buClr>
                <a:schemeClr val="dk1"/>
              </a:buClr>
              <a:buSzPct val="100000"/>
              <a:buFont typeface="Open Sans SemiBold"/>
              <a:buNone/>
            </a:pPr>
            <a:r>
              <a:rPr lang="en"/>
              <a:t>Vision for Quality Instruction</a:t>
            </a:r>
            <a:endParaRPr/>
          </a:p>
        </p:txBody>
      </p:sp>
      <p:pic>
        <p:nvPicPr>
          <p:cNvPr id="160" name="Google Shape;160;p26"/>
          <p:cNvPicPr preferRelativeResize="0"/>
          <p:nvPr/>
        </p:nvPicPr>
        <p:blipFill rotWithShape="1">
          <a:blip r:embed="rId3">
            <a:alphaModFix/>
          </a:blip>
          <a:srcRect b="4491" l="0" r="0" t="4609"/>
          <a:stretch/>
        </p:blipFill>
        <p:spPr>
          <a:xfrm>
            <a:off x="389400" y="1248121"/>
            <a:ext cx="3983813" cy="3486807"/>
          </a:xfrm>
          <a:prstGeom prst="rect">
            <a:avLst/>
          </a:prstGeom>
          <a:noFill/>
          <a:ln>
            <a:noFill/>
          </a:ln>
        </p:spPr>
      </p:pic>
      <p:sp>
        <p:nvSpPr>
          <p:cNvPr id="161" name="Google Shape;161;p26"/>
          <p:cNvSpPr txBox="1"/>
          <p:nvPr/>
        </p:nvSpPr>
        <p:spPr>
          <a:xfrm>
            <a:off x="7914375" y="0"/>
            <a:ext cx="12297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100" u="sng">
                <a:solidFill>
                  <a:schemeClr val="hlink"/>
                </a:solidFill>
                <a:latin typeface="Open Sans Light"/>
                <a:ea typeface="Open Sans Light"/>
                <a:cs typeface="Open Sans Light"/>
                <a:sym typeface="Open Sans Light"/>
                <a:hlinkClick r:id="rId4"/>
              </a:rPr>
              <a:t>LINK</a:t>
            </a:r>
            <a:endParaRPr sz="2100">
              <a:solidFill>
                <a:schemeClr val="dk1"/>
              </a:solidFill>
              <a:latin typeface="Open Sans Light"/>
              <a:ea typeface="Open Sans Light"/>
              <a:cs typeface="Open Sans Light"/>
              <a:sym typeface="Open Sans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7"/>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2900"/>
              <a:t>KSDE Vision for Quality Instruction in Science</a:t>
            </a:r>
            <a:endParaRPr sz="2900"/>
          </a:p>
        </p:txBody>
      </p:sp>
      <p:sp>
        <p:nvSpPr>
          <p:cNvPr id="167" name="Google Shape;167;p27"/>
          <p:cNvSpPr txBox="1"/>
          <p:nvPr>
            <p:ph idx="1" type="body"/>
          </p:nvPr>
        </p:nvSpPr>
        <p:spPr>
          <a:xfrm>
            <a:off x="351975" y="1369225"/>
            <a:ext cx="4396200" cy="3263400"/>
          </a:xfrm>
          <a:prstGeom prst="rect">
            <a:avLst/>
          </a:prstGeom>
        </p:spPr>
        <p:txBody>
          <a:bodyPr anchorCtr="0" anchor="t" bIns="34275" lIns="68575" spcFirstLastPara="1" rIns="68575" wrap="square" tIns="34275">
            <a:normAutofit/>
          </a:bodyPr>
          <a:lstStyle/>
          <a:p>
            <a:pPr indent="-381000" lvl="0" marL="457200" rtl="0" algn="l">
              <a:spcBef>
                <a:spcPts val="500"/>
              </a:spcBef>
              <a:spcAft>
                <a:spcPts val="0"/>
              </a:spcAft>
              <a:buSzPts val="2400"/>
              <a:buChar char="∙"/>
            </a:pPr>
            <a:r>
              <a:rPr b="1" lang="en" sz="2400">
                <a:latin typeface="Open Sans"/>
                <a:ea typeface="Open Sans"/>
                <a:cs typeface="Open Sans"/>
                <a:sym typeface="Open Sans"/>
              </a:rPr>
              <a:t>Phenomena</a:t>
            </a:r>
            <a:endParaRPr b="1" sz="2400">
              <a:latin typeface="Open Sans"/>
              <a:ea typeface="Open Sans"/>
              <a:cs typeface="Open Sans"/>
              <a:sym typeface="Open Sans"/>
            </a:endParaRPr>
          </a:p>
          <a:p>
            <a:pPr indent="-381000" lvl="0" marL="457200" rtl="0" algn="l">
              <a:spcBef>
                <a:spcPts val="0"/>
              </a:spcBef>
              <a:spcAft>
                <a:spcPts val="0"/>
              </a:spcAft>
              <a:buSzPts val="2400"/>
              <a:buChar char="∙"/>
            </a:pPr>
            <a:r>
              <a:rPr b="1" lang="en" sz="2400">
                <a:latin typeface="Open Sans"/>
                <a:ea typeface="Open Sans"/>
                <a:cs typeface="Open Sans"/>
                <a:sym typeface="Open Sans"/>
              </a:rPr>
              <a:t>3-Dimensional Science</a:t>
            </a:r>
            <a:endParaRPr b="1" sz="2400">
              <a:latin typeface="Open Sans"/>
              <a:ea typeface="Open Sans"/>
              <a:cs typeface="Open Sans"/>
              <a:sym typeface="Open Sans"/>
            </a:endParaRPr>
          </a:p>
          <a:p>
            <a:pPr indent="0" lvl="0" marL="177800" rtl="0" algn="l">
              <a:spcBef>
                <a:spcPts val="500"/>
              </a:spcBef>
              <a:spcAft>
                <a:spcPts val="0"/>
              </a:spcAft>
              <a:buNone/>
            </a:pPr>
            <a:r>
              <a:t/>
            </a:r>
            <a:endParaRPr b="1" sz="2400">
              <a:latin typeface="Open Sans"/>
              <a:ea typeface="Open Sans"/>
              <a:cs typeface="Open Sans"/>
              <a:sym typeface="Open Sans"/>
            </a:endParaRPr>
          </a:p>
          <a:p>
            <a:pPr indent="-381000" lvl="0" marL="457200" rtl="0" algn="l">
              <a:spcBef>
                <a:spcPts val="500"/>
              </a:spcBef>
              <a:spcAft>
                <a:spcPts val="0"/>
              </a:spcAft>
              <a:buSzPts val="2400"/>
              <a:buChar char="∙"/>
            </a:pPr>
            <a:r>
              <a:rPr lang="en" sz="2400"/>
              <a:t>Sensemaking</a:t>
            </a:r>
            <a:endParaRPr sz="2400"/>
          </a:p>
          <a:p>
            <a:pPr indent="-381000" lvl="0" marL="457200" rtl="0" algn="l">
              <a:spcBef>
                <a:spcPts val="0"/>
              </a:spcBef>
              <a:spcAft>
                <a:spcPts val="0"/>
              </a:spcAft>
              <a:buSzPts val="2400"/>
              <a:buChar char="∙"/>
            </a:pPr>
            <a:r>
              <a:rPr lang="en" sz="2400"/>
              <a:t>Discourse &amp; Collaboration</a:t>
            </a:r>
            <a:endParaRPr sz="2400"/>
          </a:p>
          <a:p>
            <a:pPr indent="-381000" lvl="0" marL="457200" rtl="0" algn="l">
              <a:spcBef>
                <a:spcPts val="0"/>
              </a:spcBef>
              <a:spcAft>
                <a:spcPts val="0"/>
              </a:spcAft>
              <a:buSzPts val="2400"/>
              <a:buChar char="∙"/>
            </a:pPr>
            <a:r>
              <a:rPr lang="en" sz="2400"/>
              <a:t>Local &amp; Cultural Relevance</a:t>
            </a:r>
            <a:endParaRPr sz="2400"/>
          </a:p>
        </p:txBody>
      </p:sp>
      <p:pic>
        <p:nvPicPr>
          <p:cNvPr id="168" name="Google Shape;168;p27"/>
          <p:cNvPicPr preferRelativeResize="0"/>
          <p:nvPr/>
        </p:nvPicPr>
        <p:blipFill>
          <a:blip r:embed="rId3">
            <a:alphaModFix/>
          </a:blip>
          <a:stretch>
            <a:fillRect/>
          </a:stretch>
        </p:blipFill>
        <p:spPr>
          <a:xfrm>
            <a:off x="5024975" y="1215594"/>
            <a:ext cx="3592862" cy="3570656"/>
          </a:xfrm>
          <a:prstGeom prst="rect">
            <a:avLst/>
          </a:prstGeom>
          <a:noFill/>
          <a:ln>
            <a:noFill/>
          </a:ln>
        </p:spPr>
      </p:pic>
      <p:sp>
        <p:nvSpPr>
          <p:cNvPr id="169" name="Google Shape;169;p27"/>
          <p:cNvSpPr txBox="1"/>
          <p:nvPr/>
        </p:nvSpPr>
        <p:spPr>
          <a:xfrm>
            <a:off x="7914375" y="0"/>
            <a:ext cx="12297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100" u="sng">
                <a:solidFill>
                  <a:schemeClr val="hlink"/>
                </a:solidFill>
                <a:latin typeface="Open Sans Light"/>
                <a:ea typeface="Open Sans Light"/>
                <a:cs typeface="Open Sans Light"/>
                <a:sym typeface="Open Sans Light"/>
                <a:hlinkClick r:id="rId4"/>
              </a:rPr>
              <a:t>LINK</a:t>
            </a:r>
            <a:endParaRPr sz="2100">
              <a:solidFill>
                <a:schemeClr val="dk1"/>
              </a:solidFill>
              <a:latin typeface="Open Sans Light"/>
              <a:ea typeface="Open Sans Light"/>
              <a:cs typeface="Open Sans Light"/>
              <a:sym typeface="Open Sa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8"/>
          <p:cNvSpPr txBox="1"/>
          <p:nvPr/>
        </p:nvSpPr>
        <p:spPr>
          <a:xfrm>
            <a:off x="384506" y="908663"/>
            <a:ext cx="3468900" cy="3382800"/>
          </a:xfrm>
          <a:prstGeom prst="rect">
            <a:avLst/>
          </a:prstGeom>
          <a:noFill/>
          <a:ln>
            <a:noFill/>
          </a:ln>
        </p:spPr>
        <p:txBody>
          <a:bodyPr anchorCtr="0" anchor="b" bIns="19050" lIns="19050" spcFirstLastPara="1" rIns="19050" wrap="square" tIns="19050">
            <a:spAutoFit/>
          </a:bodyPr>
          <a:lstStyle/>
          <a:p>
            <a:pPr indent="0" lvl="0" marL="0" marR="0" rtl="0" algn="l">
              <a:lnSpc>
                <a:spcPct val="100000"/>
              </a:lnSpc>
              <a:spcBef>
                <a:spcPts val="0"/>
              </a:spcBef>
              <a:spcAft>
                <a:spcPts val="0"/>
              </a:spcAft>
              <a:buClr>
                <a:srgbClr val="000000"/>
              </a:buClr>
              <a:buSzPts val="1400"/>
              <a:buFont typeface="Libre Franklin Black"/>
              <a:buNone/>
            </a:pPr>
            <a:r>
              <a:rPr b="0" i="0" lang="en" sz="1800" u="none" cap="none" strike="noStrike">
                <a:solidFill>
                  <a:srgbClr val="000000"/>
                </a:solidFill>
                <a:latin typeface="Open Sans Light"/>
                <a:ea typeface="Open Sans Light"/>
                <a:cs typeface="Open Sans Light"/>
                <a:sym typeface="Open Sans Light"/>
              </a:rPr>
              <a:t>The KSDE defines High-Quality Instructional Materials (HQIMs) as materials that are: </a:t>
            </a:r>
            <a:endParaRPr b="0" i="0" sz="1800" u="none" cap="none" strike="noStrike">
              <a:solidFill>
                <a:srgbClr val="000000"/>
              </a:solidFill>
              <a:latin typeface="Open Sans Light"/>
              <a:ea typeface="Open Sans Light"/>
              <a:cs typeface="Open Sans Light"/>
              <a:sym typeface="Open Sans Light"/>
            </a:endParaRPr>
          </a:p>
          <a:p>
            <a:pPr indent="-279400" lvl="0" marL="342900" marR="0" rtl="0" algn="l">
              <a:lnSpc>
                <a:spcPct val="110000"/>
              </a:lnSpc>
              <a:spcBef>
                <a:spcPts val="800"/>
              </a:spcBef>
              <a:spcAft>
                <a:spcPts val="0"/>
              </a:spcAft>
              <a:buClr>
                <a:srgbClr val="000000"/>
              </a:buClr>
              <a:buSzPts val="1800"/>
              <a:buFont typeface="Open Sans Light"/>
              <a:buChar char="✓"/>
            </a:pPr>
            <a:r>
              <a:rPr b="1" i="0" lang="en" sz="1800" u="none" cap="none" strike="noStrike">
                <a:solidFill>
                  <a:srgbClr val="000000"/>
                </a:solidFill>
                <a:latin typeface="Open Sans"/>
                <a:ea typeface="Open Sans"/>
                <a:cs typeface="Open Sans"/>
                <a:sym typeface="Open Sans"/>
              </a:rPr>
              <a:t>aligned </a:t>
            </a:r>
            <a:r>
              <a:rPr b="0" i="0" lang="en" sz="1800" u="none" cap="none" strike="noStrike">
                <a:solidFill>
                  <a:srgbClr val="000000"/>
                </a:solidFill>
                <a:latin typeface="Open Sans Light"/>
                <a:ea typeface="Open Sans Light"/>
                <a:cs typeface="Open Sans Light"/>
                <a:sym typeface="Open Sans Light"/>
              </a:rPr>
              <a:t>to the Kansas Curricular Standards</a:t>
            </a:r>
            <a:endParaRPr b="0" i="0" sz="1800" u="none" cap="none" strike="noStrike">
              <a:solidFill>
                <a:srgbClr val="000000"/>
              </a:solidFill>
              <a:latin typeface="Open Sans Light"/>
              <a:ea typeface="Open Sans Light"/>
              <a:cs typeface="Open Sans Light"/>
              <a:sym typeface="Open Sans Light"/>
            </a:endParaRPr>
          </a:p>
          <a:p>
            <a:pPr indent="-279400" lvl="0" marL="342900" marR="0" rtl="0" algn="l">
              <a:lnSpc>
                <a:spcPct val="110000"/>
              </a:lnSpc>
              <a:spcBef>
                <a:spcPts val="0"/>
              </a:spcBef>
              <a:spcAft>
                <a:spcPts val="0"/>
              </a:spcAft>
              <a:buClr>
                <a:srgbClr val="000000"/>
              </a:buClr>
              <a:buSzPts val="1800"/>
              <a:buFont typeface="Open Sans Light"/>
              <a:buChar char="✓"/>
            </a:pPr>
            <a:r>
              <a:rPr b="1" i="0" lang="en" sz="1800" u="none" cap="none" strike="noStrike">
                <a:solidFill>
                  <a:srgbClr val="000000"/>
                </a:solidFill>
                <a:latin typeface="Open Sans"/>
                <a:ea typeface="Open Sans"/>
                <a:cs typeface="Open Sans"/>
                <a:sym typeface="Open Sans"/>
              </a:rPr>
              <a:t>research-based </a:t>
            </a:r>
            <a:r>
              <a:rPr b="0" i="0" lang="en" sz="1800" u="none" cap="none" strike="noStrike">
                <a:solidFill>
                  <a:srgbClr val="000000"/>
                </a:solidFill>
                <a:latin typeface="Open Sans Light"/>
                <a:ea typeface="Open Sans Light"/>
                <a:cs typeface="Open Sans Light"/>
                <a:sym typeface="Open Sans Light"/>
              </a:rPr>
              <a:t>and/or externally validated</a:t>
            </a:r>
            <a:endParaRPr b="0" i="0" sz="1800" u="none" cap="none" strike="noStrike">
              <a:solidFill>
                <a:srgbClr val="000000"/>
              </a:solidFill>
              <a:latin typeface="Open Sans Light"/>
              <a:ea typeface="Open Sans Light"/>
              <a:cs typeface="Open Sans Light"/>
              <a:sym typeface="Open Sans Light"/>
            </a:endParaRPr>
          </a:p>
          <a:p>
            <a:pPr indent="-279400" lvl="0" marL="342900" marR="0" rtl="0" algn="l">
              <a:lnSpc>
                <a:spcPct val="110000"/>
              </a:lnSpc>
              <a:spcBef>
                <a:spcPts val="0"/>
              </a:spcBef>
              <a:spcAft>
                <a:spcPts val="0"/>
              </a:spcAft>
              <a:buClr>
                <a:srgbClr val="000000"/>
              </a:buClr>
              <a:buSzPts val="1800"/>
              <a:buFont typeface="Open Sans Light"/>
              <a:buChar char="✓"/>
            </a:pPr>
            <a:r>
              <a:rPr b="1" i="0" lang="en" sz="1800" u="none" cap="none" strike="noStrike">
                <a:solidFill>
                  <a:srgbClr val="000000"/>
                </a:solidFill>
                <a:latin typeface="Open Sans"/>
                <a:ea typeface="Open Sans"/>
                <a:cs typeface="Open Sans"/>
                <a:sym typeface="Open Sans"/>
              </a:rPr>
              <a:t>comprehensive </a:t>
            </a:r>
            <a:r>
              <a:rPr b="0" i="0" lang="en" sz="1800" u="none" cap="none" strike="noStrike">
                <a:solidFill>
                  <a:srgbClr val="000000"/>
                </a:solidFill>
                <a:latin typeface="Open Sans Light"/>
                <a:ea typeface="Open Sans Light"/>
                <a:cs typeface="Open Sans Light"/>
                <a:sym typeface="Open Sans Light"/>
              </a:rPr>
              <a:t>to include phenomena, </a:t>
            </a:r>
            <a:r>
              <a:rPr lang="en" sz="1800">
                <a:latin typeface="Open Sans Light"/>
                <a:ea typeface="Open Sans Light"/>
                <a:cs typeface="Open Sans Light"/>
                <a:sym typeface="Open Sans Light"/>
              </a:rPr>
              <a:t>coherent sensemaking</a:t>
            </a:r>
            <a:r>
              <a:rPr b="0" i="0" lang="en" sz="1800" u="none" cap="none" strike="noStrike">
                <a:solidFill>
                  <a:srgbClr val="000000"/>
                </a:solidFill>
                <a:latin typeface="Open Sans Light"/>
                <a:ea typeface="Open Sans Light"/>
                <a:cs typeface="Open Sans Light"/>
                <a:sym typeface="Open Sans Light"/>
              </a:rPr>
              <a:t>, 3-dimensional tasks, and assessments</a:t>
            </a:r>
            <a:endParaRPr b="0" i="0" sz="1800" u="none" cap="none" strike="noStrike">
              <a:solidFill>
                <a:srgbClr val="000000"/>
              </a:solidFill>
              <a:latin typeface="Open Sans Light"/>
              <a:ea typeface="Open Sans Light"/>
              <a:cs typeface="Open Sans Light"/>
              <a:sym typeface="Open Sans Light"/>
            </a:endParaRPr>
          </a:p>
        </p:txBody>
      </p:sp>
      <p:sp>
        <p:nvSpPr>
          <p:cNvPr id="176" name="Google Shape;176;p28"/>
          <p:cNvSpPr txBox="1"/>
          <p:nvPr/>
        </p:nvSpPr>
        <p:spPr>
          <a:xfrm>
            <a:off x="312731" y="213881"/>
            <a:ext cx="8518500" cy="5463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3300"/>
              <a:buFont typeface="Arial"/>
              <a:buNone/>
            </a:pPr>
            <a:r>
              <a:rPr b="1" i="0" lang="en" sz="3300" u="none" cap="none" strike="noStrike">
                <a:solidFill>
                  <a:schemeClr val="dk1"/>
                </a:solidFill>
                <a:latin typeface="Open Sans SemiBold"/>
                <a:ea typeface="Open Sans SemiBold"/>
                <a:cs typeface="Open Sans SemiBold"/>
                <a:sym typeface="Open Sans SemiBold"/>
              </a:rPr>
              <a:t>High-Quality Instructional Materials</a:t>
            </a:r>
            <a:endParaRPr b="0" i="0" sz="1100" u="none" cap="none" strike="noStrike">
              <a:solidFill>
                <a:srgbClr val="000000"/>
              </a:solidFill>
              <a:latin typeface="Arial"/>
              <a:ea typeface="Arial"/>
              <a:cs typeface="Arial"/>
              <a:sym typeface="Arial"/>
            </a:endParaRPr>
          </a:p>
        </p:txBody>
      </p:sp>
      <p:sp>
        <p:nvSpPr>
          <p:cNvPr id="177" name="Google Shape;177;p28"/>
          <p:cNvSpPr txBox="1"/>
          <p:nvPr>
            <p:ph idx="4294967295" type="ftr"/>
          </p:nvPr>
        </p:nvSpPr>
        <p:spPr>
          <a:xfrm>
            <a:off x="1600909" y="4841497"/>
            <a:ext cx="4178700" cy="138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7F7F7F"/>
              </a:buClr>
              <a:buSzPts val="1100"/>
              <a:buFont typeface="Arial"/>
              <a:buNone/>
            </a:pPr>
            <a:r>
              <a:rPr b="0" i="0" lang="en" sz="1100" u="none" cap="none" strike="noStrike">
                <a:solidFill>
                  <a:srgbClr val="7F7F7F"/>
                </a:solidFill>
                <a:latin typeface="Arial"/>
                <a:ea typeface="Arial"/>
                <a:cs typeface="Arial"/>
                <a:sym typeface="Arial"/>
              </a:rPr>
              <a:t>Complex Text</a:t>
            </a:r>
            <a:endParaRPr/>
          </a:p>
        </p:txBody>
      </p:sp>
      <p:grpSp>
        <p:nvGrpSpPr>
          <p:cNvPr id="178" name="Google Shape;178;p28"/>
          <p:cNvGrpSpPr/>
          <p:nvPr/>
        </p:nvGrpSpPr>
        <p:grpSpPr>
          <a:xfrm>
            <a:off x="4071768" y="908663"/>
            <a:ext cx="5072194" cy="3555375"/>
            <a:chOff x="5429025" y="1211550"/>
            <a:chExt cx="6762925" cy="4740500"/>
          </a:xfrm>
        </p:grpSpPr>
        <p:sp>
          <p:nvSpPr>
            <p:cNvPr id="179" name="Google Shape;179;p28"/>
            <p:cNvSpPr/>
            <p:nvPr/>
          </p:nvSpPr>
          <p:spPr>
            <a:xfrm>
              <a:off x="5686750" y="1517150"/>
              <a:ext cx="6505200" cy="44349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Arial"/>
                <a:ea typeface="Arial"/>
                <a:cs typeface="Arial"/>
                <a:sym typeface="Arial"/>
              </a:endParaRPr>
            </a:p>
          </p:txBody>
        </p:sp>
        <p:grpSp>
          <p:nvGrpSpPr>
            <p:cNvPr id="180" name="Google Shape;180;p28"/>
            <p:cNvGrpSpPr/>
            <p:nvPr/>
          </p:nvGrpSpPr>
          <p:grpSpPr>
            <a:xfrm>
              <a:off x="5429025" y="1211550"/>
              <a:ext cx="6505363" cy="4434900"/>
              <a:chOff x="6095996" y="1736350"/>
              <a:chExt cx="5379000" cy="4434900"/>
            </a:xfrm>
          </p:grpSpPr>
          <p:sp>
            <p:nvSpPr>
              <p:cNvPr id="181" name="Google Shape;181;p28"/>
              <p:cNvSpPr/>
              <p:nvPr/>
            </p:nvSpPr>
            <p:spPr>
              <a:xfrm>
                <a:off x="6095996" y="1736350"/>
                <a:ext cx="5379000" cy="4434900"/>
              </a:xfrm>
              <a:prstGeom prst="rect">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82" name="Google Shape;182;p28"/>
              <p:cNvSpPr txBox="1"/>
              <p:nvPr/>
            </p:nvSpPr>
            <p:spPr>
              <a:xfrm>
                <a:off x="6235941" y="1929700"/>
                <a:ext cx="5107500" cy="4091700"/>
              </a:xfrm>
              <a:prstGeom prst="rect">
                <a:avLst/>
              </a:prstGeom>
              <a:noFill/>
              <a:ln>
                <a:noFill/>
              </a:ln>
            </p:spPr>
            <p:txBody>
              <a:bodyPr anchorCtr="0" anchor="t"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1900"/>
                  <a:buFont typeface="Arial"/>
                  <a:buNone/>
                </a:pPr>
                <a:r>
                  <a:rPr b="1" i="0" lang="en" sz="1800" u="none" cap="none" strike="noStrike">
                    <a:solidFill>
                      <a:schemeClr val="lt1"/>
                    </a:solidFill>
                    <a:latin typeface="Open Sans"/>
                    <a:ea typeface="Open Sans"/>
                    <a:cs typeface="Open Sans"/>
                    <a:sym typeface="Open Sans"/>
                  </a:rPr>
                  <a:t>What does the research say?</a:t>
                </a:r>
                <a:endParaRPr b="1" i="0" sz="1800" u="none" cap="none" strike="noStrike">
                  <a:solidFill>
                    <a:schemeClr val="lt1"/>
                  </a:solidFill>
                  <a:latin typeface="Open Sans"/>
                  <a:ea typeface="Open Sans"/>
                  <a:cs typeface="Open Sans"/>
                  <a:sym typeface="Open Sans"/>
                </a:endParaRPr>
              </a:p>
              <a:p>
                <a:pPr indent="0" lvl="0" marL="342900" marR="0" rtl="0" algn="l">
                  <a:lnSpc>
                    <a:spcPct val="110000"/>
                  </a:lnSpc>
                  <a:spcBef>
                    <a:spcPts val="0"/>
                  </a:spcBef>
                  <a:spcAft>
                    <a:spcPts val="0"/>
                  </a:spcAft>
                  <a:buClr>
                    <a:srgbClr val="000000"/>
                  </a:buClr>
                  <a:buSzPts val="1200"/>
                  <a:buFont typeface="Arial"/>
                  <a:buNone/>
                </a:pPr>
                <a:r>
                  <a:t/>
                </a:r>
                <a:endParaRPr b="0" i="0" sz="1600" u="none" cap="none" strike="noStrike">
                  <a:solidFill>
                    <a:schemeClr val="lt1"/>
                  </a:solidFill>
                  <a:latin typeface="Open Sans Light"/>
                  <a:ea typeface="Open Sans Light"/>
                  <a:cs typeface="Open Sans Light"/>
                  <a:sym typeface="Open Sans Light"/>
                </a:endParaRPr>
              </a:p>
              <a:p>
                <a:pPr indent="0" lvl="0" marL="520700" marR="0" rtl="0" algn="l">
                  <a:lnSpc>
                    <a:spcPct val="110000"/>
                  </a:lnSpc>
                  <a:spcBef>
                    <a:spcPts val="0"/>
                  </a:spcBef>
                  <a:spcAft>
                    <a:spcPts val="0"/>
                  </a:spcAft>
                  <a:buClr>
                    <a:srgbClr val="000000"/>
                  </a:buClr>
                  <a:buSzPts val="1200"/>
                  <a:buFont typeface="Arial"/>
                  <a:buNone/>
                </a:pPr>
                <a:r>
                  <a:rPr b="0" i="0" lang="en" sz="1600" u="none" cap="none" strike="noStrike">
                    <a:solidFill>
                      <a:schemeClr val="lt1"/>
                    </a:solidFill>
                    <a:latin typeface="Open Sans Light"/>
                    <a:ea typeface="Open Sans Light"/>
                    <a:cs typeface="Open Sans Light"/>
                    <a:sym typeface="Open Sans Light"/>
                  </a:rPr>
                  <a:t>When teachers don’t have access to HQIMs, they tend to use unvetted online resources, leading to inconsistent quality. </a:t>
                </a:r>
                <a:r>
                  <a:rPr b="0" i="1" lang="en" sz="1600" u="none" cap="none" strike="noStrike">
                    <a:solidFill>
                      <a:schemeClr val="lt1"/>
                    </a:solidFill>
                    <a:latin typeface="Open Sans Light"/>
                    <a:ea typeface="Open Sans Light"/>
                    <a:cs typeface="Open Sans Light"/>
                    <a:sym typeface="Open Sans Light"/>
                  </a:rPr>
                  <a:t>(Opfer, D., Kaufman, J., &amp; Thompson, L., 2017)</a:t>
                </a:r>
                <a:endParaRPr b="0" i="1" sz="1600" u="none" cap="none" strike="noStrike">
                  <a:solidFill>
                    <a:schemeClr val="lt1"/>
                  </a:solidFill>
                  <a:latin typeface="Open Sans Light"/>
                  <a:ea typeface="Open Sans Light"/>
                  <a:cs typeface="Open Sans Light"/>
                  <a:sym typeface="Open Sans Light"/>
                </a:endParaRPr>
              </a:p>
              <a:p>
                <a:pPr indent="0" lvl="0" marL="520700" marR="0" rtl="0" algn="l">
                  <a:lnSpc>
                    <a:spcPct val="110000"/>
                  </a:lnSpc>
                  <a:spcBef>
                    <a:spcPts val="0"/>
                  </a:spcBef>
                  <a:spcAft>
                    <a:spcPts val="0"/>
                  </a:spcAft>
                  <a:buClr>
                    <a:srgbClr val="000000"/>
                  </a:buClr>
                  <a:buSzPts val="1200"/>
                  <a:buFont typeface="Arial"/>
                  <a:buNone/>
                </a:pPr>
                <a:r>
                  <a:t/>
                </a:r>
                <a:endParaRPr b="0" i="1" sz="1400" u="none" cap="none" strike="noStrike">
                  <a:solidFill>
                    <a:schemeClr val="lt1"/>
                  </a:solidFill>
                  <a:latin typeface="Open Sans Light"/>
                  <a:ea typeface="Open Sans Light"/>
                  <a:cs typeface="Open Sans Light"/>
                  <a:sym typeface="Open Sans Light"/>
                </a:endParaRPr>
              </a:p>
              <a:p>
                <a:pPr indent="0" lvl="0" marL="520700" marR="0" rtl="0" algn="l">
                  <a:lnSpc>
                    <a:spcPct val="110000"/>
                  </a:lnSpc>
                  <a:spcBef>
                    <a:spcPts val="800"/>
                  </a:spcBef>
                  <a:spcAft>
                    <a:spcPts val="0"/>
                  </a:spcAft>
                  <a:buClr>
                    <a:srgbClr val="000000"/>
                  </a:buClr>
                  <a:buSzPts val="1200"/>
                  <a:buFont typeface="Arial"/>
                  <a:buNone/>
                </a:pPr>
                <a:r>
                  <a:rPr b="0" i="0" lang="en" sz="1600" u="none" cap="none" strike="noStrike">
                    <a:solidFill>
                      <a:schemeClr val="lt1"/>
                    </a:solidFill>
                    <a:latin typeface="Open Sans Light"/>
                    <a:ea typeface="Open Sans Light"/>
                    <a:cs typeface="Open Sans Light"/>
                    <a:sym typeface="Open Sans Light"/>
                  </a:rPr>
                  <a:t>Students in classrooms that used one HQIM for four consecutive years outpaced comparison students by a margin of 38 percentile points. </a:t>
                </a:r>
                <a:r>
                  <a:rPr b="0" i="1" lang="en" sz="1600" u="none" cap="none" strike="noStrike">
                    <a:solidFill>
                      <a:schemeClr val="lt1"/>
                    </a:solidFill>
                    <a:latin typeface="Open Sans Light"/>
                    <a:ea typeface="Open Sans Light"/>
                    <a:cs typeface="Open Sans Light"/>
                    <a:sym typeface="Open Sans Light"/>
                  </a:rPr>
                  <a:t>(Steiner, 2018)</a:t>
                </a:r>
                <a:endParaRPr b="0" i="1" sz="1600" u="none" cap="none" strike="noStrike">
                  <a:solidFill>
                    <a:schemeClr val="lt1"/>
                  </a:solidFill>
                  <a:latin typeface="Open Sans Light"/>
                  <a:ea typeface="Open Sans Light"/>
                  <a:cs typeface="Open Sans Light"/>
                  <a:sym typeface="Open Sans Light"/>
                </a:endParaRPr>
              </a:p>
            </p:txBody>
          </p:sp>
        </p:grpSp>
        <p:pic>
          <p:nvPicPr>
            <p:cNvPr id="183" name="Google Shape;183;p28"/>
            <p:cNvPicPr preferRelativeResize="0"/>
            <p:nvPr/>
          </p:nvPicPr>
          <p:blipFill rotWithShape="1">
            <a:blip r:embed="rId3">
              <a:alphaModFix/>
            </a:blip>
            <a:srcRect b="0" l="0" r="0" t="0"/>
            <a:stretch/>
          </p:blipFill>
          <p:spPr>
            <a:xfrm>
              <a:off x="5637350" y="2127000"/>
              <a:ext cx="547500" cy="550075"/>
            </a:xfrm>
            <a:prstGeom prst="rect">
              <a:avLst/>
            </a:prstGeom>
            <a:noFill/>
            <a:ln>
              <a:noFill/>
            </a:ln>
          </p:spPr>
        </p:pic>
        <p:pic>
          <p:nvPicPr>
            <p:cNvPr id="184" name="Google Shape;184;p28"/>
            <p:cNvPicPr preferRelativeResize="0"/>
            <p:nvPr/>
          </p:nvPicPr>
          <p:blipFill rotWithShape="1">
            <a:blip r:embed="rId4">
              <a:alphaModFix/>
            </a:blip>
            <a:srcRect b="0" l="0" r="0" t="0"/>
            <a:stretch/>
          </p:blipFill>
          <p:spPr>
            <a:xfrm>
              <a:off x="5637346" y="3979046"/>
              <a:ext cx="547500" cy="54750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8"/>
                                        </p:tgtEl>
                                        <p:attrNameLst>
                                          <p:attrName>style.visibility</p:attrName>
                                        </p:attrNameLst>
                                      </p:cBhvr>
                                      <p:to>
                                        <p:strVal val="visible"/>
                                      </p:to>
                                    </p:set>
                                    <p:anim calcmode="lin" valueType="num">
                                      <p:cBhvr additive="base">
                                        <p:cTn dur="1000"/>
                                        <p:tgtEl>
                                          <p:spTgt spid="17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9"/>
          <p:cNvSpPr txBox="1"/>
          <p:nvPr/>
        </p:nvSpPr>
        <p:spPr>
          <a:xfrm>
            <a:off x="312731" y="213881"/>
            <a:ext cx="8518500" cy="808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2500"/>
              <a:buFont typeface="Arial"/>
              <a:buNone/>
            </a:pPr>
            <a:r>
              <a:rPr b="1" i="0" lang="en" sz="2500" u="none" cap="none" strike="noStrike">
                <a:solidFill>
                  <a:schemeClr val="dk1"/>
                </a:solidFill>
                <a:latin typeface="Open Sans SemiBold"/>
                <a:ea typeface="Open Sans SemiBold"/>
                <a:cs typeface="Open Sans SemiBold"/>
                <a:sym typeface="Open Sans SemiBold"/>
              </a:rPr>
              <a:t>TNTP’s 2018 report </a:t>
            </a:r>
            <a:r>
              <a:rPr b="1" i="1" lang="en" sz="2500" u="none" cap="none" strike="noStrike">
                <a:solidFill>
                  <a:schemeClr val="dk1"/>
                </a:solidFill>
                <a:latin typeface="Open Sans SemiBold"/>
                <a:ea typeface="Open Sans SemiBold"/>
                <a:cs typeface="Open Sans SemiBold"/>
                <a:sym typeface="Open Sans SemiBold"/>
              </a:rPr>
              <a:t>The Opportunity Myth </a:t>
            </a:r>
            <a:r>
              <a:rPr b="1" i="0" lang="en" sz="2500" u="none" cap="none" strike="noStrike">
                <a:solidFill>
                  <a:schemeClr val="dk1"/>
                </a:solidFill>
                <a:latin typeface="Open Sans SemiBold"/>
                <a:ea typeface="Open Sans SemiBold"/>
                <a:cs typeface="Open Sans SemiBold"/>
                <a:sym typeface="Open Sans SemiBold"/>
              </a:rPr>
              <a:t>examined the quality of students’ academic experiences.</a:t>
            </a:r>
            <a:endParaRPr b="1" i="0" sz="3300" u="none" cap="none" strike="noStrike">
              <a:solidFill>
                <a:schemeClr val="dk1"/>
              </a:solidFill>
              <a:latin typeface="Open Sans SemiBold"/>
              <a:ea typeface="Open Sans SemiBold"/>
              <a:cs typeface="Open Sans SemiBold"/>
              <a:sym typeface="Open Sans SemiBold"/>
            </a:endParaRPr>
          </a:p>
        </p:txBody>
      </p:sp>
      <p:pic>
        <p:nvPicPr>
          <p:cNvPr id="191" name="Google Shape;191;p29"/>
          <p:cNvPicPr preferRelativeResize="0"/>
          <p:nvPr/>
        </p:nvPicPr>
        <p:blipFill rotWithShape="1">
          <a:blip r:embed="rId3">
            <a:alphaModFix/>
          </a:blip>
          <a:srcRect b="0" l="0" r="0" t="0"/>
          <a:stretch/>
        </p:blipFill>
        <p:spPr>
          <a:xfrm>
            <a:off x="312750" y="1207050"/>
            <a:ext cx="4244954" cy="3135859"/>
          </a:xfrm>
          <a:prstGeom prst="rect">
            <a:avLst/>
          </a:prstGeom>
          <a:noFill/>
          <a:ln>
            <a:noFill/>
          </a:ln>
        </p:spPr>
      </p:pic>
      <p:pic>
        <p:nvPicPr>
          <p:cNvPr id="192" name="Google Shape;192;p29"/>
          <p:cNvPicPr preferRelativeResize="0"/>
          <p:nvPr/>
        </p:nvPicPr>
        <p:blipFill rotWithShape="1">
          <a:blip r:embed="rId4">
            <a:alphaModFix/>
          </a:blip>
          <a:srcRect b="0" l="0" r="0" t="0"/>
          <a:stretch/>
        </p:blipFill>
        <p:spPr>
          <a:xfrm>
            <a:off x="4643872" y="1207058"/>
            <a:ext cx="4187380" cy="31358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0"/>
          <p:cNvSpPr txBox="1"/>
          <p:nvPr>
            <p:ph idx="1" type="body"/>
          </p:nvPr>
        </p:nvSpPr>
        <p:spPr>
          <a:xfrm>
            <a:off x="434340" y="923544"/>
            <a:ext cx="8275200" cy="3819900"/>
          </a:xfrm>
          <a:prstGeom prst="rect">
            <a:avLst/>
          </a:prstGeom>
        </p:spPr>
        <p:txBody>
          <a:bodyPr anchorCtr="0" anchor="t" bIns="34275" lIns="68575" spcFirstLastPara="1" rIns="68575" wrap="square" tIns="34275">
            <a:noAutofit/>
          </a:bodyPr>
          <a:lstStyle/>
          <a:p>
            <a:pPr indent="0" lvl="0" marL="0" rtl="0" algn="l">
              <a:spcBef>
                <a:spcPts val="500"/>
              </a:spcBef>
              <a:spcAft>
                <a:spcPts val="0"/>
              </a:spcAft>
              <a:buNone/>
            </a:pPr>
            <a:r>
              <a:t/>
            </a:r>
            <a:endParaRPr/>
          </a:p>
        </p:txBody>
      </p:sp>
      <p:sp>
        <p:nvSpPr>
          <p:cNvPr id="198" name="Google Shape;198;p30"/>
          <p:cNvSpPr txBox="1"/>
          <p:nvPr>
            <p:ph type="title"/>
          </p:nvPr>
        </p:nvSpPr>
        <p:spPr>
          <a:xfrm>
            <a:off x="312718" y="171450"/>
            <a:ext cx="8518500" cy="628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t/>
            </a:r>
            <a:endParaRPr/>
          </a:p>
        </p:txBody>
      </p:sp>
      <p:sp>
        <p:nvSpPr>
          <p:cNvPr id="199" name="Google Shape;199;p30"/>
          <p:cNvSpPr txBox="1"/>
          <p:nvPr>
            <p:ph idx="2" type="body"/>
          </p:nvPr>
        </p:nvSpPr>
        <p:spPr>
          <a:xfrm>
            <a:off x="312718" y="4824386"/>
            <a:ext cx="6934200" cy="228600"/>
          </a:xfrm>
          <a:prstGeom prst="rect">
            <a:avLst/>
          </a:prstGeom>
        </p:spPr>
        <p:txBody>
          <a:bodyPr anchorCtr="0" anchor="b" bIns="0" lIns="0" spcFirstLastPara="1" rIns="0" wrap="square" tIns="0">
            <a:noAutofit/>
          </a:bodyPr>
          <a:lstStyle/>
          <a:p>
            <a:pPr indent="0" lvl="0" marL="0" rtl="0" algn="l">
              <a:spcBef>
                <a:spcPts val="500"/>
              </a:spcBef>
              <a:spcAft>
                <a:spcPts val="0"/>
              </a:spcAft>
              <a:buNone/>
            </a:pPr>
            <a:r>
              <a:t/>
            </a:r>
            <a:endParaRPr/>
          </a:p>
        </p:txBody>
      </p:sp>
      <p:pic>
        <p:nvPicPr>
          <p:cNvPr id="200" name="Google Shape;200;p30"/>
          <p:cNvPicPr preferRelativeResize="0"/>
          <p:nvPr/>
        </p:nvPicPr>
        <p:blipFill>
          <a:blip r:embed="rId3">
            <a:alphaModFix/>
          </a:blip>
          <a:stretch>
            <a:fillRect/>
          </a:stretch>
        </p:blipFill>
        <p:spPr>
          <a:xfrm>
            <a:off x="0" y="461378"/>
            <a:ext cx="9144000" cy="422074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1"/>
          <p:cNvSpPr txBox="1"/>
          <p:nvPr>
            <p:ph idx="1" type="body"/>
          </p:nvPr>
        </p:nvSpPr>
        <p:spPr>
          <a:xfrm>
            <a:off x="434340" y="923544"/>
            <a:ext cx="8275200" cy="3819900"/>
          </a:xfrm>
          <a:prstGeom prst="rect">
            <a:avLst/>
          </a:prstGeom>
        </p:spPr>
        <p:txBody>
          <a:bodyPr anchorCtr="0" anchor="t" bIns="34275" lIns="68575" spcFirstLastPara="1" rIns="68575" wrap="square" tIns="34275">
            <a:noAutofit/>
          </a:bodyPr>
          <a:lstStyle/>
          <a:p>
            <a:pPr indent="0" lvl="0" marL="0" rtl="0" algn="l">
              <a:spcBef>
                <a:spcPts val="500"/>
              </a:spcBef>
              <a:spcAft>
                <a:spcPts val="0"/>
              </a:spcAft>
              <a:buNone/>
            </a:pPr>
            <a:r>
              <a:t/>
            </a:r>
            <a:endParaRPr/>
          </a:p>
        </p:txBody>
      </p:sp>
      <p:sp>
        <p:nvSpPr>
          <p:cNvPr id="206" name="Google Shape;206;p31"/>
          <p:cNvSpPr txBox="1"/>
          <p:nvPr>
            <p:ph type="title"/>
          </p:nvPr>
        </p:nvSpPr>
        <p:spPr>
          <a:xfrm>
            <a:off x="312718" y="171450"/>
            <a:ext cx="8518500" cy="628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t/>
            </a:r>
            <a:endParaRPr/>
          </a:p>
        </p:txBody>
      </p:sp>
      <p:sp>
        <p:nvSpPr>
          <p:cNvPr id="207" name="Google Shape;207;p31"/>
          <p:cNvSpPr txBox="1"/>
          <p:nvPr>
            <p:ph idx="2" type="body"/>
          </p:nvPr>
        </p:nvSpPr>
        <p:spPr>
          <a:xfrm>
            <a:off x="312718" y="4824386"/>
            <a:ext cx="6934200" cy="228600"/>
          </a:xfrm>
          <a:prstGeom prst="rect">
            <a:avLst/>
          </a:prstGeom>
        </p:spPr>
        <p:txBody>
          <a:bodyPr anchorCtr="0" anchor="b" bIns="0" lIns="0" spcFirstLastPara="1" rIns="0" wrap="square" tIns="0">
            <a:noAutofit/>
          </a:bodyPr>
          <a:lstStyle/>
          <a:p>
            <a:pPr indent="0" lvl="0" marL="0" rtl="0" algn="l">
              <a:spcBef>
                <a:spcPts val="500"/>
              </a:spcBef>
              <a:spcAft>
                <a:spcPts val="0"/>
              </a:spcAft>
              <a:buNone/>
            </a:pPr>
            <a:r>
              <a:t/>
            </a:r>
            <a:endParaRPr/>
          </a:p>
        </p:txBody>
      </p:sp>
      <p:pic>
        <p:nvPicPr>
          <p:cNvPr id="208" name="Google Shape;208;p31"/>
          <p:cNvPicPr preferRelativeResize="0"/>
          <p:nvPr/>
        </p:nvPicPr>
        <p:blipFill>
          <a:blip r:embed="rId3">
            <a:alphaModFix/>
          </a:blip>
          <a:stretch>
            <a:fillRect/>
          </a:stretch>
        </p:blipFill>
        <p:spPr>
          <a:xfrm>
            <a:off x="0" y="775138"/>
            <a:ext cx="9143999" cy="35932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