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embeddedFontLst>
    <p:embeddedFont>
      <p:font typeface="Open Sans" panose="020B0606030504020204" pitchFamily="34" charset="0"/>
      <p:regular r:id="rId10"/>
      <p:bold r:id="rId11"/>
      <p:italic r:id="rId12"/>
      <p:boldItalic r:id="rId13"/>
    </p:embeddedFont>
    <p:embeddedFont>
      <p:font typeface="Open Sans Light" panose="020B0306030504020204" pitchFamily="34" charset="0"/>
      <p:regular r:id="rId14"/>
      <p:bold r:id="rId15"/>
      <p:italic r:id="rId16"/>
      <p:boldItalic r:id="rId17"/>
    </p:embeddedFont>
    <p:embeddedFont>
      <p:font typeface="Open Sans SemiBold" panose="020B0706030804020204" pitchFamily="34"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4" roundtripDataSignature="AMtx7mj7erxFNXLuoIkE42DhnCEV3hQNz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6" y="327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customschemas.google.com/relationships/presentationmetadata" Target="metadata"/><Relationship Id="rId5" Type="http://schemas.openxmlformats.org/officeDocument/2006/relationships/slide" Target="slides/slide4.xml"/><Relationship Id="rId15" Type="http://schemas.openxmlformats.org/officeDocument/2006/relationships/font" Target="fonts/font6.fntdata"/><Relationship Id="rId28" Type="http://schemas.openxmlformats.org/officeDocument/2006/relationships/tableStyles" Target="tableStyle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3f338b875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1" name="Google Shape;101;g3f338b875b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3f43c8f9ff3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3f43c8f9ff3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8" name="Google Shape;108;g3f43c8f9ff3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f43c8f9ff3_0_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f43c8f9ff3_0_6: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5" name="Google Shape;115;g3f43c8f9ff3_0_6: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43c8f9ff3_0_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f43c8f9ff3_0_1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 name="Google Shape;122;g3f43c8f9ff3_0_1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3f43c8f9ff3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 name="Google Shape;128;g3f43c8f9ff3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g3f43c8f9ff3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f43c8f9ff3_0_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f43c8f9ff3_0_24: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6" name="Google Shape;136;g3f43c8f9ff3_0_24: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3f43c8f9ff3_0_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3f43c8f9ff3_0_3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2" name="Google Shape;142;g3f43c8f9ff3_0_3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1893456" y="423334"/>
            <a:ext cx="8340436" cy="2713228"/>
          </a:xfrm>
          <a:prstGeom prst="rect">
            <a:avLst/>
          </a:prstGeom>
          <a:noFill/>
          <a:ln>
            <a:noFill/>
          </a:ln>
        </p:spPr>
        <p:txBody>
          <a:bodyPr spcFirstLastPara="1" wrap="square" lIns="91425" tIns="45700" rIns="457200" bIns="45700" anchor="b" anchorCtr="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1893456" y="3246268"/>
            <a:ext cx="8340436" cy="1500187"/>
          </a:xfrm>
          <a:prstGeom prst="rect">
            <a:avLst/>
          </a:prstGeom>
          <a:noFill/>
          <a:ln>
            <a:noFill/>
          </a:ln>
        </p:spPr>
        <p:txBody>
          <a:bodyPr spcFirstLastPara="1" wrap="square" lIns="91425" tIns="182875" rIns="457200" bIns="182875" anchor="t" anchorCtr="0">
            <a:norm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photo">
  <p:cSld name="photo">
    <p:bg>
      <p:bgPr>
        <a:blipFill>
          <a:blip r:embed="rId2">
            <a:alphaModFix/>
          </a:blip>
          <a:stretch>
            <a:fillRect/>
          </a:stretch>
        </a:blipFill>
        <a:effectLst/>
      </p:bgPr>
    </p:bg>
    <p:spTree>
      <p:nvGrpSpPr>
        <p:cNvPr id="1" name="Shape 51"/>
        <p:cNvGrpSpPr/>
        <p:nvPr/>
      </p:nvGrpSpPr>
      <p:grpSpPr>
        <a:xfrm>
          <a:off x="0" y="0"/>
          <a:ext cx="0" cy="0"/>
          <a:chOff x="0" y="0"/>
          <a:chExt cx="0" cy="0"/>
        </a:xfrm>
      </p:grpSpPr>
      <p:sp>
        <p:nvSpPr>
          <p:cNvPr id="52" name="Google Shape;52;p24"/>
          <p:cNvSpPr>
            <a:spLocks noGrp="1"/>
          </p:cNvSpPr>
          <p:nvPr>
            <p:ph type="pic" idx="2"/>
          </p:nvPr>
        </p:nvSpPr>
        <p:spPr>
          <a:xfrm>
            <a:off x="0" y="0"/>
            <a:ext cx="12188952" cy="5116945"/>
          </a:xfrm>
          <a:prstGeom prst="rect">
            <a:avLst/>
          </a:prstGeom>
          <a:noFill/>
          <a:ln>
            <a:noFill/>
          </a:ln>
        </p:spPr>
      </p:sp>
      <p:sp>
        <p:nvSpPr>
          <p:cNvPr id="53" name="Google Shape;53;p24"/>
          <p:cNvSpPr txBox="1">
            <a:spLocks noGrp="1"/>
          </p:cNvSpPr>
          <p:nvPr>
            <p:ph type="title"/>
          </p:nvPr>
        </p:nvSpPr>
        <p:spPr>
          <a:xfrm>
            <a:off x="838200" y="5218545"/>
            <a:ext cx="10420927" cy="100385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Title only star">
  <p:cSld name="Title only star">
    <p:bg>
      <p:bgPr>
        <a:blipFill>
          <a:blip r:embed="rId2">
            <a:alphaModFix/>
          </a:blip>
          <a:stretch>
            <a:fillRect/>
          </a:stretch>
        </a:blipFill>
        <a:effectLst/>
      </p:bgPr>
    </p:bg>
    <p:spTree>
      <p:nvGrpSpPr>
        <p:cNvPr id="1" name="Shape 54"/>
        <p:cNvGrpSpPr/>
        <p:nvPr/>
      </p:nvGrpSpPr>
      <p:grpSpPr>
        <a:xfrm>
          <a:off x="0" y="0"/>
          <a:ext cx="0" cy="0"/>
          <a:chOff x="0" y="0"/>
          <a:chExt cx="0" cy="0"/>
        </a:xfrm>
      </p:grpSpPr>
      <p:sp>
        <p:nvSpPr>
          <p:cNvPr id="55" name="Google Shape;55;p25"/>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only logo">
  <p:cSld name="Title only logo">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0" name="Google Shape;60;p26"/>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61"/>
        <p:cNvGrpSpPr/>
        <p:nvPr/>
      </p:nvGrpSpPr>
      <p:grpSpPr>
        <a:xfrm>
          <a:off x="0" y="0"/>
          <a:ext cx="0" cy="0"/>
          <a:chOff x="0" y="0"/>
          <a:chExt cx="0" cy="0"/>
        </a:xfrm>
      </p:grpSpPr>
      <p:sp>
        <p:nvSpPr>
          <p:cNvPr id="62" name="Google Shape;62;p27"/>
          <p:cNvSpPr>
            <a:spLocks noGrp="1"/>
          </p:cNvSpPr>
          <p:nvPr>
            <p:ph type="media" idx="2"/>
          </p:nvPr>
        </p:nvSpPr>
        <p:spPr>
          <a:xfrm>
            <a:off x="1134918" y="803563"/>
            <a:ext cx="9922164" cy="4932218"/>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600"/>
              </a:spcBef>
              <a:spcAft>
                <a:spcPts val="0"/>
              </a:spcAft>
              <a:buClr>
                <a:schemeClr val="accent1"/>
              </a:buClr>
              <a:buSzPts val="2800"/>
              <a:buFont typeface="Noto Sans Symbols"/>
              <a:buNone/>
              <a:defRPr sz="2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3"/>
        <p:cNvGrpSpPr/>
        <p:nvPr/>
      </p:nvGrpSpPr>
      <p:grpSpPr>
        <a:xfrm>
          <a:off x="0" y="0"/>
          <a:ext cx="0" cy="0"/>
          <a:chOff x="0" y="0"/>
          <a:chExt cx="0" cy="0"/>
        </a:xfrm>
      </p:grpSpPr>
      <p:sp>
        <p:nvSpPr>
          <p:cNvPr id="64" name="Google Shape;64;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28"/>
          <p:cNvSpPr txBox="1">
            <a:spLocks noGrp="1"/>
          </p:cNvSpPr>
          <p:nvPr>
            <p:ph type="body" idx="1"/>
          </p:nvPr>
        </p:nvSpPr>
        <p:spPr>
          <a:xfrm>
            <a:off x="5183188" y="457201"/>
            <a:ext cx="6172200" cy="540385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00"/>
              </a:spcBef>
              <a:spcAft>
                <a:spcPts val="0"/>
              </a:spcAft>
              <a:buSzPts val="3200"/>
              <a:buChar char="∙"/>
              <a:defRPr sz="3200"/>
            </a:lvl1pPr>
            <a:lvl2pPr marL="914400" lvl="1" indent="-406400" algn="l">
              <a:lnSpc>
                <a:spcPct val="100000"/>
              </a:lnSpc>
              <a:spcBef>
                <a:spcPts val="600"/>
              </a:spcBef>
              <a:spcAft>
                <a:spcPts val="0"/>
              </a:spcAft>
              <a:buSzPts val="2800"/>
              <a:buChar char="∙"/>
              <a:defRPr sz="2800"/>
            </a:lvl2pPr>
            <a:lvl3pPr marL="1371600" lvl="2" indent="-381000" algn="l">
              <a:lnSpc>
                <a:spcPct val="100000"/>
              </a:lnSpc>
              <a:spcBef>
                <a:spcPts val="600"/>
              </a:spcBef>
              <a:spcAft>
                <a:spcPts val="0"/>
              </a:spcAft>
              <a:buSzPts val="2400"/>
              <a:buChar char="∙"/>
              <a:defRPr sz="2400"/>
            </a:lvl3pPr>
            <a:lvl4pPr marL="1828800" lvl="3" indent="-355600" algn="l">
              <a:lnSpc>
                <a:spcPct val="100000"/>
              </a:lnSpc>
              <a:spcBef>
                <a:spcPts val="600"/>
              </a:spcBef>
              <a:spcAft>
                <a:spcPts val="0"/>
              </a:spcAft>
              <a:buSzPts val="2000"/>
              <a:buChar char="∙"/>
              <a:defRPr sz="2000"/>
            </a:lvl4pPr>
            <a:lvl5pPr marL="2286000" lvl="4" indent="-355600" algn="l">
              <a:lnSpc>
                <a:spcPct val="100000"/>
              </a:lnSpc>
              <a:spcBef>
                <a:spcPts val="600"/>
              </a:spcBef>
              <a:spcAft>
                <a:spcPts val="0"/>
              </a:spcAft>
              <a:buSzPts val="2000"/>
              <a:buChar char="∙"/>
              <a:defRPr sz="2000"/>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6" name="Google Shape;66;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bg>
      <p:bgPr>
        <a:blipFill>
          <a:blip r:embed="rId2">
            <a:alphaModFix/>
          </a:blip>
          <a:stretch>
            <a:fillRect/>
          </a:stretch>
        </a:blipFill>
        <a:effectLst/>
      </p:bgPr>
    </p:bg>
    <p:spTree>
      <p:nvGrpSpPr>
        <p:cNvPr id="1" name="Shape 67"/>
        <p:cNvGrpSpPr/>
        <p:nvPr/>
      </p:nvGrpSpPr>
      <p:grpSpPr>
        <a:xfrm>
          <a:off x="0" y="0"/>
          <a:ext cx="0" cy="0"/>
          <a:chOff x="0" y="0"/>
          <a:chExt cx="0" cy="0"/>
        </a:xfrm>
      </p:grpSpPr>
      <p:sp>
        <p:nvSpPr>
          <p:cNvPr id="68" name="Google Shape;68;p29"/>
          <p:cNvSpPr txBox="1">
            <a:spLocks noGrp="1"/>
          </p:cNvSpPr>
          <p:nvPr>
            <p:ph type="body" idx="1"/>
          </p:nvPr>
        </p:nvSpPr>
        <p:spPr>
          <a:xfrm>
            <a:off x="1244889"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29"/>
          <p:cNvSpPr txBox="1">
            <a:spLocks noGrp="1"/>
          </p:cNvSpPr>
          <p:nvPr>
            <p:ph type="body" idx="2"/>
          </p:nvPr>
        </p:nvSpPr>
        <p:spPr>
          <a:xfrm>
            <a:off x="6338743"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0" name="Google Shape;70;p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349"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900" b="0" i="0" u="none" strike="noStrike" cap="non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bg>
      <p:bgPr>
        <a:blipFill>
          <a:blip r:embed="rId2">
            <a:alphaModFix/>
          </a:blip>
          <a:stretch>
            <a:fillRect/>
          </a:stretch>
        </a:blipFill>
        <a:effectLst/>
      </p:bgPr>
    </p:bg>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838200" y="4271749"/>
            <a:ext cx="10692008" cy="92122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17"/>
          <p:cNvSpPr txBox="1">
            <a:spLocks noGrp="1"/>
          </p:cNvSpPr>
          <p:nvPr>
            <p:ph type="body" idx="1"/>
          </p:nvPr>
        </p:nvSpPr>
        <p:spPr>
          <a:xfrm>
            <a:off x="3581400" y="5331272"/>
            <a:ext cx="7948808" cy="68809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2400"/>
              <a:buNone/>
              <a:defRPr sz="2400">
                <a:solidFill>
                  <a:schemeClr val="dk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bg>
      <p:bgPr>
        <a:solidFill>
          <a:schemeClr val="dk1"/>
        </a:solidFill>
        <a:effectLst/>
      </p:bgPr>
    </p:bg>
    <p:spTree>
      <p:nvGrpSpPr>
        <p:cNvPr id="1" name="Shape 74"/>
        <p:cNvGrpSpPr/>
        <p:nvPr/>
      </p:nvGrpSpPr>
      <p:grpSpPr>
        <a:xfrm>
          <a:off x="0" y="0"/>
          <a:ext cx="0" cy="0"/>
          <a:chOff x="0" y="0"/>
          <a:chExt cx="0" cy="0"/>
        </a:xfrm>
      </p:grpSpPr>
      <p:grpSp>
        <p:nvGrpSpPr>
          <p:cNvPr id="75" name="Google Shape;75;g3f338b875b8_0_303"/>
          <p:cNvGrpSpPr/>
          <p:nvPr/>
        </p:nvGrpSpPr>
        <p:grpSpPr>
          <a:xfrm>
            <a:off x="5986231" y="-21824"/>
            <a:ext cx="12412466" cy="11819143"/>
            <a:chOff x="7543801" y="1723395"/>
            <a:chExt cx="4630135" cy="4408812"/>
          </a:xfrm>
        </p:grpSpPr>
        <p:sp>
          <p:nvSpPr>
            <p:cNvPr id="76" name="Google Shape;76;g3f338b875b8_0_303"/>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7" name="Google Shape;77;g3f338b875b8_0_303"/>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8" name="Google Shape;78;g3f338b875b8_0_303"/>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79" name="Google Shape;79;g3f338b875b8_0_303"/>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0" name="Google Shape;80;g3f338b875b8_0_303"/>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1" name="Google Shape;81;g3f338b875b8_0_303"/>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86" name="Google Shape;86;g3f338b875b8_0_303"/>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7" name="Google Shape;87;g3f338b875b8_0_303"/>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88" name="Google Shape;88;g3f338b875b8_0_30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89" name="Google Shape;89;g3f338b875b8_0_303"/>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0" name="Google Shape;90;g3f338b875b8_0_30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91" name="Google Shape;91;g3f338b875b8_0_303"/>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92" name="Google Shape;92;g3f338b875b8_0_303"/>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93" name="Google Shape;93;g3f338b875b8_0_303"/>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only star 1">
  <p:cSld name="1_Title only star">
    <p:spTree>
      <p:nvGrpSpPr>
        <p:cNvPr id="1" name="Shape 94"/>
        <p:cNvGrpSpPr/>
        <p:nvPr/>
      </p:nvGrpSpPr>
      <p:grpSpPr>
        <a:xfrm>
          <a:off x="0" y="0"/>
          <a:ext cx="0" cy="0"/>
          <a:chOff x="0" y="0"/>
          <a:chExt cx="0" cy="0"/>
        </a:xfrm>
      </p:grpSpPr>
      <p:sp>
        <p:nvSpPr>
          <p:cNvPr id="95" name="Google Shape;95;g3f338b875b8_0_3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96" name="Google Shape;96;g3f338b875b8_0_3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97" name="Google Shape;97;g3f338b875b8_0_3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98" name="Google Shape;98;g3f338b875b8_0_323"/>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8"/>
        <p:cNvGrpSpPr/>
        <p:nvPr/>
      </p:nvGrpSpPr>
      <p:grpSpPr>
        <a:xfrm>
          <a:off x="0" y="0"/>
          <a:ext cx="0" cy="0"/>
          <a:chOff x="0" y="0"/>
          <a:chExt cx="0" cy="0"/>
        </a:xfrm>
      </p:grpSpPr>
      <p:sp>
        <p:nvSpPr>
          <p:cNvPr id="19" name="Google Shape;1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31"/>
          <p:cNvSpPr>
            <a:spLocks noGrp="1"/>
          </p:cNvSpPr>
          <p:nvPr>
            <p:ph type="pic" idx="2"/>
          </p:nvPr>
        </p:nvSpPr>
        <p:spPr>
          <a:xfrm>
            <a:off x="5183188" y="457201"/>
            <a:ext cx="6172200" cy="5403850"/>
          </a:xfrm>
          <a:prstGeom prst="rect">
            <a:avLst/>
          </a:prstGeom>
          <a:noFill/>
          <a:ln>
            <a:noFill/>
          </a:ln>
        </p:spPr>
      </p:sp>
      <p:sp>
        <p:nvSpPr>
          <p:cNvPr id="21" name="Google Shape;21;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2"/>
        <p:cNvGrpSpPr/>
        <p:nvPr/>
      </p:nvGrpSpPr>
      <p:grpSpPr>
        <a:xfrm>
          <a:off x="0" y="0"/>
          <a:ext cx="0" cy="0"/>
          <a:chOff x="0" y="0"/>
          <a:chExt cx="0" cy="0"/>
        </a:xfrm>
      </p:grpSpPr>
      <p:sp>
        <p:nvSpPr>
          <p:cNvPr id="23" name="Google Shape;23;p30"/>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bg>
      <p:bgPr>
        <a:blipFill>
          <a:blip r:embed="rId2">
            <a:alphaModFix/>
          </a:blip>
          <a:stretch>
            <a:fillRect/>
          </a:stretch>
        </a:blipFill>
        <a:effectLst/>
      </p:bgPr>
    </p:bg>
    <p:spTree>
      <p:nvGrpSpPr>
        <p:cNvPr id="1" name="Shape 25"/>
        <p:cNvGrpSpPr/>
        <p:nvPr/>
      </p:nvGrpSpPr>
      <p:grpSpPr>
        <a:xfrm>
          <a:off x="0" y="0"/>
          <a:ext cx="0" cy="0"/>
          <a:chOff x="0" y="0"/>
          <a:chExt cx="0" cy="0"/>
        </a:xfrm>
      </p:grpSpPr>
      <p:sp>
        <p:nvSpPr>
          <p:cNvPr id="26" name="Google Shape;26;p21"/>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28"/>
        <p:cNvGrpSpPr/>
        <p:nvPr/>
      </p:nvGrpSpPr>
      <p:grpSpPr>
        <a:xfrm>
          <a:off x="0" y="0"/>
          <a:ext cx="0" cy="0"/>
          <a:chOff x="0" y="0"/>
          <a:chExt cx="0" cy="0"/>
        </a:xfrm>
      </p:grpSpPr>
      <p:sp>
        <p:nvSpPr>
          <p:cNvPr id="29" name="Google Shape;29;g3f338b875b8_0_32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0" name="Google Shape;30;g3f338b875b8_0_32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1" name="Google Shape;31;g3f338b875b8_0_3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g3f338b875b8_0_3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3" name="Google Shape;33;g3f338b875b8_0_3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4" name="Google Shape;34;g3f338b875b8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35"/>
        <p:cNvGrpSpPr/>
        <p:nvPr/>
      </p:nvGrpSpPr>
      <p:grpSpPr>
        <a:xfrm>
          <a:off x="0" y="0"/>
          <a:ext cx="0" cy="0"/>
          <a:chOff x="0" y="0"/>
          <a:chExt cx="0" cy="0"/>
        </a:xfrm>
      </p:grpSpPr>
      <p:sp>
        <p:nvSpPr>
          <p:cNvPr id="36" name="Google Shape;36;p18"/>
          <p:cNvSpPr txBox="1">
            <a:spLocks noGrp="1"/>
          </p:cNvSpPr>
          <p:nvPr>
            <p:ph type="subTitle" idx="1"/>
          </p:nvPr>
        </p:nvSpPr>
        <p:spPr>
          <a:xfrm>
            <a:off x="2824618" y="4326467"/>
            <a:ext cx="8529181" cy="103765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7" name="Google Shape;37;p18"/>
          <p:cNvSpPr txBox="1">
            <a:spLocks noGrp="1"/>
          </p:cNvSpPr>
          <p:nvPr>
            <p:ph type="title"/>
          </p:nvPr>
        </p:nvSpPr>
        <p:spPr>
          <a:xfrm>
            <a:off x="838200" y="1797485"/>
            <a:ext cx="10515600" cy="25289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8"/>
        <p:cNvGrpSpPr/>
        <p:nvPr/>
      </p:nvGrpSpPr>
      <p:grpSpPr>
        <a:xfrm>
          <a:off x="0" y="0"/>
          <a:ext cx="0" cy="0"/>
          <a:chOff x="0" y="0"/>
          <a:chExt cx="0" cy="0"/>
        </a:xfrm>
      </p:grpSpPr>
      <p:sp>
        <p:nvSpPr>
          <p:cNvPr id="39" name="Google Shape;39;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Quote">
  <p:cSld name="Quote">
    <p:bg>
      <p:bgPr>
        <a:blipFill>
          <a:blip r:embed="rId2">
            <a:alphaModFix/>
          </a:blip>
          <a:stretch>
            <a:fillRect/>
          </a:stretch>
        </a:blipFill>
        <a:effectLst/>
      </p:bgPr>
    </p:bg>
    <p:spTree>
      <p:nvGrpSpPr>
        <p:cNvPr id="1" name="Shape 42"/>
        <p:cNvGrpSpPr/>
        <p:nvPr/>
      </p:nvGrpSpPr>
      <p:grpSpPr>
        <a:xfrm>
          <a:off x="0" y="0"/>
          <a:ext cx="0" cy="0"/>
          <a:chOff x="0" y="0"/>
          <a:chExt cx="0" cy="0"/>
        </a:xfrm>
      </p:grpSpPr>
      <p:sp>
        <p:nvSpPr>
          <p:cNvPr id="43" name="Google Shape;43;p22"/>
          <p:cNvSpPr txBox="1">
            <a:spLocks noGrp="1"/>
          </p:cNvSpPr>
          <p:nvPr>
            <p:ph type="body" idx="1"/>
          </p:nvPr>
        </p:nvSpPr>
        <p:spPr>
          <a:xfrm>
            <a:off x="838200" y="1458913"/>
            <a:ext cx="10393363" cy="2817523"/>
          </a:xfrm>
          <a:prstGeom prst="rect">
            <a:avLst/>
          </a:prstGeom>
          <a:noFill/>
          <a:ln>
            <a:noFill/>
          </a:ln>
        </p:spPr>
        <p:txBody>
          <a:bodyPr spcFirstLastPara="1" wrap="square" lIns="1645900" tIns="914400" rIns="1645900" bIns="914400" anchor="t" anchorCtr="0">
            <a:normAutofit/>
          </a:bodyPr>
          <a:lstStyle>
            <a:lvl1pPr marL="457200" lvl="0" indent="-228600" algn="l">
              <a:lnSpc>
                <a:spcPct val="100000"/>
              </a:lnSpc>
              <a:spcBef>
                <a:spcPts val="600"/>
              </a:spcBef>
              <a:spcAft>
                <a:spcPts val="0"/>
              </a:spcAft>
              <a:buSzPts val="3600"/>
              <a:buNone/>
              <a:defRPr sz="3600" i="1"/>
            </a:lvl1pPr>
            <a:lvl2pPr marL="914400" lvl="1" indent="-228600" algn="l">
              <a:lnSpc>
                <a:spcPct val="100000"/>
              </a:lnSpc>
              <a:spcBef>
                <a:spcPts val="600"/>
              </a:spcBef>
              <a:spcAft>
                <a:spcPts val="0"/>
              </a:spcAft>
              <a:buSzPts val="2400"/>
              <a:buNone/>
              <a:defRPr/>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22"/>
          <p:cNvSpPr txBox="1">
            <a:spLocks noGrp="1"/>
          </p:cNvSpPr>
          <p:nvPr>
            <p:ph type="body" idx="2"/>
          </p:nvPr>
        </p:nvSpPr>
        <p:spPr>
          <a:xfrm>
            <a:off x="828675" y="4284663"/>
            <a:ext cx="10402888" cy="8509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600"/>
              </a:spcBef>
              <a:spcAft>
                <a:spcPts val="0"/>
              </a:spcAft>
              <a:buSzPts val="1800"/>
              <a:buNone/>
              <a:defRPr sz="1800"/>
            </a:lvl1pPr>
            <a:lvl2pPr marL="914400" lvl="1" indent="-228600" algn="r">
              <a:lnSpc>
                <a:spcPct val="100000"/>
              </a:lnSpc>
              <a:spcBef>
                <a:spcPts val="600"/>
              </a:spcBef>
              <a:spcAft>
                <a:spcPts val="0"/>
              </a:spcAft>
              <a:buSzPts val="2400"/>
              <a:buNone/>
              <a:defRPr/>
            </a:lvl2pPr>
            <a:lvl3pPr marL="1371600" lvl="2" indent="-228600" algn="r">
              <a:lnSpc>
                <a:spcPct val="100000"/>
              </a:lnSpc>
              <a:spcBef>
                <a:spcPts val="600"/>
              </a:spcBef>
              <a:spcAft>
                <a:spcPts val="0"/>
              </a:spcAft>
              <a:buSzPts val="2000"/>
              <a:buNone/>
              <a:defRPr/>
            </a:lvl3pPr>
            <a:lvl4pPr marL="1828800" lvl="3" indent="-228600" algn="r">
              <a:lnSpc>
                <a:spcPct val="100000"/>
              </a:lnSpc>
              <a:spcBef>
                <a:spcPts val="600"/>
              </a:spcBef>
              <a:spcAft>
                <a:spcPts val="0"/>
              </a:spcAft>
              <a:buSzPts val="1800"/>
              <a:buNone/>
              <a:defRPr/>
            </a:lvl4pPr>
            <a:lvl5pPr marL="2286000" lvl="4" indent="-228600" algn="r">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a:blip r:embed="rId2">
            <a:alphaModFix/>
          </a:blip>
          <a:stretch>
            <a:fillRect/>
          </a:stretch>
        </a:blipFill>
        <a:effectLst/>
      </p:bgPr>
    </p:bg>
    <p:spTree>
      <p:nvGrpSpPr>
        <p:cNvPr id="1" name="Shape 45"/>
        <p:cNvGrpSpPr/>
        <p:nvPr/>
      </p:nvGrpSpPr>
      <p:grpSpPr>
        <a:xfrm>
          <a:off x="0" y="0"/>
          <a:ext cx="0" cy="0"/>
          <a:chOff x="0" y="0"/>
          <a:chExt cx="0" cy="0"/>
        </a:xfrm>
      </p:grpSpPr>
      <p:sp>
        <p:nvSpPr>
          <p:cNvPr id="46" name="Google Shape;46;p23"/>
          <p:cNvSpPr txBox="1">
            <a:spLocks noGrp="1"/>
          </p:cNvSpPr>
          <p:nvPr>
            <p:ph type="title"/>
          </p:nvPr>
        </p:nvSpPr>
        <p:spPr>
          <a:xfrm>
            <a:off x="839788" y="365126"/>
            <a:ext cx="10515600" cy="11493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23"/>
          <p:cNvSpPr txBox="1">
            <a:spLocks noGrp="1"/>
          </p:cNvSpPr>
          <p:nvPr>
            <p:ph type="body" idx="1"/>
          </p:nvPr>
        </p:nvSpPr>
        <p:spPr>
          <a:xfrm>
            <a:off x="839788" y="1681162"/>
            <a:ext cx="5157787"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8" name="Google Shape;48;p23"/>
          <p:cNvSpPr txBox="1">
            <a:spLocks noGrp="1"/>
          </p:cNvSpPr>
          <p:nvPr>
            <p:ph type="body" idx="2"/>
          </p:nvPr>
        </p:nvSpPr>
        <p:spPr>
          <a:xfrm>
            <a:off x="839788" y="2671761"/>
            <a:ext cx="5157787" cy="2980893"/>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3"/>
          <p:cNvSpPr txBox="1">
            <a:spLocks noGrp="1"/>
          </p:cNvSpPr>
          <p:nvPr>
            <p:ph type="body" idx="3"/>
          </p:nvPr>
        </p:nvSpPr>
        <p:spPr>
          <a:xfrm>
            <a:off x="6172200" y="1681162"/>
            <a:ext cx="5183188"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0" name="Google Shape;50;p23"/>
          <p:cNvSpPr txBox="1">
            <a:spLocks noGrp="1"/>
          </p:cNvSpPr>
          <p:nvPr>
            <p:ph type="body" idx="4"/>
          </p:nvPr>
        </p:nvSpPr>
        <p:spPr>
          <a:xfrm>
            <a:off x="6172200" y="2671761"/>
            <a:ext cx="5183188" cy="298089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2" name="Google Shape;1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4400"/>
              <a:buFont typeface="Open Sans SemiBold"/>
              <a:buNone/>
              <a:defRPr sz="4400" b="0"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600"/>
              </a:spcBef>
              <a:spcAft>
                <a:spcPts val="0"/>
              </a:spcAft>
              <a:buClr>
                <a:schemeClr val="accent1"/>
              </a:buClr>
              <a:buSzPts val="2800"/>
              <a:buFont typeface="Noto Sans Symbols"/>
              <a:buChar char="∙"/>
              <a:defRPr sz="2800" b="0" i="0" u="none" strike="noStrike" cap="none">
                <a:solidFill>
                  <a:schemeClr val="dk1"/>
                </a:solidFill>
                <a:latin typeface="Open Sans Light"/>
                <a:ea typeface="Open Sans Light"/>
                <a:cs typeface="Open Sans Light"/>
                <a:sym typeface="Open Sans Light"/>
              </a:defRPr>
            </a:lvl1pPr>
            <a:lvl2pPr marL="914400" marR="0" lvl="1" indent="-381000"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L="1371600" marR="0" lvl="2" indent="-355600"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L="1828800" marR="0" lvl="3" indent="-342900"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L="2286000" marR="0" lvl="4" indent="-342900"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g3f338b875b8_0_0"/>
          <p:cNvSpPr txBox="1">
            <a:spLocks noGrp="1"/>
          </p:cNvSpPr>
          <p:nvPr>
            <p:ph type="title"/>
          </p:nvPr>
        </p:nvSpPr>
        <p:spPr>
          <a:xfrm>
            <a:off x="1893456" y="423334"/>
            <a:ext cx="8340300" cy="2713200"/>
          </a:xfrm>
          <a:prstGeom prst="rect">
            <a:avLst/>
          </a:prstGeom>
          <a:noFill/>
          <a:ln>
            <a:noFill/>
          </a:ln>
        </p:spPr>
        <p:txBody>
          <a:bodyPr spcFirstLastPara="1" wrap="square" lIns="91425" tIns="45700" rIns="914400" bIns="45700" anchor="ctr" anchorCtr="0">
            <a:noAutofit/>
          </a:bodyPr>
          <a:lstStyle/>
          <a:p>
            <a:pPr marL="0" lvl="0" indent="0" algn="l" rtl="0">
              <a:lnSpc>
                <a:spcPct val="100000"/>
              </a:lnSpc>
              <a:spcBef>
                <a:spcPts val="0"/>
              </a:spcBef>
              <a:spcAft>
                <a:spcPts val="0"/>
              </a:spcAft>
              <a:buClr>
                <a:schemeClr val="lt1"/>
              </a:buClr>
              <a:buSzPts val="6600"/>
              <a:buFont typeface="Open Sans SemiBold"/>
              <a:buNone/>
            </a:pPr>
            <a:r>
              <a:rPr lang="en-US"/>
              <a:t>Quality Instruction Panel Discussion</a:t>
            </a:r>
            <a:endParaRPr/>
          </a:p>
        </p:txBody>
      </p:sp>
      <p:sp>
        <p:nvSpPr>
          <p:cNvPr id="104" name="Google Shape;104;g3f338b875b8_0_0"/>
          <p:cNvSpPr txBox="1">
            <a:spLocks noGrp="1"/>
          </p:cNvSpPr>
          <p:nvPr>
            <p:ph type="body" idx="1"/>
          </p:nvPr>
        </p:nvSpPr>
        <p:spPr>
          <a:xfrm>
            <a:off x="1893456" y="3246268"/>
            <a:ext cx="8340300" cy="15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800"/>
              <a:t>Great Ideas in Education Conference</a:t>
            </a:r>
            <a:endParaRPr sz="2800"/>
          </a:p>
          <a:p>
            <a:pPr marL="0" lvl="0" indent="0" algn="l" rtl="0">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g3f43c8f9ff3_0_0"/>
          <p:cNvSpPr txBox="1">
            <a:spLocks noGrp="1"/>
          </p:cNvSpPr>
          <p:nvPr>
            <p:ph type="title"/>
          </p:nvPr>
        </p:nvSpPr>
        <p:spPr>
          <a:xfrm>
            <a:off x="838200" y="2460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Panel Systems &amp; Panelists</a:t>
            </a:r>
            <a:endParaRPr/>
          </a:p>
        </p:txBody>
      </p:sp>
      <p:sp>
        <p:nvSpPr>
          <p:cNvPr id="111" name="Google Shape;111;g3f43c8f9ff3_0_0"/>
          <p:cNvSpPr txBox="1">
            <a:spLocks noGrp="1"/>
          </p:cNvSpPr>
          <p:nvPr>
            <p:ph type="body" idx="1"/>
          </p:nvPr>
        </p:nvSpPr>
        <p:spPr>
          <a:xfrm>
            <a:off x="838200" y="1455525"/>
            <a:ext cx="10982100" cy="4533000"/>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USD 259 Wichita - </a:t>
            </a:r>
            <a:r>
              <a:rPr lang="en-US" b="1">
                <a:latin typeface="Open Sans"/>
                <a:ea typeface="Open Sans"/>
                <a:cs typeface="Open Sans"/>
                <a:sym typeface="Open Sans"/>
              </a:rPr>
              <a:t>Holly Ingram</a:t>
            </a:r>
            <a:endParaRPr b="1">
              <a:latin typeface="Open Sans"/>
              <a:ea typeface="Open Sans"/>
              <a:cs typeface="Open Sans"/>
              <a:sym typeface="Open Sans"/>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USD 381 Spearville - </a:t>
            </a:r>
            <a:r>
              <a:rPr lang="en-US" b="1">
                <a:latin typeface="Open Sans"/>
                <a:ea typeface="Open Sans"/>
                <a:cs typeface="Open Sans"/>
                <a:sym typeface="Open Sans"/>
              </a:rPr>
              <a:t>April Baugh</a:t>
            </a:r>
            <a:endParaRPr b="1">
              <a:latin typeface="Open Sans"/>
              <a:ea typeface="Open Sans"/>
              <a:cs typeface="Open Sans"/>
              <a:sym typeface="Open Sans"/>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USD 393 Solomon - </a:t>
            </a:r>
            <a:r>
              <a:rPr lang="en-US" b="1">
                <a:latin typeface="Open Sans"/>
                <a:ea typeface="Open Sans"/>
                <a:cs typeface="Open Sans"/>
                <a:sym typeface="Open Sans"/>
              </a:rPr>
              <a:t>Liz Krause</a:t>
            </a:r>
            <a:endParaRPr b="1">
              <a:latin typeface="Open Sans"/>
              <a:ea typeface="Open Sans"/>
              <a:cs typeface="Open Sans"/>
              <a:sym typeface="Open Sans"/>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USD 430 South Brown County - </a:t>
            </a:r>
            <a:r>
              <a:rPr lang="en-US" b="1">
                <a:latin typeface="Open Sans"/>
                <a:ea typeface="Open Sans"/>
                <a:cs typeface="Open Sans"/>
                <a:sym typeface="Open Sans"/>
              </a:rPr>
              <a:t>Robyn Allen, Rebecca Kramer</a:t>
            </a:r>
            <a:endParaRPr b="1">
              <a:latin typeface="Open Sans"/>
              <a:ea typeface="Open Sans"/>
              <a:cs typeface="Open Sans"/>
              <a:sym typeface="Open Sans"/>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g3f43c8f9ff3_0_6"/>
          <p:cNvSpPr txBox="1">
            <a:spLocks noGrp="1"/>
          </p:cNvSpPr>
          <p:nvPr>
            <p:ph type="body" idx="1"/>
          </p:nvPr>
        </p:nvSpPr>
        <p:spPr>
          <a:xfrm>
            <a:off x="838200" y="1475348"/>
            <a:ext cx="10515600" cy="4533000"/>
          </a:xfrm>
          <a:prstGeom prst="rect">
            <a:avLst/>
          </a:prstGeom>
        </p:spPr>
        <p:txBody>
          <a:bodyPr spcFirstLastPara="1" wrap="square" lIns="91425" tIns="45700" rIns="91425" bIns="45700" anchor="t" anchorCtr="0">
            <a:normAutofit lnSpcReduction="20000"/>
          </a:bodyPr>
          <a:lstStyle/>
          <a:p>
            <a:pPr marL="457200" lvl="0" indent="0" algn="l" rtl="0">
              <a:spcBef>
                <a:spcPts val="600"/>
              </a:spcBef>
              <a:spcAft>
                <a:spcPts val="0"/>
              </a:spcAft>
              <a:buNone/>
            </a:pPr>
            <a:endParaRPr/>
          </a:p>
          <a:p>
            <a:pPr marL="457200" lvl="0" indent="-342900" algn="l" rtl="0">
              <a:spcBef>
                <a:spcPts val="600"/>
              </a:spcBef>
              <a:spcAft>
                <a:spcPts val="0"/>
              </a:spcAft>
              <a:buSzPts val="1800"/>
              <a:buChar char="●"/>
            </a:pPr>
            <a:r>
              <a:rPr lang="en-US"/>
              <a:t>Implementation-focused</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Brief context from each system</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Table discussion</a:t>
            </a:r>
            <a:endParaRPr/>
          </a:p>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Whole group Q &amp; A</a:t>
            </a: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18" name="Google Shape;118;g3f43c8f9ff3_0_6"/>
          <p:cNvSpPr txBox="1">
            <a:spLocks noGrp="1"/>
          </p:cNvSpPr>
          <p:nvPr>
            <p:ph type="title"/>
          </p:nvPr>
        </p:nvSpPr>
        <p:spPr>
          <a:xfrm>
            <a:off x="838200" y="216250"/>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This session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g3f43c8f9ff3_0_12"/>
          <p:cNvSpPr txBox="1">
            <a:spLocks noGrp="1"/>
          </p:cNvSpPr>
          <p:nvPr>
            <p:ph type="body" idx="1"/>
          </p:nvPr>
        </p:nvSpPr>
        <p:spPr>
          <a:xfrm>
            <a:off x="838200" y="1346348"/>
            <a:ext cx="10515600" cy="4533000"/>
          </a:xfrm>
          <a:prstGeom prst="rect">
            <a:avLst/>
          </a:prstGeom>
        </p:spPr>
        <p:txBody>
          <a:bodyPr spcFirstLastPara="1" wrap="square" lIns="91425" tIns="45700" rIns="91425" bIns="45700" anchor="t" anchorCtr="0">
            <a:noAutofit/>
          </a:bodyPr>
          <a:lstStyle/>
          <a:p>
            <a:pPr marL="457200" lvl="0" indent="-381000" algn="l" rtl="0">
              <a:lnSpc>
                <a:spcPct val="115000"/>
              </a:lnSpc>
              <a:spcBef>
                <a:spcPts val="0"/>
              </a:spcBef>
              <a:spcAft>
                <a:spcPts val="0"/>
              </a:spcAft>
              <a:buClr>
                <a:srgbClr val="000000"/>
              </a:buClr>
              <a:buSzPts val="2400"/>
              <a:buChar char="●"/>
            </a:pPr>
            <a:r>
              <a:rPr lang="en-US" sz="2400">
                <a:solidFill>
                  <a:srgbClr val="000000"/>
                </a:solidFill>
              </a:rPr>
              <a:t>Structure</a:t>
            </a:r>
            <a:endParaRPr sz="2400">
              <a:solidFill>
                <a:srgbClr val="000000"/>
              </a:solidFill>
            </a:endParaRPr>
          </a:p>
          <a:p>
            <a:pPr marL="457200" lvl="0" indent="0" algn="l" rtl="0">
              <a:lnSpc>
                <a:spcPct val="115000"/>
              </a:lnSpc>
              <a:spcBef>
                <a:spcPts val="0"/>
              </a:spcBef>
              <a:spcAft>
                <a:spcPts val="0"/>
              </a:spcAft>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Why this Fundamental/Structure</a:t>
            </a:r>
            <a:endParaRPr sz="2400">
              <a:solidFill>
                <a:srgbClr val="000000"/>
              </a:solidFill>
            </a:endParaRPr>
          </a:p>
          <a:p>
            <a:pPr marL="457200" lvl="0" indent="0" algn="l" rtl="0">
              <a:lnSpc>
                <a:spcPct val="115000"/>
              </a:lnSpc>
              <a:spcBef>
                <a:spcPts val="0"/>
              </a:spcBef>
              <a:spcAft>
                <a:spcPts val="0"/>
              </a:spcAft>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Steps of Action</a:t>
            </a:r>
            <a:endParaRPr sz="2400">
              <a:solidFill>
                <a:srgbClr val="000000"/>
              </a:solidFill>
            </a:endParaRPr>
          </a:p>
          <a:p>
            <a:pPr marL="457200" lvl="0" indent="0" algn="l" rtl="0">
              <a:lnSpc>
                <a:spcPct val="115000"/>
              </a:lnSpc>
              <a:spcBef>
                <a:spcPts val="0"/>
              </a:spcBef>
              <a:spcAft>
                <a:spcPts val="0"/>
              </a:spcAft>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Effective implementation practices</a:t>
            </a:r>
            <a:endParaRPr sz="2400">
              <a:solidFill>
                <a:srgbClr val="000000"/>
              </a:solidFill>
            </a:endParaRPr>
          </a:p>
          <a:p>
            <a:pPr marL="457200" lvl="0" indent="0" algn="l" rtl="0">
              <a:lnSpc>
                <a:spcPct val="115000"/>
              </a:lnSpc>
              <a:spcBef>
                <a:spcPts val="0"/>
              </a:spcBef>
              <a:spcAft>
                <a:spcPts val="0"/>
              </a:spcAft>
              <a:buNone/>
            </a:pPr>
            <a:endParaRPr sz="2400">
              <a:solidFill>
                <a:srgbClr val="000000"/>
              </a:solidFill>
            </a:endParaRPr>
          </a:p>
          <a:p>
            <a:pPr marL="457200" lvl="0" indent="-381000" algn="l" rtl="0">
              <a:lnSpc>
                <a:spcPct val="115000"/>
              </a:lnSpc>
              <a:spcBef>
                <a:spcPts val="0"/>
              </a:spcBef>
              <a:spcAft>
                <a:spcPts val="0"/>
              </a:spcAft>
              <a:buClr>
                <a:srgbClr val="000000"/>
              </a:buClr>
              <a:buSzPts val="2400"/>
              <a:buChar char="●"/>
            </a:pPr>
            <a:r>
              <a:rPr lang="en-US" sz="2400">
                <a:solidFill>
                  <a:srgbClr val="000000"/>
                </a:solidFill>
              </a:rPr>
              <a:t>Impact on Teachers &amp; Students</a:t>
            </a:r>
            <a:endParaRPr sz="2400">
              <a:solidFill>
                <a:srgbClr val="000000"/>
              </a:solidFill>
            </a:endParaRPr>
          </a:p>
          <a:p>
            <a:pPr marL="457200" lvl="0" indent="0" algn="l" rtl="0">
              <a:lnSpc>
                <a:spcPct val="115000"/>
              </a:lnSpc>
              <a:spcBef>
                <a:spcPts val="0"/>
              </a:spcBef>
              <a:spcAft>
                <a:spcPts val="0"/>
              </a:spcAft>
              <a:buNone/>
            </a:pPr>
            <a:endParaRPr sz="3200"/>
          </a:p>
        </p:txBody>
      </p:sp>
      <p:sp>
        <p:nvSpPr>
          <p:cNvPr id="125" name="Google Shape;125;g3f43c8f9ff3_0_12"/>
          <p:cNvSpPr txBox="1">
            <a:spLocks noGrp="1"/>
          </p:cNvSpPr>
          <p:nvPr>
            <p:ph type="title"/>
          </p:nvPr>
        </p:nvSpPr>
        <p:spPr>
          <a:xfrm>
            <a:off x="838200" y="872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Context from each Panelist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g3f43c8f9ff3_0_18"/>
          <p:cNvSpPr txBox="1">
            <a:spLocks noGrp="1"/>
          </p:cNvSpPr>
          <p:nvPr>
            <p:ph type="body" idx="1"/>
          </p:nvPr>
        </p:nvSpPr>
        <p:spPr>
          <a:xfrm>
            <a:off x="838200" y="1644073"/>
            <a:ext cx="10515600" cy="4533000"/>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endParaRPr/>
          </a:p>
          <a:p>
            <a:pPr marL="457200" lvl="0" indent="-342900" algn="l" rtl="0">
              <a:spcBef>
                <a:spcPts val="600"/>
              </a:spcBef>
              <a:spcAft>
                <a:spcPts val="0"/>
              </a:spcAft>
              <a:buSzPts val="1800"/>
              <a:buChar char="●"/>
            </a:pPr>
            <a:r>
              <a:rPr lang="en-US"/>
              <a:t>What stood out to you and why?</a:t>
            </a:r>
            <a:endParaRPr/>
          </a:p>
          <a:p>
            <a:pPr marL="0" lvl="0" indent="0" algn="l" rtl="0">
              <a:spcBef>
                <a:spcPts val="600"/>
              </a:spcBef>
              <a:spcAft>
                <a:spcPts val="0"/>
              </a:spcAft>
              <a:buNone/>
            </a:pPr>
            <a:endParaRPr/>
          </a:p>
          <a:p>
            <a:pPr marL="0" lvl="0" indent="0" algn="l" rtl="0">
              <a:spcBef>
                <a:spcPts val="600"/>
              </a:spcBef>
              <a:spcAft>
                <a:spcPts val="0"/>
              </a:spcAft>
              <a:buNone/>
            </a:pPr>
            <a:endParaRPr/>
          </a:p>
          <a:p>
            <a:pPr marL="0" lvl="0" indent="0" algn="l" rtl="0">
              <a:spcBef>
                <a:spcPts val="600"/>
              </a:spcBef>
              <a:spcAft>
                <a:spcPts val="0"/>
              </a:spcAft>
              <a:buNone/>
            </a:pPr>
            <a:endParaRPr/>
          </a:p>
        </p:txBody>
      </p:sp>
      <p:sp>
        <p:nvSpPr>
          <p:cNvPr id="132" name="Google Shape;132;g3f43c8f9ff3_0_18"/>
          <p:cNvSpPr txBox="1">
            <a:spLocks noGrp="1"/>
          </p:cNvSpPr>
          <p:nvPr>
            <p:ph type="title"/>
          </p:nvPr>
        </p:nvSpPr>
        <p:spPr>
          <a:xfrm>
            <a:off x="838200" y="365125"/>
            <a:ext cx="10515600" cy="1325700"/>
          </a:xfrm>
          <a:prstGeom prst="rect">
            <a:avLst/>
          </a:prstGeom>
        </p:spPr>
        <p:txBody>
          <a:bodyPr spcFirstLastPara="1" wrap="square" lIns="91425" tIns="45700" rIns="91425" bIns="45700" anchor="ctr" anchorCtr="0">
            <a:normAutofit/>
          </a:bodyPr>
          <a:lstStyle/>
          <a:p>
            <a:pPr marL="0" lvl="0" indent="0" algn="l" rtl="0">
              <a:spcBef>
                <a:spcPts val="0"/>
              </a:spcBef>
              <a:spcAft>
                <a:spcPts val="0"/>
              </a:spcAft>
              <a:buNone/>
            </a:pPr>
            <a:r>
              <a:rPr lang="en-US"/>
              <a:t>Table Talk</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g3f43c8f9ff3_0_24"/>
          <p:cNvSpPr txBox="1">
            <a:spLocks noGrp="1"/>
          </p:cNvSpPr>
          <p:nvPr>
            <p:ph type="title"/>
          </p:nvPr>
        </p:nvSpPr>
        <p:spPr>
          <a:xfrm>
            <a:off x="838200" y="2766219"/>
            <a:ext cx="10515600" cy="1325700"/>
          </a:xfrm>
          <a:prstGeom prst="rect">
            <a:avLst/>
          </a:prstGeom>
        </p:spPr>
        <p:txBody>
          <a:bodyPr spcFirstLastPara="1" wrap="square" lIns="91425" tIns="45700" rIns="91425" bIns="45700" anchor="ctr" anchorCtr="0">
            <a:normAutofit/>
          </a:bodyPr>
          <a:lstStyle/>
          <a:p>
            <a:pPr marL="0" lvl="0" indent="0" algn="ctr" rtl="0">
              <a:spcBef>
                <a:spcPts val="0"/>
              </a:spcBef>
              <a:spcAft>
                <a:spcPts val="0"/>
              </a:spcAft>
              <a:buNone/>
            </a:pPr>
            <a:r>
              <a:rPr lang="en-US" sz="7200"/>
              <a:t>Q &amp; A</a:t>
            </a:r>
            <a:endParaRPr sz="72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f43c8f9ff3_0_30"/>
          <p:cNvSpPr txBox="1">
            <a:spLocks noGrp="1"/>
          </p:cNvSpPr>
          <p:nvPr>
            <p:ph type="title"/>
          </p:nvPr>
        </p:nvSpPr>
        <p:spPr>
          <a:xfrm>
            <a:off x="838200" y="365125"/>
            <a:ext cx="10515600" cy="908400"/>
          </a:xfrm>
          <a:prstGeom prst="rect">
            <a:avLst/>
          </a:prstGeom>
        </p:spPr>
        <p:txBody>
          <a:bodyPr spcFirstLastPara="1" wrap="square" lIns="91425" tIns="45700" rIns="91425" bIns="45700" anchor="ctr" anchorCtr="0">
            <a:normAutofit/>
          </a:bodyPr>
          <a:lstStyle/>
          <a:p>
            <a:pPr marL="0" lvl="0" indent="0" algn="l" rtl="0">
              <a:spcBef>
                <a:spcPts val="600"/>
              </a:spcBef>
              <a:spcAft>
                <a:spcPts val="0"/>
              </a:spcAft>
              <a:buNone/>
            </a:pPr>
            <a:r>
              <a:rPr lang="en-US" sz="3800" b="1">
                <a:latin typeface="Open Sans"/>
                <a:ea typeface="Open Sans"/>
                <a:cs typeface="Open Sans"/>
                <a:sym typeface="Open Sans"/>
              </a:rPr>
              <a:t>Panelist contact information</a:t>
            </a:r>
            <a:endParaRPr sz="5400" b="1">
              <a:latin typeface="Open Sans"/>
              <a:ea typeface="Open Sans"/>
              <a:cs typeface="Open Sans"/>
              <a:sym typeface="Open Sans"/>
            </a:endParaRPr>
          </a:p>
        </p:txBody>
      </p:sp>
      <p:sp>
        <p:nvSpPr>
          <p:cNvPr id="145" name="Google Shape;145;g3f43c8f9ff3_0_30"/>
          <p:cNvSpPr txBox="1">
            <a:spLocks noGrp="1"/>
          </p:cNvSpPr>
          <p:nvPr>
            <p:ph type="body" idx="1"/>
          </p:nvPr>
        </p:nvSpPr>
        <p:spPr>
          <a:xfrm>
            <a:off x="838200" y="1644073"/>
            <a:ext cx="10515600" cy="4533000"/>
          </a:xfrm>
          <a:prstGeom prst="rect">
            <a:avLst/>
          </a:prstGeom>
        </p:spPr>
        <p:txBody>
          <a:bodyPr spcFirstLastPara="1" wrap="square" lIns="91425" tIns="45700" rIns="91425" bIns="45700" anchor="t" anchorCtr="0">
            <a:normAutofit/>
          </a:bodyPr>
          <a:lstStyle/>
          <a:p>
            <a:pPr marL="0" lvl="0" indent="0" algn="l" rtl="0">
              <a:spcBef>
                <a:spcPts val="600"/>
              </a:spcBef>
              <a:spcAft>
                <a:spcPts val="0"/>
              </a:spcAft>
              <a:buNone/>
            </a:pPr>
            <a:r>
              <a:rPr lang="en-US"/>
              <a:t>USD 259 Wichita</a:t>
            </a:r>
            <a:endParaRPr/>
          </a:p>
          <a:p>
            <a:pPr marL="1371600" lvl="2" indent="-355600" algn="l" rtl="0">
              <a:spcBef>
                <a:spcPts val="600"/>
              </a:spcBef>
              <a:spcAft>
                <a:spcPts val="0"/>
              </a:spcAft>
              <a:buSzPts val="2000"/>
              <a:buChar char="■"/>
            </a:pPr>
            <a:r>
              <a:rPr lang="en-US" sz="2200" b="1">
                <a:latin typeface="Open Sans"/>
                <a:ea typeface="Open Sans"/>
                <a:cs typeface="Open Sans"/>
                <a:sym typeface="Open Sans"/>
              </a:rPr>
              <a:t>Holly Ingram - hingram@wichitapublicschools.org</a:t>
            </a:r>
            <a:endParaRPr sz="2200" b="1">
              <a:latin typeface="Open Sans"/>
              <a:ea typeface="Open Sans"/>
              <a:cs typeface="Open Sans"/>
              <a:sym typeface="Open Sans"/>
            </a:endParaRPr>
          </a:p>
          <a:p>
            <a:pPr marL="0" lvl="0" indent="0" algn="l" rtl="0">
              <a:spcBef>
                <a:spcPts val="600"/>
              </a:spcBef>
              <a:spcAft>
                <a:spcPts val="0"/>
              </a:spcAft>
              <a:buNone/>
            </a:pPr>
            <a:r>
              <a:rPr lang="en-US"/>
              <a:t>USD 381 Spearville</a:t>
            </a:r>
            <a:endParaRPr/>
          </a:p>
          <a:p>
            <a:pPr marL="1371600" lvl="2" indent="-355600" algn="l" rtl="0">
              <a:spcBef>
                <a:spcPts val="600"/>
              </a:spcBef>
              <a:spcAft>
                <a:spcPts val="0"/>
              </a:spcAft>
              <a:buSzPts val="2000"/>
              <a:buChar char="■"/>
            </a:pPr>
            <a:r>
              <a:rPr lang="en-US" sz="2200" b="1">
                <a:latin typeface="Open Sans"/>
                <a:ea typeface="Open Sans"/>
                <a:cs typeface="Open Sans"/>
                <a:sym typeface="Open Sans"/>
              </a:rPr>
              <a:t>April Baugh - aprilb@usd381.org</a:t>
            </a:r>
            <a:endParaRPr sz="2200" b="1">
              <a:latin typeface="Open Sans"/>
              <a:ea typeface="Open Sans"/>
              <a:cs typeface="Open Sans"/>
              <a:sym typeface="Open Sans"/>
            </a:endParaRPr>
          </a:p>
          <a:p>
            <a:pPr marL="0" lvl="0" indent="0" algn="l" rtl="0">
              <a:spcBef>
                <a:spcPts val="600"/>
              </a:spcBef>
              <a:spcAft>
                <a:spcPts val="0"/>
              </a:spcAft>
              <a:buNone/>
            </a:pPr>
            <a:r>
              <a:rPr lang="en-US"/>
              <a:t>USD 393 Solomon</a:t>
            </a:r>
            <a:endParaRPr/>
          </a:p>
          <a:p>
            <a:pPr marL="1371600" lvl="2" indent="-355600" algn="l" rtl="0">
              <a:spcBef>
                <a:spcPts val="600"/>
              </a:spcBef>
              <a:spcAft>
                <a:spcPts val="0"/>
              </a:spcAft>
              <a:buSzPts val="2000"/>
              <a:buChar char="■"/>
            </a:pPr>
            <a:r>
              <a:rPr lang="en-US" sz="2200" b="1">
                <a:latin typeface="Open Sans"/>
                <a:ea typeface="Open Sans"/>
                <a:cs typeface="Open Sans"/>
                <a:sym typeface="Open Sans"/>
              </a:rPr>
              <a:t>Liz Krause - lkrause@usd393.net</a:t>
            </a:r>
            <a:r>
              <a:rPr lang="en-US" sz="2200"/>
              <a:t>   </a:t>
            </a:r>
            <a:endParaRPr sz="2200"/>
          </a:p>
          <a:p>
            <a:pPr marL="0" lvl="0" indent="0" algn="l" rtl="0">
              <a:spcBef>
                <a:spcPts val="600"/>
              </a:spcBef>
              <a:spcAft>
                <a:spcPts val="0"/>
              </a:spcAft>
              <a:buNone/>
            </a:pPr>
            <a:r>
              <a:rPr lang="en-US"/>
              <a:t>USD 430 South Brown County</a:t>
            </a:r>
            <a:endParaRPr/>
          </a:p>
          <a:p>
            <a:pPr marL="1371600" lvl="2" indent="-355600" algn="l" rtl="0">
              <a:spcBef>
                <a:spcPts val="600"/>
              </a:spcBef>
              <a:spcAft>
                <a:spcPts val="0"/>
              </a:spcAft>
              <a:buSzPts val="2000"/>
              <a:buChar char="■"/>
            </a:pPr>
            <a:r>
              <a:rPr lang="en-US" sz="2200" b="1">
                <a:latin typeface="Open Sans"/>
                <a:ea typeface="Open Sans"/>
                <a:cs typeface="Open Sans"/>
                <a:sym typeface="Open Sans"/>
              </a:rPr>
              <a:t>Robyn Allen - allenr@usd430.org </a:t>
            </a:r>
            <a:endParaRPr sz="2200" b="1">
              <a:latin typeface="Open Sans"/>
              <a:ea typeface="Open Sans"/>
              <a:cs typeface="Open Sans"/>
              <a:sym typeface="Open Sans"/>
            </a:endParaRPr>
          </a:p>
          <a:p>
            <a:pPr marL="1371600" lvl="2" indent="-355600" algn="l" rtl="0">
              <a:spcBef>
                <a:spcPts val="0"/>
              </a:spcBef>
              <a:spcAft>
                <a:spcPts val="0"/>
              </a:spcAft>
              <a:buSzPts val="2000"/>
              <a:buChar char="■"/>
            </a:pPr>
            <a:r>
              <a:rPr lang="en-US" sz="2200" b="1">
                <a:latin typeface="Open Sans"/>
                <a:ea typeface="Open Sans"/>
                <a:cs typeface="Open Sans"/>
                <a:sym typeface="Open Sans"/>
              </a:rPr>
              <a:t>Rebecca Kramer - kramerr@usd430.org</a:t>
            </a:r>
            <a:endParaRPr sz="2200" b="1">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156</Words>
  <Application>Microsoft Office PowerPoint</Application>
  <PresentationFormat>Widescreen</PresentationFormat>
  <Paragraphs>52</Paragraphs>
  <Slides>7</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vt:i4>
      </vt:variant>
    </vt:vector>
  </HeadingPairs>
  <TitlesOfParts>
    <vt:vector size="14" baseType="lpstr">
      <vt:lpstr>Open Sans</vt:lpstr>
      <vt:lpstr>Open Sans SemiBold</vt:lpstr>
      <vt:lpstr>Noto Sans Symbols</vt:lpstr>
      <vt:lpstr>Open Sans Light</vt:lpstr>
      <vt:lpstr>Arial</vt:lpstr>
      <vt:lpstr>Calibri</vt:lpstr>
      <vt:lpstr>Custom Design</vt:lpstr>
      <vt:lpstr>Quality Instruction Panel Discussion</vt:lpstr>
      <vt:lpstr>Panel Systems &amp; Panelists</vt:lpstr>
      <vt:lpstr>This session</vt:lpstr>
      <vt:lpstr>Context from each Panelist</vt:lpstr>
      <vt:lpstr>Table Talk</vt:lpstr>
      <vt:lpstr>Q &amp; A</vt:lpstr>
      <vt:lpstr>Panelist 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Franklin</dc:creator>
  <cp:lastModifiedBy>Jay Scott</cp:lastModifiedBy>
  <cp:revision>1</cp:revision>
  <dcterms:created xsi:type="dcterms:W3CDTF">2017-11-21T21:33:09Z</dcterms:created>
  <dcterms:modified xsi:type="dcterms:W3CDTF">2026-07-24T22:02:47Z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