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8"/>
  </p:notesMasterIdLst>
  <p:sldIdLst>
    <p:sldId id="257" r:id="rId5"/>
    <p:sldId id="262" r:id="rId6"/>
    <p:sldId id="269" r:id="rId7"/>
    <p:sldId id="267" r:id="rId8"/>
    <p:sldId id="316" r:id="rId9"/>
    <p:sldId id="274" r:id="rId10"/>
    <p:sldId id="292" r:id="rId11"/>
    <p:sldId id="293" r:id="rId12"/>
    <p:sldId id="294" r:id="rId13"/>
    <p:sldId id="295" r:id="rId14"/>
    <p:sldId id="296" r:id="rId15"/>
    <p:sldId id="320" r:id="rId16"/>
    <p:sldId id="298" r:id="rId17"/>
    <p:sldId id="299" r:id="rId18"/>
    <p:sldId id="300" r:id="rId19"/>
    <p:sldId id="273" r:id="rId20"/>
    <p:sldId id="289" r:id="rId21"/>
    <p:sldId id="315" r:id="rId22"/>
    <p:sldId id="311" r:id="rId23"/>
    <p:sldId id="308" r:id="rId24"/>
    <p:sldId id="309" r:id="rId25"/>
    <p:sldId id="318" r:id="rId26"/>
    <p:sldId id="310" r:id="rId27"/>
    <p:sldId id="312" r:id="rId28"/>
    <p:sldId id="321" r:id="rId29"/>
    <p:sldId id="314" r:id="rId30"/>
    <p:sldId id="319" r:id="rId31"/>
    <p:sldId id="303" r:id="rId32"/>
    <p:sldId id="313" r:id="rId33"/>
    <p:sldId id="304" r:id="rId34"/>
    <p:sldId id="322" r:id="rId35"/>
    <p:sldId id="401" r:id="rId36"/>
    <p:sldId id="263" r:id="rId3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00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EB5928-04BB-4C37-AF2F-238943475E25}" v="1" dt="2026-04-29T18:50:17.3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ah Polk" userId="S::hannah.polk@cobbk12.org::d402f19c-5bab-44d9-bdaf-1a0671fbfcb0" providerId="AD" clId="Web-{81CB9CD2-CD29-8939-73C1-67245C8FF63E}"/>
    <pc:docChg chg="addSld modSld">
      <pc:chgData name="Hannah Polk" userId="S::hannah.polk@cobbk12.org::d402f19c-5bab-44d9-bdaf-1a0671fbfcb0" providerId="AD" clId="Web-{81CB9CD2-CD29-8939-73C1-67245C8FF63E}" dt="2026-02-09T19:44:16.611" v="36" actId="20577"/>
      <pc:docMkLst>
        <pc:docMk/>
      </pc:docMkLst>
      <pc:sldChg chg="modSp">
        <pc:chgData name="Hannah Polk" userId="S::hannah.polk@cobbk12.org::d402f19c-5bab-44d9-bdaf-1a0671fbfcb0" providerId="AD" clId="Web-{81CB9CD2-CD29-8939-73C1-67245C8FF63E}" dt="2026-02-09T19:42:08.516" v="22" actId="1076"/>
        <pc:sldMkLst>
          <pc:docMk/>
          <pc:sldMk cId="194956421" sldId="257"/>
        </pc:sldMkLst>
      </pc:sldChg>
      <pc:sldChg chg="modSp">
        <pc:chgData name="Hannah Polk" userId="S::hannah.polk@cobbk12.org::d402f19c-5bab-44d9-bdaf-1a0671fbfcb0" providerId="AD" clId="Web-{81CB9CD2-CD29-8939-73C1-67245C8FF63E}" dt="2026-02-09T19:43:04.743" v="24" actId="20577"/>
        <pc:sldMkLst>
          <pc:docMk/>
          <pc:sldMk cId="4037653531" sldId="296"/>
        </pc:sldMkLst>
      </pc:sldChg>
      <pc:sldChg chg="modSp add replId">
        <pc:chgData name="Hannah Polk" userId="S::hannah.polk@cobbk12.org::d402f19c-5bab-44d9-bdaf-1a0671fbfcb0" providerId="AD" clId="Web-{81CB9CD2-CD29-8939-73C1-67245C8FF63E}" dt="2026-02-09T19:44:16.611" v="36" actId="20577"/>
        <pc:sldMkLst>
          <pc:docMk/>
          <pc:sldMk cId="620034699" sldId="320"/>
        </pc:sldMkLst>
      </pc:sldChg>
    </pc:docChg>
  </pc:docChgLst>
  <pc:docChgLst>
    <pc:chgData name="Hannah Polk" userId="S::hannah.polk@cobbk12.org::d402f19c-5bab-44d9-bdaf-1a0671fbfcb0" providerId="AD" clId="Web-{48944A8F-4BF9-7C3F-A6D6-A620DFA40C0B}"/>
    <pc:docChg chg="addSld modSld sldOrd">
      <pc:chgData name="Hannah Polk" userId="S::hannah.polk@cobbk12.org::d402f19c-5bab-44d9-bdaf-1a0671fbfcb0" providerId="AD" clId="Web-{48944A8F-4BF9-7C3F-A6D6-A620DFA40C0B}" dt="2026-02-09T19:38:39.180" v="481" actId="20577"/>
      <pc:docMkLst>
        <pc:docMk/>
      </pc:docMkLst>
      <pc:sldChg chg="modSp">
        <pc:chgData name="Hannah Polk" userId="S::hannah.polk@cobbk12.org::d402f19c-5bab-44d9-bdaf-1a0671fbfcb0" providerId="AD" clId="Web-{48944A8F-4BF9-7C3F-A6D6-A620DFA40C0B}" dt="2026-02-09T19:35:05.503" v="280" actId="20577"/>
        <pc:sldMkLst>
          <pc:docMk/>
          <pc:sldMk cId="355739821" sldId="294"/>
        </pc:sldMkLst>
      </pc:sldChg>
      <pc:sldChg chg="modSp">
        <pc:chgData name="Hannah Polk" userId="S::hannah.polk@cobbk12.org::d402f19c-5bab-44d9-bdaf-1a0671fbfcb0" providerId="AD" clId="Web-{48944A8F-4BF9-7C3F-A6D6-A620DFA40C0B}" dt="2026-02-09T19:34:59.409" v="278" actId="20577"/>
        <pc:sldMkLst>
          <pc:docMk/>
          <pc:sldMk cId="635093707" sldId="295"/>
        </pc:sldMkLst>
      </pc:sldChg>
      <pc:sldChg chg="modSp">
        <pc:chgData name="Hannah Polk" userId="S::hannah.polk@cobbk12.org::d402f19c-5bab-44d9-bdaf-1a0671fbfcb0" providerId="AD" clId="Web-{48944A8F-4BF9-7C3F-A6D6-A620DFA40C0B}" dt="2026-02-09T19:36:46.912" v="424" actId="20577"/>
        <pc:sldMkLst>
          <pc:docMk/>
          <pc:sldMk cId="4037653531" sldId="296"/>
        </pc:sldMkLst>
      </pc:sldChg>
      <pc:sldChg chg="ord">
        <pc:chgData name="Hannah Polk" userId="S::hannah.polk@cobbk12.org::d402f19c-5bab-44d9-bdaf-1a0671fbfcb0" providerId="AD" clId="Web-{48944A8F-4BF9-7C3F-A6D6-A620DFA40C0B}" dt="2026-02-09T19:14:54.598" v="84"/>
        <pc:sldMkLst>
          <pc:docMk/>
          <pc:sldMk cId="1926532768" sldId="308"/>
        </pc:sldMkLst>
      </pc:sldChg>
      <pc:sldChg chg="ord">
        <pc:chgData name="Hannah Polk" userId="S::hannah.polk@cobbk12.org::d402f19c-5bab-44d9-bdaf-1a0671fbfcb0" providerId="AD" clId="Web-{48944A8F-4BF9-7C3F-A6D6-A620DFA40C0B}" dt="2026-02-09T19:12:37.248" v="81"/>
        <pc:sldMkLst>
          <pc:docMk/>
          <pc:sldMk cId="1687961584" sldId="309"/>
        </pc:sldMkLst>
      </pc:sldChg>
      <pc:sldChg chg="ord">
        <pc:chgData name="Hannah Polk" userId="S::hannah.polk@cobbk12.org::d402f19c-5bab-44d9-bdaf-1a0671fbfcb0" providerId="AD" clId="Web-{48944A8F-4BF9-7C3F-A6D6-A620DFA40C0B}" dt="2026-02-09T19:12:14.294" v="80"/>
        <pc:sldMkLst>
          <pc:docMk/>
          <pc:sldMk cId="3607058404" sldId="311"/>
        </pc:sldMkLst>
      </pc:sldChg>
      <pc:sldChg chg="modSp ord">
        <pc:chgData name="Hannah Polk" userId="S::hannah.polk@cobbk12.org::d402f19c-5bab-44d9-bdaf-1a0671fbfcb0" providerId="AD" clId="Web-{48944A8F-4BF9-7C3F-A6D6-A620DFA40C0B}" dt="2026-02-09T19:14:21.112" v="83"/>
        <pc:sldMkLst>
          <pc:docMk/>
          <pc:sldMk cId="3427415369" sldId="318"/>
        </pc:sldMkLst>
      </pc:sldChg>
      <pc:sldChg chg="add ord replId">
        <pc:chgData name="Hannah Polk" userId="S::hannah.polk@cobbk12.org::d402f19c-5bab-44d9-bdaf-1a0671fbfcb0" providerId="AD" clId="Web-{48944A8F-4BF9-7C3F-A6D6-A620DFA40C0B}" dt="2026-02-09T19:15:43.381" v="86"/>
        <pc:sldMkLst>
          <pc:docMk/>
          <pc:sldMk cId="944597042" sldId="319"/>
        </pc:sldMkLst>
      </pc:sldChg>
    </pc:docChg>
  </pc:docChgLst>
  <pc:docChgLst>
    <pc:chgData name="Hannah Polk" userId="S::hannah.polk@cobbk12.org::d402f19c-5bab-44d9-bdaf-1a0671fbfcb0" providerId="AD" clId="Web-{1B41A0A5-774E-8400-F7F3-B5230CA338AF}"/>
    <pc:docChg chg="delSld modSld">
      <pc:chgData name="Hannah Polk" userId="S::hannah.polk@cobbk12.org::d402f19c-5bab-44d9-bdaf-1a0671fbfcb0" providerId="AD" clId="Web-{1B41A0A5-774E-8400-F7F3-B5230CA338AF}" dt="2026-02-10T11:50:02.948" v="352" actId="1076"/>
      <pc:docMkLst>
        <pc:docMk/>
      </pc:docMkLst>
      <pc:sldChg chg="modNotes">
        <pc:chgData name="Hannah Polk" userId="S::hannah.polk@cobbk12.org::d402f19c-5bab-44d9-bdaf-1a0671fbfcb0" providerId="AD" clId="Web-{1B41A0A5-774E-8400-F7F3-B5230CA338AF}" dt="2026-02-10T11:49:46.729" v="350"/>
        <pc:sldMkLst>
          <pc:docMk/>
          <pc:sldMk cId="1211487667" sldId="293"/>
        </pc:sldMkLst>
      </pc:sldChg>
      <pc:sldChg chg="modSp modNotes">
        <pc:chgData name="Hannah Polk" userId="S::hannah.polk@cobbk12.org::d402f19c-5bab-44d9-bdaf-1a0671fbfcb0" providerId="AD" clId="Web-{1B41A0A5-774E-8400-F7F3-B5230CA338AF}" dt="2026-02-10T11:50:02.948" v="352" actId="1076"/>
        <pc:sldMkLst>
          <pc:docMk/>
          <pc:sldMk cId="635093707" sldId="295"/>
        </pc:sldMkLst>
      </pc:sldChg>
      <pc:sldChg chg="modSp">
        <pc:chgData name="Hannah Polk" userId="S::hannah.polk@cobbk12.org::d402f19c-5bab-44d9-bdaf-1a0671fbfcb0" providerId="AD" clId="Web-{1B41A0A5-774E-8400-F7F3-B5230CA338AF}" dt="2026-02-10T11:44:19.909" v="93" actId="20577"/>
        <pc:sldMkLst>
          <pc:docMk/>
          <pc:sldMk cId="4037653531" sldId="296"/>
        </pc:sldMkLst>
      </pc:sldChg>
    </pc:docChg>
  </pc:docChgLst>
  <pc:docChgLst>
    <pc:chgData name="Hannah Polk" userId="S::hannah.polk@cobbk12.org::d402f19c-5bab-44d9-bdaf-1a0671fbfcb0" providerId="AD" clId="Web-{00A06A8C-7995-F7DE-F748-0F941CF421BF}"/>
    <pc:docChg chg="addSld delSld modSld sldOrd">
      <pc:chgData name="Hannah Polk" userId="S::hannah.polk@cobbk12.org::d402f19c-5bab-44d9-bdaf-1a0671fbfcb0" providerId="AD" clId="Web-{00A06A8C-7995-F7DE-F748-0F941CF421BF}" dt="2026-02-09T20:14:14.315" v="663"/>
      <pc:docMkLst>
        <pc:docMk/>
      </pc:docMkLst>
      <pc:sldChg chg="modNotes">
        <pc:chgData name="Hannah Polk" userId="S::hannah.polk@cobbk12.org::d402f19c-5bab-44d9-bdaf-1a0671fbfcb0" providerId="AD" clId="Web-{00A06A8C-7995-F7DE-F748-0F941CF421BF}" dt="2026-02-09T19:47:16.839" v="3"/>
        <pc:sldMkLst>
          <pc:docMk/>
          <pc:sldMk cId="194956421" sldId="257"/>
        </pc:sldMkLst>
      </pc:sldChg>
      <pc:sldChg chg="modNotes">
        <pc:chgData name="Hannah Polk" userId="S::hannah.polk@cobbk12.org::d402f19c-5bab-44d9-bdaf-1a0671fbfcb0" providerId="AD" clId="Web-{00A06A8C-7995-F7DE-F748-0F941CF421BF}" dt="2026-02-09T19:47:20.746" v="6"/>
        <pc:sldMkLst>
          <pc:docMk/>
          <pc:sldMk cId="721012872" sldId="262"/>
        </pc:sldMkLst>
      </pc:sldChg>
      <pc:sldChg chg="modNotes">
        <pc:chgData name="Hannah Polk" userId="S::hannah.polk@cobbk12.org::d402f19c-5bab-44d9-bdaf-1a0671fbfcb0" providerId="AD" clId="Web-{00A06A8C-7995-F7DE-F748-0F941CF421BF}" dt="2026-02-09T20:00:02.460" v="344"/>
        <pc:sldMkLst>
          <pc:docMk/>
          <pc:sldMk cId="2997037942" sldId="263"/>
        </pc:sldMkLst>
      </pc:sldChg>
      <pc:sldChg chg="modNotes">
        <pc:chgData name="Hannah Polk" userId="S::hannah.polk@cobbk12.org::d402f19c-5bab-44d9-bdaf-1a0671fbfcb0" providerId="AD" clId="Web-{00A06A8C-7995-F7DE-F748-0F941CF421BF}" dt="2026-02-09T19:47:34.167" v="15"/>
        <pc:sldMkLst>
          <pc:docMk/>
          <pc:sldMk cId="3569740150" sldId="267"/>
        </pc:sldMkLst>
      </pc:sldChg>
      <pc:sldChg chg="modNotes">
        <pc:chgData name="Hannah Polk" userId="S::hannah.polk@cobbk12.org::d402f19c-5bab-44d9-bdaf-1a0671fbfcb0" providerId="AD" clId="Web-{00A06A8C-7995-F7DE-F748-0F941CF421BF}" dt="2026-02-09T20:00:34.351" v="347"/>
        <pc:sldMkLst>
          <pc:docMk/>
          <pc:sldMk cId="1581417384" sldId="269"/>
        </pc:sldMkLst>
      </pc:sldChg>
      <pc:sldChg chg="modNotes">
        <pc:chgData name="Hannah Polk" userId="S::hannah.polk@cobbk12.org::d402f19c-5bab-44d9-bdaf-1a0671fbfcb0" providerId="AD" clId="Web-{00A06A8C-7995-F7DE-F748-0F941CF421BF}" dt="2026-02-09T19:49:43.119" v="58"/>
        <pc:sldMkLst>
          <pc:docMk/>
          <pc:sldMk cId="3966474076" sldId="273"/>
        </pc:sldMkLst>
      </pc:sldChg>
      <pc:sldChg chg="modNotes">
        <pc:chgData name="Hannah Polk" userId="S::hannah.polk@cobbk12.org::d402f19c-5bab-44d9-bdaf-1a0671fbfcb0" providerId="AD" clId="Web-{00A06A8C-7995-F7DE-F748-0F941CF421BF}" dt="2026-02-09T19:48:16.135" v="27"/>
        <pc:sldMkLst>
          <pc:docMk/>
          <pc:sldMk cId="2800942797" sldId="274"/>
        </pc:sldMkLst>
      </pc:sldChg>
      <pc:sldChg chg="modSp modNotes">
        <pc:chgData name="Hannah Polk" userId="S::hannah.polk@cobbk12.org::d402f19c-5bab-44d9-bdaf-1a0671fbfcb0" providerId="AD" clId="Web-{00A06A8C-7995-F7DE-F748-0F941CF421BF}" dt="2026-02-09T20:04:15.007" v="350"/>
        <pc:sldMkLst>
          <pc:docMk/>
          <pc:sldMk cId="2730241800" sldId="289"/>
        </pc:sldMkLst>
      </pc:sldChg>
      <pc:sldChg chg="modNotes">
        <pc:chgData name="Hannah Polk" userId="S::hannah.polk@cobbk12.org::d402f19c-5bab-44d9-bdaf-1a0671fbfcb0" providerId="AD" clId="Web-{00A06A8C-7995-F7DE-F748-0F941CF421BF}" dt="2026-02-09T19:48:19.214" v="28"/>
        <pc:sldMkLst>
          <pc:docMk/>
          <pc:sldMk cId="1475403955" sldId="292"/>
        </pc:sldMkLst>
      </pc:sldChg>
      <pc:sldChg chg="modNotes">
        <pc:chgData name="Hannah Polk" userId="S::hannah.polk@cobbk12.org::d402f19c-5bab-44d9-bdaf-1a0671fbfcb0" providerId="AD" clId="Web-{00A06A8C-7995-F7DE-F748-0F941CF421BF}" dt="2026-02-09T19:48:22.792" v="32"/>
        <pc:sldMkLst>
          <pc:docMk/>
          <pc:sldMk cId="1211487667" sldId="293"/>
        </pc:sldMkLst>
      </pc:sldChg>
      <pc:sldChg chg="modNotes">
        <pc:chgData name="Hannah Polk" userId="S::hannah.polk@cobbk12.org::d402f19c-5bab-44d9-bdaf-1a0671fbfcb0" providerId="AD" clId="Web-{00A06A8C-7995-F7DE-F748-0F941CF421BF}" dt="2026-02-09T19:48:44.354" v="35"/>
        <pc:sldMkLst>
          <pc:docMk/>
          <pc:sldMk cId="355739821" sldId="294"/>
        </pc:sldMkLst>
      </pc:sldChg>
      <pc:sldChg chg="modNotes">
        <pc:chgData name="Hannah Polk" userId="S::hannah.polk@cobbk12.org::d402f19c-5bab-44d9-bdaf-1a0671fbfcb0" providerId="AD" clId="Web-{00A06A8C-7995-F7DE-F748-0F941CF421BF}" dt="2026-02-09T19:48:48.416" v="40"/>
        <pc:sldMkLst>
          <pc:docMk/>
          <pc:sldMk cId="635093707" sldId="295"/>
        </pc:sldMkLst>
      </pc:sldChg>
      <pc:sldChg chg="modNotes">
        <pc:chgData name="Hannah Polk" userId="S::hannah.polk@cobbk12.org::d402f19c-5bab-44d9-bdaf-1a0671fbfcb0" providerId="AD" clId="Web-{00A06A8C-7995-F7DE-F748-0F941CF421BF}" dt="2026-02-09T19:48:51.604" v="41"/>
        <pc:sldMkLst>
          <pc:docMk/>
          <pc:sldMk cId="4037653531" sldId="296"/>
        </pc:sldMkLst>
      </pc:sldChg>
      <pc:sldChg chg="modNotes">
        <pc:chgData name="Hannah Polk" userId="S::hannah.polk@cobbk12.org::d402f19c-5bab-44d9-bdaf-1a0671fbfcb0" providerId="AD" clId="Web-{00A06A8C-7995-F7DE-F748-0F941CF421BF}" dt="2026-02-09T19:49:01.072" v="44"/>
        <pc:sldMkLst>
          <pc:docMk/>
          <pc:sldMk cId="233022012" sldId="298"/>
        </pc:sldMkLst>
      </pc:sldChg>
      <pc:sldChg chg="modNotes">
        <pc:chgData name="Hannah Polk" userId="S::hannah.polk@cobbk12.org::d402f19c-5bab-44d9-bdaf-1a0671fbfcb0" providerId="AD" clId="Web-{00A06A8C-7995-F7DE-F748-0F941CF421BF}" dt="2026-02-09T19:49:07.713" v="49"/>
        <pc:sldMkLst>
          <pc:docMk/>
          <pc:sldMk cId="2186256945" sldId="299"/>
        </pc:sldMkLst>
      </pc:sldChg>
      <pc:sldChg chg="modNotes">
        <pc:chgData name="Hannah Polk" userId="S::hannah.polk@cobbk12.org::d402f19c-5bab-44d9-bdaf-1a0671fbfcb0" providerId="AD" clId="Web-{00A06A8C-7995-F7DE-F748-0F941CF421BF}" dt="2026-02-09T19:49:21.635" v="52"/>
        <pc:sldMkLst>
          <pc:docMk/>
          <pc:sldMk cId="634071976" sldId="300"/>
        </pc:sldMkLst>
      </pc:sldChg>
      <pc:sldChg chg="modNotes">
        <pc:chgData name="Hannah Polk" userId="S::hannah.polk@cobbk12.org::d402f19c-5bab-44d9-bdaf-1a0671fbfcb0" providerId="AD" clId="Web-{00A06A8C-7995-F7DE-F748-0F941CF421BF}" dt="2026-02-09T19:59:52.398" v="337"/>
        <pc:sldMkLst>
          <pc:docMk/>
          <pc:sldMk cId="2747651123" sldId="303"/>
        </pc:sldMkLst>
      </pc:sldChg>
      <pc:sldChg chg="modNotes">
        <pc:chgData name="Hannah Polk" userId="S::hannah.polk@cobbk12.org::d402f19c-5bab-44d9-bdaf-1a0671fbfcb0" providerId="AD" clId="Web-{00A06A8C-7995-F7DE-F748-0F941CF421BF}" dt="2026-02-09T19:59:59.460" v="343"/>
        <pc:sldMkLst>
          <pc:docMk/>
          <pc:sldMk cId="4268264800" sldId="304"/>
        </pc:sldMkLst>
      </pc:sldChg>
      <pc:sldChg chg="modSp modNotes">
        <pc:chgData name="Hannah Polk" userId="S::hannah.polk@cobbk12.org::d402f19c-5bab-44d9-bdaf-1a0671fbfcb0" providerId="AD" clId="Web-{00A06A8C-7995-F7DE-F748-0F941CF421BF}" dt="2026-02-09T20:06:26.036" v="361" actId="20577"/>
        <pc:sldMkLst>
          <pc:docMk/>
          <pc:sldMk cId="1926532768" sldId="308"/>
        </pc:sldMkLst>
      </pc:sldChg>
      <pc:sldChg chg="modSp modNotes">
        <pc:chgData name="Hannah Polk" userId="S::hannah.polk@cobbk12.org::d402f19c-5bab-44d9-bdaf-1a0671fbfcb0" providerId="AD" clId="Web-{00A06A8C-7995-F7DE-F748-0F941CF421BF}" dt="2026-02-09T20:06:30.521" v="362" actId="20577"/>
        <pc:sldMkLst>
          <pc:docMk/>
          <pc:sldMk cId="1687961584" sldId="309"/>
        </pc:sldMkLst>
      </pc:sldChg>
      <pc:sldChg chg="modSp modNotes">
        <pc:chgData name="Hannah Polk" userId="S::hannah.polk@cobbk12.org::d402f19c-5bab-44d9-bdaf-1a0671fbfcb0" providerId="AD" clId="Web-{00A06A8C-7995-F7DE-F748-0F941CF421BF}" dt="2026-02-09T20:06:43.442" v="365" actId="20577"/>
        <pc:sldMkLst>
          <pc:docMk/>
          <pc:sldMk cId="1101918692" sldId="310"/>
        </pc:sldMkLst>
      </pc:sldChg>
      <pc:sldChg chg="modSp modNotes">
        <pc:chgData name="Hannah Polk" userId="S::hannah.polk@cobbk12.org::d402f19c-5bab-44d9-bdaf-1a0671fbfcb0" providerId="AD" clId="Web-{00A06A8C-7995-F7DE-F748-0F941CF421BF}" dt="2026-02-09T20:06:21.302" v="360" actId="20577"/>
        <pc:sldMkLst>
          <pc:docMk/>
          <pc:sldMk cId="3607058404" sldId="311"/>
        </pc:sldMkLst>
      </pc:sldChg>
      <pc:sldChg chg="modSp modNotes">
        <pc:chgData name="Hannah Polk" userId="S::hannah.polk@cobbk12.org::d402f19c-5bab-44d9-bdaf-1a0671fbfcb0" providerId="AD" clId="Web-{00A06A8C-7995-F7DE-F748-0F941CF421BF}" dt="2026-02-09T20:06:59.880" v="366" actId="20577"/>
        <pc:sldMkLst>
          <pc:docMk/>
          <pc:sldMk cId="821001957" sldId="312"/>
        </pc:sldMkLst>
      </pc:sldChg>
      <pc:sldChg chg="modSp ord modNotes">
        <pc:chgData name="Hannah Polk" userId="S::hannah.polk@cobbk12.org::d402f19c-5bab-44d9-bdaf-1a0671fbfcb0" providerId="AD" clId="Web-{00A06A8C-7995-F7DE-F748-0F941CF421BF}" dt="2026-02-09T20:14:11.190" v="662" actId="20577"/>
        <pc:sldMkLst>
          <pc:docMk/>
          <pc:sldMk cId="2533923259" sldId="313"/>
        </pc:sldMkLst>
      </pc:sldChg>
      <pc:sldChg chg="modSp modNotes">
        <pc:chgData name="Hannah Polk" userId="S::hannah.polk@cobbk12.org::d402f19c-5bab-44d9-bdaf-1a0671fbfcb0" providerId="AD" clId="Web-{00A06A8C-7995-F7DE-F748-0F941CF421BF}" dt="2026-02-09T20:06:12.021" v="359" actId="20577"/>
        <pc:sldMkLst>
          <pc:docMk/>
          <pc:sldMk cId="2199359182" sldId="314"/>
        </pc:sldMkLst>
      </pc:sldChg>
      <pc:sldChg chg="modNotes">
        <pc:chgData name="Hannah Polk" userId="S::hannah.polk@cobbk12.org::d402f19c-5bab-44d9-bdaf-1a0671fbfcb0" providerId="AD" clId="Web-{00A06A8C-7995-F7DE-F748-0F941CF421BF}" dt="2026-02-09T19:50:35.134" v="62"/>
        <pc:sldMkLst>
          <pc:docMk/>
          <pc:sldMk cId="2038105434" sldId="315"/>
        </pc:sldMkLst>
      </pc:sldChg>
      <pc:sldChg chg="modNotes">
        <pc:chgData name="Hannah Polk" userId="S::hannah.polk@cobbk12.org::d402f19c-5bab-44d9-bdaf-1a0671fbfcb0" providerId="AD" clId="Web-{00A06A8C-7995-F7DE-F748-0F941CF421BF}" dt="2026-02-09T19:48:04.542" v="25"/>
        <pc:sldMkLst>
          <pc:docMk/>
          <pc:sldMk cId="2340540501" sldId="316"/>
        </pc:sldMkLst>
      </pc:sldChg>
      <pc:sldChg chg="modSp modNotes">
        <pc:chgData name="Hannah Polk" userId="S::hannah.polk@cobbk12.org::d402f19c-5bab-44d9-bdaf-1a0671fbfcb0" providerId="AD" clId="Web-{00A06A8C-7995-F7DE-F748-0F941CF421BF}" dt="2026-02-09T20:06:35.536" v="363" actId="20577"/>
        <pc:sldMkLst>
          <pc:docMk/>
          <pc:sldMk cId="3427415369" sldId="318"/>
        </pc:sldMkLst>
      </pc:sldChg>
      <pc:sldChg chg="modSp modNotes">
        <pc:chgData name="Hannah Polk" userId="S::hannah.polk@cobbk12.org::d402f19c-5bab-44d9-bdaf-1a0671fbfcb0" providerId="AD" clId="Web-{00A06A8C-7995-F7DE-F748-0F941CF421BF}" dt="2026-02-09T20:07:18.083" v="368" actId="20577"/>
        <pc:sldMkLst>
          <pc:docMk/>
          <pc:sldMk cId="944597042" sldId="319"/>
        </pc:sldMkLst>
      </pc:sldChg>
      <pc:sldChg chg="modNotes">
        <pc:chgData name="Hannah Polk" userId="S::hannah.polk@cobbk12.org::d402f19c-5bab-44d9-bdaf-1a0671fbfcb0" providerId="AD" clId="Web-{00A06A8C-7995-F7DE-F748-0F941CF421BF}" dt="2026-02-09T19:48:58.291" v="43"/>
        <pc:sldMkLst>
          <pc:docMk/>
          <pc:sldMk cId="620034699" sldId="320"/>
        </pc:sldMkLst>
      </pc:sldChg>
      <pc:sldChg chg="add replId">
        <pc:chgData name="Hannah Polk" userId="S::hannah.polk@cobbk12.org::d402f19c-5bab-44d9-bdaf-1a0671fbfcb0" providerId="AD" clId="Web-{00A06A8C-7995-F7DE-F748-0F941CF421BF}" dt="2026-02-09T20:09:44.801" v="416"/>
        <pc:sldMkLst>
          <pc:docMk/>
          <pc:sldMk cId="660256095" sldId="321"/>
        </pc:sldMkLst>
      </pc:sldChg>
    </pc:docChg>
  </pc:docChgLst>
  <pc:docChgLst>
    <pc:chgData name="Hannah Polk" userId="d402f19c-5bab-44d9-bdaf-1a0671fbfcb0" providerId="ADAL" clId="{181E0873-3090-4DA7-8838-90378A6241D2}"/>
    <pc:docChg chg="undo custSel addSld delSld modSld sldOrd">
      <pc:chgData name="Hannah Polk" userId="d402f19c-5bab-44d9-bdaf-1a0671fbfcb0" providerId="ADAL" clId="{181E0873-3090-4DA7-8838-90378A6241D2}" dt="2026-04-29T18:50:21.182" v="3984" actId="2696"/>
      <pc:docMkLst>
        <pc:docMk/>
      </pc:docMkLst>
      <pc:sldChg chg="add del">
        <pc:chgData name="Hannah Polk" userId="d402f19c-5bab-44d9-bdaf-1a0671fbfcb0" providerId="ADAL" clId="{181E0873-3090-4DA7-8838-90378A6241D2}" dt="2026-04-17T19:49:52.664" v="3892" actId="2696"/>
        <pc:sldMkLst>
          <pc:docMk/>
          <pc:sldMk cId="1516642917" sldId="260"/>
        </pc:sldMkLst>
      </pc:sldChg>
      <pc:sldChg chg="addSp delSp modSp mod delAnim">
        <pc:chgData name="Hannah Polk" userId="d402f19c-5bab-44d9-bdaf-1a0671fbfcb0" providerId="ADAL" clId="{181E0873-3090-4DA7-8838-90378A6241D2}" dt="2026-02-27T15:57:52.612" v="3888" actId="1076"/>
        <pc:sldMkLst>
          <pc:docMk/>
          <pc:sldMk cId="721012872" sldId="262"/>
        </pc:sldMkLst>
      </pc:sldChg>
      <pc:sldChg chg="modSp mod modNotesTx">
        <pc:chgData name="Hannah Polk" userId="d402f19c-5bab-44d9-bdaf-1a0671fbfcb0" providerId="ADAL" clId="{181E0873-3090-4DA7-8838-90378A6241D2}" dt="2026-02-26T15:20:52.057" v="3746" actId="20577"/>
        <pc:sldMkLst>
          <pc:docMk/>
          <pc:sldMk cId="1581417384" sldId="269"/>
        </pc:sldMkLst>
      </pc:sldChg>
      <pc:sldChg chg="modSp add mod">
        <pc:chgData name="Hannah Polk" userId="d402f19c-5bab-44d9-bdaf-1a0671fbfcb0" providerId="ADAL" clId="{181E0873-3090-4DA7-8838-90378A6241D2}" dt="2026-02-26T15:22:16.845" v="3780" actId="20577"/>
        <pc:sldMkLst>
          <pc:docMk/>
          <pc:sldMk cId="1926532768" sldId="308"/>
        </pc:sldMkLst>
      </pc:sldChg>
      <pc:sldChg chg="modSp add mod">
        <pc:chgData name="Hannah Polk" userId="d402f19c-5bab-44d9-bdaf-1a0671fbfcb0" providerId="ADAL" clId="{181E0873-3090-4DA7-8838-90378A6241D2}" dt="2026-02-26T15:22:23.200" v="3797" actId="20577"/>
        <pc:sldMkLst>
          <pc:docMk/>
          <pc:sldMk cId="1687961584" sldId="309"/>
        </pc:sldMkLst>
      </pc:sldChg>
      <pc:sldChg chg="modSp add mod">
        <pc:chgData name="Hannah Polk" userId="d402f19c-5bab-44d9-bdaf-1a0671fbfcb0" providerId="ADAL" clId="{181E0873-3090-4DA7-8838-90378A6241D2}" dt="2026-02-26T15:22:39.652" v="3822" actId="20577"/>
        <pc:sldMkLst>
          <pc:docMk/>
          <pc:sldMk cId="1101918692" sldId="310"/>
        </pc:sldMkLst>
      </pc:sldChg>
      <pc:sldChg chg="modSp add mod">
        <pc:chgData name="Hannah Polk" userId="d402f19c-5bab-44d9-bdaf-1a0671fbfcb0" providerId="ADAL" clId="{181E0873-3090-4DA7-8838-90378A6241D2}" dt="2026-02-26T15:22:09.856" v="3763" actId="20577"/>
        <pc:sldMkLst>
          <pc:docMk/>
          <pc:sldMk cId="3607058404" sldId="311"/>
        </pc:sldMkLst>
      </pc:sldChg>
      <pc:sldChg chg="modSp add mod">
        <pc:chgData name="Hannah Polk" userId="d402f19c-5bab-44d9-bdaf-1a0671fbfcb0" providerId="ADAL" clId="{181E0873-3090-4DA7-8838-90378A6241D2}" dt="2026-02-26T15:22:45.054" v="3839" actId="20577"/>
        <pc:sldMkLst>
          <pc:docMk/>
          <pc:sldMk cId="821001957" sldId="312"/>
        </pc:sldMkLst>
      </pc:sldChg>
      <pc:sldChg chg="modSp add mod">
        <pc:chgData name="Hannah Polk" userId="d402f19c-5bab-44d9-bdaf-1a0671fbfcb0" providerId="ADAL" clId="{181E0873-3090-4DA7-8838-90378A6241D2}" dt="2026-02-26T15:22:56.202" v="3873" actId="20577"/>
        <pc:sldMkLst>
          <pc:docMk/>
          <pc:sldMk cId="2199359182" sldId="314"/>
        </pc:sldMkLst>
      </pc:sldChg>
      <pc:sldChg chg="modSp mod">
        <pc:chgData name="Hannah Polk" userId="d402f19c-5bab-44d9-bdaf-1a0671fbfcb0" providerId="ADAL" clId="{181E0873-3090-4DA7-8838-90378A6241D2}" dt="2026-02-26T15:22:51.611" v="3856" actId="20577"/>
        <pc:sldMkLst>
          <pc:docMk/>
          <pc:sldMk cId="660256095" sldId="321"/>
        </pc:sldMkLst>
      </pc:sldChg>
      <pc:sldChg chg="add">
        <pc:chgData name="Hannah Polk" userId="d402f19c-5bab-44d9-bdaf-1a0671fbfcb0" providerId="ADAL" clId="{181E0873-3090-4DA7-8838-90378A6241D2}" dt="2026-02-27T15:59:14.485" v="3889"/>
        <pc:sldMkLst>
          <pc:docMk/>
          <pc:sldMk cId="1244329555" sldId="322"/>
        </pc:sldMkLst>
      </pc:sldChg>
      <pc:sldChg chg="delSp modSp add del mod">
        <pc:chgData name="Hannah Polk" userId="d402f19c-5bab-44d9-bdaf-1a0671fbfcb0" providerId="ADAL" clId="{181E0873-3090-4DA7-8838-90378A6241D2}" dt="2026-04-29T18:50:21.182" v="3984" actId="2696"/>
        <pc:sldMkLst>
          <pc:docMk/>
          <pc:sldMk cId="3992900671" sldId="323"/>
        </pc:sldMkLst>
        <pc:spChg chg="mod">
          <ac:chgData name="Hannah Polk" userId="d402f19c-5bab-44d9-bdaf-1a0671fbfcb0" providerId="ADAL" clId="{181E0873-3090-4DA7-8838-90378A6241D2}" dt="2026-04-29T15:34:11.780" v="3981" actId="113"/>
          <ac:spMkLst>
            <pc:docMk/>
            <pc:sldMk cId="3992900671" sldId="323"/>
            <ac:spMk id="3" creationId="{88E9C33C-B291-44A0-A120-43AA850E2656}"/>
          </ac:spMkLst>
        </pc:spChg>
        <pc:spChg chg="del">
          <ac:chgData name="Hannah Polk" userId="d402f19c-5bab-44d9-bdaf-1a0671fbfcb0" providerId="ADAL" clId="{181E0873-3090-4DA7-8838-90378A6241D2}" dt="2026-04-29T15:34:24.969" v="3982" actId="21"/>
          <ac:spMkLst>
            <pc:docMk/>
            <pc:sldMk cId="3992900671" sldId="323"/>
            <ac:spMk id="7" creationId="{19A6C46E-7F40-266E-6358-07F156A72E5D}"/>
          </ac:spMkLst>
        </pc:spChg>
      </pc:sldChg>
      <pc:sldChg chg="add">
        <pc:chgData name="Hannah Polk" userId="d402f19c-5bab-44d9-bdaf-1a0671fbfcb0" providerId="ADAL" clId="{181E0873-3090-4DA7-8838-90378A6241D2}" dt="2026-04-29T18:50:17.312" v="3983"/>
        <pc:sldMkLst>
          <pc:docMk/>
          <pc:sldMk cId="2792385053" sldId="401"/>
        </pc:sldMkLst>
      </pc:sldChg>
    </pc:docChg>
  </pc:docChgLst>
  <pc:docChgLst>
    <pc:chgData name="Hannah Polk" userId="S::hannah.polk@cobbk12.org::d402f19c-5bab-44d9-bdaf-1a0671fbfcb0" providerId="AD" clId="Web-{844467FE-E744-37CF-410B-32BEB7BB3243}"/>
    <pc:docChg chg="modSld">
      <pc:chgData name="Hannah Polk" userId="S::hannah.polk@cobbk12.org::d402f19c-5bab-44d9-bdaf-1a0671fbfcb0" providerId="AD" clId="Web-{844467FE-E744-37CF-410B-32BEB7BB3243}" dt="2026-02-09T20:29:42.868" v="462"/>
      <pc:docMkLst>
        <pc:docMk/>
      </pc:docMkLst>
      <pc:sldChg chg="modSp">
        <pc:chgData name="Hannah Polk" userId="S::hannah.polk@cobbk12.org::d402f19c-5bab-44d9-bdaf-1a0671fbfcb0" providerId="AD" clId="Web-{844467FE-E744-37CF-410B-32BEB7BB3243}" dt="2026-02-09T20:26:12.737" v="106" actId="20577"/>
        <pc:sldMkLst>
          <pc:docMk/>
          <pc:sldMk cId="4268264800" sldId="304"/>
        </pc:sldMkLst>
      </pc:sldChg>
      <pc:sldChg chg="modNotes">
        <pc:chgData name="Hannah Polk" userId="S::hannah.polk@cobbk12.org::d402f19c-5bab-44d9-bdaf-1a0671fbfcb0" providerId="AD" clId="Web-{844467FE-E744-37CF-410B-32BEB7BB3243}" dt="2026-02-09T20:28:34.507" v="299"/>
        <pc:sldMkLst>
          <pc:docMk/>
          <pc:sldMk cId="1687961584" sldId="309"/>
        </pc:sldMkLst>
      </pc:sldChg>
      <pc:sldChg chg="modSp modNotes">
        <pc:chgData name="Hannah Polk" userId="S::hannah.polk@cobbk12.org::d402f19c-5bab-44d9-bdaf-1a0671fbfcb0" providerId="AD" clId="Web-{844467FE-E744-37CF-410B-32BEB7BB3243}" dt="2026-02-09T20:27:40.803" v="202"/>
        <pc:sldMkLst>
          <pc:docMk/>
          <pc:sldMk cId="3607058404" sldId="311"/>
        </pc:sldMkLst>
      </pc:sldChg>
      <pc:sldChg chg="modNotes">
        <pc:chgData name="Hannah Polk" userId="S::hannah.polk@cobbk12.org::d402f19c-5bab-44d9-bdaf-1a0671fbfcb0" providerId="AD" clId="Web-{844467FE-E744-37CF-410B-32BEB7BB3243}" dt="2026-02-09T20:29:12.602" v="366"/>
        <pc:sldMkLst>
          <pc:docMk/>
          <pc:sldMk cId="821001957" sldId="312"/>
        </pc:sldMkLst>
      </pc:sldChg>
      <pc:sldChg chg="modNotes">
        <pc:chgData name="Hannah Polk" userId="S::hannah.polk@cobbk12.org::d402f19c-5bab-44d9-bdaf-1a0671fbfcb0" providerId="AD" clId="Web-{844467FE-E744-37CF-410B-32BEB7BB3243}" dt="2026-02-09T20:23:53.076" v="8"/>
        <pc:sldMkLst>
          <pc:docMk/>
          <pc:sldMk cId="2533923259" sldId="313"/>
        </pc:sldMkLst>
      </pc:sldChg>
      <pc:sldChg chg="modNotes">
        <pc:chgData name="Hannah Polk" userId="S::hannah.polk@cobbk12.org::d402f19c-5bab-44d9-bdaf-1a0671fbfcb0" providerId="AD" clId="Web-{844467FE-E744-37CF-410B-32BEB7BB3243}" dt="2026-02-09T20:29:42.868" v="462"/>
        <pc:sldMkLst>
          <pc:docMk/>
          <pc:sldMk cId="2199359182" sldId="31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1440" tIns="45720" rIns="91440" bIns="45720" rtlCol="0"/>
          <a:lstStyle>
            <a:lvl1pPr algn="r">
              <a:defRPr sz="1200"/>
            </a:lvl1pPr>
          </a:lstStyle>
          <a:p>
            <a:fld id="{9B3ACA2D-0B08-416D-9554-5C4D9E592D51}" type="datetimeFigureOut">
              <a:rPr lang="en-US" smtClean="0"/>
              <a:t>4/29/2026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1440" tIns="45720" rIns="91440" bIns="45720" rtlCol="0" anchor="b"/>
          <a:lstStyle>
            <a:lvl1pPr algn="r">
              <a:defRPr sz="1200"/>
            </a:lvl1pPr>
          </a:lstStyle>
          <a:p>
            <a:fld id="{4F43386E-7024-497F-89B7-09ACC30F85AB}" type="slidenum">
              <a:rPr lang="en-US" smtClean="0"/>
              <a:t>‹#›</a:t>
            </a:fld>
            <a:endParaRPr lang="en-US"/>
          </a:p>
        </p:txBody>
      </p:sp>
    </p:spTree>
    <p:extLst>
      <p:ext uri="{BB962C8B-B14F-4D97-AF65-F5344CB8AC3E}">
        <p14:creationId xmlns:p14="http://schemas.microsoft.com/office/powerpoint/2010/main" val="3309505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James</a:t>
            </a:r>
            <a:endParaRPr lang="en-US"/>
          </a:p>
        </p:txBody>
      </p:sp>
      <p:sp>
        <p:nvSpPr>
          <p:cNvPr id="4" name="Slide Number Placeholder 3"/>
          <p:cNvSpPr>
            <a:spLocks noGrp="1"/>
          </p:cNvSpPr>
          <p:nvPr>
            <p:ph type="sldNum" sz="quarter" idx="5"/>
          </p:nvPr>
        </p:nvSpPr>
        <p:spPr/>
        <p:txBody>
          <a:bodyPr/>
          <a:lstStyle/>
          <a:p>
            <a:fld id="{4F43386E-7024-497F-89B7-09ACC30F85AB}" type="slidenum">
              <a:rPr lang="en-US" smtClean="0"/>
              <a:t>1</a:t>
            </a:fld>
            <a:endParaRPr lang="en-US"/>
          </a:p>
        </p:txBody>
      </p:sp>
    </p:spTree>
    <p:extLst>
      <p:ext uri="{BB962C8B-B14F-4D97-AF65-F5344CB8AC3E}">
        <p14:creationId xmlns:p14="http://schemas.microsoft.com/office/powerpoint/2010/main" val="2532007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C636F-BFE4-5BD6-C1DF-C17692551B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E97671-3591-1C00-17E3-AB5348BFB2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B3EDA3-72C3-4714-A3A3-A45DD153946A}"/>
              </a:ext>
            </a:extLst>
          </p:cNvPr>
          <p:cNvSpPr>
            <a:spLocks noGrp="1"/>
          </p:cNvSpPr>
          <p:nvPr>
            <p:ph type="body" idx="1"/>
          </p:nvPr>
        </p:nvSpPr>
        <p:spPr/>
        <p:txBody>
          <a:bodyPr/>
          <a:lstStyle/>
          <a:p>
            <a:r>
              <a:rPr lang="en-US">
                <a:ea typeface="Calibri"/>
                <a:cs typeface="Calibri"/>
              </a:rPr>
              <a:t>Hannah</a:t>
            </a:r>
            <a:endParaRPr lang="en-US"/>
          </a:p>
        </p:txBody>
      </p:sp>
      <p:sp>
        <p:nvSpPr>
          <p:cNvPr id="4" name="Slide Number Placeholder 3">
            <a:extLst>
              <a:ext uri="{FF2B5EF4-FFF2-40B4-BE49-F238E27FC236}">
                <a16:creationId xmlns:a16="http://schemas.microsoft.com/office/drawing/2014/main" id="{1718AF81-AA99-F0EB-CF5A-6E224F546FCC}"/>
              </a:ext>
            </a:extLst>
          </p:cNvPr>
          <p:cNvSpPr>
            <a:spLocks noGrp="1"/>
          </p:cNvSpPr>
          <p:nvPr>
            <p:ph type="sldNum" sz="quarter" idx="5"/>
          </p:nvPr>
        </p:nvSpPr>
        <p:spPr/>
        <p:txBody>
          <a:bodyPr/>
          <a:lstStyle/>
          <a:p>
            <a:fld id="{4F43386E-7024-497F-89B7-09ACC30F85AB}" type="slidenum">
              <a:rPr lang="en-US" smtClean="0"/>
              <a:t>10</a:t>
            </a:fld>
            <a:endParaRPr lang="en-US"/>
          </a:p>
        </p:txBody>
      </p:sp>
    </p:spTree>
    <p:extLst>
      <p:ext uri="{BB962C8B-B14F-4D97-AF65-F5344CB8AC3E}">
        <p14:creationId xmlns:p14="http://schemas.microsoft.com/office/powerpoint/2010/main" val="2737714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19F5C-CCA5-AEFD-586B-028728BE0D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A03CE0-DAD0-5144-5C4B-61947FB7C4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60BE37-8F73-3C26-5EF5-66FB08AD9407}"/>
              </a:ext>
            </a:extLst>
          </p:cNvPr>
          <p:cNvSpPr>
            <a:spLocks noGrp="1"/>
          </p:cNvSpPr>
          <p:nvPr>
            <p:ph type="body" idx="1"/>
          </p:nvPr>
        </p:nvSpPr>
        <p:spPr/>
        <p:txBody>
          <a:bodyPr/>
          <a:lstStyle/>
          <a:p>
            <a:r>
              <a:rPr lang="en-US">
                <a:ea typeface="Calibri"/>
                <a:cs typeface="Calibri"/>
              </a:rPr>
              <a:t>Hannah</a:t>
            </a:r>
            <a:endParaRPr lang="en-US"/>
          </a:p>
        </p:txBody>
      </p:sp>
      <p:sp>
        <p:nvSpPr>
          <p:cNvPr id="4" name="Slide Number Placeholder 3">
            <a:extLst>
              <a:ext uri="{FF2B5EF4-FFF2-40B4-BE49-F238E27FC236}">
                <a16:creationId xmlns:a16="http://schemas.microsoft.com/office/drawing/2014/main" id="{4EC52345-FD08-D411-F68E-D417AA37E465}"/>
              </a:ext>
            </a:extLst>
          </p:cNvPr>
          <p:cNvSpPr>
            <a:spLocks noGrp="1"/>
          </p:cNvSpPr>
          <p:nvPr>
            <p:ph type="sldNum" sz="quarter" idx="5"/>
          </p:nvPr>
        </p:nvSpPr>
        <p:spPr/>
        <p:txBody>
          <a:bodyPr/>
          <a:lstStyle/>
          <a:p>
            <a:fld id="{4F43386E-7024-497F-89B7-09ACC30F85AB}" type="slidenum">
              <a:rPr lang="en-US" smtClean="0"/>
              <a:t>11</a:t>
            </a:fld>
            <a:endParaRPr lang="en-US"/>
          </a:p>
        </p:txBody>
      </p:sp>
    </p:spTree>
    <p:extLst>
      <p:ext uri="{BB962C8B-B14F-4D97-AF65-F5344CB8AC3E}">
        <p14:creationId xmlns:p14="http://schemas.microsoft.com/office/powerpoint/2010/main" val="2796276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656D4-EA3C-810D-5720-02DC6ED140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4C1B09-EC67-5A8F-99E7-326FFE3C85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A4349E-0B97-961A-2CB5-4AB92A5542D1}"/>
              </a:ext>
            </a:extLst>
          </p:cNvPr>
          <p:cNvSpPr>
            <a:spLocks noGrp="1"/>
          </p:cNvSpPr>
          <p:nvPr>
            <p:ph type="body" idx="1"/>
          </p:nvPr>
        </p:nvSpPr>
        <p:spPr/>
        <p:txBody>
          <a:bodyPr/>
          <a:lstStyle/>
          <a:p>
            <a:r>
              <a:rPr lang="en-US">
                <a:ea typeface="Calibri"/>
                <a:cs typeface="Calibri"/>
              </a:rPr>
              <a:t>Hannah</a:t>
            </a:r>
            <a:endParaRPr lang="en-US"/>
          </a:p>
        </p:txBody>
      </p:sp>
      <p:sp>
        <p:nvSpPr>
          <p:cNvPr id="4" name="Slide Number Placeholder 3">
            <a:extLst>
              <a:ext uri="{FF2B5EF4-FFF2-40B4-BE49-F238E27FC236}">
                <a16:creationId xmlns:a16="http://schemas.microsoft.com/office/drawing/2014/main" id="{558678F1-439C-FB19-7AB4-B67D8F6209B2}"/>
              </a:ext>
            </a:extLst>
          </p:cNvPr>
          <p:cNvSpPr>
            <a:spLocks noGrp="1"/>
          </p:cNvSpPr>
          <p:nvPr>
            <p:ph type="sldNum" sz="quarter" idx="5"/>
          </p:nvPr>
        </p:nvSpPr>
        <p:spPr/>
        <p:txBody>
          <a:bodyPr/>
          <a:lstStyle/>
          <a:p>
            <a:fld id="{4F43386E-7024-497F-89B7-09ACC30F85AB}" type="slidenum">
              <a:rPr lang="en-US" smtClean="0"/>
              <a:t>12</a:t>
            </a:fld>
            <a:endParaRPr lang="en-US"/>
          </a:p>
        </p:txBody>
      </p:sp>
    </p:spTree>
    <p:extLst>
      <p:ext uri="{BB962C8B-B14F-4D97-AF65-F5344CB8AC3E}">
        <p14:creationId xmlns:p14="http://schemas.microsoft.com/office/powerpoint/2010/main" val="788865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FAB3B-3B4D-E204-EC22-7713E73CA3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DD1725-87CB-430B-10E2-2D12BC6C80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FAFD8A-AA2E-1245-74EA-2C8DAACEF4FE}"/>
              </a:ext>
            </a:extLst>
          </p:cNvPr>
          <p:cNvSpPr>
            <a:spLocks noGrp="1"/>
          </p:cNvSpPr>
          <p:nvPr>
            <p:ph type="body" idx="1"/>
          </p:nvPr>
        </p:nvSpPr>
        <p:spPr/>
        <p:txBody>
          <a:bodyPr/>
          <a:lstStyle/>
          <a:p>
            <a:r>
              <a:rPr lang="en-US">
                <a:ea typeface="Calibri"/>
                <a:cs typeface="Calibri"/>
              </a:rPr>
              <a:t>Hannah</a:t>
            </a:r>
            <a:endParaRPr lang="en-US"/>
          </a:p>
        </p:txBody>
      </p:sp>
      <p:sp>
        <p:nvSpPr>
          <p:cNvPr id="4" name="Slide Number Placeholder 3">
            <a:extLst>
              <a:ext uri="{FF2B5EF4-FFF2-40B4-BE49-F238E27FC236}">
                <a16:creationId xmlns:a16="http://schemas.microsoft.com/office/drawing/2014/main" id="{DBB634A2-3FF8-F335-11A3-D71918D4925F}"/>
              </a:ext>
            </a:extLst>
          </p:cNvPr>
          <p:cNvSpPr>
            <a:spLocks noGrp="1"/>
          </p:cNvSpPr>
          <p:nvPr>
            <p:ph type="sldNum" sz="quarter" idx="5"/>
          </p:nvPr>
        </p:nvSpPr>
        <p:spPr/>
        <p:txBody>
          <a:bodyPr/>
          <a:lstStyle/>
          <a:p>
            <a:fld id="{4F43386E-7024-497F-89B7-09ACC30F85AB}" type="slidenum">
              <a:rPr lang="en-US" smtClean="0"/>
              <a:t>13</a:t>
            </a:fld>
            <a:endParaRPr lang="en-US"/>
          </a:p>
        </p:txBody>
      </p:sp>
    </p:spTree>
    <p:extLst>
      <p:ext uri="{BB962C8B-B14F-4D97-AF65-F5344CB8AC3E}">
        <p14:creationId xmlns:p14="http://schemas.microsoft.com/office/powerpoint/2010/main" val="3027556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64766-E255-9F94-94EF-A06FF9FB64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7935F7-62D6-3F3A-9A8B-4675FE2F07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92872C-E257-335B-4E4F-B044D51FBBA6}"/>
              </a:ext>
            </a:extLst>
          </p:cNvPr>
          <p:cNvSpPr>
            <a:spLocks noGrp="1"/>
          </p:cNvSpPr>
          <p:nvPr>
            <p:ph type="body" idx="1"/>
          </p:nvPr>
        </p:nvSpPr>
        <p:spPr/>
        <p:txBody>
          <a:bodyPr/>
          <a:lstStyle/>
          <a:p>
            <a:r>
              <a:rPr lang="en-US">
                <a:ea typeface="Calibri"/>
                <a:cs typeface="Calibri"/>
              </a:rPr>
              <a:t>James</a:t>
            </a:r>
            <a:endParaRPr lang="en-US"/>
          </a:p>
        </p:txBody>
      </p:sp>
      <p:sp>
        <p:nvSpPr>
          <p:cNvPr id="4" name="Slide Number Placeholder 3">
            <a:extLst>
              <a:ext uri="{FF2B5EF4-FFF2-40B4-BE49-F238E27FC236}">
                <a16:creationId xmlns:a16="http://schemas.microsoft.com/office/drawing/2014/main" id="{F1B17AB4-A281-9B3A-B62B-89171A585B16}"/>
              </a:ext>
            </a:extLst>
          </p:cNvPr>
          <p:cNvSpPr>
            <a:spLocks noGrp="1"/>
          </p:cNvSpPr>
          <p:nvPr>
            <p:ph type="sldNum" sz="quarter" idx="5"/>
          </p:nvPr>
        </p:nvSpPr>
        <p:spPr/>
        <p:txBody>
          <a:bodyPr/>
          <a:lstStyle/>
          <a:p>
            <a:fld id="{4F43386E-7024-497F-89B7-09ACC30F85AB}" type="slidenum">
              <a:rPr lang="en-US" smtClean="0"/>
              <a:t>14</a:t>
            </a:fld>
            <a:endParaRPr lang="en-US"/>
          </a:p>
        </p:txBody>
      </p:sp>
    </p:spTree>
    <p:extLst>
      <p:ext uri="{BB962C8B-B14F-4D97-AF65-F5344CB8AC3E}">
        <p14:creationId xmlns:p14="http://schemas.microsoft.com/office/powerpoint/2010/main" val="614347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FD354-E4CC-86F1-605F-55B695C420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AA7EA4-35AD-168E-20BB-E43A191C73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440C04-E3DA-DE41-444A-AB874B9E5563}"/>
              </a:ext>
            </a:extLst>
          </p:cNvPr>
          <p:cNvSpPr>
            <a:spLocks noGrp="1"/>
          </p:cNvSpPr>
          <p:nvPr>
            <p:ph type="body" idx="1"/>
          </p:nvPr>
        </p:nvSpPr>
        <p:spPr/>
        <p:txBody>
          <a:bodyPr/>
          <a:lstStyle/>
          <a:p>
            <a:r>
              <a:rPr lang="en-US" dirty="0"/>
              <a:t>James</a:t>
            </a:r>
          </a:p>
          <a:p>
            <a:r>
              <a:rPr lang="en-US" dirty="0"/>
              <a:t>“Before we get into really looking at the 4 critical questions and how we can monitor and support that work as a school leader, let’s remind ourselves what the culture of an effective CCC school looks like. DuFour will talk about the “tyranny of or” and the genius of “and.” It’s not strong leaders OR empowered teachers- it’s both. How do we ensure that we’re can get both?- move to next slide</a:t>
            </a:r>
            <a:endParaRPr lang="en-US" dirty="0">
              <a:ea typeface="Calibri"/>
              <a:cs typeface="Calibri"/>
            </a:endParaRPr>
          </a:p>
        </p:txBody>
      </p:sp>
      <p:sp>
        <p:nvSpPr>
          <p:cNvPr id="4" name="Slide Number Placeholder 3">
            <a:extLst>
              <a:ext uri="{FF2B5EF4-FFF2-40B4-BE49-F238E27FC236}">
                <a16:creationId xmlns:a16="http://schemas.microsoft.com/office/drawing/2014/main" id="{3DF266D2-8B4E-31E7-2271-BC20C263C2E8}"/>
              </a:ext>
            </a:extLst>
          </p:cNvPr>
          <p:cNvSpPr>
            <a:spLocks noGrp="1"/>
          </p:cNvSpPr>
          <p:nvPr>
            <p:ph type="sldNum" sz="quarter" idx="5"/>
          </p:nvPr>
        </p:nvSpPr>
        <p:spPr/>
        <p:txBody>
          <a:bodyPr/>
          <a:lstStyle/>
          <a:p>
            <a:fld id="{4F43386E-7024-497F-89B7-09ACC30F85AB}" type="slidenum">
              <a:rPr lang="en-US" smtClean="0"/>
              <a:t>15</a:t>
            </a:fld>
            <a:endParaRPr lang="en-US"/>
          </a:p>
        </p:txBody>
      </p:sp>
    </p:spTree>
    <p:extLst>
      <p:ext uri="{BB962C8B-B14F-4D97-AF65-F5344CB8AC3E}">
        <p14:creationId xmlns:p14="http://schemas.microsoft.com/office/powerpoint/2010/main" val="3405532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James</a:t>
            </a:r>
          </a:p>
          <a:p>
            <a:r>
              <a:rPr lang="en-US" dirty="0">
                <a:ea typeface="Calibri"/>
                <a:cs typeface="Calibri"/>
              </a:rPr>
              <a:t>This is a great 3.5 min. clip where DuFour articulates the importance of being tight and loose about the right things. </a:t>
            </a:r>
          </a:p>
        </p:txBody>
      </p:sp>
      <p:sp>
        <p:nvSpPr>
          <p:cNvPr id="4" name="Slide Number Placeholder 3"/>
          <p:cNvSpPr>
            <a:spLocks noGrp="1"/>
          </p:cNvSpPr>
          <p:nvPr>
            <p:ph type="sldNum" sz="quarter" idx="5"/>
          </p:nvPr>
        </p:nvSpPr>
        <p:spPr/>
        <p:txBody>
          <a:bodyPr/>
          <a:lstStyle/>
          <a:p>
            <a:fld id="{4F43386E-7024-497F-89B7-09ACC30F85AB}" type="slidenum">
              <a:rPr lang="en-US" smtClean="0"/>
              <a:t>16</a:t>
            </a:fld>
            <a:endParaRPr lang="en-US"/>
          </a:p>
        </p:txBody>
      </p:sp>
    </p:spTree>
    <p:extLst>
      <p:ext uri="{BB962C8B-B14F-4D97-AF65-F5344CB8AC3E}">
        <p14:creationId xmlns:p14="http://schemas.microsoft.com/office/powerpoint/2010/main" val="3054298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79700-B48C-BEF0-B82B-005F4B0BC9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943C89-2684-B896-2C1F-63A757B87E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8AEEB0-C180-ECB9-6BBA-3BD6C946511B}"/>
              </a:ext>
            </a:extLst>
          </p:cNvPr>
          <p:cNvSpPr>
            <a:spLocks noGrp="1"/>
          </p:cNvSpPr>
          <p:nvPr>
            <p:ph type="body" idx="1"/>
          </p:nvPr>
        </p:nvSpPr>
        <p:spPr/>
        <p:txBody>
          <a:bodyPr/>
          <a:lstStyle/>
          <a:p>
            <a:r>
              <a:rPr lang="en-US">
                <a:ea typeface="Calibri"/>
                <a:cs typeface="Calibri"/>
              </a:rPr>
              <a:t>James</a:t>
            </a:r>
            <a:endParaRPr lang="en-US"/>
          </a:p>
        </p:txBody>
      </p:sp>
      <p:sp>
        <p:nvSpPr>
          <p:cNvPr id="4" name="Slide Number Placeholder 3">
            <a:extLst>
              <a:ext uri="{FF2B5EF4-FFF2-40B4-BE49-F238E27FC236}">
                <a16:creationId xmlns:a16="http://schemas.microsoft.com/office/drawing/2014/main" id="{99866B33-BF11-1FA9-5141-1A0E08741DC7}"/>
              </a:ext>
            </a:extLst>
          </p:cNvPr>
          <p:cNvSpPr>
            <a:spLocks noGrp="1"/>
          </p:cNvSpPr>
          <p:nvPr>
            <p:ph type="sldNum" sz="quarter" idx="5"/>
          </p:nvPr>
        </p:nvSpPr>
        <p:spPr/>
        <p:txBody>
          <a:bodyPr/>
          <a:lstStyle/>
          <a:p>
            <a:fld id="{4F43386E-7024-497F-89B7-09ACC30F85AB}" type="slidenum">
              <a:rPr lang="en-US" smtClean="0"/>
              <a:t>17</a:t>
            </a:fld>
            <a:endParaRPr lang="en-US"/>
          </a:p>
        </p:txBody>
      </p:sp>
    </p:spTree>
    <p:extLst>
      <p:ext uri="{BB962C8B-B14F-4D97-AF65-F5344CB8AC3E}">
        <p14:creationId xmlns:p14="http://schemas.microsoft.com/office/powerpoint/2010/main" val="11817618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92D22-3E2D-314E-C32F-234A3B97FA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2DDC00-22D3-5A24-2FDC-0A05C94565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3FB7C6-40E3-6C1E-C410-005372936E8E}"/>
              </a:ext>
            </a:extLst>
          </p:cNvPr>
          <p:cNvSpPr>
            <a:spLocks noGrp="1"/>
          </p:cNvSpPr>
          <p:nvPr>
            <p:ph type="body" idx="1"/>
          </p:nvPr>
        </p:nvSpPr>
        <p:spPr/>
        <p:txBody>
          <a:bodyPr/>
          <a:lstStyle/>
          <a:p>
            <a:r>
              <a:rPr lang="en-US">
                <a:ea typeface="Calibri"/>
                <a:cs typeface="Calibri"/>
              </a:rPr>
              <a:t>Hannah</a:t>
            </a:r>
            <a:endParaRPr lang="en-US"/>
          </a:p>
        </p:txBody>
      </p:sp>
      <p:sp>
        <p:nvSpPr>
          <p:cNvPr id="4" name="Slide Number Placeholder 3">
            <a:extLst>
              <a:ext uri="{FF2B5EF4-FFF2-40B4-BE49-F238E27FC236}">
                <a16:creationId xmlns:a16="http://schemas.microsoft.com/office/drawing/2014/main" id="{3000CD51-B4A8-BDCE-8B8C-716240EA5FCC}"/>
              </a:ext>
            </a:extLst>
          </p:cNvPr>
          <p:cNvSpPr>
            <a:spLocks noGrp="1"/>
          </p:cNvSpPr>
          <p:nvPr>
            <p:ph type="sldNum" sz="quarter" idx="5"/>
          </p:nvPr>
        </p:nvSpPr>
        <p:spPr/>
        <p:txBody>
          <a:bodyPr/>
          <a:lstStyle/>
          <a:p>
            <a:fld id="{4F43386E-7024-497F-89B7-09ACC30F85AB}" type="slidenum">
              <a:rPr lang="en-US" smtClean="0"/>
              <a:t>18</a:t>
            </a:fld>
            <a:endParaRPr lang="en-US"/>
          </a:p>
        </p:txBody>
      </p:sp>
    </p:spTree>
    <p:extLst>
      <p:ext uri="{BB962C8B-B14F-4D97-AF65-F5344CB8AC3E}">
        <p14:creationId xmlns:p14="http://schemas.microsoft.com/office/powerpoint/2010/main" val="1055989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F3075-6485-BE50-7D69-5151850727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21CB04-4042-4BDD-7C16-D7BAE7F6DF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1B63A6-C89B-2A54-16B2-BA6F95CC838F}"/>
              </a:ext>
            </a:extLst>
          </p:cNvPr>
          <p:cNvSpPr>
            <a:spLocks noGrp="1"/>
          </p:cNvSpPr>
          <p:nvPr>
            <p:ph type="body" idx="1"/>
          </p:nvPr>
        </p:nvSpPr>
        <p:spPr/>
        <p:txBody>
          <a:bodyPr/>
          <a:lstStyle/>
          <a:p>
            <a:r>
              <a:rPr lang="en-US" dirty="0">
                <a:ea typeface="Calibri"/>
                <a:cs typeface="Calibri"/>
              </a:rPr>
              <a:t>Hannah</a:t>
            </a:r>
          </a:p>
          <a:p>
            <a:r>
              <a:rPr lang="en-US" dirty="0">
                <a:ea typeface="Calibri"/>
                <a:cs typeface="Calibri"/>
              </a:rPr>
              <a:t>Discuss possible agenda templates, examples of effective norms (the more personal the better)/norm violations, etc. </a:t>
            </a:r>
          </a:p>
        </p:txBody>
      </p:sp>
      <p:sp>
        <p:nvSpPr>
          <p:cNvPr id="4" name="Slide Number Placeholder 3">
            <a:extLst>
              <a:ext uri="{FF2B5EF4-FFF2-40B4-BE49-F238E27FC236}">
                <a16:creationId xmlns:a16="http://schemas.microsoft.com/office/drawing/2014/main" id="{4B672B04-83D3-F8E4-97F1-1F0E6D74AFFD}"/>
              </a:ext>
            </a:extLst>
          </p:cNvPr>
          <p:cNvSpPr>
            <a:spLocks noGrp="1"/>
          </p:cNvSpPr>
          <p:nvPr>
            <p:ph type="sldNum" sz="quarter" idx="5"/>
          </p:nvPr>
        </p:nvSpPr>
        <p:spPr/>
        <p:txBody>
          <a:bodyPr/>
          <a:lstStyle/>
          <a:p>
            <a:fld id="{4F43386E-7024-497F-89B7-09ACC30F85AB}" type="slidenum">
              <a:rPr lang="en-US" smtClean="0"/>
              <a:t>19</a:t>
            </a:fld>
            <a:endParaRPr lang="en-US"/>
          </a:p>
        </p:txBody>
      </p:sp>
    </p:spTree>
    <p:extLst>
      <p:ext uri="{BB962C8B-B14F-4D97-AF65-F5344CB8AC3E}">
        <p14:creationId xmlns:p14="http://schemas.microsoft.com/office/powerpoint/2010/main" val="2345265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James</a:t>
            </a:r>
            <a:endParaRPr lang="en-US"/>
          </a:p>
        </p:txBody>
      </p:sp>
      <p:sp>
        <p:nvSpPr>
          <p:cNvPr id="4" name="Slide Number Placeholder 3"/>
          <p:cNvSpPr>
            <a:spLocks noGrp="1"/>
          </p:cNvSpPr>
          <p:nvPr>
            <p:ph type="sldNum" sz="quarter" idx="5"/>
          </p:nvPr>
        </p:nvSpPr>
        <p:spPr/>
        <p:txBody>
          <a:bodyPr/>
          <a:lstStyle/>
          <a:p>
            <a:fld id="{4F43386E-7024-497F-89B7-09ACC30F85AB}" type="slidenum">
              <a:rPr lang="en-US" smtClean="0"/>
              <a:t>2</a:t>
            </a:fld>
            <a:endParaRPr lang="en-US"/>
          </a:p>
        </p:txBody>
      </p:sp>
    </p:spTree>
    <p:extLst>
      <p:ext uri="{BB962C8B-B14F-4D97-AF65-F5344CB8AC3E}">
        <p14:creationId xmlns:p14="http://schemas.microsoft.com/office/powerpoint/2010/main" val="4553472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CCC4A-561F-2A7D-BCB0-EB60A425B9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98498F-A2DF-2075-96DD-BDF3D712E6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F9D7D1-165B-8AE0-BC6D-C6E017D6FFFD}"/>
              </a:ext>
            </a:extLst>
          </p:cNvPr>
          <p:cNvSpPr>
            <a:spLocks noGrp="1"/>
          </p:cNvSpPr>
          <p:nvPr>
            <p:ph type="body" idx="1"/>
          </p:nvPr>
        </p:nvSpPr>
        <p:spPr/>
        <p:txBody>
          <a:bodyPr/>
          <a:lstStyle/>
          <a:p>
            <a:r>
              <a:rPr lang="en-US">
                <a:ea typeface="Calibri"/>
                <a:cs typeface="Calibri"/>
              </a:rPr>
              <a:t>James</a:t>
            </a:r>
            <a:endParaRPr lang="en-US"/>
          </a:p>
        </p:txBody>
      </p:sp>
      <p:sp>
        <p:nvSpPr>
          <p:cNvPr id="4" name="Slide Number Placeholder 3">
            <a:extLst>
              <a:ext uri="{FF2B5EF4-FFF2-40B4-BE49-F238E27FC236}">
                <a16:creationId xmlns:a16="http://schemas.microsoft.com/office/drawing/2014/main" id="{6D2DD9FB-DC92-80D1-E839-2650BFF102F4}"/>
              </a:ext>
            </a:extLst>
          </p:cNvPr>
          <p:cNvSpPr>
            <a:spLocks noGrp="1"/>
          </p:cNvSpPr>
          <p:nvPr>
            <p:ph type="sldNum" sz="quarter" idx="5"/>
          </p:nvPr>
        </p:nvSpPr>
        <p:spPr/>
        <p:txBody>
          <a:bodyPr/>
          <a:lstStyle/>
          <a:p>
            <a:fld id="{4F43386E-7024-497F-89B7-09ACC30F85AB}" type="slidenum">
              <a:rPr lang="en-US" smtClean="0"/>
              <a:t>20</a:t>
            </a:fld>
            <a:endParaRPr lang="en-US"/>
          </a:p>
        </p:txBody>
      </p:sp>
    </p:spTree>
    <p:extLst>
      <p:ext uri="{BB962C8B-B14F-4D97-AF65-F5344CB8AC3E}">
        <p14:creationId xmlns:p14="http://schemas.microsoft.com/office/powerpoint/2010/main" val="17062884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37C9C-7E2E-3559-4518-44B8EC7C45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EE7A92-95EF-1103-AD22-0003618681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017257-0851-0121-AFA0-E2B68FF29D52}"/>
              </a:ext>
            </a:extLst>
          </p:cNvPr>
          <p:cNvSpPr>
            <a:spLocks noGrp="1"/>
          </p:cNvSpPr>
          <p:nvPr>
            <p:ph type="body" idx="1"/>
          </p:nvPr>
        </p:nvSpPr>
        <p:spPr/>
        <p:txBody>
          <a:bodyPr/>
          <a:lstStyle/>
          <a:p>
            <a:r>
              <a:rPr lang="en-US">
                <a:ea typeface="Calibri"/>
                <a:cs typeface="Calibri"/>
              </a:rPr>
              <a:t>Hannah</a:t>
            </a:r>
          </a:p>
          <a:p>
            <a:r>
              <a:rPr lang="en-US">
                <a:ea typeface="Calibri"/>
                <a:cs typeface="Calibri"/>
              </a:rPr>
              <a:t>Standards need to be referenced during the meetings. Shared calendars? Vertical calendars?</a:t>
            </a:r>
          </a:p>
        </p:txBody>
      </p:sp>
      <p:sp>
        <p:nvSpPr>
          <p:cNvPr id="4" name="Slide Number Placeholder 3">
            <a:extLst>
              <a:ext uri="{FF2B5EF4-FFF2-40B4-BE49-F238E27FC236}">
                <a16:creationId xmlns:a16="http://schemas.microsoft.com/office/drawing/2014/main" id="{3CBB052D-03C9-AE8C-710C-5CFF9211CDAF}"/>
              </a:ext>
            </a:extLst>
          </p:cNvPr>
          <p:cNvSpPr>
            <a:spLocks noGrp="1"/>
          </p:cNvSpPr>
          <p:nvPr>
            <p:ph type="sldNum" sz="quarter" idx="5"/>
          </p:nvPr>
        </p:nvSpPr>
        <p:spPr/>
        <p:txBody>
          <a:bodyPr/>
          <a:lstStyle/>
          <a:p>
            <a:fld id="{4F43386E-7024-497F-89B7-09ACC30F85AB}" type="slidenum">
              <a:rPr lang="en-US" smtClean="0"/>
              <a:t>21</a:t>
            </a:fld>
            <a:endParaRPr lang="en-US"/>
          </a:p>
        </p:txBody>
      </p:sp>
    </p:spTree>
    <p:extLst>
      <p:ext uri="{BB962C8B-B14F-4D97-AF65-F5344CB8AC3E}">
        <p14:creationId xmlns:p14="http://schemas.microsoft.com/office/powerpoint/2010/main" val="3142857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Hannah</a:t>
            </a:r>
            <a:endParaRPr lang="en-US" dirty="0"/>
          </a:p>
          <a:p>
            <a:r>
              <a:rPr lang="en-US" dirty="0">
                <a:ea typeface="Calibri"/>
                <a:cs typeface="Calibri"/>
              </a:rPr>
              <a:t>This will be a quick "pulse check table talk" to break up the 7 foundational CCC components and allow participants to discuss their current building's "progress" on the 3 items covered so far. Rather than actually getting up and moving around the room for this activity, participants can simply select the colored notecard they choose for each question, hold it up at their table, and discuss.</a:t>
            </a:r>
            <a:endParaRPr lang="en-US" dirty="0"/>
          </a:p>
        </p:txBody>
      </p:sp>
      <p:sp>
        <p:nvSpPr>
          <p:cNvPr id="4" name="Slide Number Placeholder 3"/>
          <p:cNvSpPr>
            <a:spLocks noGrp="1"/>
          </p:cNvSpPr>
          <p:nvPr>
            <p:ph type="sldNum" sz="quarter" idx="5"/>
          </p:nvPr>
        </p:nvSpPr>
        <p:spPr/>
        <p:txBody>
          <a:bodyPr/>
          <a:lstStyle/>
          <a:p>
            <a:fld id="{4F43386E-7024-497F-89B7-09ACC30F85AB}" type="slidenum">
              <a:rPr lang="en-US" smtClean="0"/>
              <a:t>22</a:t>
            </a:fld>
            <a:endParaRPr lang="en-US"/>
          </a:p>
        </p:txBody>
      </p:sp>
    </p:spTree>
    <p:extLst>
      <p:ext uri="{BB962C8B-B14F-4D97-AF65-F5344CB8AC3E}">
        <p14:creationId xmlns:p14="http://schemas.microsoft.com/office/powerpoint/2010/main" val="38435538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11CB9-DEFB-B454-E268-35C4151E3D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416395-C7C0-0ACA-335D-E8E7A2BD5A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2D7A49-5915-75A4-9B9F-B8A614994E09}"/>
              </a:ext>
            </a:extLst>
          </p:cNvPr>
          <p:cNvSpPr>
            <a:spLocks noGrp="1"/>
          </p:cNvSpPr>
          <p:nvPr>
            <p:ph type="body" idx="1"/>
          </p:nvPr>
        </p:nvSpPr>
        <p:spPr/>
        <p:txBody>
          <a:bodyPr/>
          <a:lstStyle/>
          <a:p>
            <a:r>
              <a:rPr lang="en-US">
                <a:ea typeface="Calibri"/>
                <a:cs typeface="Calibri"/>
              </a:rPr>
              <a:t>James</a:t>
            </a:r>
            <a:endParaRPr lang="en-US"/>
          </a:p>
        </p:txBody>
      </p:sp>
      <p:sp>
        <p:nvSpPr>
          <p:cNvPr id="4" name="Slide Number Placeholder 3">
            <a:extLst>
              <a:ext uri="{FF2B5EF4-FFF2-40B4-BE49-F238E27FC236}">
                <a16:creationId xmlns:a16="http://schemas.microsoft.com/office/drawing/2014/main" id="{A6A4AC16-5BFC-1C2D-61DE-63371B2843DD}"/>
              </a:ext>
            </a:extLst>
          </p:cNvPr>
          <p:cNvSpPr>
            <a:spLocks noGrp="1"/>
          </p:cNvSpPr>
          <p:nvPr>
            <p:ph type="sldNum" sz="quarter" idx="5"/>
          </p:nvPr>
        </p:nvSpPr>
        <p:spPr/>
        <p:txBody>
          <a:bodyPr/>
          <a:lstStyle/>
          <a:p>
            <a:fld id="{4F43386E-7024-497F-89B7-09ACC30F85AB}" type="slidenum">
              <a:rPr lang="en-US" smtClean="0"/>
              <a:t>23</a:t>
            </a:fld>
            <a:endParaRPr lang="en-US"/>
          </a:p>
        </p:txBody>
      </p:sp>
    </p:spTree>
    <p:extLst>
      <p:ext uri="{BB962C8B-B14F-4D97-AF65-F5344CB8AC3E}">
        <p14:creationId xmlns:p14="http://schemas.microsoft.com/office/powerpoint/2010/main" val="42105030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2A435-B895-E309-7D1A-40324D1354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FE90EF-71BD-9D51-4558-5BFD210208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D888B1-AEAA-1834-B78C-5404CABC0154}"/>
              </a:ext>
            </a:extLst>
          </p:cNvPr>
          <p:cNvSpPr>
            <a:spLocks noGrp="1"/>
          </p:cNvSpPr>
          <p:nvPr>
            <p:ph type="body" idx="1"/>
          </p:nvPr>
        </p:nvSpPr>
        <p:spPr/>
        <p:txBody>
          <a:bodyPr/>
          <a:lstStyle/>
          <a:p>
            <a:r>
              <a:rPr lang="en-US">
                <a:ea typeface="Calibri"/>
                <a:cs typeface="Calibri"/>
              </a:rPr>
              <a:t>Hannah</a:t>
            </a:r>
          </a:p>
          <a:p>
            <a:r>
              <a:rPr lang="en-US">
                <a:ea typeface="Calibri"/>
                <a:cs typeface="Calibri"/>
              </a:rPr>
              <a:t>How is this data being tacked throughout your building? How do you know?</a:t>
            </a:r>
          </a:p>
        </p:txBody>
      </p:sp>
      <p:sp>
        <p:nvSpPr>
          <p:cNvPr id="4" name="Slide Number Placeholder 3">
            <a:extLst>
              <a:ext uri="{FF2B5EF4-FFF2-40B4-BE49-F238E27FC236}">
                <a16:creationId xmlns:a16="http://schemas.microsoft.com/office/drawing/2014/main" id="{8B775E48-C9AE-B5E5-D693-C7F4B6C51F2D}"/>
              </a:ext>
            </a:extLst>
          </p:cNvPr>
          <p:cNvSpPr>
            <a:spLocks noGrp="1"/>
          </p:cNvSpPr>
          <p:nvPr>
            <p:ph type="sldNum" sz="quarter" idx="5"/>
          </p:nvPr>
        </p:nvSpPr>
        <p:spPr/>
        <p:txBody>
          <a:bodyPr/>
          <a:lstStyle/>
          <a:p>
            <a:fld id="{4F43386E-7024-497F-89B7-09ACC30F85AB}" type="slidenum">
              <a:rPr lang="en-US" smtClean="0"/>
              <a:t>24</a:t>
            </a:fld>
            <a:endParaRPr lang="en-US"/>
          </a:p>
        </p:txBody>
      </p:sp>
    </p:spTree>
    <p:extLst>
      <p:ext uri="{BB962C8B-B14F-4D97-AF65-F5344CB8AC3E}">
        <p14:creationId xmlns:p14="http://schemas.microsoft.com/office/powerpoint/2010/main" val="5988952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814B9-3B9F-1389-4705-49C7093D18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E543AA-CA6C-3779-1C14-76496CF01A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587532-7CB6-EB01-E297-8013D1DBA37B}"/>
              </a:ext>
            </a:extLst>
          </p:cNvPr>
          <p:cNvSpPr>
            <a:spLocks noGrp="1"/>
          </p:cNvSpPr>
          <p:nvPr>
            <p:ph type="body" idx="1"/>
          </p:nvPr>
        </p:nvSpPr>
        <p:spPr/>
        <p:txBody>
          <a:bodyPr/>
          <a:lstStyle/>
          <a:p>
            <a:r>
              <a:rPr lang="en-US">
                <a:ea typeface="Calibri"/>
                <a:cs typeface="Calibri"/>
              </a:rPr>
              <a:t>James</a:t>
            </a:r>
            <a:endParaRPr lang="en-US"/>
          </a:p>
        </p:txBody>
      </p:sp>
      <p:sp>
        <p:nvSpPr>
          <p:cNvPr id="4" name="Slide Number Placeholder 3">
            <a:extLst>
              <a:ext uri="{FF2B5EF4-FFF2-40B4-BE49-F238E27FC236}">
                <a16:creationId xmlns:a16="http://schemas.microsoft.com/office/drawing/2014/main" id="{18F8BCF7-5FEF-0ABB-4574-F7D29D68FB5A}"/>
              </a:ext>
            </a:extLst>
          </p:cNvPr>
          <p:cNvSpPr>
            <a:spLocks noGrp="1"/>
          </p:cNvSpPr>
          <p:nvPr>
            <p:ph type="sldNum" sz="quarter" idx="5"/>
          </p:nvPr>
        </p:nvSpPr>
        <p:spPr/>
        <p:txBody>
          <a:bodyPr/>
          <a:lstStyle/>
          <a:p>
            <a:fld id="{4F43386E-7024-497F-89B7-09ACC30F85AB}" type="slidenum">
              <a:rPr lang="en-US" smtClean="0"/>
              <a:t>25</a:t>
            </a:fld>
            <a:endParaRPr lang="en-US"/>
          </a:p>
        </p:txBody>
      </p:sp>
    </p:spTree>
    <p:extLst>
      <p:ext uri="{BB962C8B-B14F-4D97-AF65-F5344CB8AC3E}">
        <p14:creationId xmlns:p14="http://schemas.microsoft.com/office/powerpoint/2010/main" val="498079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6BE82-252B-EA45-17C0-8BB54D26F6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642DE3-B86C-3BE8-7A85-5B23A650D4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15CF76-7FA7-3235-EA2F-CA0D60C5353C}"/>
              </a:ext>
            </a:extLst>
          </p:cNvPr>
          <p:cNvSpPr>
            <a:spLocks noGrp="1"/>
          </p:cNvSpPr>
          <p:nvPr>
            <p:ph type="body" idx="1"/>
          </p:nvPr>
        </p:nvSpPr>
        <p:spPr/>
        <p:txBody>
          <a:bodyPr/>
          <a:lstStyle/>
          <a:p>
            <a:r>
              <a:rPr lang="en-US">
                <a:ea typeface="Calibri"/>
                <a:cs typeface="Calibri"/>
              </a:rPr>
              <a:t>Hannah</a:t>
            </a:r>
          </a:p>
          <a:p>
            <a:r>
              <a:rPr lang="en-US">
                <a:ea typeface="Calibri"/>
                <a:cs typeface="Calibri"/>
              </a:rPr>
              <a:t>How does your master schedule help or hinder this work? (2 AC ELA classes being taught at the same time.)</a:t>
            </a:r>
          </a:p>
        </p:txBody>
      </p:sp>
      <p:sp>
        <p:nvSpPr>
          <p:cNvPr id="4" name="Slide Number Placeholder 3">
            <a:extLst>
              <a:ext uri="{FF2B5EF4-FFF2-40B4-BE49-F238E27FC236}">
                <a16:creationId xmlns:a16="http://schemas.microsoft.com/office/drawing/2014/main" id="{F3873D03-63A4-D2D0-6865-455E2E815006}"/>
              </a:ext>
            </a:extLst>
          </p:cNvPr>
          <p:cNvSpPr>
            <a:spLocks noGrp="1"/>
          </p:cNvSpPr>
          <p:nvPr>
            <p:ph type="sldNum" sz="quarter" idx="5"/>
          </p:nvPr>
        </p:nvSpPr>
        <p:spPr/>
        <p:txBody>
          <a:bodyPr/>
          <a:lstStyle/>
          <a:p>
            <a:fld id="{4F43386E-7024-497F-89B7-09ACC30F85AB}" type="slidenum">
              <a:rPr lang="en-US" smtClean="0"/>
              <a:t>26</a:t>
            </a:fld>
            <a:endParaRPr lang="en-US"/>
          </a:p>
        </p:txBody>
      </p:sp>
    </p:spTree>
    <p:extLst>
      <p:ext uri="{BB962C8B-B14F-4D97-AF65-F5344CB8AC3E}">
        <p14:creationId xmlns:p14="http://schemas.microsoft.com/office/powerpoint/2010/main" val="15515730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76D95-A9C6-F8C6-DE27-7441554747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8A0EFF-C964-5704-C8F7-543290F7A1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AB925E-380B-4806-E7CA-1D77DB646DC6}"/>
              </a:ext>
            </a:extLst>
          </p:cNvPr>
          <p:cNvSpPr>
            <a:spLocks noGrp="1"/>
          </p:cNvSpPr>
          <p:nvPr>
            <p:ph type="body" idx="1"/>
          </p:nvPr>
        </p:nvSpPr>
        <p:spPr/>
        <p:txBody>
          <a:bodyPr/>
          <a:lstStyle/>
          <a:p>
            <a:r>
              <a:rPr lang="en-US" dirty="0">
                <a:ea typeface="Calibri"/>
                <a:cs typeface="Calibri"/>
              </a:rPr>
              <a:t>James</a:t>
            </a:r>
          </a:p>
          <a:p>
            <a:r>
              <a:rPr lang="en-US" dirty="0">
                <a:ea typeface="Calibri"/>
                <a:cs typeface="Calibri"/>
              </a:rPr>
              <a:t>One final pulse check to sum up the 7 Non-negotiables. </a:t>
            </a:r>
          </a:p>
        </p:txBody>
      </p:sp>
      <p:sp>
        <p:nvSpPr>
          <p:cNvPr id="4" name="Slide Number Placeholder 3">
            <a:extLst>
              <a:ext uri="{FF2B5EF4-FFF2-40B4-BE49-F238E27FC236}">
                <a16:creationId xmlns:a16="http://schemas.microsoft.com/office/drawing/2014/main" id="{BFC1BDDD-B0C0-B370-5865-788312761D0B}"/>
              </a:ext>
            </a:extLst>
          </p:cNvPr>
          <p:cNvSpPr>
            <a:spLocks noGrp="1"/>
          </p:cNvSpPr>
          <p:nvPr>
            <p:ph type="sldNum" sz="quarter" idx="5"/>
          </p:nvPr>
        </p:nvSpPr>
        <p:spPr/>
        <p:txBody>
          <a:bodyPr/>
          <a:lstStyle/>
          <a:p>
            <a:fld id="{4F43386E-7024-497F-89B7-09ACC30F85AB}" type="slidenum">
              <a:rPr lang="en-US" smtClean="0"/>
              <a:t>27</a:t>
            </a:fld>
            <a:endParaRPr lang="en-US"/>
          </a:p>
        </p:txBody>
      </p:sp>
    </p:spTree>
    <p:extLst>
      <p:ext uri="{BB962C8B-B14F-4D97-AF65-F5344CB8AC3E}">
        <p14:creationId xmlns:p14="http://schemas.microsoft.com/office/powerpoint/2010/main" val="36781443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14E1C-5EAA-0989-0A42-613023CA07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B41F7C-CBD4-2062-3D31-5F3BC1A6B1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F77069-FFDA-2CB0-0E09-7538A70C23C0}"/>
              </a:ext>
            </a:extLst>
          </p:cNvPr>
          <p:cNvSpPr>
            <a:spLocks noGrp="1"/>
          </p:cNvSpPr>
          <p:nvPr>
            <p:ph type="body" idx="1"/>
          </p:nvPr>
        </p:nvSpPr>
        <p:spPr/>
        <p:txBody>
          <a:bodyPr/>
          <a:lstStyle/>
          <a:p>
            <a:r>
              <a:rPr lang="en-US">
                <a:ea typeface="Calibri"/>
                <a:cs typeface="Calibri"/>
              </a:rPr>
              <a:t>James</a:t>
            </a:r>
            <a:endParaRPr lang="en-US"/>
          </a:p>
        </p:txBody>
      </p:sp>
      <p:sp>
        <p:nvSpPr>
          <p:cNvPr id="4" name="Slide Number Placeholder 3">
            <a:extLst>
              <a:ext uri="{FF2B5EF4-FFF2-40B4-BE49-F238E27FC236}">
                <a16:creationId xmlns:a16="http://schemas.microsoft.com/office/drawing/2014/main" id="{297DFAD0-F02D-E8A8-3560-280008998A9D}"/>
              </a:ext>
            </a:extLst>
          </p:cNvPr>
          <p:cNvSpPr>
            <a:spLocks noGrp="1"/>
          </p:cNvSpPr>
          <p:nvPr>
            <p:ph type="sldNum" sz="quarter" idx="5"/>
          </p:nvPr>
        </p:nvSpPr>
        <p:spPr/>
        <p:txBody>
          <a:bodyPr/>
          <a:lstStyle/>
          <a:p>
            <a:fld id="{4F43386E-7024-497F-89B7-09ACC30F85AB}" type="slidenum">
              <a:rPr lang="en-US" smtClean="0"/>
              <a:t>28</a:t>
            </a:fld>
            <a:endParaRPr lang="en-US"/>
          </a:p>
        </p:txBody>
      </p:sp>
    </p:spTree>
    <p:extLst>
      <p:ext uri="{BB962C8B-B14F-4D97-AF65-F5344CB8AC3E}">
        <p14:creationId xmlns:p14="http://schemas.microsoft.com/office/powerpoint/2010/main" val="19086059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C8381-F53F-BD39-ADB8-59540F523B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FF3021-ED52-D7C8-82E0-54466BB4F8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6BD92B-CB81-E7EC-BAE1-D48F51FA610B}"/>
              </a:ext>
            </a:extLst>
          </p:cNvPr>
          <p:cNvSpPr>
            <a:spLocks noGrp="1"/>
          </p:cNvSpPr>
          <p:nvPr>
            <p:ph type="body" idx="1"/>
          </p:nvPr>
        </p:nvSpPr>
        <p:spPr/>
        <p:txBody>
          <a:bodyPr/>
          <a:lstStyle/>
          <a:p>
            <a:r>
              <a:rPr lang="en-US">
                <a:ea typeface="Calibri"/>
                <a:cs typeface="Calibri"/>
              </a:rPr>
              <a:t>Hannah</a:t>
            </a:r>
          </a:p>
        </p:txBody>
      </p:sp>
      <p:sp>
        <p:nvSpPr>
          <p:cNvPr id="4" name="Slide Number Placeholder 3">
            <a:extLst>
              <a:ext uri="{FF2B5EF4-FFF2-40B4-BE49-F238E27FC236}">
                <a16:creationId xmlns:a16="http://schemas.microsoft.com/office/drawing/2014/main" id="{86743A8C-C94F-7F88-5FA6-8628EC18BDE9}"/>
              </a:ext>
            </a:extLst>
          </p:cNvPr>
          <p:cNvSpPr>
            <a:spLocks noGrp="1"/>
          </p:cNvSpPr>
          <p:nvPr>
            <p:ph type="sldNum" sz="quarter" idx="5"/>
          </p:nvPr>
        </p:nvSpPr>
        <p:spPr/>
        <p:txBody>
          <a:bodyPr/>
          <a:lstStyle/>
          <a:p>
            <a:fld id="{4F43386E-7024-497F-89B7-09ACC30F85AB}" type="slidenum">
              <a:rPr lang="en-US" smtClean="0"/>
              <a:t>29</a:t>
            </a:fld>
            <a:endParaRPr lang="en-US"/>
          </a:p>
        </p:txBody>
      </p:sp>
    </p:spTree>
    <p:extLst>
      <p:ext uri="{BB962C8B-B14F-4D97-AF65-F5344CB8AC3E}">
        <p14:creationId xmlns:p14="http://schemas.microsoft.com/office/powerpoint/2010/main" val="3736532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James</a:t>
            </a:r>
          </a:p>
          <a:p>
            <a:r>
              <a:rPr lang="en-US" dirty="0"/>
              <a:t>We all know the realities of the role of school leaders and the reality that we often times get caught up in operational tasks/duties… but today- let’s shift our minds to focus on the topic that really should be at the forefront of our minds as building leaders-instruction. </a:t>
            </a:r>
          </a:p>
        </p:txBody>
      </p:sp>
      <p:sp>
        <p:nvSpPr>
          <p:cNvPr id="4" name="Slide Number Placeholder 3"/>
          <p:cNvSpPr>
            <a:spLocks noGrp="1"/>
          </p:cNvSpPr>
          <p:nvPr>
            <p:ph type="sldNum" sz="quarter" idx="5"/>
          </p:nvPr>
        </p:nvSpPr>
        <p:spPr/>
        <p:txBody>
          <a:bodyPr/>
          <a:lstStyle/>
          <a:p>
            <a:fld id="{4F43386E-7024-497F-89B7-09ACC30F85AB}" type="slidenum">
              <a:rPr lang="en-US" smtClean="0"/>
              <a:t>3</a:t>
            </a:fld>
            <a:endParaRPr lang="en-US"/>
          </a:p>
        </p:txBody>
      </p:sp>
    </p:spTree>
    <p:extLst>
      <p:ext uri="{BB962C8B-B14F-4D97-AF65-F5344CB8AC3E}">
        <p14:creationId xmlns:p14="http://schemas.microsoft.com/office/powerpoint/2010/main" val="1289520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C6DB9-3719-058D-21E6-87ED4D3165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631F5A-67B4-C95E-F93D-075AEECBA9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2F2F4B-A330-20F0-5066-4BDA9D5FFC31}"/>
              </a:ext>
            </a:extLst>
          </p:cNvPr>
          <p:cNvSpPr>
            <a:spLocks noGrp="1"/>
          </p:cNvSpPr>
          <p:nvPr>
            <p:ph type="body" idx="1"/>
          </p:nvPr>
        </p:nvSpPr>
        <p:spPr/>
        <p:txBody>
          <a:bodyPr/>
          <a:lstStyle/>
          <a:p>
            <a:r>
              <a:rPr lang="en-US">
                <a:ea typeface="Calibri"/>
                <a:cs typeface="Calibri"/>
              </a:rPr>
              <a:t>Hannah</a:t>
            </a:r>
            <a:endParaRPr lang="en-US"/>
          </a:p>
        </p:txBody>
      </p:sp>
      <p:sp>
        <p:nvSpPr>
          <p:cNvPr id="4" name="Slide Number Placeholder 3">
            <a:extLst>
              <a:ext uri="{FF2B5EF4-FFF2-40B4-BE49-F238E27FC236}">
                <a16:creationId xmlns:a16="http://schemas.microsoft.com/office/drawing/2014/main" id="{4D903D9B-45D0-8E86-282D-203C165AE0AB}"/>
              </a:ext>
            </a:extLst>
          </p:cNvPr>
          <p:cNvSpPr>
            <a:spLocks noGrp="1"/>
          </p:cNvSpPr>
          <p:nvPr>
            <p:ph type="sldNum" sz="quarter" idx="5"/>
          </p:nvPr>
        </p:nvSpPr>
        <p:spPr/>
        <p:txBody>
          <a:bodyPr/>
          <a:lstStyle/>
          <a:p>
            <a:fld id="{4F43386E-7024-497F-89B7-09ACC30F85AB}" type="slidenum">
              <a:rPr lang="en-US" smtClean="0"/>
              <a:t>30</a:t>
            </a:fld>
            <a:endParaRPr lang="en-US"/>
          </a:p>
        </p:txBody>
      </p:sp>
    </p:spTree>
    <p:extLst>
      <p:ext uri="{BB962C8B-B14F-4D97-AF65-F5344CB8AC3E}">
        <p14:creationId xmlns:p14="http://schemas.microsoft.com/office/powerpoint/2010/main" val="34953664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3B014-1EE4-4540-A6FF-585A1B816D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73660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Hannah</a:t>
            </a:r>
            <a:endParaRPr lang="en-US"/>
          </a:p>
        </p:txBody>
      </p:sp>
      <p:sp>
        <p:nvSpPr>
          <p:cNvPr id="4" name="Slide Number Placeholder 3"/>
          <p:cNvSpPr>
            <a:spLocks noGrp="1"/>
          </p:cNvSpPr>
          <p:nvPr>
            <p:ph type="sldNum" sz="quarter" idx="5"/>
          </p:nvPr>
        </p:nvSpPr>
        <p:spPr/>
        <p:txBody>
          <a:bodyPr/>
          <a:lstStyle/>
          <a:p>
            <a:fld id="{4F43386E-7024-497F-89B7-09ACC30F85AB}" type="slidenum">
              <a:rPr lang="en-US" smtClean="0"/>
              <a:t>33</a:t>
            </a:fld>
            <a:endParaRPr lang="en-US"/>
          </a:p>
        </p:txBody>
      </p:sp>
    </p:spTree>
    <p:extLst>
      <p:ext uri="{BB962C8B-B14F-4D97-AF65-F5344CB8AC3E}">
        <p14:creationId xmlns:p14="http://schemas.microsoft.com/office/powerpoint/2010/main" val="3192589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James</a:t>
            </a:r>
            <a:endParaRPr lang="en-US"/>
          </a:p>
        </p:txBody>
      </p:sp>
      <p:sp>
        <p:nvSpPr>
          <p:cNvPr id="4" name="Slide Number Placeholder 3"/>
          <p:cNvSpPr>
            <a:spLocks noGrp="1"/>
          </p:cNvSpPr>
          <p:nvPr>
            <p:ph type="sldNum" sz="quarter" idx="5"/>
          </p:nvPr>
        </p:nvSpPr>
        <p:spPr/>
        <p:txBody>
          <a:bodyPr/>
          <a:lstStyle/>
          <a:p>
            <a:fld id="{4F43386E-7024-497F-89B7-09ACC30F85AB}" type="slidenum">
              <a:rPr lang="en-US" smtClean="0"/>
              <a:t>4</a:t>
            </a:fld>
            <a:endParaRPr lang="en-US"/>
          </a:p>
        </p:txBody>
      </p:sp>
    </p:spTree>
    <p:extLst>
      <p:ext uri="{BB962C8B-B14F-4D97-AF65-F5344CB8AC3E}">
        <p14:creationId xmlns:p14="http://schemas.microsoft.com/office/powerpoint/2010/main" val="2618996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D3767-3E86-8BA6-4540-C612C54F26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D161A1-862F-1A53-679A-964EA34418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5BB90F-B615-1E39-45A0-C79113F83A9D}"/>
              </a:ext>
            </a:extLst>
          </p:cNvPr>
          <p:cNvSpPr>
            <a:spLocks noGrp="1"/>
          </p:cNvSpPr>
          <p:nvPr>
            <p:ph type="body" idx="1"/>
          </p:nvPr>
        </p:nvSpPr>
        <p:spPr/>
        <p:txBody>
          <a:bodyPr/>
          <a:lstStyle/>
          <a:p>
            <a:r>
              <a:rPr lang="en-US" dirty="0">
                <a:ea typeface="Calibri"/>
                <a:cs typeface="Calibri"/>
              </a:rPr>
              <a:t>Hannah- </a:t>
            </a:r>
          </a:p>
          <a:p>
            <a:r>
              <a:rPr lang="en-US" dirty="0">
                <a:ea typeface="Calibri"/>
                <a:cs typeface="Calibri"/>
              </a:rPr>
              <a:t>This is a funny, 2.5 min. video from Modern Family that illustrates how important follow-through is with our teams. If we don't "inspect what we expect," our teachers will get distracted with other things.</a:t>
            </a:r>
          </a:p>
          <a:p>
            <a:r>
              <a:rPr lang="en-US" dirty="0"/>
              <a:t>Claire- leader</a:t>
            </a:r>
            <a:endParaRPr lang="en-US" dirty="0">
              <a:ea typeface="Calibri"/>
              <a:cs typeface="Calibri"/>
            </a:endParaRPr>
          </a:p>
          <a:p>
            <a:r>
              <a:rPr lang="en-US" dirty="0"/>
              <a:t>Phil- teachers</a:t>
            </a:r>
            <a:endParaRPr lang="en-US" dirty="0">
              <a:ea typeface="Calibri"/>
              <a:cs typeface="Calibri"/>
            </a:endParaRPr>
          </a:p>
          <a:p>
            <a:r>
              <a:rPr lang="en-US" dirty="0"/>
              <a:t>Claire assumed Phil would do what she asked which was to make sure Luke completed his project. No follow-through ended with Luke playing with Mr. Potato Head.</a:t>
            </a:r>
            <a:endParaRPr lang="en-US" dirty="0">
              <a:ea typeface="Calibri"/>
              <a:cs typeface="Calibri"/>
            </a:endParaRPr>
          </a:p>
        </p:txBody>
      </p:sp>
      <p:sp>
        <p:nvSpPr>
          <p:cNvPr id="4" name="Slide Number Placeholder 3">
            <a:extLst>
              <a:ext uri="{FF2B5EF4-FFF2-40B4-BE49-F238E27FC236}">
                <a16:creationId xmlns:a16="http://schemas.microsoft.com/office/drawing/2014/main" id="{1891AE5C-688C-34DB-732A-4E68BFBFC508}"/>
              </a:ext>
            </a:extLst>
          </p:cNvPr>
          <p:cNvSpPr>
            <a:spLocks noGrp="1"/>
          </p:cNvSpPr>
          <p:nvPr>
            <p:ph type="sldNum" sz="quarter" idx="5"/>
          </p:nvPr>
        </p:nvSpPr>
        <p:spPr/>
        <p:txBody>
          <a:bodyPr/>
          <a:lstStyle/>
          <a:p>
            <a:fld id="{4F43386E-7024-497F-89B7-09ACC30F85AB}" type="slidenum">
              <a:rPr lang="en-US" smtClean="0"/>
              <a:t>5</a:t>
            </a:fld>
            <a:endParaRPr lang="en-US"/>
          </a:p>
        </p:txBody>
      </p:sp>
    </p:spTree>
    <p:extLst>
      <p:ext uri="{BB962C8B-B14F-4D97-AF65-F5344CB8AC3E}">
        <p14:creationId xmlns:p14="http://schemas.microsoft.com/office/powerpoint/2010/main" val="2843620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Hannah</a:t>
            </a:r>
            <a:endParaRPr lang="en-US"/>
          </a:p>
        </p:txBody>
      </p:sp>
      <p:sp>
        <p:nvSpPr>
          <p:cNvPr id="4" name="Slide Number Placeholder 3"/>
          <p:cNvSpPr>
            <a:spLocks noGrp="1"/>
          </p:cNvSpPr>
          <p:nvPr>
            <p:ph type="sldNum" sz="quarter" idx="5"/>
          </p:nvPr>
        </p:nvSpPr>
        <p:spPr/>
        <p:txBody>
          <a:bodyPr/>
          <a:lstStyle/>
          <a:p>
            <a:fld id="{4F43386E-7024-497F-89B7-09ACC30F85AB}" type="slidenum">
              <a:rPr lang="en-US" smtClean="0"/>
              <a:t>6</a:t>
            </a:fld>
            <a:endParaRPr lang="en-US"/>
          </a:p>
        </p:txBody>
      </p:sp>
    </p:spTree>
    <p:extLst>
      <p:ext uri="{BB962C8B-B14F-4D97-AF65-F5344CB8AC3E}">
        <p14:creationId xmlns:p14="http://schemas.microsoft.com/office/powerpoint/2010/main" val="1570903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C9AC7-6AF3-8F87-C3DD-DA634434AD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7F486F-E5C9-E731-C4E4-016FA9EB1D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5D65AF-230C-CC91-2B72-82C4D5912464}"/>
              </a:ext>
            </a:extLst>
          </p:cNvPr>
          <p:cNvSpPr>
            <a:spLocks noGrp="1"/>
          </p:cNvSpPr>
          <p:nvPr>
            <p:ph type="body" idx="1"/>
          </p:nvPr>
        </p:nvSpPr>
        <p:spPr/>
        <p:txBody>
          <a:bodyPr/>
          <a:lstStyle/>
          <a:p>
            <a:r>
              <a:rPr lang="en-US">
                <a:ea typeface="Calibri"/>
                <a:cs typeface="Calibri"/>
              </a:rPr>
              <a:t>Hannah</a:t>
            </a:r>
            <a:endParaRPr lang="en-US"/>
          </a:p>
        </p:txBody>
      </p:sp>
      <p:sp>
        <p:nvSpPr>
          <p:cNvPr id="4" name="Slide Number Placeholder 3">
            <a:extLst>
              <a:ext uri="{FF2B5EF4-FFF2-40B4-BE49-F238E27FC236}">
                <a16:creationId xmlns:a16="http://schemas.microsoft.com/office/drawing/2014/main" id="{9BDE6C4A-B4DA-A0AE-8BE1-4A0258437D02}"/>
              </a:ext>
            </a:extLst>
          </p:cNvPr>
          <p:cNvSpPr>
            <a:spLocks noGrp="1"/>
          </p:cNvSpPr>
          <p:nvPr>
            <p:ph type="sldNum" sz="quarter" idx="5"/>
          </p:nvPr>
        </p:nvSpPr>
        <p:spPr/>
        <p:txBody>
          <a:bodyPr/>
          <a:lstStyle/>
          <a:p>
            <a:fld id="{4F43386E-7024-497F-89B7-09ACC30F85AB}" type="slidenum">
              <a:rPr lang="en-US" smtClean="0"/>
              <a:t>7</a:t>
            </a:fld>
            <a:endParaRPr lang="en-US"/>
          </a:p>
        </p:txBody>
      </p:sp>
    </p:spTree>
    <p:extLst>
      <p:ext uri="{BB962C8B-B14F-4D97-AF65-F5344CB8AC3E}">
        <p14:creationId xmlns:p14="http://schemas.microsoft.com/office/powerpoint/2010/main" val="1290103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04BCA-2494-FE6D-3CEA-06ECABE47F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B973C8-FBFC-5DC2-0140-1E17B6E35F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157E9E-3B4E-EE4A-8CBD-1B6A826DAEFE}"/>
              </a:ext>
            </a:extLst>
          </p:cNvPr>
          <p:cNvSpPr>
            <a:spLocks noGrp="1"/>
          </p:cNvSpPr>
          <p:nvPr>
            <p:ph type="body" idx="1"/>
          </p:nvPr>
        </p:nvSpPr>
        <p:spPr/>
        <p:txBody>
          <a:bodyPr/>
          <a:lstStyle/>
          <a:p>
            <a:r>
              <a:rPr lang="en-US" dirty="0">
                <a:ea typeface="Calibri"/>
                <a:cs typeface="Calibri"/>
              </a:rPr>
              <a:t>Hannah</a:t>
            </a:r>
          </a:p>
          <a:p>
            <a:r>
              <a:rPr lang="en-US" dirty="0">
                <a:ea typeface="Calibri"/>
                <a:cs typeface="Calibri"/>
              </a:rPr>
              <a:t>The next 4 slides serve not only as an engaging activity, but allow participants to do a "1st self check" of several of the "big rock topics" that we'll dive into later in the presentation. </a:t>
            </a:r>
          </a:p>
        </p:txBody>
      </p:sp>
      <p:sp>
        <p:nvSpPr>
          <p:cNvPr id="4" name="Slide Number Placeholder 3">
            <a:extLst>
              <a:ext uri="{FF2B5EF4-FFF2-40B4-BE49-F238E27FC236}">
                <a16:creationId xmlns:a16="http://schemas.microsoft.com/office/drawing/2014/main" id="{625E1D9B-33B1-F061-5A78-2D98FC85F125}"/>
              </a:ext>
            </a:extLst>
          </p:cNvPr>
          <p:cNvSpPr>
            <a:spLocks noGrp="1"/>
          </p:cNvSpPr>
          <p:nvPr>
            <p:ph type="sldNum" sz="quarter" idx="5"/>
          </p:nvPr>
        </p:nvSpPr>
        <p:spPr/>
        <p:txBody>
          <a:bodyPr/>
          <a:lstStyle/>
          <a:p>
            <a:fld id="{4F43386E-7024-497F-89B7-09ACC30F85AB}" type="slidenum">
              <a:rPr lang="en-US" smtClean="0"/>
              <a:t>8</a:t>
            </a:fld>
            <a:endParaRPr lang="en-US"/>
          </a:p>
        </p:txBody>
      </p:sp>
    </p:spTree>
    <p:extLst>
      <p:ext uri="{BB962C8B-B14F-4D97-AF65-F5344CB8AC3E}">
        <p14:creationId xmlns:p14="http://schemas.microsoft.com/office/powerpoint/2010/main" val="1452143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295BC-106B-7934-FB30-9E9B212657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FEB7C4-843C-7A16-792B-1CEA4B1BAB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DEC3C4-4A2F-C7B9-F6DC-96B91704C4BC}"/>
              </a:ext>
            </a:extLst>
          </p:cNvPr>
          <p:cNvSpPr>
            <a:spLocks noGrp="1"/>
          </p:cNvSpPr>
          <p:nvPr>
            <p:ph type="body" idx="1"/>
          </p:nvPr>
        </p:nvSpPr>
        <p:spPr/>
        <p:txBody>
          <a:bodyPr/>
          <a:lstStyle/>
          <a:p>
            <a:r>
              <a:rPr lang="en-US">
                <a:ea typeface="Calibri"/>
                <a:cs typeface="Calibri"/>
              </a:rPr>
              <a:t>Hannah</a:t>
            </a:r>
            <a:endParaRPr lang="en-US"/>
          </a:p>
        </p:txBody>
      </p:sp>
      <p:sp>
        <p:nvSpPr>
          <p:cNvPr id="4" name="Slide Number Placeholder 3">
            <a:extLst>
              <a:ext uri="{FF2B5EF4-FFF2-40B4-BE49-F238E27FC236}">
                <a16:creationId xmlns:a16="http://schemas.microsoft.com/office/drawing/2014/main" id="{C594D525-2AEE-8D3D-DFAA-B637107FF2EC}"/>
              </a:ext>
            </a:extLst>
          </p:cNvPr>
          <p:cNvSpPr>
            <a:spLocks noGrp="1"/>
          </p:cNvSpPr>
          <p:nvPr>
            <p:ph type="sldNum" sz="quarter" idx="5"/>
          </p:nvPr>
        </p:nvSpPr>
        <p:spPr/>
        <p:txBody>
          <a:bodyPr/>
          <a:lstStyle/>
          <a:p>
            <a:fld id="{4F43386E-7024-497F-89B7-09ACC30F85AB}" type="slidenum">
              <a:rPr lang="en-US" smtClean="0"/>
              <a:t>9</a:t>
            </a:fld>
            <a:endParaRPr lang="en-US"/>
          </a:p>
        </p:txBody>
      </p:sp>
    </p:spTree>
    <p:extLst>
      <p:ext uri="{BB962C8B-B14F-4D97-AF65-F5344CB8AC3E}">
        <p14:creationId xmlns:p14="http://schemas.microsoft.com/office/powerpoint/2010/main" val="29028320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1035A-EC36-5DF0-CC33-F76111F3913C}"/>
              </a:ext>
            </a:extLst>
          </p:cNvPr>
          <p:cNvSpPr>
            <a:spLocks noGrp="1"/>
          </p:cNvSpPr>
          <p:nvPr>
            <p:ph type="ctrTitle"/>
          </p:nvPr>
        </p:nvSpPr>
        <p:spPr>
          <a:xfrm>
            <a:off x="7021285" y="1730829"/>
            <a:ext cx="4506685" cy="1349828"/>
          </a:xfrm>
        </p:spPr>
        <p:txBody>
          <a:bodyPr anchor="t">
            <a:noAutofit/>
          </a:bodyPr>
          <a:lstStyle>
            <a:lvl1pPr algn="l">
              <a:defRPr sz="5400" b="1" i="0">
                <a:latin typeface="TradeGothic LT CondEighteen" panose="02000606020000020004" pitchFamily="2" charset="77"/>
                <a:cs typeface="TradeGothic LT CondEighteen" panose="02000606020000020004"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D164612B-C462-6F03-F407-6DEDD8EB8339}"/>
              </a:ext>
            </a:extLst>
          </p:cNvPr>
          <p:cNvSpPr>
            <a:spLocks noGrp="1"/>
          </p:cNvSpPr>
          <p:nvPr>
            <p:ph type="subTitle" idx="1"/>
          </p:nvPr>
        </p:nvSpPr>
        <p:spPr>
          <a:xfrm>
            <a:off x="7021285" y="3191219"/>
            <a:ext cx="4506685" cy="988896"/>
          </a:xfrm>
        </p:spPr>
        <p:txBody>
          <a:bodyPr/>
          <a:lstStyle>
            <a:lvl1pPr marL="0" indent="0" algn="l">
              <a:buNone/>
              <a:defRPr sz="3200" b="1" i="0">
                <a:solidFill>
                  <a:schemeClr val="tx1"/>
                </a:solidFill>
                <a:latin typeface="Gotham Black"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7862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851F9-EFCA-01E1-B579-A036429F4ED4}"/>
              </a:ext>
            </a:extLst>
          </p:cNvPr>
          <p:cNvSpPr>
            <a:spLocks noGrp="1"/>
          </p:cNvSpPr>
          <p:nvPr>
            <p:ph type="title"/>
          </p:nvPr>
        </p:nvSpPr>
        <p:spPr>
          <a:xfrm>
            <a:off x="6096000" y="849085"/>
            <a:ext cx="5257800" cy="1262743"/>
          </a:xfrm>
        </p:spPr>
        <p:txBody>
          <a:bodyPr/>
          <a:lstStyle>
            <a:lvl1pPr>
              <a:defRPr b="1" i="0">
                <a:latin typeface="TradeGothic LT CondEighteen" panose="02000606020000020004"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C4A372E2-A372-ADC1-0FA3-B704FF106697}"/>
              </a:ext>
            </a:extLst>
          </p:cNvPr>
          <p:cNvSpPr>
            <a:spLocks noGrp="1"/>
          </p:cNvSpPr>
          <p:nvPr>
            <p:ph idx="1"/>
          </p:nvPr>
        </p:nvSpPr>
        <p:spPr>
          <a:xfrm>
            <a:off x="838200" y="1197430"/>
            <a:ext cx="5007429" cy="4724400"/>
          </a:xfrm>
        </p:spPr>
        <p:txBody>
          <a:bodyPr/>
          <a:lstStyle>
            <a:lvl1pPr>
              <a:defRPr>
                <a:solidFill>
                  <a:schemeClr val="bg1"/>
                </a:solidFill>
                <a:latin typeface="Aktiv Grotesk" panose="020B0504020202020204" pitchFamily="34" charset="0"/>
                <a:ea typeface="Aktiv Grotesk" panose="020B0504020202020204" pitchFamily="34" charset="0"/>
                <a:cs typeface="Aktiv Grotesk" panose="020B0504020202020204" pitchFamily="34" charset="0"/>
              </a:defRPr>
            </a:lvl1pPr>
            <a:lvl2pPr>
              <a:defRPr>
                <a:solidFill>
                  <a:schemeClr val="bg1"/>
                </a:solidFill>
                <a:latin typeface="Aktiv Grotesk" panose="020B0504020202020204" pitchFamily="34" charset="0"/>
                <a:ea typeface="Aktiv Grotesk" panose="020B0504020202020204" pitchFamily="34" charset="0"/>
                <a:cs typeface="Aktiv Grotesk" panose="020B0504020202020204" pitchFamily="34" charset="0"/>
              </a:defRPr>
            </a:lvl2pPr>
            <a:lvl3pPr>
              <a:defRPr>
                <a:solidFill>
                  <a:schemeClr val="bg1"/>
                </a:solidFill>
                <a:latin typeface="Aktiv Grotesk" panose="020B0504020202020204" pitchFamily="34" charset="0"/>
                <a:ea typeface="Aktiv Grotesk" panose="020B0504020202020204" pitchFamily="34" charset="0"/>
                <a:cs typeface="Aktiv Grotesk" panose="020B0504020202020204" pitchFamily="34" charset="0"/>
              </a:defRPr>
            </a:lvl3pPr>
            <a:lvl4pPr>
              <a:defRPr>
                <a:solidFill>
                  <a:schemeClr val="bg1"/>
                </a:solidFill>
                <a:latin typeface="Aktiv Grotesk" panose="020B0504020202020204" pitchFamily="34" charset="0"/>
                <a:ea typeface="Aktiv Grotesk" panose="020B0504020202020204" pitchFamily="34" charset="0"/>
                <a:cs typeface="Aktiv Grotesk" panose="020B0504020202020204" pitchFamily="34" charset="0"/>
              </a:defRPr>
            </a:lvl4pPr>
            <a:lvl5pPr>
              <a:defRPr>
                <a:solidFill>
                  <a:schemeClr val="bg1"/>
                </a:solidFill>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3464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851F9-EFCA-01E1-B579-A036429F4ED4}"/>
              </a:ext>
            </a:extLst>
          </p:cNvPr>
          <p:cNvSpPr>
            <a:spLocks noGrp="1"/>
          </p:cNvSpPr>
          <p:nvPr>
            <p:ph type="title"/>
          </p:nvPr>
        </p:nvSpPr>
        <p:spPr>
          <a:xfrm>
            <a:off x="838200" y="849086"/>
            <a:ext cx="7304314" cy="859972"/>
          </a:xfrm>
        </p:spPr>
        <p:txBody>
          <a:bodyPr anchor="t"/>
          <a:lstStyle>
            <a:lvl1pPr>
              <a:defRPr b="1" i="0">
                <a:solidFill>
                  <a:schemeClr val="bg1"/>
                </a:solidFill>
                <a:latin typeface="TradeGothic LT CondEighteen" panose="02000606020000020004"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C4A372E2-A372-ADC1-0FA3-B704FF106697}"/>
              </a:ext>
            </a:extLst>
          </p:cNvPr>
          <p:cNvSpPr>
            <a:spLocks noGrp="1"/>
          </p:cNvSpPr>
          <p:nvPr>
            <p:ph idx="1"/>
          </p:nvPr>
        </p:nvSpPr>
        <p:spPr>
          <a:xfrm>
            <a:off x="838200" y="1883228"/>
            <a:ext cx="7304314" cy="4038601"/>
          </a:xfrm>
        </p:spPr>
        <p:txBody>
          <a:bodyPr/>
          <a:lstStyle>
            <a:lvl1pPr>
              <a:defRPr>
                <a:solidFill>
                  <a:schemeClr val="bg1"/>
                </a:solidFill>
                <a:latin typeface="Aktiv Grotesk" panose="020B0504020202020204" pitchFamily="34" charset="0"/>
                <a:ea typeface="Aktiv Grotesk" panose="020B0504020202020204" pitchFamily="34" charset="0"/>
                <a:cs typeface="Aktiv Grotesk" panose="020B0504020202020204" pitchFamily="34" charset="0"/>
              </a:defRPr>
            </a:lvl1pPr>
            <a:lvl2pPr>
              <a:defRPr>
                <a:solidFill>
                  <a:schemeClr val="bg1"/>
                </a:solidFill>
                <a:latin typeface="Aktiv Grotesk" panose="020B0504020202020204" pitchFamily="34" charset="0"/>
                <a:ea typeface="Aktiv Grotesk" panose="020B0504020202020204" pitchFamily="34" charset="0"/>
                <a:cs typeface="Aktiv Grotesk" panose="020B0504020202020204" pitchFamily="34" charset="0"/>
              </a:defRPr>
            </a:lvl2pPr>
            <a:lvl3pPr>
              <a:defRPr>
                <a:solidFill>
                  <a:schemeClr val="bg1"/>
                </a:solidFill>
                <a:latin typeface="Aktiv Grotesk" panose="020B0504020202020204" pitchFamily="34" charset="0"/>
                <a:ea typeface="Aktiv Grotesk" panose="020B0504020202020204" pitchFamily="34" charset="0"/>
                <a:cs typeface="Aktiv Grotesk" panose="020B0504020202020204" pitchFamily="34" charset="0"/>
              </a:defRPr>
            </a:lvl3pPr>
            <a:lvl4pPr>
              <a:defRPr>
                <a:solidFill>
                  <a:schemeClr val="bg1"/>
                </a:solidFill>
                <a:latin typeface="Aktiv Grotesk" panose="020B0504020202020204" pitchFamily="34" charset="0"/>
                <a:ea typeface="Aktiv Grotesk" panose="020B0504020202020204" pitchFamily="34" charset="0"/>
                <a:cs typeface="Aktiv Grotesk" panose="020B0504020202020204" pitchFamily="34" charset="0"/>
              </a:defRPr>
            </a:lvl4pPr>
            <a:lvl5pPr>
              <a:defRPr>
                <a:solidFill>
                  <a:schemeClr val="bg1"/>
                </a:solidFill>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6878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D497255-DF25-089B-9608-7C8E14C201F9}"/>
              </a:ext>
            </a:extLst>
          </p:cNvPr>
          <p:cNvSpPr>
            <a:spLocks noGrp="1"/>
          </p:cNvSpPr>
          <p:nvPr>
            <p:ph type="title"/>
          </p:nvPr>
        </p:nvSpPr>
        <p:spPr>
          <a:xfrm>
            <a:off x="838200" y="598714"/>
            <a:ext cx="10515600" cy="740229"/>
          </a:xfrm>
        </p:spPr>
        <p:txBody>
          <a:bodyPr anchor="t"/>
          <a:lstStyle>
            <a:lvl1pPr>
              <a:defRPr b="1" i="0">
                <a:solidFill>
                  <a:srgbClr val="CD0000"/>
                </a:solidFill>
                <a:latin typeface="TradeGothic LT CondEighteen" panose="02000606020000020004" pitchFamily="2" charset="77"/>
              </a:defRPr>
            </a:lvl1pPr>
          </a:lstStyle>
          <a:p>
            <a:r>
              <a:rPr lang="en-US"/>
              <a:t>Click to edit Master title style</a:t>
            </a:r>
          </a:p>
        </p:txBody>
      </p:sp>
      <p:sp>
        <p:nvSpPr>
          <p:cNvPr id="8" name="Content Placeholder 2">
            <a:extLst>
              <a:ext uri="{FF2B5EF4-FFF2-40B4-BE49-F238E27FC236}">
                <a16:creationId xmlns:a16="http://schemas.microsoft.com/office/drawing/2014/main" id="{27C511BE-ACA6-1568-7370-AB39385D41AB}"/>
              </a:ext>
            </a:extLst>
          </p:cNvPr>
          <p:cNvSpPr>
            <a:spLocks noGrp="1"/>
          </p:cNvSpPr>
          <p:nvPr>
            <p:ph idx="1"/>
          </p:nvPr>
        </p:nvSpPr>
        <p:spPr>
          <a:xfrm>
            <a:off x="838200" y="1491344"/>
            <a:ext cx="10515600" cy="3407228"/>
          </a:xfrm>
        </p:spPr>
        <p:txBody>
          <a:bodyPr/>
          <a:lstStyle>
            <a:lvl1pPr>
              <a:defRPr>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1pPr>
            <a:lvl2pPr>
              <a:defRPr>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2pPr>
            <a:lvl3pPr>
              <a:defRPr>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3pPr>
            <a:lvl4pPr>
              <a:defRPr>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4pPr>
            <a:lvl5pPr>
              <a:defRPr>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3241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_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7F1103B-B1B7-BE6E-F458-271D3C801A80}"/>
              </a:ext>
            </a:extLst>
          </p:cNvPr>
          <p:cNvSpPr>
            <a:spLocks noGrp="1"/>
          </p:cNvSpPr>
          <p:nvPr>
            <p:ph type="title"/>
          </p:nvPr>
        </p:nvSpPr>
        <p:spPr>
          <a:xfrm>
            <a:off x="5192485" y="979714"/>
            <a:ext cx="6792685" cy="2209800"/>
          </a:xfrm>
        </p:spPr>
        <p:txBody>
          <a:bodyPr/>
          <a:lstStyle>
            <a:lvl1pPr>
              <a:defRPr b="1" i="0">
                <a:latin typeface="TradeGothic LT CondEighteen" panose="02000606020000020004" pitchFamily="2" charset="77"/>
              </a:defRPr>
            </a:lvl1pPr>
          </a:lstStyle>
          <a:p>
            <a:r>
              <a:rPr lang="en-US"/>
              <a:t>Click to edit Master title style</a:t>
            </a:r>
          </a:p>
        </p:txBody>
      </p:sp>
      <p:sp>
        <p:nvSpPr>
          <p:cNvPr id="9" name="Content Placeholder 2">
            <a:extLst>
              <a:ext uri="{FF2B5EF4-FFF2-40B4-BE49-F238E27FC236}">
                <a16:creationId xmlns:a16="http://schemas.microsoft.com/office/drawing/2014/main" id="{587DEE68-597D-DB6B-D004-8DEF7DA1FE1D}"/>
              </a:ext>
            </a:extLst>
          </p:cNvPr>
          <p:cNvSpPr>
            <a:spLocks noGrp="1"/>
          </p:cNvSpPr>
          <p:nvPr>
            <p:ph idx="1"/>
          </p:nvPr>
        </p:nvSpPr>
        <p:spPr>
          <a:xfrm>
            <a:off x="5192485" y="3429000"/>
            <a:ext cx="6792686" cy="3156857"/>
          </a:xfrm>
        </p:spPr>
        <p:txBody>
          <a:bodyPr/>
          <a:lstStyle>
            <a:lvl1pPr>
              <a:defRPr>
                <a:solidFill>
                  <a:schemeClr val="bg1"/>
                </a:solidFill>
                <a:latin typeface="Aktiv Grotesk" panose="020B0504020202020204" pitchFamily="34" charset="0"/>
                <a:ea typeface="Aktiv Grotesk" panose="020B0504020202020204" pitchFamily="34" charset="0"/>
                <a:cs typeface="Aktiv Grotesk" panose="020B0504020202020204" pitchFamily="34" charset="0"/>
              </a:defRPr>
            </a:lvl1pPr>
            <a:lvl2pPr>
              <a:defRPr>
                <a:solidFill>
                  <a:schemeClr val="bg1"/>
                </a:solidFill>
                <a:latin typeface="Aktiv Grotesk" panose="020B0504020202020204" pitchFamily="34" charset="0"/>
                <a:ea typeface="Aktiv Grotesk" panose="020B0504020202020204" pitchFamily="34" charset="0"/>
                <a:cs typeface="Aktiv Grotesk" panose="020B0504020202020204" pitchFamily="34" charset="0"/>
              </a:defRPr>
            </a:lvl2pPr>
            <a:lvl3pPr>
              <a:defRPr>
                <a:solidFill>
                  <a:schemeClr val="bg1"/>
                </a:solidFill>
                <a:latin typeface="Aktiv Grotesk" panose="020B0504020202020204" pitchFamily="34" charset="0"/>
                <a:ea typeface="Aktiv Grotesk" panose="020B0504020202020204" pitchFamily="34" charset="0"/>
                <a:cs typeface="Aktiv Grotesk" panose="020B0504020202020204" pitchFamily="34" charset="0"/>
              </a:defRPr>
            </a:lvl3pPr>
            <a:lvl4pPr>
              <a:defRPr>
                <a:solidFill>
                  <a:schemeClr val="bg1"/>
                </a:solidFill>
                <a:latin typeface="Aktiv Grotesk" panose="020B0504020202020204" pitchFamily="34" charset="0"/>
                <a:ea typeface="Aktiv Grotesk" panose="020B0504020202020204" pitchFamily="34" charset="0"/>
                <a:cs typeface="Aktiv Grotesk" panose="020B0504020202020204" pitchFamily="34" charset="0"/>
              </a:defRPr>
            </a:lvl4pPr>
            <a:lvl5pPr>
              <a:defRPr>
                <a:solidFill>
                  <a:schemeClr val="bg1"/>
                </a:solidFill>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3671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_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F4FDCD8-DC5E-A129-4ECB-71C0051269A1}"/>
              </a:ext>
            </a:extLst>
          </p:cNvPr>
          <p:cNvSpPr>
            <a:spLocks noGrp="1"/>
          </p:cNvSpPr>
          <p:nvPr>
            <p:ph type="title"/>
          </p:nvPr>
        </p:nvSpPr>
        <p:spPr>
          <a:xfrm>
            <a:off x="838200" y="598714"/>
            <a:ext cx="10515600" cy="740229"/>
          </a:xfrm>
        </p:spPr>
        <p:txBody>
          <a:bodyPr anchor="t"/>
          <a:lstStyle>
            <a:lvl1pPr>
              <a:defRPr b="1" i="0">
                <a:solidFill>
                  <a:srgbClr val="CD0000"/>
                </a:solidFill>
                <a:latin typeface="TradeGothic LT CondEighteen" panose="02000606020000020004" pitchFamily="2" charset="77"/>
              </a:defRPr>
            </a:lvl1pPr>
          </a:lstStyle>
          <a:p>
            <a:r>
              <a:rPr lang="en-US"/>
              <a:t>Click to edit Master title style</a:t>
            </a:r>
          </a:p>
        </p:txBody>
      </p:sp>
      <p:sp>
        <p:nvSpPr>
          <p:cNvPr id="11" name="Content Placeholder 2">
            <a:extLst>
              <a:ext uri="{FF2B5EF4-FFF2-40B4-BE49-F238E27FC236}">
                <a16:creationId xmlns:a16="http://schemas.microsoft.com/office/drawing/2014/main" id="{63E4748D-B53E-98CE-9D76-2FEF84957E9F}"/>
              </a:ext>
            </a:extLst>
          </p:cNvPr>
          <p:cNvSpPr>
            <a:spLocks noGrp="1"/>
          </p:cNvSpPr>
          <p:nvPr>
            <p:ph idx="1"/>
          </p:nvPr>
        </p:nvSpPr>
        <p:spPr>
          <a:xfrm>
            <a:off x="838200" y="1491344"/>
            <a:ext cx="10515600" cy="4615542"/>
          </a:xfrm>
        </p:spPr>
        <p:txBody>
          <a:bodyPr/>
          <a:lstStyle>
            <a:lvl1pPr>
              <a:defRPr>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1pPr>
            <a:lvl2pPr>
              <a:defRPr>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2pPr>
            <a:lvl3pPr>
              <a:defRPr>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3pPr>
            <a:lvl4pPr>
              <a:defRPr>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4pPr>
            <a:lvl5pPr>
              <a:defRPr>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8147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068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FC5BE0-8C7D-E0E3-D12D-E0D326E51D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75353E-3C0F-0007-2A21-CCDF7DC330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62028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Lst>
  <p:txStyles>
    <p:titleStyle>
      <a:lvl1pPr algn="l" defTabSz="914400" rtl="0" eaLnBrk="1" latinLnBrk="0" hangingPunct="1">
        <a:lnSpc>
          <a:spcPct val="90000"/>
        </a:lnSpc>
        <a:spcBef>
          <a:spcPct val="0"/>
        </a:spcBef>
        <a:buNone/>
        <a:defRPr sz="4400" b="1" i="0" kern="1200">
          <a:solidFill>
            <a:srgbClr val="CD0000"/>
          </a:solidFill>
          <a:latin typeface="TradeGothic LT CondEighteen" panose="0200060602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D6C8E-B851-BC9E-B8A3-90621ADE7775}"/>
              </a:ext>
            </a:extLst>
          </p:cNvPr>
          <p:cNvSpPr>
            <a:spLocks noGrp="1"/>
          </p:cNvSpPr>
          <p:nvPr>
            <p:ph type="ctrTitle"/>
          </p:nvPr>
        </p:nvSpPr>
        <p:spPr>
          <a:xfrm>
            <a:off x="6856033" y="1711943"/>
            <a:ext cx="5489248" cy="1340648"/>
          </a:xfrm>
        </p:spPr>
        <p:txBody>
          <a:bodyPr/>
          <a:lstStyle/>
          <a:p>
            <a:r>
              <a:rPr lang="en-US" sz="4800">
                <a:latin typeface="TradeGothic LT CondEighteen"/>
              </a:rPr>
              <a:t>Leading the Work: Academics</a:t>
            </a:r>
            <a:endParaRPr lang="en-US" sz="4800"/>
          </a:p>
        </p:txBody>
      </p:sp>
      <p:sp>
        <p:nvSpPr>
          <p:cNvPr id="3" name="Subtitle 2">
            <a:extLst>
              <a:ext uri="{FF2B5EF4-FFF2-40B4-BE49-F238E27FC236}">
                <a16:creationId xmlns:a16="http://schemas.microsoft.com/office/drawing/2014/main" id="{3888EB9F-A9EF-D1AE-FE96-155CED20867F}"/>
              </a:ext>
            </a:extLst>
          </p:cNvPr>
          <p:cNvSpPr>
            <a:spLocks noGrp="1"/>
          </p:cNvSpPr>
          <p:nvPr>
            <p:ph type="subTitle" idx="1"/>
          </p:nvPr>
        </p:nvSpPr>
        <p:spPr>
          <a:xfrm>
            <a:off x="6859360" y="3191219"/>
            <a:ext cx="5173435" cy="1322271"/>
          </a:xfrm>
        </p:spPr>
        <p:txBody>
          <a:bodyPr vert="horz" lIns="91440" tIns="45720" rIns="91440" bIns="45720" rtlCol="0" anchor="t">
            <a:normAutofit/>
          </a:bodyPr>
          <a:lstStyle/>
          <a:p>
            <a:r>
              <a:rPr lang="en-US">
                <a:latin typeface="Gotham Black"/>
              </a:rPr>
              <a:t>Leading and Monitoring the CCC Process with Purpose</a:t>
            </a:r>
          </a:p>
          <a:p>
            <a:endParaRPr lang="en-US"/>
          </a:p>
          <a:p>
            <a:endParaRPr lang="en-US"/>
          </a:p>
        </p:txBody>
      </p:sp>
      <p:sp>
        <p:nvSpPr>
          <p:cNvPr id="4" name="Subtitle 2">
            <a:extLst>
              <a:ext uri="{FF2B5EF4-FFF2-40B4-BE49-F238E27FC236}">
                <a16:creationId xmlns:a16="http://schemas.microsoft.com/office/drawing/2014/main" id="{19CE7286-959D-0DF3-D5A1-794B2769B957}"/>
              </a:ext>
            </a:extLst>
          </p:cNvPr>
          <p:cNvSpPr txBox="1">
            <a:spLocks/>
          </p:cNvSpPr>
          <p:nvPr/>
        </p:nvSpPr>
        <p:spPr>
          <a:xfrm>
            <a:off x="7021285" y="4585952"/>
            <a:ext cx="5170715" cy="98889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b="1" i="0" kern="1200">
                <a:solidFill>
                  <a:schemeClr val="tx1"/>
                </a:solidFill>
                <a:latin typeface="Gotham Black" panose="02000504050000020004" pitchFamily="2" charset="0"/>
                <a:ea typeface="Aktiv Grotesk" panose="020B0504020202020204" pitchFamily="34" charset="0"/>
                <a:cs typeface="Aktiv Grotesk" panose="020B05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b="0">
                <a:latin typeface="Gotham Black"/>
              </a:rPr>
              <a:t>Dr. Hannah Polk- Principal- Hightower Trail MS</a:t>
            </a:r>
          </a:p>
          <a:p>
            <a:r>
              <a:rPr lang="en-US" sz="2000" b="0">
                <a:latin typeface="Gotham Black"/>
              </a:rPr>
              <a:t>Dr. James Rawls- Principal- Cooper MS</a:t>
            </a:r>
          </a:p>
          <a:p>
            <a:endParaRPr lang="en-US"/>
          </a:p>
          <a:p>
            <a:endParaRPr lang="en-US"/>
          </a:p>
        </p:txBody>
      </p:sp>
    </p:spTree>
    <p:extLst>
      <p:ext uri="{BB962C8B-B14F-4D97-AF65-F5344CB8AC3E}">
        <p14:creationId xmlns:p14="http://schemas.microsoft.com/office/powerpoint/2010/main" val="194956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862A4-63C8-7257-4365-5ACD10E74A0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AF38A66-90CA-67BF-6B00-4970C7BB1320}"/>
              </a:ext>
            </a:extLst>
          </p:cNvPr>
          <p:cNvPicPr>
            <a:picLocks noChangeAspect="1"/>
          </p:cNvPicPr>
          <p:nvPr/>
        </p:nvPicPr>
        <p:blipFill>
          <a:blip r:embed="rId3"/>
          <a:stretch>
            <a:fillRect/>
          </a:stretch>
        </p:blipFill>
        <p:spPr>
          <a:xfrm>
            <a:off x="1320846" y="3242311"/>
            <a:ext cx="9550307" cy="2475734"/>
          </a:xfrm>
          <a:prstGeom prst="rect">
            <a:avLst/>
          </a:prstGeom>
        </p:spPr>
      </p:pic>
      <p:sp>
        <p:nvSpPr>
          <p:cNvPr id="7" name="Content Placeholder 2">
            <a:extLst>
              <a:ext uri="{FF2B5EF4-FFF2-40B4-BE49-F238E27FC236}">
                <a16:creationId xmlns:a16="http://schemas.microsoft.com/office/drawing/2014/main" id="{22459F32-3A64-65D1-E4FF-D83DE0781572}"/>
              </a:ext>
            </a:extLst>
          </p:cNvPr>
          <p:cNvSpPr>
            <a:spLocks noGrp="1"/>
          </p:cNvSpPr>
          <p:nvPr>
            <p:ph idx="1"/>
          </p:nvPr>
        </p:nvSpPr>
        <p:spPr>
          <a:xfrm>
            <a:off x="481781" y="1552115"/>
            <a:ext cx="11216148" cy="4616450"/>
          </a:xfrm>
        </p:spPr>
        <p:txBody>
          <a:bodyPr vert="horz" lIns="91440" tIns="45720" rIns="91440" bIns="45720" rtlCol="0" anchor="t">
            <a:normAutofit/>
          </a:bodyPr>
          <a:lstStyle/>
          <a:p>
            <a:pPr marL="0" indent="0" algn="ctr">
              <a:buNone/>
            </a:pPr>
            <a:r>
              <a:rPr lang="en-US" sz="4000">
                <a:latin typeface="Aktiv Grotesk"/>
              </a:rPr>
              <a:t>“My teams understand how the 4 critical questions directly drive our instructional practices .”</a:t>
            </a:r>
          </a:p>
        </p:txBody>
      </p:sp>
    </p:spTree>
    <p:extLst>
      <p:ext uri="{BB962C8B-B14F-4D97-AF65-F5344CB8AC3E}">
        <p14:creationId xmlns:p14="http://schemas.microsoft.com/office/powerpoint/2010/main" val="635093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7DC92-A2DF-6B25-D46D-20B9E5FF3F9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B6200CB-796C-D10F-A5FB-F4EE1D6CB81C}"/>
              </a:ext>
            </a:extLst>
          </p:cNvPr>
          <p:cNvPicPr>
            <a:picLocks noChangeAspect="1"/>
          </p:cNvPicPr>
          <p:nvPr/>
        </p:nvPicPr>
        <p:blipFill>
          <a:blip r:embed="rId3"/>
          <a:stretch>
            <a:fillRect/>
          </a:stretch>
        </p:blipFill>
        <p:spPr>
          <a:xfrm>
            <a:off x="1320846" y="3242311"/>
            <a:ext cx="9550307" cy="2475734"/>
          </a:xfrm>
          <a:prstGeom prst="rect">
            <a:avLst/>
          </a:prstGeom>
        </p:spPr>
      </p:pic>
      <p:sp>
        <p:nvSpPr>
          <p:cNvPr id="7" name="Content Placeholder 2">
            <a:extLst>
              <a:ext uri="{FF2B5EF4-FFF2-40B4-BE49-F238E27FC236}">
                <a16:creationId xmlns:a16="http://schemas.microsoft.com/office/drawing/2014/main" id="{6A215A4E-2277-2CB7-5BA6-E1968AA54A3E}"/>
              </a:ext>
            </a:extLst>
          </p:cNvPr>
          <p:cNvSpPr>
            <a:spLocks noGrp="1"/>
          </p:cNvSpPr>
          <p:nvPr>
            <p:ph idx="1"/>
          </p:nvPr>
        </p:nvSpPr>
        <p:spPr>
          <a:xfrm>
            <a:off x="838200" y="1490663"/>
            <a:ext cx="10515600" cy="4616450"/>
          </a:xfrm>
        </p:spPr>
        <p:txBody>
          <a:bodyPr vert="horz" lIns="91440" tIns="45720" rIns="91440" bIns="45720" rtlCol="0" anchor="t">
            <a:normAutofit/>
          </a:bodyPr>
          <a:lstStyle/>
          <a:p>
            <a:pPr marL="0" indent="0" algn="ctr">
              <a:buNone/>
            </a:pPr>
            <a:r>
              <a:rPr lang="en-US" sz="4000">
                <a:latin typeface="Aktiv Grotesk"/>
              </a:rPr>
              <a:t>“Teacher teams consistently administer high quality CFAs to gather individual student data.”</a:t>
            </a:r>
          </a:p>
        </p:txBody>
      </p:sp>
    </p:spTree>
    <p:extLst>
      <p:ext uri="{BB962C8B-B14F-4D97-AF65-F5344CB8AC3E}">
        <p14:creationId xmlns:p14="http://schemas.microsoft.com/office/powerpoint/2010/main" val="4037653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2F2E4-68EC-666D-83AC-23F61595D61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947FF5B-BF56-7123-8F8E-295D6D54C811}"/>
              </a:ext>
            </a:extLst>
          </p:cNvPr>
          <p:cNvPicPr>
            <a:picLocks noChangeAspect="1"/>
          </p:cNvPicPr>
          <p:nvPr/>
        </p:nvPicPr>
        <p:blipFill>
          <a:blip r:embed="rId3"/>
          <a:stretch>
            <a:fillRect/>
          </a:stretch>
        </p:blipFill>
        <p:spPr>
          <a:xfrm>
            <a:off x="1320846" y="3242311"/>
            <a:ext cx="9550307" cy="2475734"/>
          </a:xfrm>
          <a:prstGeom prst="rect">
            <a:avLst/>
          </a:prstGeom>
        </p:spPr>
      </p:pic>
      <p:sp>
        <p:nvSpPr>
          <p:cNvPr id="7" name="Content Placeholder 2">
            <a:extLst>
              <a:ext uri="{FF2B5EF4-FFF2-40B4-BE49-F238E27FC236}">
                <a16:creationId xmlns:a16="http://schemas.microsoft.com/office/drawing/2014/main" id="{6C95ED04-77CA-2DC0-DA76-B0C542264BFF}"/>
              </a:ext>
            </a:extLst>
          </p:cNvPr>
          <p:cNvSpPr>
            <a:spLocks noGrp="1"/>
          </p:cNvSpPr>
          <p:nvPr>
            <p:ph idx="1"/>
          </p:nvPr>
        </p:nvSpPr>
        <p:spPr>
          <a:xfrm>
            <a:off x="838200" y="1490663"/>
            <a:ext cx="10515600" cy="4616450"/>
          </a:xfrm>
        </p:spPr>
        <p:txBody>
          <a:bodyPr vert="horz" lIns="91440" tIns="45720" rIns="91440" bIns="45720" rtlCol="0" anchor="t">
            <a:normAutofit/>
          </a:bodyPr>
          <a:lstStyle/>
          <a:p>
            <a:pPr marL="0" indent="0" algn="ctr">
              <a:buNone/>
            </a:pPr>
            <a:r>
              <a:rPr lang="en-US" sz="4000">
                <a:latin typeface="Aktiv Grotesk"/>
              </a:rPr>
              <a:t>Teacher teams speak in terms of "our students”.</a:t>
            </a:r>
          </a:p>
        </p:txBody>
      </p:sp>
    </p:spTree>
    <p:extLst>
      <p:ext uri="{BB962C8B-B14F-4D97-AF65-F5344CB8AC3E}">
        <p14:creationId xmlns:p14="http://schemas.microsoft.com/office/powerpoint/2010/main" val="620034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CBD7A-E5DF-A169-FB26-ABE6715479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6D1A59-860C-346A-632F-9EF93E9E91E5}"/>
              </a:ext>
            </a:extLst>
          </p:cNvPr>
          <p:cNvSpPr>
            <a:spLocks noGrp="1"/>
          </p:cNvSpPr>
          <p:nvPr>
            <p:ph type="title"/>
          </p:nvPr>
        </p:nvSpPr>
        <p:spPr>
          <a:xfrm>
            <a:off x="838200" y="598714"/>
            <a:ext cx="10515600" cy="740229"/>
          </a:xfrm>
        </p:spPr>
        <p:txBody>
          <a:bodyPr>
            <a:normAutofit/>
          </a:bodyPr>
          <a:lstStyle/>
          <a:p>
            <a:r>
              <a:rPr lang="en-US"/>
              <a:t>Lesson Gained From Activity?</a:t>
            </a:r>
          </a:p>
        </p:txBody>
      </p:sp>
      <p:sp>
        <p:nvSpPr>
          <p:cNvPr id="7" name="Content Placeholder 2">
            <a:extLst>
              <a:ext uri="{FF2B5EF4-FFF2-40B4-BE49-F238E27FC236}">
                <a16:creationId xmlns:a16="http://schemas.microsoft.com/office/drawing/2014/main" id="{23D2FF87-B0D7-7F8B-36EE-6F952A40853E}"/>
              </a:ext>
            </a:extLst>
          </p:cNvPr>
          <p:cNvSpPr>
            <a:spLocks noGrp="1"/>
          </p:cNvSpPr>
          <p:nvPr>
            <p:ph idx="1"/>
          </p:nvPr>
        </p:nvSpPr>
        <p:spPr>
          <a:xfrm>
            <a:off x="838200" y="1490663"/>
            <a:ext cx="10515600" cy="4616450"/>
          </a:xfrm>
        </p:spPr>
        <p:txBody>
          <a:bodyPr/>
          <a:lstStyle/>
          <a:p>
            <a:r>
              <a:rPr lang="en-US"/>
              <a:t>We have work to do!</a:t>
            </a:r>
          </a:p>
        </p:txBody>
      </p:sp>
    </p:spTree>
    <p:extLst>
      <p:ext uri="{BB962C8B-B14F-4D97-AF65-F5344CB8AC3E}">
        <p14:creationId xmlns:p14="http://schemas.microsoft.com/office/powerpoint/2010/main" val="233022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8D79A-F976-F5B2-BF7B-620B68FD2C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10CE7B-67D2-85CB-A05D-0E1A91FF7E92}"/>
              </a:ext>
            </a:extLst>
          </p:cNvPr>
          <p:cNvSpPr>
            <a:spLocks noGrp="1"/>
          </p:cNvSpPr>
          <p:nvPr>
            <p:ph type="title"/>
          </p:nvPr>
        </p:nvSpPr>
        <p:spPr>
          <a:xfrm>
            <a:off x="838200" y="598714"/>
            <a:ext cx="10515600" cy="740229"/>
          </a:xfrm>
        </p:spPr>
        <p:txBody>
          <a:bodyPr>
            <a:normAutofit/>
          </a:bodyPr>
          <a:lstStyle/>
          <a:p>
            <a:r>
              <a:rPr lang="en-US"/>
              <a:t>Why the CCC Process?</a:t>
            </a:r>
          </a:p>
        </p:txBody>
      </p:sp>
      <p:sp>
        <p:nvSpPr>
          <p:cNvPr id="7" name="Content Placeholder 2">
            <a:extLst>
              <a:ext uri="{FF2B5EF4-FFF2-40B4-BE49-F238E27FC236}">
                <a16:creationId xmlns:a16="http://schemas.microsoft.com/office/drawing/2014/main" id="{4E0F15C6-033A-F66F-46A2-FE2C13206B77}"/>
              </a:ext>
            </a:extLst>
          </p:cNvPr>
          <p:cNvSpPr>
            <a:spLocks noGrp="1"/>
          </p:cNvSpPr>
          <p:nvPr>
            <p:ph idx="1"/>
          </p:nvPr>
        </p:nvSpPr>
        <p:spPr>
          <a:xfrm>
            <a:off x="838200" y="2241550"/>
            <a:ext cx="10515600" cy="4616450"/>
          </a:xfrm>
        </p:spPr>
        <p:txBody>
          <a:bodyPr/>
          <a:lstStyle/>
          <a:p>
            <a:pPr marL="0" indent="0">
              <a:buNone/>
            </a:pPr>
            <a:r>
              <a:rPr lang="en-US"/>
              <a:t>“ Creating a collaborative culture is the single most important factor in school improvement for those seeking to enhance the effectiveness of teaching and learning.”</a:t>
            </a:r>
          </a:p>
          <a:p>
            <a:pPr marL="0" indent="0">
              <a:buNone/>
            </a:pPr>
            <a:r>
              <a:rPr lang="en-US"/>
              <a:t>									      -R. DuFour</a:t>
            </a:r>
          </a:p>
        </p:txBody>
      </p:sp>
    </p:spTree>
    <p:extLst>
      <p:ext uri="{BB962C8B-B14F-4D97-AF65-F5344CB8AC3E}">
        <p14:creationId xmlns:p14="http://schemas.microsoft.com/office/powerpoint/2010/main" val="2186256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5BED1-D348-EFE9-3ED9-A0D8BCE809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09CD80-9E40-F677-E36C-6A681AA75906}"/>
              </a:ext>
            </a:extLst>
          </p:cNvPr>
          <p:cNvSpPr>
            <a:spLocks noGrp="1"/>
          </p:cNvSpPr>
          <p:nvPr>
            <p:ph type="title"/>
          </p:nvPr>
        </p:nvSpPr>
        <p:spPr>
          <a:xfrm>
            <a:off x="838200" y="598714"/>
            <a:ext cx="10515600" cy="740229"/>
          </a:xfrm>
        </p:spPr>
        <p:txBody>
          <a:bodyPr>
            <a:normAutofit/>
          </a:bodyPr>
          <a:lstStyle/>
          <a:p>
            <a:r>
              <a:rPr lang="en-US"/>
              <a:t>Why the CCC Process?</a:t>
            </a:r>
          </a:p>
        </p:txBody>
      </p:sp>
      <p:sp>
        <p:nvSpPr>
          <p:cNvPr id="7" name="Content Placeholder 2">
            <a:extLst>
              <a:ext uri="{FF2B5EF4-FFF2-40B4-BE49-F238E27FC236}">
                <a16:creationId xmlns:a16="http://schemas.microsoft.com/office/drawing/2014/main" id="{61525A96-B267-54A0-4EED-5DC2E10540CD}"/>
              </a:ext>
            </a:extLst>
          </p:cNvPr>
          <p:cNvSpPr>
            <a:spLocks noGrp="1"/>
          </p:cNvSpPr>
          <p:nvPr>
            <p:ph idx="1"/>
          </p:nvPr>
        </p:nvSpPr>
        <p:spPr>
          <a:xfrm>
            <a:off x="838200" y="2241550"/>
            <a:ext cx="10515600" cy="4616450"/>
          </a:xfrm>
        </p:spPr>
        <p:txBody>
          <a:bodyPr/>
          <a:lstStyle/>
          <a:p>
            <a:pPr marL="0" indent="0">
              <a:buNone/>
            </a:pPr>
            <a:r>
              <a:rPr lang="en-US"/>
              <a:t>“ Collaboration in the classroom leads to more students achieving at higher levels.”</a:t>
            </a:r>
          </a:p>
          <a:p>
            <a:pPr marL="0" indent="0">
              <a:buNone/>
            </a:pPr>
            <a:r>
              <a:rPr lang="en-US"/>
              <a:t>							               -Learning by Doing</a:t>
            </a:r>
          </a:p>
        </p:txBody>
      </p:sp>
      <p:pic>
        <p:nvPicPr>
          <p:cNvPr id="3" name="Picture 2">
            <a:extLst>
              <a:ext uri="{FF2B5EF4-FFF2-40B4-BE49-F238E27FC236}">
                <a16:creationId xmlns:a16="http://schemas.microsoft.com/office/drawing/2014/main" id="{1C4062F5-4769-CF44-E113-0A142B1FD358}"/>
              </a:ext>
            </a:extLst>
          </p:cNvPr>
          <p:cNvPicPr>
            <a:picLocks noChangeAspect="1"/>
          </p:cNvPicPr>
          <p:nvPr/>
        </p:nvPicPr>
        <p:blipFill>
          <a:blip r:embed="rId3"/>
          <a:stretch>
            <a:fillRect/>
          </a:stretch>
        </p:blipFill>
        <p:spPr>
          <a:xfrm>
            <a:off x="10340332" y="4444525"/>
            <a:ext cx="1851668" cy="2413475"/>
          </a:xfrm>
          <a:prstGeom prst="rect">
            <a:avLst/>
          </a:prstGeom>
        </p:spPr>
      </p:pic>
    </p:spTree>
    <p:extLst>
      <p:ext uri="{BB962C8B-B14F-4D97-AF65-F5344CB8AC3E}">
        <p14:creationId xmlns:p14="http://schemas.microsoft.com/office/powerpoint/2010/main" val="634071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50ED11D-76BA-C778-747E-44415E5782F7}"/>
              </a:ext>
            </a:extLst>
          </p:cNvPr>
          <p:cNvSpPr>
            <a:spLocks noGrp="1"/>
          </p:cNvSpPr>
          <p:nvPr>
            <p:ph type="title"/>
          </p:nvPr>
        </p:nvSpPr>
        <p:spPr>
          <a:xfrm>
            <a:off x="379786" y="269074"/>
            <a:ext cx="11534845" cy="740229"/>
          </a:xfrm>
        </p:spPr>
        <p:txBody>
          <a:bodyPr>
            <a:normAutofit/>
          </a:bodyPr>
          <a:lstStyle/>
          <a:p>
            <a:pPr algn="ctr"/>
            <a:r>
              <a:rPr lang="en-US">
                <a:solidFill>
                  <a:schemeClr val="tx1"/>
                </a:solidFill>
              </a:rPr>
              <a:t>The Culture of an Effective CCC School</a:t>
            </a:r>
          </a:p>
        </p:txBody>
      </p:sp>
      <p:pic>
        <p:nvPicPr>
          <p:cNvPr id="4" name="Recording #36">
            <a:hlinkClick r:id="" action="ppaction://media"/>
            <a:extLst>
              <a:ext uri="{FF2B5EF4-FFF2-40B4-BE49-F238E27FC236}">
                <a16:creationId xmlns:a16="http://schemas.microsoft.com/office/drawing/2014/main" id="{7A74F5BD-804A-DC23-B20B-0E999E1191D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79958" y="950036"/>
            <a:ext cx="9334500" cy="5200650"/>
          </a:xfrm>
          <a:prstGeom prst="rect">
            <a:avLst/>
          </a:prstGeom>
        </p:spPr>
      </p:pic>
    </p:spTree>
    <p:extLst>
      <p:ext uri="{BB962C8B-B14F-4D97-AF65-F5344CB8AC3E}">
        <p14:creationId xmlns:p14="http://schemas.microsoft.com/office/powerpoint/2010/main" val="396647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3666F-866F-3E31-C91B-E0E1848357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48D0C2-5ADC-DCCB-9CB4-8FA0B764491C}"/>
              </a:ext>
            </a:extLst>
          </p:cNvPr>
          <p:cNvSpPr>
            <a:spLocks noGrp="1"/>
          </p:cNvSpPr>
          <p:nvPr>
            <p:ph type="title"/>
          </p:nvPr>
        </p:nvSpPr>
        <p:spPr/>
        <p:txBody>
          <a:bodyPr>
            <a:normAutofit/>
          </a:bodyPr>
          <a:lstStyle/>
          <a:p>
            <a:r>
              <a:rPr lang="en-US">
                <a:solidFill>
                  <a:schemeClr val="tx1"/>
                </a:solidFill>
                <a:latin typeface="TradeGothic LT CondEighteen"/>
              </a:rPr>
              <a:t>Being Tight About the Right Things</a:t>
            </a:r>
          </a:p>
        </p:txBody>
      </p:sp>
      <p:sp>
        <p:nvSpPr>
          <p:cNvPr id="3" name="Content Placeholder 2">
            <a:extLst>
              <a:ext uri="{FF2B5EF4-FFF2-40B4-BE49-F238E27FC236}">
                <a16:creationId xmlns:a16="http://schemas.microsoft.com/office/drawing/2014/main" id="{6BF325E7-1BBC-1BB6-F39C-8A704E9A2767}"/>
              </a:ext>
            </a:extLst>
          </p:cNvPr>
          <p:cNvSpPr>
            <a:spLocks noGrp="1"/>
          </p:cNvSpPr>
          <p:nvPr>
            <p:ph idx="1"/>
          </p:nvPr>
        </p:nvSpPr>
        <p:spPr>
          <a:xfrm>
            <a:off x="694267" y="1473200"/>
            <a:ext cx="10659533" cy="3721208"/>
          </a:xfrm>
        </p:spPr>
        <p:txBody>
          <a:bodyPr vert="horz" lIns="91440" tIns="45720" rIns="91440" bIns="45720" rtlCol="0" anchor="t">
            <a:normAutofit fontScale="92500" lnSpcReduction="20000"/>
          </a:bodyPr>
          <a:lstStyle/>
          <a:p>
            <a:r>
              <a:rPr lang="en-US" b="1">
                <a:solidFill>
                  <a:srgbClr val="CC0000"/>
                </a:solidFill>
                <a:latin typeface="Aktiv Grotesk"/>
              </a:rPr>
              <a:t>What are your “non-negotiables?? (Tight)</a:t>
            </a:r>
          </a:p>
          <a:p>
            <a:pPr lvl="1"/>
            <a:r>
              <a:rPr lang="en-US">
                <a:latin typeface="Aktiv Grotesk"/>
              </a:rPr>
              <a:t>4 Critical questions</a:t>
            </a:r>
          </a:p>
          <a:p>
            <a:pPr lvl="1"/>
            <a:r>
              <a:rPr lang="en-US">
                <a:latin typeface="Aktiv Grotesk"/>
              </a:rPr>
              <a:t>CCC Structure</a:t>
            </a:r>
          </a:p>
          <a:p>
            <a:pPr lvl="1"/>
            <a:r>
              <a:rPr lang="en-US">
                <a:latin typeface="Aktiv Grotesk"/>
              </a:rPr>
              <a:t>Guaranteed and viable curriculum</a:t>
            </a:r>
          </a:p>
          <a:p>
            <a:pPr lvl="1"/>
            <a:r>
              <a:rPr lang="en-US">
                <a:latin typeface="Aktiv Grotesk"/>
              </a:rPr>
              <a:t>CFA/data</a:t>
            </a:r>
          </a:p>
          <a:p>
            <a:pPr lvl="1"/>
            <a:r>
              <a:rPr lang="en-US">
                <a:latin typeface="Aktiv Grotesk"/>
              </a:rPr>
              <a:t>Interventions/Enrichment-What are your “non-negotiables?? (Tight)</a:t>
            </a:r>
          </a:p>
          <a:p>
            <a:pPr lvl="1"/>
            <a:endParaRPr lang="en-US"/>
          </a:p>
          <a:p>
            <a:r>
              <a:rPr lang="en-US" b="1">
                <a:solidFill>
                  <a:srgbClr val="CC0000"/>
                </a:solidFill>
                <a:latin typeface="Aktiv Grotesk"/>
              </a:rPr>
              <a:t>What can be loose?</a:t>
            </a:r>
          </a:p>
          <a:p>
            <a:pPr lvl="1"/>
            <a:r>
              <a:rPr lang="en-US">
                <a:latin typeface="Aktiv Grotesk"/>
              </a:rPr>
              <a:t>Specific instructional strategies used</a:t>
            </a:r>
          </a:p>
          <a:p>
            <a:pPr lvl="1"/>
            <a:r>
              <a:rPr lang="en-US">
                <a:latin typeface="Aktiv Grotesk"/>
              </a:rPr>
              <a:t>Pacing (based on different levels, different classes, etc.)</a:t>
            </a:r>
          </a:p>
          <a:p>
            <a:pPr lvl="1"/>
            <a:r>
              <a:rPr lang="en-US">
                <a:latin typeface="Aktiv Grotesk"/>
              </a:rPr>
              <a:t>The “art part” of teaching </a:t>
            </a:r>
          </a:p>
          <a:p>
            <a:pPr lvl="1"/>
            <a:endParaRPr lang="en-US"/>
          </a:p>
          <a:p>
            <a:pPr lvl="1"/>
            <a:endParaRPr lang="en-US"/>
          </a:p>
          <a:p>
            <a:pPr lvl="1"/>
            <a:endParaRPr lang="en-US"/>
          </a:p>
        </p:txBody>
      </p:sp>
    </p:spTree>
    <p:extLst>
      <p:ext uri="{BB962C8B-B14F-4D97-AF65-F5344CB8AC3E}">
        <p14:creationId xmlns:p14="http://schemas.microsoft.com/office/powerpoint/2010/main" val="2730241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2CFB1-83BD-655F-9329-3304DB8B746F}"/>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D9B8276-5EF0-3E79-3519-AC1591189B5D}"/>
              </a:ext>
            </a:extLst>
          </p:cNvPr>
          <p:cNvSpPr>
            <a:spLocks noGrp="1"/>
          </p:cNvSpPr>
          <p:nvPr>
            <p:ph idx="1"/>
          </p:nvPr>
        </p:nvSpPr>
        <p:spPr>
          <a:xfrm>
            <a:off x="397933" y="2436284"/>
            <a:ext cx="10515600" cy="4616450"/>
          </a:xfrm>
        </p:spPr>
        <p:txBody>
          <a:bodyPr/>
          <a:lstStyle/>
          <a:p>
            <a:pPr marL="0" indent="0" algn="ctr">
              <a:buNone/>
            </a:pPr>
            <a:r>
              <a:rPr lang="en-US" sz="3600"/>
              <a:t>Digging deeper into what’s tight…</a:t>
            </a:r>
          </a:p>
          <a:p>
            <a:pPr marL="0" indent="0">
              <a:buNone/>
            </a:pPr>
            <a:r>
              <a:rPr lang="en-US"/>
              <a:t>									</a:t>
            </a:r>
          </a:p>
        </p:txBody>
      </p:sp>
    </p:spTree>
    <p:extLst>
      <p:ext uri="{BB962C8B-B14F-4D97-AF65-F5344CB8AC3E}">
        <p14:creationId xmlns:p14="http://schemas.microsoft.com/office/powerpoint/2010/main" val="20381054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9B842-3097-0DCC-F8B6-59879DF9CC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6CDB48-2B57-9701-0DA9-569560ED703C}"/>
              </a:ext>
            </a:extLst>
          </p:cNvPr>
          <p:cNvSpPr>
            <a:spLocks noGrp="1"/>
          </p:cNvSpPr>
          <p:nvPr>
            <p:ph type="title"/>
          </p:nvPr>
        </p:nvSpPr>
        <p:spPr/>
        <p:txBody>
          <a:bodyPr>
            <a:normAutofit fontScale="90000"/>
          </a:bodyPr>
          <a:lstStyle/>
          <a:p>
            <a:r>
              <a:rPr lang="en-US">
                <a:solidFill>
                  <a:schemeClr val="tx1"/>
                </a:solidFill>
              </a:rPr>
              <a:t>Effective CCC Structures &amp; Norms</a:t>
            </a:r>
            <a:br>
              <a:rPr lang="en-US"/>
            </a:br>
            <a:endParaRPr lang="en-US"/>
          </a:p>
        </p:txBody>
      </p:sp>
      <p:sp>
        <p:nvSpPr>
          <p:cNvPr id="3" name="Content Placeholder 2">
            <a:extLst>
              <a:ext uri="{FF2B5EF4-FFF2-40B4-BE49-F238E27FC236}">
                <a16:creationId xmlns:a16="http://schemas.microsoft.com/office/drawing/2014/main" id="{80F0A1BD-86D0-7CC6-0F58-08B87493A3DC}"/>
              </a:ext>
            </a:extLst>
          </p:cNvPr>
          <p:cNvSpPr>
            <a:spLocks noGrp="1"/>
          </p:cNvSpPr>
          <p:nvPr>
            <p:ph idx="1"/>
          </p:nvPr>
        </p:nvSpPr>
        <p:spPr>
          <a:xfrm>
            <a:off x="753533" y="1507067"/>
            <a:ext cx="10600267" cy="3687341"/>
          </a:xfrm>
        </p:spPr>
        <p:txBody>
          <a:bodyPr vert="horz" lIns="91440" tIns="45720" rIns="91440" bIns="45720" rtlCol="0" anchor="t">
            <a:normAutofit/>
          </a:bodyPr>
          <a:lstStyle/>
          <a:p>
            <a:r>
              <a:rPr lang="en-US" sz="2200" b="1" dirty="0">
                <a:solidFill>
                  <a:srgbClr val="CC0000"/>
                </a:solidFill>
                <a:latin typeface="Aktiv Grotesk"/>
              </a:rPr>
              <a:t>School leaders need to know/see/hear:</a:t>
            </a:r>
          </a:p>
          <a:p>
            <a:pPr lvl="1"/>
            <a:r>
              <a:rPr lang="en-US" sz="2200" b="1" dirty="0">
                <a:latin typeface="Aktiv Grotesk"/>
              </a:rPr>
              <a:t>CCCs start and end on time</a:t>
            </a:r>
          </a:p>
          <a:p>
            <a:pPr lvl="1"/>
            <a:r>
              <a:rPr lang="en-US" sz="2200" b="1" dirty="0">
                <a:latin typeface="Aktiv Grotesk"/>
              </a:rPr>
              <a:t>Purposeful agendas</a:t>
            </a:r>
          </a:p>
          <a:p>
            <a:pPr lvl="1"/>
            <a:r>
              <a:rPr lang="en-US" sz="2200" b="1" dirty="0">
                <a:latin typeface="Aktiv Grotesk"/>
              </a:rPr>
              <a:t>Norms are visible and enforced</a:t>
            </a:r>
          </a:p>
          <a:p>
            <a:r>
              <a:rPr lang="en-US" sz="2200" b="1" dirty="0">
                <a:solidFill>
                  <a:srgbClr val="CC0000"/>
                </a:solidFill>
                <a:latin typeface="Aktiv Grotesk"/>
              </a:rPr>
              <a:t>Monitoring evidence:</a:t>
            </a:r>
          </a:p>
          <a:p>
            <a:pPr lvl="1"/>
            <a:r>
              <a:rPr lang="en-US" sz="2200" b="1" dirty="0">
                <a:latin typeface="Aktiv Grotesk"/>
              </a:rPr>
              <a:t>Standing agendas aligned to 4 CCC questions</a:t>
            </a:r>
          </a:p>
          <a:p>
            <a:pPr lvl="1"/>
            <a:r>
              <a:rPr lang="en-US" sz="2200" b="1" dirty="0">
                <a:latin typeface="Aktiv Grotesk"/>
              </a:rPr>
              <a:t>Roles </a:t>
            </a:r>
          </a:p>
          <a:p>
            <a:pPr lvl="1"/>
            <a:r>
              <a:rPr lang="en-US" sz="2200" b="1" dirty="0">
                <a:latin typeface="Aktiv Grotesk"/>
              </a:rPr>
              <a:t>Minutes that show productivity, not compliance</a:t>
            </a:r>
          </a:p>
          <a:p>
            <a:pPr marL="457200" lvl="1" indent="0">
              <a:buNone/>
            </a:pPr>
            <a:endParaRPr lang="en-US" dirty="0"/>
          </a:p>
        </p:txBody>
      </p:sp>
    </p:spTree>
    <p:extLst>
      <p:ext uri="{BB962C8B-B14F-4D97-AF65-F5344CB8AC3E}">
        <p14:creationId xmlns:p14="http://schemas.microsoft.com/office/powerpoint/2010/main" val="3607058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E01E20-CE6C-DA8E-E5C8-797585414ACA}"/>
              </a:ext>
            </a:extLst>
          </p:cNvPr>
          <p:cNvPicPr>
            <a:picLocks noChangeAspect="1"/>
          </p:cNvPicPr>
          <p:nvPr/>
        </p:nvPicPr>
        <p:blipFill>
          <a:blip r:embed="rId3"/>
          <a:stretch>
            <a:fillRect/>
          </a:stretch>
        </p:blipFill>
        <p:spPr>
          <a:xfrm>
            <a:off x="0" y="0"/>
            <a:ext cx="12192000" cy="6821278"/>
          </a:xfrm>
          <a:prstGeom prst="rect">
            <a:avLst/>
          </a:prstGeom>
        </p:spPr>
      </p:pic>
      <p:sp>
        <p:nvSpPr>
          <p:cNvPr id="3" name="Oval 2">
            <a:extLst>
              <a:ext uri="{FF2B5EF4-FFF2-40B4-BE49-F238E27FC236}">
                <a16:creationId xmlns:a16="http://schemas.microsoft.com/office/drawing/2014/main" id="{AF9C544A-16A7-EA4B-8DC8-00DCB59C0CC0}"/>
              </a:ext>
            </a:extLst>
          </p:cNvPr>
          <p:cNvSpPr/>
          <p:nvPr/>
        </p:nvSpPr>
        <p:spPr>
          <a:xfrm>
            <a:off x="6096000" y="4662363"/>
            <a:ext cx="1954306" cy="349623"/>
          </a:xfrm>
          <a:prstGeom prst="ellipse">
            <a:avLst/>
          </a:prstGeom>
          <a:noFill/>
          <a:ln w="76200">
            <a:solidFill>
              <a:srgbClr val="CC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101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A337B-39A2-77EE-1BFE-4076A4808D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8347F6-AF21-B284-1067-0904148F0CCC}"/>
              </a:ext>
            </a:extLst>
          </p:cNvPr>
          <p:cNvSpPr>
            <a:spLocks noGrp="1"/>
          </p:cNvSpPr>
          <p:nvPr>
            <p:ph type="title"/>
          </p:nvPr>
        </p:nvSpPr>
        <p:spPr/>
        <p:txBody>
          <a:bodyPr>
            <a:normAutofit fontScale="90000"/>
          </a:bodyPr>
          <a:lstStyle/>
          <a:p>
            <a:r>
              <a:rPr lang="en-US">
                <a:solidFill>
                  <a:schemeClr val="tx1"/>
                </a:solidFill>
              </a:rPr>
              <a:t>4 Critical Questions</a:t>
            </a:r>
            <a:br>
              <a:rPr lang="en-US"/>
            </a:br>
            <a:endParaRPr lang="en-US"/>
          </a:p>
        </p:txBody>
      </p:sp>
      <p:sp>
        <p:nvSpPr>
          <p:cNvPr id="3" name="Content Placeholder 2">
            <a:extLst>
              <a:ext uri="{FF2B5EF4-FFF2-40B4-BE49-F238E27FC236}">
                <a16:creationId xmlns:a16="http://schemas.microsoft.com/office/drawing/2014/main" id="{1330CCBD-12B4-ECA9-82B0-5689411557DD}"/>
              </a:ext>
            </a:extLst>
          </p:cNvPr>
          <p:cNvSpPr>
            <a:spLocks noGrp="1"/>
          </p:cNvSpPr>
          <p:nvPr>
            <p:ph idx="1"/>
          </p:nvPr>
        </p:nvSpPr>
        <p:spPr>
          <a:xfrm>
            <a:off x="753533" y="1507067"/>
            <a:ext cx="10600267" cy="3687341"/>
          </a:xfrm>
        </p:spPr>
        <p:txBody>
          <a:bodyPr vert="horz" lIns="91440" tIns="45720" rIns="91440" bIns="45720" rtlCol="0" anchor="t">
            <a:normAutofit/>
          </a:bodyPr>
          <a:lstStyle/>
          <a:p>
            <a:r>
              <a:rPr lang="en-US" sz="2200" b="1" dirty="0">
                <a:solidFill>
                  <a:srgbClr val="CC0000"/>
                </a:solidFill>
                <a:latin typeface="Aktiv Grotesk"/>
              </a:rPr>
              <a:t>School leaders need to know/see/hear:</a:t>
            </a:r>
          </a:p>
          <a:p>
            <a:pPr lvl="1"/>
            <a:r>
              <a:rPr lang="en-US" sz="2200" b="1" dirty="0">
                <a:latin typeface="Aktiv Grotesk"/>
              </a:rPr>
              <a:t>Q1: Clear unpacked standards and learning targets</a:t>
            </a:r>
          </a:p>
          <a:p>
            <a:pPr lvl="1"/>
            <a:r>
              <a:rPr lang="en-US" sz="2200" b="1" dirty="0">
                <a:latin typeface="Aktiv Grotesk"/>
              </a:rPr>
              <a:t>Q2: Common formative assessments</a:t>
            </a:r>
          </a:p>
          <a:p>
            <a:pPr lvl="1"/>
            <a:r>
              <a:rPr lang="en-US" sz="2200" b="1" dirty="0">
                <a:latin typeface="Aktiv Grotesk"/>
              </a:rPr>
              <a:t>Q3: Timely, systematic intervention (not optional)</a:t>
            </a:r>
          </a:p>
          <a:p>
            <a:pPr lvl="1"/>
            <a:r>
              <a:rPr lang="en-US" sz="2200" b="1" dirty="0">
                <a:latin typeface="Aktiv Grotesk"/>
              </a:rPr>
              <a:t>Q4: Enrichment, extension, or acceleration</a:t>
            </a:r>
          </a:p>
          <a:p>
            <a:r>
              <a:rPr lang="en-US" sz="2200" b="1" dirty="0">
                <a:solidFill>
                  <a:srgbClr val="CC0000"/>
                </a:solidFill>
                <a:latin typeface="Aktiv Grotesk"/>
              </a:rPr>
              <a:t>Monitoring evidence:</a:t>
            </a:r>
          </a:p>
          <a:p>
            <a:pPr lvl="1"/>
            <a:r>
              <a:rPr lang="en-US" sz="2200" b="1" dirty="0">
                <a:latin typeface="Aktiv Grotesk"/>
              </a:rPr>
              <a:t>These questions drive agendas, not sit on posters</a:t>
            </a:r>
          </a:p>
          <a:p>
            <a:pPr lvl="1"/>
            <a:r>
              <a:rPr lang="en-US" sz="2200" b="1" dirty="0">
                <a:latin typeface="Aktiv Grotesk"/>
              </a:rPr>
              <a:t>Teams reference them explicitly in conversation and notes</a:t>
            </a:r>
          </a:p>
          <a:p>
            <a:pPr marL="457200" lvl="1" indent="0">
              <a:buNone/>
            </a:pPr>
            <a:endParaRPr lang="en-US" dirty="0"/>
          </a:p>
        </p:txBody>
      </p:sp>
    </p:spTree>
    <p:extLst>
      <p:ext uri="{BB962C8B-B14F-4D97-AF65-F5344CB8AC3E}">
        <p14:creationId xmlns:p14="http://schemas.microsoft.com/office/powerpoint/2010/main" val="1926532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7C3D0-CF79-1CD4-466F-AB334B038C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82DEEE-2600-3AC2-1FF5-A760EC837C82}"/>
              </a:ext>
            </a:extLst>
          </p:cNvPr>
          <p:cNvSpPr>
            <a:spLocks noGrp="1"/>
          </p:cNvSpPr>
          <p:nvPr>
            <p:ph type="title"/>
          </p:nvPr>
        </p:nvSpPr>
        <p:spPr/>
        <p:txBody>
          <a:bodyPr>
            <a:normAutofit fontScale="90000"/>
          </a:bodyPr>
          <a:lstStyle/>
          <a:p>
            <a:r>
              <a:rPr lang="en-US">
                <a:solidFill>
                  <a:schemeClr val="tx1"/>
                </a:solidFill>
              </a:rPr>
              <a:t>Guaranteed &amp; Viable Curriculum</a:t>
            </a:r>
            <a:br>
              <a:rPr lang="en-US"/>
            </a:br>
            <a:endParaRPr lang="en-US"/>
          </a:p>
        </p:txBody>
      </p:sp>
      <p:sp>
        <p:nvSpPr>
          <p:cNvPr id="3" name="Content Placeholder 2">
            <a:extLst>
              <a:ext uri="{FF2B5EF4-FFF2-40B4-BE49-F238E27FC236}">
                <a16:creationId xmlns:a16="http://schemas.microsoft.com/office/drawing/2014/main" id="{B5C5339A-B0B4-A517-D5F5-6FD1DD88C97F}"/>
              </a:ext>
            </a:extLst>
          </p:cNvPr>
          <p:cNvSpPr>
            <a:spLocks noGrp="1"/>
          </p:cNvSpPr>
          <p:nvPr>
            <p:ph idx="1"/>
          </p:nvPr>
        </p:nvSpPr>
        <p:spPr>
          <a:xfrm>
            <a:off x="753533" y="1507067"/>
            <a:ext cx="11276542" cy="3687341"/>
          </a:xfrm>
        </p:spPr>
        <p:txBody>
          <a:bodyPr vert="horz" lIns="91440" tIns="45720" rIns="91440" bIns="45720" rtlCol="0" anchor="t">
            <a:normAutofit/>
          </a:bodyPr>
          <a:lstStyle/>
          <a:p>
            <a:r>
              <a:rPr lang="en-US" sz="2200" b="1" dirty="0">
                <a:solidFill>
                  <a:srgbClr val="CC0000"/>
                </a:solidFill>
                <a:latin typeface="Aktiv Grotesk"/>
              </a:rPr>
              <a:t>School leaders need to know/see/hear:</a:t>
            </a:r>
          </a:p>
          <a:p>
            <a:pPr lvl="1"/>
            <a:r>
              <a:rPr lang="en-US" sz="2200" b="1" dirty="0">
                <a:latin typeface="Aktiv Grotesk"/>
              </a:rPr>
              <a:t>Essential standards by grade/course</a:t>
            </a:r>
          </a:p>
          <a:p>
            <a:pPr lvl="1"/>
            <a:r>
              <a:rPr lang="en-US" sz="2200" b="1" dirty="0">
                <a:latin typeface="Aktiv Grotesk"/>
              </a:rPr>
              <a:t>Pacing expectations</a:t>
            </a:r>
          </a:p>
          <a:p>
            <a:pPr lvl="1"/>
            <a:r>
              <a:rPr lang="en-US" sz="2200" b="1" dirty="0">
                <a:latin typeface="Aktiv Grotesk"/>
              </a:rPr>
              <a:t>Vertical alignment issues</a:t>
            </a:r>
          </a:p>
          <a:p>
            <a:r>
              <a:rPr lang="en-US" sz="2200" b="1" dirty="0">
                <a:solidFill>
                  <a:srgbClr val="CC0000"/>
                </a:solidFill>
                <a:latin typeface="Aktiv Grotesk"/>
              </a:rPr>
              <a:t>Monitoring evidence:</a:t>
            </a:r>
          </a:p>
          <a:p>
            <a:pPr lvl="1"/>
            <a:r>
              <a:rPr lang="en-US" sz="2200" b="1" dirty="0">
                <a:latin typeface="Aktiv Grotesk"/>
              </a:rPr>
              <a:t>Common pacing guides</a:t>
            </a:r>
          </a:p>
          <a:p>
            <a:pPr lvl="1"/>
            <a:r>
              <a:rPr lang="en-US" sz="2200" b="1" dirty="0">
                <a:latin typeface="Aktiv Grotesk"/>
              </a:rPr>
              <a:t>Shared unit plans</a:t>
            </a:r>
          </a:p>
          <a:p>
            <a:pPr lvl="1"/>
            <a:r>
              <a:rPr lang="en-US" sz="2200" b="1" dirty="0">
                <a:latin typeface="Aktiv Grotesk"/>
              </a:rPr>
              <a:t>CCC conversations focused on what matters most (not what I “like to teach”)</a:t>
            </a:r>
          </a:p>
          <a:p>
            <a:pPr marL="457200" lvl="1" indent="0">
              <a:buNone/>
            </a:pPr>
            <a:endParaRPr lang="en-US" dirty="0"/>
          </a:p>
        </p:txBody>
      </p:sp>
    </p:spTree>
    <p:extLst>
      <p:ext uri="{BB962C8B-B14F-4D97-AF65-F5344CB8AC3E}">
        <p14:creationId xmlns:p14="http://schemas.microsoft.com/office/powerpoint/2010/main" val="1687961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B72A3-66FC-16E1-46C6-E123C79ABE16}"/>
              </a:ext>
            </a:extLst>
          </p:cNvPr>
          <p:cNvSpPr>
            <a:spLocks noGrp="1"/>
          </p:cNvSpPr>
          <p:nvPr>
            <p:ph type="title"/>
          </p:nvPr>
        </p:nvSpPr>
        <p:spPr/>
        <p:txBody>
          <a:bodyPr/>
          <a:lstStyle/>
          <a:p>
            <a:r>
              <a:rPr lang="en-US">
                <a:latin typeface="TradeGothic LT CondEighteen"/>
              </a:rPr>
              <a:t>Pulse Check Table Talk Activity</a:t>
            </a:r>
            <a:endParaRPr lang="en-US"/>
          </a:p>
        </p:txBody>
      </p:sp>
      <p:sp>
        <p:nvSpPr>
          <p:cNvPr id="3" name="Content Placeholder 2">
            <a:extLst>
              <a:ext uri="{FF2B5EF4-FFF2-40B4-BE49-F238E27FC236}">
                <a16:creationId xmlns:a16="http://schemas.microsoft.com/office/drawing/2014/main" id="{8F6EFF8C-F857-FF18-382B-5FE4FDF86F6D}"/>
              </a:ext>
            </a:extLst>
          </p:cNvPr>
          <p:cNvSpPr>
            <a:spLocks noGrp="1"/>
          </p:cNvSpPr>
          <p:nvPr>
            <p:ph idx="1"/>
          </p:nvPr>
        </p:nvSpPr>
        <p:spPr/>
        <p:txBody>
          <a:bodyPr vert="horz" lIns="91440" tIns="45720" rIns="91440" bIns="45720" rtlCol="0" anchor="t">
            <a:normAutofit/>
          </a:bodyPr>
          <a:lstStyle/>
          <a:p>
            <a:r>
              <a:rPr lang="en-US" sz="2200">
                <a:latin typeface="Arial"/>
                <a:cs typeface="Arial"/>
              </a:rPr>
              <a:t>"My teacher teams enforce necessary </a:t>
            </a:r>
            <a:r>
              <a:rPr lang="en-US" sz="2200" b="1">
                <a:solidFill>
                  <a:srgbClr val="C00000"/>
                </a:solidFill>
                <a:latin typeface="Arial"/>
                <a:cs typeface="Arial"/>
              </a:rPr>
              <a:t>structures and norms</a:t>
            </a:r>
            <a:r>
              <a:rPr lang="en-US" sz="2200">
                <a:latin typeface="Arial"/>
                <a:cs typeface="Arial"/>
              </a:rPr>
              <a:t> during their meetings."</a:t>
            </a:r>
            <a:endParaRPr lang="en-US" sz="2200"/>
          </a:p>
          <a:p>
            <a:r>
              <a:rPr lang="en-US" sz="2200">
                <a:latin typeface="Arial"/>
                <a:cs typeface="Arial"/>
              </a:rPr>
              <a:t>"My teacher teams explicitly reference the </a:t>
            </a:r>
            <a:r>
              <a:rPr lang="en-US" sz="2200" b="1">
                <a:solidFill>
                  <a:srgbClr val="CC0000"/>
                </a:solidFill>
                <a:latin typeface="Arial"/>
                <a:cs typeface="Arial"/>
              </a:rPr>
              <a:t>4 critical questions</a:t>
            </a:r>
            <a:r>
              <a:rPr lang="en-US" sz="2200">
                <a:latin typeface="Arial"/>
                <a:cs typeface="Arial"/>
              </a:rPr>
              <a:t> during CCC meetings."</a:t>
            </a:r>
          </a:p>
          <a:p>
            <a:r>
              <a:rPr lang="en-US" sz="2200">
                <a:latin typeface="Arial"/>
                <a:cs typeface="Arial"/>
              </a:rPr>
              <a:t>" My teacher teams have a clear understanding of the </a:t>
            </a:r>
            <a:r>
              <a:rPr lang="en-US" sz="2200" b="1">
                <a:solidFill>
                  <a:srgbClr val="CC0000"/>
                </a:solidFill>
                <a:latin typeface="Arial"/>
                <a:cs typeface="Arial"/>
              </a:rPr>
              <a:t>essential standards and pacing expectations</a:t>
            </a:r>
            <a:r>
              <a:rPr lang="en-US" sz="2200">
                <a:latin typeface="Arial"/>
                <a:cs typeface="Arial"/>
              </a:rPr>
              <a:t> for each unit."</a:t>
            </a:r>
            <a:endParaRPr lang="en-US" sz="2200"/>
          </a:p>
        </p:txBody>
      </p:sp>
      <p:pic>
        <p:nvPicPr>
          <p:cNvPr id="5" name="Picture 4">
            <a:extLst>
              <a:ext uri="{FF2B5EF4-FFF2-40B4-BE49-F238E27FC236}">
                <a16:creationId xmlns:a16="http://schemas.microsoft.com/office/drawing/2014/main" id="{BE94290C-113F-5FF0-9457-BFB7FE58A5DB}"/>
              </a:ext>
            </a:extLst>
          </p:cNvPr>
          <p:cNvPicPr>
            <a:picLocks noChangeAspect="1"/>
          </p:cNvPicPr>
          <p:nvPr/>
        </p:nvPicPr>
        <p:blipFill>
          <a:blip r:embed="rId3"/>
          <a:stretch>
            <a:fillRect/>
          </a:stretch>
        </p:blipFill>
        <p:spPr>
          <a:xfrm>
            <a:off x="1920395" y="4476489"/>
            <a:ext cx="8163317" cy="1631515"/>
          </a:xfrm>
          <a:prstGeom prst="rect">
            <a:avLst/>
          </a:prstGeom>
        </p:spPr>
      </p:pic>
    </p:spTree>
    <p:extLst>
      <p:ext uri="{BB962C8B-B14F-4D97-AF65-F5344CB8AC3E}">
        <p14:creationId xmlns:p14="http://schemas.microsoft.com/office/powerpoint/2010/main" val="34274153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430D8-7F28-4FFD-CCA7-0EB43A0627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14DF1C-98FF-410B-8663-721DB34F508D}"/>
              </a:ext>
            </a:extLst>
          </p:cNvPr>
          <p:cNvSpPr>
            <a:spLocks noGrp="1"/>
          </p:cNvSpPr>
          <p:nvPr>
            <p:ph type="title"/>
          </p:nvPr>
        </p:nvSpPr>
        <p:spPr/>
        <p:txBody>
          <a:bodyPr>
            <a:normAutofit fontScale="90000"/>
          </a:bodyPr>
          <a:lstStyle/>
          <a:p>
            <a:r>
              <a:rPr lang="en-US">
                <a:solidFill>
                  <a:schemeClr val="tx1"/>
                </a:solidFill>
              </a:rPr>
              <a:t>High-Quality CFAs and Data</a:t>
            </a:r>
            <a:br>
              <a:rPr lang="en-US"/>
            </a:br>
            <a:endParaRPr lang="en-US"/>
          </a:p>
        </p:txBody>
      </p:sp>
      <p:sp>
        <p:nvSpPr>
          <p:cNvPr id="3" name="Content Placeholder 2">
            <a:extLst>
              <a:ext uri="{FF2B5EF4-FFF2-40B4-BE49-F238E27FC236}">
                <a16:creationId xmlns:a16="http://schemas.microsoft.com/office/drawing/2014/main" id="{DD855974-2033-2F27-19F8-0B6CA67842E8}"/>
              </a:ext>
            </a:extLst>
          </p:cNvPr>
          <p:cNvSpPr>
            <a:spLocks noGrp="1"/>
          </p:cNvSpPr>
          <p:nvPr>
            <p:ph idx="1"/>
          </p:nvPr>
        </p:nvSpPr>
        <p:spPr>
          <a:xfrm>
            <a:off x="753533" y="1507067"/>
            <a:ext cx="10600267" cy="3687341"/>
          </a:xfrm>
        </p:spPr>
        <p:txBody>
          <a:bodyPr vert="horz" lIns="91440" tIns="45720" rIns="91440" bIns="45720" rtlCol="0" anchor="t">
            <a:normAutofit/>
          </a:bodyPr>
          <a:lstStyle/>
          <a:p>
            <a:r>
              <a:rPr lang="en-US" sz="2200" b="1" dirty="0">
                <a:solidFill>
                  <a:srgbClr val="CC0000"/>
                </a:solidFill>
                <a:latin typeface="Aktiv Grotesk"/>
              </a:rPr>
              <a:t>School leaders need to know/see/hear:</a:t>
            </a:r>
          </a:p>
          <a:p>
            <a:pPr lvl="1"/>
            <a:r>
              <a:rPr lang="en-US" sz="2200" b="1" dirty="0">
                <a:latin typeface="Aktiv Grotesk"/>
              </a:rPr>
              <a:t>Identification of students by name</a:t>
            </a:r>
          </a:p>
          <a:p>
            <a:pPr lvl="1"/>
            <a:r>
              <a:rPr lang="en-US" sz="2200" b="1" dirty="0">
                <a:latin typeface="Aktiv Grotesk"/>
              </a:rPr>
              <a:t>Root-cause conversations (not excuses)</a:t>
            </a:r>
          </a:p>
          <a:p>
            <a:pPr lvl="1"/>
            <a:r>
              <a:rPr lang="en-US" sz="2200" b="1" dirty="0">
                <a:latin typeface="Aktiv Grotesk"/>
              </a:rPr>
              <a:t>Are assessments common and standards-aligned?</a:t>
            </a:r>
          </a:p>
          <a:p>
            <a:pPr lvl="1"/>
            <a:r>
              <a:rPr lang="en-US" sz="2200" b="1" dirty="0">
                <a:latin typeface="Aktiv Grotesk"/>
              </a:rPr>
              <a:t>Are they given frequently enough to respond in real time?</a:t>
            </a:r>
          </a:p>
          <a:p>
            <a:r>
              <a:rPr lang="en-US" sz="2200" b="1" dirty="0">
                <a:solidFill>
                  <a:srgbClr val="CC0000"/>
                </a:solidFill>
                <a:latin typeface="Aktiv Grotesk"/>
              </a:rPr>
              <a:t>Monitoring evidence:</a:t>
            </a:r>
          </a:p>
          <a:p>
            <a:pPr lvl="1"/>
            <a:r>
              <a:rPr lang="en-US" sz="2200" b="1" dirty="0">
                <a:latin typeface="Aktiv Grotesk"/>
              </a:rPr>
              <a:t>Same assessment, standards, and scoring</a:t>
            </a:r>
          </a:p>
          <a:p>
            <a:pPr lvl="1"/>
            <a:r>
              <a:rPr lang="en-US" sz="2200" b="1" dirty="0">
                <a:latin typeface="Aktiv Grotesk"/>
              </a:rPr>
              <a:t>Proficiency scales</a:t>
            </a:r>
          </a:p>
          <a:p>
            <a:pPr lvl="1"/>
            <a:r>
              <a:rPr lang="en-US" sz="2200" b="1" dirty="0">
                <a:latin typeface="Aktiv Grotesk"/>
              </a:rPr>
              <a:t>Meeting minutes showing decisions made</a:t>
            </a:r>
          </a:p>
          <a:p>
            <a:pPr marL="457200" lvl="1" indent="0">
              <a:buNone/>
            </a:pPr>
            <a:endParaRPr lang="en-US" b="1" dirty="0"/>
          </a:p>
          <a:p>
            <a:pPr marL="457200" lvl="1" indent="0">
              <a:buNone/>
            </a:pPr>
            <a:endParaRPr lang="en-US" dirty="0"/>
          </a:p>
        </p:txBody>
      </p:sp>
    </p:spTree>
    <p:extLst>
      <p:ext uri="{BB962C8B-B14F-4D97-AF65-F5344CB8AC3E}">
        <p14:creationId xmlns:p14="http://schemas.microsoft.com/office/powerpoint/2010/main" val="1101918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6AF28-6B00-A8E1-4693-2A1A21F482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E6A3DD-1969-2655-0B02-4635FB87E1D0}"/>
              </a:ext>
            </a:extLst>
          </p:cNvPr>
          <p:cNvSpPr>
            <a:spLocks noGrp="1"/>
          </p:cNvSpPr>
          <p:nvPr>
            <p:ph type="title"/>
          </p:nvPr>
        </p:nvSpPr>
        <p:spPr/>
        <p:txBody>
          <a:bodyPr>
            <a:normAutofit fontScale="90000"/>
          </a:bodyPr>
          <a:lstStyle/>
          <a:p>
            <a:r>
              <a:rPr lang="en-US">
                <a:solidFill>
                  <a:schemeClr val="tx1"/>
                </a:solidFill>
              </a:rPr>
              <a:t>Systematic Intervention &amp; Enrichment</a:t>
            </a:r>
            <a:br>
              <a:rPr lang="en-US"/>
            </a:br>
            <a:endParaRPr lang="en-US"/>
          </a:p>
        </p:txBody>
      </p:sp>
      <p:sp>
        <p:nvSpPr>
          <p:cNvPr id="3" name="Content Placeholder 2">
            <a:extLst>
              <a:ext uri="{FF2B5EF4-FFF2-40B4-BE49-F238E27FC236}">
                <a16:creationId xmlns:a16="http://schemas.microsoft.com/office/drawing/2014/main" id="{ED9C90D3-90E2-4903-F10B-7C6F68B7D0A4}"/>
              </a:ext>
            </a:extLst>
          </p:cNvPr>
          <p:cNvSpPr>
            <a:spLocks noGrp="1"/>
          </p:cNvSpPr>
          <p:nvPr>
            <p:ph idx="1"/>
          </p:nvPr>
        </p:nvSpPr>
        <p:spPr>
          <a:xfrm>
            <a:off x="753533" y="1507067"/>
            <a:ext cx="10600267" cy="3687341"/>
          </a:xfrm>
        </p:spPr>
        <p:txBody>
          <a:bodyPr vert="horz" lIns="91440" tIns="45720" rIns="91440" bIns="45720" rtlCol="0" anchor="t">
            <a:normAutofit/>
          </a:bodyPr>
          <a:lstStyle/>
          <a:p>
            <a:r>
              <a:rPr lang="en-US" sz="2200" b="1" dirty="0">
                <a:solidFill>
                  <a:srgbClr val="CC0000"/>
                </a:solidFill>
                <a:latin typeface="Aktiv Grotesk"/>
              </a:rPr>
              <a:t>School leaders need to know/see/hear:</a:t>
            </a:r>
          </a:p>
          <a:p>
            <a:pPr lvl="1"/>
            <a:r>
              <a:rPr lang="en-US" sz="2200" b="1" dirty="0">
                <a:latin typeface="Aktiv Grotesk"/>
              </a:rPr>
              <a:t>Intervention time exists in the schedule</a:t>
            </a:r>
          </a:p>
          <a:p>
            <a:pPr lvl="1"/>
            <a:r>
              <a:rPr lang="en-US" sz="2200" b="1" dirty="0">
                <a:latin typeface="Aktiv Grotesk"/>
              </a:rPr>
              <a:t>Students are placed intentionally</a:t>
            </a:r>
          </a:p>
          <a:p>
            <a:pPr lvl="1"/>
            <a:r>
              <a:rPr lang="en-US" sz="2200" b="1" dirty="0">
                <a:latin typeface="Aktiv Grotesk"/>
              </a:rPr>
              <a:t>Progress is monitored regularly</a:t>
            </a:r>
          </a:p>
          <a:p>
            <a:r>
              <a:rPr lang="en-US" sz="2200" b="1" dirty="0">
                <a:solidFill>
                  <a:srgbClr val="CC0000"/>
                </a:solidFill>
                <a:latin typeface="Aktiv Grotesk"/>
              </a:rPr>
              <a:t>Monitoring evidence:</a:t>
            </a:r>
          </a:p>
          <a:p>
            <a:pPr lvl="1"/>
            <a:r>
              <a:rPr lang="en-US" sz="2200" b="1" dirty="0">
                <a:latin typeface="Aktiv Grotesk"/>
              </a:rPr>
              <a:t>Intervention rosters</a:t>
            </a:r>
          </a:p>
          <a:p>
            <a:pPr lvl="1"/>
            <a:r>
              <a:rPr lang="en-US" sz="2200" b="1" dirty="0">
                <a:latin typeface="Aktiv Grotesk"/>
              </a:rPr>
              <a:t>Entry/exit criteria</a:t>
            </a:r>
          </a:p>
          <a:p>
            <a:pPr lvl="1"/>
            <a:r>
              <a:rPr lang="en-US" sz="2200" b="1" dirty="0">
                <a:latin typeface="Aktiv Grotesk"/>
              </a:rPr>
              <a:t>Evidence that interventions change when they don’t work </a:t>
            </a:r>
          </a:p>
          <a:p>
            <a:pPr marL="457200" lvl="1" indent="0">
              <a:buNone/>
            </a:pPr>
            <a:endParaRPr lang="en-US" b="1" dirty="0"/>
          </a:p>
          <a:p>
            <a:pPr marL="457200" lvl="1" indent="0">
              <a:buNone/>
            </a:pPr>
            <a:endParaRPr lang="en-US" dirty="0"/>
          </a:p>
        </p:txBody>
      </p:sp>
    </p:spTree>
    <p:extLst>
      <p:ext uri="{BB962C8B-B14F-4D97-AF65-F5344CB8AC3E}">
        <p14:creationId xmlns:p14="http://schemas.microsoft.com/office/powerpoint/2010/main" val="821001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ED694-D3AF-C1E5-0D26-A08542282E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6DF75A-E8AE-2BDC-0E67-E3CB81319C24}"/>
              </a:ext>
            </a:extLst>
          </p:cNvPr>
          <p:cNvSpPr>
            <a:spLocks noGrp="1"/>
          </p:cNvSpPr>
          <p:nvPr>
            <p:ph type="title"/>
          </p:nvPr>
        </p:nvSpPr>
        <p:spPr/>
        <p:txBody>
          <a:bodyPr>
            <a:normAutofit fontScale="90000"/>
          </a:bodyPr>
          <a:lstStyle/>
          <a:p>
            <a:r>
              <a:rPr lang="en-US">
                <a:solidFill>
                  <a:schemeClr val="tx1"/>
                </a:solidFill>
              </a:rPr>
              <a:t>Instructional Alignment Across All Classrooms</a:t>
            </a:r>
            <a:br>
              <a:rPr lang="en-US"/>
            </a:br>
            <a:endParaRPr lang="en-US"/>
          </a:p>
        </p:txBody>
      </p:sp>
      <p:sp>
        <p:nvSpPr>
          <p:cNvPr id="3" name="Content Placeholder 2">
            <a:extLst>
              <a:ext uri="{FF2B5EF4-FFF2-40B4-BE49-F238E27FC236}">
                <a16:creationId xmlns:a16="http://schemas.microsoft.com/office/drawing/2014/main" id="{C9A0D2D6-8C3D-B850-FED4-7AD4BEA6F7AD}"/>
              </a:ext>
            </a:extLst>
          </p:cNvPr>
          <p:cNvSpPr>
            <a:spLocks noGrp="1"/>
          </p:cNvSpPr>
          <p:nvPr>
            <p:ph idx="1"/>
          </p:nvPr>
        </p:nvSpPr>
        <p:spPr>
          <a:xfrm>
            <a:off x="753533" y="1507067"/>
            <a:ext cx="10600267" cy="3687341"/>
          </a:xfrm>
        </p:spPr>
        <p:txBody>
          <a:bodyPr vert="horz" lIns="91440" tIns="45720" rIns="91440" bIns="45720" rtlCol="0" anchor="t">
            <a:normAutofit/>
          </a:bodyPr>
          <a:lstStyle/>
          <a:p>
            <a:r>
              <a:rPr lang="en-US" sz="2200" b="1" dirty="0">
                <a:solidFill>
                  <a:srgbClr val="CC0000"/>
                </a:solidFill>
                <a:latin typeface="Aktiv Grotesk"/>
              </a:rPr>
              <a:t>School leaders need to know/see/hear:</a:t>
            </a:r>
          </a:p>
          <a:p>
            <a:pPr lvl="1"/>
            <a:r>
              <a:rPr lang="en-US" sz="2200" b="1" dirty="0">
                <a:latin typeface="Aktiv Grotesk"/>
              </a:rPr>
              <a:t>Consistent learning targets</a:t>
            </a:r>
          </a:p>
          <a:p>
            <a:pPr lvl="1"/>
            <a:r>
              <a:rPr lang="en-US" sz="2200" b="1" dirty="0">
                <a:latin typeface="Aktiv Grotesk"/>
              </a:rPr>
              <a:t>Shared instructional strategies</a:t>
            </a:r>
          </a:p>
          <a:p>
            <a:pPr lvl="1"/>
            <a:r>
              <a:rPr lang="en-US" sz="2200" b="1" dirty="0">
                <a:latin typeface="Aktiv Grotesk"/>
              </a:rPr>
              <a:t>Common vocabulary and success criteria</a:t>
            </a:r>
          </a:p>
          <a:p>
            <a:r>
              <a:rPr lang="en-US" sz="2200" b="1" dirty="0">
                <a:solidFill>
                  <a:srgbClr val="CC0000"/>
                </a:solidFill>
                <a:latin typeface="Aktiv Grotesk"/>
              </a:rPr>
              <a:t>Monitoring evidence:</a:t>
            </a:r>
          </a:p>
          <a:p>
            <a:pPr lvl="1"/>
            <a:r>
              <a:rPr lang="en-US" sz="2200" b="1" dirty="0">
                <a:latin typeface="Aktiv Grotesk"/>
              </a:rPr>
              <a:t>Walkthrough alignments across same course or CCC (Ex: all 8</a:t>
            </a:r>
            <a:r>
              <a:rPr lang="en-US" sz="2200" b="1" baseline="30000" dirty="0">
                <a:latin typeface="Aktiv Grotesk"/>
              </a:rPr>
              <a:t>th</a:t>
            </a:r>
            <a:r>
              <a:rPr lang="en-US" sz="2200" b="1" dirty="0">
                <a:latin typeface="Aktiv Grotesk"/>
              </a:rPr>
              <a:t> grade math classes)</a:t>
            </a:r>
          </a:p>
          <a:p>
            <a:pPr lvl="1"/>
            <a:r>
              <a:rPr lang="en-US" sz="2200" b="1" dirty="0">
                <a:latin typeface="Aktiv Grotesk"/>
              </a:rPr>
              <a:t>Students able to articulate learning targets</a:t>
            </a:r>
          </a:p>
          <a:p>
            <a:pPr marL="457200" lvl="1" indent="0">
              <a:buNone/>
            </a:pPr>
            <a:endParaRPr lang="en-US" b="1" dirty="0"/>
          </a:p>
          <a:p>
            <a:pPr marL="457200" lvl="1" indent="0">
              <a:buNone/>
            </a:pPr>
            <a:endParaRPr lang="en-US" b="1" dirty="0"/>
          </a:p>
          <a:p>
            <a:pPr marL="457200" lvl="1" indent="0">
              <a:buNone/>
            </a:pPr>
            <a:endParaRPr lang="en-US" dirty="0"/>
          </a:p>
        </p:txBody>
      </p:sp>
    </p:spTree>
    <p:extLst>
      <p:ext uri="{BB962C8B-B14F-4D97-AF65-F5344CB8AC3E}">
        <p14:creationId xmlns:p14="http://schemas.microsoft.com/office/powerpoint/2010/main" val="660256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8C840-38BF-0D66-49DB-86C4BAB817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3BC858-1D60-99B2-4A27-8411188FE221}"/>
              </a:ext>
            </a:extLst>
          </p:cNvPr>
          <p:cNvSpPr>
            <a:spLocks noGrp="1"/>
          </p:cNvSpPr>
          <p:nvPr>
            <p:ph type="title"/>
          </p:nvPr>
        </p:nvSpPr>
        <p:spPr>
          <a:xfrm>
            <a:off x="93133" y="395514"/>
            <a:ext cx="12453408" cy="740229"/>
          </a:xfrm>
        </p:spPr>
        <p:txBody>
          <a:bodyPr>
            <a:normAutofit fontScale="90000"/>
          </a:bodyPr>
          <a:lstStyle/>
          <a:p>
            <a:r>
              <a:rPr lang="en-US" sz="4000">
                <a:solidFill>
                  <a:schemeClr val="tx1"/>
                </a:solidFill>
                <a:latin typeface="TradeGothic LT CondEighteen"/>
              </a:rPr>
              <a:t>Collective Responsibility  (Not “my kids” vs. “Your Kids”)</a:t>
            </a:r>
            <a:br>
              <a:rPr lang="en-US"/>
            </a:br>
            <a:endParaRPr lang="en-US"/>
          </a:p>
        </p:txBody>
      </p:sp>
      <p:sp>
        <p:nvSpPr>
          <p:cNvPr id="3" name="Content Placeholder 2">
            <a:extLst>
              <a:ext uri="{FF2B5EF4-FFF2-40B4-BE49-F238E27FC236}">
                <a16:creationId xmlns:a16="http://schemas.microsoft.com/office/drawing/2014/main" id="{335B7641-1F25-7770-8C3F-F895662DF4C5}"/>
              </a:ext>
            </a:extLst>
          </p:cNvPr>
          <p:cNvSpPr>
            <a:spLocks noGrp="1"/>
          </p:cNvSpPr>
          <p:nvPr>
            <p:ph idx="1"/>
          </p:nvPr>
        </p:nvSpPr>
        <p:spPr>
          <a:xfrm>
            <a:off x="753533" y="1507067"/>
            <a:ext cx="10600267" cy="3687341"/>
          </a:xfrm>
        </p:spPr>
        <p:txBody>
          <a:bodyPr vert="horz" lIns="91440" tIns="45720" rIns="91440" bIns="45720" rtlCol="0" anchor="t">
            <a:normAutofit/>
          </a:bodyPr>
          <a:lstStyle/>
          <a:p>
            <a:r>
              <a:rPr lang="en-US" sz="2200" b="1" dirty="0">
                <a:solidFill>
                  <a:srgbClr val="CC0000"/>
                </a:solidFill>
                <a:latin typeface="Aktiv Grotesk"/>
              </a:rPr>
              <a:t>School leaders need to know/see/hear:</a:t>
            </a:r>
          </a:p>
          <a:p>
            <a:pPr lvl="1"/>
            <a:r>
              <a:rPr lang="en-US" sz="2200" b="1" dirty="0">
                <a:latin typeface="Aktiv Grotesk"/>
              </a:rPr>
              <a:t>All students belong to the team</a:t>
            </a:r>
          </a:p>
          <a:p>
            <a:pPr lvl="1"/>
            <a:r>
              <a:rPr lang="en-US" sz="2200" b="1" dirty="0">
                <a:latin typeface="Aktiv Grotesk"/>
              </a:rPr>
              <a:t>Results are shared</a:t>
            </a:r>
          </a:p>
          <a:p>
            <a:pPr lvl="1"/>
            <a:r>
              <a:rPr lang="en-US" sz="2200" b="1" dirty="0">
                <a:latin typeface="Aktiv Grotesk"/>
              </a:rPr>
              <a:t>Support is collective </a:t>
            </a:r>
          </a:p>
          <a:p>
            <a:r>
              <a:rPr lang="en-US" sz="2200" b="1" dirty="0">
                <a:solidFill>
                  <a:srgbClr val="CC0000"/>
                </a:solidFill>
                <a:latin typeface="Aktiv Grotesk"/>
              </a:rPr>
              <a:t>Monitoring evidence:</a:t>
            </a:r>
          </a:p>
          <a:p>
            <a:pPr lvl="1"/>
            <a:r>
              <a:rPr lang="en-US" sz="2200" b="1" dirty="0">
                <a:latin typeface="Aktiv Grotesk"/>
              </a:rPr>
              <a:t>Teams speak in “our students” language</a:t>
            </a:r>
          </a:p>
          <a:p>
            <a:pPr lvl="1"/>
            <a:r>
              <a:rPr lang="en-US" sz="2200" b="1" dirty="0">
                <a:latin typeface="Aktiv Grotesk"/>
              </a:rPr>
              <a:t>Shared ownership of struggling learners</a:t>
            </a:r>
          </a:p>
          <a:p>
            <a:pPr lvl="1"/>
            <a:r>
              <a:rPr lang="en-US" sz="2200" b="1" dirty="0">
                <a:latin typeface="Aktiv Grotesk"/>
              </a:rPr>
              <a:t>Teachers volunteering strategies, not guarding them </a:t>
            </a:r>
          </a:p>
          <a:p>
            <a:pPr marL="457200" lvl="1" indent="0">
              <a:buNone/>
            </a:pPr>
            <a:endParaRPr lang="en-US" b="1" dirty="0"/>
          </a:p>
          <a:p>
            <a:pPr marL="457200" lvl="1" indent="0">
              <a:buNone/>
            </a:pPr>
            <a:endParaRPr lang="en-US" b="1" dirty="0"/>
          </a:p>
          <a:p>
            <a:pPr marL="457200" lvl="1" indent="0">
              <a:buNone/>
            </a:pPr>
            <a:endParaRPr lang="en-US" dirty="0"/>
          </a:p>
        </p:txBody>
      </p:sp>
    </p:spTree>
    <p:extLst>
      <p:ext uri="{BB962C8B-B14F-4D97-AF65-F5344CB8AC3E}">
        <p14:creationId xmlns:p14="http://schemas.microsoft.com/office/powerpoint/2010/main" val="21993591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37F5E-4936-7299-3678-FAA6AE990B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1BDD86-6A79-21B4-FF44-7E7D75A242E8}"/>
              </a:ext>
            </a:extLst>
          </p:cNvPr>
          <p:cNvSpPr>
            <a:spLocks noGrp="1"/>
          </p:cNvSpPr>
          <p:nvPr>
            <p:ph type="title"/>
          </p:nvPr>
        </p:nvSpPr>
        <p:spPr>
          <a:xfrm>
            <a:off x="838200" y="499550"/>
            <a:ext cx="10515600" cy="740229"/>
          </a:xfrm>
        </p:spPr>
        <p:txBody>
          <a:bodyPr/>
          <a:lstStyle/>
          <a:p>
            <a:r>
              <a:rPr lang="en-US">
                <a:latin typeface="TradeGothic LT CondEighteen"/>
              </a:rPr>
              <a:t>Pulse Check Table Talk Activity</a:t>
            </a:r>
            <a:endParaRPr lang="en-US"/>
          </a:p>
        </p:txBody>
      </p:sp>
      <p:sp>
        <p:nvSpPr>
          <p:cNvPr id="3" name="Content Placeholder 2">
            <a:extLst>
              <a:ext uri="{FF2B5EF4-FFF2-40B4-BE49-F238E27FC236}">
                <a16:creationId xmlns:a16="http://schemas.microsoft.com/office/drawing/2014/main" id="{C1446B19-D125-74ED-EDF3-9052F8AD7FAB}"/>
              </a:ext>
            </a:extLst>
          </p:cNvPr>
          <p:cNvSpPr>
            <a:spLocks noGrp="1"/>
          </p:cNvSpPr>
          <p:nvPr>
            <p:ph idx="1"/>
          </p:nvPr>
        </p:nvSpPr>
        <p:spPr>
          <a:xfrm>
            <a:off x="838200" y="1397399"/>
            <a:ext cx="10515600" cy="4615542"/>
          </a:xfrm>
        </p:spPr>
        <p:txBody>
          <a:bodyPr vert="horz" lIns="91440" tIns="45720" rIns="91440" bIns="45720" rtlCol="0" anchor="t">
            <a:normAutofit/>
          </a:bodyPr>
          <a:lstStyle/>
          <a:p>
            <a:r>
              <a:rPr lang="en-US" sz="2200">
                <a:latin typeface="Arial"/>
                <a:cs typeface="Arial"/>
              </a:rPr>
              <a:t>"My teacher teams are effectively using </a:t>
            </a:r>
            <a:r>
              <a:rPr lang="en-US" sz="2200" b="1">
                <a:solidFill>
                  <a:srgbClr val="C00000"/>
                </a:solidFill>
                <a:latin typeface="Arial"/>
                <a:cs typeface="Arial"/>
              </a:rPr>
              <a:t>CFAs</a:t>
            </a:r>
            <a:r>
              <a:rPr lang="en-US" sz="2200">
                <a:latin typeface="Arial"/>
                <a:cs typeface="Arial"/>
              </a:rPr>
              <a:t> and </a:t>
            </a:r>
            <a:r>
              <a:rPr lang="en-US" sz="2200" b="1">
                <a:solidFill>
                  <a:srgbClr val="C00000"/>
                </a:solidFill>
                <a:latin typeface="Arial"/>
                <a:cs typeface="Arial"/>
              </a:rPr>
              <a:t>individual student data."</a:t>
            </a:r>
          </a:p>
          <a:p>
            <a:r>
              <a:rPr lang="en-US" sz="2200">
                <a:latin typeface="Arial"/>
                <a:cs typeface="Arial"/>
              </a:rPr>
              <a:t>"Students are </a:t>
            </a:r>
            <a:r>
              <a:rPr lang="en-US" sz="2200" b="1">
                <a:solidFill>
                  <a:srgbClr val="C00000"/>
                </a:solidFill>
                <a:latin typeface="Arial"/>
                <a:cs typeface="Arial"/>
              </a:rPr>
              <a:t>intentionally placed</a:t>
            </a:r>
            <a:r>
              <a:rPr lang="en-US" sz="2200">
                <a:latin typeface="Arial"/>
                <a:cs typeface="Arial"/>
              </a:rPr>
              <a:t> within intervention groups scheduled during the regular school day."</a:t>
            </a:r>
          </a:p>
          <a:p>
            <a:r>
              <a:rPr lang="en-US" sz="2200">
                <a:latin typeface="Arial"/>
                <a:cs typeface="Arial"/>
              </a:rPr>
              <a:t>"Teachers consistently use identical learning targets, </a:t>
            </a:r>
            <a:r>
              <a:rPr lang="en-US" sz="2200" b="1">
                <a:solidFill>
                  <a:srgbClr val="C00000"/>
                </a:solidFill>
                <a:latin typeface="Arial"/>
                <a:cs typeface="Arial"/>
              </a:rPr>
              <a:t>success criteria,</a:t>
            </a:r>
            <a:r>
              <a:rPr lang="en-US" sz="2200">
                <a:latin typeface="Arial"/>
                <a:cs typeface="Arial"/>
              </a:rPr>
              <a:t> and common vocabulary. "</a:t>
            </a:r>
          </a:p>
          <a:p>
            <a:r>
              <a:rPr lang="en-US" sz="2200">
                <a:latin typeface="Arial"/>
                <a:cs typeface="Arial"/>
              </a:rPr>
              <a:t>"We have a culture of </a:t>
            </a:r>
            <a:r>
              <a:rPr lang="en-US" sz="2200" b="1">
                <a:solidFill>
                  <a:srgbClr val="C00000"/>
                </a:solidFill>
                <a:latin typeface="Arial"/>
                <a:cs typeface="Arial"/>
              </a:rPr>
              <a:t>"our students."</a:t>
            </a:r>
          </a:p>
        </p:txBody>
      </p:sp>
      <p:pic>
        <p:nvPicPr>
          <p:cNvPr id="5" name="Picture 4">
            <a:extLst>
              <a:ext uri="{FF2B5EF4-FFF2-40B4-BE49-F238E27FC236}">
                <a16:creationId xmlns:a16="http://schemas.microsoft.com/office/drawing/2014/main" id="{F2C8CFAA-1BFD-F515-1426-A730860D93C4}"/>
              </a:ext>
            </a:extLst>
          </p:cNvPr>
          <p:cNvPicPr>
            <a:picLocks noChangeAspect="1"/>
          </p:cNvPicPr>
          <p:nvPr/>
        </p:nvPicPr>
        <p:blipFill>
          <a:blip r:embed="rId3"/>
          <a:stretch>
            <a:fillRect/>
          </a:stretch>
        </p:blipFill>
        <p:spPr>
          <a:xfrm>
            <a:off x="2374463" y="4565215"/>
            <a:ext cx="7709249" cy="1542789"/>
          </a:xfrm>
          <a:prstGeom prst="rect">
            <a:avLst/>
          </a:prstGeom>
        </p:spPr>
      </p:pic>
    </p:spTree>
    <p:extLst>
      <p:ext uri="{BB962C8B-B14F-4D97-AF65-F5344CB8AC3E}">
        <p14:creationId xmlns:p14="http://schemas.microsoft.com/office/powerpoint/2010/main" val="9445970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430AF-40B9-226A-B5FC-89A1844DE2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F0F05A-2AD9-C2FE-C13A-1B0F3E91D3E3}"/>
              </a:ext>
            </a:extLst>
          </p:cNvPr>
          <p:cNvSpPr>
            <a:spLocks noGrp="1"/>
          </p:cNvSpPr>
          <p:nvPr>
            <p:ph type="title"/>
          </p:nvPr>
        </p:nvSpPr>
        <p:spPr>
          <a:xfrm>
            <a:off x="838200" y="598714"/>
            <a:ext cx="3838575" cy="2978604"/>
          </a:xfrm>
        </p:spPr>
        <p:txBody>
          <a:bodyPr>
            <a:normAutofit/>
          </a:bodyPr>
          <a:lstStyle/>
          <a:p>
            <a:r>
              <a:rPr lang="en-US">
                <a:latin typeface="TradeGothic LT CondEighteen"/>
              </a:rPr>
              <a:t>Next Steps: CCC Foundations Audit</a:t>
            </a:r>
          </a:p>
        </p:txBody>
      </p:sp>
      <p:pic>
        <p:nvPicPr>
          <p:cNvPr id="4" name="Picture 3">
            <a:extLst>
              <a:ext uri="{FF2B5EF4-FFF2-40B4-BE49-F238E27FC236}">
                <a16:creationId xmlns:a16="http://schemas.microsoft.com/office/drawing/2014/main" id="{EDEAED87-4849-C201-3B07-1C2DB3512330}"/>
              </a:ext>
            </a:extLst>
          </p:cNvPr>
          <p:cNvPicPr>
            <a:picLocks noChangeAspect="1"/>
          </p:cNvPicPr>
          <p:nvPr/>
        </p:nvPicPr>
        <p:blipFill>
          <a:blip r:embed="rId3"/>
          <a:stretch>
            <a:fillRect/>
          </a:stretch>
        </p:blipFill>
        <p:spPr>
          <a:xfrm>
            <a:off x="5442417" y="76200"/>
            <a:ext cx="5040966" cy="6553200"/>
          </a:xfrm>
          <a:prstGeom prst="rect">
            <a:avLst/>
          </a:prstGeom>
        </p:spPr>
      </p:pic>
    </p:spTree>
    <p:extLst>
      <p:ext uri="{BB962C8B-B14F-4D97-AF65-F5344CB8AC3E}">
        <p14:creationId xmlns:p14="http://schemas.microsoft.com/office/powerpoint/2010/main" val="27476511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FD7C6-14B0-9DEA-FF5A-8022BCDEA8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2A231D-23AD-8F8C-881E-CD19D2746686}"/>
              </a:ext>
            </a:extLst>
          </p:cNvPr>
          <p:cNvSpPr>
            <a:spLocks noGrp="1"/>
          </p:cNvSpPr>
          <p:nvPr>
            <p:ph type="title"/>
          </p:nvPr>
        </p:nvSpPr>
        <p:spPr/>
        <p:txBody>
          <a:bodyPr>
            <a:normAutofit fontScale="90000"/>
          </a:bodyPr>
          <a:lstStyle/>
          <a:p>
            <a:r>
              <a:rPr lang="en-US">
                <a:solidFill>
                  <a:schemeClr val="tx1"/>
                </a:solidFill>
                <a:latin typeface="TradeGothic LT CondEighteen"/>
              </a:rPr>
              <a:t>Summary</a:t>
            </a:r>
            <a:br>
              <a:rPr lang="en-US"/>
            </a:br>
            <a:endParaRPr lang="en-US"/>
          </a:p>
        </p:txBody>
      </p:sp>
      <p:sp>
        <p:nvSpPr>
          <p:cNvPr id="3" name="Content Placeholder 2">
            <a:extLst>
              <a:ext uri="{FF2B5EF4-FFF2-40B4-BE49-F238E27FC236}">
                <a16:creationId xmlns:a16="http://schemas.microsoft.com/office/drawing/2014/main" id="{E35A94B8-FF72-A061-5641-EACEB87E6A50}"/>
              </a:ext>
            </a:extLst>
          </p:cNvPr>
          <p:cNvSpPr>
            <a:spLocks noGrp="1"/>
          </p:cNvSpPr>
          <p:nvPr>
            <p:ph idx="1"/>
          </p:nvPr>
        </p:nvSpPr>
        <p:spPr>
          <a:xfrm>
            <a:off x="753533" y="1507067"/>
            <a:ext cx="10600267" cy="3687341"/>
          </a:xfrm>
        </p:spPr>
        <p:txBody>
          <a:bodyPr vert="horz" lIns="91440" tIns="45720" rIns="91440" bIns="45720" rtlCol="0" anchor="t">
            <a:normAutofit/>
          </a:bodyPr>
          <a:lstStyle/>
          <a:p>
            <a:r>
              <a:rPr lang="en-US" sz="2200" b="1">
                <a:solidFill>
                  <a:srgbClr val="CC0000"/>
                </a:solidFill>
                <a:latin typeface="Aptos"/>
              </a:rPr>
              <a:t>The CCC Process Creates Clarity and Consistency</a:t>
            </a:r>
          </a:p>
          <a:p>
            <a:pPr marL="457200" lvl="1" indent="0">
              <a:buNone/>
            </a:pPr>
            <a:r>
              <a:rPr lang="en-US" sz="2200" b="1">
                <a:latin typeface="Aptos"/>
              </a:rPr>
              <a:t>It ensures alignment across teams, fosters collaboration, and keeps everyone focused on improving student outcomes.</a:t>
            </a:r>
          </a:p>
          <a:p>
            <a:r>
              <a:rPr lang="en-US" sz="2200" b="1">
                <a:solidFill>
                  <a:srgbClr val="CC0000"/>
                </a:solidFill>
                <a:latin typeface="Aptos"/>
              </a:rPr>
              <a:t>Balance Tight and Loose Leadership</a:t>
            </a:r>
          </a:p>
          <a:p>
            <a:pPr marL="457200" lvl="1" indent="0">
              <a:buNone/>
            </a:pPr>
            <a:r>
              <a:rPr lang="en-US" sz="2200" b="1">
                <a:latin typeface="Aptos"/>
              </a:rPr>
              <a:t>Be tight on non-negotiables that drive instructional excellence and student success, while allowing flexibility for teacher creativity and professional judgement.</a:t>
            </a:r>
          </a:p>
          <a:p>
            <a:pPr>
              <a:buFont typeface="Arial"/>
              <a:buChar char="•"/>
            </a:pPr>
            <a:r>
              <a:rPr lang="en-US" sz="2200" b="1">
                <a:solidFill>
                  <a:srgbClr val="CC0000"/>
                </a:solidFill>
                <a:latin typeface="Aptos"/>
                <a:cs typeface="Arial"/>
              </a:rPr>
              <a:t>Monitor Non-Negotiables with Intentionality</a:t>
            </a:r>
          </a:p>
          <a:p>
            <a:pPr marL="457200" lvl="1" indent="0">
              <a:buNone/>
            </a:pPr>
            <a:r>
              <a:rPr lang="en-US" sz="2200" b="1">
                <a:solidFill>
                  <a:srgbClr val="000000"/>
                </a:solidFill>
                <a:latin typeface="Aptos"/>
                <a:cs typeface="Arial"/>
              </a:rPr>
              <a:t>Consistent monitoring reinforces priorities, supports accountability, and ensures progress towards the common goal: student success.</a:t>
            </a:r>
          </a:p>
          <a:p>
            <a:pPr>
              <a:buFont typeface="Arial"/>
              <a:buChar char="•"/>
            </a:pPr>
            <a:endParaRPr lang="en-US" sz="2200" b="1">
              <a:solidFill>
                <a:srgbClr val="CC0000"/>
              </a:solidFill>
              <a:latin typeface="Arial"/>
              <a:cs typeface="Arial"/>
            </a:endParaRPr>
          </a:p>
          <a:p>
            <a:pPr marL="457200" lvl="1" indent="0">
              <a:buNone/>
            </a:pPr>
            <a:endParaRPr lang="en-US" b="1">
              <a:solidFill>
                <a:srgbClr val="000000"/>
              </a:solidFill>
              <a:cs typeface="Arial"/>
            </a:endParaRPr>
          </a:p>
          <a:p>
            <a:pPr marL="457200" lvl="1" indent="0">
              <a:buNone/>
            </a:pPr>
            <a:endParaRPr lang="en-US"/>
          </a:p>
        </p:txBody>
      </p:sp>
    </p:spTree>
    <p:extLst>
      <p:ext uri="{BB962C8B-B14F-4D97-AF65-F5344CB8AC3E}">
        <p14:creationId xmlns:p14="http://schemas.microsoft.com/office/powerpoint/2010/main" val="2533923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242155-A4DD-B451-B34A-0F9743DA0785}"/>
              </a:ext>
            </a:extLst>
          </p:cNvPr>
          <p:cNvSpPr txBox="1"/>
          <p:nvPr/>
        </p:nvSpPr>
        <p:spPr>
          <a:xfrm>
            <a:off x="219456" y="317575"/>
            <a:ext cx="11823192" cy="1754326"/>
          </a:xfrm>
          <a:prstGeom prst="rect">
            <a:avLst/>
          </a:prstGeom>
          <a:noFill/>
        </p:spPr>
        <p:txBody>
          <a:bodyPr wrap="square" lIns="91440" tIns="45720" rIns="91440" bIns="45720" anchor="t">
            <a:spAutoFit/>
          </a:bodyPr>
          <a:lstStyle/>
          <a:p>
            <a:pPr marL="0" indent="0">
              <a:buNone/>
            </a:pPr>
            <a:r>
              <a:rPr lang="en-US" sz="3600" b="1" dirty="0">
                <a:solidFill>
                  <a:srgbClr val="CD0000"/>
                </a:solidFill>
              </a:rPr>
              <a:t>Activity: Leadership Reality Check</a:t>
            </a:r>
          </a:p>
          <a:p>
            <a:pPr marL="571500" indent="-571500">
              <a:buFont typeface="Arial" panose="020B0604020202020204" pitchFamily="34" charset="0"/>
              <a:buChar char="•"/>
            </a:pPr>
            <a:r>
              <a:rPr lang="en-US" sz="2400" dirty="0"/>
              <a:t>Look through the 2 categories below and how they relate to your duties and responsibilities as a school leader. </a:t>
            </a:r>
          </a:p>
          <a:p>
            <a:pPr marL="571500" indent="-571500">
              <a:buFont typeface="Arial" panose="020B0604020202020204" pitchFamily="34" charset="0"/>
              <a:buChar char="•"/>
            </a:pPr>
            <a:r>
              <a:rPr lang="en-US" sz="2400" dirty="0"/>
              <a:t>Where do you spend the bulk of your time?</a:t>
            </a:r>
          </a:p>
        </p:txBody>
      </p:sp>
      <p:graphicFrame>
        <p:nvGraphicFramePr>
          <p:cNvPr id="2" name="Table 1">
            <a:extLst>
              <a:ext uri="{FF2B5EF4-FFF2-40B4-BE49-F238E27FC236}">
                <a16:creationId xmlns:a16="http://schemas.microsoft.com/office/drawing/2014/main" id="{EED9F3A8-7731-D792-AFBA-BC4EF956B1C6}"/>
              </a:ext>
            </a:extLst>
          </p:cNvPr>
          <p:cNvGraphicFramePr>
            <a:graphicFrameLocks noGrp="1"/>
          </p:cNvGraphicFramePr>
          <p:nvPr>
            <p:extLst>
              <p:ext uri="{D42A27DB-BD31-4B8C-83A1-F6EECF244321}">
                <p14:modId xmlns:p14="http://schemas.microsoft.com/office/powerpoint/2010/main" val="1721827210"/>
              </p:ext>
            </p:extLst>
          </p:nvPr>
        </p:nvGraphicFramePr>
        <p:xfrm>
          <a:off x="2242312" y="2136986"/>
          <a:ext cx="8128000" cy="40792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878196496"/>
                    </a:ext>
                  </a:extLst>
                </a:gridCol>
                <a:gridCol w="4064000">
                  <a:extLst>
                    <a:ext uri="{9D8B030D-6E8A-4147-A177-3AD203B41FA5}">
                      <a16:colId xmlns:a16="http://schemas.microsoft.com/office/drawing/2014/main" val="1916061214"/>
                    </a:ext>
                  </a:extLst>
                </a:gridCol>
              </a:tblGrid>
              <a:tr h="370840">
                <a:tc>
                  <a:txBody>
                    <a:bodyPr/>
                    <a:lstStyle/>
                    <a:p>
                      <a:r>
                        <a:rPr lang="en-US"/>
                        <a:t>Operational Items</a:t>
                      </a:r>
                    </a:p>
                  </a:txBody>
                  <a:tcPr/>
                </a:tc>
                <a:tc>
                  <a:txBody>
                    <a:bodyPr/>
                    <a:lstStyle/>
                    <a:p>
                      <a:r>
                        <a:rPr lang="en-US"/>
                        <a:t>Instructional Items</a:t>
                      </a:r>
                    </a:p>
                  </a:txBody>
                  <a:tcPr/>
                </a:tc>
                <a:extLst>
                  <a:ext uri="{0D108BD9-81ED-4DB2-BD59-A6C34878D82A}">
                    <a16:rowId xmlns:a16="http://schemas.microsoft.com/office/drawing/2014/main" val="3315805977"/>
                  </a:ext>
                </a:extLst>
              </a:tr>
              <a:tr h="370840">
                <a:tc>
                  <a:txBody>
                    <a:bodyPr/>
                    <a:lstStyle/>
                    <a:p>
                      <a:r>
                        <a:rPr lang="en-US"/>
                        <a:t>Student discipline</a:t>
                      </a:r>
                    </a:p>
                  </a:txBody>
                  <a:tcPr/>
                </a:tc>
                <a:tc>
                  <a:txBody>
                    <a:bodyPr/>
                    <a:lstStyle/>
                    <a:p>
                      <a:r>
                        <a:rPr lang="en-US"/>
                        <a:t>Developing vision/mission</a:t>
                      </a:r>
                    </a:p>
                  </a:txBody>
                  <a:tcPr/>
                </a:tc>
                <a:extLst>
                  <a:ext uri="{0D108BD9-81ED-4DB2-BD59-A6C34878D82A}">
                    <a16:rowId xmlns:a16="http://schemas.microsoft.com/office/drawing/2014/main" val="707719702"/>
                  </a:ext>
                </a:extLst>
              </a:tr>
              <a:tr h="370840">
                <a:tc>
                  <a:txBody>
                    <a:bodyPr/>
                    <a:lstStyle/>
                    <a:p>
                      <a:r>
                        <a:rPr lang="en-US"/>
                        <a:t>Attendance oversight</a:t>
                      </a:r>
                    </a:p>
                  </a:txBody>
                  <a:tcPr/>
                </a:tc>
                <a:tc>
                  <a:txBody>
                    <a:bodyPr/>
                    <a:lstStyle/>
                    <a:p>
                      <a:r>
                        <a:rPr lang="en-US"/>
                        <a:t>Curriculum oversight</a:t>
                      </a:r>
                    </a:p>
                  </a:txBody>
                  <a:tcPr/>
                </a:tc>
                <a:extLst>
                  <a:ext uri="{0D108BD9-81ED-4DB2-BD59-A6C34878D82A}">
                    <a16:rowId xmlns:a16="http://schemas.microsoft.com/office/drawing/2014/main" val="957737433"/>
                  </a:ext>
                </a:extLst>
              </a:tr>
              <a:tr h="370840">
                <a:tc>
                  <a:txBody>
                    <a:bodyPr/>
                    <a:lstStyle/>
                    <a:p>
                      <a:r>
                        <a:rPr lang="en-US"/>
                        <a:t>Supervision of common areas</a:t>
                      </a:r>
                    </a:p>
                  </a:txBody>
                  <a:tcPr/>
                </a:tc>
                <a:tc>
                  <a:txBody>
                    <a:bodyPr/>
                    <a:lstStyle/>
                    <a:p>
                      <a:r>
                        <a:rPr lang="en-US"/>
                        <a:t>Leading professional learning</a:t>
                      </a:r>
                    </a:p>
                  </a:txBody>
                  <a:tcPr/>
                </a:tc>
                <a:extLst>
                  <a:ext uri="{0D108BD9-81ED-4DB2-BD59-A6C34878D82A}">
                    <a16:rowId xmlns:a16="http://schemas.microsoft.com/office/drawing/2014/main" val="2831355332"/>
                  </a:ext>
                </a:extLst>
              </a:tr>
              <a:tr h="370840">
                <a:tc>
                  <a:txBody>
                    <a:bodyPr/>
                    <a:lstStyle/>
                    <a:p>
                      <a:r>
                        <a:rPr lang="en-US"/>
                        <a:t>Scheduling</a:t>
                      </a:r>
                    </a:p>
                  </a:txBody>
                  <a:tcPr/>
                </a:tc>
                <a:tc>
                  <a:txBody>
                    <a:bodyPr/>
                    <a:lstStyle/>
                    <a:p>
                      <a:r>
                        <a:rPr lang="en-US"/>
                        <a:t>Using data to make decisions</a:t>
                      </a:r>
                    </a:p>
                  </a:txBody>
                  <a:tcPr/>
                </a:tc>
                <a:extLst>
                  <a:ext uri="{0D108BD9-81ED-4DB2-BD59-A6C34878D82A}">
                    <a16:rowId xmlns:a16="http://schemas.microsoft.com/office/drawing/2014/main" val="2350969713"/>
                  </a:ext>
                </a:extLst>
              </a:tr>
              <a:tr h="370840">
                <a:tc>
                  <a:txBody>
                    <a:bodyPr/>
                    <a:lstStyle/>
                    <a:p>
                      <a:r>
                        <a:rPr lang="en-US"/>
                        <a:t>Testing</a:t>
                      </a:r>
                    </a:p>
                  </a:txBody>
                  <a:tcPr/>
                </a:tc>
                <a:tc>
                  <a:txBody>
                    <a:bodyPr/>
                    <a:lstStyle/>
                    <a:p>
                      <a:r>
                        <a:rPr lang="en-US"/>
                        <a:t>Instructional walks</a:t>
                      </a:r>
                    </a:p>
                  </a:txBody>
                  <a:tcPr/>
                </a:tc>
                <a:extLst>
                  <a:ext uri="{0D108BD9-81ED-4DB2-BD59-A6C34878D82A}">
                    <a16:rowId xmlns:a16="http://schemas.microsoft.com/office/drawing/2014/main" val="2742334977"/>
                  </a:ext>
                </a:extLst>
              </a:tr>
              <a:tr h="370840">
                <a:tc>
                  <a:txBody>
                    <a:bodyPr/>
                    <a:lstStyle/>
                    <a:p>
                      <a:r>
                        <a:rPr lang="en-US"/>
                        <a:t>Extracurricular oversight</a:t>
                      </a:r>
                    </a:p>
                  </a:txBody>
                  <a:tcPr/>
                </a:tc>
                <a:tc>
                  <a:txBody>
                    <a:bodyPr/>
                    <a:lstStyle/>
                    <a:p>
                      <a:r>
                        <a:rPr lang="en-US"/>
                        <a:t>Intervention planning</a:t>
                      </a:r>
                    </a:p>
                  </a:txBody>
                  <a:tcPr/>
                </a:tc>
                <a:extLst>
                  <a:ext uri="{0D108BD9-81ED-4DB2-BD59-A6C34878D82A}">
                    <a16:rowId xmlns:a16="http://schemas.microsoft.com/office/drawing/2014/main" val="1584638964"/>
                  </a:ext>
                </a:extLst>
              </a:tr>
              <a:tr h="370840">
                <a:tc>
                  <a:txBody>
                    <a:bodyPr/>
                    <a:lstStyle/>
                    <a:p>
                      <a:r>
                        <a:rPr lang="en-US"/>
                        <a:t>Transportation/buses</a:t>
                      </a:r>
                    </a:p>
                  </a:txBody>
                  <a:tcPr/>
                </a:tc>
                <a:tc>
                  <a:txBody>
                    <a:bodyPr/>
                    <a:lstStyle/>
                    <a:p>
                      <a:r>
                        <a:rPr lang="en-US"/>
                        <a:t>Teacher/instructional support</a:t>
                      </a:r>
                    </a:p>
                  </a:txBody>
                  <a:tcPr/>
                </a:tc>
                <a:extLst>
                  <a:ext uri="{0D108BD9-81ED-4DB2-BD59-A6C34878D82A}">
                    <a16:rowId xmlns:a16="http://schemas.microsoft.com/office/drawing/2014/main" val="584382494"/>
                  </a:ext>
                </a:extLst>
              </a:tr>
              <a:tr h="370840">
                <a:tc>
                  <a:txBody>
                    <a:bodyPr/>
                    <a:lstStyle/>
                    <a:p>
                      <a:r>
                        <a:rPr lang="en-US"/>
                        <a:t>Facilities</a:t>
                      </a:r>
                    </a:p>
                  </a:txBody>
                  <a:tcPr/>
                </a:tc>
                <a:tc>
                  <a:txBody>
                    <a:bodyPr/>
                    <a:lstStyle/>
                    <a:p>
                      <a:r>
                        <a:rPr lang="en-US"/>
                        <a:t>CCC facilitation</a:t>
                      </a:r>
                    </a:p>
                  </a:txBody>
                  <a:tcPr/>
                </a:tc>
                <a:extLst>
                  <a:ext uri="{0D108BD9-81ED-4DB2-BD59-A6C34878D82A}">
                    <a16:rowId xmlns:a16="http://schemas.microsoft.com/office/drawing/2014/main" val="3840123962"/>
                  </a:ext>
                </a:extLst>
              </a:tr>
              <a:tr h="370840">
                <a:tc>
                  <a:txBody>
                    <a:bodyPr/>
                    <a:lstStyle/>
                    <a:p>
                      <a:r>
                        <a:rPr lang="en-US"/>
                        <a:t>Records management</a:t>
                      </a:r>
                    </a:p>
                  </a:txBody>
                  <a:tcPr/>
                </a:tc>
                <a:tc>
                  <a:txBody>
                    <a:bodyPr/>
                    <a:lstStyle/>
                    <a:p>
                      <a:r>
                        <a:rPr lang="en-US"/>
                        <a:t>Teacher mentoring</a:t>
                      </a:r>
                    </a:p>
                  </a:txBody>
                  <a:tcPr/>
                </a:tc>
                <a:extLst>
                  <a:ext uri="{0D108BD9-81ED-4DB2-BD59-A6C34878D82A}">
                    <a16:rowId xmlns:a16="http://schemas.microsoft.com/office/drawing/2014/main" val="346470912"/>
                  </a:ext>
                </a:extLst>
              </a:tr>
              <a:tr h="370840">
                <a:tc>
                  <a:txBody>
                    <a:bodyPr/>
                    <a:lstStyle/>
                    <a:p>
                      <a:r>
                        <a:rPr lang="en-US"/>
                        <a:t>Event logistics</a:t>
                      </a:r>
                    </a:p>
                  </a:txBody>
                  <a:tcPr/>
                </a:tc>
                <a:tc>
                  <a:txBody>
                    <a:bodyPr/>
                    <a:lstStyle/>
                    <a:p>
                      <a:r>
                        <a:rPr lang="en-US"/>
                        <a:t>SPED support</a:t>
                      </a:r>
                    </a:p>
                  </a:txBody>
                  <a:tcPr/>
                </a:tc>
                <a:extLst>
                  <a:ext uri="{0D108BD9-81ED-4DB2-BD59-A6C34878D82A}">
                    <a16:rowId xmlns:a16="http://schemas.microsoft.com/office/drawing/2014/main" val="360476940"/>
                  </a:ext>
                </a:extLst>
              </a:tr>
            </a:tbl>
          </a:graphicData>
        </a:graphic>
      </p:graphicFrame>
    </p:spTree>
    <p:extLst>
      <p:ext uri="{BB962C8B-B14F-4D97-AF65-F5344CB8AC3E}">
        <p14:creationId xmlns:p14="http://schemas.microsoft.com/office/powerpoint/2010/main" val="1581417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51336-F49A-C634-EC85-8C39C74DF0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D36B9B-0AF0-8136-DA89-FED77A48DCA9}"/>
              </a:ext>
            </a:extLst>
          </p:cNvPr>
          <p:cNvSpPr>
            <a:spLocks noGrp="1"/>
          </p:cNvSpPr>
          <p:nvPr>
            <p:ph type="title"/>
          </p:nvPr>
        </p:nvSpPr>
        <p:spPr>
          <a:xfrm>
            <a:off x="838200" y="849086"/>
            <a:ext cx="7304314" cy="449362"/>
          </a:xfrm>
        </p:spPr>
        <p:txBody>
          <a:bodyPr>
            <a:normAutofit fontScale="90000"/>
          </a:bodyPr>
          <a:lstStyle/>
          <a:p>
            <a:r>
              <a:rPr lang="en-US" sz="4200">
                <a:solidFill>
                  <a:schemeClr val="tx1"/>
                </a:solidFill>
              </a:rPr>
              <a:t>Call to Action:</a:t>
            </a:r>
            <a:endParaRPr lang="en-US" b="0">
              <a:solidFill>
                <a:schemeClr val="tx1"/>
              </a:solidFill>
            </a:endParaRPr>
          </a:p>
        </p:txBody>
      </p:sp>
      <p:sp>
        <p:nvSpPr>
          <p:cNvPr id="3" name="Content Placeholder 2">
            <a:extLst>
              <a:ext uri="{FF2B5EF4-FFF2-40B4-BE49-F238E27FC236}">
                <a16:creationId xmlns:a16="http://schemas.microsoft.com/office/drawing/2014/main" id="{8DB7CFAB-69A1-7298-BA6C-E48758D9FA24}"/>
              </a:ext>
            </a:extLst>
          </p:cNvPr>
          <p:cNvSpPr>
            <a:spLocks noGrp="1"/>
          </p:cNvSpPr>
          <p:nvPr>
            <p:ph idx="1"/>
          </p:nvPr>
        </p:nvSpPr>
        <p:spPr>
          <a:xfrm>
            <a:off x="995082" y="1844399"/>
            <a:ext cx="7147432" cy="3779264"/>
          </a:xfrm>
        </p:spPr>
        <p:txBody>
          <a:bodyPr vert="horz" lIns="91440" tIns="45720" rIns="91440" bIns="45720" rtlCol="0" anchor="t">
            <a:normAutofit/>
          </a:bodyPr>
          <a:lstStyle/>
          <a:p>
            <a:r>
              <a:rPr lang="en-US" b="1">
                <a:solidFill>
                  <a:schemeClr val="tx1"/>
                </a:solidFill>
                <a:latin typeface="Aktiv Grotesk"/>
              </a:rPr>
              <a:t>Reflect</a:t>
            </a:r>
            <a:r>
              <a:rPr lang="en-US">
                <a:latin typeface="Aktiv Grotesk"/>
              </a:rPr>
              <a:t> on your team’s current effectiveness as a CCC. What are your key strengths and where do you see opportunities for growth?</a:t>
            </a:r>
          </a:p>
          <a:p>
            <a:endParaRPr lang="en-US"/>
          </a:p>
          <a:p>
            <a:r>
              <a:rPr lang="en-US">
                <a:latin typeface="Aktiv Grotesk"/>
              </a:rPr>
              <a:t>Utilize the </a:t>
            </a:r>
            <a:r>
              <a:rPr lang="en-US" b="1">
                <a:solidFill>
                  <a:schemeClr val="tx1"/>
                </a:solidFill>
                <a:latin typeface="Aktiv Grotesk"/>
              </a:rPr>
              <a:t>CCC Foundations Audit</a:t>
            </a:r>
            <a:r>
              <a:rPr lang="en-US">
                <a:latin typeface="Aktiv Grotesk"/>
              </a:rPr>
              <a:t> to identify 2-3 specific tasks/areas you will tackle when you go back to your buildings.  </a:t>
            </a:r>
            <a:endParaRPr lang="en-US">
              <a:solidFill>
                <a:srgbClr val="FFFFFF"/>
              </a:solidFill>
              <a:latin typeface="Aktiv Grotesk"/>
            </a:endParaRPr>
          </a:p>
          <a:p>
            <a:endParaRPr lang="en-US"/>
          </a:p>
        </p:txBody>
      </p:sp>
    </p:spTree>
    <p:extLst>
      <p:ext uri="{BB962C8B-B14F-4D97-AF65-F5344CB8AC3E}">
        <p14:creationId xmlns:p14="http://schemas.microsoft.com/office/powerpoint/2010/main" val="42682648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2EF311-A8AF-3007-D466-1441BF4BCD74}"/>
              </a:ext>
            </a:extLst>
          </p:cNvPr>
          <p:cNvSpPr>
            <a:spLocks noGrp="1"/>
          </p:cNvSpPr>
          <p:nvPr>
            <p:ph idx="1"/>
          </p:nvPr>
        </p:nvSpPr>
        <p:spPr>
          <a:xfrm>
            <a:off x="838200" y="1430694"/>
            <a:ext cx="10515600" cy="3407228"/>
          </a:xfrm>
        </p:spPr>
        <p:txBody>
          <a:bodyPr vert="horz" lIns="91440" tIns="45720" rIns="91440" bIns="45720" rtlCol="0" anchor="t">
            <a:normAutofit/>
          </a:bodyPr>
          <a:lstStyle/>
          <a:p>
            <a:pPr marL="0" indent="0">
              <a:lnSpc>
                <a:spcPct val="100000"/>
              </a:lnSpc>
              <a:spcBef>
                <a:spcPts val="0"/>
              </a:spcBef>
              <a:buNone/>
            </a:pPr>
            <a:endParaRPr lang="en-US" sz="2800">
              <a:solidFill>
                <a:srgbClr val="C00000"/>
              </a:solidFill>
              <a:latin typeface="Aktiv Grotesk" panose="020B0504020202020204"/>
            </a:endParaRPr>
          </a:p>
          <a:p>
            <a:pPr marL="0" indent="0">
              <a:buNone/>
            </a:pPr>
            <a:endParaRPr lang="en-US" sz="3200" dirty="0">
              <a:solidFill>
                <a:srgbClr val="C00000"/>
              </a:solidFill>
              <a:latin typeface="Aptos"/>
            </a:endParaRPr>
          </a:p>
        </p:txBody>
      </p:sp>
      <p:pic>
        <p:nvPicPr>
          <p:cNvPr id="9" name="Picture 8">
            <a:extLst>
              <a:ext uri="{FF2B5EF4-FFF2-40B4-BE49-F238E27FC236}">
                <a16:creationId xmlns:a16="http://schemas.microsoft.com/office/drawing/2014/main" id="{3736AF90-8C9A-F804-AF59-1C18719B8053}"/>
              </a:ext>
            </a:extLst>
          </p:cNvPr>
          <p:cNvPicPr>
            <a:picLocks noChangeAspect="1"/>
          </p:cNvPicPr>
          <p:nvPr/>
        </p:nvPicPr>
        <p:blipFill>
          <a:blip r:embed="rId3"/>
          <a:stretch>
            <a:fillRect/>
          </a:stretch>
        </p:blipFill>
        <p:spPr>
          <a:xfrm>
            <a:off x="266449" y="106744"/>
            <a:ext cx="1069442" cy="1128855"/>
          </a:xfrm>
          <a:prstGeom prst="rect">
            <a:avLst/>
          </a:prstGeom>
        </p:spPr>
      </p:pic>
      <p:grpSp>
        <p:nvGrpSpPr>
          <p:cNvPr id="10" name="Group 9">
            <a:extLst>
              <a:ext uri="{FF2B5EF4-FFF2-40B4-BE49-F238E27FC236}">
                <a16:creationId xmlns:a16="http://schemas.microsoft.com/office/drawing/2014/main" id="{35BEDBDA-1E1A-D014-EC5D-3587B5F04FA9}"/>
              </a:ext>
            </a:extLst>
          </p:cNvPr>
          <p:cNvGrpSpPr/>
          <p:nvPr/>
        </p:nvGrpSpPr>
        <p:grpSpPr>
          <a:xfrm>
            <a:off x="2054816" y="274548"/>
            <a:ext cx="8497454" cy="4563374"/>
            <a:chOff x="4104257" y="1553713"/>
            <a:chExt cx="6392173" cy="4563374"/>
          </a:xfrm>
        </p:grpSpPr>
        <p:cxnSp>
          <p:nvCxnSpPr>
            <p:cNvPr id="11" name="Straight Connector 10">
              <a:extLst>
                <a:ext uri="{FF2B5EF4-FFF2-40B4-BE49-F238E27FC236}">
                  <a16:creationId xmlns:a16="http://schemas.microsoft.com/office/drawing/2014/main" id="{13FAF8F1-CDA6-6CD4-CFBB-C884B3208C35}"/>
                </a:ext>
              </a:extLst>
            </p:cNvPr>
            <p:cNvCxnSpPr>
              <a:cxnSpLocks/>
            </p:cNvCxnSpPr>
            <p:nvPr/>
          </p:nvCxnSpPr>
          <p:spPr>
            <a:xfrm>
              <a:off x="4104257" y="1553713"/>
              <a:ext cx="6392173" cy="0"/>
            </a:xfrm>
            <a:prstGeom prst="line">
              <a:avLst/>
            </a:prstGeom>
            <a:noFill/>
            <a:ln w="76200" cap="flat" cmpd="sng" algn="ctr">
              <a:solidFill>
                <a:srgbClr val="000000"/>
              </a:solidFill>
              <a:prstDash val="solid"/>
              <a:miter lim="800000"/>
            </a:ln>
            <a:effectLst/>
          </p:spPr>
        </p:cxnSp>
        <p:cxnSp>
          <p:nvCxnSpPr>
            <p:cNvPr id="12" name="Straight Connector 11">
              <a:extLst>
                <a:ext uri="{FF2B5EF4-FFF2-40B4-BE49-F238E27FC236}">
                  <a16:creationId xmlns:a16="http://schemas.microsoft.com/office/drawing/2014/main" id="{30793282-178E-4C57-87EA-C9C9A307770A}"/>
                </a:ext>
              </a:extLst>
            </p:cNvPr>
            <p:cNvCxnSpPr>
              <a:cxnSpLocks/>
            </p:cNvCxnSpPr>
            <p:nvPr/>
          </p:nvCxnSpPr>
          <p:spPr>
            <a:xfrm>
              <a:off x="4104257" y="4668963"/>
              <a:ext cx="4951562" cy="0"/>
            </a:xfrm>
            <a:prstGeom prst="line">
              <a:avLst/>
            </a:prstGeom>
            <a:noFill/>
            <a:ln w="76200" cap="flat" cmpd="sng" algn="ctr">
              <a:solidFill>
                <a:srgbClr val="000000"/>
              </a:solidFill>
              <a:prstDash val="solid"/>
              <a:miter lim="800000"/>
            </a:ln>
            <a:effectLst/>
          </p:spPr>
        </p:cxnSp>
        <p:cxnSp>
          <p:nvCxnSpPr>
            <p:cNvPr id="13" name="Straight Connector 12">
              <a:extLst>
                <a:ext uri="{FF2B5EF4-FFF2-40B4-BE49-F238E27FC236}">
                  <a16:creationId xmlns:a16="http://schemas.microsoft.com/office/drawing/2014/main" id="{E0722510-1BF6-ED0B-29AE-B17E8BFD924E}"/>
                </a:ext>
              </a:extLst>
            </p:cNvPr>
            <p:cNvCxnSpPr>
              <a:cxnSpLocks/>
            </p:cNvCxnSpPr>
            <p:nvPr/>
          </p:nvCxnSpPr>
          <p:spPr>
            <a:xfrm>
              <a:off x="4138763" y="2843845"/>
              <a:ext cx="2639682" cy="0"/>
            </a:xfrm>
            <a:prstGeom prst="line">
              <a:avLst/>
            </a:prstGeom>
            <a:noFill/>
            <a:ln w="76200" cap="flat" cmpd="sng" algn="ctr">
              <a:solidFill>
                <a:srgbClr val="000000"/>
              </a:solidFill>
              <a:prstDash val="solid"/>
              <a:miter lim="800000"/>
            </a:ln>
            <a:effectLst/>
          </p:spPr>
        </p:cxnSp>
        <p:cxnSp>
          <p:nvCxnSpPr>
            <p:cNvPr id="14" name="Straight Connector 13">
              <a:extLst>
                <a:ext uri="{FF2B5EF4-FFF2-40B4-BE49-F238E27FC236}">
                  <a16:creationId xmlns:a16="http://schemas.microsoft.com/office/drawing/2014/main" id="{70162312-AD04-42B6-41CD-EF4A15257001}"/>
                </a:ext>
              </a:extLst>
            </p:cNvPr>
            <p:cNvCxnSpPr/>
            <p:nvPr/>
          </p:nvCxnSpPr>
          <p:spPr>
            <a:xfrm>
              <a:off x="4104257" y="6091208"/>
              <a:ext cx="6392173" cy="0"/>
            </a:xfrm>
            <a:prstGeom prst="line">
              <a:avLst/>
            </a:prstGeom>
            <a:noFill/>
            <a:ln w="76200" cap="flat" cmpd="sng" algn="ctr">
              <a:solidFill>
                <a:srgbClr val="000000"/>
              </a:solidFill>
              <a:prstDash val="solid"/>
              <a:miter lim="800000"/>
            </a:ln>
            <a:effectLst/>
          </p:spPr>
        </p:cxnSp>
        <p:cxnSp>
          <p:nvCxnSpPr>
            <p:cNvPr id="15" name="Straight Connector 14">
              <a:extLst>
                <a:ext uri="{FF2B5EF4-FFF2-40B4-BE49-F238E27FC236}">
                  <a16:creationId xmlns:a16="http://schemas.microsoft.com/office/drawing/2014/main" id="{C1F0248C-8D8B-23CA-E85B-B686FF67AA29}"/>
                </a:ext>
              </a:extLst>
            </p:cNvPr>
            <p:cNvCxnSpPr>
              <a:cxnSpLocks/>
            </p:cNvCxnSpPr>
            <p:nvPr/>
          </p:nvCxnSpPr>
          <p:spPr>
            <a:xfrm>
              <a:off x="4104257" y="1553713"/>
              <a:ext cx="34506" cy="4563374"/>
            </a:xfrm>
            <a:prstGeom prst="line">
              <a:avLst/>
            </a:prstGeom>
            <a:noFill/>
            <a:ln w="76200" cap="flat" cmpd="sng" algn="ctr">
              <a:solidFill>
                <a:srgbClr val="000000"/>
              </a:solidFill>
              <a:prstDash val="solid"/>
              <a:miter lim="800000"/>
            </a:ln>
            <a:effectLst/>
          </p:spPr>
        </p:cxnSp>
        <p:cxnSp>
          <p:nvCxnSpPr>
            <p:cNvPr id="16" name="Straight Connector 15">
              <a:extLst>
                <a:ext uri="{FF2B5EF4-FFF2-40B4-BE49-F238E27FC236}">
                  <a16:creationId xmlns:a16="http://schemas.microsoft.com/office/drawing/2014/main" id="{410E01BE-52B6-F97A-6447-716B0A680FD0}"/>
                </a:ext>
              </a:extLst>
            </p:cNvPr>
            <p:cNvCxnSpPr>
              <a:cxnSpLocks/>
            </p:cNvCxnSpPr>
            <p:nvPr/>
          </p:nvCxnSpPr>
          <p:spPr>
            <a:xfrm>
              <a:off x="10496430" y="1553713"/>
              <a:ext cx="0" cy="4563374"/>
            </a:xfrm>
            <a:prstGeom prst="line">
              <a:avLst/>
            </a:prstGeom>
            <a:noFill/>
            <a:ln w="12700" cap="flat" cmpd="sng" algn="ctr">
              <a:solidFill>
                <a:srgbClr val="000000"/>
              </a:solidFill>
              <a:prstDash val="sysDash"/>
              <a:miter lim="800000"/>
            </a:ln>
            <a:effectLst/>
          </p:spPr>
        </p:cxnSp>
        <p:cxnSp>
          <p:nvCxnSpPr>
            <p:cNvPr id="17" name="Straight Connector 16">
              <a:extLst>
                <a:ext uri="{FF2B5EF4-FFF2-40B4-BE49-F238E27FC236}">
                  <a16:creationId xmlns:a16="http://schemas.microsoft.com/office/drawing/2014/main" id="{4D8B58C7-B50D-9039-D8FB-BC2D4F3105CF}"/>
                </a:ext>
              </a:extLst>
            </p:cNvPr>
            <p:cNvCxnSpPr>
              <a:cxnSpLocks/>
            </p:cNvCxnSpPr>
            <p:nvPr/>
          </p:nvCxnSpPr>
          <p:spPr>
            <a:xfrm>
              <a:off x="9055819" y="1618305"/>
              <a:ext cx="0" cy="3022121"/>
            </a:xfrm>
            <a:prstGeom prst="line">
              <a:avLst/>
            </a:prstGeom>
            <a:noFill/>
            <a:ln w="12700" cap="flat" cmpd="sng" algn="ctr">
              <a:solidFill>
                <a:srgbClr val="000000"/>
              </a:solidFill>
              <a:prstDash val="sysDash"/>
              <a:miter lim="800000"/>
            </a:ln>
            <a:effectLst/>
          </p:spPr>
        </p:cxnSp>
        <p:cxnSp>
          <p:nvCxnSpPr>
            <p:cNvPr id="18" name="Straight Connector 17">
              <a:extLst>
                <a:ext uri="{FF2B5EF4-FFF2-40B4-BE49-F238E27FC236}">
                  <a16:creationId xmlns:a16="http://schemas.microsoft.com/office/drawing/2014/main" id="{EB8AD178-5313-4A4A-266D-C906E7B6DDF4}"/>
                </a:ext>
              </a:extLst>
            </p:cNvPr>
            <p:cNvCxnSpPr>
              <a:cxnSpLocks/>
            </p:cNvCxnSpPr>
            <p:nvPr/>
          </p:nvCxnSpPr>
          <p:spPr>
            <a:xfrm>
              <a:off x="6769609" y="1618305"/>
              <a:ext cx="0" cy="1213450"/>
            </a:xfrm>
            <a:prstGeom prst="line">
              <a:avLst/>
            </a:prstGeom>
            <a:noFill/>
            <a:ln w="12700" cap="flat" cmpd="sng" algn="ctr">
              <a:solidFill>
                <a:srgbClr val="000000"/>
              </a:solidFill>
              <a:prstDash val="sysDash"/>
              <a:miter lim="800000"/>
            </a:ln>
            <a:effectLst/>
          </p:spPr>
        </p:cxnSp>
        <p:sp>
          <p:nvSpPr>
            <p:cNvPr id="19" name="TextBox 18">
              <a:extLst>
                <a:ext uri="{FF2B5EF4-FFF2-40B4-BE49-F238E27FC236}">
                  <a16:creationId xmlns:a16="http://schemas.microsoft.com/office/drawing/2014/main" id="{7E27DAAF-D7D9-98F5-F0C4-FD450283DF51}"/>
                </a:ext>
              </a:extLst>
            </p:cNvPr>
            <p:cNvSpPr txBox="1"/>
            <p:nvPr/>
          </p:nvSpPr>
          <p:spPr>
            <a:xfrm>
              <a:off x="4173270" y="1618305"/>
              <a:ext cx="936744"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ptos ExtraBold" panose="020B0004020202020204" pitchFamily="34" charset="0"/>
                </a:rPr>
                <a:t>Now</a:t>
              </a:r>
            </a:p>
          </p:txBody>
        </p:sp>
        <p:sp>
          <p:nvSpPr>
            <p:cNvPr id="20" name="TextBox 19">
              <a:extLst>
                <a:ext uri="{FF2B5EF4-FFF2-40B4-BE49-F238E27FC236}">
                  <a16:creationId xmlns:a16="http://schemas.microsoft.com/office/drawing/2014/main" id="{4D49EB10-07F0-1370-18AC-81285965238F}"/>
                </a:ext>
              </a:extLst>
            </p:cNvPr>
            <p:cNvSpPr txBox="1"/>
            <p:nvPr/>
          </p:nvSpPr>
          <p:spPr>
            <a:xfrm>
              <a:off x="4207737" y="4912710"/>
              <a:ext cx="986318"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ptos ExtraBold" panose="020B0004020202020204" pitchFamily="34" charset="0"/>
                </a:rPr>
                <a:t>Next</a:t>
              </a:r>
            </a:p>
          </p:txBody>
        </p:sp>
        <p:sp>
          <p:nvSpPr>
            <p:cNvPr id="21" name="TextBox 20">
              <a:extLst>
                <a:ext uri="{FF2B5EF4-FFF2-40B4-BE49-F238E27FC236}">
                  <a16:creationId xmlns:a16="http://schemas.microsoft.com/office/drawing/2014/main" id="{1373EB49-C10A-52EA-6883-688A28446B5A}"/>
                </a:ext>
              </a:extLst>
            </p:cNvPr>
            <p:cNvSpPr txBox="1"/>
            <p:nvPr/>
          </p:nvSpPr>
          <p:spPr>
            <a:xfrm>
              <a:off x="4173270" y="3104039"/>
              <a:ext cx="80212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ptos ExtraBold" panose="020B0004020202020204" pitchFamily="34" charset="0"/>
                </a:rPr>
                <a:t>New</a:t>
              </a:r>
            </a:p>
          </p:txBody>
        </p:sp>
      </p:grpSp>
    </p:spTree>
    <p:extLst>
      <p:ext uri="{BB962C8B-B14F-4D97-AF65-F5344CB8AC3E}">
        <p14:creationId xmlns:p14="http://schemas.microsoft.com/office/powerpoint/2010/main" val="12443295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57594A0-5EB4-F403-EC83-FE34DC2FD372}"/>
              </a:ext>
            </a:extLst>
          </p:cNvPr>
          <p:cNvSpPr txBox="1"/>
          <p:nvPr/>
        </p:nvSpPr>
        <p:spPr>
          <a:xfrm>
            <a:off x="1114323" y="1556947"/>
            <a:ext cx="6498771" cy="3262432"/>
          </a:xfrm>
          <a:prstGeom prst="rect">
            <a:avLst/>
          </a:prstGeom>
          <a:noFill/>
        </p:spPr>
        <p:txBody>
          <a:bodyPr wrap="square" rtlCol="0">
            <a:spAutoFit/>
          </a:bodyPr>
          <a:lstStyle/>
          <a:p>
            <a:pPr algn="ctr"/>
            <a:r>
              <a:rPr lang="en-US" sz="4400" b="1" i="1" dirty="0">
                <a:solidFill>
                  <a:schemeClr val="bg1"/>
                </a:solidFill>
              </a:rPr>
              <a:t>Thank you for attending our session!</a:t>
            </a:r>
          </a:p>
          <a:p>
            <a:pPr algn="ctr"/>
            <a:endParaRPr lang="en-US" sz="2000" i="1" dirty="0">
              <a:solidFill>
                <a:schemeClr val="bg1"/>
              </a:solidFill>
            </a:endParaRPr>
          </a:p>
          <a:p>
            <a:pPr algn="ctr"/>
            <a:r>
              <a:rPr lang="en-US" sz="4400" i="1" dirty="0">
                <a:solidFill>
                  <a:schemeClr val="bg1"/>
                </a:solidFill>
              </a:rPr>
              <a:t>***  </a:t>
            </a:r>
          </a:p>
          <a:p>
            <a:pPr algn="ctr"/>
            <a:endParaRPr lang="en-US" sz="1000" i="1" dirty="0">
              <a:solidFill>
                <a:schemeClr val="bg1"/>
              </a:solidFill>
            </a:endParaRPr>
          </a:p>
          <a:p>
            <a:pPr algn="ctr"/>
            <a:r>
              <a:rPr lang="en-US" sz="4400" b="1" i="1" dirty="0">
                <a:solidFill>
                  <a:schemeClr val="bg1"/>
                </a:solidFill>
              </a:rPr>
              <a:t>Have a great day! </a:t>
            </a:r>
          </a:p>
        </p:txBody>
      </p:sp>
      <p:sp>
        <p:nvSpPr>
          <p:cNvPr id="11" name="Oval 10">
            <a:extLst>
              <a:ext uri="{FF2B5EF4-FFF2-40B4-BE49-F238E27FC236}">
                <a16:creationId xmlns:a16="http://schemas.microsoft.com/office/drawing/2014/main" id="{7FDE7498-5DA2-72E2-D36C-7E3F427F1D3D}"/>
              </a:ext>
            </a:extLst>
          </p:cNvPr>
          <p:cNvSpPr/>
          <p:nvPr/>
        </p:nvSpPr>
        <p:spPr>
          <a:xfrm>
            <a:off x="9503228" y="4223657"/>
            <a:ext cx="2100943" cy="2046514"/>
          </a:xfrm>
          <a:prstGeom prst="ellipse">
            <a:avLst/>
          </a:prstGeom>
          <a:solidFill>
            <a:srgbClr val="E6E7E4"/>
          </a:solidFill>
          <a:ln>
            <a:solidFill>
              <a:srgbClr val="E6E7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4" descr="A logo with a torch and text&#10;&#10;AI-generated content may be incorrect.">
            <a:extLst>
              <a:ext uri="{FF2B5EF4-FFF2-40B4-BE49-F238E27FC236}">
                <a16:creationId xmlns:a16="http://schemas.microsoft.com/office/drawing/2014/main" id="{E9EC443C-5BE7-C84B-2B04-DA2207C0C6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7485" y="3431850"/>
            <a:ext cx="4084001" cy="3545896"/>
          </a:xfrm>
          <a:prstGeom prst="rect">
            <a:avLst/>
          </a:prstGeom>
        </p:spPr>
      </p:pic>
    </p:spTree>
    <p:extLst>
      <p:ext uri="{BB962C8B-B14F-4D97-AF65-F5344CB8AC3E}">
        <p14:creationId xmlns:p14="http://schemas.microsoft.com/office/powerpoint/2010/main" val="27923850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7037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13E53-9EEA-48FB-B847-53B752F5F778}"/>
              </a:ext>
            </a:extLst>
          </p:cNvPr>
          <p:cNvSpPr>
            <a:spLocks noGrp="1"/>
          </p:cNvSpPr>
          <p:nvPr>
            <p:ph type="title"/>
          </p:nvPr>
        </p:nvSpPr>
        <p:spPr/>
        <p:txBody>
          <a:bodyPr>
            <a:normAutofit/>
          </a:bodyPr>
          <a:lstStyle/>
          <a:p>
            <a:r>
              <a:rPr lang="en-US">
                <a:solidFill>
                  <a:schemeClr val="tx1"/>
                </a:solidFill>
              </a:rPr>
              <a:t>Learning Targets</a:t>
            </a:r>
          </a:p>
        </p:txBody>
      </p:sp>
      <p:sp>
        <p:nvSpPr>
          <p:cNvPr id="3" name="Content Placeholder 2">
            <a:extLst>
              <a:ext uri="{FF2B5EF4-FFF2-40B4-BE49-F238E27FC236}">
                <a16:creationId xmlns:a16="http://schemas.microsoft.com/office/drawing/2014/main" id="{762EF311-A8AF-3007-D466-1441BF4BCD74}"/>
              </a:ext>
            </a:extLst>
          </p:cNvPr>
          <p:cNvSpPr>
            <a:spLocks noGrp="1"/>
          </p:cNvSpPr>
          <p:nvPr>
            <p:ph idx="1"/>
          </p:nvPr>
        </p:nvSpPr>
        <p:spPr>
          <a:xfrm>
            <a:off x="838201" y="1488141"/>
            <a:ext cx="10515600" cy="3706267"/>
          </a:xfrm>
        </p:spPr>
        <p:txBody>
          <a:bodyPr>
            <a:normAutofit/>
          </a:bodyPr>
          <a:lstStyle/>
          <a:p>
            <a:r>
              <a:rPr lang="en-US"/>
              <a:t>I can explain the </a:t>
            </a:r>
            <a:r>
              <a:rPr lang="en-US" b="1">
                <a:solidFill>
                  <a:srgbClr val="C00000"/>
                </a:solidFill>
              </a:rPr>
              <a:t>purpose</a:t>
            </a:r>
            <a:r>
              <a:rPr lang="en-US"/>
              <a:t> and </a:t>
            </a:r>
            <a:r>
              <a:rPr lang="en-US" b="1">
                <a:solidFill>
                  <a:srgbClr val="C00000"/>
                </a:solidFill>
              </a:rPr>
              <a:t>value</a:t>
            </a:r>
            <a:r>
              <a:rPr lang="en-US"/>
              <a:t> of the </a:t>
            </a:r>
            <a:r>
              <a:rPr lang="en-US" b="1">
                <a:solidFill>
                  <a:srgbClr val="C00000"/>
                </a:solidFill>
              </a:rPr>
              <a:t>CCC process.</a:t>
            </a:r>
          </a:p>
          <a:p>
            <a:r>
              <a:rPr lang="en-US"/>
              <a:t>I can explain and u</a:t>
            </a:r>
            <a:r>
              <a:rPr lang="en-US">
                <a:solidFill>
                  <a:schemeClr val="tx1"/>
                </a:solidFill>
              </a:rPr>
              <a:t>nderstand my role as an </a:t>
            </a:r>
            <a:r>
              <a:rPr lang="en-US" b="1">
                <a:solidFill>
                  <a:srgbClr val="C00000"/>
                </a:solidFill>
              </a:rPr>
              <a:t>instructional leader </a:t>
            </a:r>
            <a:r>
              <a:rPr lang="en-US"/>
              <a:t>when it comes to </a:t>
            </a:r>
            <a:r>
              <a:rPr lang="en-US" b="1">
                <a:solidFill>
                  <a:srgbClr val="C00000"/>
                </a:solidFill>
              </a:rPr>
              <a:t>monitoring the work. </a:t>
            </a:r>
          </a:p>
          <a:p>
            <a:pPr marL="0" indent="0">
              <a:buNone/>
            </a:pPr>
            <a:endParaRPr lang="en-US"/>
          </a:p>
        </p:txBody>
      </p:sp>
    </p:spTree>
    <p:extLst>
      <p:ext uri="{BB962C8B-B14F-4D97-AF65-F5344CB8AC3E}">
        <p14:creationId xmlns:p14="http://schemas.microsoft.com/office/powerpoint/2010/main" val="3569740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5094E-F366-B3FE-0D03-8CECB3FA0EF1}"/>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A0478320-D388-562F-8502-DF8BCC5FB49A}"/>
              </a:ext>
            </a:extLst>
          </p:cNvPr>
          <p:cNvSpPr>
            <a:spLocks noGrp="1"/>
          </p:cNvSpPr>
          <p:nvPr>
            <p:ph type="title"/>
          </p:nvPr>
        </p:nvSpPr>
        <p:spPr>
          <a:xfrm>
            <a:off x="379786" y="269074"/>
            <a:ext cx="11534845" cy="740229"/>
          </a:xfrm>
        </p:spPr>
        <p:txBody>
          <a:bodyPr>
            <a:normAutofit fontScale="90000"/>
          </a:bodyPr>
          <a:lstStyle/>
          <a:p>
            <a:pPr algn="ctr"/>
            <a:r>
              <a:rPr lang="en-US">
                <a:solidFill>
                  <a:schemeClr val="tx1"/>
                </a:solidFill>
              </a:rPr>
              <a:t>When Leaders Don’t Monitor…it’s Easy for Folks to Get Distracted…</a:t>
            </a:r>
          </a:p>
        </p:txBody>
      </p:sp>
      <p:pic>
        <p:nvPicPr>
          <p:cNvPr id="4" name="Media1">
            <a:hlinkClick r:id="" action="ppaction://media"/>
            <a:extLst>
              <a:ext uri="{FF2B5EF4-FFF2-40B4-BE49-F238E27FC236}">
                <a16:creationId xmlns:a16="http://schemas.microsoft.com/office/drawing/2014/main" id="{F2630F25-B652-44B0-2F25-73A734C92DC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03069" y="1474519"/>
            <a:ext cx="8585861" cy="4700650"/>
          </a:xfrm>
          <a:prstGeom prst="rect">
            <a:avLst/>
          </a:prstGeom>
        </p:spPr>
      </p:pic>
    </p:spTree>
    <p:extLst>
      <p:ext uri="{BB962C8B-B14F-4D97-AF65-F5344CB8AC3E}">
        <p14:creationId xmlns:p14="http://schemas.microsoft.com/office/powerpoint/2010/main" val="234054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807D2-17D2-9963-18E9-FCDF5EC8F46E}"/>
              </a:ext>
            </a:extLst>
          </p:cNvPr>
          <p:cNvSpPr>
            <a:spLocks noGrp="1"/>
          </p:cNvSpPr>
          <p:nvPr>
            <p:ph type="title"/>
          </p:nvPr>
        </p:nvSpPr>
        <p:spPr>
          <a:xfrm>
            <a:off x="838200" y="1262219"/>
            <a:ext cx="7304314" cy="449362"/>
          </a:xfrm>
        </p:spPr>
        <p:txBody>
          <a:bodyPr>
            <a:normAutofit fontScale="90000"/>
          </a:bodyPr>
          <a:lstStyle/>
          <a:p>
            <a:r>
              <a:rPr lang="en-US" sz="4200">
                <a:solidFill>
                  <a:schemeClr val="tx1"/>
                </a:solidFill>
                <a:latin typeface="TradeGothic LT CondEighteen"/>
              </a:rPr>
              <a:t>Leading the Work: Academics</a:t>
            </a:r>
            <a:br>
              <a:rPr lang="en-US" sz="4200">
                <a:solidFill>
                  <a:schemeClr val="tx1"/>
                </a:solidFill>
                <a:latin typeface="TradeGothic LT CondEighteen"/>
              </a:rPr>
            </a:br>
            <a:endParaRPr lang="en-US" sz="4200" b="0" i="1">
              <a:solidFill>
                <a:schemeClr val="tx1"/>
              </a:solidFill>
              <a:latin typeface="TradeGothic LT CondEighteen"/>
            </a:endParaRPr>
          </a:p>
        </p:txBody>
      </p:sp>
      <p:sp>
        <p:nvSpPr>
          <p:cNvPr id="3" name="Content Placeholder 2">
            <a:extLst>
              <a:ext uri="{FF2B5EF4-FFF2-40B4-BE49-F238E27FC236}">
                <a16:creationId xmlns:a16="http://schemas.microsoft.com/office/drawing/2014/main" id="{D3C70C8F-8E21-9909-80E1-78BB8D768B10}"/>
              </a:ext>
            </a:extLst>
          </p:cNvPr>
          <p:cNvSpPr>
            <a:spLocks noGrp="1"/>
          </p:cNvSpPr>
          <p:nvPr>
            <p:ph idx="1"/>
          </p:nvPr>
        </p:nvSpPr>
        <p:spPr>
          <a:xfrm>
            <a:off x="995082" y="2420471"/>
            <a:ext cx="7147432" cy="3779264"/>
          </a:xfrm>
        </p:spPr>
        <p:txBody>
          <a:bodyPr>
            <a:normAutofit/>
          </a:bodyPr>
          <a:lstStyle/>
          <a:p>
            <a:r>
              <a:rPr lang="en-US"/>
              <a:t>Non-negotiables of the CCC Process</a:t>
            </a:r>
          </a:p>
          <a:p>
            <a:r>
              <a:rPr lang="en-US"/>
              <a:t>Monitoring the work</a:t>
            </a:r>
          </a:p>
        </p:txBody>
      </p:sp>
      <p:sp>
        <p:nvSpPr>
          <p:cNvPr id="4" name="TextBox 3">
            <a:extLst>
              <a:ext uri="{FF2B5EF4-FFF2-40B4-BE49-F238E27FC236}">
                <a16:creationId xmlns:a16="http://schemas.microsoft.com/office/drawing/2014/main" id="{4CA7AE87-0238-31E7-CE36-BC33364A966B}"/>
              </a:ext>
            </a:extLst>
          </p:cNvPr>
          <p:cNvSpPr txBox="1"/>
          <p:nvPr/>
        </p:nvSpPr>
        <p:spPr>
          <a:xfrm>
            <a:off x="5410200" y="5861181"/>
            <a:ext cx="2941703" cy="338554"/>
          </a:xfrm>
          <a:prstGeom prst="rect">
            <a:avLst/>
          </a:prstGeom>
          <a:noFill/>
        </p:spPr>
        <p:txBody>
          <a:bodyPr wrap="none" rtlCol="0">
            <a:spAutoFit/>
          </a:bodyPr>
          <a:lstStyle/>
          <a:p>
            <a:r>
              <a:rPr lang="en-US" sz="1600" i="1"/>
              <a:t>Adapted from Herbert A. Simon</a:t>
            </a:r>
          </a:p>
        </p:txBody>
      </p:sp>
    </p:spTree>
    <p:extLst>
      <p:ext uri="{BB962C8B-B14F-4D97-AF65-F5344CB8AC3E}">
        <p14:creationId xmlns:p14="http://schemas.microsoft.com/office/powerpoint/2010/main" val="2800942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FBB6D-79A9-A4A6-9568-DA7A4DC6D3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1BD39C-B34E-154D-7868-0E8443C9DA79}"/>
              </a:ext>
            </a:extLst>
          </p:cNvPr>
          <p:cNvSpPr>
            <a:spLocks noGrp="1"/>
          </p:cNvSpPr>
          <p:nvPr>
            <p:ph type="title"/>
          </p:nvPr>
        </p:nvSpPr>
        <p:spPr>
          <a:xfrm>
            <a:off x="838200" y="598714"/>
            <a:ext cx="10515600" cy="740229"/>
          </a:xfrm>
        </p:spPr>
        <p:txBody>
          <a:bodyPr>
            <a:normAutofit/>
          </a:bodyPr>
          <a:lstStyle/>
          <a:p>
            <a:r>
              <a:rPr lang="en-US"/>
              <a:t>Activity:</a:t>
            </a:r>
          </a:p>
        </p:txBody>
      </p:sp>
      <p:sp>
        <p:nvSpPr>
          <p:cNvPr id="4" name="Content Placeholder 2">
            <a:extLst>
              <a:ext uri="{FF2B5EF4-FFF2-40B4-BE49-F238E27FC236}">
                <a16:creationId xmlns:a16="http://schemas.microsoft.com/office/drawing/2014/main" id="{0263F9C3-FA2F-A1E5-9839-6378AFE18401}"/>
              </a:ext>
            </a:extLst>
          </p:cNvPr>
          <p:cNvSpPr>
            <a:spLocks noGrp="1"/>
          </p:cNvSpPr>
          <p:nvPr>
            <p:ph idx="1"/>
          </p:nvPr>
        </p:nvSpPr>
        <p:spPr>
          <a:xfrm>
            <a:off x="838200" y="1494238"/>
            <a:ext cx="10322859" cy="3096666"/>
          </a:xfrm>
        </p:spPr>
        <p:txBody>
          <a:bodyPr/>
          <a:lstStyle/>
          <a:p>
            <a:r>
              <a:rPr lang="en-US"/>
              <a:t>On your table, you’ll find paper clipped sets of colored notecards</a:t>
            </a:r>
          </a:p>
          <a:p>
            <a:r>
              <a:rPr lang="en-US"/>
              <a:t>Each colored card is going to correspond to a rating</a:t>
            </a:r>
          </a:p>
        </p:txBody>
      </p:sp>
      <p:pic>
        <p:nvPicPr>
          <p:cNvPr id="5" name="Picture 4">
            <a:extLst>
              <a:ext uri="{FF2B5EF4-FFF2-40B4-BE49-F238E27FC236}">
                <a16:creationId xmlns:a16="http://schemas.microsoft.com/office/drawing/2014/main" id="{C8A92151-7C4E-BFA1-5872-4009841BE241}"/>
              </a:ext>
            </a:extLst>
          </p:cNvPr>
          <p:cNvPicPr>
            <a:picLocks noChangeAspect="1"/>
          </p:cNvPicPr>
          <p:nvPr/>
        </p:nvPicPr>
        <p:blipFill>
          <a:blip r:embed="rId3"/>
          <a:stretch>
            <a:fillRect/>
          </a:stretch>
        </p:blipFill>
        <p:spPr>
          <a:xfrm>
            <a:off x="1320846" y="3242311"/>
            <a:ext cx="9550307" cy="2475734"/>
          </a:xfrm>
          <a:prstGeom prst="rect">
            <a:avLst/>
          </a:prstGeom>
        </p:spPr>
      </p:pic>
    </p:spTree>
    <p:extLst>
      <p:ext uri="{BB962C8B-B14F-4D97-AF65-F5344CB8AC3E}">
        <p14:creationId xmlns:p14="http://schemas.microsoft.com/office/powerpoint/2010/main" val="1475403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F60DC-2CB0-DC04-4858-4C9CF5D39A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A73B0A-9FF9-D00F-44D3-EF2047DC67D1}"/>
              </a:ext>
            </a:extLst>
          </p:cNvPr>
          <p:cNvSpPr>
            <a:spLocks noGrp="1"/>
          </p:cNvSpPr>
          <p:nvPr>
            <p:ph type="title"/>
          </p:nvPr>
        </p:nvSpPr>
        <p:spPr>
          <a:xfrm>
            <a:off x="838200" y="598714"/>
            <a:ext cx="10515600" cy="740229"/>
          </a:xfrm>
        </p:spPr>
        <p:txBody>
          <a:bodyPr>
            <a:normAutofit/>
          </a:bodyPr>
          <a:lstStyle/>
          <a:p>
            <a:r>
              <a:rPr lang="en-US"/>
              <a:t>Activity:</a:t>
            </a:r>
          </a:p>
        </p:txBody>
      </p:sp>
      <p:pic>
        <p:nvPicPr>
          <p:cNvPr id="5" name="Picture 4">
            <a:extLst>
              <a:ext uri="{FF2B5EF4-FFF2-40B4-BE49-F238E27FC236}">
                <a16:creationId xmlns:a16="http://schemas.microsoft.com/office/drawing/2014/main" id="{C67134EC-BF30-D2E0-A870-9DD28F6CA55A}"/>
              </a:ext>
            </a:extLst>
          </p:cNvPr>
          <p:cNvPicPr>
            <a:picLocks noChangeAspect="1"/>
          </p:cNvPicPr>
          <p:nvPr/>
        </p:nvPicPr>
        <p:blipFill>
          <a:blip r:embed="rId3"/>
          <a:stretch>
            <a:fillRect/>
          </a:stretch>
        </p:blipFill>
        <p:spPr>
          <a:xfrm>
            <a:off x="1320846" y="3242311"/>
            <a:ext cx="9550307" cy="2475734"/>
          </a:xfrm>
          <a:prstGeom prst="rect">
            <a:avLst/>
          </a:prstGeom>
        </p:spPr>
      </p:pic>
      <p:sp>
        <p:nvSpPr>
          <p:cNvPr id="7" name="Content Placeholder 2">
            <a:extLst>
              <a:ext uri="{FF2B5EF4-FFF2-40B4-BE49-F238E27FC236}">
                <a16:creationId xmlns:a16="http://schemas.microsoft.com/office/drawing/2014/main" id="{1CB7CC06-9D45-A1A8-0603-8EE970E77329}"/>
              </a:ext>
            </a:extLst>
          </p:cNvPr>
          <p:cNvSpPr>
            <a:spLocks noGrp="1"/>
          </p:cNvSpPr>
          <p:nvPr>
            <p:ph idx="1"/>
          </p:nvPr>
        </p:nvSpPr>
        <p:spPr>
          <a:xfrm>
            <a:off x="838200" y="1490663"/>
            <a:ext cx="10515600" cy="4616450"/>
          </a:xfrm>
        </p:spPr>
        <p:txBody>
          <a:bodyPr/>
          <a:lstStyle/>
          <a:p>
            <a:r>
              <a:rPr lang="en-US"/>
              <a:t>Read the statement posted on the screen and individually rank your teacher teams</a:t>
            </a:r>
          </a:p>
          <a:p>
            <a:r>
              <a:rPr lang="en-US"/>
              <a:t>Select the corresponding color notecard with your rating</a:t>
            </a:r>
          </a:p>
          <a:p>
            <a:r>
              <a:rPr lang="en-US"/>
              <a:t>Move around the room until the music stops, partner up, and discuss </a:t>
            </a:r>
          </a:p>
        </p:txBody>
      </p:sp>
    </p:spTree>
    <p:extLst>
      <p:ext uri="{BB962C8B-B14F-4D97-AF65-F5344CB8AC3E}">
        <p14:creationId xmlns:p14="http://schemas.microsoft.com/office/powerpoint/2010/main" val="1211487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EF679-90AF-5D5D-FFC2-7BA65C010CB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4988FCE-2B2A-4790-0667-473A2162FD89}"/>
              </a:ext>
            </a:extLst>
          </p:cNvPr>
          <p:cNvPicPr>
            <a:picLocks noChangeAspect="1"/>
          </p:cNvPicPr>
          <p:nvPr/>
        </p:nvPicPr>
        <p:blipFill>
          <a:blip r:embed="rId3"/>
          <a:stretch>
            <a:fillRect/>
          </a:stretch>
        </p:blipFill>
        <p:spPr>
          <a:xfrm>
            <a:off x="1320846" y="3242311"/>
            <a:ext cx="9550307" cy="2475734"/>
          </a:xfrm>
          <a:prstGeom prst="rect">
            <a:avLst/>
          </a:prstGeom>
        </p:spPr>
      </p:pic>
      <p:sp>
        <p:nvSpPr>
          <p:cNvPr id="7" name="Content Placeholder 2">
            <a:extLst>
              <a:ext uri="{FF2B5EF4-FFF2-40B4-BE49-F238E27FC236}">
                <a16:creationId xmlns:a16="http://schemas.microsoft.com/office/drawing/2014/main" id="{5FBC70BF-0454-F93B-91DC-E74B85CBCC3E}"/>
              </a:ext>
            </a:extLst>
          </p:cNvPr>
          <p:cNvSpPr>
            <a:spLocks noGrp="1"/>
          </p:cNvSpPr>
          <p:nvPr>
            <p:ph idx="1"/>
          </p:nvPr>
        </p:nvSpPr>
        <p:spPr>
          <a:xfrm>
            <a:off x="838200" y="1490663"/>
            <a:ext cx="10515600" cy="4616450"/>
          </a:xfrm>
        </p:spPr>
        <p:txBody>
          <a:bodyPr vert="horz" lIns="91440" tIns="45720" rIns="91440" bIns="45720" rtlCol="0" anchor="t">
            <a:normAutofit/>
          </a:bodyPr>
          <a:lstStyle/>
          <a:p>
            <a:pPr marL="0" indent="0" algn="ctr">
              <a:buNone/>
            </a:pPr>
            <a:r>
              <a:rPr lang="en-US" sz="4000">
                <a:latin typeface="Aktiv Grotesk"/>
              </a:rPr>
              <a:t>“My teams have clearly articulated meeting structures and norms in place.”</a:t>
            </a:r>
          </a:p>
        </p:txBody>
      </p:sp>
    </p:spTree>
    <p:extLst>
      <p:ext uri="{BB962C8B-B14F-4D97-AF65-F5344CB8AC3E}">
        <p14:creationId xmlns:p14="http://schemas.microsoft.com/office/powerpoint/2010/main" val="3557398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842B71001463D4D9B8EF548FC96A936" ma:contentTypeVersion="12" ma:contentTypeDescription="Create a new document." ma:contentTypeScope="" ma:versionID="f6ed48b930f9ead77c8354b6df91c250">
  <xsd:schema xmlns:xsd="http://www.w3.org/2001/XMLSchema" xmlns:xs="http://www.w3.org/2001/XMLSchema" xmlns:p="http://schemas.microsoft.com/office/2006/metadata/properties" xmlns:ns2="c8acf7cc-eda4-483d-bc66-6ae4d7b3adba" xmlns:ns3="4567a043-2ba2-4a16-a069-97c4f13f417e" targetNamespace="http://schemas.microsoft.com/office/2006/metadata/properties" ma:root="true" ma:fieldsID="3c71da908c0ca649330bb8c4a8a6d7e5" ns2:_="" ns3:_="">
    <xsd:import namespace="c8acf7cc-eda4-483d-bc66-6ae4d7b3adba"/>
    <xsd:import namespace="4567a043-2ba2-4a16-a069-97c4f13f417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acf7cc-eda4-483d-bc66-6ae4d7b3ad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2358ff1-2e0e-433d-bfb0-121866fdb5d8"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567a043-2ba2-4a16-a069-97c4f13f417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fc1e2af-4b93-4f53-8c98-46ccf9e8e20e}" ma:internalName="TaxCatchAll" ma:showField="CatchAllData" ma:web="4567a043-2ba2-4a16-a069-97c4f13f417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8acf7cc-eda4-483d-bc66-6ae4d7b3adba">
      <Terms xmlns="http://schemas.microsoft.com/office/infopath/2007/PartnerControls"/>
    </lcf76f155ced4ddcb4097134ff3c332f>
    <TaxCatchAll xmlns="4567a043-2ba2-4a16-a069-97c4f13f417e" xsi:nil="true"/>
  </documentManagement>
</p:properties>
</file>

<file path=customXml/itemProps1.xml><?xml version="1.0" encoding="utf-8"?>
<ds:datastoreItem xmlns:ds="http://schemas.openxmlformats.org/officeDocument/2006/customXml" ds:itemID="{D20BEC67-A845-4916-86A6-430A042F9529}">
  <ds:schemaRefs>
    <ds:schemaRef ds:uri="http://schemas.microsoft.com/sharepoint/v3/contenttype/forms"/>
  </ds:schemaRefs>
</ds:datastoreItem>
</file>

<file path=customXml/itemProps2.xml><?xml version="1.0" encoding="utf-8"?>
<ds:datastoreItem xmlns:ds="http://schemas.openxmlformats.org/officeDocument/2006/customXml" ds:itemID="{77985645-866A-497E-81E2-D53D79DFCC77}">
  <ds:schemaRefs>
    <ds:schemaRef ds:uri="4567a043-2ba2-4a16-a069-97c4f13f417e"/>
    <ds:schemaRef ds:uri="c8acf7cc-eda4-483d-bc66-6ae4d7b3adb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A35D9AD-2B94-4955-88F9-5550188912F1}">
  <ds:schemaRefs>
    <ds:schemaRef ds:uri="4567a043-2ba2-4a16-a069-97c4f13f417e"/>
    <ds:schemaRef ds:uri="c8acf7cc-eda4-483d-bc66-6ae4d7b3adb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131</TotalTime>
  <Words>1604</Words>
  <Application>Microsoft Office PowerPoint</Application>
  <PresentationFormat>Widescreen</PresentationFormat>
  <Paragraphs>244</Paragraphs>
  <Slides>33</Slides>
  <Notes>32</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Aktiv Grotesk</vt:lpstr>
      <vt:lpstr>Aptos</vt:lpstr>
      <vt:lpstr>Aptos ExtraBold</vt:lpstr>
      <vt:lpstr>Arial</vt:lpstr>
      <vt:lpstr>Calibri</vt:lpstr>
      <vt:lpstr>Gotham Black</vt:lpstr>
      <vt:lpstr>TradeGothic LT CondEighteen</vt:lpstr>
      <vt:lpstr>Office Theme</vt:lpstr>
      <vt:lpstr>Leading the Work: Academics</vt:lpstr>
      <vt:lpstr>PowerPoint Presentation</vt:lpstr>
      <vt:lpstr>PowerPoint Presentation</vt:lpstr>
      <vt:lpstr>Learning Targets</vt:lpstr>
      <vt:lpstr>When Leaders Don’t Monitor…it’s Easy for Folks to Get Distracted…</vt:lpstr>
      <vt:lpstr>Leading the Work: Academics </vt:lpstr>
      <vt:lpstr>Activity:</vt:lpstr>
      <vt:lpstr>Activity:</vt:lpstr>
      <vt:lpstr>PowerPoint Presentation</vt:lpstr>
      <vt:lpstr>PowerPoint Presentation</vt:lpstr>
      <vt:lpstr>PowerPoint Presentation</vt:lpstr>
      <vt:lpstr>PowerPoint Presentation</vt:lpstr>
      <vt:lpstr>Lesson Gained From Activity?</vt:lpstr>
      <vt:lpstr>Why the CCC Process?</vt:lpstr>
      <vt:lpstr>Why the CCC Process?</vt:lpstr>
      <vt:lpstr>The Culture of an Effective CCC School</vt:lpstr>
      <vt:lpstr>Being Tight About the Right Things</vt:lpstr>
      <vt:lpstr>PowerPoint Presentation</vt:lpstr>
      <vt:lpstr>Effective CCC Structures &amp; Norms </vt:lpstr>
      <vt:lpstr>4 Critical Questions </vt:lpstr>
      <vt:lpstr>Guaranteed &amp; Viable Curriculum </vt:lpstr>
      <vt:lpstr>Pulse Check Table Talk Activity</vt:lpstr>
      <vt:lpstr>High-Quality CFAs and Data </vt:lpstr>
      <vt:lpstr>Systematic Intervention &amp; Enrichment </vt:lpstr>
      <vt:lpstr>Instructional Alignment Across All Classrooms </vt:lpstr>
      <vt:lpstr>Collective Responsibility  (Not “my kids” vs. “Your Kids”) </vt:lpstr>
      <vt:lpstr>Pulse Check Table Talk Activity</vt:lpstr>
      <vt:lpstr>Next Steps: CCC Foundations Audit</vt:lpstr>
      <vt:lpstr>Summary </vt:lpstr>
      <vt:lpstr>Call to Action: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Vehar</dc:creator>
  <cp:lastModifiedBy>Hannah Polk</cp:lastModifiedBy>
  <cp:revision>2</cp:revision>
  <cp:lastPrinted>2026-01-27T17:48:58Z</cp:lastPrinted>
  <dcterms:created xsi:type="dcterms:W3CDTF">2024-08-05T19:42:30Z</dcterms:created>
  <dcterms:modified xsi:type="dcterms:W3CDTF">2026-04-29T18:50:21Z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0x0101005842B71001463D4D9B8EF548FC96A936</vt:lpwstr>
  </property>
  <property fmtid="{D5CDD505-2E9C-101B-9397-08002B2CF9AE}" pid="3" name="MediaServiceImageTags">
    <vt:lpwstr/>
  </property>
</Properties>
</file>