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310" r:id="rId3"/>
    <p:sldId id="318" r:id="rId4"/>
    <p:sldId id="319" r:id="rId5"/>
    <p:sldId id="312" r:id="rId6"/>
    <p:sldId id="313" r:id="rId7"/>
    <p:sldId id="321" r:id="rId8"/>
    <p:sldId id="315" r:id="rId9"/>
    <p:sldId id="316" r:id="rId10"/>
    <p:sldId id="317" r:id="rId11"/>
    <p:sldId id="322" r:id="rId12"/>
    <p:sldId id="323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8B8CE-FE4B-4734-A4CF-43A9AA222B11}" v="15" dt="2026-05-05T20:14:42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29" autoAdjust="0"/>
  </p:normalViewPr>
  <p:slideViewPr>
    <p:cSldViewPr showGuides="1">
      <p:cViewPr varScale="1">
        <p:scale>
          <a:sx n="159" d="100"/>
          <a:sy n="159" d="100"/>
        </p:scale>
        <p:origin x="306" y="13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ri, Jessica" userId="e8965758-de12-4ff5-bd53-eb5f25eb7adc" providerId="ADAL" clId="{89FD5A60-F012-49FF-BBD5-C251DABFF64B}"/>
    <pc:docChg chg="undo custSel addSld delSld modSld sldOrd">
      <pc:chgData name="Cerri, Jessica" userId="e8965758-de12-4ff5-bd53-eb5f25eb7adc" providerId="ADAL" clId="{89FD5A60-F012-49FF-BBD5-C251DABFF64B}" dt="2026-05-05T20:15:16.677" v="4931" actId="1076"/>
      <pc:docMkLst>
        <pc:docMk/>
      </pc:docMkLst>
      <pc:sldChg chg="modSp mod">
        <pc:chgData name="Cerri, Jessica" userId="e8965758-de12-4ff5-bd53-eb5f25eb7adc" providerId="ADAL" clId="{89FD5A60-F012-49FF-BBD5-C251DABFF64B}" dt="2026-05-05T16:44:49.420" v="4844" actId="1076"/>
        <pc:sldMkLst>
          <pc:docMk/>
          <pc:sldMk cId="2808920126" sldId="265"/>
        </pc:sldMkLst>
        <pc:spChg chg="mod">
          <ac:chgData name="Cerri, Jessica" userId="e8965758-de12-4ff5-bd53-eb5f25eb7adc" providerId="ADAL" clId="{89FD5A60-F012-49FF-BBD5-C251DABFF64B}" dt="2026-05-05T16:44:49.420" v="4844" actId="1076"/>
          <ac:spMkLst>
            <pc:docMk/>
            <pc:sldMk cId="2808920126" sldId="265"/>
            <ac:spMk id="3" creationId="{00000000-0000-0000-0000-000000000000}"/>
          </ac:spMkLst>
        </pc:spChg>
      </pc:sldChg>
      <pc:sldChg chg="addSp modSp">
        <pc:chgData name="Cerri, Jessica" userId="e8965758-de12-4ff5-bd53-eb5f25eb7adc" providerId="ADAL" clId="{89FD5A60-F012-49FF-BBD5-C251DABFF64B}" dt="2026-05-05T16:44:40.104" v="4842"/>
        <pc:sldMkLst>
          <pc:docMk/>
          <pc:sldMk cId="2139132589" sldId="310"/>
        </pc:sldMkLst>
        <pc:spChg chg="add">
          <ac:chgData name="Cerri, Jessica" userId="e8965758-de12-4ff5-bd53-eb5f25eb7adc" providerId="ADAL" clId="{89FD5A60-F012-49FF-BBD5-C251DABFF64B}" dt="2026-05-05T16:44:32.137" v="4840"/>
          <ac:spMkLst>
            <pc:docMk/>
            <pc:sldMk cId="2139132589" sldId="310"/>
            <ac:spMk id="2" creationId="{B80CB777-555F-5622-7E09-60E07C4270FE}"/>
          </ac:spMkLst>
        </pc:spChg>
        <pc:spChg chg="add mod">
          <ac:chgData name="Cerri, Jessica" userId="e8965758-de12-4ff5-bd53-eb5f25eb7adc" providerId="ADAL" clId="{89FD5A60-F012-49FF-BBD5-C251DABFF64B}" dt="2026-05-05T16:44:40.104" v="4842"/>
          <ac:spMkLst>
            <pc:docMk/>
            <pc:sldMk cId="2139132589" sldId="310"/>
            <ac:spMk id="3" creationId="{FA2C48FF-53CA-B01A-55CD-6CFF762915C1}"/>
          </ac:spMkLst>
        </pc:spChg>
      </pc:sldChg>
      <pc:sldChg chg="del">
        <pc:chgData name="Cerri, Jessica" userId="e8965758-de12-4ff5-bd53-eb5f25eb7adc" providerId="ADAL" clId="{89FD5A60-F012-49FF-BBD5-C251DABFF64B}" dt="2026-05-05T15:14:40.343" v="1584" actId="47"/>
        <pc:sldMkLst>
          <pc:docMk/>
          <pc:sldMk cId="3106206852" sldId="311"/>
        </pc:sldMkLst>
      </pc:sldChg>
      <pc:sldChg chg="modSp mod ord">
        <pc:chgData name="Cerri, Jessica" userId="e8965758-de12-4ff5-bd53-eb5f25eb7adc" providerId="ADAL" clId="{89FD5A60-F012-49FF-BBD5-C251DABFF64B}" dt="2026-05-05T17:07:14.053" v="4917" actId="20577"/>
        <pc:sldMkLst>
          <pc:docMk/>
          <pc:sldMk cId="462238070" sldId="312"/>
        </pc:sldMkLst>
        <pc:spChg chg="mod">
          <ac:chgData name="Cerri, Jessica" userId="e8965758-de12-4ff5-bd53-eb5f25eb7adc" providerId="ADAL" clId="{89FD5A60-F012-49FF-BBD5-C251DABFF64B}" dt="2026-05-05T15:06:15.606" v="764" actId="20577"/>
          <ac:spMkLst>
            <pc:docMk/>
            <pc:sldMk cId="462238070" sldId="312"/>
            <ac:spMk id="13" creationId="{00000000-0000-0000-0000-000000000000}"/>
          </ac:spMkLst>
        </pc:spChg>
        <pc:graphicFrameChg chg="mod modGraphic">
          <ac:chgData name="Cerri, Jessica" userId="e8965758-de12-4ff5-bd53-eb5f25eb7adc" providerId="ADAL" clId="{89FD5A60-F012-49FF-BBD5-C251DABFF64B}" dt="2026-05-05T17:07:14.053" v="4917" actId="20577"/>
          <ac:graphicFrameMkLst>
            <pc:docMk/>
            <pc:sldMk cId="462238070" sldId="312"/>
            <ac:graphicFrameMk id="3" creationId="{00000000-0000-0000-0000-000000000000}"/>
          </ac:graphicFrameMkLst>
        </pc:graphicFrameChg>
      </pc:sldChg>
      <pc:sldChg chg="addSp delSp modSp mod ord">
        <pc:chgData name="Cerri, Jessica" userId="e8965758-de12-4ff5-bd53-eb5f25eb7adc" providerId="ADAL" clId="{89FD5A60-F012-49FF-BBD5-C251DABFF64B}" dt="2026-05-05T16:56:11.858" v="4869" actId="14734"/>
        <pc:sldMkLst>
          <pc:docMk/>
          <pc:sldMk cId="4206988261" sldId="313"/>
        </pc:sldMkLst>
        <pc:spChg chg="mod">
          <ac:chgData name="Cerri, Jessica" userId="e8965758-de12-4ff5-bd53-eb5f25eb7adc" providerId="ADAL" clId="{89FD5A60-F012-49FF-BBD5-C251DABFF64B}" dt="2026-05-05T16:55:42.347" v="4863" actId="1076"/>
          <ac:spMkLst>
            <pc:docMk/>
            <pc:sldMk cId="4206988261" sldId="313"/>
            <ac:spMk id="2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6:55:45.661" v="4864" actId="1076"/>
          <ac:spMkLst>
            <pc:docMk/>
            <pc:sldMk cId="4206988261" sldId="313"/>
            <ac:spMk id="3" creationId="{00000000-0000-0000-0000-000000000000}"/>
          </ac:spMkLst>
        </pc:spChg>
        <pc:graphicFrameChg chg="mod modGraphic">
          <ac:chgData name="Cerri, Jessica" userId="e8965758-de12-4ff5-bd53-eb5f25eb7adc" providerId="ADAL" clId="{89FD5A60-F012-49FF-BBD5-C251DABFF64B}" dt="2026-05-05T16:56:11.858" v="4869" actId="14734"/>
          <ac:graphicFrameMkLst>
            <pc:docMk/>
            <pc:sldMk cId="4206988261" sldId="313"/>
            <ac:graphicFrameMk id="9" creationId="{00000000-0000-0000-0000-000000000000}"/>
          </ac:graphicFrameMkLst>
        </pc:graphicFrameChg>
        <pc:picChg chg="add del mod">
          <ac:chgData name="Cerri, Jessica" userId="e8965758-de12-4ff5-bd53-eb5f25eb7adc" providerId="ADAL" clId="{89FD5A60-F012-49FF-BBD5-C251DABFF64B}" dt="2026-05-05T16:52:23.530" v="4853" actId="478"/>
          <ac:picMkLst>
            <pc:docMk/>
            <pc:sldMk cId="4206988261" sldId="313"/>
            <ac:picMk id="5" creationId="{43780B7A-306E-9D7F-45F8-A6B8F0B31DF0}"/>
          </ac:picMkLst>
        </pc:picChg>
        <pc:picChg chg="add del mod">
          <ac:chgData name="Cerri, Jessica" userId="e8965758-de12-4ff5-bd53-eb5f25eb7adc" providerId="ADAL" clId="{89FD5A60-F012-49FF-BBD5-C251DABFF64B}" dt="2026-05-05T16:55:36.830" v="4862" actId="478"/>
          <ac:picMkLst>
            <pc:docMk/>
            <pc:sldMk cId="4206988261" sldId="313"/>
            <ac:picMk id="7" creationId="{622619EB-F573-50EE-A6DE-A3272C598FC0}"/>
          </ac:picMkLst>
        </pc:picChg>
      </pc:sldChg>
      <pc:sldChg chg="del">
        <pc:chgData name="Cerri, Jessica" userId="e8965758-de12-4ff5-bd53-eb5f25eb7adc" providerId="ADAL" clId="{89FD5A60-F012-49FF-BBD5-C251DABFF64B}" dt="2026-05-05T15:05:14.447" v="672" actId="47"/>
        <pc:sldMkLst>
          <pc:docMk/>
          <pc:sldMk cId="2478160142" sldId="314"/>
        </pc:sldMkLst>
      </pc:sldChg>
      <pc:sldChg chg="modSp mod">
        <pc:chgData name="Cerri, Jessica" userId="e8965758-de12-4ff5-bd53-eb5f25eb7adc" providerId="ADAL" clId="{89FD5A60-F012-49FF-BBD5-C251DABFF64B}" dt="2026-05-05T15:48:20.796" v="3204" actId="20577"/>
        <pc:sldMkLst>
          <pc:docMk/>
          <pc:sldMk cId="2681425051" sldId="315"/>
        </pc:sldMkLst>
        <pc:spChg chg="mod">
          <ac:chgData name="Cerri, Jessica" userId="e8965758-de12-4ff5-bd53-eb5f25eb7adc" providerId="ADAL" clId="{89FD5A60-F012-49FF-BBD5-C251DABFF64B}" dt="2026-05-05T15:42:25.557" v="2380" actId="20577"/>
          <ac:spMkLst>
            <pc:docMk/>
            <pc:sldMk cId="2681425051" sldId="315"/>
            <ac:spMk id="2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5:42:46.453" v="2421" actId="20577"/>
          <ac:spMkLst>
            <pc:docMk/>
            <pc:sldMk cId="2681425051" sldId="315"/>
            <ac:spMk id="3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5:48:20.738" v="3202" actId="27636"/>
          <ac:spMkLst>
            <pc:docMk/>
            <pc:sldMk cId="2681425051" sldId="315"/>
            <ac:spMk id="4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5:43:04.580" v="2476" actId="20577"/>
          <ac:spMkLst>
            <pc:docMk/>
            <pc:sldMk cId="2681425051" sldId="315"/>
            <ac:spMk id="5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5:48:20.796" v="3204" actId="20577"/>
          <ac:spMkLst>
            <pc:docMk/>
            <pc:sldMk cId="2681425051" sldId="315"/>
            <ac:spMk id="6" creationId="{00000000-0000-0000-0000-000000000000}"/>
          </ac:spMkLst>
        </pc:spChg>
      </pc:sldChg>
      <pc:sldChg chg="addSp modSp mod modClrScheme chgLayout">
        <pc:chgData name="Cerri, Jessica" userId="e8965758-de12-4ff5-bd53-eb5f25eb7adc" providerId="ADAL" clId="{89FD5A60-F012-49FF-BBD5-C251DABFF64B}" dt="2026-05-05T15:55:05.123" v="3977" actId="15"/>
        <pc:sldMkLst>
          <pc:docMk/>
          <pc:sldMk cId="2590506655" sldId="316"/>
        </pc:sldMkLst>
        <pc:spChg chg="mod">
          <ac:chgData name="Cerri, Jessica" userId="e8965758-de12-4ff5-bd53-eb5f25eb7adc" providerId="ADAL" clId="{89FD5A60-F012-49FF-BBD5-C251DABFF64B}" dt="2026-05-05T15:48:53.315" v="3218" actId="20577"/>
          <ac:spMkLst>
            <pc:docMk/>
            <pc:sldMk cId="2590506655" sldId="316"/>
            <ac:spMk id="2" creationId="{00000000-0000-0000-0000-000000000000}"/>
          </ac:spMkLst>
        </pc:spChg>
        <pc:spChg chg="add mod">
          <ac:chgData name="Cerri, Jessica" userId="e8965758-de12-4ff5-bd53-eb5f25eb7adc" providerId="ADAL" clId="{89FD5A60-F012-49FF-BBD5-C251DABFF64B}" dt="2026-05-05T15:55:05.123" v="3977" actId="15"/>
          <ac:spMkLst>
            <pc:docMk/>
            <pc:sldMk cId="2590506655" sldId="316"/>
            <ac:spMk id="7" creationId="{257F9594-4358-0147-DE8B-C569F4902516}"/>
          </ac:spMkLst>
        </pc:spChg>
      </pc:sldChg>
      <pc:sldChg chg="addSp delSp modSp mod modClrScheme chgLayout">
        <pc:chgData name="Cerri, Jessica" userId="e8965758-de12-4ff5-bd53-eb5f25eb7adc" providerId="ADAL" clId="{89FD5A60-F012-49FF-BBD5-C251DABFF64B}" dt="2026-05-05T16:07:03.254" v="4072" actId="1076"/>
        <pc:sldMkLst>
          <pc:docMk/>
          <pc:sldMk cId="1735722345" sldId="317"/>
        </pc:sldMkLst>
        <pc:spChg chg="add del mod">
          <ac:chgData name="Cerri, Jessica" userId="e8965758-de12-4ff5-bd53-eb5f25eb7adc" providerId="ADAL" clId="{89FD5A60-F012-49FF-BBD5-C251DABFF64B}" dt="2026-05-05T15:56:14.870" v="3979" actId="26606"/>
          <ac:spMkLst>
            <pc:docMk/>
            <pc:sldMk cId="1735722345" sldId="317"/>
            <ac:spMk id="6" creationId="{F3BC8767-9219-7D38-9AE4-68229FCF28F6}"/>
          </ac:spMkLst>
        </pc:spChg>
        <pc:spChg chg="add del mod">
          <ac:chgData name="Cerri, Jessica" userId="e8965758-de12-4ff5-bd53-eb5f25eb7adc" providerId="ADAL" clId="{89FD5A60-F012-49FF-BBD5-C251DABFF64B}" dt="2026-05-05T15:56:14.870" v="3979" actId="26606"/>
          <ac:spMkLst>
            <pc:docMk/>
            <pc:sldMk cId="1735722345" sldId="317"/>
            <ac:spMk id="8" creationId="{C7A52886-1AE9-E2AF-AA0A-F40895ACDC88}"/>
          </ac:spMkLst>
        </pc:spChg>
        <pc:spChg chg="add del mod">
          <ac:chgData name="Cerri, Jessica" userId="e8965758-de12-4ff5-bd53-eb5f25eb7adc" providerId="ADAL" clId="{89FD5A60-F012-49FF-BBD5-C251DABFF64B}" dt="2026-05-05T15:58:48.067" v="4048" actId="478"/>
          <ac:spMkLst>
            <pc:docMk/>
            <pc:sldMk cId="1735722345" sldId="317"/>
            <ac:spMk id="10" creationId="{1BED2F9E-85C6-93ED-5BD0-53BC16767185}"/>
          </ac:spMkLst>
        </pc:spChg>
        <pc:spChg chg="add mod">
          <ac:chgData name="Cerri, Jessica" userId="e8965758-de12-4ff5-bd53-eb5f25eb7adc" providerId="ADAL" clId="{89FD5A60-F012-49FF-BBD5-C251DABFF64B}" dt="2026-05-05T15:56:33.799" v="4046" actId="20577"/>
          <ac:spMkLst>
            <pc:docMk/>
            <pc:sldMk cId="1735722345" sldId="317"/>
            <ac:spMk id="11" creationId="{8AAB2D61-FBEC-2DC1-C7CD-0D75BECB1709}"/>
          </ac:spMkLst>
        </pc:spChg>
        <pc:spChg chg="add del mod">
          <ac:chgData name="Cerri, Jessica" userId="e8965758-de12-4ff5-bd53-eb5f25eb7adc" providerId="ADAL" clId="{89FD5A60-F012-49FF-BBD5-C251DABFF64B}" dt="2026-05-05T15:58:44.867" v="4047" actId="478"/>
          <ac:spMkLst>
            <pc:docMk/>
            <pc:sldMk cId="1735722345" sldId="317"/>
            <ac:spMk id="12" creationId="{6A639361-F60E-EB4B-BC1F-01E9D9D9A021}"/>
          </ac:spMkLst>
        </pc:spChg>
        <pc:picChg chg="add mod">
          <ac:chgData name="Cerri, Jessica" userId="e8965758-de12-4ff5-bd53-eb5f25eb7adc" providerId="ADAL" clId="{89FD5A60-F012-49FF-BBD5-C251DABFF64B}" dt="2026-05-05T16:00:27.446" v="4054" actId="1076"/>
          <ac:picMkLst>
            <pc:docMk/>
            <pc:sldMk cId="1735722345" sldId="317"/>
            <ac:picMk id="3" creationId="{4EBB3F5F-AC0C-96F8-CF47-6CB08BDF7B14}"/>
          </ac:picMkLst>
        </pc:picChg>
        <pc:picChg chg="add mod">
          <ac:chgData name="Cerri, Jessica" userId="e8965758-de12-4ff5-bd53-eb5f25eb7adc" providerId="ADAL" clId="{89FD5A60-F012-49FF-BBD5-C251DABFF64B}" dt="2026-05-05T16:00:48.474" v="4058" actId="688"/>
          <ac:picMkLst>
            <pc:docMk/>
            <pc:sldMk cId="1735722345" sldId="317"/>
            <ac:picMk id="5" creationId="{4472331F-DF16-34EE-D4A5-77BDC87EB5C0}"/>
          </ac:picMkLst>
        </pc:picChg>
        <pc:picChg chg="add mod">
          <ac:chgData name="Cerri, Jessica" userId="e8965758-de12-4ff5-bd53-eb5f25eb7adc" providerId="ADAL" clId="{89FD5A60-F012-49FF-BBD5-C251DABFF64B}" dt="2026-05-05T16:01:15.713" v="4062" actId="688"/>
          <ac:picMkLst>
            <pc:docMk/>
            <pc:sldMk cId="1735722345" sldId="317"/>
            <ac:picMk id="9" creationId="{D645BD9C-F14D-F57E-6E4B-BCCB445C140E}"/>
          </ac:picMkLst>
        </pc:picChg>
        <pc:picChg chg="add mod">
          <ac:chgData name="Cerri, Jessica" userId="e8965758-de12-4ff5-bd53-eb5f25eb7adc" providerId="ADAL" clId="{89FD5A60-F012-49FF-BBD5-C251DABFF64B}" dt="2026-05-05T16:07:00.086" v="4071" actId="1076"/>
          <ac:picMkLst>
            <pc:docMk/>
            <pc:sldMk cId="1735722345" sldId="317"/>
            <ac:picMk id="14" creationId="{02BEDAA1-1E67-6085-A9E2-EA9DB708544B}"/>
          </ac:picMkLst>
        </pc:picChg>
        <pc:picChg chg="add mod">
          <ac:chgData name="Cerri, Jessica" userId="e8965758-de12-4ff5-bd53-eb5f25eb7adc" providerId="ADAL" clId="{89FD5A60-F012-49FF-BBD5-C251DABFF64B}" dt="2026-05-05T16:07:03.254" v="4072" actId="1076"/>
          <ac:picMkLst>
            <pc:docMk/>
            <pc:sldMk cId="1735722345" sldId="317"/>
            <ac:picMk id="16" creationId="{1F3FB0ED-C1BF-0EBD-50E6-5ADC011B186C}"/>
          </ac:picMkLst>
        </pc:picChg>
      </pc:sldChg>
      <pc:sldChg chg="addSp modSp mod">
        <pc:chgData name="Cerri, Jessica" userId="e8965758-de12-4ff5-bd53-eb5f25eb7adc" providerId="ADAL" clId="{89FD5A60-F012-49FF-BBD5-C251DABFF64B}" dt="2026-05-05T16:47:12.221" v="4846" actId="1076"/>
        <pc:sldMkLst>
          <pc:docMk/>
          <pc:sldMk cId="2765137111" sldId="318"/>
        </pc:sldMkLst>
        <pc:spChg chg="mod">
          <ac:chgData name="Cerri, Jessica" userId="e8965758-de12-4ff5-bd53-eb5f25eb7adc" providerId="ADAL" clId="{89FD5A60-F012-49FF-BBD5-C251DABFF64B}" dt="2026-05-05T15:17:50.484" v="1593" actId="27636"/>
          <ac:spMkLst>
            <pc:docMk/>
            <pc:sldMk cId="2765137111" sldId="318"/>
            <ac:spMk id="3" creationId="{00000000-0000-0000-0000-000000000000}"/>
          </ac:spMkLst>
        </pc:spChg>
        <pc:picChg chg="add mod">
          <ac:chgData name="Cerri, Jessica" userId="e8965758-de12-4ff5-bd53-eb5f25eb7adc" providerId="ADAL" clId="{89FD5A60-F012-49FF-BBD5-C251DABFF64B}" dt="2026-05-05T16:47:12.221" v="4846" actId="1076"/>
          <ac:picMkLst>
            <pc:docMk/>
            <pc:sldMk cId="2765137111" sldId="318"/>
            <ac:picMk id="6" creationId="{9400E310-20D7-AFF0-E1C2-3188D15792D5}"/>
          </ac:picMkLst>
        </pc:picChg>
      </pc:sldChg>
      <pc:sldChg chg="addSp modSp mod">
        <pc:chgData name="Cerri, Jessica" userId="e8965758-de12-4ff5-bd53-eb5f25eb7adc" providerId="ADAL" clId="{89FD5A60-F012-49FF-BBD5-C251DABFF64B}" dt="2026-05-05T16:57:03.549" v="4876" actId="171"/>
        <pc:sldMkLst>
          <pc:docMk/>
          <pc:sldMk cId="1108506989" sldId="319"/>
        </pc:sldMkLst>
        <pc:spChg chg="mod">
          <ac:chgData name="Cerri, Jessica" userId="e8965758-de12-4ff5-bd53-eb5f25eb7adc" providerId="ADAL" clId="{89FD5A60-F012-49FF-BBD5-C251DABFF64B}" dt="2026-05-05T16:42:59.966" v="4833" actId="1076"/>
          <ac:spMkLst>
            <pc:docMk/>
            <pc:sldMk cId="1108506989" sldId="319"/>
            <ac:spMk id="3" creationId="{00000000-0000-0000-0000-000000000000}"/>
          </ac:spMkLst>
        </pc:spChg>
        <pc:spChg chg="mod">
          <ac:chgData name="Cerri, Jessica" userId="e8965758-de12-4ff5-bd53-eb5f25eb7adc" providerId="ADAL" clId="{89FD5A60-F012-49FF-BBD5-C251DABFF64B}" dt="2026-05-05T16:43:05.323" v="4834" actId="1076"/>
          <ac:spMkLst>
            <pc:docMk/>
            <pc:sldMk cId="1108506989" sldId="319"/>
            <ac:spMk id="11" creationId="{B070F386-76CA-DC20-0FFB-08B936EF8BA9}"/>
          </ac:spMkLst>
        </pc:spChg>
        <pc:picChg chg="add mod">
          <ac:chgData name="Cerri, Jessica" userId="e8965758-de12-4ff5-bd53-eb5f25eb7adc" providerId="ADAL" clId="{89FD5A60-F012-49FF-BBD5-C251DABFF64B}" dt="2026-05-05T16:56:31.302" v="4873" actId="1076"/>
          <ac:picMkLst>
            <pc:docMk/>
            <pc:sldMk cId="1108506989" sldId="319"/>
            <ac:picMk id="4" creationId="{A0AC7C36-180E-695F-E7C1-CC7F1ED957A1}"/>
          </ac:picMkLst>
        </pc:picChg>
        <pc:picChg chg="mod">
          <ac:chgData name="Cerri, Jessica" userId="e8965758-de12-4ff5-bd53-eb5f25eb7adc" providerId="ADAL" clId="{89FD5A60-F012-49FF-BBD5-C251DABFF64B}" dt="2026-05-05T16:56:25.752" v="4871" actId="1076"/>
          <ac:picMkLst>
            <pc:docMk/>
            <pc:sldMk cId="1108506989" sldId="319"/>
            <ac:picMk id="6" creationId="{B2E3CF84-9FDE-7A8E-EDB1-2EAFCEAF7E3C}"/>
          </ac:picMkLst>
        </pc:picChg>
        <pc:picChg chg="add mod ord">
          <ac:chgData name="Cerri, Jessica" userId="e8965758-de12-4ff5-bd53-eb5f25eb7adc" providerId="ADAL" clId="{89FD5A60-F012-49FF-BBD5-C251DABFF64B}" dt="2026-05-05T16:57:03.549" v="4876" actId="171"/>
          <ac:picMkLst>
            <pc:docMk/>
            <pc:sldMk cId="1108506989" sldId="319"/>
            <ac:picMk id="7" creationId="{0996E0CA-C54C-C7D1-84D1-A9712F40263A}"/>
          </ac:picMkLst>
        </pc:picChg>
      </pc:sldChg>
      <pc:sldChg chg="add del">
        <pc:chgData name="Cerri, Jessica" userId="e8965758-de12-4ff5-bd53-eb5f25eb7adc" providerId="ADAL" clId="{89FD5A60-F012-49FF-BBD5-C251DABFF64B}" dt="2026-05-05T15:35:48.306" v="2091" actId="47"/>
        <pc:sldMkLst>
          <pc:docMk/>
          <pc:sldMk cId="1153609753" sldId="320"/>
        </pc:sldMkLst>
      </pc:sldChg>
      <pc:sldChg chg="addSp delSp modSp add mod ord">
        <pc:chgData name="Cerri, Jessica" userId="e8965758-de12-4ff5-bd53-eb5f25eb7adc" providerId="ADAL" clId="{89FD5A60-F012-49FF-BBD5-C251DABFF64B}" dt="2026-05-05T16:50:19.608" v="4851" actId="1076"/>
        <pc:sldMkLst>
          <pc:docMk/>
          <pc:sldMk cId="3435583198" sldId="321"/>
        </pc:sldMkLst>
        <pc:spChg chg="mod">
          <ac:chgData name="Cerri, Jessica" userId="e8965758-de12-4ff5-bd53-eb5f25eb7adc" providerId="ADAL" clId="{89FD5A60-F012-49FF-BBD5-C251DABFF64B}" dt="2026-05-05T15:40:55.033" v="2336" actId="1076"/>
          <ac:spMkLst>
            <pc:docMk/>
            <pc:sldMk cId="3435583198" sldId="321"/>
            <ac:spMk id="3" creationId="{D0332889-E04F-21EB-4E1B-EB1DF9DD6C46}"/>
          </ac:spMkLst>
        </pc:spChg>
        <pc:spChg chg="add del mod">
          <ac:chgData name="Cerri, Jessica" userId="e8965758-de12-4ff5-bd53-eb5f25eb7adc" providerId="ADAL" clId="{89FD5A60-F012-49FF-BBD5-C251DABFF64B}" dt="2026-05-05T15:38:11.972" v="2093" actId="931"/>
          <ac:spMkLst>
            <pc:docMk/>
            <pc:sldMk cId="3435583198" sldId="321"/>
            <ac:spMk id="4" creationId="{9FD0DD10-90A9-4879-94E3-FE576B1AC0C8}"/>
          </ac:spMkLst>
        </pc:spChg>
        <pc:spChg chg="mod">
          <ac:chgData name="Cerri, Jessica" userId="e8965758-de12-4ff5-bd53-eb5f25eb7adc" providerId="ADAL" clId="{89FD5A60-F012-49FF-BBD5-C251DABFF64B}" dt="2026-05-05T15:41:19.473" v="2339" actId="1076"/>
          <ac:spMkLst>
            <pc:docMk/>
            <pc:sldMk cId="3435583198" sldId="321"/>
            <ac:spMk id="11" creationId="{E3CF609A-61C7-405F-67AB-85C9F1B33FAD}"/>
          </ac:spMkLst>
        </pc:spChg>
        <pc:picChg chg="add mod">
          <ac:chgData name="Cerri, Jessica" userId="e8965758-de12-4ff5-bd53-eb5f25eb7adc" providerId="ADAL" clId="{89FD5A60-F012-49FF-BBD5-C251DABFF64B}" dt="2026-05-05T16:50:19.608" v="4851" actId="1076"/>
          <ac:picMkLst>
            <pc:docMk/>
            <pc:sldMk cId="3435583198" sldId="321"/>
            <ac:picMk id="4" creationId="{E57A2698-B185-8420-72A1-7D972FB3850F}"/>
          </ac:picMkLst>
        </pc:picChg>
        <pc:picChg chg="del">
          <ac:chgData name="Cerri, Jessica" userId="e8965758-de12-4ff5-bd53-eb5f25eb7adc" providerId="ADAL" clId="{89FD5A60-F012-49FF-BBD5-C251DABFF64B}" dt="2026-05-05T15:35:56.350" v="2092" actId="478"/>
          <ac:picMkLst>
            <pc:docMk/>
            <pc:sldMk cId="3435583198" sldId="321"/>
            <ac:picMk id="6" creationId="{4D8CF80E-31A3-5B09-871D-324D75E60FFE}"/>
          </ac:picMkLst>
        </pc:picChg>
        <pc:picChg chg="add mod ord">
          <ac:chgData name="Cerri, Jessica" userId="e8965758-de12-4ff5-bd53-eb5f25eb7adc" providerId="ADAL" clId="{89FD5A60-F012-49FF-BBD5-C251DABFF64B}" dt="2026-05-05T16:50:16.078" v="4850" actId="688"/>
          <ac:picMkLst>
            <pc:docMk/>
            <pc:sldMk cId="3435583198" sldId="321"/>
            <ac:picMk id="7" creationId="{CBEBAA16-4567-73FF-FA26-C28B5489C540}"/>
          </ac:picMkLst>
        </pc:picChg>
      </pc:sldChg>
      <pc:sldChg chg="addSp delSp modSp new mod">
        <pc:chgData name="Cerri, Jessica" userId="e8965758-de12-4ff5-bd53-eb5f25eb7adc" providerId="ADAL" clId="{89FD5A60-F012-49FF-BBD5-C251DABFF64B}" dt="2026-05-05T20:14:49.263" v="4926" actId="1076"/>
        <pc:sldMkLst>
          <pc:docMk/>
          <pc:sldMk cId="3866764219" sldId="322"/>
        </pc:sldMkLst>
        <pc:spChg chg="mod">
          <ac:chgData name="Cerri, Jessica" userId="e8965758-de12-4ff5-bd53-eb5f25eb7adc" providerId="ADAL" clId="{89FD5A60-F012-49FF-BBD5-C251DABFF64B}" dt="2026-05-05T16:07:56.780" v="4088" actId="20577"/>
          <ac:spMkLst>
            <pc:docMk/>
            <pc:sldMk cId="3866764219" sldId="322"/>
            <ac:spMk id="2" creationId="{B59BEFAD-D99E-E973-88D0-DECECCCAFE1B}"/>
          </ac:spMkLst>
        </pc:spChg>
        <pc:spChg chg="mod">
          <ac:chgData name="Cerri, Jessica" userId="e8965758-de12-4ff5-bd53-eb5f25eb7adc" providerId="ADAL" clId="{89FD5A60-F012-49FF-BBD5-C251DABFF64B}" dt="2026-05-05T16:10:56.658" v="4443" actId="20577"/>
          <ac:spMkLst>
            <pc:docMk/>
            <pc:sldMk cId="3866764219" sldId="322"/>
            <ac:spMk id="3" creationId="{04E8A3FA-6700-C1D5-D9EA-BCB95C1E45AA}"/>
          </ac:spMkLst>
        </pc:spChg>
        <pc:spChg chg="mod">
          <ac:chgData name="Cerri, Jessica" userId="e8965758-de12-4ff5-bd53-eb5f25eb7adc" providerId="ADAL" clId="{89FD5A60-F012-49FF-BBD5-C251DABFF64B}" dt="2026-05-05T16:15:37.723" v="4762" actId="20577"/>
          <ac:spMkLst>
            <pc:docMk/>
            <pc:sldMk cId="3866764219" sldId="322"/>
            <ac:spMk id="4" creationId="{BB4D7C1F-4719-D1F3-744B-939A9C380643}"/>
          </ac:spMkLst>
        </pc:spChg>
        <pc:picChg chg="add del mod">
          <ac:chgData name="Cerri, Jessica" userId="e8965758-de12-4ff5-bd53-eb5f25eb7adc" providerId="ADAL" clId="{89FD5A60-F012-49FF-BBD5-C251DABFF64B}" dt="2026-05-05T20:14:46.452" v="4925" actId="478"/>
          <ac:picMkLst>
            <pc:docMk/>
            <pc:sldMk cId="3866764219" sldId="322"/>
            <ac:picMk id="6" creationId="{B73F3077-3D56-DBA2-4532-9A8697B792E6}"/>
          </ac:picMkLst>
        </pc:picChg>
        <pc:picChg chg="add mod">
          <ac:chgData name="Cerri, Jessica" userId="e8965758-de12-4ff5-bd53-eb5f25eb7adc" providerId="ADAL" clId="{89FD5A60-F012-49FF-BBD5-C251DABFF64B}" dt="2026-05-05T20:14:49.263" v="4926" actId="1076"/>
          <ac:picMkLst>
            <pc:docMk/>
            <pc:sldMk cId="3866764219" sldId="322"/>
            <ac:picMk id="7" creationId="{2AECC30F-8ADA-8257-EC88-CB0575738723}"/>
          </ac:picMkLst>
        </pc:picChg>
      </pc:sldChg>
      <pc:sldChg chg="addSp delSp modSp new mod modClrScheme chgLayout">
        <pc:chgData name="Cerri, Jessica" userId="e8965758-de12-4ff5-bd53-eb5f25eb7adc" providerId="ADAL" clId="{89FD5A60-F012-49FF-BBD5-C251DABFF64B}" dt="2026-05-05T20:15:16.677" v="4931" actId="1076"/>
        <pc:sldMkLst>
          <pc:docMk/>
          <pc:sldMk cId="3374456410" sldId="323"/>
        </pc:sldMkLst>
        <pc:spChg chg="del">
          <ac:chgData name="Cerri, Jessica" userId="e8965758-de12-4ff5-bd53-eb5f25eb7adc" providerId="ADAL" clId="{89FD5A60-F012-49FF-BBD5-C251DABFF64B}" dt="2026-05-05T16:14:16.219" v="4701" actId="26606"/>
          <ac:spMkLst>
            <pc:docMk/>
            <pc:sldMk cId="3374456410" sldId="323"/>
            <ac:spMk id="2" creationId="{C6BF407E-B8B1-2D9C-1693-2C6B70994806}"/>
          </ac:spMkLst>
        </pc:spChg>
        <pc:spChg chg="del">
          <ac:chgData name="Cerri, Jessica" userId="e8965758-de12-4ff5-bd53-eb5f25eb7adc" providerId="ADAL" clId="{89FD5A60-F012-49FF-BBD5-C251DABFF64B}" dt="2026-05-05T16:14:16.219" v="4701" actId="26606"/>
          <ac:spMkLst>
            <pc:docMk/>
            <pc:sldMk cId="3374456410" sldId="323"/>
            <ac:spMk id="3" creationId="{B2B37259-8769-D595-97F5-B8816C7B0AE0}"/>
          </ac:spMkLst>
        </pc:spChg>
        <pc:spChg chg="del">
          <ac:chgData name="Cerri, Jessica" userId="e8965758-de12-4ff5-bd53-eb5f25eb7adc" providerId="ADAL" clId="{89FD5A60-F012-49FF-BBD5-C251DABFF64B}" dt="2026-05-05T16:14:16.219" v="4701" actId="26606"/>
          <ac:spMkLst>
            <pc:docMk/>
            <pc:sldMk cId="3374456410" sldId="323"/>
            <ac:spMk id="4" creationId="{5A4F445F-CA15-6042-5225-79B451E878BC}"/>
          </ac:spMkLst>
        </pc:spChg>
        <pc:spChg chg="add mod">
          <ac:chgData name="Cerri, Jessica" userId="e8965758-de12-4ff5-bd53-eb5f25eb7adc" providerId="ADAL" clId="{89FD5A60-F012-49FF-BBD5-C251DABFF64B}" dt="2026-05-05T16:14:23.154" v="4711" actId="20577"/>
          <ac:spMkLst>
            <pc:docMk/>
            <pc:sldMk cId="3374456410" sldId="323"/>
            <ac:spMk id="9" creationId="{BE9773D2-995B-0CC4-127D-B1D94855778F}"/>
          </ac:spMkLst>
        </pc:spChg>
        <pc:spChg chg="add mod">
          <ac:chgData name="Cerri, Jessica" userId="e8965758-de12-4ff5-bd53-eb5f25eb7adc" providerId="ADAL" clId="{89FD5A60-F012-49FF-BBD5-C251DABFF64B}" dt="2026-05-05T16:14:31.187" v="4728" actId="20577"/>
          <ac:spMkLst>
            <pc:docMk/>
            <pc:sldMk cId="3374456410" sldId="323"/>
            <ac:spMk id="11" creationId="{23B08E5C-E82B-D7C6-4F8C-E4571109DBDA}"/>
          </ac:spMkLst>
        </pc:spChg>
        <pc:spChg chg="add del mod">
          <ac:chgData name="Cerri, Jessica" userId="e8965758-de12-4ff5-bd53-eb5f25eb7adc" providerId="ADAL" clId="{89FD5A60-F012-49FF-BBD5-C251DABFF64B}" dt="2026-05-05T16:18:06.360" v="4763" actId="931"/>
          <ac:spMkLst>
            <pc:docMk/>
            <pc:sldMk cId="3374456410" sldId="323"/>
            <ac:spMk id="13" creationId="{6CC9562E-816F-4E04-F536-0D909B771496}"/>
          </ac:spMkLst>
        </pc:spChg>
        <pc:picChg chg="add mod">
          <ac:chgData name="Cerri, Jessica" userId="e8965758-de12-4ff5-bd53-eb5f25eb7adc" providerId="ADAL" clId="{89FD5A60-F012-49FF-BBD5-C251DABFF64B}" dt="2026-05-05T20:15:16.677" v="4931" actId="1076"/>
          <ac:picMkLst>
            <pc:docMk/>
            <pc:sldMk cId="3374456410" sldId="323"/>
            <ac:picMk id="2" creationId="{4F0FF774-3C4F-B2CF-409D-EC27C5364EFD}"/>
          </ac:picMkLst>
        </pc:picChg>
        <pc:picChg chg="add del mod">
          <ac:chgData name="Cerri, Jessica" userId="e8965758-de12-4ff5-bd53-eb5f25eb7adc" providerId="ADAL" clId="{89FD5A60-F012-49FF-BBD5-C251DABFF64B}" dt="2026-05-05T20:14:52.193" v="4927" actId="478"/>
          <ac:picMkLst>
            <pc:docMk/>
            <pc:sldMk cId="3374456410" sldId="323"/>
            <ac:picMk id="3" creationId="{B2DF6413-987A-73C4-6EFB-14259FB2E4B2}"/>
          </ac:picMkLst>
        </pc:picChg>
        <pc:picChg chg="add mod ord">
          <ac:chgData name="Cerri, Jessica" userId="e8965758-de12-4ff5-bd53-eb5f25eb7adc" providerId="ADAL" clId="{89FD5A60-F012-49FF-BBD5-C251DABFF64B}" dt="2026-05-05T16:18:06.360" v="4763" actId="931"/>
          <ac:picMkLst>
            <pc:docMk/>
            <pc:sldMk cId="3374456410" sldId="323"/>
            <ac:picMk id="6" creationId="{0DDBDD27-A18F-87EF-2820-9A4FD4A68C3A}"/>
          </ac:picMkLst>
        </pc:picChg>
      </pc:sldChg>
    </pc:docChg>
  </pc:docChgLst>
  <pc:docChgLst>
    <pc:chgData name="Cerri, Jessica" userId="e8965758-de12-4ff5-bd53-eb5f25eb7adc" providerId="ADAL" clId="{A2233913-88D3-4F82-A574-FDD5FF10947A}"/>
    <pc:docChg chg="custSel addSld delSld modSld sldOrd">
      <pc:chgData name="Cerri, Jessica" userId="e8965758-de12-4ff5-bd53-eb5f25eb7adc" providerId="ADAL" clId="{A2233913-88D3-4F82-A574-FDD5FF10947A}" dt="2026-05-04T17:25:25.557" v="1204" actId="313"/>
      <pc:docMkLst>
        <pc:docMk/>
      </pc:docMkLst>
      <pc:sldChg chg="modSp mod ord">
        <pc:chgData name="Cerri, Jessica" userId="e8965758-de12-4ff5-bd53-eb5f25eb7adc" providerId="ADAL" clId="{A2233913-88D3-4F82-A574-FDD5FF10947A}" dt="2026-05-04T17:25:25.557" v="1204" actId="313"/>
        <pc:sldMkLst>
          <pc:docMk/>
          <pc:sldMk cId="2765137111" sldId="318"/>
        </pc:sldMkLst>
        <pc:spChg chg="mod">
          <ac:chgData name="Cerri, Jessica" userId="e8965758-de12-4ff5-bd53-eb5f25eb7adc" providerId="ADAL" clId="{A2233913-88D3-4F82-A574-FDD5FF10947A}" dt="2026-05-04T16:21:08.806" v="421" actId="20577"/>
          <ac:spMkLst>
            <pc:docMk/>
            <pc:sldMk cId="2765137111" sldId="318"/>
            <ac:spMk id="2" creationId="{00000000-0000-0000-0000-000000000000}"/>
          </ac:spMkLst>
        </pc:spChg>
        <pc:spChg chg="mod">
          <ac:chgData name="Cerri, Jessica" userId="e8965758-de12-4ff5-bd53-eb5f25eb7adc" providerId="ADAL" clId="{A2233913-88D3-4F82-A574-FDD5FF10947A}" dt="2026-05-04T17:25:25.557" v="1204" actId="313"/>
          <ac:spMkLst>
            <pc:docMk/>
            <pc:sldMk cId="2765137111" sldId="318"/>
            <ac:spMk id="3" creationId="{00000000-0000-0000-0000-000000000000}"/>
          </ac:spMkLst>
        </pc:spChg>
        <pc:spChg chg="mod">
          <ac:chgData name="Cerri, Jessica" userId="e8965758-de12-4ff5-bd53-eb5f25eb7adc" providerId="ADAL" clId="{A2233913-88D3-4F82-A574-FDD5FF10947A}" dt="2026-05-04T16:21:22.263" v="458" actId="20577"/>
          <ac:spMkLst>
            <pc:docMk/>
            <pc:sldMk cId="2765137111" sldId="318"/>
            <ac:spMk id="4" creationId="{00000000-0000-0000-0000-000000000000}"/>
          </ac:spMkLst>
        </pc:spChg>
      </pc:sldChg>
      <pc:sldChg chg="modSp add mod ord">
        <pc:chgData name="Cerri, Jessica" userId="e8965758-de12-4ff5-bd53-eb5f25eb7adc" providerId="ADAL" clId="{A2233913-88D3-4F82-A574-FDD5FF10947A}" dt="2026-05-04T16:18:16.222" v="306" actId="20577"/>
        <pc:sldMkLst>
          <pc:docMk/>
          <pc:sldMk cId="1153609753" sldId="320"/>
        </pc:sldMkLst>
        <pc:spChg chg="mod">
          <ac:chgData name="Cerri, Jessica" userId="e8965758-de12-4ff5-bd53-eb5f25eb7adc" providerId="ADAL" clId="{A2233913-88D3-4F82-A574-FDD5FF10947A}" dt="2026-05-04T16:18:09.589" v="300" actId="20577"/>
          <ac:spMkLst>
            <pc:docMk/>
            <pc:sldMk cId="1153609753" sldId="320"/>
            <ac:spMk id="2" creationId="{2EF88BAF-B9A5-A643-32C2-63A3AC6D2C76}"/>
          </ac:spMkLst>
        </pc:spChg>
        <pc:spChg chg="mod">
          <ac:chgData name="Cerri, Jessica" userId="e8965758-de12-4ff5-bd53-eb5f25eb7adc" providerId="ADAL" clId="{A2233913-88D3-4F82-A574-FDD5FF10947A}" dt="2026-05-04T16:18:16.222" v="306" actId="20577"/>
          <ac:spMkLst>
            <pc:docMk/>
            <pc:sldMk cId="1153609753" sldId="320"/>
            <ac:spMk id="3" creationId="{5B8DFD19-EF03-264A-802D-1599E36F617C}"/>
          </ac:spMkLst>
        </pc:spChg>
      </pc:sldChg>
      <pc:sldChg chg="add del">
        <pc:chgData name="Cerri, Jessica" userId="e8965758-de12-4ff5-bd53-eb5f25eb7adc" providerId="ADAL" clId="{A2233913-88D3-4F82-A574-FDD5FF10947A}" dt="2026-05-04T16:17:19.127" v="123" actId="47"/>
        <pc:sldMkLst>
          <pc:docMk/>
          <pc:sldMk cId="3393624330" sldId="32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Develop Read and Publish Deals with Publishers to Alleviate the Burden of Cost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/>
            <a:t>Work with publishers and consortia to establish Read and Publish Agreements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/>
            <a:t>Build the program with more publishers</a:t>
          </a:r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Promote the Opportunities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/>
            <a:t>Work with the Office of Faculty Development to create workshops helping Faculty understand and use agreements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Celebrate Faculty Successes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/>
            <a:t>Create a Faculty Author Event Series to allow Faculty to present their newly published research to the campus at large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/>
            <a:t>Build a </a:t>
          </a:r>
          <a:r>
            <a:rPr lang="en-US" dirty="0" err="1"/>
            <a:t>LibGuide</a:t>
          </a:r>
          <a:r>
            <a:rPr lang="en-US" dirty="0"/>
            <a:t> specifically for Faculty publication efforts – including finding H-indexes and other metrics</a:t>
          </a:r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/>
            <a:t>Create individual Faculty pages in Digital Commons listing publications and links to their works. Make efforts to add works to the collection.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89062398-D044-44EF-A266-80AA6DB63305}">
      <dgm:prSet phldrT="[Text]"/>
      <dgm:spPr/>
      <dgm:t>
        <a:bodyPr/>
        <a:lstStyle/>
        <a:p>
          <a:r>
            <a:rPr lang="en-US" dirty="0"/>
            <a:t>Spam Faculty Senate!</a:t>
          </a:r>
        </a:p>
      </dgm:t>
    </dgm:pt>
    <dgm:pt modelId="{0A1D6F63-EE44-431F-8B94-09C973D69AB5}" type="parTrans" cxnId="{08187952-42AE-4DF7-AA52-990661DC4C89}">
      <dgm:prSet/>
      <dgm:spPr/>
      <dgm:t>
        <a:bodyPr/>
        <a:lstStyle/>
        <a:p>
          <a:endParaRPr lang="en-US"/>
        </a:p>
      </dgm:t>
    </dgm:pt>
    <dgm:pt modelId="{DC874B5F-95F5-4079-A1A9-6539EE2A3F13}" type="sibTrans" cxnId="{08187952-42AE-4DF7-AA52-990661DC4C89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D3D9D527-01D2-4777-BC76-CA05A2275D48}" type="presOf" srcId="{89062398-D044-44EF-A266-80AA6DB63305}" destId="{E83793B4-2C5C-4D90-82FA-E5EE4745664D}" srcOrd="0" destOrd="2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6D765837-4DF2-437F-88ED-F518711BC465}" type="presOf" srcId="{89062398-D044-44EF-A266-80AA6DB63305}" destId="{67FFE978-6FBE-4424-80BE-B9E4B4DD0695}" srcOrd="1" destOrd="2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E33DA73B-C4A7-472D-88E9-D1B7FEC0C1F5}" type="presOf" srcId="{BF381BD4-48DC-48BF-8C18-C307CDD4D490}" destId="{BFE859F2-A9E8-4F95-9161-8EC68F2D30C4}" srcOrd="1" destOrd="1" presId="urn:microsoft.com/office/officeart/2005/8/layout/hProcess4"/>
    <dgm:cxn modelId="{8B37FE40-D7C8-473A-9D2D-D33173B003E6}" type="presOf" srcId="{6E7DBE00-7E5B-46F8-BBA0-CF0079A58E82}" destId="{843715D2-C2C2-41EB-BDA3-21230FBA46DB}" srcOrd="1" destOrd="1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08187952-42AE-4DF7-AA52-990661DC4C89}" srcId="{F6D27D1B-CDCB-481F-B8FA-AB31B2A119DE}" destId="{89062398-D044-44EF-A266-80AA6DB63305}" srcOrd="2" destOrd="0" parTransId="{0A1D6F63-EE44-431F-8B94-09C973D69AB5}" sibTransId="{DC874B5F-95F5-4079-A1A9-6539EE2A3F13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E1602188-B573-41FF-9095-7B40F9CA44C2}" type="presOf" srcId="{6E7DBE00-7E5B-46F8-BBA0-CF0079A58E82}" destId="{69C28D3B-E083-42DF-9EA0-916CA12125A9}" srcOrd="0" destOrd="1" presId="urn:microsoft.com/office/officeart/2005/8/layout/hProcess4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7EBBAEC4-0282-4F3E-860C-A6A26E3998F2}" type="presOf" srcId="{65B6D8B9-E558-4264-B37F-7B4B2A8896DF}" destId="{E83793B4-2C5C-4D90-82FA-E5EE4745664D}" srcOrd="0" destOrd="1" presId="urn:microsoft.com/office/officeart/2005/8/layout/hProcess4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835CA1EF-8C73-4A92-AB14-7F18CFCB3BBE}" type="presOf" srcId="{65B6D8B9-E558-4264-B37F-7B4B2A8896DF}" destId="{67FFE978-6FBE-4424-80BE-B9E4B4DD0695}" srcOrd="1" destOrd="1" presId="urn:microsoft.com/office/officeart/2005/8/layout/hProcess4"/>
    <dgm:cxn modelId="{FCC960F1-FFDB-446D-9C7D-06DB34FE036C}" type="presOf" srcId="{BF381BD4-48DC-48BF-8C18-C307CDD4D490}" destId="{96015622-8A46-45CF-A72A-2856B699B374}" srcOrd="0" destOrd="1" presId="urn:microsoft.com/office/officeart/2005/8/layout/hProcess4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Work with publishers and consortia to establish Read and Publish Agreements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Build the program with more publishers</a:t>
          </a:r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Read and Publish Deals with Publishers to Alleviate the Burden of Cost</a:t>
          </a:r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Work with the Office of Faculty Development to create workshops helping Faculty understand and use agreements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Build a </a:t>
          </a:r>
          <a:r>
            <a:rPr lang="en-US" sz="1100" kern="1200" dirty="0" err="1"/>
            <a:t>LibGuide</a:t>
          </a:r>
          <a:r>
            <a:rPr lang="en-US" sz="1100" kern="1200" dirty="0"/>
            <a:t> specifically for Faculty publication efforts – including finding H-indexes and other metrics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Spam Faculty Senate!</a:t>
          </a:r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 the Opportunities</a:t>
          </a:r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Create a Faculty Author Event Series to allow Faculty to present their newly published research to the campus at large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Create individual Faculty pages in Digital Commons listing publications and links to their works. Make efforts to add works to the collection.</a:t>
          </a:r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Celebrate Faculty Successes</a:t>
          </a:r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5/5/2026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5/5/2026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5/5/2026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1524000"/>
            <a:ext cx="8229600" cy="2895600"/>
          </a:xfrm>
        </p:spPr>
        <p:txBody>
          <a:bodyPr>
            <a:noAutofit/>
          </a:bodyPr>
          <a:lstStyle/>
          <a:p>
            <a:r>
              <a:rPr lang="en-US" sz="4800" dirty="0"/>
              <a:t>Building Faculty Capacity for Information Literacy: Partnering with the Office of Faculty Development for Sustainable Integration and Scholarly Growth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Jessica Cerri, head of public services</a:t>
            </a:r>
          </a:p>
          <a:p>
            <a:r>
              <a:rPr lang="it-IT" dirty="0"/>
              <a:t>Fayetteville state university</a:t>
            </a:r>
          </a:p>
          <a:p>
            <a:r>
              <a:rPr lang="it-IT" dirty="0"/>
              <a:t>Fayetteville, NC</a:t>
            </a:r>
          </a:p>
          <a:p>
            <a:endParaRPr lang="it-IT" dirty="0"/>
          </a:p>
          <a:p>
            <a:r>
              <a:rPr lang="it-IT" dirty="0"/>
              <a:t>Loex 2026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AB2D61-FBEC-2DC1-C7CD-0D75BECB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/>
          <a:lstStyle/>
          <a:p>
            <a:r>
              <a:rPr lang="en-US" dirty="0"/>
              <a:t>Office of Faculty Development Workshops for Information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B3F5F-AC0C-96F8-CF47-6CB08BDF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841">
            <a:off x="465280" y="2162660"/>
            <a:ext cx="3386667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2331F-DF16-34EE-D4A5-77BDC87E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">
            <a:off x="2132012" y="3601866"/>
            <a:ext cx="3114146" cy="1751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5BD9C-F14D-F57E-6E4B-BCCB445C1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383">
            <a:off x="150812" y="4736081"/>
            <a:ext cx="2978679" cy="167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EDAA1-1E67-6085-A9E2-EA9DB7085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421">
            <a:off x="4967031" y="2031902"/>
            <a:ext cx="3180274" cy="411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3FB0ED-C1BF-0EBD-50E6-5ADC011B1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48">
            <a:off x="7816019" y="2761510"/>
            <a:ext cx="4094757" cy="26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EFAD-D99E-E973-88D0-DECECCCA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A3FA-6700-C1D5-D9EA-BCB95C1E45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Collaborating with the Office of Faculty Development</a:t>
            </a:r>
          </a:p>
          <a:p>
            <a:pPr lvl="1"/>
            <a:r>
              <a:rPr lang="en-US" dirty="0"/>
              <a:t>They have more reach and influence with faculty.</a:t>
            </a:r>
          </a:p>
          <a:p>
            <a:pPr lvl="1"/>
            <a:r>
              <a:rPr lang="en-US" dirty="0"/>
              <a:t>Be clear with expectations for both parties.</a:t>
            </a:r>
          </a:p>
          <a:p>
            <a:pPr lvl="1"/>
            <a:r>
              <a:rPr lang="en-US" dirty="0"/>
              <a:t>Check in often – even after the schedule is set to be sure everyone involved has all the information necessary for successful promotion and implementation of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D7C1F-4719-D1F3-744B-939A9C3806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Overall </a:t>
            </a:r>
          </a:p>
          <a:p>
            <a:pPr lvl="1"/>
            <a:r>
              <a:rPr lang="en-US" dirty="0"/>
              <a:t>Faculty are busy and they have long memories. Past impressions and experiences may be hard to overcome.</a:t>
            </a:r>
          </a:p>
          <a:p>
            <a:pPr lvl="1"/>
            <a:r>
              <a:rPr lang="en-US" dirty="0"/>
              <a:t>Show interest in Faculty first.</a:t>
            </a:r>
          </a:p>
          <a:p>
            <a:pPr lvl="1"/>
            <a:r>
              <a:rPr lang="en-US" dirty="0"/>
              <a:t>Be patient. </a:t>
            </a:r>
          </a:p>
          <a:p>
            <a:pPr lvl="1"/>
            <a:r>
              <a:rPr lang="en-US" dirty="0"/>
              <a:t>Keep doing good things. Faculty will be impressed. Remind them to tell their colleagues when they are happy.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CC30F-8ADA-8257-EC88-CB057573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401053"/>
            <a:ext cx="1234547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9773D2-995B-0CC4-127D-B1D94855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08E5C-E82B-D7C6-4F8C-E4571109D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/>
          <a:lstStyle/>
          <a:p>
            <a:r>
              <a:rPr lang="en-US" dirty="0"/>
              <a:t>jcerri@uncfsu.edu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DBDD27-A18F-87EF-2820-9A4FD4A68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3" y="685800"/>
            <a:ext cx="5334000" cy="533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FF774-3C4F-B2CF-409D-EC27C5364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644136"/>
            <a:ext cx="1981200" cy="17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Timeline of collaboration</a:t>
            </a:r>
          </a:p>
          <a:p>
            <a:r>
              <a:rPr lang="en-US" dirty="0"/>
              <a:t>How the collaboration was expanded over several semesters</a:t>
            </a:r>
          </a:p>
          <a:p>
            <a:pPr lvl="1"/>
            <a:r>
              <a:rPr lang="en-US" dirty="0"/>
              <a:t>Faculty research and publication support</a:t>
            </a:r>
          </a:p>
          <a:p>
            <a:pPr lvl="1"/>
            <a:r>
              <a:rPr lang="en-US" dirty="0"/>
              <a:t>Information Literacy support for faculty</a:t>
            </a:r>
          </a:p>
          <a:p>
            <a:r>
              <a:rPr lang="en-US" dirty="0"/>
              <a:t>How you can take these strategies and apply them to your own programs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Shaping the collaboration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Going from zero to sixty in two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Little to no faculty engagement or interest in Library support in 2023-24. </a:t>
            </a:r>
          </a:p>
          <a:p>
            <a:pPr lvl="1"/>
            <a:r>
              <a:rPr lang="en-US" dirty="0"/>
              <a:t>Revamped Canvas Introduction to Information Literacy. Added our first Read and Publish deal with IGI.</a:t>
            </a:r>
          </a:p>
          <a:p>
            <a:pPr lvl="1"/>
            <a:r>
              <a:rPr lang="en-US" dirty="0"/>
              <a:t>Library participated in the Core Curriculum Review and subcommittee task force to reassess Core Learning Outcomes for General Education requirements.</a:t>
            </a:r>
          </a:p>
          <a:p>
            <a:pPr lvl="1"/>
            <a:r>
              <a:rPr lang="en-US" dirty="0"/>
              <a:t>Added a Faculty Author Event Series. </a:t>
            </a:r>
          </a:p>
          <a:p>
            <a:r>
              <a:rPr lang="en-US" dirty="0"/>
              <a:t>Spring of 2024.</a:t>
            </a:r>
          </a:p>
          <a:p>
            <a:pPr lvl="1"/>
            <a:r>
              <a:rPr lang="en-US" dirty="0"/>
              <a:t>The Library reached out to the Office of Faculty Development to create a partnership to engage with faculty and showcase the recent changes to the library and library services. </a:t>
            </a:r>
          </a:p>
          <a:p>
            <a:r>
              <a:rPr lang="en-US" dirty="0"/>
              <a:t>Fall of 2024.</a:t>
            </a:r>
          </a:p>
          <a:p>
            <a:pPr lvl="1"/>
            <a:r>
              <a:rPr lang="en-US" dirty="0"/>
              <a:t>OFD workshops began with 4 sessions (3 faculty research and publication support, 1 information literacy support) </a:t>
            </a:r>
          </a:p>
          <a:p>
            <a:pPr lvl="1"/>
            <a:r>
              <a:rPr lang="en-US" dirty="0"/>
              <a:t>Revised Canvas Information Literacy course to include micro credentialing to make the course more flexible and consumable in bite size chunks. </a:t>
            </a:r>
          </a:p>
          <a:p>
            <a:r>
              <a:rPr lang="en-US" dirty="0"/>
              <a:t>Spring of 2025.</a:t>
            </a:r>
          </a:p>
          <a:p>
            <a:pPr lvl="1"/>
            <a:r>
              <a:rPr lang="en-US" dirty="0"/>
              <a:t> 1 additional session was added to support the new Information Literacy Core Learning Outcome.</a:t>
            </a:r>
          </a:p>
          <a:p>
            <a:r>
              <a:rPr lang="en-US" dirty="0"/>
              <a:t>Fall of 2025.</a:t>
            </a:r>
          </a:p>
          <a:p>
            <a:pPr lvl="1"/>
            <a:r>
              <a:rPr lang="en-US" dirty="0"/>
              <a:t> 1 additional session was added.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0E310-20D7-AFF0-E1C2-3188D157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89" y="304800"/>
            <a:ext cx="303302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Finding the Faculty Hook to Create Buy-In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70F386-76CA-DC20-0FFB-08B936EF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73" y="4662595"/>
            <a:ext cx="3581399" cy="1371600"/>
          </a:xfrm>
        </p:spPr>
        <p:txBody>
          <a:bodyPr/>
          <a:lstStyle/>
          <a:p>
            <a:r>
              <a:rPr lang="en-US" dirty="0"/>
              <a:t>The Library first decided to reach out to faculty with support for their own research and publishing.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E3CF84-9FDE-7A8E-EDB1-2EAFCEAF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067">
            <a:off x="4339580" y="619648"/>
            <a:ext cx="3385352" cy="4382333"/>
          </a:xfrm>
          <a:prstGeom prst="rect">
            <a:avLst/>
          </a:prstGeom>
          <a:noFill/>
          <a:ln w="76200">
            <a:solidFill>
              <a:prstClr val="white"/>
            </a:solidFill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96E0CA-C54C-C7D1-84D1-A9712F40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75" y="0"/>
            <a:ext cx="25717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C7C36-180E-695F-E7C1-CC7F1ED95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541">
            <a:off x="6364240" y="2082159"/>
            <a:ext cx="3215227" cy="42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Faculty Research and Publication with Library Resources and Services</a:t>
            </a:r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50440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533400"/>
            <a:ext cx="9144001" cy="1371600"/>
          </a:xfrm>
        </p:spPr>
        <p:txBody>
          <a:bodyPr/>
          <a:lstStyle/>
          <a:p>
            <a:r>
              <a:rPr lang="en-US" dirty="0"/>
              <a:t>Read and Publish Deals Increase Faculty Buy-In and Publication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241" y="2286000"/>
            <a:ext cx="4419599" cy="4114800"/>
          </a:xfrm>
        </p:spPr>
        <p:txBody>
          <a:bodyPr/>
          <a:lstStyle/>
          <a:p>
            <a:r>
              <a:rPr lang="en-US" dirty="0"/>
              <a:t>Our first deal was only one publisher - IGI</a:t>
            </a:r>
          </a:p>
          <a:p>
            <a:r>
              <a:rPr lang="en-US" dirty="0"/>
              <a:t>As faculty learned of the opportunities, the Library has made efforts to add to the number and type of publishers included in this support.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3429147"/>
              </p:ext>
            </p:extLst>
          </p:nvPr>
        </p:nvGraphicFramePr>
        <p:xfrm>
          <a:off x="5942012" y="2362200"/>
          <a:ext cx="4977447" cy="3097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Faculty publications through R&amp;P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2025-26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(with expanded APCs)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to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85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9132-9FA7-AF3C-6157-338E3567F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332889-E04F-21EB-4E1B-EB1DF9D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212" y="10668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Making Information Literacy Easy for Faculty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CF609A-61C7-405F-67AB-85C9F1B3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20" y="3962400"/>
            <a:ext cx="3581399" cy="1371600"/>
          </a:xfrm>
        </p:spPr>
        <p:txBody>
          <a:bodyPr/>
          <a:lstStyle/>
          <a:p>
            <a:r>
              <a:rPr lang="en-US" dirty="0"/>
              <a:t>With the impending Core Learning Outcome changes, the Library focused on ways we could support faculty understanding and teaching of the ACRL framework.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EBAA16-4567-73FF-FA26-C28B5489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961">
            <a:off x="1370012" y="685800"/>
            <a:ext cx="4122576" cy="533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A2698-B185-8420-72A1-7D972FB3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152400"/>
            <a:ext cx="2562886" cy="21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2-pronged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Asynchronous Canvas Course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Created a Canvas course with modules built around the ACRL framework</a:t>
            </a:r>
          </a:p>
          <a:p>
            <a:r>
              <a:rPr lang="en-US" dirty="0"/>
              <a:t>Faculty can assign without worrying about assessing on their time – Librarians grade all assignments</a:t>
            </a:r>
          </a:p>
          <a:p>
            <a:r>
              <a:rPr lang="en-US" dirty="0"/>
              <a:t>Course certificate is provided as proof of completion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Incorporating Information Literacy in Bite-size Lessons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Collaborated with Office of Faculty Development to create workshops exploring:</a:t>
            </a:r>
          </a:p>
          <a:p>
            <a:pPr lvl="1"/>
            <a:r>
              <a:rPr lang="en-US" dirty="0"/>
              <a:t>Sample lesson plans that were 5-minutes or less and easily customizable</a:t>
            </a:r>
          </a:p>
          <a:p>
            <a:pPr lvl="1"/>
            <a:r>
              <a:rPr lang="en-US" dirty="0"/>
              <a:t>Created a </a:t>
            </a:r>
            <a:r>
              <a:rPr lang="en-US" dirty="0" err="1"/>
              <a:t>LibGuide</a:t>
            </a:r>
            <a:r>
              <a:rPr lang="en-US" dirty="0"/>
              <a:t> with all the ACRL concepts covered including screenshots of our system and short tutorials that can be revisited at any time</a:t>
            </a:r>
          </a:p>
          <a:p>
            <a:pPr lvl="1"/>
            <a:r>
              <a:rPr lang="en-US" dirty="0"/>
              <a:t>Technology such as Keenious that can help students with guided research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Canvas Course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F9594-4358-0147-DE8B-C569F490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the first year, we had several faculty take advantage of the course. </a:t>
            </a:r>
          </a:p>
          <a:p>
            <a:pPr lvl="1"/>
            <a:r>
              <a:rPr lang="en-US" dirty="0"/>
              <a:t>106 students obtained the Information Literacy certificate.</a:t>
            </a:r>
          </a:p>
          <a:p>
            <a:r>
              <a:rPr lang="en-US" dirty="0"/>
              <a:t>The second year, there was a dip in participation due to the length of the overall course. </a:t>
            </a:r>
          </a:p>
          <a:p>
            <a:pPr lvl="1"/>
            <a:r>
              <a:rPr lang="en-US" dirty="0"/>
              <a:t>83 students obtained the Information Literacy certificate.</a:t>
            </a:r>
          </a:p>
          <a:p>
            <a:r>
              <a:rPr lang="en-US" dirty="0"/>
              <a:t>After listening to the feedback of Faculty and students, the Library changed the course to a micro credentialing experience. Instead of one certificate for the overall course, each module or concept would now have a certificate. This allowed for more flexibility and customization. We also added a module for AI &amp; Ethical Use. </a:t>
            </a:r>
          </a:p>
          <a:p>
            <a:pPr lvl="1"/>
            <a:r>
              <a:rPr lang="en-US" dirty="0"/>
              <a:t>With this new system 379 certificated were awarded.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1533</TotalTime>
  <Words>846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Digital Blue Tunnel 16x9</vt:lpstr>
      <vt:lpstr>Building Faculty Capacity for Information Literacy: Partnering with the Office of Faculty Development for Sustainable Integration and Scholarly Growth</vt:lpstr>
      <vt:lpstr>Agenda</vt:lpstr>
      <vt:lpstr>Shaping the collaboration</vt:lpstr>
      <vt:lpstr>Finding the Faculty Hook to Create Buy-In</vt:lpstr>
      <vt:lpstr>Supporting Faculty Research and Publication with Library Resources and Services</vt:lpstr>
      <vt:lpstr>Read and Publish Deals Increase Faculty Buy-In and Publication Output</vt:lpstr>
      <vt:lpstr>Making Information Literacy Easy for Faculty</vt:lpstr>
      <vt:lpstr>Creating a 2-pronged approach</vt:lpstr>
      <vt:lpstr>Canvas Course</vt:lpstr>
      <vt:lpstr>Office of Faculty Development Workshops for Information Literacy</vt:lpstr>
      <vt:lpstr>Lessons Learned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Cerri, Jessica</dc:creator>
  <cp:lastModifiedBy>Cerri, Jessica</cp:lastModifiedBy>
  <cp:revision>1</cp:revision>
  <dcterms:created xsi:type="dcterms:W3CDTF">2026-05-04T15:43:01Z</dcterms:created>
  <dcterms:modified xsi:type="dcterms:W3CDTF">2026-05-05T20:15:22Z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