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Inter Light"/>
      <p:regular r:id="rId28"/>
      <p:bold r:id="rId29"/>
      <p:italic r:id="rId30"/>
      <p:boldItalic r:id="rId31"/>
    </p:embeddedFont>
    <p:embeddedFont>
      <p:font typeface="Inter SemiBold"/>
      <p:regular r:id="rId32"/>
      <p:bold r:id="rId33"/>
      <p:italic r:id="rId34"/>
      <p:boldItalic r:id="rId35"/>
    </p:embeddedFont>
    <p:embeddedFont>
      <p:font typeface="Inter"/>
      <p:regular r:id="rId36"/>
      <p:bold r:id="rId37"/>
      <p:italic r:id="rId38"/>
      <p:boldItalic r:id="rId39"/>
    </p:embeddedFont>
    <p:embeddedFont>
      <p:font typeface="JetBrains Mono Medium"/>
      <p:regular r:id="rId40"/>
      <p:bold r:id="rId41"/>
      <p:italic r:id="rId42"/>
      <p:boldItalic r:id="rId43"/>
    </p:embeddedFont>
    <p:embeddedFont>
      <p:font typeface="JetBrains Mono Light"/>
      <p:regular r:id="rId44"/>
      <p:bold r:id="rId45"/>
      <p:italic r:id="rId46"/>
      <p:boldItalic r:id="rId47"/>
    </p:embeddedFont>
    <p:embeddedFont>
      <p:font typeface="Inter Medium"/>
      <p:regular r:id="rId48"/>
      <p:bold r:id="rId49"/>
      <p:italic r:id="rId50"/>
      <p:boldItalic r:id="rId51"/>
    </p:embeddedFont>
    <p:embeddedFont>
      <p:font typeface="JetBrains Mon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etBrainsMonoMedium-regular.fntdata"/><Relationship Id="rId42" Type="http://schemas.openxmlformats.org/officeDocument/2006/relationships/font" Target="fonts/JetBrainsMonoMedium-italic.fntdata"/><Relationship Id="rId41" Type="http://schemas.openxmlformats.org/officeDocument/2006/relationships/font" Target="fonts/JetBrainsMonoMedium-bold.fntdata"/><Relationship Id="rId44" Type="http://schemas.openxmlformats.org/officeDocument/2006/relationships/font" Target="fonts/JetBrainsMonoLight-regular.fntdata"/><Relationship Id="rId43" Type="http://schemas.openxmlformats.org/officeDocument/2006/relationships/font" Target="fonts/JetBrainsMonoMedium-boldItalic.fntdata"/><Relationship Id="rId46" Type="http://schemas.openxmlformats.org/officeDocument/2006/relationships/font" Target="fonts/JetBrainsMonoLight-italic.fntdata"/><Relationship Id="rId45" Type="http://schemas.openxmlformats.org/officeDocument/2006/relationships/font" Target="fonts/JetBrainsMon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Medium-regular.fntdata"/><Relationship Id="rId47" Type="http://schemas.openxmlformats.org/officeDocument/2006/relationships/font" Target="fonts/JetBrainsMonoLight-boldItalic.fntdata"/><Relationship Id="rId49" Type="http://schemas.openxmlformats.org/officeDocument/2006/relationships/font" Target="fonts/Inter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Light-boldItalic.fntdata"/><Relationship Id="rId30" Type="http://schemas.openxmlformats.org/officeDocument/2006/relationships/font" Target="fonts/InterLight-italic.fntdata"/><Relationship Id="rId33" Type="http://schemas.openxmlformats.org/officeDocument/2006/relationships/font" Target="fonts/InterSemiBold-bold.fntdata"/><Relationship Id="rId32" Type="http://schemas.openxmlformats.org/officeDocument/2006/relationships/font" Target="fonts/InterSemiBold-regular.fntdata"/><Relationship Id="rId35" Type="http://schemas.openxmlformats.org/officeDocument/2006/relationships/font" Target="fonts/InterSemiBold-boldItalic.fntdata"/><Relationship Id="rId34" Type="http://schemas.openxmlformats.org/officeDocument/2006/relationships/font" Target="fonts/InterSemiBold-italic.fntdata"/><Relationship Id="rId37" Type="http://schemas.openxmlformats.org/officeDocument/2006/relationships/font" Target="fonts/Inter-bold.fntdata"/><Relationship Id="rId36" Type="http://schemas.openxmlformats.org/officeDocument/2006/relationships/font" Target="fonts/Inter-regular.fntdata"/><Relationship Id="rId39" Type="http://schemas.openxmlformats.org/officeDocument/2006/relationships/font" Target="fonts/Inter-boldItalic.fntdata"/><Relationship Id="rId38" Type="http://schemas.openxmlformats.org/officeDocument/2006/relationships/font" Target="fonts/Inter-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InterLight-regular.fntdata"/><Relationship Id="rId27" Type="http://schemas.openxmlformats.org/officeDocument/2006/relationships/slide" Target="slides/slide22.xml"/><Relationship Id="rId29" Type="http://schemas.openxmlformats.org/officeDocument/2006/relationships/font" Target="fonts/InterLight-bold.fntdata"/><Relationship Id="rId51" Type="http://schemas.openxmlformats.org/officeDocument/2006/relationships/font" Target="fonts/InterMedium-boldItalic.fntdata"/><Relationship Id="rId50" Type="http://schemas.openxmlformats.org/officeDocument/2006/relationships/font" Target="fonts/InterMedium-italic.fntdata"/><Relationship Id="rId53" Type="http://schemas.openxmlformats.org/officeDocument/2006/relationships/font" Target="fonts/JetBrainsMono-bold.fntdata"/><Relationship Id="rId52" Type="http://schemas.openxmlformats.org/officeDocument/2006/relationships/font" Target="fonts/JetBrainsMono-regular.fntdata"/><Relationship Id="rId11" Type="http://schemas.openxmlformats.org/officeDocument/2006/relationships/slide" Target="slides/slide6.xml"/><Relationship Id="rId55" Type="http://schemas.openxmlformats.org/officeDocument/2006/relationships/font" Target="fonts/JetBrainsMono-boldItalic.fntdata"/><Relationship Id="rId10" Type="http://schemas.openxmlformats.org/officeDocument/2006/relationships/slide" Target="slides/slide5.xml"/><Relationship Id="rId54" Type="http://schemas.openxmlformats.org/officeDocument/2006/relationships/font" Target="fonts/JetBrainsMon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96ac8c8ca7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g396ac8c8ca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d3cc2595fb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3d3cc2595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d3cc2595fb_0_4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3d3cc2595fb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3d3cc2595fb_0_4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3d3cc2595fb_0_4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3d3cc2595fb_0_9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3d3cc2595fb_0_9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d3cc2595fb_0_9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3d3cc2595fb_0_9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d3cc2595fb_0_9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3d3cc2595fb_0_9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d3cc2595fb_0_11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3d3cc2595fb_0_1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d3cc2595fb_0_11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3d3cc2595fb_0_1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d3cc2595fb_0_10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haven’t given up on making a remote MCP that scans code, since it is much easier to support, a </a:t>
            </a:r>
            <a:r>
              <a:rPr lang="en"/>
              <a:t>better setup flow (no Semgrep installation), etc</a:t>
            </a:r>
            <a:r>
              <a:rPr lang="en"/>
              <a:t>… We implemented OAuth for our beta remote MCP server, and it also provides us with </a:t>
            </a:r>
            <a:r>
              <a:rPr lang="en"/>
              <a:t>more</a:t>
            </a:r>
            <a:r>
              <a:rPr lang="en"/>
              <a:t> accurate user metrics than when we use the app tokens.</a:t>
            </a:r>
            <a:endParaRPr/>
          </a:p>
        </p:txBody>
      </p:sp>
      <p:sp>
        <p:nvSpPr>
          <p:cNvPr id="713" name="Google Shape;713;g3d3cc2595fb_0_1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d3cc2595fb_0_10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g3d3cc2595fb_0_10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96ac8c8ca7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396ac8c8ca7_0_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
              <a:t>"I'm Milan, I'm a product manager at Semgrep. </a:t>
            </a:r>
            <a:endParaRPr/>
          </a:p>
          <a:p>
            <a:pPr indent="-298450" lvl="0" marL="457200" rtl="0" algn="l">
              <a:lnSpc>
                <a:spcPct val="115000"/>
              </a:lnSpc>
              <a:spcBef>
                <a:spcPts val="1200"/>
              </a:spcBef>
              <a:spcAft>
                <a:spcPts val="0"/>
              </a:spcAft>
              <a:buSzPts val="1100"/>
              <a:buChar char="-"/>
            </a:pPr>
            <a:r>
              <a:rPr lang="en"/>
              <a:t>Katrina is a software engineer on the team who built a lot of what we're going to show you today.</a:t>
            </a:r>
            <a:endParaRPr/>
          </a:p>
          <a:p>
            <a:pPr indent="0" lvl="0" marL="0" rtl="0" algn="l">
              <a:lnSpc>
                <a:spcPct val="115000"/>
              </a:lnSpc>
              <a:spcBef>
                <a:spcPts val="1200"/>
              </a:spcBef>
              <a:spcAft>
                <a:spcPts val="0"/>
              </a:spcAft>
              <a:buClr>
                <a:schemeClr val="dk1"/>
              </a:buClr>
              <a:buSzPts val="1100"/>
              <a:buFont typeface="Arial"/>
              <a:buNone/>
            </a:pPr>
            <a:r>
              <a:rPr lang="en"/>
              <a:t>Semgrep is an Application Security platform. We help hundreds of security and engineering teams find software vulnerabilities, before they ship to production. Our customers include some of the largest and most security-conscious companies in the world.</a:t>
            </a:r>
            <a:endParaRPr/>
          </a:p>
          <a:p>
            <a:pPr indent="0" lvl="0" marL="0" rtl="0" algn="l">
              <a:lnSpc>
                <a:spcPct val="115000"/>
              </a:lnSpc>
              <a:spcBef>
                <a:spcPts val="1200"/>
              </a:spcBef>
              <a:spcAft>
                <a:spcPts val="0"/>
              </a:spcAft>
              <a:buClr>
                <a:schemeClr val="dk1"/>
              </a:buClr>
              <a:buSzPts val="1100"/>
              <a:buFont typeface="Arial"/>
              <a:buNone/>
            </a:pPr>
            <a:r>
              <a:rPr lang="en"/>
              <a:t>So when the AI coding agent wave hit, and it became clear that our security tooling needed to adapt to this new wave of agent engineering. But we also knew we couldn't build it the way most people were building MCP servers. We needed to build it the way our customers would build it. Which meant starting somewhere most people don't start: with a real threat model."</a:t>
            </a:r>
            <a:endParaRPr/>
          </a:p>
          <a:p>
            <a:pPr indent="0" lvl="0" marL="0" rtl="0" algn="l">
              <a:spcBef>
                <a:spcPts val="1200"/>
              </a:spcBef>
              <a:spcAft>
                <a:spcPts val="0"/>
              </a:spcAft>
              <a:buNone/>
            </a:pPr>
            <a:r>
              <a:t/>
            </a:r>
            <a:endParaRPr/>
          </a:p>
        </p:txBody>
      </p:sp>
      <p:sp>
        <p:nvSpPr>
          <p:cNvPr id="436" name="Google Shape;436;g396ac8c8ca7_0_4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3dd0ae60442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3dd0ae60442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g3dd0ae60442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3d3ecd79c5a_0_5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3d3ecd79c5a_0_5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g396ac8c8ca7_0_4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g396ac8c8ca7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d3ecd79c5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d3ecd79c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96ac8c8ca7_0_8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1" marL="914400" rtl="0" algn="l">
              <a:spcBef>
                <a:spcPts val="0"/>
              </a:spcBef>
              <a:spcAft>
                <a:spcPts val="0"/>
              </a:spcAft>
              <a:buClr>
                <a:schemeClr val="dk1"/>
              </a:buClr>
              <a:buSzPts val="1100"/>
              <a:buChar char="○"/>
            </a:pPr>
            <a:r>
              <a:rPr lang="en">
                <a:solidFill>
                  <a:schemeClr val="dk1"/>
                </a:solidFill>
              </a:rPr>
              <a:t>Take a step back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What can an MCP server actually expose?</a:t>
            </a:r>
            <a:endParaRPr>
              <a:solidFill>
                <a:schemeClr val="dk1"/>
              </a:solidFill>
            </a:endParaRPr>
          </a:p>
          <a:p>
            <a:pPr indent="-298450" lvl="3" marL="1828800" rtl="0" algn="l">
              <a:spcBef>
                <a:spcPts val="0"/>
              </a:spcBef>
              <a:spcAft>
                <a:spcPts val="0"/>
              </a:spcAft>
              <a:buClr>
                <a:schemeClr val="dk1"/>
              </a:buClr>
              <a:buSzPts val="1100"/>
              <a:buChar char="●"/>
            </a:pPr>
            <a:r>
              <a:rPr lang="en">
                <a:solidFill>
                  <a:schemeClr val="dk1"/>
                </a:solidFill>
              </a:rPr>
              <a:t>Store / send sensitive information (code)</a:t>
            </a:r>
            <a:endParaRPr>
              <a:solidFill>
                <a:schemeClr val="dk1"/>
              </a:solidFill>
            </a:endParaRPr>
          </a:p>
          <a:p>
            <a:pPr indent="-298450" lvl="3" marL="1828800" rtl="0" algn="l">
              <a:spcBef>
                <a:spcPts val="0"/>
              </a:spcBef>
              <a:spcAft>
                <a:spcPts val="0"/>
              </a:spcAft>
              <a:buClr>
                <a:schemeClr val="dk1"/>
              </a:buClr>
              <a:buSzPts val="1100"/>
              <a:buChar char="●"/>
            </a:pPr>
            <a:r>
              <a:rPr lang="en">
                <a:solidFill>
                  <a:schemeClr val="dk1"/>
                </a:solidFill>
              </a:rPr>
              <a:t>Tools that can expose Semgrep’s APIs </a:t>
            </a:r>
            <a:endParaRPr>
              <a:solidFill>
                <a:schemeClr val="dk1"/>
              </a:solidFill>
            </a:endParaRPr>
          </a:p>
          <a:p>
            <a:pPr indent="-298450" lvl="3" marL="1828800" rtl="0" algn="l">
              <a:spcBef>
                <a:spcPts val="0"/>
              </a:spcBef>
              <a:spcAft>
                <a:spcPts val="0"/>
              </a:spcAft>
              <a:buClr>
                <a:schemeClr val="dk1"/>
              </a:buClr>
              <a:buSzPts val="1100"/>
              <a:buChar char="●"/>
            </a:pPr>
            <a:r>
              <a:rPr lang="en">
                <a:solidFill>
                  <a:schemeClr val="dk1"/>
                </a:solidFill>
              </a:rPr>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Rough outline</a:t>
            </a:r>
            <a:endParaRPr/>
          </a:p>
          <a:p>
            <a:pPr indent="-298450" lvl="0" marL="457200" rtl="0" algn="l">
              <a:spcBef>
                <a:spcPts val="0"/>
              </a:spcBef>
              <a:spcAft>
                <a:spcPts val="0"/>
              </a:spcAft>
              <a:buSzPts val="1100"/>
              <a:buChar char="●"/>
            </a:pPr>
            <a:r>
              <a:rPr lang="en"/>
              <a:t>Introductions</a:t>
            </a:r>
            <a:endParaRPr/>
          </a:p>
          <a:p>
            <a:pPr indent="-298450" lvl="1" marL="914400" rtl="0" algn="l">
              <a:spcBef>
                <a:spcPts val="0"/>
              </a:spcBef>
              <a:spcAft>
                <a:spcPts val="0"/>
              </a:spcAft>
              <a:buSzPts val="1100"/>
              <a:buChar char="○"/>
            </a:pPr>
            <a:r>
              <a:rPr lang="en"/>
              <a:t>About us </a:t>
            </a:r>
            <a:endParaRPr/>
          </a:p>
          <a:p>
            <a:pPr indent="-298450" lvl="1" marL="914400" rtl="0" algn="l">
              <a:spcBef>
                <a:spcPts val="0"/>
              </a:spcBef>
              <a:spcAft>
                <a:spcPts val="0"/>
              </a:spcAft>
              <a:buSzPts val="1100"/>
              <a:buChar char="○"/>
            </a:pPr>
            <a:r>
              <a:rPr lang="en"/>
              <a:t>Agenda</a:t>
            </a:r>
            <a:endParaRPr/>
          </a:p>
          <a:p>
            <a:pPr indent="-298450" lvl="0" marL="457200" rtl="0" algn="l">
              <a:spcBef>
                <a:spcPts val="0"/>
              </a:spcBef>
              <a:spcAft>
                <a:spcPts val="0"/>
              </a:spcAft>
              <a:buSzPts val="1100"/>
              <a:buChar char="●"/>
            </a:pPr>
            <a:r>
              <a:rPr lang="en"/>
              <a:t>Why did we build an MCP server in the first place?</a:t>
            </a:r>
            <a:endParaRPr/>
          </a:p>
          <a:p>
            <a:pPr indent="-298450" lvl="1" marL="914400" rtl="0" algn="l">
              <a:spcBef>
                <a:spcPts val="0"/>
              </a:spcBef>
              <a:spcAft>
                <a:spcPts val="0"/>
              </a:spcAft>
              <a:buClr>
                <a:schemeClr val="dk1"/>
              </a:buClr>
              <a:buSzPts val="1100"/>
              <a:buChar char="○"/>
            </a:pPr>
            <a:r>
              <a:rPr lang="en">
                <a:solidFill>
                  <a:schemeClr val="dk1"/>
                </a:solidFill>
              </a:rPr>
              <a:t>About Semgrep - we build security tooling for enterprises…code security for builders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AI agents are generating &gt;majority of software. One customer said 90% of PRs should come from Cursor by the end of the year. At the same time, agents are generating software that is less secure than humans, and at a much higher rate. Need a solution to protect against the explosion of vulnerabilities. Enter Semgrep’s MCP server!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Security implication: </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MCP protocol is still early / untested. Not a lot of threat models / hardening standards yet.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Other companies could iterate in public but not us.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Soon, there started to be high profile incidents that targeted MCP users. </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mcp-remote had a RCE that affected over 400,00 developers. Needed a different approach.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On top of that, we have threat actors that run targeted campaigns against Semgrep / other security companies. Under a higher scrutiny than most.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Challenges we faced &amp; how we resolved them [Katrina]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Remote vs. local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Authentication (Oauth vs. semgrep tokens)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Lack of determinism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Takeaways [Milan]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We bundled all of our learnings into this security engineering checklist - hope it can be useful for you / your teams who are hardening your own MCP servers!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point isn't that everyone has our threat model. The point is that we’re all in this together, the ecosystem will get stronger when builders hold themselves to a higher security standard.  </a:t>
            </a:r>
            <a:endParaRPr>
              <a:solidFill>
                <a:schemeClr val="dk1"/>
              </a:solidFill>
            </a:endParaRPr>
          </a:p>
        </p:txBody>
      </p:sp>
      <p:sp>
        <p:nvSpPr>
          <p:cNvPr id="479" name="Google Shape;479;g396ac8c8ca7_0_8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dcf484fd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dcf484fd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It’s clear to everyone in this room that </a:t>
            </a:r>
            <a:r>
              <a:rPr lang="en">
                <a:solidFill>
                  <a:schemeClr val="dk1"/>
                </a:solidFill>
              </a:rPr>
              <a:t>agents are generating &gt;majority of software. One of our customers has an explicit engineering mandate that 90% of PRs should come from Cursor by the end of the year. While I want to debate the merits of those kinds of KPIs, I do understand what drives them. It’s undeniable that engineering (alongside almost every industry) has fundamentally changed with the introduction of AI.</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the same time, research shows that agents generate software that is less secure than humans,  (up to 3x more vulnerabilities), and of course write software at a much higher rate. For security teams, that leads to an explosion in vulnerabilities that they’ve never seen before. At the same time, attackers have the advantage. With AI tools, they can go from detection to exploit faster than ever before. Now, all of the sudden the “low severity” vuln in the backlog that would never get fixed, becomes incredibly cheap for an attacker to spin an exploit for. All while this is going on, security teams are still tasked to do more with less. Budgets and headcount have stayed largely stagnant – so they need a solution (now) to protect themselves that’s built at the speed of how attackers are using it.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d3ecd79c5a_3_4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3d3ecd79c5a_3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d3ecd79c5a_0_9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were building the MCP server, there were a couple key assumptions that went into our decision </a:t>
            </a:r>
            <a:r>
              <a:rPr lang="en"/>
              <a:t>making, that not every company has to think about at the offset.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arenR"/>
            </a:pPr>
            <a:r>
              <a:rPr lang="en"/>
              <a:t>June 2025 - first documented case of system compromise through MCP infrastructure</a:t>
            </a:r>
            <a:endParaRPr/>
          </a:p>
          <a:p>
            <a:pPr indent="-298450" lvl="1" marL="914400" rtl="0" algn="l">
              <a:spcBef>
                <a:spcPts val="0"/>
              </a:spcBef>
              <a:spcAft>
                <a:spcPts val="0"/>
              </a:spcAft>
              <a:buClr>
                <a:schemeClr val="dk1"/>
              </a:buClr>
              <a:buSzPts val="1100"/>
              <a:buAutoNum type="alphaLcParenR"/>
            </a:pPr>
            <a:r>
              <a:rPr lang="en">
                <a:solidFill>
                  <a:schemeClr val="dk1"/>
                </a:solidFill>
              </a:rPr>
              <a:t> Knew of industry wide attacks in the MCP tool chain </a:t>
            </a:r>
            <a:endParaRPr>
              <a:solidFill>
                <a:schemeClr val="dk1"/>
              </a:solidFill>
            </a:endParaRPr>
          </a:p>
          <a:p>
            <a:pPr indent="-298450" lvl="0" marL="457200" rtl="0" algn="l">
              <a:spcBef>
                <a:spcPts val="0"/>
              </a:spcBef>
              <a:spcAft>
                <a:spcPts val="0"/>
              </a:spcAft>
              <a:buSzPts val="1100"/>
              <a:buAutoNum type="arabicParenR"/>
            </a:pPr>
            <a:r>
              <a:rPr lang="en"/>
              <a:t>Dedicated threat actors that explicitly target Semgrep</a:t>
            </a:r>
            <a:endParaRPr/>
          </a:p>
          <a:p>
            <a:pPr indent="-298450" lvl="1" marL="914400" rtl="0" algn="l">
              <a:spcBef>
                <a:spcPts val="0"/>
              </a:spcBef>
              <a:spcAft>
                <a:spcPts val="0"/>
              </a:spcAft>
              <a:buSzPts val="1100"/>
              <a:buAutoNum type="alphaLcParenR"/>
            </a:pPr>
            <a:r>
              <a:t/>
            </a:r>
            <a:endParaRPr/>
          </a:p>
          <a:p>
            <a:pPr indent="0" lvl="0" marL="0" rtl="0" algn="l">
              <a:spcBef>
                <a:spcPts val="0"/>
              </a:spcBef>
              <a:spcAft>
                <a:spcPts val="0"/>
              </a:spcAft>
              <a:buNone/>
            </a:pPr>
            <a:r>
              <a:t/>
            </a:r>
            <a:endParaRPr/>
          </a:p>
        </p:txBody>
      </p:sp>
      <p:sp>
        <p:nvSpPr>
          <p:cNvPr id="506" name="Google Shape;506;g3d3ecd79c5a_0_9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d3ecd79c5a_3_4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threat model lead to three things had to be true before we could ship: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need the deployment model had to protect our customers' environments,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 needed determinism (even if the protocol didn’t always guarantee it)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And our authentication model had to be airtight, to limit the blast radius in the (worst case) something is compromised.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517" name="Google Shape;517;g3d3ecd79c5a_3_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d3cc2595fb_0_4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d3cc2595fb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showMasterSp="0" type="title">
  <p:cSld name="TITLE">
    <p:bg>
      <p:bgPr>
        <a:solidFill>
          <a:srgbClr val="314944"/>
        </a:solidFill>
      </p:bgPr>
    </p:bg>
    <p:spTree>
      <p:nvGrpSpPr>
        <p:cNvPr id="13" name="Shape 13"/>
        <p:cNvGrpSpPr/>
        <p:nvPr/>
      </p:nvGrpSpPr>
      <p:grpSpPr>
        <a:xfrm>
          <a:off x="0" y="0"/>
          <a:ext cx="0" cy="0"/>
          <a:chOff x="0" y="0"/>
          <a:chExt cx="0" cy="0"/>
        </a:xfrm>
      </p:grpSpPr>
      <p:sp>
        <p:nvSpPr>
          <p:cNvPr id="14" name="Google Shape;14;p2"/>
          <p:cNvSpPr/>
          <p:nvPr/>
        </p:nvSpPr>
        <p:spPr>
          <a:xfrm>
            <a:off x="-1765" y="-5347"/>
            <a:ext cx="9147531" cy="5149211"/>
          </a:xfrm>
          <a:custGeom>
            <a:rect b="b" l="l" r="r" t="t"/>
            <a:pathLst>
              <a:path extrusionOk="0" h="6865614" w="12196708">
                <a:moveTo>
                  <a:pt x="11354735" y="6854258"/>
                </a:moveTo>
                <a:lnTo>
                  <a:pt x="11354735" y="5148449"/>
                </a:lnTo>
                <a:lnTo>
                  <a:pt x="12189230" y="5148449"/>
                </a:lnTo>
                <a:lnTo>
                  <a:pt x="12189230" y="5139031"/>
                </a:lnTo>
                <a:lnTo>
                  <a:pt x="11418990" y="5139031"/>
                </a:lnTo>
                <a:cubicBezTo>
                  <a:pt x="11697340" y="5109668"/>
                  <a:pt x="11963227" y="5013270"/>
                  <a:pt x="12196709" y="4855653"/>
                </a:cubicBezTo>
                <a:lnTo>
                  <a:pt x="12191446" y="4847897"/>
                </a:lnTo>
                <a:cubicBezTo>
                  <a:pt x="11941624" y="5016594"/>
                  <a:pt x="11654688" y="5114931"/>
                  <a:pt x="11354735" y="5135153"/>
                </a:cubicBezTo>
                <a:lnTo>
                  <a:pt x="11354735" y="1731293"/>
                </a:lnTo>
                <a:cubicBezTo>
                  <a:pt x="11652473" y="1751514"/>
                  <a:pt x="11938023" y="1848744"/>
                  <a:pt x="12186461" y="2015225"/>
                </a:cubicBezTo>
                <a:lnTo>
                  <a:pt x="12191723" y="2007192"/>
                </a:lnTo>
                <a:cubicBezTo>
                  <a:pt x="11959349" y="1851514"/>
                  <a:pt x="11695125" y="1755946"/>
                  <a:pt x="11418713" y="1727138"/>
                </a:cubicBezTo>
                <a:lnTo>
                  <a:pt x="12188953" y="1727138"/>
                </a:lnTo>
                <a:lnTo>
                  <a:pt x="12188953" y="1717719"/>
                </a:lnTo>
                <a:lnTo>
                  <a:pt x="11354458" y="1717719"/>
                </a:lnTo>
                <a:lnTo>
                  <a:pt x="11354458" y="11634"/>
                </a:lnTo>
                <a:cubicBezTo>
                  <a:pt x="11637515" y="21053"/>
                  <a:pt x="11917250" y="65374"/>
                  <a:pt x="12187568" y="143213"/>
                </a:cubicBezTo>
                <a:lnTo>
                  <a:pt x="12190338" y="134071"/>
                </a:lnTo>
                <a:cubicBezTo>
                  <a:pt x="11882076" y="45152"/>
                  <a:pt x="11561627" y="0"/>
                  <a:pt x="11237578" y="0"/>
                </a:cubicBezTo>
                <a:cubicBezTo>
                  <a:pt x="10774216" y="0"/>
                  <a:pt x="10324702" y="90858"/>
                  <a:pt x="9901499" y="269805"/>
                </a:cubicBezTo>
                <a:cubicBezTo>
                  <a:pt x="9776034" y="322990"/>
                  <a:pt x="9653338" y="383654"/>
                  <a:pt x="9534798" y="451521"/>
                </a:cubicBezTo>
                <a:lnTo>
                  <a:pt x="9534798" y="4986"/>
                </a:lnTo>
                <a:lnTo>
                  <a:pt x="9525381" y="4986"/>
                </a:lnTo>
                <a:lnTo>
                  <a:pt x="9525381" y="457338"/>
                </a:lnTo>
                <a:cubicBezTo>
                  <a:pt x="9455032" y="498058"/>
                  <a:pt x="9386067" y="540994"/>
                  <a:pt x="9318765" y="586423"/>
                </a:cubicBezTo>
                <a:cubicBezTo>
                  <a:pt x="9137076" y="709138"/>
                  <a:pt x="8966189" y="850134"/>
                  <a:pt x="8810811" y="1005535"/>
                </a:cubicBezTo>
                <a:cubicBezTo>
                  <a:pt x="8761234" y="1055119"/>
                  <a:pt x="8713042" y="1106642"/>
                  <a:pt x="8666235" y="1159274"/>
                </a:cubicBezTo>
                <a:cubicBezTo>
                  <a:pt x="8619705" y="1106642"/>
                  <a:pt x="8571513" y="1055119"/>
                  <a:pt x="8521660" y="1005535"/>
                </a:cubicBezTo>
                <a:cubicBezTo>
                  <a:pt x="8366282" y="850134"/>
                  <a:pt x="8195672" y="709138"/>
                  <a:pt x="8013983" y="586423"/>
                </a:cubicBezTo>
                <a:cubicBezTo>
                  <a:pt x="7948342" y="542102"/>
                  <a:pt x="7880763" y="499997"/>
                  <a:pt x="7812076" y="460108"/>
                </a:cubicBezTo>
                <a:lnTo>
                  <a:pt x="7812076" y="4986"/>
                </a:lnTo>
                <a:lnTo>
                  <a:pt x="7802659" y="4986"/>
                </a:lnTo>
                <a:lnTo>
                  <a:pt x="7802659" y="454568"/>
                </a:lnTo>
                <a:cubicBezTo>
                  <a:pt x="7682456" y="385594"/>
                  <a:pt x="7558376" y="323821"/>
                  <a:pt x="7431249" y="270082"/>
                </a:cubicBezTo>
                <a:cubicBezTo>
                  <a:pt x="7008600" y="90858"/>
                  <a:pt x="6559086" y="277"/>
                  <a:pt x="6096000" y="277"/>
                </a:cubicBezTo>
                <a:cubicBezTo>
                  <a:pt x="5632915" y="277"/>
                  <a:pt x="5183401" y="91135"/>
                  <a:pt x="4760475" y="270082"/>
                </a:cubicBezTo>
                <a:cubicBezTo>
                  <a:pt x="4633348" y="323821"/>
                  <a:pt x="4509268" y="385594"/>
                  <a:pt x="4389065" y="454568"/>
                </a:cubicBezTo>
                <a:lnTo>
                  <a:pt x="4389065" y="4986"/>
                </a:lnTo>
                <a:lnTo>
                  <a:pt x="4379648" y="4986"/>
                </a:lnTo>
                <a:lnTo>
                  <a:pt x="4379648" y="460108"/>
                </a:lnTo>
                <a:cubicBezTo>
                  <a:pt x="4310961" y="499997"/>
                  <a:pt x="4243658" y="542102"/>
                  <a:pt x="4177740" y="586423"/>
                </a:cubicBezTo>
                <a:cubicBezTo>
                  <a:pt x="3996052" y="709138"/>
                  <a:pt x="3825164" y="850134"/>
                  <a:pt x="3670063" y="1005535"/>
                </a:cubicBezTo>
                <a:cubicBezTo>
                  <a:pt x="3620487" y="1055119"/>
                  <a:pt x="3572295" y="1106642"/>
                  <a:pt x="3525488" y="1159274"/>
                </a:cubicBezTo>
                <a:cubicBezTo>
                  <a:pt x="3478958" y="1106642"/>
                  <a:pt x="3430766" y="1055119"/>
                  <a:pt x="3380912" y="1005535"/>
                </a:cubicBezTo>
                <a:cubicBezTo>
                  <a:pt x="3225535" y="850134"/>
                  <a:pt x="3054647" y="709138"/>
                  <a:pt x="2872958" y="586423"/>
                </a:cubicBezTo>
                <a:cubicBezTo>
                  <a:pt x="2808425" y="542656"/>
                  <a:pt x="2741954" y="501382"/>
                  <a:pt x="2674651" y="462047"/>
                </a:cubicBezTo>
                <a:lnTo>
                  <a:pt x="2674651" y="4986"/>
                </a:lnTo>
                <a:lnTo>
                  <a:pt x="2665234" y="4986"/>
                </a:lnTo>
                <a:lnTo>
                  <a:pt x="2665234" y="456507"/>
                </a:lnTo>
                <a:cubicBezTo>
                  <a:pt x="2543924" y="386702"/>
                  <a:pt x="2418459" y="324098"/>
                  <a:pt x="2290224" y="269805"/>
                </a:cubicBezTo>
                <a:cubicBezTo>
                  <a:pt x="1867021" y="90858"/>
                  <a:pt x="1417507" y="277"/>
                  <a:pt x="954145" y="277"/>
                </a:cubicBezTo>
                <a:cubicBezTo>
                  <a:pt x="490782" y="277"/>
                  <a:pt x="309647" y="45429"/>
                  <a:pt x="1385" y="134071"/>
                </a:cubicBezTo>
                <a:lnTo>
                  <a:pt x="4154" y="143213"/>
                </a:lnTo>
                <a:cubicBezTo>
                  <a:pt x="309647" y="55124"/>
                  <a:pt x="627049" y="10249"/>
                  <a:pt x="948051" y="9695"/>
                </a:cubicBezTo>
                <a:lnTo>
                  <a:pt x="948051" y="1717719"/>
                </a:lnTo>
                <a:lnTo>
                  <a:pt x="2770" y="1717719"/>
                </a:lnTo>
                <a:lnTo>
                  <a:pt x="2770" y="1727138"/>
                </a:lnTo>
                <a:lnTo>
                  <a:pt x="773009" y="1727138"/>
                </a:lnTo>
                <a:cubicBezTo>
                  <a:pt x="496598" y="1756223"/>
                  <a:pt x="232374" y="1851514"/>
                  <a:pt x="0" y="2007192"/>
                </a:cubicBezTo>
                <a:lnTo>
                  <a:pt x="5262" y="2015225"/>
                </a:lnTo>
                <a:cubicBezTo>
                  <a:pt x="284443" y="1827968"/>
                  <a:pt x="610431" y="1728523"/>
                  <a:pt x="947774" y="1727138"/>
                </a:cubicBezTo>
                <a:lnTo>
                  <a:pt x="947774" y="5138477"/>
                </a:lnTo>
                <a:cubicBezTo>
                  <a:pt x="610154" y="5137369"/>
                  <a:pt x="284443" y="5037647"/>
                  <a:pt x="5262" y="4850390"/>
                </a:cubicBezTo>
                <a:lnTo>
                  <a:pt x="0" y="4858423"/>
                </a:lnTo>
                <a:cubicBezTo>
                  <a:pt x="232374" y="5014101"/>
                  <a:pt x="496598" y="5109668"/>
                  <a:pt x="773009" y="5138477"/>
                </a:cubicBezTo>
                <a:lnTo>
                  <a:pt x="2770" y="5138477"/>
                </a:lnTo>
                <a:lnTo>
                  <a:pt x="2770" y="5147895"/>
                </a:lnTo>
                <a:lnTo>
                  <a:pt x="948051" y="5147895"/>
                </a:lnTo>
                <a:lnTo>
                  <a:pt x="948051" y="6855919"/>
                </a:lnTo>
                <a:cubicBezTo>
                  <a:pt x="627049" y="6855365"/>
                  <a:pt x="309647" y="6810490"/>
                  <a:pt x="4154" y="6722402"/>
                </a:cubicBezTo>
                <a:lnTo>
                  <a:pt x="1385" y="6731543"/>
                </a:lnTo>
                <a:cubicBezTo>
                  <a:pt x="309647" y="6820462"/>
                  <a:pt x="630095" y="6865614"/>
                  <a:pt x="954145" y="6865614"/>
                </a:cubicBezTo>
                <a:cubicBezTo>
                  <a:pt x="1417507" y="6865614"/>
                  <a:pt x="1867021" y="6774756"/>
                  <a:pt x="2290224" y="6595810"/>
                </a:cubicBezTo>
                <a:cubicBezTo>
                  <a:pt x="2418459" y="6541516"/>
                  <a:pt x="2543924" y="6478913"/>
                  <a:pt x="2665234" y="6409107"/>
                </a:cubicBezTo>
                <a:lnTo>
                  <a:pt x="2665234" y="6860628"/>
                </a:lnTo>
                <a:lnTo>
                  <a:pt x="2674651" y="6860628"/>
                </a:lnTo>
                <a:lnTo>
                  <a:pt x="2674651" y="6403567"/>
                </a:lnTo>
                <a:cubicBezTo>
                  <a:pt x="2742231" y="6364232"/>
                  <a:pt x="2808425" y="6322958"/>
                  <a:pt x="2872958" y="6279191"/>
                </a:cubicBezTo>
                <a:cubicBezTo>
                  <a:pt x="3054647" y="6156477"/>
                  <a:pt x="3225535" y="6015481"/>
                  <a:pt x="3380912" y="5860080"/>
                </a:cubicBezTo>
                <a:cubicBezTo>
                  <a:pt x="3430489" y="5810496"/>
                  <a:pt x="3478681" y="5758972"/>
                  <a:pt x="3525488" y="5706341"/>
                </a:cubicBezTo>
                <a:cubicBezTo>
                  <a:pt x="3572018" y="5758972"/>
                  <a:pt x="3620210" y="5810496"/>
                  <a:pt x="3670063" y="5860080"/>
                </a:cubicBezTo>
                <a:cubicBezTo>
                  <a:pt x="3825441" y="6015481"/>
                  <a:pt x="3996052" y="6156477"/>
                  <a:pt x="4177740" y="6279191"/>
                </a:cubicBezTo>
                <a:cubicBezTo>
                  <a:pt x="4243381" y="6323512"/>
                  <a:pt x="4310961" y="6365617"/>
                  <a:pt x="4379648" y="6405507"/>
                </a:cubicBezTo>
                <a:lnTo>
                  <a:pt x="4379648" y="6860628"/>
                </a:lnTo>
                <a:lnTo>
                  <a:pt x="4389065" y="6860628"/>
                </a:lnTo>
                <a:lnTo>
                  <a:pt x="4389065" y="6411047"/>
                </a:lnTo>
                <a:cubicBezTo>
                  <a:pt x="4509268" y="6480021"/>
                  <a:pt x="4633348" y="6541794"/>
                  <a:pt x="4760475" y="6595533"/>
                </a:cubicBezTo>
                <a:cubicBezTo>
                  <a:pt x="5183401" y="6774479"/>
                  <a:pt x="5632638" y="6865338"/>
                  <a:pt x="6096000" y="6865338"/>
                </a:cubicBezTo>
                <a:cubicBezTo>
                  <a:pt x="6559363" y="6865338"/>
                  <a:pt x="7008600" y="6774479"/>
                  <a:pt x="7431525" y="6595533"/>
                </a:cubicBezTo>
                <a:cubicBezTo>
                  <a:pt x="7558653" y="6541794"/>
                  <a:pt x="7682733" y="6480021"/>
                  <a:pt x="7802936" y="6411047"/>
                </a:cubicBezTo>
                <a:lnTo>
                  <a:pt x="7802936" y="6860628"/>
                </a:lnTo>
                <a:lnTo>
                  <a:pt x="7812352" y="6860628"/>
                </a:lnTo>
                <a:lnTo>
                  <a:pt x="7812352" y="6405507"/>
                </a:lnTo>
                <a:cubicBezTo>
                  <a:pt x="7881040" y="6365617"/>
                  <a:pt x="7948342" y="6323512"/>
                  <a:pt x="8014260" y="6279191"/>
                </a:cubicBezTo>
                <a:cubicBezTo>
                  <a:pt x="8195949" y="6156477"/>
                  <a:pt x="8366836" y="6015481"/>
                  <a:pt x="8521936" y="5860080"/>
                </a:cubicBezTo>
                <a:cubicBezTo>
                  <a:pt x="8571513" y="5810496"/>
                  <a:pt x="8619705" y="5758972"/>
                  <a:pt x="8666513" y="5706341"/>
                </a:cubicBezTo>
                <a:cubicBezTo>
                  <a:pt x="8713042" y="5758972"/>
                  <a:pt x="8761234" y="5810496"/>
                  <a:pt x="8811088" y="5860080"/>
                </a:cubicBezTo>
                <a:cubicBezTo>
                  <a:pt x="8966465" y="6015481"/>
                  <a:pt x="9137353" y="6156477"/>
                  <a:pt x="9319042" y="6279191"/>
                </a:cubicBezTo>
                <a:cubicBezTo>
                  <a:pt x="9386344" y="6324620"/>
                  <a:pt x="9455308" y="6367833"/>
                  <a:pt x="9525658" y="6408277"/>
                </a:cubicBezTo>
                <a:lnTo>
                  <a:pt x="9525658" y="6860628"/>
                </a:lnTo>
                <a:lnTo>
                  <a:pt x="9535074" y="6860628"/>
                </a:lnTo>
                <a:lnTo>
                  <a:pt x="9535074" y="6413817"/>
                </a:lnTo>
                <a:cubicBezTo>
                  <a:pt x="9653616" y="6481683"/>
                  <a:pt x="9776311" y="6542625"/>
                  <a:pt x="9901777" y="6595533"/>
                </a:cubicBezTo>
                <a:cubicBezTo>
                  <a:pt x="10324979" y="6774479"/>
                  <a:pt x="10774493" y="6865338"/>
                  <a:pt x="11237856" y="6865338"/>
                </a:cubicBezTo>
                <a:cubicBezTo>
                  <a:pt x="11701217" y="6865338"/>
                  <a:pt x="11885676" y="6819908"/>
                  <a:pt x="12195324" y="6729881"/>
                </a:cubicBezTo>
                <a:lnTo>
                  <a:pt x="12192554" y="6720740"/>
                </a:lnTo>
                <a:cubicBezTo>
                  <a:pt x="11920852" y="6799687"/>
                  <a:pt x="11639455" y="6844285"/>
                  <a:pt x="11354458" y="6853703"/>
                </a:cubicBezTo>
                <a:close/>
                <a:moveTo>
                  <a:pt x="11345318" y="5135430"/>
                </a:moveTo>
                <a:cubicBezTo>
                  <a:pt x="11309589" y="5137646"/>
                  <a:pt x="11273861" y="5138754"/>
                  <a:pt x="11237856" y="5138754"/>
                </a:cubicBezTo>
                <a:cubicBezTo>
                  <a:pt x="11007697" y="5138754"/>
                  <a:pt x="10784187" y="5093602"/>
                  <a:pt x="10573971" y="5004683"/>
                </a:cubicBezTo>
                <a:cubicBezTo>
                  <a:pt x="10370955" y="4918811"/>
                  <a:pt x="10188435" y="4795820"/>
                  <a:pt x="10031950" y="4639034"/>
                </a:cubicBezTo>
                <a:cubicBezTo>
                  <a:pt x="9875465" y="4482248"/>
                  <a:pt x="9752215" y="4299977"/>
                  <a:pt x="9666356" y="4096931"/>
                </a:cubicBezTo>
                <a:cubicBezTo>
                  <a:pt x="9590191" y="3916600"/>
                  <a:pt x="9546153" y="3726573"/>
                  <a:pt x="9535074" y="3530729"/>
                </a:cubicBezTo>
                <a:lnTo>
                  <a:pt x="9535074" y="3334885"/>
                </a:lnTo>
                <a:cubicBezTo>
                  <a:pt x="9546153" y="3139042"/>
                  <a:pt x="9590191" y="2949292"/>
                  <a:pt x="9666356" y="2768683"/>
                </a:cubicBezTo>
                <a:cubicBezTo>
                  <a:pt x="9752215" y="2565637"/>
                  <a:pt x="9875188" y="2383090"/>
                  <a:pt x="10031950" y="2226581"/>
                </a:cubicBezTo>
                <a:cubicBezTo>
                  <a:pt x="10188712" y="2070072"/>
                  <a:pt x="10370955" y="1946804"/>
                  <a:pt x="10573971" y="1860932"/>
                </a:cubicBezTo>
                <a:cubicBezTo>
                  <a:pt x="10784187" y="1772013"/>
                  <a:pt x="11007697" y="1726861"/>
                  <a:pt x="11237856" y="1726861"/>
                </a:cubicBezTo>
                <a:cubicBezTo>
                  <a:pt x="11468014" y="1726861"/>
                  <a:pt x="11309589" y="1727969"/>
                  <a:pt x="11345318" y="1730185"/>
                </a:cubicBezTo>
                <a:lnTo>
                  <a:pt x="11345318" y="5134876"/>
                </a:lnTo>
                <a:close/>
                <a:moveTo>
                  <a:pt x="8269898" y="5138754"/>
                </a:moveTo>
                <a:cubicBezTo>
                  <a:pt x="8200381" y="5017979"/>
                  <a:pt x="8138340" y="4893326"/>
                  <a:pt x="8084332" y="4765349"/>
                </a:cubicBezTo>
                <a:cubicBezTo>
                  <a:pt x="7905967" y="4343190"/>
                  <a:pt x="7815399" y="3894993"/>
                  <a:pt x="7815399" y="3432946"/>
                </a:cubicBezTo>
                <a:cubicBezTo>
                  <a:pt x="7815399" y="2970898"/>
                  <a:pt x="7905967" y="2522424"/>
                  <a:pt x="8084332" y="2100543"/>
                </a:cubicBezTo>
                <a:cubicBezTo>
                  <a:pt x="8138340" y="1972843"/>
                  <a:pt x="8200381" y="1847913"/>
                  <a:pt x="8269898" y="1727138"/>
                </a:cubicBezTo>
                <a:lnTo>
                  <a:pt x="9063126" y="1727138"/>
                </a:lnTo>
                <a:cubicBezTo>
                  <a:pt x="9132644" y="1847913"/>
                  <a:pt x="9194685" y="1972566"/>
                  <a:pt x="9248693" y="2100543"/>
                </a:cubicBezTo>
                <a:cubicBezTo>
                  <a:pt x="9427058" y="2522701"/>
                  <a:pt x="9517626" y="2970898"/>
                  <a:pt x="9517626" y="3432946"/>
                </a:cubicBezTo>
                <a:cubicBezTo>
                  <a:pt x="9517626" y="3894993"/>
                  <a:pt x="9427058" y="4343467"/>
                  <a:pt x="9248693" y="4765349"/>
                </a:cubicBezTo>
                <a:cubicBezTo>
                  <a:pt x="9194685" y="4893049"/>
                  <a:pt x="9132644" y="5017979"/>
                  <a:pt x="9063126" y="5138754"/>
                </a:cubicBezTo>
                <a:lnTo>
                  <a:pt x="8269898" y="5138754"/>
                </a:lnTo>
                <a:close/>
                <a:moveTo>
                  <a:pt x="9057310" y="5148172"/>
                </a:moveTo>
                <a:cubicBezTo>
                  <a:pt x="9017981" y="5215762"/>
                  <a:pt x="8976713" y="5282243"/>
                  <a:pt x="8932953" y="5346786"/>
                </a:cubicBezTo>
                <a:cubicBezTo>
                  <a:pt x="8851802" y="5467007"/>
                  <a:pt x="8762342" y="5582519"/>
                  <a:pt x="8666235" y="5691937"/>
                </a:cubicBezTo>
                <a:cubicBezTo>
                  <a:pt x="8570129" y="5582519"/>
                  <a:pt x="8480669" y="5467007"/>
                  <a:pt x="8399518" y="5346786"/>
                </a:cubicBezTo>
                <a:cubicBezTo>
                  <a:pt x="8355758" y="5281967"/>
                  <a:pt x="8314213" y="5215762"/>
                  <a:pt x="8275161" y="5148172"/>
                </a:cubicBezTo>
                <a:lnTo>
                  <a:pt x="9057310" y="5148172"/>
                </a:lnTo>
                <a:close/>
                <a:moveTo>
                  <a:pt x="3129151" y="5138754"/>
                </a:moveTo>
                <a:cubicBezTo>
                  <a:pt x="3059633" y="5017979"/>
                  <a:pt x="2997593" y="4893326"/>
                  <a:pt x="2943584" y="4765349"/>
                </a:cubicBezTo>
                <a:cubicBezTo>
                  <a:pt x="2765219" y="4343190"/>
                  <a:pt x="2674651" y="3894993"/>
                  <a:pt x="2674651" y="3432946"/>
                </a:cubicBezTo>
                <a:cubicBezTo>
                  <a:pt x="2674651" y="2970898"/>
                  <a:pt x="2765219" y="2522424"/>
                  <a:pt x="2943584" y="2100543"/>
                </a:cubicBezTo>
                <a:cubicBezTo>
                  <a:pt x="2997593" y="1972843"/>
                  <a:pt x="3059633" y="1847913"/>
                  <a:pt x="3129151" y="1727138"/>
                </a:cubicBezTo>
                <a:lnTo>
                  <a:pt x="3922379" y="1727138"/>
                </a:lnTo>
                <a:cubicBezTo>
                  <a:pt x="3991897" y="1847913"/>
                  <a:pt x="4053937" y="1972566"/>
                  <a:pt x="4107945" y="2100543"/>
                </a:cubicBezTo>
                <a:cubicBezTo>
                  <a:pt x="4286311" y="2522701"/>
                  <a:pt x="4376879" y="2970898"/>
                  <a:pt x="4376879" y="3432946"/>
                </a:cubicBezTo>
                <a:cubicBezTo>
                  <a:pt x="4376879" y="3894993"/>
                  <a:pt x="4286311" y="4343467"/>
                  <a:pt x="4107945" y="4765349"/>
                </a:cubicBezTo>
                <a:cubicBezTo>
                  <a:pt x="4053937" y="4893049"/>
                  <a:pt x="3991897" y="5017979"/>
                  <a:pt x="3922379" y="5138754"/>
                </a:cubicBezTo>
                <a:lnTo>
                  <a:pt x="3129151" y="5138754"/>
                </a:lnTo>
                <a:close/>
                <a:moveTo>
                  <a:pt x="3916839" y="5148172"/>
                </a:moveTo>
                <a:cubicBezTo>
                  <a:pt x="3877510" y="5215762"/>
                  <a:pt x="3836242" y="5282243"/>
                  <a:pt x="3792482" y="5346786"/>
                </a:cubicBezTo>
                <a:cubicBezTo>
                  <a:pt x="3711331" y="5467007"/>
                  <a:pt x="3621872" y="5582519"/>
                  <a:pt x="3525765" y="5691937"/>
                </a:cubicBezTo>
                <a:cubicBezTo>
                  <a:pt x="3429658" y="5582519"/>
                  <a:pt x="3340475" y="5467007"/>
                  <a:pt x="3259047" y="5346786"/>
                </a:cubicBezTo>
                <a:cubicBezTo>
                  <a:pt x="3215287" y="5281967"/>
                  <a:pt x="3174019" y="5215762"/>
                  <a:pt x="3134690" y="5148172"/>
                </a:cubicBezTo>
                <a:lnTo>
                  <a:pt x="3916839" y="5148172"/>
                </a:lnTo>
                <a:close/>
                <a:moveTo>
                  <a:pt x="2665234" y="3315218"/>
                </a:moveTo>
                <a:cubicBezTo>
                  <a:pt x="2652494" y="3125191"/>
                  <a:pt x="2608734" y="2940705"/>
                  <a:pt x="2534507" y="2765359"/>
                </a:cubicBezTo>
                <a:cubicBezTo>
                  <a:pt x="2448094" y="2561205"/>
                  <a:pt x="2324567" y="2377550"/>
                  <a:pt x="2166974" y="2220210"/>
                </a:cubicBezTo>
                <a:cubicBezTo>
                  <a:pt x="2009381" y="2062593"/>
                  <a:pt x="1826030" y="1939048"/>
                  <a:pt x="1621907" y="1852622"/>
                </a:cubicBezTo>
                <a:cubicBezTo>
                  <a:pt x="1466253" y="1786694"/>
                  <a:pt x="1303674" y="1744866"/>
                  <a:pt x="1136387" y="1727415"/>
                </a:cubicBezTo>
                <a:lnTo>
                  <a:pt x="2665234" y="1727415"/>
                </a:lnTo>
                <a:lnTo>
                  <a:pt x="2665234" y="3315495"/>
                </a:lnTo>
                <a:close/>
                <a:moveTo>
                  <a:pt x="2674651" y="1727138"/>
                </a:moveTo>
                <a:lnTo>
                  <a:pt x="3118072" y="1727138"/>
                </a:lnTo>
                <a:cubicBezTo>
                  <a:pt x="3049662" y="1846805"/>
                  <a:pt x="2988176" y="1970350"/>
                  <a:pt x="2934721" y="2096665"/>
                </a:cubicBezTo>
                <a:cubicBezTo>
                  <a:pt x="2789315" y="2440707"/>
                  <a:pt x="2702071" y="2801924"/>
                  <a:pt x="2674651" y="3174221"/>
                </a:cubicBezTo>
                <a:lnTo>
                  <a:pt x="2674651" y="1727138"/>
                </a:lnTo>
                <a:close/>
                <a:moveTo>
                  <a:pt x="1618030" y="1861209"/>
                </a:moveTo>
                <a:cubicBezTo>
                  <a:pt x="1821045" y="1947081"/>
                  <a:pt x="2003565" y="2070072"/>
                  <a:pt x="2160050" y="2226858"/>
                </a:cubicBezTo>
                <a:cubicBezTo>
                  <a:pt x="2316536" y="2383644"/>
                  <a:pt x="2439785" y="2565914"/>
                  <a:pt x="2525644" y="2768960"/>
                </a:cubicBezTo>
                <a:cubicBezTo>
                  <a:pt x="2614550" y="2979208"/>
                  <a:pt x="2659695" y="3202753"/>
                  <a:pt x="2659695" y="3432946"/>
                </a:cubicBezTo>
                <a:cubicBezTo>
                  <a:pt x="2659695" y="3663138"/>
                  <a:pt x="2614550" y="3886683"/>
                  <a:pt x="2525644" y="4096931"/>
                </a:cubicBezTo>
                <a:cubicBezTo>
                  <a:pt x="2439785" y="4299977"/>
                  <a:pt x="2316812" y="4482525"/>
                  <a:pt x="2160050" y="4639034"/>
                </a:cubicBezTo>
                <a:cubicBezTo>
                  <a:pt x="2003288" y="4795543"/>
                  <a:pt x="1821045" y="4918811"/>
                  <a:pt x="1618030" y="5004683"/>
                </a:cubicBezTo>
                <a:cubicBezTo>
                  <a:pt x="1408921" y="5093325"/>
                  <a:pt x="1186518" y="5138200"/>
                  <a:pt x="957468" y="5138754"/>
                </a:cubicBezTo>
                <a:lnTo>
                  <a:pt x="957468" y="1727138"/>
                </a:lnTo>
                <a:cubicBezTo>
                  <a:pt x="1186518" y="1727692"/>
                  <a:pt x="1408644" y="1772567"/>
                  <a:pt x="1618030" y="1861209"/>
                </a:cubicBezTo>
                <a:close/>
                <a:moveTo>
                  <a:pt x="1621630" y="5013547"/>
                </a:moveTo>
                <a:cubicBezTo>
                  <a:pt x="1825753" y="4927121"/>
                  <a:pt x="2009381" y="4803576"/>
                  <a:pt x="2166697" y="4645959"/>
                </a:cubicBezTo>
                <a:cubicBezTo>
                  <a:pt x="2324014" y="4488342"/>
                  <a:pt x="2447817" y="4304964"/>
                  <a:pt x="2534230" y="4100809"/>
                </a:cubicBezTo>
                <a:cubicBezTo>
                  <a:pt x="2608457" y="3925464"/>
                  <a:pt x="2652217" y="3740977"/>
                  <a:pt x="2664958" y="3550951"/>
                </a:cubicBezTo>
                <a:lnTo>
                  <a:pt x="2664958" y="5139031"/>
                </a:lnTo>
                <a:lnTo>
                  <a:pt x="1136111" y="5139031"/>
                </a:lnTo>
                <a:cubicBezTo>
                  <a:pt x="1303397" y="5121580"/>
                  <a:pt x="1465976" y="5079475"/>
                  <a:pt x="1621630" y="5013824"/>
                </a:cubicBezTo>
                <a:close/>
                <a:moveTo>
                  <a:pt x="2674651" y="3691670"/>
                </a:moveTo>
                <a:cubicBezTo>
                  <a:pt x="2702071" y="4063690"/>
                  <a:pt x="2789315" y="4425184"/>
                  <a:pt x="2934721" y="4769227"/>
                </a:cubicBezTo>
                <a:cubicBezTo>
                  <a:pt x="2988176" y="4895542"/>
                  <a:pt x="3049385" y="5019364"/>
                  <a:pt x="3118072" y="5138754"/>
                </a:cubicBezTo>
                <a:lnTo>
                  <a:pt x="2674651" y="5138754"/>
                </a:lnTo>
                <a:lnTo>
                  <a:pt x="2674651" y="3691670"/>
                </a:lnTo>
                <a:close/>
                <a:moveTo>
                  <a:pt x="3134690" y="1717719"/>
                </a:moveTo>
                <a:cubicBezTo>
                  <a:pt x="3174019" y="1650130"/>
                  <a:pt x="3215287" y="1583648"/>
                  <a:pt x="3259047" y="1519105"/>
                </a:cubicBezTo>
                <a:cubicBezTo>
                  <a:pt x="3340198" y="1398885"/>
                  <a:pt x="3429658" y="1283373"/>
                  <a:pt x="3525765" y="1173955"/>
                </a:cubicBezTo>
                <a:cubicBezTo>
                  <a:pt x="3621872" y="1283373"/>
                  <a:pt x="3711331" y="1398885"/>
                  <a:pt x="3792482" y="1519105"/>
                </a:cubicBezTo>
                <a:cubicBezTo>
                  <a:pt x="3836242" y="1583925"/>
                  <a:pt x="3877787" y="1650130"/>
                  <a:pt x="3916839" y="1717719"/>
                </a:cubicBezTo>
                <a:lnTo>
                  <a:pt x="3134690" y="1717719"/>
                </a:lnTo>
                <a:close/>
                <a:moveTo>
                  <a:pt x="6094062" y="5138754"/>
                </a:moveTo>
                <a:cubicBezTo>
                  <a:pt x="5864457" y="5138754"/>
                  <a:pt x="5641501" y="5093325"/>
                  <a:pt x="5431561" y="5004683"/>
                </a:cubicBezTo>
                <a:cubicBezTo>
                  <a:pt x="5228269" y="4918811"/>
                  <a:pt x="5045749" y="4795820"/>
                  <a:pt x="4888987" y="4639034"/>
                </a:cubicBezTo>
                <a:cubicBezTo>
                  <a:pt x="4732224" y="4482248"/>
                  <a:pt x="4609252" y="4299977"/>
                  <a:pt x="4523116" y="4096931"/>
                </a:cubicBezTo>
                <a:cubicBezTo>
                  <a:pt x="4434210" y="3886683"/>
                  <a:pt x="4389065" y="3663138"/>
                  <a:pt x="4389065" y="3432946"/>
                </a:cubicBezTo>
                <a:cubicBezTo>
                  <a:pt x="4389065" y="3202753"/>
                  <a:pt x="4434210" y="2979208"/>
                  <a:pt x="4523116" y="2768960"/>
                </a:cubicBezTo>
                <a:cubicBezTo>
                  <a:pt x="4608975" y="2565914"/>
                  <a:pt x="4732224" y="2383367"/>
                  <a:pt x="4888987" y="2226858"/>
                </a:cubicBezTo>
                <a:cubicBezTo>
                  <a:pt x="5045749" y="2070072"/>
                  <a:pt x="5228269" y="1947081"/>
                  <a:pt x="5431561" y="1861209"/>
                </a:cubicBezTo>
                <a:cubicBezTo>
                  <a:pt x="5641501" y="1772567"/>
                  <a:pt x="5864181" y="1727415"/>
                  <a:pt x="6094062" y="1727138"/>
                </a:cubicBezTo>
                <a:lnTo>
                  <a:pt x="6094062" y="5138754"/>
                </a:lnTo>
                <a:close/>
                <a:moveTo>
                  <a:pt x="6103478" y="1727138"/>
                </a:moveTo>
                <a:cubicBezTo>
                  <a:pt x="6331143" y="1728246"/>
                  <a:pt x="6552161" y="1773121"/>
                  <a:pt x="6760439" y="1861209"/>
                </a:cubicBezTo>
                <a:cubicBezTo>
                  <a:pt x="6963732" y="1947081"/>
                  <a:pt x="7146251" y="2070072"/>
                  <a:pt x="7303014" y="2226858"/>
                </a:cubicBezTo>
                <a:cubicBezTo>
                  <a:pt x="7459776" y="2383644"/>
                  <a:pt x="7582749" y="2565914"/>
                  <a:pt x="7668884" y="2768960"/>
                </a:cubicBezTo>
                <a:cubicBezTo>
                  <a:pt x="7757790" y="2979208"/>
                  <a:pt x="7802936" y="3202753"/>
                  <a:pt x="7802936" y="3432946"/>
                </a:cubicBezTo>
                <a:cubicBezTo>
                  <a:pt x="7802936" y="3663138"/>
                  <a:pt x="7757790" y="3886683"/>
                  <a:pt x="7668884" y="4096931"/>
                </a:cubicBezTo>
                <a:cubicBezTo>
                  <a:pt x="7583025" y="4299977"/>
                  <a:pt x="7459776" y="4482525"/>
                  <a:pt x="7303014" y="4639034"/>
                </a:cubicBezTo>
                <a:cubicBezTo>
                  <a:pt x="7146251" y="4795543"/>
                  <a:pt x="6963732" y="4918811"/>
                  <a:pt x="6760439" y="5004683"/>
                </a:cubicBezTo>
                <a:cubicBezTo>
                  <a:pt x="6552439" y="5092771"/>
                  <a:pt x="6331421" y="5137646"/>
                  <a:pt x="6103478" y="5138754"/>
                </a:cubicBezTo>
                <a:lnTo>
                  <a:pt x="6103478" y="1727138"/>
                </a:lnTo>
                <a:close/>
                <a:moveTo>
                  <a:pt x="7802936" y="3250952"/>
                </a:moveTo>
                <a:cubicBezTo>
                  <a:pt x="7785487" y="3083640"/>
                  <a:pt x="7743388" y="2921037"/>
                  <a:pt x="7677470" y="2765359"/>
                </a:cubicBezTo>
                <a:cubicBezTo>
                  <a:pt x="7591058" y="2561205"/>
                  <a:pt x="7467254" y="2377550"/>
                  <a:pt x="7309661" y="2220210"/>
                </a:cubicBezTo>
                <a:cubicBezTo>
                  <a:pt x="7152068" y="2062593"/>
                  <a:pt x="6968440" y="1939048"/>
                  <a:pt x="6764040" y="1852622"/>
                </a:cubicBezTo>
                <a:cubicBezTo>
                  <a:pt x="6608386" y="1786694"/>
                  <a:pt x="6445530" y="1744866"/>
                  <a:pt x="6278243" y="1727415"/>
                </a:cubicBezTo>
                <a:lnTo>
                  <a:pt x="7802936" y="1727415"/>
                </a:lnTo>
                <a:lnTo>
                  <a:pt x="7802936" y="3251229"/>
                </a:lnTo>
                <a:close/>
                <a:moveTo>
                  <a:pt x="7812352" y="1727138"/>
                </a:moveTo>
                <a:lnTo>
                  <a:pt x="8258820" y="1727138"/>
                </a:lnTo>
                <a:cubicBezTo>
                  <a:pt x="8190133" y="1846805"/>
                  <a:pt x="8128923" y="1970350"/>
                  <a:pt x="8075469" y="2096665"/>
                </a:cubicBezTo>
                <a:cubicBezTo>
                  <a:pt x="7924800" y="2453173"/>
                  <a:pt x="7836448" y="2828517"/>
                  <a:pt x="7812630" y="3214942"/>
                </a:cubicBezTo>
                <a:lnTo>
                  <a:pt x="7812630" y="1727138"/>
                </a:lnTo>
                <a:close/>
                <a:moveTo>
                  <a:pt x="5427961" y="1852345"/>
                </a:moveTo>
                <a:cubicBezTo>
                  <a:pt x="5223560" y="1938771"/>
                  <a:pt x="5039933" y="2062316"/>
                  <a:pt x="4882340" y="2219933"/>
                </a:cubicBezTo>
                <a:cubicBezTo>
                  <a:pt x="4724747" y="2377550"/>
                  <a:pt x="4600943" y="2560928"/>
                  <a:pt x="4514530" y="2765082"/>
                </a:cubicBezTo>
                <a:cubicBezTo>
                  <a:pt x="4448612" y="2920760"/>
                  <a:pt x="4406791" y="3083363"/>
                  <a:pt x="4389065" y="3250675"/>
                </a:cubicBezTo>
                <a:lnTo>
                  <a:pt x="4389065" y="1726861"/>
                </a:lnTo>
                <a:lnTo>
                  <a:pt x="5913757" y="1726861"/>
                </a:lnTo>
                <a:cubicBezTo>
                  <a:pt x="5746471" y="1744312"/>
                  <a:pt x="5583615" y="1786417"/>
                  <a:pt x="5427961" y="1852068"/>
                </a:cubicBezTo>
                <a:close/>
                <a:moveTo>
                  <a:pt x="4379648" y="3215219"/>
                </a:moveTo>
                <a:cubicBezTo>
                  <a:pt x="4355552" y="2828794"/>
                  <a:pt x="4267477" y="2453450"/>
                  <a:pt x="4116808" y="2096942"/>
                </a:cubicBezTo>
                <a:cubicBezTo>
                  <a:pt x="4063354" y="1970627"/>
                  <a:pt x="4001868" y="1846805"/>
                  <a:pt x="3933457" y="1727415"/>
                </a:cubicBezTo>
                <a:lnTo>
                  <a:pt x="4379925" y="1727415"/>
                </a:lnTo>
                <a:lnTo>
                  <a:pt x="4379925" y="3215219"/>
                </a:lnTo>
                <a:close/>
                <a:moveTo>
                  <a:pt x="4116531" y="4769227"/>
                </a:moveTo>
                <a:cubicBezTo>
                  <a:pt x="4267200" y="4412719"/>
                  <a:pt x="4355552" y="4037375"/>
                  <a:pt x="4379371" y="3650950"/>
                </a:cubicBezTo>
                <a:lnTo>
                  <a:pt x="4379371" y="5138754"/>
                </a:lnTo>
                <a:lnTo>
                  <a:pt x="3932903" y="5138754"/>
                </a:lnTo>
                <a:cubicBezTo>
                  <a:pt x="4001591" y="5019087"/>
                  <a:pt x="4062800" y="4895542"/>
                  <a:pt x="4116254" y="4769227"/>
                </a:cubicBezTo>
                <a:close/>
                <a:moveTo>
                  <a:pt x="4389065" y="3614939"/>
                </a:moveTo>
                <a:cubicBezTo>
                  <a:pt x="4406514" y="3782251"/>
                  <a:pt x="4448612" y="3944855"/>
                  <a:pt x="4514530" y="4100532"/>
                </a:cubicBezTo>
                <a:cubicBezTo>
                  <a:pt x="4600943" y="4304686"/>
                  <a:pt x="4724747" y="4488342"/>
                  <a:pt x="4882340" y="4645682"/>
                </a:cubicBezTo>
                <a:cubicBezTo>
                  <a:pt x="5039933" y="4803299"/>
                  <a:pt x="5223560" y="4926844"/>
                  <a:pt x="5427961" y="5013270"/>
                </a:cubicBezTo>
                <a:cubicBezTo>
                  <a:pt x="5583615" y="5079198"/>
                  <a:pt x="5746471" y="5121026"/>
                  <a:pt x="5913757" y="5138477"/>
                </a:cubicBezTo>
                <a:lnTo>
                  <a:pt x="4389065" y="5138477"/>
                </a:lnTo>
                <a:lnTo>
                  <a:pt x="4389065" y="3614662"/>
                </a:lnTo>
                <a:close/>
                <a:moveTo>
                  <a:pt x="6764040" y="5013547"/>
                </a:moveTo>
                <a:cubicBezTo>
                  <a:pt x="6968440" y="4927121"/>
                  <a:pt x="7152068" y="4803576"/>
                  <a:pt x="7309661" y="4645959"/>
                </a:cubicBezTo>
                <a:cubicBezTo>
                  <a:pt x="7467254" y="4488342"/>
                  <a:pt x="7591058" y="4304964"/>
                  <a:pt x="7677470" y="4100809"/>
                </a:cubicBezTo>
                <a:cubicBezTo>
                  <a:pt x="7743388" y="3945132"/>
                  <a:pt x="7785210" y="3782528"/>
                  <a:pt x="7802936" y="3615216"/>
                </a:cubicBezTo>
                <a:lnTo>
                  <a:pt x="7802936" y="5139031"/>
                </a:lnTo>
                <a:lnTo>
                  <a:pt x="6278243" y="5139031"/>
                </a:lnTo>
                <a:cubicBezTo>
                  <a:pt x="6445530" y="5121580"/>
                  <a:pt x="6608386" y="5079475"/>
                  <a:pt x="6764040" y="5013824"/>
                </a:cubicBezTo>
                <a:close/>
                <a:moveTo>
                  <a:pt x="7812352" y="3650673"/>
                </a:moveTo>
                <a:cubicBezTo>
                  <a:pt x="7836448" y="4037098"/>
                  <a:pt x="7924523" y="4412442"/>
                  <a:pt x="8075193" y="4768950"/>
                </a:cubicBezTo>
                <a:cubicBezTo>
                  <a:pt x="8128646" y="4895265"/>
                  <a:pt x="8190133" y="5019087"/>
                  <a:pt x="8258543" y="5138477"/>
                </a:cubicBezTo>
                <a:lnTo>
                  <a:pt x="7812076" y="5138477"/>
                </a:lnTo>
                <a:lnTo>
                  <a:pt x="7812076" y="3650673"/>
                </a:lnTo>
                <a:close/>
                <a:moveTo>
                  <a:pt x="8275438" y="1717719"/>
                </a:moveTo>
                <a:cubicBezTo>
                  <a:pt x="8314767" y="1650130"/>
                  <a:pt x="8356035" y="1583648"/>
                  <a:pt x="8399795" y="1519105"/>
                </a:cubicBezTo>
                <a:cubicBezTo>
                  <a:pt x="8480946" y="1398885"/>
                  <a:pt x="8570405" y="1283373"/>
                  <a:pt x="8666513" y="1173955"/>
                </a:cubicBezTo>
                <a:cubicBezTo>
                  <a:pt x="8762619" y="1283373"/>
                  <a:pt x="8851802" y="1398885"/>
                  <a:pt x="8933229" y="1519105"/>
                </a:cubicBezTo>
                <a:cubicBezTo>
                  <a:pt x="8976990" y="1583925"/>
                  <a:pt x="9018258" y="1650130"/>
                  <a:pt x="9057587" y="1717719"/>
                </a:cubicBezTo>
                <a:lnTo>
                  <a:pt x="8275438" y="1717719"/>
                </a:lnTo>
                <a:close/>
                <a:moveTo>
                  <a:pt x="9525658" y="3334885"/>
                </a:moveTo>
                <a:cubicBezTo>
                  <a:pt x="9525658" y="3335716"/>
                  <a:pt x="9525658" y="3336547"/>
                  <a:pt x="9525658" y="3337102"/>
                </a:cubicBezTo>
                <a:cubicBezTo>
                  <a:pt x="9514026" y="2907464"/>
                  <a:pt x="9424012" y="2490846"/>
                  <a:pt x="9257278" y="2096665"/>
                </a:cubicBezTo>
                <a:cubicBezTo>
                  <a:pt x="9203825" y="1970350"/>
                  <a:pt x="9142615" y="1846528"/>
                  <a:pt x="9073928" y="1727138"/>
                </a:cubicBezTo>
                <a:lnTo>
                  <a:pt x="9525658" y="1727138"/>
                </a:lnTo>
                <a:lnTo>
                  <a:pt x="9525658" y="3334608"/>
                </a:lnTo>
                <a:close/>
                <a:moveTo>
                  <a:pt x="9535074" y="1727138"/>
                </a:moveTo>
                <a:lnTo>
                  <a:pt x="11055612" y="1727138"/>
                </a:lnTo>
                <a:cubicBezTo>
                  <a:pt x="10888326" y="1744589"/>
                  <a:pt x="10725747" y="1786694"/>
                  <a:pt x="10570093" y="1852345"/>
                </a:cubicBezTo>
                <a:cubicBezTo>
                  <a:pt x="10365970" y="1938771"/>
                  <a:pt x="10182342" y="2062316"/>
                  <a:pt x="10025026" y="2219933"/>
                </a:cubicBezTo>
                <a:cubicBezTo>
                  <a:pt x="9867710" y="2377550"/>
                  <a:pt x="9743906" y="2560928"/>
                  <a:pt x="9657493" y="2765082"/>
                </a:cubicBezTo>
                <a:cubicBezTo>
                  <a:pt x="9594899" y="2913004"/>
                  <a:pt x="9553908" y="3067297"/>
                  <a:pt x="9535074" y="3226022"/>
                </a:cubicBezTo>
                <a:lnTo>
                  <a:pt x="9535074" y="1727138"/>
                </a:lnTo>
                <a:close/>
                <a:moveTo>
                  <a:pt x="9257278" y="4769227"/>
                </a:moveTo>
                <a:cubicBezTo>
                  <a:pt x="9423735" y="4375323"/>
                  <a:pt x="9514026" y="3958428"/>
                  <a:pt x="9525658" y="3528790"/>
                </a:cubicBezTo>
                <a:cubicBezTo>
                  <a:pt x="9525658" y="3529621"/>
                  <a:pt x="9525658" y="3530452"/>
                  <a:pt x="9525658" y="3531006"/>
                </a:cubicBezTo>
                <a:lnTo>
                  <a:pt x="9525658" y="5138477"/>
                </a:lnTo>
                <a:lnTo>
                  <a:pt x="9073928" y="5138477"/>
                </a:lnTo>
                <a:cubicBezTo>
                  <a:pt x="9142338" y="5018810"/>
                  <a:pt x="9203825" y="4895265"/>
                  <a:pt x="9257278" y="4768950"/>
                </a:cubicBezTo>
                <a:close/>
                <a:moveTo>
                  <a:pt x="9535074" y="3639593"/>
                </a:moveTo>
                <a:cubicBezTo>
                  <a:pt x="9554185" y="3798318"/>
                  <a:pt x="9594899" y="3952611"/>
                  <a:pt x="9657493" y="4100532"/>
                </a:cubicBezTo>
                <a:cubicBezTo>
                  <a:pt x="9743906" y="4304686"/>
                  <a:pt x="9867432" y="4488342"/>
                  <a:pt x="10025026" y="4645682"/>
                </a:cubicBezTo>
                <a:cubicBezTo>
                  <a:pt x="10182619" y="4803022"/>
                  <a:pt x="10365970" y="4926844"/>
                  <a:pt x="10570093" y="5013270"/>
                </a:cubicBezTo>
                <a:cubicBezTo>
                  <a:pt x="10725747" y="5079198"/>
                  <a:pt x="10888326" y="5121026"/>
                  <a:pt x="11055612" y="5138477"/>
                </a:cubicBezTo>
                <a:lnTo>
                  <a:pt x="9535074" y="5138477"/>
                </a:lnTo>
                <a:lnTo>
                  <a:pt x="9535074" y="3639593"/>
                </a:lnTo>
                <a:close/>
                <a:moveTo>
                  <a:pt x="9905654" y="278669"/>
                </a:moveTo>
                <a:cubicBezTo>
                  <a:pt x="10327748" y="100276"/>
                  <a:pt x="10775878" y="9695"/>
                  <a:pt x="11237856" y="9695"/>
                </a:cubicBezTo>
                <a:cubicBezTo>
                  <a:pt x="11699833" y="9695"/>
                  <a:pt x="11309589" y="10249"/>
                  <a:pt x="11345318" y="11357"/>
                </a:cubicBezTo>
                <a:lnTo>
                  <a:pt x="11345318" y="1717719"/>
                </a:lnTo>
                <a:lnTo>
                  <a:pt x="9535074" y="1717719"/>
                </a:lnTo>
                <a:lnTo>
                  <a:pt x="9535074" y="462878"/>
                </a:lnTo>
                <a:cubicBezTo>
                  <a:pt x="9655000" y="394181"/>
                  <a:pt x="9778804" y="332408"/>
                  <a:pt x="9905654" y="278946"/>
                </a:cubicBezTo>
                <a:close/>
                <a:moveTo>
                  <a:pt x="8817735" y="1012460"/>
                </a:moveTo>
                <a:cubicBezTo>
                  <a:pt x="8972559" y="857613"/>
                  <a:pt x="9143169" y="716894"/>
                  <a:pt x="9324304" y="594457"/>
                </a:cubicBezTo>
                <a:cubicBezTo>
                  <a:pt x="9389945" y="550136"/>
                  <a:pt x="9457248" y="508031"/>
                  <a:pt x="9525658" y="468419"/>
                </a:cubicBezTo>
                <a:lnTo>
                  <a:pt x="9525658" y="1717719"/>
                </a:lnTo>
                <a:lnTo>
                  <a:pt x="9068388" y="1717719"/>
                </a:lnTo>
                <a:cubicBezTo>
                  <a:pt x="9028228" y="1648191"/>
                  <a:pt x="8985853" y="1580047"/>
                  <a:pt x="8940985" y="1513842"/>
                </a:cubicBezTo>
                <a:cubicBezTo>
                  <a:pt x="8859280" y="1392790"/>
                  <a:pt x="8769543" y="1276725"/>
                  <a:pt x="8672882" y="1166753"/>
                </a:cubicBezTo>
                <a:cubicBezTo>
                  <a:pt x="8719690" y="1113845"/>
                  <a:pt x="8767881" y="1062321"/>
                  <a:pt x="8817735" y="1012460"/>
                </a:cubicBezTo>
                <a:close/>
                <a:moveTo>
                  <a:pt x="8008997" y="594457"/>
                </a:moveTo>
                <a:cubicBezTo>
                  <a:pt x="8190133" y="716894"/>
                  <a:pt x="8360466" y="857613"/>
                  <a:pt x="8515289" y="1012460"/>
                </a:cubicBezTo>
                <a:cubicBezTo>
                  <a:pt x="8565143" y="1062321"/>
                  <a:pt x="8613335" y="1113845"/>
                  <a:pt x="8660142" y="1166753"/>
                </a:cubicBezTo>
                <a:cubicBezTo>
                  <a:pt x="8563481" y="1276725"/>
                  <a:pt x="8473467" y="1392790"/>
                  <a:pt x="8391763" y="1513842"/>
                </a:cubicBezTo>
                <a:cubicBezTo>
                  <a:pt x="8346895" y="1580324"/>
                  <a:pt x="8304242" y="1648468"/>
                  <a:pt x="8264359" y="1717719"/>
                </a:cubicBezTo>
                <a:lnTo>
                  <a:pt x="7812352" y="1717719"/>
                </a:lnTo>
                <a:lnTo>
                  <a:pt x="7812352" y="471189"/>
                </a:lnTo>
                <a:cubicBezTo>
                  <a:pt x="7879101" y="509970"/>
                  <a:pt x="7944742" y="551244"/>
                  <a:pt x="8008721" y="594457"/>
                </a:cubicBezTo>
                <a:close/>
                <a:moveTo>
                  <a:pt x="7802936" y="465649"/>
                </a:moveTo>
                <a:lnTo>
                  <a:pt x="7802936" y="1717719"/>
                </a:lnTo>
                <a:lnTo>
                  <a:pt x="6103478" y="1717719"/>
                </a:lnTo>
                <a:lnTo>
                  <a:pt x="6103478" y="9695"/>
                </a:lnTo>
                <a:cubicBezTo>
                  <a:pt x="6562686" y="10803"/>
                  <a:pt x="7008046" y="101107"/>
                  <a:pt x="7427648" y="278669"/>
                </a:cubicBezTo>
                <a:cubicBezTo>
                  <a:pt x="7556160" y="332962"/>
                  <a:pt x="7681625" y="395566"/>
                  <a:pt x="7802936" y="465649"/>
                </a:cubicBezTo>
                <a:close/>
                <a:moveTo>
                  <a:pt x="4764352" y="278669"/>
                </a:moveTo>
                <a:cubicBezTo>
                  <a:pt x="5185339" y="100553"/>
                  <a:pt x="5632915" y="9972"/>
                  <a:pt x="6094062" y="9695"/>
                </a:cubicBezTo>
                <a:lnTo>
                  <a:pt x="6094062" y="1717719"/>
                </a:lnTo>
                <a:lnTo>
                  <a:pt x="4389065" y="1717719"/>
                </a:lnTo>
                <a:lnTo>
                  <a:pt x="4389065" y="465649"/>
                </a:lnTo>
                <a:cubicBezTo>
                  <a:pt x="4510376" y="395566"/>
                  <a:pt x="4635841" y="333239"/>
                  <a:pt x="4764352" y="278669"/>
                </a:cubicBezTo>
                <a:close/>
                <a:moveTo>
                  <a:pt x="3676711" y="1012460"/>
                </a:moveTo>
                <a:cubicBezTo>
                  <a:pt x="3831534" y="857613"/>
                  <a:pt x="4001868" y="716894"/>
                  <a:pt x="4183003" y="594457"/>
                </a:cubicBezTo>
                <a:cubicBezTo>
                  <a:pt x="4246982" y="551244"/>
                  <a:pt x="4312622" y="509970"/>
                  <a:pt x="4379371" y="471189"/>
                </a:cubicBezTo>
                <a:lnTo>
                  <a:pt x="4379371" y="1717719"/>
                </a:lnTo>
                <a:lnTo>
                  <a:pt x="3927364" y="1717719"/>
                </a:lnTo>
                <a:cubicBezTo>
                  <a:pt x="3887204" y="1648191"/>
                  <a:pt x="3844551" y="1580047"/>
                  <a:pt x="3799960" y="1513842"/>
                </a:cubicBezTo>
                <a:cubicBezTo>
                  <a:pt x="3718255" y="1392790"/>
                  <a:pt x="3628519" y="1276725"/>
                  <a:pt x="3531581" y="1166753"/>
                </a:cubicBezTo>
                <a:cubicBezTo>
                  <a:pt x="3578388" y="1113845"/>
                  <a:pt x="3626580" y="1062321"/>
                  <a:pt x="3676434" y="1012460"/>
                </a:cubicBezTo>
                <a:close/>
                <a:moveTo>
                  <a:pt x="2867696" y="594457"/>
                </a:moveTo>
                <a:cubicBezTo>
                  <a:pt x="3048831" y="716894"/>
                  <a:pt x="3219442" y="857613"/>
                  <a:pt x="3374265" y="1012460"/>
                </a:cubicBezTo>
                <a:cubicBezTo>
                  <a:pt x="3424119" y="1062321"/>
                  <a:pt x="3472310" y="1113845"/>
                  <a:pt x="3519118" y="1166753"/>
                </a:cubicBezTo>
                <a:cubicBezTo>
                  <a:pt x="3422457" y="1276725"/>
                  <a:pt x="3332720" y="1392790"/>
                  <a:pt x="3251016" y="1513842"/>
                </a:cubicBezTo>
                <a:cubicBezTo>
                  <a:pt x="3206147" y="1580324"/>
                  <a:pt x="3163772" y="1648468"/>
                  <a:pt x="3123612" y="1717719"/>
                </a:cubicBezTo>
                <a:lnTo>
                  <a:pt x="2674651" y="1717719"/>
                </a:lnTo>
                <a:lnTo>
                  <a:pt x="2674651" y="473128"/>
                </a:lnTo>
                <a:cubicBezTo>
                  <a:pt x="2740292" y="511355"/>
                  <a:pt x="2804825" y="551798"/>
                  <a:pt x="2867696" y="594457"/>
                </a:cubicBezTo>
                <a:close/>
                <a:moveTo>
                  <a:pt x="2665234" y="467588"/>
                </a:moveTo>
                <a:lnTo>
                  <a:pt x="2665234" y="1717719"/>
                </a:lnTo>
                <a:lnTo>
                  <a:pt x="957468" y="1717719"/>
                </a:lnTo>
                <a:lnTo>
                  <a:pt x="957468" y="9695"/>
                </a:lnTo>
                <a:cubicBezTo>
                  <a:pt x="1418338" y="10249"/>
                  <a:pt x="1865359" y="100553"/>
                  <a:pt x="2286346" y="278669"/>
                </a:cubicBezTo>
                <a:cubicBezTo>
                  <a:pt x="2415966" y="333516"/>
                  <a:pt x="2542816" y="396674"/>
                  <a:pt x="2665234" y="467588"/>
                </a:cubicBezTo>
                <a:close/>
                <a:moveTo>
                  <a:pt x="2286346" y="6587223"/>
                </a:moveTo>
                <a:cubicBezTo>
                  <a:pt x="1865359" y="6765338"/>
                  <a:pt x="1418338" y="6855643"/>
                  <a:pt x="957468" y="6856197"/>
                </a:cubicBezTo>
                <a:lnTo>
                  <a:pt x="957468" y="5148172"/>
                </a:lnTo>
                <a:lnTo>
                  <a:pt x="2665234" y="5148172"/>
                </a:lnTo>
                <a:lnTo>
                  <a:pt x="2665234" y="6398304"/>
                </a:lnTo>
                <a:cubicBezTo>
                  <a:pt x="2542816" y="6468941"/>
                  <a:pt x="2416243" y="6532375"/>
                  <a:pt x="2286346" y="6587223"/>
                </a:cubicBezTo>
                <a:close/>
                <a:moveTo>
                  <a:pt x="3374265" y="5853432"/>
                </a:moveTo>
                <a:cubicBezTo>
                  <a:pt x="3219442" y="6008278"/>
                  <a:pt x="3048831" y="6148998"/>
                  <a:pt x="2867696" y="6271435"/>
                </a:cubicBezTo>
                <a:cubicBezTo>
                  <a:pt x="2804825" y="6314094"/>
                  <a:pt x="2740292" y="6354260"/>
                  <a:pt x="2674651" y="6392764"/>
                </a:cubicBezTo>
                <a:lnTo>
                  <a:pt x="2674651" y="5148172"/>
                </a:lnTo>
                <a:lnTo>
                  <a:pt x="3123612" y="5148172"/>
                </a:lnTo>
                <a:cubicBezTo>
                  <a:pt x="3163772" y="5217701"/>
                  <a:pt x="3206147" y="5285845"/>
                  <a:pt x="3251016" y="5352049"/>
                </a:cubicBezTo>
                <a:cubicBezTo>
                  <a:pt x="3332720" y="5473101"/>
                  <a:pt x="3422457" y="5589167"/>
                  <a:pt x="3519118" y="5699139"/>
                </a:cubicBezTo>
                <a:cubicBezTo>
                  <a:pt x="3472310" y="5752047"/>
                  <a:pt x="3424119" y="5803571"/>
                  <a:pt x="3374265" y="5853432"/>
                </a:cubicBezTo>
                <a:close/>
                <a:moveTo>
                  <a:pt x="4183003" y="6271435"/>
                </a:moveTo>
                <a:cubicBezTo>
                  <a:pt x="4001868" y="6148998"/>
                  <a:pt x="3831534" y="6008278"/>
                  <a:pt x="3676711" y="5853432"/>
                </a:cubicBezTo>
                <a:cubicBezTo>
                  <a:pt x="3626857" y="5803571"/>
                  <a:pt x="3578665" y="5752047"/>
                  <a:pt x="3531858" y="5699139"/>
                </a:cubicBezTo>
                <a:cubicBezTo>
                  <a:pt x="3628519" y="5589167"/>
                  <a:pt x="3718532" y="5473101"/>
                  <a:pt x="3800237" y="5352049"/>
                </a:cubicBezTo>
                <a:cubicBezTo>
                  <a:pt x="3845106" y="5285568"/>
                  <a:pt x="3887758" y="5217424"/>
                  <a:pt x="3927641" y="5148172"/>
                </a:cubicBezTo>
                <a:lnTo>
                  <a:pt x="4379648" y="5148172"/>
                </a:lnTo>
                <a:lnTo>
                  <a:pt x="4379648" y="6394703"/>
                </a:lnTo>
                <a:cubicBezTo>
                  <a:pt x="4312899" y="6355922"/>
                  <a:pt x="4247259" y="6314648"/>
                  <a:pt x="4183280" y="6271435"/>
                </a:cubicBezTo>
                <a:close/>
                <a:moveTo>
                  <a:pt x="4389065" y="6400243"/>
                </a:moveTo>
                <a:lnTo>
                  <a:pt x="4389065" y="5148172"/>
                </a:lnTo>
                <a:lnTo>
                  <a:pt x="6094062" y="5148172"/>
                </a:lnTo>
                <a:lnTo>
                  <a:pt x="6094062" y="6856197"/>
                </a:lnTo>
                <a:cubicBezTo>
                  <a:pt x="5632915" y="6856197"/>
                  <a:pt x="5185616" y="6765338"/>
                  <a:pt x="4764352" y="6587223"/>
                </a:cubicBezTo>
                <a:cubicBezTo>
                  <a:pt x="4635841" y="6532930"/>
                  <a:pt x="4510376" y="6470326"/>
                  <a:pt x="4389065" y="6400243"/>
                </a:cubicBezTo>
                <a:close/>
                <a:moveTo>
                  <a:pt x="7427648" y="6587223"/>
                </a:moveTo>
                <a:cubicBezTo>
                  <a:pt x="7008046" y="6764784"/>
                  <a:pt x="6562686" y="6855088"/>
                  <a:pt x="6103478" y="6856197"/>
                </a:cubicBezTo>
                <a:lnTo>
                  <a:pt x="6103478" y="5148449"/>
                </a:lnTo>
                <a:lnTo>
                  <a:pt x="7802936" y="5148449"/>
                </a:lnTo>
                <a:lnTo>
                  <a:pt x="7802936" y="6400520"/>
                </a:lnTo>
                <a:cubicBezTo>
                  <a:pt x="7681625" y="6470603"/>
                  <a:pt x="7556160" y="6532930"/>
                  <a:pt x="7427648" y="6587500"/>
                </a:cubicBezTo>
                <a:close/>
                <a:moveTo>
                  <a:pt x="8515289" y="5853432"/>
                </a:moveTo>
                <a:cubicBezTo>
                  <a:pt x="8360466" y="6008278"/>
                  <a:pt x="8190133" y="6148998"/>
                  <a:pt x="8008997" y="6271435"/>
                </a:cubicBezTo>
                <a:cubicBezTo>
                  <a:pt x="7945019" y="6314648"/>
                  <a:pt x="7879378" y="6355922"/>
                  <a:pt x="7812630" y="6394703"/>
                </a:cubicBezTo>
                <a:lnTo>
                  <a:pt x="7812630" y="5148172"/>
                </a:lnTo>
                <a:lnTo>
                  <a:pt x="8264636" y="5148172"/>
                </a:lnTo>
                <a:cubicBezTo>
                  <a:pt x="8304796" y="5217701"/>
                  <a:pt x="8347449" y="5285845"/>
                  <a:pt x="8392040" y="5352049"/>
                </a:cubicBezTo>
                <a:cubicBezTo>
                  <a:pt x="8473745" y="5473101"/>
                  <a:pt x="8563481" y="5589167"/>
                  <a:pt x="8660419" y="5699139"/>
                </a:cubicBezTo>
                <a:cubicBezTo>
                  <a:pt x="8613612" y="5752047"/>
                  <a:pt x="8565420" y="5803571"/>
                  <a:pt x="8515567" y="5853432"/>
                </a:cubicBezTo>
                <a:close/>
                <a:moveTo>
                  <a:pt x="9324304" y="6271435"/>
                </a:moveTo>
                <a:cubicBezTo>
                  <a:pt x="9143169" y="6148998"/>
                  <a:pt x="8972559" y="6008278"/>
                  <a:pt x="8817735" y="5853432"/>
                </a:cubicBezTo>
                <a:cubicBezTo>
                  <a:pt x="8767881" y="5803571"/>
                  <a:pt x="8719690" y="5752047"/>
                  <a:pt x="8672882" y="5699139"/>
                </a:cubicBezTo>
                <a:cubicBezTo>
                  <a:pt x="8769543" y="5589167"/>
                  <a:pt x="8859280" y="5473101"/>
                  <a:pt x="8940985" y="5352049"/>
                </a:cubicBezTo>
                <a:cubicBezTo>
                  <a:pt x="8985853" y="5285568"/>
                  <a:pt x="9028228" y="5217424"/>
                  <a:pt x="9068388" y="5148172"/>
                </a:cubicBezTo>
                <a:lnTo>
                  <a:pt x="9525658" y="5148172"/>
                </a:lnTo>
                <a:lnTo>
                  <a:pt x="9525658" y="6397473"/>
                </a:lnTo>
                <a:cubicBezTo>
                  <a:pt x="9456970" y="6357861"/>
                  <a:pt x="9389945" y="6315756"/>
                  <a:pt x="9324304" y="6271435"/>
                </a:cubicBezTo>
                <a:close/>
                <a:moveTo>
                  <a:pt x="9905654" y="6587223"/>
                </a:moveTo>
                <a:cubicBezTo>
                  <a:pt x="9778804" y="6533484"/>
                  <a:pt x="9655000" y="6471988"/>
                  <a:pt x="9535074" y="6403290"/>
                </a:cubicBezTo>
                <a:lnTo>
                  <a:pt x="9535074" y="5148449"/>
                </a:lnTo>
                <a:lnTo>
                  <a:pt x="11345318" y="5148449"/>
                </a:lnTo>
                <a:lnTo>
                  <a:pt x="11345318" y="6854811"/>
                </a:lnTo>
                <a:cubicBezTo>
                  <a:pt x="11309589" y="6855919"/>
                  <a:pt x="11273861" y="6856473"/>
                  <a:pt x="11237856" y="6856473"/>
                </a:cubicBezTo>
                <a:cubicBezTo>
                  <a:pt x="10775878" y="6856473"/>
                  <a:pt x="10327472" y="6765892"/>
                  <a:pt x="9905654" y="6587500"/>
                </a:cubicBezTo>
                <a:close/>
              </a:path>
            </a:pathLst>
          </a:custGeom>
          <a:solidFill>
            <a:srgbClr val="2ACFA6">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cxnSp>
        <p:nvCxnSpPr>
          <p:cNvPr id="15" name="Google Shape;15;p2"/>
          <p:cNvCxnSpPr/>
          <p:nvPr/>
        </p:nvCxnSpPr>
        <p:spPr>
          <a:xfrm>
            <a:off x="713258" y="3849624"/>
            <a:ext cx="7800600" cy="0"/>
          </a:xfrm>
          <a:prstGeom prst="straightConnector1">
            <a:avLst/>
          </a:prstGeom>
          <a:noFill/>
          <a:ln cap="flat" cmpd="sng" w="9525">
            <a:solidFill>
              <a:schemeClr val="lt1"/>
            </a:solidFill>
            <a:prstDash val="solid"/>
            <a:miter lim="800000"/>
            <a:headEnd len="sm" w="sm" type="none"/>
            <a:tailEnd len="sm" w="sm" type="none"/>
          </a:ln>
        </p:spPr>
      </p:cxnSp>
      <p:sp>
        <p:nvSpPr>
          <p:cNvPr id="16" name="Google Shape;16;p2"/>
          <p:cNvSpPr txBox="1"/>
          <p:nvPr>
            <p:ph type="ctrTitle"/>
          </p:nvPr>
        </p:nvSpPr>
        <p:spPr>
          <a:xfrm>
            <a:off x="678828" y="645331"/>
            <a:ext cx="7845300" cy="2590800"/>
          </a:xfrm>
          <a:prstGeom prst="rect">
            <a:avLst/>
          </a:prstGeom>
          <a:noFill/>
          <a:ln>
            <a:noFill/>
          </a:ln>
        </p:spPr>
        <p:txBody>
          <a:bodyPr anchorCtr="0" anchor="b" bIns="0" lIns="0" spcFirstLastPara="1" rIns="0" wrap="square" tIns="0">
            <a:normAutofit/>
          </a:bodyPr>
          <a:lstStyle>
            <a:lvl1pPr lvl="0" algn="l">
              <a:lnSpc>
                <a:spcPct val="89000"/>
              </a:lnSpc>
              <a:spcBef>
                <a:spcPts val="0"/>
              </a:spcBef>
              <a:spcAft>
                <a:spcPts val="0"/>
              </a:spcAft>
              <a:buClr>
                <a:schemeClr val="lt1"/>
              </a:buClr>
              <a:buSzPts val="5000"/>
              <a:buFont typeface="Inter Light"/>
              <a:buNone/>
              <a:defRPr b="0" i="0" sz="5000">
                <a:solidFill>
                  <a:schemeClr val="lt1"/>
                </a:solidFill>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 name="Google Shape;17;p2"/>
          <p:cNvSpPr txBox="1"/>
          <p:nvPr>
            <p:ph idx="1" type="subTitle"/>
          </p:nvPr>
        </p:nvSpPr>
        <p:spPr>
          <a:xfrm>
            <a:off x="724171" y="3368233"/>
            <a:ext cx="7800000" cy="365100"/>
          </a:xfrm>
          <a:prstGeom prst="rect">
            <a:avLst/>
          </a:prstGeom>
          <a:noFill/>
          <a:ln>
            <a:noFill/>
          </a:ln>
        </p:spPr>
        <p:txBody>
          <a:bodyPr anchorCtr="0" anchor="ctr" bIns="0" lIns="0" spcFirstLastPara="1" rIns="0" wrap="square" tIns="0">
            <a:noAutofit/>
          </a:bodyPr>
          <a:lstStyle>
            <a:lvl1pPr lvl="0" algn="l">
              <a:lnSpc>
                <a:spcPct val="113000"/>
              </a:lnSpc>
              <a:spcBef>
                <a:spcPts val="0"/>
              </a:spcBef>
              <a:spcAft>
                <a:spcPts val="0"/>
              </a:spcAft>
              <a:buClr>
                <a:schemeClr val="lt1"/>
              </a:buClr>
              <a:buSzPts val="1100"/>
              <a:buFont typeface="Inter"/>
              <a:buNone/>
              <a:defRPr sz="1100">
                <a:solidFill>
                  <a:schemeClr val="lt1"/>
                </a:solidFill>
              </a:defRPr>
            </a:lvl1pPr>
            <a:lvl2pPr lvl="1" algn="ctr">
              <a:lnSpc>
                <a:spcPct val="113000"/>
              </a:lnSpc>
              <a:spcBef>
                <a:spcPts val="600"/>
              </a:spcBef>
              <a:spcAft>
                <a:spcPts val="0"/>
              </a:spcAft>
              <a:buSzPts val="1500"/>
              <a:buNone/>
              <a:defRPr sz="1500"/>
            </a:lvl2pPr>
            <a:lvl3pPr lvl="2" algn="ctr">
              <a:lnSpc>
                <a:spcPct val="113000"/>
              </a:lnSpc>
              <a:spcBef>
                <a:spcPts val="500"/>
              </a:spcBef>
              <a:spcAft>
                <a:spcPts val="0"/>
              </a:spcAft>
              <a:buSzPts val="1400"/>
              <a:buNone/>
              <a:defRPr sz="1400"/>
            </a:lvl3pPr>
            <a:lvl4pPr lvl="3" algn="ctr">
              <a:lnSpc>
                <a:spcPct val="113000"/>
              </a:lnSpc>
              <a:spcBef>
                <a:spcPts val="500"/>
              </a:spcBef>
              <a:spcAft>
                <a:spcPts val="0"/>
              </a:spcAft>
              <a:buSzPts val="1200"/>
              <a:buNone/>
              <a:defRPr sz="1200"/>
            </a:lvl4pPr>
            <a:lvl5pPr lvl="4" algn="ctr">
              <a:lnSpc>
                <a:spcPct val="90000"/>
              </a:lnSpc>
              <a:spcBef>
                <a:spcPts val="500"/>
              </a:spcBef>
              <a:spcAft>
                <a:spcPts val="0"/>
              </a:spcAft>
              <a:buClr>
                <a:schemeClr val="dk1"/>
              </a:buClr>
              <a:buSzPts val="1200"/>
              <a:buFont typeface="Inter"/>
              <a:buNone/>
              <a:defRPr sz="1200"/>
            </a:lvl5pPr>
            <a:lvl6pPr lvl="5" algn="ctr">
              <a:lnSpc>
                <a:spcPct val="100000"/>
              </a:lnSpc>
              <a:spcBef>
                <a:spcPts val="800"/>
              </a:spcBef>
              <a:spcAft>
                <a:spcPts val="0"/>
              </a:spcAft>
              <a:buClr>
                <a:schemeClr val="dk1"/>
              </a:buClr>
              <a:buSzPts val="1200"/>
              <a:buFont typeface="Inter"/>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2"/>
          <p:cNvSpPr/>
          <p:nvPr/>
        </p:nvSpPr>
        <p:spPr>
          <a:xfrm>
            <a:off x="0" y="-644186"/>
            <a:ext cx="9144000" cy="470100"/>
          </a:xfrm>
          <a:prstGeom prst="rect">
            <a:avLst/>
          </a:prstGeom>
          <a:solidFill>
            <a:srgbClr val="F2F2F2"/>
          </a:solidFill>
          <a:ln>
            <a:noFill/>
          </a:ln>
        </p:spPr>
        <p:txBody>
          <a:bodyPr anchorCtr="0" anchor="ctr" bIns="34275" lIns="216000" spcFirstLastPara="1" rIns="216000" wrap="square" tIns="0">
            <a:noAutofit/>
          </a:bodyPr>
          <a:lstStyle/>
          <a:p>
            <a:pPr indent="0" lvl="0" marL="0" marR="0" rtl="0" algn="ctr">
              <a:spcBef>
                <a:spcPts val="0"/>
              </a:spcBef>
              <a:spcAft>
                <a:spcPts val="0"/>
              </a:spcAft>
              <a:buNone/>
            </a:pPr>
            <a:r>
              <a:rPr i="0" lang="en" sz="900" u="none" cap="none" strike="noStrike">
                <a:solidFill>
                  <a:schemeClr val="dk1"/>
                </a:solidFill>
                <a:latin typeface="Inter Medium"/>
                <a:ea typeface="Inter Medium"/>
                <a:cs typeface="Inter Medium"/>
                <a:sym typeface="Inter Medium"/>
              </a:rPr>
              <a:t>Note: </a:t>
            </a:r>
            <a:r>
              <a:rPr b="0" i="0" lang="en" sz="900" u="none" cap="none" strike="noStrike">
                <a:solidFill>
                  <a:schemeClr val="dk1"/>
                </a:solidFill>
                <a:latin typeface="Inter"/>
                <a:ea typeface="Inter"/>
                <a:cs typeface="Inter"/>
                <a:sym typeface="Inter"/>
              </a:rPr>
              <a:t>Some graphics on each slide may not be editable unless you are in Theme Builder View. Avoid changing graphics on the Theme Builder unless absolutely necessary. Doing so will help maintain consistency in branded presentations.</a:t>
            </a:r>
            <a:endParaRPr b="0" i="0" sz="900" u="none" cap="none" strike="noStrike">
              <a:solidFill>
                <a:schemeClr val="dk1"/>
              </a:solidFill>
              <a:latin typeface="Inter"/>
              <a:ea typeface="Inter"/>
              <a:cs typeface="Inter"/>
              <a:sym typeface="Inter"/>
            </a:endParaRPr>
          </a:p>
        </p:txBody>
      </p:sp>
      <p:sp>
        <p:nvSpPr>
          <p:cNvPr id="19" name="Google Shape;19;p2"/>
          <p:cNvSpPr/>
          <p:nvPr/>
        </p:nvSpPr>
        <p:spPr>
          <a:xfrm>
            <a:off x="7087181" y="4055644"/>
            <a:ext cx="1437000" cy="1959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Inter"/>
              <a:ea typeface="Inter"/>
              <a:cs typeface="Inter"/>
              <a:sym typeface="Inter"/>
            </a:endParaRPr>
          </a:p>
        </p:txBody>
      </p:sp>
      <p:grpSp>
        <p:nvGrpSpPr>
          <p:cNvPr id="20" name="Google Shape;20;p2"/>
          <p:cNvGrpSpPr/>
          <p:nvPr/>
        </p:nvGrpSpPr>
        <p:grpSpPr>
          <a:xfrm>
            <a:off x="713359" y="4055037"/>
            <a:ext cx="1300781" cy="196024"/>
            <a:chOff x="2311400" y="271955"/>
            <a:chExt cx="7571484" cy="1142999"/>
          </a:xfrm>
        </p:grpSpPr>
        <p:sp>
          <p:nvSpPr>
            <p:cNvPr id="21" name="Google Shape;21;p2"/>
            <p:cNvSpPr/>
            <p:nvPr/>
          </p:nvSpPr>
          <p:spPr>
            <a:xfrm>
              <a:off x="3725840" y="271955"/>
              <a:ext cx="906780" cy="907160"/>
            </a:xfrm>
            <a:custGeom>
              <a:rect b="b" l="l" r="r" t="t"/>
              <a:pathLst>
                <a:path extrusionOk="0" h="907160" w="906780">
                  <a:moveTo>
                    <a:pt x="453390" y="0"/>
                  </a:moveTo>
                  <a:cubicBezTo>
                    <a:pt x="703793" y="0"/>
                    <a:pt x="906781" y="203073"/>
                    <a:pt x="906781" y="453581"/>
                  </a:cubicBezTo>
                  <a:cubicBezTo>
                    <a:pt x="906781" y="704088"/>
                    <a:pt x="703793" y="907161"/>
                    <a:pt x="453390" y="907161"/>
                  </a:cubicBezTo>
                  <a:cubicBezTo>
                    <a:pt x="202988" y="907161"/>
                    <a:pt x="0" y="704088"/>
                    <a:pt x="0" y="453581"/>
                  </a:cubicBezTo>
                  <a:cubicBezTo>
                    <a:pt x="0" y="350330"/>
                    <a:pt x="35228" y="250222"/>
                    <a:pt x="99780" y="169736"/>
                  </a:cubicBezTo>
                  <a:cubicBezTo>
                    <a:pt x="126058" y="199930"/>
                    <a:pt x="135579" y="217837"/>
                    <a:pt x="163190" y="263081"/>
                  </a:cubicBezTo>
                  <a:lnTo>
                    <a:pt x="179090" y="263081"/>
                  </a:lnTo>
                  <a:cubicBezTo>
                    <a:pt x="165094" y="228410"/>
                    <a:pt x="144434" y="194786"/>
                    <a:pt x="116728" y="149828"/>
                  </a:cubicBezTo>
                  <a:cubicBezTo>
                    <a:pt x="202702" y="54483"/>
                    <a:pt x="325047" y="0"/>
                    <a:pt x="453390" y="0"/>
                  </a:cubicBezTo>
                  <a:close/>
                  <a:moveTo>
                    <a:pt x="453390" y="199549"/>
                  </a:moveTo>
                  <a:cubicBezTo>
                    <a:pt x="313146" y="199549"/>
                    <a:pt x="199465" y="313277"/>
                    <a:pt x="199465" y="453581"/>
                  </a:cubicBezTo>
                  <a:cubicBezTo>
                    <a:pt x="199465" y="593884"/>
                    <a:pt x="313146" y="707612"/>
                    <a:pt x="453390" y="707612"/>
                  </a:cubicBezTo>
                  <a:cubicBezTo>
                    <a:pt x="593635" y="707612"/>
                    <a:pt x="707316" y="593884"/>
                    <a:pt x="707316" y="453581"/>
                  </a:cubicBezTo>
                  <a:cubicBezTo>
                    <a:pt x="707316" y="313277"/>
                    <a:pt x="593635"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22" name="Google Shape;22;p2"/>
            <p:cNvSpPr/>
            <p:nvPr/>
          </p:nvSpPr>
          <p:spPr>
            <a:xfrm>
              <a:off x="3018620" y="271955"/>
              <a:ext cx="906780" cy="907065"/>
            </a:xfrm>
            <a:custGeom>
              <a:rect b="b" l="l" r="r" t="t"/>
              <a:pathLst>
                <a:path extrusionOk="0" h="907065" w="906780">
                  <a:moveTo>
                    <a:pt x="453390" y="0"/>
                  </a:moveTo>
                  <a:cubicBezTo>
                    <a:pt x="202988" y="0"/>
                    <a:pt x="0" y="203073"/>
                    <a:pt x="0" y="453581"/>
                  </a:cubicBezTo>
                  <a:cubicBezTo>
                    <a:pt x="0" y="556736"/>
                    <a:pt x="35228" y="656749"/>
                    <a:pt x="99780" y="737235"/>
                  </a:cubicBezTo>
                  <a:cubicBezTo>
                    <a:pt x="99971" y="737045"/>
                    <a:pt x="100066" y="736854"/>
                    <a:pt x="100256" y="736568"/>
                  </a:cubicBezTo>
                  <a:cubicBezTo>
                    <a:pt x="100256" y="736568"/>
                    <a:pt x="100351" y="736759"/>
                    <a:pt x="100447" y="736759"/>
                  </a:cubicBezTo>
                  <a:cubicBezTo>
                    <a:pt x="104826" y="731234"/>
                    <a:pt x="109016" y="725710"/>
                    <a:pt x="113110" y="719995"/>
                  </a:cubicBezTo>
                  <a:cubicBezTo>
                    <a:pt x="132152" y="695039"/>
                    <a:pt x="145291" y="674180"/>
                    <a:pt x="158144" y="642557"/>
                  </a:cubicBezTo>
                  <a:cubicBezTo>
                    <a:pt x="159286" y="639985"/>
                    <a:pt x="160429" y="637508"/>
                    <a:pt x="161571" y="634937"/>
                  </a:cubicBezTo>
                  <a:lnTo>
                    <a:pt x="176900" y="634937"/>
                  </a:lnTo>
                  <a:cubicBezTo>
                    <a:pt x="173568" y="648462"/>
                    <a:pt x="168998" y="661797"/>
                    <a:pt x="163285" y="675227"/>
                  </a:cubicBezTo>
                  <a:cubicBezTo>
                    <a:pt x="150622" y="702374"/>
                    <a:pt x="134817" y="731330"/>
                    <a:pt x="118822" y="757333"/>
                  </a:cubicBezTo>
                  <a:cubicBezTo>
                    <a:pt x="118537" y="757714"/>
                    <a:pt x="118346" y="758095"/>
                    <a:pt x="118060" y="758571"/>
                  </a:cubicBezTo>
                  <a:cubicBezTo>
                    <a:pt x="203940" y="853059"/>
                    <a:pt x="325618" y="906971"/>
                    <a:pt x="453390" y="907066"/>
                  </a:cubicBezTo>
                  <a:cubicBezTo>
                    <a:pt x="581067" y="907066"/>
                    <a:pt x="702841" y="853059"/>
                    <a:pt x="788720" y="758571"/>
                  </a:cubicBezTo>
                  <a:cubicBezTo>
                    <a:pt x="788435" y="758190"/>
                    <a:pt x="788244" y="757809"/>
                    <a:pt x="787958" y="757333"/>
                  </a:cubicBezTo>
                  <a:cubicBezTo>
                    <a:pt x="771963" y="731330"/>
                    <a:pt x="756158" y="702374"/>
                    <a:pt x="743495" y="675227"/>
                  </a:cubicBezTo>
                  <a:cubicBezTo>
                    <a:pt x="737783" y="661797"/>
                    <a:pt x="733213" y="648462"/>
                    <a:pt x="729880" y="634937"/>
                  </a:cubicBezTo>
                  <a:lnTo>
                    <a:pt x="745209" y="634937"/>
                  </a:lnTo>
                  <a:cubicBezTo>
                    <a:pt x="746352" y="637508"/>
                    <a:pt x="747494" y="639985"/>
                    <a:pt x="748637" y="642557"/>
                  </a:cubicBezTo>
                  <a:cubicBezTo>
                    <a:pt x="761490" y="674180"/>
                    <a:pt x="774629" y="695135"/>
                    <a:pt x="793671" y="719995"/>
                  </a:cubicBezTo>
                  <a:cubicBezTo>
                    <a:pt x="797765" y="725710"/>
                    <a:pt x="801954" y="731234"/>
                    <a:pt x="806334" y="736759"/>
                  </a:cubicBezTo>
                  <a:cubicBezTo>
                    <a:pt x="806334" y="736759"/>
                    <a:pt x="806429" y="736568"/>
                    <a:pt x="806525" y="736568"/>
                  </a:cubicBezTo>
                  <a:cubicBezTo>
                    <a:pt x="806715" y="736759"/>
                    <a:pt x="806810" y="736949"/>
                    <a:pt x="807000" y="737235"/>
                  </a:cubicBezTo>
                  <a:cubicBezTo>
                    <a:pt x="871553" y="656749"/>
                    <a:pt x="906685" y="556736"/>
                    <a:pt x="906781" y="453581"/>
                  </a:cubicBezTo>
                  <a:cubicBezTo>
                    <a:pt x="906781" y="203073"/>
                    <a:pt x="703793"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449199"/>
                    <a:pt x="199560" y="444818"/>
                    <a:pt x="199751" y="440531"/>
                  </a:cubicBezTo>
                  <a:cubicBezTo>
                    <a:pt x="206511" y="306324"/>
                    <a:pt x="317430" y="199549"/>
                    <a:pt x="453295"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23" name="Google Shape;23;p2"/>
            <p:cNvSpPr/>
            <p:nvPr/>
          </p:nvSpPr>
          <p:spPr>
            <a:xfrm>
              <a:off x="2311400" y="271955"/>
              <a:ext cx="906780" cy="907160"/>
            </a:xfrm>
            <a:custGeom>
              <a:rect b="b" l="l" r="r" t="t"/>
              <a:pathLst>
                <a:path extrusionOk="0" h="907160" w="906780">
                  <a:moveTo>
                    <a:pt x="453390" y="0"/>
                  </a:moveTo>
                  <a:cubicBezTo>
                    <a:pt x="202988" y="0"/>
                    <a:pt x="0" y="203073"/>
                    <a:pt x="0" y="453581"/>
                  </a:cubicBezTo>
                  <a:cubicBezTo>
                    <a:pt x="0" y="704088"/>
                    <a:pt x="202988" y="907161"/>
                    <a:pt x="453390" y="907161"/>
                  </a:cubicBezTo>
                  <a:cubicBezTo>
                    <a:pt x="703793" y="907161"/>
                    <a:pt x="906781" y="704088"/>
                    <a:pt x="906781" y="453581"/>
                  </a:cubicBezTo>
                  <a:cubicBezTo>
                    <a:pt x="906781" y="350330"/>
                    <a:pt x="871553" y="250222"/>
                    <a:pt x="807001" y="169736"/>
                  </a:cubicBezTo>
                  <a:cubicBezTo>
                    <a:pt x="780723" y="199930"/>
                    <a:pt x="771202" y="217837"/>
                    <a:pt x="743495" y="263081"/>
                  </a:cubicBezTo>
                  <a:lnTo>
                    <a:pt x="727595" y="263081"/>
                  </a:lnTo>
                  <a:cubicBezTo>
                    <a:pt x="741591" y="228410"/>
                    <a:pt x="762252" y="194786"/>
                    <a:pt x="789958" y="149828"/>
                  </a:cubicBezTo>
                  <a:cubicBezTo>
                    <a:pt x="704078" y="54483"/>
                    <a:pt x="581734"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313277"/>
                    <a:pt x="313146"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nvGrpSpPr>
            <p:cNvPr id="24" name="Google Shape;24;p2"/>
            <p:cNvGrpSpPr/>
            <p:nvPr/>
          </p:nvGrpSpPr>
          <p:grpSpPr>
            <a:xfrm>
              <a:off x="4981756" y="299196"/>
              <a:ext cx="4901128" cy="1115758"/>
              <a:chOff x="4981756" y="299196"/>
              <a:chExt cx="4901128" cy="1115758"/>
            </a:xfrm>
          </p:grpSpPr>
          <p:sp>
            <p:nvSpPr>
              <p:cNvPr id="25" name="Google Shape;25;p2"/>
              <p:cNvSpPr/>
              <p:nvPr/>
            </p:nvSpPr>
            <p:spPr>
              <a:xfrm>
                <a:off x="4981756" y="299196"/>
                <a:ext cx="625434" cy="854964"/>
              </a:xfrm>
              <a:custGeom>
                <a:rect b="b" l="l" r="r" t="t"/>
                <a:pathLst>
                  <a:path extrusionOk="0" h="854964" w="625434">
                    <a:moveTo>
                      <a:pt x="552123" y="444532"/>
                    </a:moveTo>
                    <a:cubicBezTo>
                      <a:pt x="528416" y="424815"/>
                      <a:pt x="499186" y="407765"/>
                      <a:pt x="464435" y="393573"/>
                    </a:cubicBezTo>
                    <a:cubicBezTo>
                      <a:pt x="430445" y="378524"/>
                      <a:pt x="391789" y="366332"/>
                      <a:pt x="348374" y="356807"/>
                    </a:cubicBezTo>
                    <a:cubicBezTo>
                      <a:pt x="319906" y="351282"/>
                      <a:pt x="295056" y="344519"/>
                      <a:pt x="273729" y="336614"/>
                    </a:cubicBezTo>
                    <a:cubicBezTo>
                      <a:pt x="252402" y="328708"/>
                      <a:pt x="235074" y="319659"/>
                      <a:pt x="221649" y="309372"/>
                    </a:cubicBezTo>
                    <a:cubicBezTo>
                      <a:pt x="208986" y="299085"/>
                      <a:pt x="199180" y="287655"/>
                      <a:pt x="192039" y="274987"/>
                    </a:cubicBezTo>
                    <a:cubicBezTo>
                      <a:pt x="185755" y="261557"/>
                      <a:pt x="182518" y="246888"/>
                      <a:pt x="182518" y="231077"/>
                    </a:cubicBezTo>
                    <a:cubicBezTo>
                      <a:pt x="182518" y="209741"/>
                      <a:pt x="188801" y="191167"/>
                      <a:pt x="201465" y="175355"/>
                    </a:cubicBezTo>
                    <a:cubicBezTo>
                      <a:pt x="214127" y="159544"/>
                      <a:pt x="231075" y="147257"/>
                      <a:pt x="252402" y="138589"/>
                    </a:cubicBezTo>
                    <a:cubicBezTo>
                      <a:pt x="274490" y="129064"/>
                      <a:pt x="300197" y="124397"/>
                      <a:pt x="329427" y="124397"/>
                    </a:cubicBezTo>
                    <a:cubicBezTo>
                      <a:pt x="355514" y="124397"/>
                      <a:pt x="380364" y="128778"/>
                      <a:pt x="404072" y="137446"/>
                    </a:cubicBezTo>
                    <a:cubicBezTo>
                      <a:pt x="427779" y="146114"/>
                      <a:pt x="449106" y="159163"/>
                      <a:pt x="468053" y="176594"/>
                    </a:cubicBezTo>
                    <a:cubicBezTo>
                      <a:pt x="487761" y="193167"/>
                      <a:pt x="505946" y="214122"/>
                      <a:pt x="522513" y="239459"/>
                    </a:cubicBezTo>
                    <a:lnTo>
                      <a:pt x="618485" y="145828"/>
                    </a:lnTo>
                    <a:cubicBezTo>
                      <a:pt x="599538" y="114205"/>
                      <a:pt x="576211" y="87725"/>
                      <a:pt x="548600" y="66389"/>
                    </a:cubicBezTo>
                    <a:cubicBezTo>
                      <a:pt x="520989" y="44291"/>
                      <a:pt x="488999" y="27623"/>
                      <a:pt x="452629" y="16574"/>
                    </a:cubicBezTo>
                    <a:cubicBezTo>
                      <a:pt x="417115" y="5525"/>
                      <a:pt x="376841" y="0"/>
                      <a:pt x="331807" y="0"/>
                    </a:cubicBezTo>
                    <a:cubicBezTo>
                      <a:pt x="291533" y="0"/>
                      <a:pt x="253639" y="5906"/>
                      <a:pt x="218031" y="17812"/>
                    </a:cubicBezTo>
                    <a:cubicBezTo>
                      <a:pt x="182518" y="28861"/>
                      <a:pt x="151670" y="45053"/>
                      <a:pt x="125582" y="66389"/>
                    </a:cubicBezTo>
                    <a:cubicBezTo>
                      <a:pt x="99495" y="87725"/>
                      <a:pt x="79024" y="113062"/>
                      <a:pt x="63981" y="142304"/>
                    </a:cubicBezTo>
                    <a:cubicBezTo>
                      <a:pt x="48938" y="170783"/>
                      <a:pt x="41511" y="202025"/>
                      <a:pt x="41511" y="235934"/>
                    </a:cubicBezTo>
                    <a:cubicBezTo>
                      <a:pt x="41511" y="269843"/>
                      <a:pt x="46653" y="300704"/>
                      <a:pt x="56936" y="328422"/>
                    </a:cubicBezTo>
                    <a:cubicBezTo>
                      <a:pt x="67218" y="356140"/>
                      <a:pt x="83023" y="380619"/>
                      <a:pt x="104350" y="401955"/>
                    </a:cubicBezTo>
                    <a:cubicBezTo>
                      <a:pt x="126439" y="423291"/>
                      <a:pt x="153288" y="441103"/>
                      <a:pt x="184898" y="455295"/>
                    </a:cubicBezTo>
                    <a:cubicBezTo>
                      <a:pt x="217269" y="469487"/>
                      <a:pt x="254782" y="481394"/>
                      <a:pt x="297436" y="490823"/>
                    </a:cubicBezTo>
                    <a:cubicBezTo>
                      <a:pt x="322667" y="494824"/>
                      <a:pt x="345232" y="499872"/>
                      <a:pt x="364940" y="506254"/>
                    </a:cubicBezTo>
                    <a:cubicBezTo>
                      <a:pt x="384649" y="512636"/>
                      <a:pt x="402072" y="520065"/>
                      <a:pt x="417020" y="528828"/>
                    </a:cubicBezTo>
                    <a:cubicBezTo>
                      <a:pt x="432063" y="536734"/>
                      <a:pt x="444631" y="545402"/>
                      <a:pt x="454914" y="554927"/>
                    </a:cubicBezTo>
                    <a:cubicBezTo>
                      <a:pt x="465196" y="564356"/>
                      <a:pt x="472718" y="575501"/>
                      <a:pt x="477383" y="588169"/>
                    </a:cubicBezTo>
                    <a:cubicBezTo>
                      <a:pt x="482144" y="599980"/>
                      <a:pt x="484524" y="613029"/>
                      <a:pt x="484524" y="627317"/>
                    </a:cubicBezTo>
                    <a:cubicBezTo>
                      <a:pt x="484524" y="647129"/>
                      <a:pt x="477764" y="664845"/>
                      <a:pt x="464435" y="680657"/>
                    </a:cubicBezTo>
                    <a:cubicBezTo>
                      <a:pt x="451010" y="696468"/>
                      <a:pt x="432825" y="708755"/>
                      <a:pt x="409975" y="717423"/>
                    </a:cubicBezTo>
                    <a:cubicBezTo>
                      <a:pt x="387029" y="726091"/>
                      <a:pt x="361417" y="730472"/>
                      <a:pt x="332950" y="730472"/>
                    </a:cubicBezTo>
                    <a:cubicBezTo>
                      <a:pt x="284773" y="730472"/>
                      <a:pt x="242500" y="720185"/>
                      <a:pt x="206130" y="699611"/>
                    </a:cubicBezTo>
                    <a:cubicBezTo>
                      <a:pt x="169759" y="678275"/>
                      <a:pt x="132247" y="640366"/>
                      <a:pt x="93591" y="585788"/>
                    </a:cubicBezTo>
                    <a:lnTo>
                      <a:pt x="0" y="692468"/>
                    </a:lnTo>
                    <a:cubicBezTo>
                      <a:pt x="24469" y="727996"/>
                      <a:pt x="52556" y="758095"/>
                      <a:pt x="84070" y="782574"/>
                    </a:cubicBezTo>
                    <a:cubicBezTo>
                      <a:pt x="115680" y="806291"/>
                      <a:pt x="151194" y="824484"/>
                      <a:pt x="190706" y="837152"/>
                    </a:cubicBezTo>
                    <a:cubicBezTo>
                      <a:pt x="230218" y="848963"/>
                      <a:pt x="273253" y="854964"/>
                      <a:pt x="319811" y="854964"/>
                    </a:cubicBezTo>
                    <a:lnTo>
                      <a:pt x="319811" y="854964"/>
                    </a:lnTo>
                    <a:cubicBezTo>
                      <a:pt x="382173" y="854964"/>
                      <a:pt x="436348" y="844677"/>
                      <a:pt x="482144" y="824103"/>
                    </a:cubicBezTo>
                    <a:cubicBezTo>
                      <a:pt x="527940" y="802767"/>
                      <a:pt x="563072" y="772763"/>
                      <a:pt x="587541" y="733997"/>
                    </a:cubicBezTo>
                    <a:cubicBezTo>
                      <a:pt x="612867" y="694468"/>
                      <a:pt x="625435" y="647795"/>
                      <a:pt x="625435" y="594074"/>
                    </a:cubicBezTo>
                    <a:cubicBezTo>
                      <a:pt x="625435" y="564833"/>
                      <a:pt x="619151" y="537591"/>
                      <a:pt x="606488" y="512255"/>
                    </a:cubicBezTo>
                    <a:cubicBezTo>
                      <a:pt x="594682" y="486918"/>
                      <a:pt x="576497" y="464439"/>
                      <a:pt x="552028" y="444627"/>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26" name="Google Shape;26;p2"/>
              <p:cNvSpPr/>
              <p:nvPr/>
            </p:nvSpPr>
            <p:spPr>
              <a:xfrm>
                <a:off x="5679170" y="504269"/>
                <a:ext cx="603023" cy="649700"/>
              </a:xfrm>
              <a:custGeom>
                <a:rect b="b" l="l" r="r" t="t"/>
                <a:pathLst>
                  <a:path extrusionOk="0" h="649700" w="603023">
                    <a:moveTo>
                      <a:pt x="523751" y="87725"/>
                    </a:moveTo>
                    <a:cubicBezTo>
                      <a:pt x="497663" y="60103"/>
                      <a:pt x="466910" y="38672"/>
                      <a:pt x="431301" y="23717"/>
                    </a:cubicBezTo>
                    <a:cubicBezTo>
                      <a:pt x="396550" y="7906"/>
                      <a:pt x="358656" y="0"/>
                      <a:pt x="317526" y="0"/>
                    </a:cubicBezTo>
                    <a:cubicBezTo>
                      <a:pt x="271730" y="0"/>
                      <a:pt x="229075" y="8287"/>
                      <a:pt x="189563" y="24860"/>
                    </a:cubicBezTo>
                    <a:cubicBezTo>
                      <a:pt x="150813" y="40672"/>
                      <a:pt x="117299" y="63627"/>
                      <a:pt x="88831" y="93631"/>
                    </a:cubicBezTo>
                    <a:cubicBezTo>
                      <a:pt x="61220" y="122873"/>
                      <a:pt x="39512" y="157639"/>
                      <a:pt x="23707" y="197929"/>
                    </a:cubicBezTo>
                    <a:cubicBezTo>
                      <a:pt x="7902" y="238220"/>
                      <a:pt x="0" y="282893"/>
                      <a:pt x="0" y="331946"/>
                    </a:cubicBezTo>
                    <a:cubicBezTo>
                      <a:pt x="0" y="393573"/>
                      <a:pt x="13806" y="448532"/>
                      <a:pt x="41511" y="496729"/>
                    </a:cubicBezTo>
                    <a:cubicBezTo>
                      <a:pt x="69979" y="544163"/>
                      <a:pt x="109016" y="581692"/>
                      <a:pt x="158810" y="609410"/>
                    </a:cubicBezTo>
                    <a:cubicBezTo>
                      <a:pt x="208605" y="636270"/>
                      <a:pt x="265827" y="649700"/>
                      <a:pt x="330569" y="649700"/>
                    </a:cubicBezTo>
                    <a:lnTo>
                      <a:pt x="330569" y="649700"/>
                    </a:lnTo>
                    <a:cubicBezTo>
                      <a:pt x="359799" y="649700"/>
                      <a:pt x="389409" y="645700"/>
                      <a:pt x="419400" y="637794"/>
                    </a:cubicBezTo>
                    <a:cubicBezTo>
                      <a:pt x="449392" y="629888"/>
                      <a:pt x="478240" y="618839"/>
                      <a:pt x="505851" y="604552"/>
                    </a:cubicBezTo>
                    <a:cubicBezTo>
                      <a:pt x="533462" y="590360"/>
                      <a:pt x="557169" y="573691"/>
                      <a:pt x="576973" y="554736"/>
                    </a:cubicBezTo>
                    <a:lnTo>
                      <a:pt x="510612" y="461105"/>
                    </a:lnTo>
                    <a:cubicBezTo>
                      <a:pt x="480621" y="486442"/>
                      <a:pt x="453009" y="504158"/>
                      <a:pt x="427684" y="514445"/>
                    </a:cubicBezTo>
                    <a:cubicBezTo>
                      <a:pt x="402453" y="523970"/>
                      <a:pt x="374747" y="528638"/>
                      <a:pt x="344756" y="528638"/>
                    </a:cubicBezTo>
                    <a:cubicBezTo>
                      <a:pt x="302102" y="528638"/>
                      <a:pt x="264589" y="520351"/>
                      <a:pt x="232217" y="503777"/>
                    </a:cubicBezTo>
                    <a:cubicBezTo>
                      <a:pt x="199846" y="486346"/>
                      <a:pt x="174615" y="462248"/>
                      <a:pt x="156430" y="431483"/>
                    </a:cubicBezTo>
                    <a:cubicBezTo>
                      <a:pt x="143958" y="409480"/>
                      <a:pt x="136055" y="384524"/>
                      <a:pt x="132533" y="356807"/>
                    </a:cubicBezTo>
                    <a:lnTo>
                      <a:pt x="601823" y="356807"/>
                    </a:lnTo>
                    <a:lnTo>
                      <a:pt x="602965" y="304610"/>
                    </a:lnTo>
                    <a:cubicBezTo>
                      <a:pt x="603727" y="261176"/>
                      <a:pt x="597062" y="220790"/>
                      <a:pt x="582876" y="183642"/>
                    </a:cubicBezTo>
                    <a:cubicBezTo>
                      <a:pt x="569451" y="146495"/>
                      <a:pt x="549743" y="114491"/>
                      <a:pt x="523655" y="87630"/>
                    </a:cubicBezTo>
                    <a:close/>
                    <a:moveTo>
                      <a:pt x="215746" y="144685"/>
                    </a:moveTo>
                    <a:cubicBezTo>
                      <a:pt x="243357" y="128873"/>
                      <a:pt x="277728" y="120968"/>
                      <a:pt x="318858" y="120968"/>
                    </a:cubicBezTo>
                    <a:cubicBezTo>
                      <a:pt x="344946" y="120968"/>
                      <a:pt x="368653" y="126873"/>
                      <a:pt x="389980" y="138779"/>
                    </a:cubicBezTo>
                    <a:cubicBezTo>
                      <a:pt x="412069" y="149828"/>
                      <a:pt x="430254" y="165259"/>
                      <a:pt x="444441" y="184976"/>
                    </a:cubicBezTo>
                    <a:cubicBezTo>
                      <a:pt x="458627" y="203930"/>
                      <a:pt x="466910" y="226124"/>
                      <a:pt x="469290" y="251365"/>
                    </a:cubicBezTo>
                    <a:lnTo>
                      <a:pt x="469290" y="258509"/>
                    </a:lnTo>
                    <a:lnTo>
                      <a:pt x="136627" y="258509"/>
                    </a:lnTo>
                    <a:cubicBezTo>
                      <a:pt x="140149" y="241649"/>
                      <a:pt x="145195" y="226219"/>
                      <a:pt x="151765" y="212217"/>
                    </a:cubicBezTo>
                    <a:cubicBezTo>
                      <a:pt x="166808" y="182213"/>
                      <a:pt x="188135" y="159639"/>
                      <a:pt x="215746" y="144590"/>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27" name="Google Shape;27;p2"/>
              <p:cNvSpPr/>
              <p:nvPr/>
            </p:nvSpPr>
            <p:spPr>
              <a:xfrm>
                <a:off x="6388485" y="507889"/>
                <a:ext cx="939437" cy="634269"/>
              </a:xfrm>
              <a:custGeom>
                <a:rect b="b" l="l" r="r" t="t"/>
                <a:pathLst>
                  <a:path extrusionOk="0" h="634269" w="939437">
                    <a:moveTo>
                      <a:pt x="845846" y="28480"/>
                    </a:moveTo>
                    <a:cubicBezTo>
                      <a:pt x="815094" y="9525"/>
                      <a:pt x="775962" y="0"/>
                      <a:pt x="728547" y="0"/>
                    </a:cubicBezTo>
                    <a:cubicBezTo>
                      <a:pt x="708077" y="0"/>
                      <a:pt x="686750" y="3524"/>
                      <a:pt x="664566" y="10668"/>
                    </a:cubicBezTo>
                    <a:cubicBezTo>
                      <a:pt x="642478" y="16954"/>
                      <a:pt x="621531" y="26479"/>
                      <a:pt x="601823" y="39148"/>
                    </a:cubicBezTo>
                    <a:cubicBezTo>
                      <a:pt x="582114" y="50959"/>
                      <a:pt x="564310" y="65246"/>
                      <a:pt x="548505" y="81820"/>
                    </a:cubicBezTo>
                    <a:cubicBezTo>
                      <a:pt x="535366" y="95631"/>
                      <a:pt x="524512" y="110395"/>
                      <a:pt x="515562" y="126111"/>
                    </a:cubicBezTo>
                    <a:cubicBezTo>
                      <a:pt x="507470" y="103918"/>
                      <a:pt x="497187" y="84772"/>
                      <a:pt x="484524" y="68770"/>
                    </a:cubicBezTo>
                    <a:cubicBezTo>
                      <a:pt x="467196" y="45815"/>
                      <a:pt x="445012" y="28861"/>
                      <a:pt x="418163" y="17812"/>
                    </a:cubicBezTo>
                    <a:cubicBezTo>
                      <a:pt x="392170" y="6001"/>
                      <a:pt x="361703" y="0"/>
                      <a:pt x="326951" y="0"/>
                    </a:cubicBezTo>
                    <a:cubicBezTo>
                      <a:pt x="303244" y="0"/>
                      <a:pt x="280013" y="3905"/>
                      <a:pt x="257067" y="11811"/>
                    </a:cubicBezTo>
                    <a:cubicBezTo>
                      <a:pt x="234122" y="19717"/>
                      <a:pt x="212795" y="30766"/>
                      <a:pt x="193086" y="45053"/>
                    </a:cubicBezTo>
                    <a:cubicBezTo>
                      <a:pt x="173377" y="59245"/>
                      <a:pt x="156335" y="75533"/>
                      <a:pt x="142149" y="93631"/>
                    </a:cubicBezTo>
                    <a:cubicBezTo>
                      <a:pt x="139197" y="97631"/>
                      <a:pt x="136531" y="101632"/>
                      <a:pt x="133865" y="105727"/>
                    </a:cubicBezTo>
                    <a:lnTo>
                      <a:pt x="133865" y="10573"/>
                    </a:lnTo>
                    <a:lnTo>
                      <a:pt x="0" y="10573"/>
                    </a:lnTo>
                    <a:lnTo>
                      <a:pt x="0" y="634270"/>
                    </a:lnTo>
                    <a:lnTo>
                      <a:pt x="135008" y="634270"/>
                    </a:lnTo>
                    <a:cubicBezTo>
                      <a:pt x="135008" y="634270"/>
                      <a:pt x="135008" y="259651"/>
                      <a:pt x="135008" y="259651"/>
                    </a:cubicBezTo>
                    <a:cubicBezTo>
                      <a:pt x="135008" y="239840"/>
                      <a:pt x="138626" y="221742"/>
                      <a:pt x="145671" y="205073"/>
                    </a:cubicBezTo>
                    <a:cubicBezTo>
                      <a:pt x="153574" y="187643"/>
                      <a:pt x="164237" y="173069"/>
                      <a:pt x="177662" y="161163"/>
                    </a:cubicBezTo>
                    <a:cubicBezTo>
                      <a:pt x="191087" y="148495"/>
                      <a:pt x="206892" y="138684"/>
                      <a:pt x="225076" y="131540"/>
                    </a:cubicBezTo>
                    <a:cubicBezTo>
                      <a:pt x="243262" y="124397"/>
                      <a:pt x="262589" y="120872"/>
                      <a:pt x="283155" y="120872"/>
                    </a:cubicBezTo>
                    <a:cubicBezTo>
                      <a:pt x="308385" y="120872"/>
                      <a:pt x="329713" y="126397"/>
                      <a:pt x="347136" y="137446"/>
                    </a:cubicBezTo>
                    <a:cubicBezTo>
                      <a:pt x="364464" y="148495"/>
                      <a:pt x="377508" y="165068"/>
                      <a:pt x="386172" y="187262"/>
                    </a:cubicBezTo>
                    <a:cubicBezTo>
                      <a:pt x="395693" y="208597"/>
                      <a:pt x="400454" y="234696"/>
                      <a:pt x="400454" y="265462"/>
                    </a:cubicBezTo>
                    <a:lnTo>
                      <a:pt x="400454" y="634175"/>
                    </a:lnTo>
                    <a:lnTo>
                      <a:pt x="535461" y="634175"/>
                    </a:lnTo>
                    <a:lnTo>
                      <a:pt x="535461" y="261842"/>
                    </a:lnTo>
                    <a:cubicBezTo>
                      <a:pt x="535461" y="241268"/>
                      <a:pt x="538984" y="222695"/>
                      <a:pt x="546125" y="206121"/>
                    </a:cubicBezTo>
                    <a:cubicBezTo>
                      <a:pt x="554027" y="188690"/>
                      <a:pt x="564691" y="173736"/>
                      <a:pt x="578116" y="161068"/>
                    </a:cubicBezTo>
                    <a:cubicBezTo>
                      <a:pt x="591540" y="148399"/>
                      <a:pt x="607345" y="138589"/>
                      <a:pt x="625530" y="131445"/>
                    </a:cubicBezTo>
                    <a:cubicBezTo>
                      <a:pt x="644477" y="124301"/>
                      <a:pt x="664186" y="120777"/>
                      <a:pt x="684751" y="120777"/>
                    </a:cubicBezTo>
                    <a:cubicBezTo>
                      <a:pt x="712362" y="120777"/>
                      <a:pt x="734927" y="126301"/>
                      <a:pt x="752255" y="137350"/>
                    </a:cubicBezTo>
                    <a:cubicBezTo>
                      <a:pt x="769678" y="147638"/>
                      <a:pt x="782722" y="163449"/>
                      <a:pt x="791386" y="184785"/>
                    </a:cubicBezTo>
                    <a:cubicBezTo>
                      <a:pt x="800050" y="206121"/>
                      <a:pt x="804430" y="233839"/>
                      <a:pt x="804430" y="267748"/>
                    </a:cubicBezTo>
                    <a:lnTo>
                      <a:pt x="804430" y="634079"/>
                    </a:lnTo>
                    <a:lnTo>
                      <a:pt x="939438" y="634079"/>
                    </a:lnTo>
                    <a:lnTo>
                      <a:pt x="939438" y="258223"/>
                    </a:lnTo>
                    <a:cubicBezTo>
                      <a:pt x="939438" y="201359"/>
                      <a:pt x="931535" y="153448"/>
                      <a:pt x="915731" y="114776"/>
                    </a:cubicBezTo>
                    <a:cubicBezTo>
                      <a:pt x="899925" y="76009"/>
                      <a:pt x="876694" y="47149"/>
                      <a:pt x="845846" y="28194"/>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28" name="Google Shape;28;p2"/>
              <p:cNvSpPr/>
              <p:nvPr/>
            </p:nvSpPr>
            <p:spPr>
              <a:xfrm>
                <a:off x="7429131" y="505508"/>
                <a:ext cx="642191" cy="909446"/>
              </a:xfrm>
              <a:custGeom>
                <a:rect b="b" l="l" r="r" t="t"/>
                <a:pathLst>
                  <a:path extrusionOk="0" h="909446" w="642191">
                    <a:moveTo>
                      <a:pt x="509945" y="95822"/>
                    </a:moveTo>
                    <a:cubicBezTo>
                      <a:pt x="502042" y="86011"/>
                      <a:pt x="492902" y="76581"/>
                      <a:pt x="482239" y="67628"/>
                    </a:cubicBezTo>
                    <a:cubicBezTo>
                      <a:pt x="467957" y="54959"/>
                      <a:pt x="451391" y="43529"/>
                      <a:pt x="432444" y="33242"/>
                    </a:cubicBezTo>
                    <a:cubicBezTo>
                      <a:pt x="413497" y="22955"/>
                      <a:pt x="392932" y="15049"/>
                      <a:pt x="370843" y="9525"/>
                    </a:cubicBezTo>
                    <a:cubicBezTo>
                      <a:pt x="348755" y="3239"/>
                      <a:pt x="325809" y="0"/>
                      <a:pt x="302101" y="0"/>
                    </a:cubicBezTo>
                    <a:cubicBezTo>
                      <a:pt x="244499" y="0"/>
                      <a:pt x="192705" y="14192"/>
                      <a:pt x="146909" y="42672"/>
                    </a:cubicBezTo>
                    <a:cubicBezTo>
                      <a:pt x="101113" y="70294"/>
                      <a:pt x="65219" y="108680"/>
                      <a:pt x="39131" y="157639"/>
                    </a:cubicBezTo>
                    <a:cubicBezTo>
                      <a:pt x="13044" y="205835"/>
                      <a:pt x="0" y="261175"/>
                      <a:pt x="0" y="323660"/>
                    </a:cubicBezTo>
                    <a:cubicBezTo>
                      <a:pt x="0" y="386143"/>
                      <a:pt x="13044" y="441484"/>
                      <a:pt x="39131" y="489680"/>
                    </a:cubicBezTo>
                    <a:cubicBezTo>
                      <a:pt x="65981" y="537877"/>
                      <a:pt x="102351" y="575882"/>
                      <a:pt x="148147" y="603504"/>
                    </a:cubicBezTo>
                    <a:cubicBezTo>
                      <a:pt x="194704" y="631127"/>
                      <a:pt x="247260" y="645033"/>
                      <a:pt x="305719" y="645033"/>
                    </a:cubicBezTo>
                    <a:cubicBezTo>
                      <a:pt x="339614" y="645033"/>
                      <a:pt x="372842" y="638270"/>
                      <a:pt x="405214" y="624840"/>
                    </a:cubicBezTo>
                    <a:cubicBezTo>
                      <a:pt x="437585" y="610648"/>
                      <a:pt x="464434" y="592455"/>
                      <a:pt x="485761" y="570262"/>
                    </a:cubicBezTo>
                    <a:cubicBezTo>
                      <a:pt x="494806" y="561213"/>
                      <a:pt x="502233" y="551879"/>
                      <a:pt x="508231" y="542354"/>
                    </a:cubicBezTo>
                    <a:lnTo>
                      <a:pt x="508231" y="608267"/>
                    </a:lnTo>
                    <a:cubicBezTo>
                      <a:pt x="508231" y="648557"/>
                      <a:pt x="500805" y="682181"/>
                      <a:pt x="485761" y="709041"/>
                    </a:cubicBezTo>
                    <a:cubicBezTo>
                      <a:pt x="471575" y="736759"/>
                      <a:pt x="450248" y="757237"/>
                      <a:pt x="421780" y="770668"/>
                    </a:cubicBezTo>
                    <a:cubicBezTo>
                      <a:pt x="393408" y="784860"/>
                      <a:pt x="357799" y="792004"/>
                      <a:pt x="315145" y="792004"/>
                    </a:cubicBezTo>
                    <a:cubicBezTo>
                      <a:pt x="291438" y="792004"/>
                      <a:pt x="267826" y="789242"/>
                      <a:pt x="244118" y="783717"/>
                    </a:cubicBezTo>
                    <a:cubicBezTo>
                      <a:pt x="221173" y="778955"/>
                      <a:pt x="199084" y="771906"/>
                      <a:pt x="177757" y="762381"/>
                    </a:cubicBezTo>
                    <a:cubicBezTo>
                      <a:pt x="157192" y="753713"/>
                      <a:pt x="139006" y="743426"/>
                      <a:pt x="123297" y="731520"/>
                    </a:cubicBezTo>
                    <a:lnTo>
                      <a:pt x="73502" y="833533"/>
                    </a:lnTo>
                    <a:cubicBezTo>
                      <a:pt x="101970" y="855631"/>
                      <a:pt x="138626" y="873824"/>
                      <a:pt x="183660" y="888111"/>
                    </a:cubicBezTo>
                    <a:cubicBezTo>
                      <a:pt x="228694" y="902303"/>
                      <a:pt x="273729" y="909447"/>
                      <a:pt x="318763" y="909447"/>
                    </a:cubicBezTo>
                    <a:lnTo>
                      <a:pt x="318668" y="909447"/>
                    </a:lnTo>
                    <a:cubicBezTo>
                      <a:pt x="369224" y="909447"/>
                      <a:pt x="414259" y="902399"/>
                      <a:pt x="453771" y="888111"/>
                    </a:cubicBezTo>
                    <a:cubicBezTo>
                      <a:pt x="494045" y="874681"/>
                      <a:pt x="528035" y="854488"/>
                      <a:pt x="555646" y="827627"/>
                    </a:cubicBezTo>
                    <a:cubicBezTo>
                      <a:pt x="584114" y="800767"/>
                      <a:pt x="605440" y="767906"/>
                      <a:pt x="619627" y="729234"/>
                    </a:cubicBezTo>
                    <a:cubicBezTo>
                      <a:pt x="634670" y="690467"/>
                      <a:pt x="642191" y="646271"/>
                      <a:pt x="642191" y="596456"/>
                    </a:cubicBezTo>
                    <a:lnTo>
                      <a:pt x="642191" y="13049"/>
                    </a:lnTo>
                    <a:lnTo>
                      <a:pt x="510612" y="13049"/>
                    </a:lnTo>
                    <a:lnTo>
                      <a:pt x="509945" y="95822"/>
                    </a:lnTo>
                    <a:close/>
                    <a:moveTo>
                      <a:pt x="421780" y="500348"/>
                    </a:moveTo>
                    <a:cubicBezTo>
                      <a:pt x="393408" y="517779"/>
                      <a:pt x="360560" y="526447"/>
                      <a:pt x="323524" y="526447"/>
                    </a:cubicBezTo>
                    <a:cubicBezTo>
                      <a:pt x="286487" y="526447"/>
                      <a:pt x="254782" y="517779"/>
                      <a:pt x="226314" y="500348"/>
                    </a:cubicBezTo>
                    <a:cubicBezTo>
                      <a:pt x="197942" y="482918"/>
                      <a:pt x="175757" y="459200"/>
                      <a:pt x="159953" y="429197"/>
                    </a:cubicBezTo>
                    <a:cubicBezTo>
                      <a:pt x="144148" y="398335"/>
                      <a:pt x="136341" y="363188"/>
                      <a:pt x="136341" y="323660"/>
                    </a:cubicBezTo>
                    <a:cubicBezTo>
                      <a:pt x="136341" y="284131"/>
                      <a:pt x="144148" y="250126"/>
                      <a:pt x="159953" y="219361"/>
                    </a:cubicBezTo>
                    <a:cubicBezTo>
                      <a:pt x="175757" y="188500"/>
                      <a:pt x="197942" y="164401"/>
                      <a:pt x="226314" y="147066"/>
                    </a:cubicBezTo>
                    <a:cubicBezTo>
                      <a:pt x="254782" y="128873"/>
                      <a:pt x="287153" y="119824"/>
                      <a:pt x="323428" y="119824"/>
                    </a:cubicBezTo>
                    <a:cubicBezTo>
                      <a:pt x="359703" y="119824"/>
                      <a:pt x="393408" y="128492"/>
                      <a:pt x="421780" y="145923"/>
                    </a:cubicBezTo>
                    <a:cubicBezTo>
                      <a:pt x="450248" y="163354"/>
                      <a:pt x="472337" y="187452"/>
                      <a:pt x="488142" y="218218"/>
                    </a:cubicBezTo>
                    <a:cubicBezTo>
                      <a:pt x="504709" y="249079"/>
                      <a:pt x="512992" y="284226"/>
                      <a:pt x="512992" y="323755"/>
                    </a:cubicBezTo>
                    <a:cubicBezTo>
                      <a:pt x="512992" y="363284"/>
                      <a:pt x="505089" y="399288"/>
                      <a:pt x="489379" y="429292"/>
                    </a:cubicBezTo>
                    <a:cubicBezTo>
                      <a:pt x="473575" y="459295"/>
                      <a:pt x="451010" y="483013"/>
                      <a:pt x="421780" y="500443"/>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29" name="Google Shape;29;p2"/>
              <p:cNvSpPr/>
              <p:nvPr/>
            </p:nvSpPr>
            <p:spPr>
              <a:xfrm>
                <a:off x="8195381" y="505508"/>
                <a:ext cx="391027" cy="636746"/>
              </a:xfrm>
              <a:custGeom>
                <a:rect b="b" l="l" r="r" t="t"/>
                <a:pathLst>
                  <a:path extrusionOk="0" h="636746" w="391027">
                    <a:moveTo>
                      <a:pt x="361418" y="3524"/>
                    </a:moveTo>
                    <a:cubicBezTo>
                      <a:pt x="348755" y="1143"/>
                      <a:pt x="335711" y="0"/>
                      <a:pt x="322286" y="0"/>
                    </a:cubicBezTo>
                    <a:cubicBezTo>
                      <a:pt x="293057" y="0"/>
                      <a:pt x="264589" y="7525"/>
                      <a:pt x="236978" y="22574"/>
                    </a:cubicBezTo>
                    <a:cubicBezTo>
                      <a:pt x="209367" y="36766"/>
                      <a:pt x="184898" y="56578"/>
                      <a:pt x="163571" y="81820"/>
                    </a:cubicBezTo>
                    <a:cubicBezTo>
                      <a:pt x="151765" y="95345"/>
                      <a:pt x="142053" y="109919"/>
                      <a:pt x="134056" y="125349"/>
                    </a:cubicBezTo>
                    <a:lnTo>
                      <a:pt x="132723" y="13049"/>
                    </a:lnTo>
                    <a:lnTo>
                      <a:pt x="0" y="13049"/>
                    </a:lnTo>
                    <a:lnTo>
                      <a:pt x="0" y="636746"/>
                    </a:lnTo>
                    <a:lnTo>
                      <a:pt x="135103" y="636746"/>
                    </a:lnTo>
                    <a:lnTo>
                      <a:pt x="135103" y="297656"/>
                    </a:lnTo>
                    <a:cubicBezTo>
                      <a:pt x="135103" y="275558"/>
                      <a:pt x="139006" y="255365"/>
                      <a:pt x="146909" y="237172"/>
                    </a:cubicBezTo>
                    <a:cubicBezTo>
                      <a:pt x="155668" y="218218"/>
                      <a:pt x="166713" y="202025"/>
                      <a:pt x="180137" y="188595"/>
                    </a:cubicBezTo>
                    <a:cubicBezTo>
                      <a:pt x="194323" y="174403"/>
                      <a:pt x="210509" y="163259"/>
                      <a:pt x="228695" y="155353"/>
                    </a:cubicBezTo>
                    <a:cubicBezTo>
                      <a:pt x="247641" y="147447"/>
                      <a:pt x="267350" y="143542"/>
                      <a:pt x="287915" y="143542"/>
                    </a:cubicBezTo>
                    <a:cubicBezTo>
                      <a:pt x="299721" y="143542"/>
                      <a:pt x="311622" y="145161"/>
                      <a:pt x="323428" y="148304"/>
                    </a:cubicBezTo>
                    <a:cubicBezTo>
                      <a:pt x="335330" y="150686"/>
                      <a:pt x="345994" y="153829"/>
                      <a:pt x="355419" y="157829"/>
                    </a:cubicBezTo>
                    <a:lnTo>
                      <a:pt x="391028" y="12002"/>
                    </a:lnTo>
                    <a:cubicBezTo>
                      <a:pt x="383887" y="8858"/>
                      <a:pt x="373985" y="6096"/>
                      <a:pt x="361418" y="3715"/>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30" name="Google Shape;30;p2"/>
              <p:cNvSpPr/>
              <p:nvPr/>
            </p:nvSpPr>
            <p:spPr>
              <a:xfrm>
                <a:off x="8573937" y="504269"/>
                <a:ext cx="603037" cy="649700"/>
              </a:xfrm>
              <a:custGeom>
                <a:rect b="b" l="l" r="r" t="t"/>
                <a:pathLst>
                  <a:path extrusionOk="0" h="649700" w="603037">
                    <a:moveTo>
                      <a:pt x="523655" y="87725"/>
                    </a:moveTo>
                    <a:cubicBezTo>
                      <a:pt x="497568" y="60103"/>
                      <a:pt x="466720" y="38672"/>
                      <a:pt x="431206" y="23717"/>
                    </a:cubicBezTo>
                    <a:cubicBezTo>
                      <a:pt x="396455" y="7906"/>
                      <a:pt x="358561" y="0"/>
                      <a:pt x="317430" y="0"/>
                    </a:cubicBezTo>
                    <a:cubicBezTo>
                      <a:pt x="271634" y="0"/>
                      <a:pt x="228980" y="8287"/>
                      <a:pt x="189563" y="24860"/>
                    </a:cubicBezTo>
                    <a:cubicBezTo>
                      <a:pt x="150812" y="40672"/>
                      <a:pt x="117299" y="63627"/>
                      <a:pt x="88831" y="93631"/>
                    </a:cubicBezTo>
                    <a:cubicBezTo>
                      <a:pt x="61220" y="122873"/>
                      <a:pt x="39512" y="157639"/>
                      <a:pt x="23707" y="197929"/>
                    </a:cubicBezTo>
                    <a:cubicBezTo>
                      <a:pt x="7903" y="238220"/>
                      <a:pt x="0" y="282893"/>
                      <a:pt x="0" y="331946"/>
                    </a:cubicBezTo>
                    <a:cubicBezTo>
                      <a:pt x="0" y="393573"/>
                      <a:pt x="13806" y="448532"/>
                      <a:pt x="41416" y="496729"/>
                    </a:cubicBezTo>
                    <a:cubicBezTo>
                      <a:pt x="69884" y="544163"/>
                      <a:pt x="109016" y="581692"/>
                      <a:pt x="158715" y="609410"/>
                    </a:cubicBezTo>
                    <a:cubicBezTo>
                      <a:pt x="208510" y="636270"/>
                      <a:pt x="265731" y="649700"/>
                      <a:pt x="330474" y="649700"/>
                    </a:cubicBezTo>
                    <a:lnTo>
                      <a:pt x="330569" y="649700"/>
                    </a:lnTo>
                    <a:cubicBezTo>
                      <a:pt x="359799" y="649700"/>
                      <a:pt x="389409" y="645700"/>
                      <a:pt x="419400" y="637794"/>
                    </a:cubicBezTo>
                    <a:cubicBezTo>
                      <a:pt x="449392" y="629888"/>
                      <a:pt x="478240" y="618839"/>
                      <a:pt x="505851" y="604552"/>
                    </a:cubicBezTo>
                    <a:cubicBezTo>
                      <a:pt x="533557" y="590360"/>
                      <a:pt x="557170" y="573691"/>
                      <a:pt x="576973" y="554736"/>
                    </a:cubicBezTo>
                    <a:lnTo>
                      <a:pt x="510612" y="461105"/>
                    </a:lnTo>
                    <a:cubicBezTo>
                      <a:pt x="480620" y="486442"/>
                      <a:pt x="452914" y="504158"/>
                      <a:pt x="427683" y="514445"/>
                    </a:cubicBezTo>
                    <a:cubicBezTo>
                      <a:pt x="402453" y="523970"/>
                      <a:pt x="374747" y="528638"/>
                      <a:pt x="344755" y="528638"/>
                    </a:cubicBezTo>
                    <a:cubicBezTo>
                      <a:pt x="302101" y="528638"/>
                      <a:pt x="264589" y="520351"/>
                      <a:pt x="232217" y="503777"/>
                    </a:cubicBezTo>
                    <a:cubicBezTo>
                      <a:pt x="199846" y="486346"/>
                      <a:pt x="174520" y="462248"/>
                      <a:pt x="156430" y="431483"/>
                    </a:cubicBezTo>
                    <a:cubicBezTo>
                      <a:pt x="143958" y="409480"/>
                      <a:pt x="136055" y="384524"/>
                      <a:pt x="132532" y="356807"/>
                    </a:cubicBezTo>
                    <a:lnTo>
                      <a:pt x="601822" y="356807"/>
                    </a:lnTo>
                    <a:lnTo>
                      <a:pt x="602966" y="304610"/>
                    </a:lnTo>
                    <a:cubicBezTo>
                      <a:pt x="603822" y="261176"/>
                      <a:pt x="597062" y="220790"/>
                      <a:pt x="582876" y="183642"/>
                    </a:cubicBezTo>
                    <a:cubicBezTo>
                      <a:pt x="569451" y="146495"/>
                      <a:pt x="549648" y="114491"/>
                      <a:pt x="523655" y="87630"/>
                    </a:cubicBezTo>
                    <a:close/>
                    <a:moveTo>
                      <a:pt x="215650" y="144685"/>
                    </a:moveTo>
                    <a:cubicBezTo>
                      <a:pt x="243262" y="128873"/>
                      <a:pt x="277632" y="120968"/>
                      <a:pt x="318668" y="120968"/>
                    </a:cubicBezTo>
                    <a:cubicBezTo>
                      <a:pt x="344755" y="120968"/>
                      <a:pt x="368463" y="126873"/>
                      <a:pt x="389790" y="138779"/>
                    </a:cubicBezTo>
                    <a:cubicBezTo>
                      <a:pt x="411879" y="149828"/>
                      <a:pt x="430064" y="165259"/>
                      <a:pt x="444250" y="184976"/>
                    </a:cubicBezTo>
                    <a:cubicBezTo>
                      <a:pt x="458531" y="203930"/>
                      <a:pt x="466815" y="226124"/>
                      <a:pt x="469195" y="251365"/>
                    </a:cubicBezTo>
                    <a:lnTo>
                      <a:pt x="469195" y="258509"/>
                    </a:lnTo>
                    <a:lnTo>
                      <a:pt x="136531" y="258509"/>
                    </a:lnTo>
                    <a:cubicBezTo>
                      <a:pt x="140054" y="241649"/>
                      <a:pt x="145100" y="226219"/>
                      <a:pt x="151670" y="212217"/>
                    </a:cubicBezTo>
                    <a:cubicBezTo>
                      <a:pt x="166618" y="182213"/>
                      <a:pt x="187945" y="159639"/>
                      <a:pt x="215650" y="144590"/>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31" name="Google Shape;31;p2"/>
              <p:cNvSpPr/>
              <p:nvPr/>
            </p:nvSpPr>
            <p:spPr>
              <a:xfrm>
                <a:off x="9260972" y="507889"/>
                <a:ext cx="621912" cy="895159"/>
              </a:xfrm>
              <a:custGeom>
                <a:rect b="b" l="l" r="r" t="t"/>
                <a:pathLst>
                  <a:path extrusionOk="0" h="895159" w="621912">
                    <a:moveTo>
                      <a:pt x="584019" y="155353"/>
                    </a:moveTo>
                    <a:cubicBezTo>
                      <a:pt x="558788" y="107156"/>
                      <a:pt x="524417" y="69151"/>
                      <a:pt x="481001" y="41529"/>
                    </a:cubicBezTo>
                    <a:cubicBezTo>
                      <a:pt x="438348" y="13906"/>
                      <a:pt x="389314" y="0"/>
                      <a:pt x="334092" y="0"/>
                    </a:cubicBezTo>
                    <a:cubicBezTo>
                      <a:pt x="299340" y="0"/>
                      <a:pt x="265732" y="6763"/>
                      <a:pt x="233360" y="20193"/>
                    </a:cubicBezTo>
                    <a:cubicBezTo>
                      <a:pt x="201750" y="33623"/>
                      <a:pt x="174901" y="51435"/>
                      <a:pt x="152812" y="73533"/>
                    </a:cubicBezTo>
                    <a:cubicBezTo>
                      <a:pt x="145291" y="80772"/>
                      <a:pt x="138912" y="88201"/>
                      <a:pt x="133389" y="95822"/>
                    </a:cubicBezTo>
                    <a:lnTo>
                      <a:pt x="132628" y="10668"/>
                    </a:lnTo>
                    <a:lnTo>
                      <a:pt x="0" y="10668"/>
                    </a:lnTo>
                    <a:lnTo>
                      <a:pt x="0" y="895160"/>
                    </a:lnTo>
                    <a:lnTo>
                      <a:pt x="135008" y="895160"/>
                    </a:lnTo>
                    <a:lnTo>
                      <a:pt x="135008" y="556736"/>
                    </a:lnTo>
                    <a:cubicBezTo>
                      <a:pt x="138341" y="560451"/>
                      <a:pt x="141863" y="564261"/>
                      <a:pt x="145671" y="567881"/>
                    </a:cubicBezTo>
                    <a:cubicBezTo>
                      <a:pt x="169379" y="590836"/>
                      <a:pt x="197847" y="609410"/>
                      <a:pt x="230980" y="623602"/>
                    </a:cubicBezTo>
                    <a:cubicBezTo>
                      <a:pt x="264970" y="637794"/>
                      <a:pt x="300102" y="644938"/>
                      <a:pt x="336473" y="644938"/>
                    </a:cubicBezTo>
                    <a:cubicBezTo>
                      <a:pt x="390933" y="644938"/>
                      <a:pt x="439490" y="631127"/>
                      <a:pt x="482144" y="603409"/>
                    </a:cubicBezTo>
                    <a:cubicBezTo>
                      <a:pt x="525560" y="574929"/>
                      <a:pt x="559550" y="536639"/>
                      <a:pt x="584019" y="488347"/>
                    </a:cubicBezTo>
                    <a:cubicBezTo>
                      <a:pt x="609344" y="439293"/>
                      <a:pt x="621912" y="383667"/>
                      <a:pt x="621912" y="321183"/>
                    </a:cubicBezTo>
                    <a:cubicBezTo>
                      <a:pt x="621912" y="258699"/>
                      <a:pt x="609344" y="203359"/>
                      <a:pt x="584019" y="155162"/>
                    </a:cubicBezTo>
                    <a:close/>
                    <a:moveTo>
                      <a:pt x="469100" y="426815"/>
                    </a:moveTo>
                    <a:cubicBezTo>
                      <a:pt x="453296" y="456819"/>
                      <a:pt x="431587" y="480536"/>
                      <a:pt x="403976" y="497967"/>
                    </a:cubicBezTo>
                    <a:cubicBezTo>
                      <a:pt x="377128" y="515398"/>
                      <a:pt x="346279" y="524066"/>
                      <a:pt x="311528" y="524066"/>
                    </a:cubicBezTo>
                    <a:cubicBezTo>
                      <a:pt x="276776" y="524066"/>
                      <a:pt x="244405" y="515398"/>
                      <a:pt x="216794" y="497967"/>
                    </a:cubicBezTo>
                    <a:cubicBezTo>
                      <a:pt x="189944" y="480536"/>
                      <a:pt x="168617" y="456819"/>
                      <a:pt x="152812" y="426815"/>
                    </a:cubicBezTo>
                    <a:cubicBezTo>
                      <a:pt x="137007" y="395954"/>
                      <a:pt x="129105" y="360807"/>
                      <a:pt x="129105" y="321278"/>
                    </a:cubicBezTo>
                    <a:cubicBezTo>
                      <a:pt x="129105" y="281749"/>
                      <a:pt x="137007" y="248126"/>
                      <a:pt x="152812" y="218122"/>
                    </a:cubicBezTo>
                    <a:cubicBezTo>
                      <a:pt x="168617" y="187262"/>
                      <a:pt x="189944" y="163544"/>
                      <a:pt x="216794" y="146971"/>
                    </a:cubicBezTo>
                    <a:cubicBezTo>
                      <a:pt x="244405" y="129540"/>
                      <a:pt x="276014" y="120872"/>
                      <a:pt x="311528" y="120872"/>
                    </a:cubicBezTo>
                    <a:cubicBezTo>
                      <a:pt x="347041" y="120872"/>
                      <a:pt x="378270" y="129540"/>
                      <a:pt x="405119" y="146971"/>
                    </a:cubicBezTo>
                    <a:cubicBezTo>
                      <a:pt x="432825" y="164401"/>
                      <a:pt x="454152" y="188119"/>
                      <a:pt x="469100" y="218122"/>
                    </a:cubicBezTo>
                    <a:cubicBezTo>
                      <a:pt x="484905" y="248126"/>
                      <a:pt x="492807" y="282512"/>
                      <a:pt x="492807" y="321278"/>
                    </a:cubicBezTo>
                    <a:cubicBezTo>
                      <a:pt x="492807" y="360045"/>
                      <a:pt x="484905" y="395954"/>
                      <a:pt x="469100" y="426815"/>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grpSp>
      <p:sp>
        <p:nvSpPr>
          <p:cNvPr id="32" name="Google Shape;32;p2"/>
          <p:cNvSpPr txBox="1"/>
          <p:nvPr>
            <p:ph idx="2" type="subTitle"/>
          </p:nvPr>
        </p:nvSpPr>
        <p:spPr>
          <a:xfrm>
            <a:off x="7087181" y="4055888"/>
            <a:ext cx="1437000" cy="195900"/>
          </a:xfrm>
          <a:prstGeom prst="rect">
            <a:avLst/>
          </a:prstGeom>
        </p:spPr>
        <p:txBody>
          <a:bodyPr anchorCtr="0" anchor="ctr" bIns="0" lIns="0" spcFirstLastPara="1" rIns="0" wrap="square" tIns="0">
            <a:normAutofit/>
          </a:bodyPr>
          <a:lstStyle>
            <a:lvl1pPr lvl="0" algn="ctr">
              <a:lnSpc>
                <a:spcPct val="100000"/>
              </a:lnSpc>
              <a:spcBef>
                <a:spcPts val="0"/>
              </a:spcBef>
              <a:spcAft>
                <a:spcPts val="0"/>
              </a:spcAft>
              <a:buSzPts val="700"/>
              <a:buFont typeface="JetBrains Mono Medium"/>
              <a:buNone/>
              <a:defRPr sz="700">
                <a:latin typeface="JetBrains Mono Medium"/>
                <a:ea typeface="JetBrains Mono Medium"/>
                <a:cs typeface="JetBrains Mono Medium"/>
                <a:sym typeface="JetBrains Mono Medium"/>
              </a:defRPr>
            </a:lvl1pPr>
            <a:lvl2pPr lvl="1">
              <a:spcBef>
                <a:spcPts val="600"/>
              </a:spcBef>
              <a:spcAft>
                <a:spcPts val="0"/>
              </a:spcAft>
              <a:buSzPts val="800"/>
              <a:buNone/>
              <a:defRPr/>
            </a:lvl2pPr>
            <a:lvl3pPr lvl="2">
              <a:spcBef>
                <a:spcPts val="500"/>
              </a:spcBef>
              <a:spcAft>
                <a:spcPts val="0"/>
              </a:spcAft>
              <a:buSzPts val="800"/>
              <a:buNone/>
              <a:defRPr/>
            </a:lvl3pPr>
            <a:lvl4pPr lvl="3">
              <a:spcBef>
                <a:spcPts val="500"/>
              </a:spcBef>
              <a:spcAft>
                <a:spcPts val="0"/>
              </a:spcAft>
              <a:buSzPts val="900"/>
              <a:buNone/>
              <a:defRPr/>
            </a:lvl4pPr>
            <a:lvl5pPr lvl="4">
              <a:spcBef>
                <a:spcPts val="500"/>
              </a:spcBef>
              <a:spcAft>
                <a:spcPts val="0"/>
              </a:spcAft>
              <a:buSzPts val="900"/>
              <a:buNone/>
              <a:defRPr/>
            </a:lvl5pPr>
            <a:lvl6pPr lvl="5">
              <a:spcBef>
                <a:spcPts val="800"/>
              </a:spcBef>
              <a:spcAft>
                <a:spcPts val="0"/>
              </a:spcAft>
              <a:buSzPts val="900"/>
              <a:buNone/>
              <a:defRPr/>
            </a:lvl6pPr>
            <a:lvl7pPr lvl="6">
              <a:spcBef>
                <a:spcPts val="500"/>
              </a:spcBef>
              <a:spcAft>
                <a:spcPts val="0"/>
              </a:spcAft>
              <a:buSzPts val="900"/>
              <a:buNone/>
              <a:defRPr/>
            </a:lvl7pPr>
            <a:lvl8pPr lvl="7">
              <a:spcBef>
                <a:spcPts val="400"/>
              </a:spcBef>
              <a:spcAft>
                <a:spcPts val="0"/>
              </a:spcAft>
              <a:buSzPts val="900"/>
              <a:buNone/>
              <a:defRPr/>
            </a:lvl8pPr>
            <a:lvl9pPr lvl="8">
              <a:spcBef>
                <a:spcPts val="400"/>
              </a:spcBef>
              <a:spcAft>
                <a:spcPts val="0"/>
              </a:spcAft>
              <a:buSzPts val="9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26" name="Shape 126"/>
        <p:cNvGrpSpPr/>
        <p:nvPr/>
      </p:nvGrpSpPr>
      <p:grpSpPr>
        <a:xfrm>
          <a:off x="0" y="0"/>
          <a:ext cx="0" cy="0"/>
          <a:chOff x="0" y="0"/>
          <a:chExt cx="0" cy="0"/>
        </a:xfrm>
      </p:grpSpPr>
      <p:sp>
        <p:nvSpPr>
          <p:cNvPr id="127" name="Google Shape;127;p11"/>
          <p:cNvSpPr/>
          <p:nvPr/>
        </p:nvSpPr>
        <p:spPr>
          <a:xfrm flipH="1" rot="5400000">
            <a:off x="1355400" y="-755426"/>
            <a:ext cx="1861200" cy="4572000"/>
          </a:xfrm>
          <a:prstGeom prst="round2SameRect">
            <a:avLst>
              <a:gd fmla="val 11835" name="adj1"/>
              <a:gd fmla="val 0" name="adj2"/>
            </a:avLst>
          </a:prstGeom>
          <a:solidFill>
            <a:srgbClr val="FFFFFF"/>
          </a:solidFill>
          <a:ln>
            <a:noFill/>
          </a:ln>
          <a:effectLst>
            <a:outerShdw blurRad="107156" sx="102000" rotWithShape="0" algn="ctr" sy="102000">
              <a:srgbClr val="9484F4">
                <a:alpha val="25098"/>
              </a:srgbClr>
            </a:outerShdw>
          </a:effectLst>
        </p:spPr>
        <p:txBody>
          <a:bodyPr anchorCtr="0" anchor="ctr" bIns="68575" lIns="68575" spcFirstLastPara="1" rIns="68575" wrap="square" tIns="68575">
            <a:noAutofit/>
          </a:bodyPr>
          <a:lstStyle/>
          <a:p>
            <a:pPr indent="0" lvl="0" marL="0" marR="0" rtl="0" algn="ctr">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28" name="Google Shape;128;p11"/>
          <p:cNvSpPr/>
          <p:nvPr/>
        </p:nvSpPr>
        <p:spPr>
          <a:xfrm flipH="1" rot="5400000">
            <a:off x="1355398" y="1327568"/>
            <a:ext cx="1861200" cy="4572000"/>
          </a:xfrm>
          <a:prstGeom prst="round2SameRect">
            <a:avLst>
              <a:gd fmla="val 11542" name="adj1"/>
              <a:gd fmla="val 0" name="adj2"/>
            </a:avLst>
          </a:prstGeom>
          <a:solidFill>
            <a:srgbClr val="FFFFFF"/>
          </a:solidFill>
          <a:ln>
            <a:noFill/>
          </a:ln>
          <a:effectLst>
            <a:outerShdw blurRad="107156" sx="102000" rotWithShape="0" algn="ctr" sy="102000">
              <a:srgbClr val="9484F4">
                <a:alpha val="25098"/>
              </a:srgbClr>
            </a:outerShdw>
          </a:effectLst>
        </p:spPr>
        <p:txBody>
          <a:bodyPr anchorCtr="0" anchor="ctr" bIns="68575" lIns="68575" spcFirstLastPara="1" rIns="68575" wrap="square" tIns="68575">
            <a:noAutofit/>
          </a:bodyPr>
          <a:lstStyle/>
          <a:p>
            <a:pPr indent="0" lvl="0" marL="0" marR="0" rtl="0" algn="ctr">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29" name="Google Shape;129;p11"/>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30" name="Google Shape;130;p11"/>
          <p:cNvSpPr txBox="1"/>
          <p:nvPr>
            <p:ph idx="1" type="body"/>
          </p:nvPr>
        </p:nvSpPr>
        <p:spPr>
          <a:xfrm>
            <a:off x="5252729" y="2283971"/>
            <a:ext cx="3253200" cy="21060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9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11"/>
          <p:cNvSpPr txBox="1"/>
          <p:nvPr>
            <p:ph type="title"/>
          </p:nvPr>
        </p:nvSpPr>
        <p:spPr>
          <a:xfrm>
            <a:off x="5252729" y="599330"/>
            <a:ext cx="3259200" cy="1502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32" name="Google Shape;132;p11"/>
          <p:cNvCxnSpPr/>
          <p:nvPr/>
        </p:nvCxnSpPr>
        <p:spPr>
          <a:xfrm rot="10800000">
            <a:off x="5246822" y="4544170"/>
            <a:ext cx="3260400" cy="0"/>
          </a:xfrm>
          <a:prstGeom prst="straightConnector1">
            <a:avLst/>
          </a:prstGeom>
          <a:noFill/>
          <a:ln cap="flat" cmpd="sng" w="9525">
            <a:solidFill>
              <a:schemeClr val="dk2"/>
            </a:solidFill>
            <a:prstDash val="solid"/>
            <a:miter lim="800000"/>
            <a:headEnd len="sm" w="sm" type="none"/>
            <a:tailEnd len="sm" w="sm" type="none"/>
          </a:ln>
        </p:spPr>
      </p:cxnSp>
      <p:sp>
        <p:nvSpPr>
          <p:cNvPr id="133" name="Google Shape;133;p11"/>
          <p:cNvSpPr/>
          <p:nvPr>
            <p:ph idx="2" type="pic"/>
          </p:nvPr>
        </p:nvSpPr>
        <p:spPr>
          <a:xfrm>
            <a:off x="419573" y="804713"/>
            <a:ext cx="3958800" cy="1466400"/>
          </a:xfrm>
          <a:prstGeom prst="roundRect">
            <a:avLst>
              <a:gd fmla="val 4008" name="adj"/>
            </a:avLst>
          </a:prstGeom>
          <a:noFill/>
          <a:ln>
            <a:noFill/>
          </a:ln>
        </p:spPr>
      </p:sp>
      <p:sp>
        <p:nvSpPr>
          <p:cNvPr id="134" name="Google Shape;134;p11"/>
          <p:cNvSpPr/>
          <p:nvPr>
            <p:ph idx="3" type="pic"/>
          </p:nvPr>
        </p:nvSpPr>
        <p:spPr>
          <a:xfrm>
            <a:off x="419573" y="2880413"/>
            <a:ext cx="3958800" cy="1466400"/>
          </a:xfrm>
          <a:prstGeom prst="roundRect">
            <a:avLst>
              <a:gd fmla="val 4008" name="adj"/>
            </a:avLst>
          </a:prstGeom>
          <a:noFill/>
          <a:ln>
            <a:noFill/>
          </a:ln>
        </p:spPr>
      </p:sp>
      <p:pic>
        <p:nvPicPr>
          <p:cNvPr id="135" name="Google Shape;135;p11"/>
          <p:cNvPicPr preferRelativeResize="0"/>
          <p:nvPr/>
        </p:nvPicPr>
        <p:blipFill>
          <a:blip r:embed="rId2">
            <a:alphaModFix/>
          </a:blip>
          <a:stretch>
            <a:fillRect/>
          </a:stretch>
        </p:blipFill>
        <p:spPr>
          <a:xfrm>
            <a:off x="9315750" y="0"/>
            <a:ext cx="1855106" cy="307529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
  <p:cSld name="One Content ">
    <p:bg>
      <p:bgPr>
        <a:solidFill>
          <a:schemeClr val="lt1"/>
        </a:solidFill>
      </p:bgPr>
    </p:bg>
    <p:spTree>
      <p:nvGrpSpPr>
        <p:cNvPr id="136" name="Shape 136"/>
        <p:cNvGrpSpPr/>
        <p:nvPr/>
      </p:nvGrpSpPr>
      <p:grpSpPr>
        <a:xfrm>
          <a:off x="0" y="0"/>
          <a:ext cx="0" cy="0"/>
          <a:chOff x="0" y="0"/>
          <a:chExt cx="0" cy="0"/>
        </a:xfrm>
      </p:grpSpPr>
      <p:sp>
        <p:nvSpPr>
          <p:cNvPr id="137" name="Google Shape;137;p12"/>
          <p:cNvSpPr/>
          <p:nvPr/>
        </p:nvSpPr>
        <p:spPr>
          <a:xfrm>
            <a:off x="622102" y="1429030"/>
            <a:ext cx="7899900" cy="3119100"/>
          </a:xfrm>
          <a:prstGeom prst="roundRect">
            <a:avLst>
              <a:gd fmla="val 7678" name="adj"/>
            </a:avLst>
          </a:prstGeom>
          <a:solidFill>
            <a:srgbClr val="FFFFFF"/>
          </a:solidFill>
          <a:ln>
            <a:noFill/>
          </a:ln>
          <a:effectLst>
            <a:outerShdw blurRad="107156" rotWithShape="0" algn="bl" dir="5400000" dist="14288">
              <a:schemeClr val="accent3">
                <a:alpha val="34901"/>
              </a:schemeClr>
            </a:outerShdw>
          </a:effectLst>
        </p:spPr>
        <p:txBody>
          <a:bodyPr anchorCtr="0" anchor="ctr" bIns="68575" lIns="68575" spcFirstLastPara="1" rIns="68575" wrap="square" tIns="68575">
            <a:noAutofit/>
          </a:bodyPr>
          <a:lstStyle/>
          <a:p>
            <a:pPr indent="0" lvl="0" marL="0" marR="0" rtl="0" algn="ctr">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38" name="Google Shape;138;p12"/>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9" name="Google Shape;139;p12"/>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40" name="Google Shape;140;p12"/>
          <p:cNvSpPr/>
          <p:nvPr>
            <p:ph idx="2" type="pic"/>
          </p:nvPr>
        </p:nvSpPr>
        <p:spPr>
          <a:xfrm>
            <a:off x="806513" y="1623056"/>
            <a:ext cx="7530900" cy="2731200"/>
          </a:xfrm>
          <a:prstGeom prst="roundRect">
            <a:avLst>
              <a:gd fmla="val 4008" name="adj"/>
            </a:avLst>
          </a:prstGeom>
          <a:noFill/>
          <a:ln>
            <a:noFill/>
          </a:ln>
        </p:spPr>
      </p:sp>
      <p:pic>
        <p:nvPicPr>
          <p:cNvPr id="141" name="Google Shape;141;p12"/>
          <p:cNvPicPr preferRelativeResize="0"/>
          <p:nvPr/>
        </p:nvPicPr>
        <p:blipFill>
          <a:blip r:embed="rId2">
            <a:alphaModFix/>
          </a:blip>
          <a:stretch>
            <a:fillRect/>
          </a:stretch>
        </p:blipFill>
        <p:spPr>
          <a:xfrm>
            <a:off x="9315750" y="0"/>
            <a:ext cx="1855106" cy="3075299"/>
          </a:xfrm>
          <a:prstGeom prst="rect">
            <a:avLst/>
          </a:prstGeom>
          <a:noFill/>
          <a:ln>
            <a:noFill/>
          </a:ln>
        </p:spPr>
      </p:pic>
      <p:sp>
        <p:nvSpPr>
          <p:cNvPr id="142" name="Google Shape;142;p12"/>
          <p:cNvSpPr txBox="1"/>
          <p:nvPr>
            <p:ph idx="1" type="subTitle"/>
          </p:nvPr>
        </p:nvSpPr>
        <p:spPr>
          <a:xfrm>
            <a:off x="629850" y="1024706"/>
            <a:ext cx="7886700" cy="408300"/>
          </a:xfrm>
          <a:prstGeom prst="rect">
            <a:avLst/>
          </a:prstGeom>
        </p:spPr>
        <p:txBody>
          <a:bodyPr anchorCtr="0" anchor="t" bIns="0" lIns="0" spcFirstLastPara="1" rIns="0" wrap="square" tIns="0">
            <a:normAutofit/>
          </a:bodyPr>
          <a:lstStyle>
            <a:lvl1pPr lvl="0" algn="ctr">
              <a:spcBef>
                <a:spcPts val="0"/>
              </a:spcBef>
              <a:spcAft>
                <a:spcPts val="0"/>
              </a:spcAft>
              <a:buSzPts val="900"/>
              <a:buNone/>
              <a:defRPr/>
            </a:lvl1pPr>
            <a:lvl2pPr lvl="1">
              <a:spcBef>
                <a:spcPts val="600"/>
              </a:spcBef>
              <a:spcAft>
                <a:spcPts val="0"/>
              </a:spcAft>
              <a:buSzPts val="800"/>
              <a:buNone/>
              <a:defRPr/>
            </a:lvl2pPr>
            <a:lvl3pPr lvl="2">
              <a:spcBef>
                <a:spcPts val="500"/>
              </a:spcBef>
              <a:spcAft>
                <a:spcPts val="0"/>
              </a:spcAft>
              <a:buSzPts val="800"/>
              <a:buNone/>
              <a:defRPr/>
            </a:lvl3pPr>
            <a:lvl4pPr lvl="3">
              <a:spcBef>
                <a:spcPts val="500"/>
              </a:spcBef>
              <a:spcAft>
                <a:spcPts val="0"/>
              </a:spcAft>
              <a:buSzPts val="900"/>
              <a:buNone/>
              <a:defRPr/>
            </a:lvl4pPr>
            <a:lvl5pPr lvl="4">
              <a:spcBef>
                <a:spcPts val="500"/>
              </a:spcBef>
              <a:spcAft>
                <a:spcPts val="0"/>
              </a:spcAft>
              <a:buSzPts val="900"/>
              <a:buNone/>
              <a:defRPr/>
            </a:lvl5pPr>
            <a:lvl6pPr lvl="5">
              <a:spcBef>
                <a:spcPts val="800"/>
              </a:spcBef>
              <a:spcAft>
                <a:spcPts val="0"/>
              </a:spcAft>
              <a:buSzPts val="900"/>
              <a:buNone/>
              <a:defRPr/>
            </a:lvl6pPr>
            <a:lvl7pPr lvl="6">
              <a:spcBef>
                <a:spcPts val="500"/>
              </a:spcBef>
              <a:spcAft>
                <a:spcPts val="0"/>
              </a:spcAft>
              <a:buSzPts val="900"/>
              <a:buNone/>
              <a:defRPr/>
            </a:lvl7pPr>
            <a:lvl8pPr lvl="7">
              <a:spcBef>
                <a:spcPts val="400"/>
              </a:spcBef>
              <a:spcAft>
                <a:spcPts val="0"/>
              </a:spcAft>
              <a:buSzPts val="900"/>
              <a:buNone/>
              <a:defRPr/>
            </a:lvl8pPr>
            <a:lvl9pPr lvl="8">
              <a:spcBef>
                <a:spcPts val="400"/>
              </a:spcBef>
              <a:spcAft>
                <a:spcPts val="0"/>
              </a:spcAft>
              <a:buSzPts val="9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By Side A">
  <p:cSld name="Side By Side">
    <p:bg>
      <p:bgPr>
        <a:solidFill>
          <a:schemeClr val="lt1"/>
        </a:solidFill>
      </p:bgPr>
    </p:bg>
    <p:spTree>
      <p:nvGrpSpPr>
        <p:cNvPr id="143" name="Shape 143"/>
        <p:cNvGrpSpPr/>
        <p:nvPr/>
      </p:nvGrpSpPr>
      <p:grpSpPr>
        <a:xfrm>
          <a:off x="0" y="0"/>
          <a:ext cx="0" cy="0"/>
          <a:chOff x="0" y="0"/>
          <a:chExt cx="0" cy="0"/>
        </a:xfrm>
      </p:grpSpPr>
      <p:sp>
        <p:nvSpPr>
          <p:cNvPr id="144" name="Google Shape;144;p13"/>
          <p:cNvSpPr/>
          <p:nvPr/>
        </p:nvSpPr>
        <p:spPr>
          <a:xfrm>
            <a:off x="622102" y="1588147"/>
            <a:ext cx="3813600" cy="2501400"/>
          </a:xfrm>
          <a:prstGeom prst="roundRect">
            <a:avLst>
              <a:gd fmla="val 9520" name="adj"/>
            </a:avLst>
          </a:prstGeom>
          <a:solidFill>
            <a:srgbClr val="FFFFFF"/>
          </a:solidFill>
          <a:ln>
            <a:noFill/>
          </a:ln>
          <a:effectLst>
            <a:outerShdw blurRad="107156" rotWithShape="0" algn="bl" dir="5400000" dist="14288">
              <a:schemeClr val="accent3">
                <a:alpha val="34901"/>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45" name="Google Shape;145;p13"/>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13"/>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47" name="Google Shape;147;p13"/>
          <p:cNvSpPr/>
          <p:nvPr/>
        </p:nvSpPr>
        <p:spPr>
          <a:xfrm>
            <a:off x="4699829" y="1588147"/>
            <a:ext cx="3813600" cy="2501400"/>
          </a:xfrm>
          <a:prstGeom prst="roundRect">
            <a:avLst>
              <a:gd fmla="val 9520" name="adj"/>
            </a:avLst>
          </a:prstGeom>
          <a:solidFill>
            <a:srgbClr val="FFFFFF"/>
          </a:solidFill>
          <a:ln>
            <a:noFill/>
          </a:ln>
          <a:effectLst>
            <a:outerShdw blurRad="107156" rotWithShape="0" algn="bl" dir="5400000" dist="14288">
              <a:schemeClr val="accent3">
                <a:alpha val="34901"/>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48" name="Google Shape;148;p13"/>
          <p:cNvSpPr/>
          <p:nvPr>
            <p:ph idx="1" type="body"/>
          </p:nvPr>
        </p:nvSpPr>
        <p:spPr>
          <a:xfrm>
            <a:off x="831923" y="1791468"/>
            <a:ext cx="3364200" cy="360300"/>
          </a:xfrm>
          <a:prstGeom prst="roundRect">
            <a:avLst>
              <a:gd fmla="val 4281" name="adj"/>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5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9" name="Google Shape;149;p13"/>
          <p:cNvSpPr/>
          <p:nvPr>
            <p:ph idx="2" type="body"/>
          </p:nvPr>
        </p:nvSpPr>
        <p:spPr>
          <a:xfrm>
            <a:off x="4909655" y="1791462"/>
            <a:ext cx="3364200" cy="360300"/>
          </a:xfrm>
          <a:prstGeom prst="roundRect">
            <a:avLst>
              <a:gd fmla="val 4281" name="adj"/>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5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50" name="Google Shape;150;p13"/>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151" name="Google Shape;151;p13"/>
          <p:cNvSpPr/>
          <p:nvPr>
            <p:ph idx="3" type="pic"/>
          </p:nvPr>
        </p:nvSpPr>
        <p:spPr>
          <a:xfrm>
            <a:off x="830006" y="2299498"/>
            <a:ext cx="3397800" cy="1586700"/>
          </a:xfrm>
          <a:prstGeom prst="roundRect">
            <a:avLst>
              <a:gd fmla="val 9945" name="adj"/>
            </a:avLst>
          </a:prstGeom>
          <a:noFill/>
          <a:ln>
            <a:noFill/>
          </a:ln>
        </p:spPr>
      </p:sp>
      <p:sp>
        <p:nvSpPr>
          <p:cNvPr id="152" name="Google Shape;152;p13"/>
          <p:cNvSpPr/>
          <p:nvPr>
            <p:ph idx="4" type="pic"/>
          </p:nvPr>
        </p:nvSpPr>
        <p:spPr>
          <a:xfrm>
            <a:off x="4907737" y="2299498"/>
            <a:ext cx="3397800" cy="1586700"/>
          </a:xfrm>
          <a:prstGeom prst="roundRect">
            <a:avLst>
              <a:gd fmla="val 9945" name="adj"/>
            </a:avLst>
          </a:prstGeom>
          <a:noFill/>
          <a:ln>
            <a:noFill/>
          </a:ln>
        </p:spPr>
      </p:sp>
      <p:pic>
        <p:nvPicPr>
          <p:cNvPr id="153" name="Google Shape;153;p13"/>
          <p:cNvPicPr preferRelativeResize="0"/>
          <p:nvPr/>
        </p:nvPicPr>
        <p:blipFill>
          <a:blip r:embed="rId2">
            <a:alphaModFix/>
          </a:blip>
          <a:stretch>
            <a:fillRect/>
          </a:stretch>
        </p:blipFill>
        <p:spPr>
          <a:xfrm>
            <a:off x="9315750" y="0"/>
            <a:ext cx="1855106" cy="3075299"/>
          </a:xfrm>
          <a:prstGeom prst="rect">
            <a:avLst/>
          </a:prstGeom>
          <a:noFill/>
          <a:ln>
            <a:noFill/>
          </a:ln>
        </p:spPr>
      </p:pic>
      <p:sp>
        <p:nvSpPr>
          <p:cNvPr id="154" name="Google Shape;154;p13"/>
          <p:cNvSpPr txBox="1"/>
          <p:nvPr>
            <p:ph idx="5" type="subTitle"/>
          </p:nvPr>
        </p:nvSpPr>
        <p:spPr>
          <a:xfrm>
            <a:off x="629850" y="1024706"/>
            <a:ext cx="7886700" cy="408300"/>
          </a:xfrm>
          <a:prstGeom prst="rect">
            <a:avLst/>
          </a:prstGeom>
        </p:spPr>
        <p:txBody>
          <a:bodyPr anchorCtr="0" anchor="t" bIns="0" lIns="0" spcFirstLastPara="1" rIns="0" wrap="square" tIns="0">
            <a:normAutofit/>
          </a:bodyPr>
          <a:lstStyle>
            <a:lvl1pPr lvl="0" algn="ctr">
              <a:spcBef>
                <a:spcPts val="0"/>
              </a:spcBef>
              <a:spcAft>
                <a:spcPts val="0"/>
              </a:spcAft>
              <a:buSzPts val="900"/>
              <a:buNone/>
              <a:defRPr/>
            </a:lvl1pPr>
            <a:lvl2pPr lvl="1">
              <a:spcBef>
                <a:spcPts val="600"/>
              </a:spcBef>
              <a:spcAft>
                <a:spcPts val="0"/>
              </a:spcAft>
              <a:buSzPts val="800"/>
              <a:buNone/>
              <a:defRPr/>
            </a:lvl2pPr>
            <a:lvl3pPr lvl="2">
              <a:spcBef>
                <a:spcPts val="500"/>
              </a:spcBef>
              <a:spcAft>
                <a:spcPts val="0"/>
              </a:spcAft>
              <a:buSzPts val="800"/>
              <a:buNone/>
              <a:defRPr/>
            </a:lvl3pPr>
            <a:lvl4pPr lvl="3">
              <a:spcBef>
                <a:spcPts val="500"/>
              </a:spcBef>
              <a:spcAft>
                <a:spcPts val="0"/>
              </a:spcAft>
              <a:buSzPts val="900"/>
              <a:buNone/>
              <a:defRPr/>
            </a:lvl4pPr>
            <a:lvl5pPr lvl="4">
              <a:spcBef>
                <a:spcPts val="500"/>
              </a:spcBef>
              <a:spcAft>
                <a:spcPts val="0"/>
              </a:spcAft>
              <a:buSzPts val="900"/>
              <a:buNone/>
              <a:defRPr/>
            </a:lvl5pPr>
            <a:lvl6pPr lvl="5">
              <a:spcBef>
                <a:spcPts val="800"/>
              </a:spcBef>
              <a:spcAft>
                <a:spcPts val="0"/>
              </a:spcAft>
              <a:buSzPts val="900"/>
              <a:buNone/>
              <a:defRPr/>
            </a:lvl6pPr>
            <a:lvl7pPr lvl="6">
              <a:spcBef>
                <a:spcPts val="500"/>
              </a:spcBef>
              <a:spcAft>
                <a:spcPts val="0"/>
              </a:spcAft>
              <a:buSzPts val="900"/>
              <a:buNone/>
              <a:defRPr/>
            </a:lvl7pPr>
            <a:lvl8pPr lvl="7">
              <a:spcBef>
                <a:spcPts val="400"/>
              </a:spcBef>
              <a:spcAft>
                <a:spcPts val="0"/>
              </a:spcAft>
              <a:buSzPts val="900"/>
              <a:buNone/>
              <a:defRPr/>
            </a:lvl8pPr>
            <a:lvl9pPr lvl="8">
              <a:spcBef>
                <a:spcPts val="400"/>
              </a:spcBef>
              <a:spcAft>
                <a:spcPts val="0"/>
              </a:spcAft>
              <a:buSzPts val="900"/>
              <a:buNone/>
              <a:defRPr/>
            </a:lvl9pPr>
          </a:lstStyle>
          <a:p/>
        </p:txBody>
      </p:sp>
      <p:sp>
        <p:nvSpPr>
          <p:cNvPr id="155" name="Google Shape;155;p13"/>
          <p:cNvSpPr txBox="1"/>
          <p:nvPr>
            <p:ph idx="6" type="body"/>
          </p:nvPr>
        </p:nvSpPr>
        <p:spPr>
          <a:xfrm>
            <a:off x="4706894" y="4253332"/>
            <a:ext cx="3787500" cy="168000"/>
          </a:xfrm>
          <a:prstGeom prst="rect">
            <a:avLst/>
          </a:prstGeom>
          <a:noFill/>
          <a:ln>
            <a:noFill/>
          </a:ln>
        </p:spPr>
        <p:txBody>
          <a:bodyPr anchorCtr="0" anchor="ctr" bIns="0" lIns="0" spcFirstLastPara="1" rIns="0" wrap="square" tIns="0">
            <a:normAutofit/>
          </a:bodyPr>
          <a:lstStyle>
            <a:lvl1pPr indent="-228600" lvl="0" marL="457200" algn="l">
              <a:lnSpc>
                <a:spcPct val="113000"/>
              </a:lnSpc>
              <a:spcBef>
                <a:spcPts val="0"/>
              </a:spcBef>
              <a:spcAft>
                <a:spcPts val="0"/>
              </a:spcAft>
              <a:buClr>
                <a:schemeClr val="accent3"/>
              </a:buClr>
              <a:buSzPts val="900"/>
              <a:buFont typeface="JetBrains Mono"/>
              <a:buNone/>
              <a:defRPr sz="900">
                <a:solidFill>
                  <a:schemeClr val="accent3"/>
                </a:solidFill>
                <a:latin typeface="JetBrains Mono"/>
                <a:ea typeface="JetBrains Mono"/>
                <a:cs typeface="JetBrains Mono"/>
                <a:sym typeface="JetBrains Mono"/>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6" name="Google Shape;156;p13"/>
          <p:cNvSpPr txBox="1"/>
          <p:nvPr>
            <p:ph idx="7" type="body"/>
          </p:nvPr>
        </p:nvSpPr>
        <p:spPr>
          <a:xfrm>
            <a:off x="647700" y="4253332"/>
            <a:ext cx="3787500" cy="168000"/>
          </a:xfrm>
          <a:prstGeom prst="rect">
            <a:avLst/>
          </a:prstGeom>
          <a:noFill/>
          <a:ln>
            <a:noFill/>
          </a:ln>
        </p:spPr>
        <p:txBody>
          <a:bodyPr anchorCtr="0" anchor="ctr" bIns="0" lIns="0" spcFirstLastPara="1" rIns="0" wrap="square" tIns="0">
            <a:normAutofit/>
          </a:bodyPr>
          <a:lstStyle>
            <a:lvl1pPr indent="-228600" lvl="0" marL="457200" algn="l">
              <a:lnSpc>
                <a:spcPct val="113000"/>
              </a:lnSpc>
              <a:spcBef>
                <a:spcPts val="0"/>
              </a:spcBef>
              <a:spcAft>
                <a:spcPts val="0"/>
              </a:spcAft>
              <a:buClr>
                <a:schemeClr val="accent3"/>
              </a:buClr>
              <a:buSzPts val="900"/>
              <a:buFont typeface="JetBrains Mono"/>
              <a:buNone/>
              <a:defRPr sz="900">
                <a:solidFill>
                  <a:schemeClr val="accent3"/>
                </a:solidFill>
                <a:latin typeface="JetBrains Mono"/>
                <a:ea typeface="JetBrains Mono"/>
                <a:cs typeface="JetBrains Mono"/>
                <a:sym typeface="JetBrains Mono"/>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 By Side B">
  <p:cSld name="Side By Side_1">
    <p:bg>
      <p:bgPr>
        <a:solidFill>
          <a:schemeClr val="lt1"/>
        </a:solidFill>
      </p:bgPr>
    </p:bg>
    <p:spTree>
      <p:nvGrpSpPr>
        <p:cNvPr id="157" name="Shape 157"/>
        <p:cNvGrpSpPr/>
        <p:nvPr/>
      </p:nvGrpSpPr>
      <p:grpSpPr>
        <a:xfrm>
          <a:off x="0" y="0"/>
          <a:ext cx="0" cy="0"/>
          <a:chOff x="0" y="0"/>
          <a:chExt cx="0" cy="0"/>
        </a:xfrm>
      </p:grpSpPr>
      <p:sp>
        <p:nvSpPr>
          <p:cNvPr id="158" name="Google Shape;158;p14"/>
          <p:cNvSpPr/>
          <p:nvPr/>
        </p:nvSpPr>
        <p:spPr>
          <a:xfrm>
            <a:off x="622102" y="1588147"/>
            <a:ext cx="3813600" cy="2501400"/>
          </a:xfrm>
          <a:prstGeom prst="roundRect">
            <a:avLst>
              <a:gd fmla="val 9520" name="adj"/>
            </a:avLst>
          </a:prstGeom>
          <a:solidFill>
            <a:srgbClr val="FFFFFF"/>
          </a:solidFill>
          <a:ln>
            <a:noFill/>
          </a:ln>
          <a:effectLst>
            <a:outerShdw blurRad="107156" rotWithShape="0" algn="bl" dir="5400000" dist="14288">
              <a:schemeClr val="accent3">
                <a:alpha val="349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59" name="Google Shape;159;p14"/>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0" name="Google Shape;160;p14"/>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14"/>
          <p:cNvSpPr/>
          <p:nvPr/>
        </p:nvSpPr>
        <p:spPr>
          <a:xfrm>
            <a:off x="4699829" y="1588147"/>
            <a:ext cx="3813600" cy="2501400"/>
          </a:xfrm>
          <a:prstGeom prst="roundRect">
            <a:avLst>
              <a:gd fmla="val 9520" name="adj"/>
            </a:avLst>
          </a:prstGeom>
          <a:solidFill>
            <a:srgbClr val="FFFFFF"/>
          </a:solidFill>
          <a:ln>
            <a:noFill/>
          </a:ln>
          <a:effectLst>
            <a:outerShdw blurRad="107156" rotWithShape="0" algn="bl" dir="5400000" dist="14288">
              <a:schemeClr val="accent3">
                <a:alpha val="349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cxnSp>
        <p:nvCxnSpPr>
          <p:cNvPr id="162" name="Google Shape;162;p14"/>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163" name="Google Shape;163;p14"/>
          <p:cNvSpPr/>
          <p:nvPr>
            <p:ph idx="2" type="pic"/>
          </p:nvPr>
        </p:nvSpPr>
        <p:spPr>
          <a:xfrm>
            <a:off x="830006" y="1794922"/>
            <a:ext cx="3397800" cy="2087700"/>
          </a:xfrm>
          <a:prstGeom prst="roundRect">
            <a:avLst>
              <a:gd fmla="val 7830" name="adj"/>
            </a:avLst>
          </a:prstGeom>
          <a:noFill/>
          <a:ln>
            <a:noFill/>
          </a:ln>
        </p:spPr>
      </p:sp>
      <p:sp>
        <p:nvSpPr>
          <p:cNvPr id="164" name="Google Shape;164;p14"/>
          <p:cNvSpPr/>
          <p:nvPr>
            <p:ph idx="3" type="pic"/>
          </p:nvPr>
        </p:nvSpPr>
        <p:spPr>
          <a:xfrm>
            <a:off x="4907737" y="1794922"/>
            <a:ext cx="3397800" cy="2087700"/>
          </a:xfrm>
          <a:prstGeom prst="roundRect">
            <a:avLst>
              <a:gd fmla="val 7125" name="adj"/>
            </a:avLst>
          </a:prstGeom>
          <a:noFill/>
          <a:ln>
            <a:noFill/>
          </a:ln>
        </p:spPr>
      </p:sp>
      <p:pic>
        <p:nvPicPr>
          <p:cNvPr id="165" name="Google Shape;165;p14"/>
          <p:cNvPicPr preferRelativeResize="0"/>
          <p:nvPr/>
        </p:nvPicPr>
        <p:blipFill>
          <a:blip r:embed="rId2">
            <a:alphaModFix/>
          </a:blip>
          <a:stretch>
            <a:fillRect/>
          </a:stretch>
        </p:blipFill>
        <p:spPr>
          <a:xfrm>
            <a:off x="9315750" y="0"/>
            <a:ext cx="1855106" cy="3075299"/>
          </a:xfrm>
          <a:prstGeom prst="rect">
            <a:avLst/>
          </a:prstGeom>
          <a:noFill/>
          <a:ln>
            <a:noFill/>
          </a:ln>
        </p:spPr>
      </p:pic>
      <p:sp>
        <p:nvSpPr>
          <p:cNvPr id="166" name="Google Shape;166;p14"/>
          <p:cNvSpPr txBox="1"/>
          <p:nvPr>
            <p:ph idx="1" type="subTitle"/>
          </p:nvPr>
        </p:nvSpPr>
        <p:spPr>
          <a:xfrm>
            <a:off x="629850" y="1024706"/>
            <a:ext cx="7886700" cy="408300"/>
          </a:xfrm>
          <a:prstGeom prst="rect">
            <a:avLst/>
          </a:prstGeom>
        </p:spPr>
        <p:txBody>
          <a:bodyPr anchorCtr="0" anchor="t" bIns="0" lIns="0" spcFirstLastPara="1" rIns="0" wrap="square" tIns="0">
            <a:normAutofit/>
          </a:bodyPr>
          <a:lstStyle>
            <a:lvl1pPr lvl="0" algn="ctr">
              <a:spcBef>
                <a:spcPts val="0"/>
              </a:spcBef>
              <a:spcAft>
                <a:spcPts val="0"/>
              </a:spcAft>
              <a:buSzPts val="900"/>
              <a:buNone/>
              <a:defRPr/>
            </a:lvl1pPr>
            <a:lvl2pPr lvl="1">
              <a:spcBef>
                <a:spcPts val="600"/>
              </a:spcBef>
              <a:spcAft>
                <a:spcPts val="0"/>
              </a:spcAft>
              <a:buSzPts val="800"/>
              <a:buNone/>
              <a:defRPr/>
            </a:lvl2pPr>
            <a:lvl3pPr lvl="2">
              <a:spcBef>
                <a:spcPts val="500"/>
              </a:spcBef>
              <a:spcAft>
                <a:spcPts val="0"/>
              </a:spcAft>
              <a:buSzPts val="800"/>
              <a:buNone/>
              <a:defRPr/>
            </a:lvl3pPr>
            <a:lvl4pPr lvl="3">
              <a:spcBef>
                <a:spcPts val="500"/>
              </a:spcBef>
              <a:spcAft>
                <a:spcPts val="0"/>
              </a:spcAft>
              <a:buSzPts val="900"/>
              <a:buNone/>
              <a:defRPr/>
            </a:lvl4pPr>
            <a:lvl5pPr lvl="4">
              <a:spcBef>
                <a:spcPts val="500"/>
              </a:spcBef>
              <a:spcAft>
                <a:spcPts val="0"/>
              </a:spcAft>
              <a:buSzPts val="900"/>
              <a:buNone/>
              <a:defRPr/>
            </a:lvl5pPr>
            <a:lvl6pPr lvl="5">
              <a:spcBef>
                <a:spcPts val="800"/>
              </a:spcBef>
              <a:spcAft>
                <a:spcPts val="0"/>
              </a:spcAft>
              <a:buSzPts val="900"/>
              <a:buNone/>
              <a:defRPr/>
            </a:lvl6pPr>
            <a:lvl7pPr lvl="6">
              <a:spcBef>
                <a:spcPts val="500"/>
              </a:spcBef>
              <a:spcAft>
                <a:spcPts val="0"/>
              </a:spcAft>
              <a:buSzPts val="900"/>
              <a:buNone/>
              <a:defRPr/>
            </a:lvl7pPr>
            <a:lvl8pPr lvl="7">
              <a:spcBef>
                <a:spcPts val="400"/>
              </a:spcBef>
              <a:spcAft>
                <a:spcPts val="0"/>
              </a:spcAft>
              <a:buSzPts val="900"/>
              <a:buNone/>
              <a:defRPr/>
            </a:lvl8pPr>
            <a:lvl9pPr lvl="8">
              <a:spcBef>
                <a:spcPts val="400"/>
              </a:spcBef>
              <a:spcAft>
                <a:spcPts val="0"/>
              </a:spcAft>
              <a:buSzPts val="900"/>
              <a:buNone/>
              <a:defRPr/>
            </a:lvl9pPr>
          </a:lstStyle>
          <a:p/>
        </p:txBody>
      </p:sp>
      <p:sp>
        <p:nvSpPr>
          <p:cNvPr id="167" name="Google Shape;167;p14"/>
          <p:cNvSpPr txBox="1"/>
          <p:nvPr>
            <p:ph idx="4" type="body"/>
          </p:nvPr>
        </p:nvSpPr>
        <p:spPr>
          <a:xfrm>
            <a:off x="647700" y="4253332"/>
            <a:ext cx="3787500" cy="168000"/>
          </a:xfrm>
          <a:prstGeom prst="rect">
            <a:avLst/>
          </a:prstGeom>
          <a:noFill/>
          <a:ln>
            <a:noFill/>
          </a:ln>
        </p:spPr>
        <p:txBody>
          <a:bodyPr anchorCtr="0" anchor="ctr" bIns="0" lIns="0" spcFirstLastPara="1" rIns="0" wrap="square" tIns="0">
            <a:normAutofit/>
          </a:bodyPr>
          <a:lstStyle>
            <a:lvl1pPr indent="-228600" lvl="0" marL="457200" algn="l">
              <a:lnSpc>
                <a:spcPct val="113000"/>
              </a:lnSpc>
              <a:spcBef>
                <a:spcPts val="0"/>
              </a:spcBef>
              <a:spcAft>
                <a:spcPts val="0"/>
              </a:spcAft>
              <a:buClr>
                <a:schemeClr val="accent3"/>
              </a:buClr>
              <a:buSzPts val="900"/>
              <a:buFont typeface="JetBrains Mono"/>
              <a:buNone/>
              <a:defRPr sz="900">
                <a:solidFill>
                  <a:schemeClr val="accent3"/>
                </a:solidFill>
                <a:latin typeface="JetBrains Mono"/>
                <a:ea typeface="JetBrains Mono"/>
                <a:cs typeface="JetBrains Mono"/>
                <a:sym typeface="JetBrains Mono"/>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14"/>
          <p:cNvSpPr txBox="1"/>
          <p:nvPr>
            <p:ph idx="5" type="body"/>
          </p:nvPr>
        </p:nvSpPr>
        <p:spPr>
          <a:xfrm>
            <a:off x="4706894" y="4253332"/>
            <a:ext cx="3787500" cy="168000"/>
          </a:xfrm>
          <a:prstGeom prst="rect">
            <a:avLst/>
          </a:prstGeom>
          <a:noFill/>
          <a:ln>
            <a:noFill/>
          </a:ln>
        </p:spPr>
        <p:txBody>
          <a:bodyPr anchorCtr="0" anchor="ctr" bIns="0" lIns="0" spcFirstLastPara="1" rIns="0" wrap="square" tIns="0">
            <a:normAutofit/>
          </a:bodyPr>
          <a:lstStyle>
            <a:lvl1pPr indent="-228600" lvl="0" marL="457200" algn="l">
              <a:lnSpc>
                <a:spcPct val="113000"/>
              </a:lnSpc>
              <a:spcBef>
                <a:spcPts val="0"/>
              </a:spcBef>
              <a:spcAft>
                <a:spcPts val="0"/>
              </a:spcAft>
              <a:buClr>
                <a:schemeClr val="accent3"/>
              </a:buClr>
              <a:buSzPts val="900"/>
              <a:buFont typeface="JetBrains Mono"/>
              <a:buNone/>
              <a:defRPr sz="900">
                <a:solidFill>
                  <a:schemeClr val="accent3"/>
                </a:solidFill>
                <a:latin typeface="JetBrains Mono"/>
                <a:ea typeface="JetBrains Mono"/>
                <a:cs typeface="JetBrains Mono"/>
                <a:sym typeface="JetBrains Mono"/>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One Up">
  <p:cSld name="Team One Up">
    <p:bg>
      <p:bgPr>
        <a:solidFill>
          <a:schemeClr val="dk2"/>
        </a:solidFill>
      </p:bgPr>
    </p:bg>
    <p:spTree>
      <p:nvGrpSpPr>
        <p:cNvPr id="169" name="Shape 169"/>
        <p:cNvGrpSpPr/>
        <p:nvPr/>
      </p:nvGrpSpPr>
      <p:grpSpPr>
        <a:xfrm>
          <a:off x="0" y="0"/>
          <a:ext cx="0" cy="0"/>
          <a:chOff x="0" y="0"/>
          <a:chExt cx="0" cy="0"/>
        </a:xfrm>
      </p:grpSpPr>
      <p:sp>
        <p:nvSpPr>
          <p:cNvPr id="170" name="Google Shape;170;p15"/>
          <p:cNvSpPr/>
          <p:nvPr/>
        </p:nvSpPr>
        <p:spPr>
          <a:xfrm>
            <a:off x="-27854" y="-2691"/>
            <a:ext cx="9199709"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314944"/>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171" name="Google Shape;171;p15"/>
          <p:cNvSpPr txBox="1"/>
          <p:nvPr>
            <p:ph type="title"/>
          </p:nvPr>
        </p:nvSpPr>
        <p:spPr>
          <a:xfrm>
            <a:off x="628650" y="789661"/>
            <a:ext cx="3606600" cy="4131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400"/>
              <a:buFont typeface="Inter"/>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2" name="Google Shape;172;p15"/>
          <p:cNvSpPr/>
          <p:nvPr>
            <p:ph idx="12" type="sldNum"/>
          </p:nvPr>
        </p:nvSpPr>
        <p:spPr>
          <a:xfrm>
            <a:off x="7627020" y="4640225"/>
            <a:ext cx="385800" cy="150600"/>
          </a:xfrm>
          <a:prstGeom prst="roundRect">
            <a:avLst>
              <a:gd fmla="val 50000" name="adj"/>
            </a:avLst>
          </a:prstGeom>
          <a:solidFill>
            <a:srgbClr val="DEEDE8"/>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latin typeface="JetBrains Mono"/>
              <a:ea typeface="JetBrains Mono"/>
              <a:cs typeface="JetBrains Mono"/>
              <a:sym typeface="JetBrains Mono"/>
            </a:endParaRPr>
          </a:p>
        </p:txBody>
      </p:sp>
      <p:cxnSp>
        <p:nvCxnSpPr>
          <p:cNvPr id="173" name="Google Shape;173;p15"/>
          <p:cNvCxnSpPr/>
          <p:nvPr/>
        </p:nvCxnSpPr>
        <p:spPr>
          <a:xfrm rot="10800000">
            <a:off x="647629" y="4544170"/>
            <a:ext cx="3729000" cy="0"/>
          </a:xfrm>
          <a:prstGeom prst="straightConnector1">
            <a:avLst/>
          </a:prstGeom>
          <a:noFill/>
          <a:ln cap="flat" cmpd="sng" w="9525">
            <a:solidFill>
              <a:schemeClr val="accent1"/>
            </a:solidFill>
            <a:prstDash val="solid"/>
            <a:miter lim="800000"/>
            <a:headEnd len="sm" w="sm" type="none"/>
            <a:tailEnd len="sm" w="sm" type="none"/>
          </a:ln>
        </p:spPr>
      </p:cxnSp>
      <p:cxnSp>
        <p:nvCxnSpPr>
          <p:cNvPr id="174" name="Google Shape;174;p15"/>
          <p:cNvCxnSpPr/>
          <p:nvPr/>
        </p:nvCxnSpPr>
        <p:spPr>
          <a:xfrm>
            <a:off x="630649" y="600917"/>
            <a:ext cx="988500" cy="0"/>
          </a:xfrm>
          <a:prstGeom prst="straightConnector1">
            <a:avLst/>
          </a:prstGeom>
          <a:noFill/>
          <a:ln cap="flat" cmpd="sng" w="14300">
            <a:solidFill>
              <a:schemeClr val="lt1"/>
            </a:solidFill>
            <a:prstDash val="solid"/>
            <a:miter lim="800000"/>
            <a:headEnd len="sm" w="sm" type="none"/>
            <a:tailEnd len="sm" w="sm" type="none"/>
          </a:ln>
        </p:spPr>
      </p:cxnSp>
      <p:sp>
        <p:nvSpPr>
          <p:cNvPr id="175" name="Google Shape;175;p15"/>
          <p:cNvSpPr txBox="1"/>
          <p:nvPr>
            <p:ph idx="1" type="body"/>
          </p:nvPr>
        </p:nvSpPr>
        <p:spPr>
          <a:xfrm>
            <a:off x="628650" y="3224087"/>
            <a:ext cx="2199000" cy="11754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Font typeface="Inter"/>
              <a:buNone/>
              <a:defRPr>
                <a:solidFill>
                  <a:schemeClr val="lt1"/>
                </a:solidFill>
              </a:defRPr>
            </a:lvl1pPr>
            <a:lvl2pPr indent="-285750" lvl="1" marL="914400" algn="l">
              <a:lnSpc>
                <a:spcPct val="113000"/>
              </a:lnSpc>
              <a:spcBef>
                <a:spcPts val="500"/>
              </a:spcBef>
              <a:spcAft>
                <a:spcPts val="0"/>
              </a:spcAft>
              <a:buSzPts val="900"/>
              <a:buChar char="•"/>
              <a:defRPr>
                <a:solidFill>
                  <a:schemeClr val="lt1"/>
                </a:solidFill>
              </a:defRPr>
            </a:lvl2pPr>
            <a:lvl3pPr indent="-279400" lvl="2" marL="1371600" algn="l">
              <a:lnSpc>
                <a:spcPct val="113000"/>
              </a:lnSpc>
              <a:spcBef>
                <a:spcPts val="500"/>
              </a:spcBef>
              <a:spcAft>
                <a:spcPts val="0"/>
              </a:spcAft>
              <a:buSzPts val="800"/>
              <a:buChar char="•"/>
              <a:defRPr>
                <a:solidFill>
                  <a:schemeClr val="lt1"/>
                </a:solidFill>
              </a:defRPr>
            </a:lvl3pPr>
            <a:lvl4pPr indent="-285750" lvl="3" marL="1828800" algn="l">
              <a:lnSpc>
                <a:spcPct val="113000"/>
              </a:lnSpc>
              <a:spcBef>
                <a:spcPts val="500"/>
              </a:spcBef>
              <a:spcAft>
                <a:spcPts val="0"/>
              </a:spcAft>
              <a:buSzPts val="900"/>
              <a:buAutoNum type="arabicPeriod"/>
              <a:defRPr>
                <a:solidFill>
                  <a:schemeClr val="lt1"/>
                </a:solidFill>
              </a:defRPr>
            </a:lvl4pPr>
            <a:lvl5pPr indent="-228600" lvl="4" marL="2286000" algn="l">
              <a:lnSpc>
                <a:spcPct val="90000"/>
              </a:lnSpc>
              <a:spcBef>
                <a:spcPts val="500"/>
              </a:spcBef>
              <a:spcAft>
                <a:spcPts val="0"/>
              </a:spcAft>
              <a:buClr>
                <a:schemeClr val="lt1"/>
              </a:buClr>
              <a:buSzPts val="1500"/>
              <a:buFont typeface="Inter"/>
              <a:buNone/>
              <a:defRPr>
                <a:solidFill>
                  <a:schemeClr val="lt1"/>
                </a:solidFill>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6" name="Google Shape;176;p15"/>
          <p:cNvSpPr txBox="1"/>
          <p:nvPr>
            <p:ph idx="2" type="body"/>
          </p:nvPr>
        </p:nvSpPr>
        <p:spPr>
          <a:xfrm>
            <a:off x="628650" y="1203722"/>
            <a:ext cx="3606600" cy="4929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Clr>
                <a:schemeClr val="lt2"/>
              </a:buClr>
              <a:buSzPts val="900"/>
              <a:buFont typeface="JetBrains Mono"/>
              <a:buNone/>
              <a:defRPr>
                <a:solidFill>
                  <a:schemeClr val="lt2"/>
                </a:solidFill>
                <a:latin typeface="JetBrains Mono"/>
                <a:ea typeface="JetBrains Mono"/>
                <a:cs typeface="JetBrains Mono"/>
                <a:sym typeface="JetBrains Mono"/>
              </a:defRPr>
            </a:lvl1pPr>
            <a:lvl2pPr indent="-285750" lvl="1" marL="914400" algn="l">
              <a:lnSpc>
                <a:spcPct val="113000"/>
              </a:lnSpc>
              <a:spcBef>
                <a:spcPts val="500"/>
              </a:spcBef>
              <a:spcAft>
                <a:spcPts val="0"/>
              </a:spcAft>
              <a:buSzPts val="900"/>
              <a:buChar char="•"/>
              <a:defRPr>
                <a:solidFill>
                  <a:schemeClr val="lt2"/>
                </a:solidFill>
              </a:defRPr>
            </a:lvl2pPr>
            <a:lvl3pPr indent="-279400" lvl="2" marL="1371600" algn="l">
              <a:lnSpc>
                <a:spcPct val="113000"/>
              </a:lnSpc>
              <a:spcBef>
                <a:spcPts val="500"/>
              </a:spcBef>
              <a:spcAft>
                <a:spcPts val="0"/>
              </a:spcAft>
              <a:buSzPts val="800"/>
              <a:buChar char="•"/>
              <a:defRPr>
                <a:solidFill>
                  <a:schemeClr val="lt2"/>
                </a:solidFill>
              </a:defRPr>
            </a:lvl3pPr>
            <a:lvl4pPr indent="-285750" lvl="3" marL="1828800" algn="l">
              <a:lnSpc>
                <a:spcPct val="113000"/>
              </a:lnSpc>
              <a:spcBef>
                <a:spcPts val="500"/>
              </a:spcBef>
              <a:spcAft>
                <a:spcPts val="0"/>
              </a:spcAft>
              <a:buSzPts val="900"/>
              <a:buAutoNum type="arabicPeriod"/>
              <a:defRPr>
                <a:solidFill>
                  <a:schemeClr val="lt2"/>
                </a:solidFill>
              </a:defRPr>
            </a:lvl4pPr>
            <a:lvl5pPr indent="-228600" lvl="4" marL="2286000" algn="l">
              <a:lnSpc>
                <a:spcPct val="90000"/>
              </a:lnSpc>
              <a:spcBef>
                <a:spcPts val="500"/>
              </a:spcBef>
              <a:spcAft>
                <a:spcPts val="0"/>
              </a:spcAft>
              <a:buClr>
                <a:schemeClr val="lt2"/>
              </a:buClr>
              <a:buSzPts val="1500"/>
              <a:buFont typeface="Inter"/>
              <a:buNone/>
              <a:defRPr>
                <a:solidFill>
                  <a:schemeClr val="lt2"/>
                </a:solidFill>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15"/>
          <p:cNvSpPr/>
          <p:nvPr>
            <p:ph idx="3" type="pic"/>
          </p:nvPr>
        </p:nvSpPr>
        <p:spPr>
          <a:xfrm>
            <a:off x="4550569" y="596504"/>
            <a:ext cx="3939900" cy="3950700"/>
          </a:xfrm>
          <a:prstGeom prst="roundRect">
            <a:avLst>
              <a:gd fmla="val 15445" name="adj"/>
            </a:avLst>
          </a:prstGeom>
          <a:solidFill>
            <a:srgbClr val="314944"/>
          </a:solidFill>
          <a:ln>
            <a:noFill/>
          </a:ln>
        </p:spPr>
      </p:sp>
      <p:pic>
        <p:nvPicPr>
          <p:cNvPr id="178" name="Google Shape;178;p15"/>
          <p:cNvPicPr preferRelativeResize="0"/>
          <p:nvPr/>
        </p:nvPicPr>
        <p:blipFill>
          <a:blip r:embed="rId2">
            <a:alphaModFix/>
          </a:blip>
          <a:stretch>
            <a:fillRect/>
          </a:stretch>
        </p:blipFill>
        <p:spPr>
          <a:xfrm>
            <a:off x="9300713" y="0"/>
            <a:ext cx="1855106" cy="3075299"/>
          </a:xfrm>
          <a:prstGeom prst="rect">
            <a:avLst/>
          </a:prstGeom>
          <a:noFill/>
          <a:ln>
            <a:noFill/>
          </a:ln>
        </p:spPr>
      </p:pic>
      <p:grpSp>
        <p:nvGrpSpPr>
          <p:cNvPr id="179" name="Google Shape;179;p15"/>
          <p:cNvGrpSpPr/>
          <p:nvPr/>
        </p:nvGrpSpPr>
        <p:grpSpPr>
          <a:xfrm>
            <a:off x="8113261" y="4635157"/>
            <a:ext cx="398531" cy="155681"/>
            <a:chOff x="7419406" y="5349322"/>
            <a:chExt cx="1950715" cy="762020"/>
          </a:xfrm>
        </p:grpSpPr>
        <p:sp>
          <p:nvSpPr>
            <p:cNvPr id="180" name="Google Shape;180;p15"/>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1" name="Google Shape;181;p15"/>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2" name="Google Shape;182;p15"/>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Two Up">
  <p:cSld name="Team Two Up">
    <p:bg>
      <p:bgPr>
        <a:solidFill>
          <a:srgbClr val="DEEEE8"/>
        </a:solidFill>
      </p:bgPr>
    </p:bg>
    <p:spTree>
      <p:nvGrpSpPr>
        <p:cNvPr id="183" name="Shape 183"/>
        <p:cNvGrpSpPr/>
        <p:nvPr/>
      </p:nvGrpSpPr>
      <p:grpSpPr>
        <a:xfrm>
          <a:off x="0" y="0"/>
          <a:ext cx="0" cy="0"/>
          <a:chOff x="0" y="0"/>
          <a:chExt cx="0" cy="0"/>
        </a:xfrm>
      </p:grpSpPr>
      <p:sp>
        <p:nvSpPr>
          <p:cNvPr id="184" name="Google Shape;184;p16"/>
          <p:cNvSpPr/>
          <p:nvPr/>
        </p:nvSpPr>
        <p:spPr>
          <a:xfrm>
            <a:off x="-27863" y="-2700"/>
            <a:ext cx="9230374"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185" name="Google Shape;185;p16"/>
          <p:cNvSpPr txBox="1"/>
          <p:nvPr>
            <p:ph type="title"/>
          </p:nvPr>
        </p:nvSpPr>
        <p:spPr>
          <a:xfrm>
            <a:off x="3595135" y="2764580"/>
            <a:ext cx="1982100" cy="4131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1500"/>
              <a:buFont typeface="Inter"/>
              <a:buNone/>
              <a:defRPr sz="15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6" name="Google Shape;186;p16"/>
          <p:cNvSpPr/>
          <p:nvPr>
            <p:ph idx="12" type="sldNum"/>
          </p:nvPr>
        </p:nvSpPr>
        <p:spPr>
          <a:xfrm>
            <a:off x="7627020" y="4640225"/>
            <a:ext cx="385800" cy="1506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latin typeface="JetBrains Mono"/>
              <a:ea typeface="JetBrains Mono"/>
              <a:cs typeface="JetBrains Mono"/>
              <a:sym typeface="JetBrains Mono"/>
            </a:endParaRPr>
          </a:p>
        </p:txBody>
      </p:sp>
      <p:sp>
        <p:nvSpPr>
          <p:cNvPr id="187" name="Google Shape;187;p16"/>
          <p:cNvSpPr txBox="1"/>
          <p:nvPr>
            <p:ph idx="1" type="body"/>
          </p:nvPr>
        </p:nvSpPr>
        <p:spPr>
          <a:xfrm>
            <a:off x="3595135" y="3246053"/>
            <a:ext cx="1981800" cy="6885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Font typeface="JetBrains Mono"/>
              <a:buNone/>
              <a:defRPr>
                <a:solidFill>
                  <a:schemeClr val="dk2"/>
                </a:solidFill>
                <a:latin typeface="JetBrains Mono"/>
                <a:ea typeface="JetBrains Mono"/>
                <a:cs typeface="JetBrains Mono"/>
                <a:sym typeface="JetBrains Mono"/>
              </a:defRPr>
            </a:lvl1pPr>
            <a:lvl2pPr indent="-285750" lvl="1" marL="914400" algn="l">
              <a:lnSpc>
                <a:spcPct val="113000"/>
              </a:lnSpc>
              <a:spcBef>
                <a:spcPts val="500"/>
              </a:spcBef>
              <a:spcAft>
                <a:spcPts val="0"/>
              </a:spcAft>
              <a:buSzPts val="900"/>
              <a:buChar char="•"/>
              <a:defRPr/>
            </a:lvl2pPr>
            <a:lvl3pPr indent="-279400" lvl="2" marL="1371600" algn="l">
              <a:lnSpc>
                <a:spcPct val="113000"/>
              </a:lnSpc>
              <a:spcBef>
                <a:spcPts val="500"/>
              </a:spcBef>
              <a:spcAft>
                <a:spcPts val="0"/>
              </a:spcAft>
              <a:buSzPts val="800"/>
              <a:buChar char="•"/>
              <a:defRPr/>
            </a:lvl3pPr>
            <a:lvl4pPr indent="-285750" lvl="3" marL="1828800" algn="l">
              <a:lnSpc>
                <a:spcPct val="113000"/>
              </a:lnSpc>
              <a:spcBef>
                <a:spcPts val="500"/>
              </a:spcBef>
              <a:spcAft>
                <a:spcPts val="0"/>
              </a:spcAft>
              <a:buSzPts val="900"/>
              <a:buAutoNum type="arabicPeriod"/>
              <a:defRPr>
                <a:solidFill>
                  <a:schemeClr val="lt2"/>
                </a:solidFill>
              </a:defRPr>
            </a:lvl4pPr>
            <a:lvl5pPr indent="-228600" lvl="4" marL="2286000" algn="l">
              <a:lnSpc>
                <a:spcPct val="90000"/>
              </a:lnSpc>
              <a:spcBef>
                <a:spcPts val="500"/>
              </a:spcBef>
              <a:spcAft>
                <a:spcPts val="0"/>
              </a:spcAft>
              <a:buClr>
                <a:schemeClr val="lt2"/>
              </a:buClr>
              <a:buSzPts val="1500"/>
              <a:buFont typeface="Inter"/>
              <a:buNone/>
              <a:defRPr>
                <a:solidFill>
                  <a:schemeClr val="lt2"/>
                </a:solidFill>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8" name="Google Shape;188;p16"/>
          <p:cNvSpPr/>
          <p:nvPr>
            <p:ph idx="2" type="pic"/>
          </p:nvPr>
        </p:nvSpPr>
        <p:spPr>
          <a:xfrm>
            <a:off x="3591407" y="599523"/>
            <a:ext cx="1982100" cy="1983300"/>
          </a:xfrm>
          <a:prstGeom prst="roundRect">
            <a:avLst>
              <a:gd fmla="val 12721" name="adj"/>
            </a:avLst>
          </a:prstGeom>
          <a:solidFill>
            <a:schemeClr val="accent2"/>
          </a:solidFill>
          <a:ln>
            <a:noFill/>
          </a:ln>
        </p:spPr>
      </p:sp>
      <p:sp>
        <p:nvSpPr>
          <p:cNvPr id="189" name="Google Shape;189;p16"/>
          <p:cNvSpPr/>
          <p:nvPr>
            <p:ph idx="3" type="pic"/>
          </p:nvPr>
        </p:nvSpPr>
        <p:spPr>
          <a:xfrm>
            <a:off x="6528917" y="599523"/>
            <a:ext cx="1982100" cy="1983300"/>
          </a:xfrm>
          <a:prstGeom prst="roundRect">
            <a:avLst>
              <a:gd fmla="val 12721" name="adj"/>
            </a:avLst>
          </a:prstGeom>
          <a:solidFill>
            <a:schemeClr val="accent2"/>
          </a:solidFill>
          <a:ln>
            <a:noFill/>
          </a:ln>
        </p:spPr>
      </p:sp>
      <p:sp>
        <p:nvSpPr>
          <p:cNvPr id="190" name="Google Shape;190;p16"/>
          <p:cNvSpPr txBox="1"/>
          <p:nvPr>
            <p:ph idx="4" type="body"/>
          </p:nvPr>
        </p:nvSpPr>
        <p:spPr>
          <a:xfrm>
            <a:off x="629840" y="607838"/>
            <a:ext cx="2113500" cy="3339900"/>
          </a:xfrm>
          <a:prstGeom prst="rect">
            <a:avLst/>
          </a:prstGeom>
          <a:noFill/>
          <a:ln>
            <a:noFill/>
          </a:ln>
        </p:spPr>
        <p:txBody>
          <a:bodyPr anchorCtr="0" anchor="t" bIns="0" lIns="0" spcFirstLastPara="1" rIns="0" wrap="square" tIns="0">
            <a:normAutofit/>
          </a:bodyPr>
          <a:lstStyle>
            <a:lvl1pPr indent="-228600" lvl="0" marL="457200" algn="l">
              <a:lnSpc>
                <a:spcPct val="89000"/>
              </a:lnSpc>
              <a:spcBef>
                <a:spcPts val="0"/>
              </a:spcBef>
              <a:spcAft>
                <a:spcPts val="0"/>
              </a:spcAft>
              <a:buSzPts val="1600"/>
              <a:buFont typeface="Inter"/>
              <a:buNone/>
              <a:defRPr sz="2400"/>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91" name="Google Shape;191;p16"/>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192" name="Google Shape;192;p16"/>
          <p:cNvSpPr txBox="1"/>
          <p:nvPr>
            <p:ph idx="5" type="body"/>
          </p:nvPr>
        </p:nvSpPr>
        <p:spPr>
          <a:xfrm>
            <a:off x="6529388" y="2764580"/>
            <a:ext cx="1981800" cy="4131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900"/>
              <a:buFont typeface="Inter"/>
              <a:buNone/>
              <a:defRPr sz="1500"/>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93" name="Google Shape;193;p16"/>
          <p:cNvPicPr preferRelativeResize="0"/>
          <p:nvPr/>
        </p:nvPicPr>
        <p:blipFill>
          <a:blip r:embed="rId2">
            <a:alphaModFix/>
          </a:blip>
          <a:stretch>
            <a:fillRect/>
          </a:stretch>
        </p:blipFill>
        <p:spPr>
          <a:xfrm>
            <a:off x="9315750" y="0"/>
            <a:ext cx="1855106" cy="3075299"/>
          </a:xfrm>
          <a:prstGeom prst="rect">
            <a:avLst/>
          </a:prstGeom>
          <a:noFill/>
          <a:ln>
            <a:noFill/>
          </a:ln>
        </p:spPr>
      </p:pic>
      <p:sp>
        <p:nvSpPr>
          <p:cNvPr id="194" name="Google Shape;194;p16"/>
          <p:cNvSpPr txBox="1"/>
          <p:nvPr>
            <p:ph idx="6" type="body"/>
          </p:nvPr>
        </p:nvSpPr>
        <p:spPr>
          <a:xfrm>
            <a:off x="6545297" y="3258342"/>
            <a:ext cx="1981800" cy="6765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Font typeface="JetBrains Mono"/>
              <a:buNone/>
              <a:defRPr>
                <a:solidFill>
                  <a:schemeClr val="dk2"/>
                </a:solidFill>
                <a:latin typeface="JetBrains Mono"/>
                <a:ea typeface="JetBrains Mono"/>
                <a:cs typeface="JetBrains Mono"/>
                <a:sym typeface="JetBrains Mono"/>
              </a:defRPr>
            </a:lvl1pPr>
            <a:lvl2pPr indent="-285750" lvl="1" marL="914400" algn="l">
              <a:lnSpc>
                <a:spcPct val="113000"/>
              </a:lnSpc>
              <a:spcBef>
                <a:spcPts val="500"/>
              </a:spcBef>
              <a:spcAft>
                <a:spcPts val="0"/>
              </a:spcAft>
              <a:buSzPts val="900"/>
              <a:buChar char="•"/>
              <a:defRPr>
                <a:solidFill>
                  <a:schemeClr val="lt1"/>
                </a:solidFill>
              </a:defRPr>
            </a:lvl2pPr>
            <a:lvl3pPr indent="-279400" lvl="2" marL="1371600" algn="l">
              <a:lnSpc>
                <a:spcPct val="113000"/>
              </a:lnSpc>
              <a:spcBef>
                <a:spcPts val="500"/>
              </a:spcBef>
              <a:spcAft>
                <a:spcPts val="0"/>
              </a:spcAft>
              <a:buSzPts val="800"/>
              <a:buChar char="•"/>
              <a:defRPr>
                <a:solidFill>
                  <a:schemeClr val="lt1"/>
                </a:solidFill>
              </a:defRPr>
            </a:lvl3pPr>
            <a:lvl4pPr indent="-285750" lvl="3" marL="1828800" algn="l">
              <a:lnSpc>
                <a:spcPct val="113000"/>
              </a:lnSpc>
              <a:spcBef>
                <a:spcPts val="500"/>
              </a:spcBef>
              <a:spcAft>
                <a:spcPts val="0"/>
              </a:spcAft>
              <a:buSzPts val="900"/>
              <a:buAutoNum type="arabicPeriod"/>
              <a:defRPr>
                <a:solidFill>
                  <a:schemeClr val="lt1"/>
                </a:solidFill>
              </a:defRPr>
            </a:lvl4pPr>
            <a:lvl5pPr indent="-228600" lvl="4" marL="2286000" algn="l">
              <a:lnSpc>
                <a:spcPct val="90000"/>
              </a:lnSpc>
              <a:spcBef>
                <a:spcPts val="500"/>
              </a:spcBef>
              <a:spcAft>
                <a:spcPts val="0"/>
              </a:spcAft>
              <a:buClr>
                <a:schemeClr val="lt1"/>
              </a:buClr>
              <a:buSzPts val="1500"/>
              <a:buFont typeface="Inter"/>
              <a:buNone/>
              <a:defRPr>
                <a:solidFill>
                  <a:schemeClr val="lt1"/>
                </a:solidFill>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95" name="Google Shape;195;p16"/>
          <p:cNvGrpSpPr/>
          <p:nvPr/>
        </p:nvGrpSpPr>
        <p:grpSpPr>
          <a:xfrm>
            <a:off x="8113261" y="4635157"/>
            <a:ext cx="398531" cy="155681"/>
            <a:chOff x="7419406" y="5349322"/>
            <a:chExt cx="1950715" cy="762020"/>
          </a:xfrm>
        </p:grpSpPr>
        <p:sp>
          <p:nvSpPr>
            <p:cNvPr id="196" name="Google Shape;196;p16"/>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7" name="Google Shape;197;p16"/>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98" name="Google Shape;198;p16"/>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
  <p:cSld name="Three Card">
    <p:bg>
      <p:bgPr>
        <a:solidFill>
          <a:srgbClr val="DEEDE8"/>
        </a:solidFill>
      </p:bgPr>
    </p:bg>
    <p:spTree>
      <p:nvGrpSpPr>
        <p:cNvPr id="199" name="Shape 199"/>
        <p:cNvGrpSpPr/>
        <p:nvPr/>
      </p:nvGrpSpPr>
      <p:grpSpPr>
        <a:xfrm>
          <a:off x="0" y="0"/>
          <a:ext cx="0" cy="0"/>
          <a:chOff x="0" y="0"/>
          <a:chExt cx="0" cy="0"/>
        </a:xfrm>
      </p:grpSpPr>
      <p:sp>
        <p:nvSpPr>
          <p:cNvPr id="200" name="Google Shape;200;p17"/>
          <p:cNvSpPr/>
          <p:nvPr/>
        </p:nvSpPr>
        <p:spPr>
          <a:xfrm>
            <a:off x="-27863" y="-2700"/>
            <a:ext cx="9230374"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01" name="Google Shape;201;p17"/>
          <p:cNvSpPr txBox="1"/>
          <p:nvPr>
            <p:ph type="title"/>
          </p:nvPr>
        </p:nvSpPr>
        <p:spPr>
          <a:xfrm>
            <a:off x="628650" y="574455"/>
            <a:ext cx="5160000" cy="7695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2" name="Google Shape;202;p17"/>
          <p:cNvSpPr txBox="1"/>
          <p:nvPr>
            <p:ph idx="1" type="body"/>
          </p:nvPr>
        </p:nvSpPr>
        <p:spPr>
          <a:xfrm>
            <a:off x="6532535" y="618738"/>
            <a:ext cx="1974600" cy="724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900"/>
              <a:buFont typeface="JetBrains Mono"/>
              <a:buNone/>
              <a:defRPr b="0" i="0" sz="900">
                <a:solidFill>
                  <a:schemeClr val="accent3"/>
                </a:solidFill>
                <a:latin typeface="JetBrains Mono"/>
                <a:ea typeface="JetBrains Mono"/>
                <a:cs typeface="JetBrains Mono"/>
                <a:sym typeface="JetBrains Mono"/>
              </a:defRPr>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17"/>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204" name="Google Shape;204;p17"/>
          <p:cNvSpPr txBox="1"/>
          <p:nvPr>
            <p:ph idx="2" type="body"/>
          </p:nvPr>
        </p:nvSpPr>
        <p:spPr>
          <a:xfrm>
            <a:off x="850649" y="205148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p17"/>
          <p:cNvSpPr txBox="1"/>
          <p:nvPr>
            <p:ph idx="3" type="body"/>
          </p:nvPr>
        </p:nvSpPr>
        <p:spPr>
          <a:xfrm>
            <a:off x="0"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17"/>
          <p:cNvSpPr txBox="1"/>
          <p:nvPr>
            <p:ph idx="4" type="body"/>
          </p:nvPr>
        </p:nvSpPr>
        <p:spPr>
          <a:xfrm>
            <a:off x="3527378" y="2731570"/>
            <a:ext cx="2095500" cy="16488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17"/>
          <p:cNvSpPr txBox="1"/>
          <p:nvPr>
            <p:ph idx="5" type="body"/>
          </p:nvPr>
        </p:nvSpPr>
        <p:spPr>
          <a:xfrm>
            <a:off x="3524402" y="205148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17"/>
          <p:cNvSpPr txBox="1"/>
          <p:nvPr>
            <p:ph idx="6" type="body"/>
          </p:nvPr>
        </p:nvSpPr>
        <p:spPr>
          <a:xfrm>
            <a:off x="364603"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9" name="Google Shape;209;p17"/>
          <p:cNvSpPr txBox="1"/>
          <p:nvPr>
            <p:ph idx="7" type="body"/>
          </p:nvPr>
        </p:nvSpPr>
        <p:spPr>
          <a:xfrm>
            <a:off x="6201132" y="2731570"/>
            <a:ext cx="2095500" cy="16488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0" name="Google Shape;210;p17"/>
          <p:cNvSpPr txBox="1"/>
          <p:nvPr>
            <p:ph idx="8" type="body"/>
          </p:nvPr>
        </p:nvSpPr>
        <p:spPr>
          <a:xfrm>
            <a:off x="6198155" y="205148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1" name="Google Shape;211;p17"/>
          <p:cNvSpPr txBox="1"/>
          <p:nvPr>
            <p:ph idx="9" type="body"/>
          </p:nvPr>
        </p:nvSpPr>
        <p:spPr>
          <a:xfrm>
            <a:off x="460095"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2" name="Google Shape;212;p17"/>
          <p:cNvSpPr txBox="1"/>
          <p:nvPr>
            <p:ph idx="13" type="body"/>
          </p:nvPr>
        </p:nvSpPr>
        <p:spPr>
          <a:xfrm>
            <a:off x="853626" y="2731570"/>
            <a:ext cx="2095500" cy="16488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213" name="Google Shape;213;p17"/>
          <p:cNvGrpSpPr/>
          <p:nvPr/>
        </p:nvGrpSpPr>
        <p:grpSpPr>
          <a:xfrm>
            <a:off x="8113261" y="4635157"/>
            <a:ext cx="398531" cy="155681"/>
            <a:chOff x="7419406" y="5349322"/>
            <a:chExt cx="1950715" cy="762020"/>
          </a:xfrm>
        </p:grpSpPr>
        <p:sp>
          <p:nvSpPr>
            <p:cNvPr id="214" name="Google Shape;214;p17"/>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5" name="Google Shape;215;p17"/>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16" name="Google Shape;216;p17"/>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 B">
  <p:cSld name="Three Card_1">
    <p:bg>
      <p:bgPr>
        <a:solidFill>
          <a:srgbClr val="DEEDE8"/>
        </a:solidFill>
      </p:bgPr>
    </p:bg>
    <p:spTree>
      <p:nvGrpSpPr>
        <p:cNvPr id="217" name="Shape 217"/>
        <p:cNvGrpSpPr/>
        <p:nvPr/>
      </p:nvGrpSpPr>
      <p:grpSpPr>
        <a:xfrm>
          <a:off x="0" y="0"/>
          <a:ext cx="0" cy="0"/>
          <a:chOff x="0" y="0"/>
          <a:chExt cx="0" cy="0"/>
        </a:xfrm>
      </p:grpSpPr>
      <p:sp>
        <p:nvSpPr>
          <p:cNvPr id="218" name="Google Shape;218;p18"/>
          <p:cNvSpPr/>
          <p:nvPr/>
        </p:nvSpPr>
        <p:spPr>
          <a:xfrm>
            <a:off x="636040" y="1943100"/>
            <a:ext cx="2530500" cy="2625900"/>
          </a:xfrm>
          <a:prstGeom prst="roundRect">
            <a:avLst>
              <a:gd fmla="val 9520" name="adj"/>
            </a:avLst>
          </a:prstGeom>
          <a:solidFill>
            <a:srgbClr val="FFFFFF"/>
          </a:solidFill>
          <a:ln>
            <a:noFill/>
          </a:ln>
          <a:effectLst>
            <a:outerShdw blurRad="107156" rotWithShape="0" algn="bl" dir="5400000" dist="14288">
              <a:schemeClr val="accent1">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19" name="Google Shape;219;p18"/>
          <p:cNvSpPr/>
          <p:nvPr/>
        </p:nvSpPr>
        <p:spPr>
          <a:xfrm>
            <a:off x="3309792" y="1943100"/>
            <a:ext cx="2530500" cy="2625900"/>
          </a:xfrm>
          <a:prstGeom prst="roundRect">
            <a:avLst>
              <a:gd fmla="val 9520" name="adj"/>
            </a:avLst>
          </a:prstGeom>
          <a:solidFill>
            <a:srgbClr val="FFFFFF"/>
          </a:solidFill>
          <a:ln>
            <a:noFill/>
          </a:ln>
          <a:effectLst>
            <a:outerShdw blurRad="107156" rotWithShape="0" algn="bl" dir="5400000" dist="14288">
              <a:schemeClr val="accent1">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20" name="Google Shape;220;p18"/>
          <p:cNvSpPr/>
          <p:nvPr/>
        </p:nvSpPr>
        <p:spPr>
          <a:xfrm>
            <a:off x="5983546" y="1943100"/>
            <a:ext cx="2530500" cy="2625900"/>
          </a:xfrm>
          <a:prstGeom prst="roundRect">
            <a:avLst>
              <a:gd fmla="val 9520" name="adj"/>
            </a:avLst>
          </a:prstGeom>
          <a:solidFill>
            <a:srgbClr val="FFFFFF"/>
          </a:solidFill>
          <a:ln>
            <a:noFill/>
          </a:ln>
          <a:effectLst>
            <a:outerShdw blurRad="107156" rotWithShape="0" algn="bl" dir="5400000" dist="14288">
              <a:schemeClr val="accent1">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21" name="Google Shape;221;p18"/>
          <p:cNvSpPr/>
          <p:nvPr/>
        </p:nvSpPr>
        <p:spPr>
          <a:xfrm>
            <a:off x="-27863" y="-2700"/>
            <a:ext cx="9230374"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22" name="Google Shape;222;p18"/>
          <p:cNvSpPr txBox="1"/>
          <p:nvPr>
            <p:ph type="title"/>
          </p:nvPr>
        </p:nvSpPr>
        <p:spPr>
          <a:xfrm>
            <a:off x="628650" y="574455"/>
            <a:ext cx="5160000" cy="7695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3" name="Google Shape;223;p18"/>
          <p:cNvSpPr txBox="1"/>
          <p:nvPr>
            <p:ph idx="1" type="body"/>
          </p:nvPr>
        </p:nvSpPr>
        <p:spPr>
          <a:xfrm>
            <a:off x="6532535" y="618738"/>
            <a:ext cx="1974600" cy="724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900"/>
              <a:buFont typeface="JetBrains Mono"/>
              <a:buNone/>
              <a:defRPr b="0" i="0" sz="900">
                <a:solidFill>
                  <a:schemeClr val="accent3"/>
                </a:solidFill>
                <a:latin typeface="JetBrains Mono"/>
                <a:ea typeface="JetBrains Mono"/>
                <a:cs typeface="JetBrains Mono"/>
                <a:sym typeface="JetBrains Mono"/>
              </a:defRPr>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4" name="Google Shape;224;p18"/>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225" name="Google Shape;225;p18"/>
          <p:cNvSpPr txBox="1"/>
          <p:nvPr>
            <p:ph idx="2" type="body"/>
          </p:nvPr>
        </p:nvSpPr>
        <p:spPr>
          <a:xfrm>
            <a:off x="850649" y="205148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6" name="Google Shape;226;p18"/>
          <p:cNvSpPr txBox="1"/>
          <p:nvPr>
            <p:ph idx="3" type="body"/>
          </p:nvPr>
        </p:nvSpPr>
        <p:spPr>
          <a:xfrm>
            <a:off x="0"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7" name="Google Shape;227;p18"/>
          <p:cNvSpPr txBox="1"/>
          <p:nvPr>
            <p:ph idx="4" type="body"/>
          </p:nvPr>
        </p:nvSpPr>
        <p:spPr>
          <a:xfrm>
            <a:off x="3527378" y="2731570"/>
            <a:ext cx="2095500" cy="16488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8" name="Google Shape;228;p18"/>
          <p:cNvSpPr txBox="1"/>
          <p:nvPr>
            <p:ph idx="5" type="body"/>
          </p:nvPr>
        </p:nvSpPr>
        <p:spPr>
          <a:xfrm>
            <a:off x="3524402" y="205148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9" name="Google Shape;229;p18"/>
          <p:cNvSpPr txBox="1"/>
          <p:nvPr>
            <p:ph idx="6" type="body"/>
          </p:nvPr>
        </p:nvSpPr>
        <p:spPr>
          <a:xfrm>
            <a:off x="364603"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0" name="Google Shape;230;p18"/>
          <p:cNvSpPr txBox="1"/>
          <p:nvPr>
            <p:ph idx="7" type="body"/>
          </p:nvPr>
        </p:nvSpPr>
        <p:spPr>
          <a:xfrm>
            <a:off x="6201132" y="2731570"/>
            <a:ext cx="2095500" cy="16488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1" name="Google Shape;231;p18"/>
          <p:cNvSpPr txBox="1"/>
          <p:nvPr>
            <p:ph idx="8" type="body"/>
          </p:nvPr>
        </p:nvSpPr>
        <p:spPr>
          <a:xfrm>
            <a:off x="6198155" y="205148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18"/>
          <p:cNvSpPr txBox="1"/>
          <p:nvPr>
            <p:ph idx="9" type="body"/>
          </p:nvPr>
        </p:nvSpPr>
        <p:spPr>
          <a:xfrm>
            <a:off x="460095"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3" name="Google Shape;233;p18"/>
          <p:cNvSpPr txBox="1"/>
          <p:nvPr>
            <p:ph idx="13" type="body"/>
          </p:nvPr>
        </p:nvSpPr>
        <p:spPr>
          <a:xfrm>
            <a:off x="853626" y="2731570"/>
            <a:ext cx="2095500" cy="16488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234" name="Google Shape;234;p18"/>
          <p:cNvGrpSpPr/>
          <p:nvPr/>
        </p:nvGrpSpPr>
        <p:grpSpPr>
          <a:xfrm>
            <a:off x="8113261" y="4635157"/>
            <a:ext cx="398531" cy="155681"/>
            <a:chOff x="7419406" y="5349322"/>
            <a:chExt cx="1950715" cy="762020"/>
          </a:xfrm>
        </p:grpSpPr>
        <p:sp>
          <p:nvSpPr>
            <p:cNvPr id="235" name="Google Shape;235;p18"/>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6" name="Google Shape;236;p18"/>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7" name="Google Shape;237;p18"/>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 Icons">
  <p:cSld name="Three Card, Icons">
    <p:bg>
      <p:bgPr>
        <a:solidFill>
          <a:srgbClr val="FFD3AE"/>
        </a:solidFill>
      </p:bgPr>
    </p:bg>
    <p:spTree>
      <p:nvGrpSpPr>
        <p:cNvPr id="238" name="Shape 238"/>
        <p:cNvGrpSpPr/>
        <p:nvPr/>
      </p:nvGrpSpPr>
      <p:grpSpPr>
        <a:xfrm>
          <a:off x="0" y="0"/>
          <a:ext cx="0" cy="0"/>
          <a:chOff x="0" y="0"/>
          <a:chExt cx="0" cy="0"/>
        </a:xfrm>
      </p:grpSpPr>
      <p:sp>
        <p:nvSpPr>
          <p:cNvPr id="239" name="Google Shape;239;p19"/>
          <p:cNvSpPr/>
          <p:nvPr/>
        </p:nvSpPr>
        <p:spPr>
          <a:xfrm>
            <a:off x="-13567" y="-2691"/>
            <a:ext cx="9199709"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40" name="Google Shape;240;p19"/>
          <p:cNvSpPr txBox="1"/>
          <p:nvPr>
            <p:ph type="title"/>
          </p:nvPr>
        </p:nvSpPr>
        <p:spPr>
          <a:xfrm>
            <a:off x="628650" y="574455"/>
            <a:ext cx="5160000" cy="768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1" name="Google Shape;241;p19"/>
          <p:cNvSpPr txBox="1"/>
          <p:nvPr>
            <p:ph idx="1" type="body"/>
          </p:nvPr>
        </p:nvSpPr>
        <p:spPr>
          <a:xfrm>
            <a:off x="6532535" y="618738"/>
            <a:ext cx="1974600" cy="724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900"/>
              <a:buFont typeface="JetBrains Mono"/>
              <a:buNone/>
              <a:defRPr b="0" i="0" sz="900">
                <a:solidFill>
                  <a:schemeClr val="accent3"/>
                </a:solidFill>
                <a:latin typeface="JetBrains Mono"/>
                <a:ea typeface="JetBrains Mono"/>
                <a:cs typeface="JetBrains Mono"/>
                <a:sym typeface="JetBrains Mono"/>
              </a:defRPr>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2" name="Google Shape;242;p19"/>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243" name="Google Shape;243;p19"/>
          <p:cNvSpPr txBox="1"/>
          <p:nvPr>
            <p:ph idx="2" type="body"/>
          </p:nvPr>
        </p:nvSpPr>
        <p:spPr>
          <a:xfrm>
            <a:off x="850649"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19"/>
          <p:cNvSpPr txBox="1"/>
          <p:nvPr>
            <p:ph idx="3" type="body"/>
          </p:nvPr>
        </p:nvSpPr>
        <p:spPr>
          <a:xfrm>
            <a:off x="0" y="5251475"/>
            <a:ext cx="34200" cy="786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19"/>
          <p:cNvSpPr txBox="1"/>
          <p:nvPr>
            <p:ph idx="4" type="body"/>
          </p:nvPr>
        </p:nvSpPr>
        <p:spPr>
          <a:xfrm>
            <a:off x="3527378"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6" name="Google Shape;246;p19"/>
          <p:cNvSpPr txBox="1"/>
          <p:nvPr>
            <p:ph idx="5" type="body"/>
          </p:nvPr>
        </p:nvSpPr>
        <p:spPr>
          <a:xfrm>
            <a:off x="3524402"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7" name="Google Shape;247;p19"/>
          <p:cNvSpPr txBox="1"/>
          <p:nvPr>
            <p:ph idx="6" type="body"/>
          </p:nvPr>
        </p:nvSpPr>
        <p:spPr>
          <a:xfrm>
            <a:off x="364603" y="5251475"/>
            <a:ext cx="34200" cy="786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8" name="Google Shape;248;p19"/>
          <p:cNvSpPr txBox="1"/>
          <p:nvPr>
            <p:ph idx="7" type="body"/>
          </p:nvPr>
        </p:nvSpPr>
        <p:spPr>
          <a:xfrm>
            <a:off x="6201132"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9" name="Google Shape;249;p19"/>
          <p:cNvSpPr txBox="1"/>
          <p:nvPr>
            <p:ph idx="8" type="body"/>
          </p:nvPr>
        </p:nvSpPr>
        <p:spPr>
          <a:xfrm>
            <a:off x="6198155"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0" name="Google Shape;250;p19"/>
          <p:cNvSpPr txBox="1"/>
          <p:nvPr>
            <p:ph idx="9" type="body"/>
          </p:nvPr>
        </p:nvSpPr>
        <p:spPr>
          <a:xfrm>
            <a:off x="460095" y="5251475"/>
            <a:ext cx="34200" cy="786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1" name="Google Shape;251;p19"/>
          <p:cNvSpPr txBox="1"/>
          <p:nvPr>
            <p:ph idx="13" type="body"/>
          </p:nvPr>
        </p:nvSpPr>
        <p:spPr>
          <a:xfrm>
            <a:off x="853626"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252" name="Google Shape;252;p19"/>
          <p:cNvGrpSpPr/>
          <p:nvPr/>
        </p:nvGrpSpPr>
        <p:grpSpPr>
          <a:xfrm>
            <a:off x="8113261" y="4635157"/>
            <a:ext cx="398531" cy="155681"/>
            <a:chOff x="7419406" y="5349322"/>
            <a:chExt cx="1950715" cy="762020"/>
          </a:xfrm>
        </p:grpSpPr>
        <p:sp>
          <p:nvSpPr>
            <p:cNvPr id="253" name="Google Shape;253;p19"/>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4" name="Google Shape;254;p19"/>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55" name="Google Shape;255;p19"/>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 Icons B">
  <p:cSld name="Three Card, Icons_1">
    <p:bg>
      <p:bgPr>
        <a:solidFill>
          <a:srgbClr val="FFD3AE"/>
        </a:solidFill>
      </p:bgPr>
    </p:bg>
    <p:spTree>
      <p:nvGrpSpPr>
        <p:cNvPr id="256" name="Shape 256"/>
        <p:cNvGrpSpPr/>
        <p:nvPr/>
      </p:nvGrpSpPr>
      <p:grpSpPr>
        <a:xfrm>
          <a:off x="0" y="0"/>
          <a:ext cx="0" cy="0"/>
          <a:chOff x="0" y="0"/>
          <a:chExt cx="0" cy="0"/>
        </a:xfrm>
      </p:grpSpPr>
      <p:sp>
        <p:nvSpPr>
          <p:cNvPr id="257" name="Google Shape;257;p20"/>
          <p:cNvSpPr/>
          <p:nvPr/>
        </p:nvSpPr>
        <p:spPr>
          <a:xfrm>
            <a:off x="636040" y="1943100"/>
            <a:ext cx="2530500" cy="2625900"/>
          </a:xfrm>
          <a:prstGeom prst="roundRect">
            <a:avLst>
              <a:gd fmla="val 9520" name="adj"/>
            </a:avLst>
          </a:prstGeom>
          <a:solidFill>
            <a:srgbClr val="FFFFFF"/>
          </a:solidFill>
          <a:ln>
            <a:noFill/>
          </a:ln>
          <a:effectLst>
            <a:outerShdw blurRad="107156" rotWithShape="0" algn="bl" dir="5400000" dist="14288">
              <a:schemeClr val="accent4">
                <a:alpha val="600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58" name="Google Shape;258;p20"/>
          <p:cNvSpPr/>
          <p:nvPr/>
        </p:nvSpPr>
        <p:spPr>
          <a:xfrm>
            <a:off x="3309792" y="1943100"/>
            <a:ext cx="2530500" cy="2625900"/>
          </a:xfrm>
          <a:prstGeom prst="roundRect">
            <a:avLst>
              <a:gd fmla="val 9520" name="adj"/>
            </a:avLst>
          </a:prstGeom>
          <a:solidFill>
            <a:srgbClr val="FFFFFF"/>
          </a:solidFill>
          <a:ln>
            <a:noFill/>
          </a:ln>
          <a:effectLst>
            <a:outerShdw blurRad="107156" rotWithShape="0" algn="bl" dir="5400000" dist="14288">
              <a:schemeClr val="accent4">
                <a:alpha val="600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59" name="Google Shape;259;p20"/>
          <p:cNvSpPr/>
          <p:nvPr/>
        </p:nvSpPr>
        <p:spPr>
          <a:xfrm>
            <a:off x="5983546" y="1943100"/>
            <a:ext cx="2530500" cy="2625900"/>
          </a:xfrm>
          <a:prstGeom prst="roundRect">
            <a:avLst>
              <a:gd fmla="val 9520" name="adj"/>
            </a:avLst>
          </a:prstGeom>
          <a:solidFill>
            <a:srgbClr val="FFFFFF"/>
          </a:solidFill>
          <a:ln>
            <a:noFill/>
          </a:ln>
          <a:effectLst>
            <a:outerShdw blurRad="107156" rotWithShape="0" algn="bl" dir="5400000" dist="14288">
              <a:schemeClr val="accent4">
                <a:alpha val="600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60" name="Google Shape;260;p20"/>
          <p:cNvSpPr/>
          <p:nvPr/>
        </p:nvSpPr>
        <p:spPr>
          <a:xfrm>
            <a:off x="-13567" y="-2691"/>
            <a:ext cx="9199709"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61" name="Google Shape;261;p20"/>
          <p:cNvSpPr txBox="1"/>
          <p:nvPr>
            <p:ph type="title"/>
          </p:nvPr>
        </p:nvSpPr>
        <p:spPr>
          <a:xfrm>
            <a:off x="628650" y="574455"/>
            <a:ext cx="5160000" cy="768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2" name="Google Shape;262;p20"/>
          <p:cNvSpPr txBox="1"/>
          <p:nvPr>
            <p:ph idx="1" type="body"/>
          </p:nvPr>
        </p:nvSpPr>
        <p:spPr>
          <a:xfrm>
            <a:off x="6532535" y="618738"/>
            <a:ext cx="1974600" cy="724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900"/>
              <a:buFont typeface="JetBrains Mono"/>
              <a:buNone/>
              <a:defRPr b="0" i="0" sz="900">
                <a:solidFill>
                  <a:schemeClr val="accent3"/>
                </a:solidFill>
                <a:latin typeface="JetBrains Mono"/>
                <a:ea typeface="JetBrains Mono"/>
                <a:cs typeface="JetBrains Mono"/>
                <a:sym typeface="JetBrains Mono"/>
              </a:defRPr>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3" name="Google Shape;263;p20"/>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264" name="Google Shape;264;p20"/>
          <p:cNvSpPr txBox="1"/>
          <p:nvPr>
            <p:ph idx="2" type="body"/>
          </p:nvPr>
        </p:nvSpPr>
        <p:spPr>
          <a:xfrm>
            <a:off x="850649"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5" name="Google Shape;265;p20"/>
          <p:cNvSpPr txBox="1"/>
          <p:nvPr>
            <p:ph idx="3" type="body"/>
          </p:nvPr>
        </p:nvSpPr>
        <p:spPr>
          <a:xfrm>
            <a:off x="0"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6" name="Google Shape;266;p20"/>
          <p:cNvSpPr txBox="1"/>
          <p:nvPr>
            <p:ph idx="4" type="body"/>
          </p:nvPr>
        </p:nvSpPr>
        <p:spPr>
          <a:xfrm>
            <a:off x="3527378"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7" name="Google Shape;267;p20"/>
          <p:cNvSpPr txBox="1"/>
          <p:nvPr>
            <p:ph idx="5" type="body"/>
          </p:nvPr>
        </p:nvSpPr>
        <p:spPr>
          <a:xfrm>
            <a:off x="3524402"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8" name="Google Shape;268;p20"/>
          <p:cNvSpPr txBox="1"/>
          <p:nvPr>
            <p:ph idx="6" type="body"/>
          </p:nvPr>
        </p:nvSpPr>
        <p:spPr>
          <a:xfrm>
            <a:off x="364603"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9" name="Google Shape;269;p20"/>
          <p:cNvSpPr txBox="1"/>
          <p:nvPr>
            <p:ph idx="7" type="body"/>
          </p:nvPr>
        </p:nvSpPr>
        <p:spPr>
          <a:xfrm>
            <a:off x="6201132"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0" name="Google Shape;270;p20"/>
          <p:cNvSpPr txBox="1"/>
          <p:nvPr>
            <p:ph idx="8" type="body"/>
          </p:nvPr>
        </p:nvSpPr>
        <p:spPr>
          <a:xfrm>
            <a:off x="6198155"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1" name="Google Shape;271;p20"/>
          <p:cNvSpPr txBox="1"/>
          <p:nvPr>
            <p:ph idx="9" type="body"/>
          </p:nvPr>
        </p:nvSpPr>
        <p:spPr>
          <a:xfrm>
            <a:off x="460095" y="5251475"/>
            <a:ext cx="34200" cy="789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lvl1pPr indent="-228600" lvl="0" marL="457200" algn="l">
              <a:lnSpc>
                <a:spcPct val="100000"/>
              </a:lnSpc>
              <a:spcBef>
                <a:spcPts val="0"/>
              </a:spcBef>
              <a:spcAft>
                <a:spcPts val="0"/>
              </a:spcAft>
              <a:buClr>
                <a:schemeClr val="lt1"/>
              </a:buClr>
              <a:buSzPts val="100"/>
              <a:buNone/>
              <a:defRPr i="0" sz="100">
                <a:solidFill>
                  <a:schemeClr val="lt1"/>
                </a:solidFill>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2" name="Google Shape;272;p20"/>
          <p:cNvSpPr txBox="1"/>
          <p:nvPr>
            <p:ph idx="13" type="body"/>
          </p:nvPr>
        </p:nvSpPr>
        <p:spPr>
          <a:xfrm>
            <a:off x="853626"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273" name="Google Shape;273;p20"/>
          <p:cNvGrpSpPr/>
          <p:nvPr/>
        </p:nvGrpSpPr>
        <p:grpSpPr>
          <a:xfrm>
            <a:off x="8113261" y="4635157"/>
            <a:ext cx="398531" cy="155681"/>
            <a:chOff x="7419406" y="5349322"/>
            <a:chExt cx="1950715" cy="762020"/>
          </a:xfrm>
        </p:grpSpPr>
        <p:sp>
          <p:nvSpPr>
            <p:cNvPr id="274" name="Google Shape;274;p20"/>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5" name="Google Shape;275;p20"/>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76" name="Google Shape;276;p20"/>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bg>
      <p:bgPr>
        <a:solidFill>
          <a:schemeClr val="lt1"/>
        </a:solidFill>
      </p:bgPr>
    </p:bg>
    <p:spTree>
      <p:nvGrpSpPr>
        <p:cNvPr id="33" name="Shape 33"/>
        <p:cNvGrpSpPr/>
        <p:nvPr/>
      </p:nvGrpSpPr>
      <p:grpSpPr>
        <a:xfrm>
          <a:off x="0" y="0"/>
          <a:ext cx="0" cy="0"/>
          <a:chOff x="0" y="0"/>
          <a:chExt cx="0" cy="0"/>
        </a:xfrm>
      </p:grpSpPr>
      <p:sp>
        <p:nvSpPr>
          <p:cNvPr id="34" name="Google Shape;34;p3"/>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5" name="Google Shape;35;p3"/>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u="none" cap="none" strike="noStrike">
                <a:solidFill>
                  <a:schemeClr val="dk2"/>
                </a:solidFill>
                <a:latin typeface="JetBrains Mono"/>
                <a:ea typeface="JetBrains Mono"/>
                <a:cs typeface="JetBrains Mono"/>
                <a:sym typeface="JetBrains Mono"/>
              </a:defRPr>
            </a:lvl1pPr>
            <a:lvl2pPr indent="0" lvl="1" marL="0" algn="ctr">
              <a:spcBef>
                <a:spcPts val="0"/>
              </a:spcBef>
              <a:buNone/>
              <a:defRPr b="0" i="0" sz="700" u="none" cap="none" strike="noStrike">
                <a:solidFill>
                  <a:schemeClr val="dk2"/>
                </a:solidFill>
                <a:latin typeface="JetBrains Mono"/>
                <a:ea typeface="JetBrains Mono"/>
                <a:cs typeface="JetBrains Mono"/>
                <a:sym typeface="JetBrains Mono"/>
              </a:defRPr>
            </a:lvl2pPr>
            <a:lvl3pPr indent="0" lvl="2" marL="0" algn="ctr">
              <a:spcBef>
                <a:spcPts val="0"/>
              </a:spcBef>
              <a:buNone/>
              <a:defRPr b="0" i="0" sz="700" u="none" cap="none" strike="noStrike">
                <a:solidFill>
                  <a:schemeClr val="dk2"/>
                </a:solidFill>
                <a:latin typeface="JetBrains Mono"/>
                <a:ea typeface="JetBrains Mono"/>
                <a:cs typeface="JetBrains Mono"/>
                <a:sym typeface="JetBrains Mono"/>
              </a:defRPr>
            </a:lvl3pPr>
            <a:lvl4pPr indent="0" lvl="3" marL="0" algn="ctr">
              <a:spcBef>
                <a:spcPts val="0"/>
              </a:spcBef>
              <a:buNone/>
              <a:defRPr b="0" i="0" sz="700" u="none" cap="none" strike="noStrike">
                <a:solidFill>
                  <a:schemeClr val="dk2"/>
                </a:solidFill>
                <a:latin typeface="JetBrains Mono"/>
                <a:ea typeface="JetBrains Mono"/>
                <a:cs typeface="JetBrains Mono"/>
                <a:sym typeface="JetBrains Mono"/>
              </a:defRPr>
            </a:lvl4pPr>
            <a:lvl5pPr indent="0" lvl="4" marL="0" algn="ctr">
              <a:spcBef>
                <a:spcPts val="0"/>
              </a:spcBef>
              <a:buNone/>
              <a:defRPr b="0" i="0" sz="700" u="none" cap="none" strike="noStrike">
                <a:solidFill>
                  <a:schemeClr val="dk2"/>
                </a:solidFill>
                <a:latin typeface="JetBrains Mono"/>
                <a:ea typeface="JetBrains Mono"/>
                <a:cs typeface="JetBrains Mono"/>
                <a:sym typeface="JetBrains Mono"/>
              </a:defRPr>
            </a:lvl5pPr>
            <a:lvl6pPr indent="0" lvl="5" marL="0" algn="ctr">
              <a:spcBef>
                <a:spcPts val="0"/>
              </a:spcBef>
              <a:buNone/>
              <a:defRPr b="0" i="0" sz="700" u="none" cap="none" strike="noStrike">
                <a:solidFill>
                  <a:schemeClr val="dk2"/>
                </a:solidFill>
                <a:latin typeface="JetBrains Mono"/>
                <a:ea typeface="JetBrains Mono"/>
                <a:cs typeface="JetBrains Mono"/>
                <a:sym typeface="JetBrains Mono"/>
              </a:defRPr>
            </a:lvl6pPr>
            <a:lvl7pPr indent="0" lvl="6" marL="0" algn="ctr">
              <a:spcBef>
                <a:spcPts val="0"/>
              </a:spcBef>
              <a:buNone/>
              <a:defRPr b="0" i="0" sz="700" u="none" cap="none" strike="noStrike">
                <a:solidFill>
                  <a:schemeClr val="dk2"/>
                </a:solidFill>
                <a:latin typeface="JetBrains Mono"/>
                <a:ea typeface="JetBrains Mono"/>
                <a:cs typeface="JetBrains Mono"/>
                <a:sym typeface="JetBrains Mono"/>
              </a:defRPr>
            </a:lvl7pPr>
            <a:lvl8pPr indent="0" lvl="7" marL="0" algn="ctr">
              <a:spcBef>
                <a:spcPts val="0"/>
              </a:spcBef>
              <a:buNone/>
              <a:defRPr b="0" i="0" sz="700" u="none" cap="none" strike="noStrike">
                <a:solidFill>
                  <a:schemeClr val="dk2"/>
                </a:solidFill>
                <a:latin typeface="JetBrains Mono"/>
                <a:ea typeface="JetBrains Mono"/>
                <a:cs typeface="JetBrains Mono"/>
                <a:sym typeface="JetBrains Mono"/>
              </a:defRPr>
            </a:lvl8pPr>
            <a:lvl9pPr indent="0" lvl="8" marL="0" algn="ctr">
              <a:spcBef>
                <a:spcPts val="0"/>
              </a:spcBef>
              <a:buNone/>
              <a:defRPr b="0" i="0" sz="700" u="none" cap="none" strike="noStrike">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cxnSp>
        <p:nvCxnSpPr>
          <p:cNvPr id="36" name="Google Shape;36;p3"/>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37" name="Google Shape;37;p3"/>
          <p:cNvSpPr txBox="1"/>
          <p:nvPr>
            <p:ph idx="1" type="subTitle"/>
          </p:nvPr>
        </p:nvSpPr>
        <p:spPr>
          <a:xfrm>
            <a:off x="629850" y="1024706"/>
            <a:ext cx="7886700" cy="408300"/>
          </a:xfrm>
          <a:prstGeom prst="rect">
            <a:avLst/>
          </a:prstGeom>
        </p:spPr>
        <p:txBody>
          <a:bodyPr anchorCtr="0" anchor="t" bIns="0" lIns="0" spcFirstLastPara="1" rIns="0" wrap="square" tIns="0">
            <a:normAutofit/>
          </a:bodyPr>
          <a:lstStyle>
            <a:lvl1pPr lvl="0" algn="ctr">
              <a:spcBef>
                <a:spcPts val="0"/>
              </a:spcBef>
              <a:spcAft>
                <a:spcPts val="0"/>
              </a:spcAft>
              <a:buSzPts val="900"/>
              <a:buNone/>
              <a:defRPr/>
            </a:lvl1pPr>
            <a:lvl2pPr lvl="1">
              <a:spcBef>
                <a:spcPts val="600"/>
              </a:spcBef>
              <a:spcAft>
                <a:spcPts val="0"/>
              </a:spcAft>
              <a:buSzPts val="800"/>
              <a:buNone/>
              <a:defRPr/>
            </a:lvl2pPr>
            <a:lvl3pPr lvl="2">
              <a:spcBef>
                <a:spcPts val="500"/>
              </a:spcBef>
              <a:spcAft>
                <a:spcPts val="0"/>
              </a:spcAft>
              <a:buSzPts val="800"/>
              <a:buNone/>
              <a:defRPr/>
            </a:lvl3pPr>
            <a:lvl4pPr lvl="3">
              <a:spcBef>
                <a:spcPts val="500"/>
              </a:spcBef>
              <a:spcAft>
                <a:spcPts val="0"/>
              </a:spcAft>
              <a:buSzPts val="900"/>
              <a:buNone/>
              <a:defRPr/>
            </a:lvl4pPr>
            <a:lvl5pPr lvl="4">
              <a:spcBef>
                <a:spcPts val="500"/>
              </a:spcBef>
              <a:spcAft>
                <a:spcPts val="0"/>
              </a:spcAft>
              <a:buSzPts val="900"/>
              <a:buNone/>
              <a:defRPr/>
            </a:lvl5pPr>
            <a:lvl6pPr lvl="5">
              <a:spcBef>
                <a:spcPts val="800"/>
              </a:spcBef>
              <a:spcAft>
                <a:spcPts val="0"/>
              </a:spcAft>
              <a:buSzPts val="900"/>
              <a:buNone/>
              <a:defRPr/>
            </a:lvl6pPr>
            <a:lvl7pPr lvl="6">
              <a:spcBef>
                <a:spcPts val="500"/>
              </a:spcBef>
              <a:spcAft>
                <a:spcPts val="0"/>
              </a:spcAft>
              <a:buSzPts val="900"/>
              <a:buNone/>
              <a:defRPr/>
            </a:lvl7pPr>
            <a:lvl8pPr lvl="7">
              <a:spcBef>
                <a:spcPts val="400"/>
              </a:spcBef>
              <a:spcAft>
                <a:spcPts val="0"/>
              </a:spcAft>
              <a:buSzPts val="900"/>
              <a:buNone/>
              <a:defRPr/>
            </a:lvl8pPr>
            <a:lvl9pPr lvl="8">
              <a:spcBef>
                <a:spcPts val="400"/>
              </a:spcBef>
              <a:spcAft>
                <a:spcPts val="0"/>
              </a:spcAft>
              <a:buSzPts val="9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 Stats">
  <p:cSld name="Three Card, Stats">
    <p:bg>
      <p:bgPr>
        <a:solidFill>
          <a:srgbClr val="FFFFFF"/>
        </a:solidFill>
      </p:bgPr>
    </p:bg>
    <p:spTree>
      <p:nvGrpSpPr>
        <p:cNvPr id="277" name="Shape 277"/>
        <p:cNvGrpSpPr/>
        <p:nvPr/>
      </p:nvGrpSpPr>
      <p:grpSpPr>
        <a:xfrm>
          <a:off x="0" y="0"/>
          <a:ext cx="0" cy="0"/>
          <a:chOff x="0" y="0"/>
          <a:chExt cx="0" cy="0"/>
        </a:xfrm>
      </p:grpSpPr>
      <p:sp>
        <p:nvSpPr>
          <p:cNvPr id="278" name="Google Shape;278;p21"/>
          <p:cNvSpPr/>
          <p:nvPr/>
        </p:nvSpPr>
        <p:spPr>
          <a:xfrm>
            <a:off x="-27862" y="-2700"/>
            <a:ext cx="9230374" cy="5178993"/>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ECFAF5"/>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79" name="Google Shape;279;p21"/>
          <p:cNvSpPr txBox="1"/>
          <p:nvPr>
            <p:ph type="title"/>
          </p:nvPr>
        </p:nvSpPr>
        <p:spPr>
          <a:xfrm>
            <a:off x="628650" y="574455"/>
            <a:ext cx="5160000" cy="768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0" name="Google Shape;280;p21"/>
          <p:cNvSpPr txBox="1"/>
          <p:nvPr>
            <p:ph idx="1" type="body"/>
          </p:nvPr>
        </p:nvSpPr>
        <p:spPr>
          <a:xfrm>
            <a:off x="6532535" y="618738"/>
            <a:ext cx="1974600" cy="724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900"/>
              <a:buFont typeface="JetBrains Mono"/>
              <a:buNone/>
              <a:defRPr b="0" i="0" sz="900">
                <a:solidFill>
                  <a:schemeClr val="accent3"/>
                </a:solidFill>
                <a:latin typeface="JetBrains Mono"/>
                <a:ea typeface="JetBrains Mono"/>
                <a:cs typeface="JetBrains Mono"/>
                <a:sym typeface="JetBrains Mono"/>
              </a:defRPr>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1" name="Google Shape;281;p21"/>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21"/>
          <p:cNvSpPr txBox="1"/>
          <p:nvPr>
            <p:ph idx="2" type="body"/>
          </p:nvPr>
        </p:nvSpPr>
        <p:spPr>
          <a:xfrm>
            <a:off x="850649" y="2248788"/>
            <a:ext cx="2101500" cy="4503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1"/>
              </a:buClr>
              <a:buSzPts val="4500"/>
              <a:buFont typeface="JetBrains Mono"/>
              <a:buNone/>
              <a:defRPr b="0" i="0" sz="4500">
                <a:latin typeface="JetBrains Mono"/>
                <a:ea typeface="JetBrains Mono"/>
                <a:cs typeface="JetBrains Mono"/>
                <a:sym typeface="JetBrains Mono"/>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3" name="Google Shape;283;p21"/>
          <p:cNvSpPr txBox="1"/>
          <p:nvPr>
            <p:ph idx="3" type="body"/>
          </p:nvPr>
        </p:nvSpPr>
        <p:spPr>
          <a:xfrm>
            <a:off x="850649"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4" name="Google Shape;284;p21"/>
          <p:cNvSpPr txBox="1"/>
          <p:nvPr>
            <p:ph idx="4" type="body"/>
          </p:nvPr>
        </p:nvSpPr>
        <p:spPr>
          <a:xfrm>
            <a:off x="3524402" y="2248788"/>
            <a:ext cx="2101500" cy="4503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1"/>
              </a:buClr>
              <a:buSzPts val="4500"/>
              <a:buFont typeface="JetBrains Mono"/>
              <a:buNone/>
              <a:defRPr b="0" i="0" sz="4500">
                <a:latin typeface="JetBrains Mono"/>
                <a:ea typeface="JetBrains Mono"/>
                <a:cs typeface="JetBrains Mono"/>
                <a:sym typeface="JetBrains Mono"/>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5" name="Google Shape;285;p21"/>
          <p:cNvSpPr txBox="1"/>
          <p:nvPr>
            <p:ph idx="5" type="body"/>
          </p:nvPr>
        </p:nvSpPr>
        <p:spPr>
          <a:xfrm>
            <a:off x="3527378"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6" name="Google Shape;286;p21"/>
          <p:cNvSpPr txBox="1"/>
          <p:nvPr>
            <p:ph idx="6" type="body"/>
          </p:nvPr>
        </p:nvSpPr>
        <p:spPr>
          <a:xfrm>
            <a:off x="3524402"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7" name="Google Shape;287;p21"/>
          <p:cNvSpPr txBox="1"/>
          <p:nvPr>
            <p:ph idx="7" type="body"/>
          </p:nvPr>
        </p:nvSpPr>
        <p:spPr>
          <a:xfrm>
            <a:off x="853626"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8" name="Google Shape;288;p21"/>
          <p:cNvSpPr txBox="1"/>
          <p:nvPr>
            <p:ph idx="8" type="body"/>
          </p:nvPr>
        </p:nvSpPr>
        <p:spPr>
          <a:xfrm>
            <a:off x="6198155" y="2248788"/>
            <a:ext cx="2101500" cy="4503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1"/>
              </a:buClr>
              <a:buSzPts val="4500"/>
              <a:buFont typeface="JetBrains Mono"/>
              <a:buNone/>
              <a:defRPr b="0" i="0" sz="4500">
                <a:latin typeface="JetBrains Mono"/>
                <a:ea typeface="JetBrains Mono"/>
                <a:cs typeface="JetBrains Mono"/>
                <a:sym typeface="JetBrains Mono"/>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9" name="Google Shape;289;p21"/>
          <p:cNvSpPr txBox="1"/>
          <p:nvPr>
            <p:ph idx="9" type="body"/>
          </p:nvPr>
        </p:nvSpPr>
        <p:spPr>
          <a:xfrm>
            <a:off x="6201132"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0" name="Google Shape;290;p21"/>
          <p:cNvSpPr txBox="1"/>
          <p:nvPr>
            <p:ph idx="13" type="body"/>
          </p:nvPr>
        </p:nvSpPr>
        <p:spPr>
          <a:xfrm>
            <a:off x="6198155"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291" name="Google Shape;291;p21"/>
          <p:cNvGrpSpPr/>
          <p:nvPr/>
        </p:nvGrpSpPr>
        <p:grpSpPr>
          <a:xfrm>
            <a:off x="8113261" y="4635157"/>
            <a:ext cx="398531" cy="155681"/>
            <a:chOff x="7419406" y="5349322"/>
            <a:chExt cx="1950715" cy="762020"/>
          </a:xfrm>
        </p:grpSpPr>
        <p:sp>
          <p:nvSpPr>
            <p:cNvPr id="292" name="Google Shape;292;p21"/>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3" name="Google Shape;293;p21"/>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4" name="Google Shape;294;p21"/>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ard, Stats B">
  <p:cSld name="Three Card, Stats_1">
    <p:bg>
      <p:bgPr>
        <a:solidFill>
          <a:srgbClr val="FFFFFF"/>
        </a:solidFill>
      </p:bgPr>
    </p:bg>
    <p:spTree>
      <p:nvGrpSpPr>
        <p:cNvPr id="295" name="Shape 295"/>
        <p:cNvGrpSpPr/>
        <p:nvPr/>
      </p:nvGrpSpPr>
      <p:grpSpPr>
        <a:xfrm>
          <a:off x="0" y="0"/>
          <a:ext cx="0" cy="0"/>
          <a:chOff x="0" y="0"/>
          <a:chExt cx="0" cy="0"/>
        </a:xfrm>
      </p:grpSpPr>
      <p:sp>
        <p:nvSpPr>
          <p:cNvPr id="296" name="Google Shape;296;p22"/>
          <p:cNvSpPr/>
          <p:nvPr/>
        </p:nvSpPr>
        <p:spPr>
          <a:xfrm>
            <a:off x="-27863" y="-2700"/>
            <a:ext cx="9230374"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DEEDE8"/>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297" name="Google Shape;297;p22"/>
          <p:cNvSpPr/>
          <p:nvPr/>
        </p:nvSpPr>
        <p:spPr>
          <a:xfrm>
            <a:off x="636040" y="1943100"/>
            <a:ext cx="2530500" cy="2625900"/>
          </a:xfrm>
          <a:prstGeom prst="roundRect">
            <a:avLst>
              <a:gd fmla="val 9520" name="adj"/>
            </a:avLst>
          </a:prstGeom>
          <a:solidFill>
            <a:srgbClr val="FFFFFF"/>
          </a:solidFill>
          <a:ln>
            <a:noFill/>
          </a:ln>
          <a:effectLst>
            <a:outerShdw blurRad="107156" rotWithShape="0" algn="bl" dir="5400000" dist="14288">
              <a:schemeClr val="accent1">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98" name="Google Shape;298;p22"/>
          <p:cNvSpPr/>
          <p:nvPr/>
        </p:nvSpPr>
        <p:spPr>
          <a:xfrm>
            <a:off x="3309792" y="1943100"/>
            <a:ext cx="2530500" cy="2625900"/>
          </a:xfrm>
          <a:prstGeom prst="roundRect">
            <a:avLst>
              <a:gd fmla="val 9520" name="adj"/>
            </a:avLst>
          </a:prstGeom>
          <a:solidFill>
            <a:srgbClr val="FFFFFF"/>
          </a:solidFill>
          <a:ln>
            <a:noFill/>
          </a:ln>
          <a:effectLst>
            <a:outerShdw blurRad="107156" rotWithShape="0" algn="bl" dir="5400000" dist="14288">
              <a:schemeClr val="accent1">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299" name="Google Shape;299;p22"/>
          <p:cNvSpPr/>
          <p:nvPr/>
        </p:nvSpPr>
        <p:spPr>
          <a:xfrm>
            <a:off x="5983546" y="1943100"/>
            <a:ext cx="2530500" cy="2625900"/>
          </a:xfrm>
          <a:prstGeom prst="roundRect">
            <a:avLst>
              <a:gd fmla="val 9520" name="adj"/>
            </a:avLst>
          </a:prstGeom>
          <a:solidFill>
            <a:srgbClr val="FFFFFF"/>
          </a:solidFill>
          <a:ln>
            <a:noFill/>
          </a:ln>
          <a:effectLst>
            <a:outerShdw blurRad="107156" rotWithShape="0" algn="bl" dir="5400000" dist="14288">
              <a:schemeClr val="accent1">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300" name="Google Shape;300;p22"/>
          <p:cNvSpPr txBox="1"/>
          <p:nvPr>
            <p:ph type="title"/>
          </p:nvPr>
        </p:nvSpPr>
        <p:spPr>
          <a:xfrm>
            <a:off x="628650" y="574455"/>
            <a:ext cx="5160000" cy="768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01" name="Google Shape;301;p22"/>
          <p:cNvSpPr txBox="1"/>
          <p:nvPr>
            <p:ph idx="1" type="body"/>
          </p:nvPr>
        </p:nvSpPr>
        <p:spPr>
          <a:xfrm>
            <a:off x="6532535" y="618738"/>
            <a:ext cx="1974600" cy="724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chemeClr val="accent3"/>
              </a:buClr>
              <a:buSzPts val="900"/>
              <a:buFont typeface="JetBrains Mono"/>
              <a:buNone/>
              <a:defRPr b="0" i="0" sz="900">
                <a:solidFill>
                  <a:schemeClr val="accent3"/>
                </a:solidFill>
                <a:latin typeface="JetBrains Mono"/>
                <a:ea typeface="JetBrains Mono"/>
                <a:cs typeface="JetBrains Mono"/>
                <a:sym typeface="JetBrains Mono"/>
              </a:defRPr>
            </a:lvl1pPr>
            <a:lvl2pPr indent="-317500" lvl="1" marL="914400" algn="l">
              <a:lnSpc>
                <a:spcPct val="113000"/>
              </a:lnSpc>
              <a:spcBef>
                <a:spcPts val="5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2" name="Google Shape;302;p22"/>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303" name="Google Shape;303;p22"/>
          <p:cNvSpPr txBox="1"/>
          <p:nvPr>
            <p:ph idx="2" type="body"/>
          </p:nvPr>
        </p:nvSpPr>
        <p:spPr>
          <a:xfrm>
            <a:off x="850649" y="2248788"/>
            <a:ext cx="2101500" cy="4503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1"/>
              </a:buClr>
              <a:buSzPts val="4500"/>
              <a:buFont typeface="JetBrains Mono"/>
              <a:buNone/>
              <a:defRPr b="0" i="0" sz="4500">
                <a:latin typeface="JetBrains Mono"/>
                <a:ea typeface="JetBrains Mono"/>
                <a:cs typeface="JetBrains Mono"/>
                <a:sym typeface="JetBrains Mono"/>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4" name="Google Shape;304;p22"/>
          <p:cNvSpPr txBox="1"/>
          <p:nvPr>
            <p:ph idx="3" type="body"/>
          </p:nvPr>
        </p:nvSpPr>
        <p:spPr>
          <a:xfrm>
            <a:off x="850649"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5" name="Google Shape;305;p22"/>
          <p:cNvSpPr txBox="1"/>
          <p:nvPr>
            <p:ph idx="4" type="body"/>
          </p:nvPr>
        </p:nvSpPr>
        <p:spPr>
          <a:xfrm>
            <a:off x="3524402" y="2248788"/>
            <a:ext cx="2101500" cy="4503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1"/>
              </a:buClr>
              <a:buSzPts val="4500"/>
              <a:buFont typeface="JetBrains Mono"/>
              <a:buNone/>
              <a:defRPr b="0" i="0" sz="4500">
                <a:latin typeface="JetBrains Mono"/>
                <a:ea typeface="JetBrains Mono"/>
                <a:cs typeface="JetBrains Mono"/>
                <a:sym typeface="JetBrains Mono"/>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6" name="Google Shape;306;p22"/>
          <p:cNvSpPr txBox="1"/>
          <p:nvPr>
            <p:ph idx="5" type="body"/>
          </p:nvPr>
        </p:nvSpPr>
        <p:spPr>
          <a:xfrm>
            <a:off x="3527378"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7" name="Google Shape;307;p22"/>
          <p:cNvSpPr txBox="1"/>
          <p:nvPr>
            <p:ph idx="6" type="body"/>
          </p:nvPr>
        </p:nvSpPr>
        <p:spPr>
          <a:xfrm>
            <a:off x="3524402"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8" name="Google Shape;308;p22"/>
          <p:cNvSpPr txBox="1"/>
          <p:nvPr>
            <p:ph idx="7" type="body"/>
          </p:nvPr>
        </p:nvSpPr>
        <p:spPr>
          <a:xfrm>
            <a:off x="853626"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9" name="Google Shape;309;p22"/>
          <p:cNvSpPr txBox="1"/>
          <p:nvPr>
            <p:ph idx="8" type="body"/>
          </p:nvPr>
        </p:nvSpPr>
        <p:spPr>
          <a:xfrm>
            <a:off x="6198155" y="2248788"/>
            <a:ext cx="2101500" cy="4503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Clr>
                <a:schemeClr val="dk1"/>
              </a:buClr>
              <a:buSzPts val="4500"/>
              <a:buFont typeface="JetBrains Mono"/>
              <a:buNone/>
              <a:defRPr b="0" i="0" sz="4500">
                <a:latin typeface="JetBrains Mono"/>
                <a:ea typeface="JetBrains Mono"/>
                <a:cs typeface="JetBrains Mono"/>
                <a:sym typeface="JetBrains Mono"/>
              </a:defRPr>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0" name="Google Shape;310;p22"/>
          <p:cNvSpPr txBox="1"/>
          <p:nvPr>
            <p:ph idx="9" type="body"/>
          </p:nvPr>
        </p:nvSpPr>
        <p:spPr>
          <a:xfrm>
            <a:off x="6201132" y="3467099"/>
            <a:ext cx="2095500" cy="9342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1" name="Google Shape;311;p22"/>
          <p:cNvSpPr txBox="1"/>
          <p:nvPr>
            <p:ph idx="13" type="body"/>
          </p:nvPr>
        </p:nvSpPr>
        <p:spPr>
          <a:xfrm>
            <a:off x="6198155" y="2787011"/>
            <a:ext cx="2101500" cy="546600"/>
          </a:xfrm>
          <a:prstGeom prst="rect">
            <a:avLst/>
          </a:prstGeom>
          <a:noFill/>
          <a:ln>
            <a:noFill/>
          </a:ln>
        </p:spPr>
        <p:txBody>
          <a:bodyPr anchorCtr="0" anchor="b" bIns="0" lIns="0" spcFirstLastPara="1" rIns="0" wrap="square" tIns="0">
            <a:normAutofit/>
          </a:bodyPr>
          <a:lstStyle>
            <a:lvl1pPr indent="-228600" lvl="0" marL="457200" algn="l">
              <a:lnSpc>
                <a:spcPct val="100000"/>
              </a:lnSpc>
              <a:spcBef>
                <a:spcPts val="0"/>
              </a:spcBef>
              <a:spcAft>
                <a:spcPts val="0"/>
              </a:spcAft>
              <a:buClr>
                <a:schemeClr val="dk1"/>
              </a:buClr>
              <a:buSzPts val="1500"/>
              <a:buFont typeface="Inter"/>
              <a:buNone/>
              <a:defRPr sz="1500"/>
            </a:lvl1pPr>
            <a:lvl2pPr indent="-317500" lvl="1" marL="914400" algn="l">
              <a:lnSpc>
                <a:spcPct val="113000"/>
              </a:lnSpc>
              <a:spcBef>
                <a:spcPts val="600"/>
              </a:spcBef>
              <a:spcAft>
                <a:spcPts val="0"/>
              </a:spcAft>
              <a:buSzPts val="1400"/>
              <a:buChar char="•"/>
              <a:defRPr/>
            </a:lvl2pPr>
            <a:lvl3pPr indent="-317500" lvl="2" marL="1371600" algn="l">
              <a:lnSpc>
                <a:spcPct val="113000"/>
              </a:lnSpc>
              <a:spcBef>
                <a:spcPts val="500"/>
              </a:spcBef>
              <a:spcAft>
                <a:spcPts val="0"/>
              </a:spcAft>
              <a:buSzPts val="1400"/>
              <a:buChar char="•"/>
              <a:defRPr/>
            </a:lvl3pPr>
            <a:lvl4pPr indent="-317500" lvl="3" marL="1828800" algn="l">
              <a:lnSpc>
                <a:spcPct val="113000"/>
              </a:lnSpc>
              <a:spcBef>
                <a:spcPts val="500"/>
              </a:spcBef>
              <a:spcAft>
                <a:spcPts val="0"/>
              </a:spcAft>
              <a:buSzPts val="14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312" name="Google Shape;312;p22"/>
          <p:cNvGrpSpPr/>
          <p:nvPr/>
        </p:nvGrpSpPr>
        <p:grpSpPr>
          <a:xfrm>
            <a:off x="8113261" y="4635157"/>
            <a:ext cx="398531" cy="155681"/>
            <a:chOff x="7419406" y="5349322"/>
            <a:chExt cx="1950715" cy="762020"/>
          </a:xfrm>
        </p:grpSpPr>
        <p:sp>
          <p:nvSpPr>
            <p:cNvPr id="313" name="Google Shape;313;p22"/>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4" name="Google Shape;314;p22"/>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15" name="Google Shape;315;p22"/>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Divider A">
  <p:cSld name="Statement / Divider A">
    <p:bg>
      <p:bgPr>
        <a:solidFill>
          <a:schemeClr val="accent6"/>
        </a:solidFill>
      </p:bgPr>
    </p:bg>
    <p:spTree>
      <p:nvGrpSpPr>
        <p:cNvPr id="316" name="Shape 316"/>
        <p:cNvGrpSpPr/>
        <p:nvPr/>
      </p:nvGrpSpPr>
      <p:grpSpPr>
        <a:xfrm>
          <a:off x="0" y="0"/>
          <a:ext cx="0" cy="0"/>
          <a:chOff x="0" y="0"/>
          <a:chExt cx="0" cy="0"/>
        </a:xfrm>
      </p:grpSpPr>
      <p:grpSp>
        <p:nvGrpSpPr>
          <p:cNvPr id="317" name="Google Shape;317;p23"/>
          <p:cNvGrpSpPr/>
          <p:nvPr/>
        </p:nvGrpSpPr>
        <p:grpSpPr>
          <a:xfrm>
            <a:off x="21" y="2036"/>
            <a:ext cx="9144263" cy="5139600"/>
            <a:chOff x="9616" y="-552"/>
            <a:chExt cx="12210259" cy="6862865"/>
          </a:xfrm>
        </p:grpSpPr>
        <p:sp>
          <p:nvSpPr>
            <p:cNvPr id="318" name="Google Shape;318;p23"/>
            <p:cNvSpPr/>
            <p:nvPr/>
          </p:nvSpPr>
          <p:spPr>
            <a:xfrm>
              <a:off x="3627565" y="955571"/>
              <a:ext cx="4927133" cy="4930162"/>
            </a:xfrm>
            <a:custGeom>
              <a:rect b="b" l="l" r="r" t="t"/>
              <a:pathLst>
                <a:path extrusionOk="0" h="4930162" w="4927133">
                  <a:moveTo>
                    <a:pt x="4205645" y="722000"/>
                  </a:moveTo>
                  <a:cubicBezTo>
                    <a:pt x="3979247" y="495614"/>
                    <a:pt x="3715806" y="317879"/>
                    <a:pt x="3422511" y="193768"/>
                  </a:cubicBezTo>
                  <a:cubicBezTo>
                    <a:pt x="3118712" y="65234"/>
                    <a:pt x="2796115" y="0"/>
                    <a:pt x="2463567" y="0"/>
                  </a:cubicBezTo>
                  <a:cubicBezTo>
                    <a:pt x="2131018" y="0"/>
                    <a:pt x="1808422" y="65234"/>
                    <a:pt x="1504622" y="193768"/>
                  </a:cubicBezTo>
                  <a:cubicBezTo>
                    <a:pt x="1211327" y="317879"/>
                    <a:pt x="947611" y="495614"/>
                    <a:pt x="721489" y="722000"/>
                  </a:cubicBezTo>
                  <a:cubicBezTo>
                    <a:pt x="495367" y="948384"/>
                    <a:pt x="317621" y="1212086"/>
                    <a:pt x="193503" y="1505640"/>
                  </a:cubicBezTo>
                  <a:cubicBezTo>
                    <a:pt x="64962" y="1809421"/>
                    <a:pt x="0" y="2132276"/>
                    <a:pt x="0" y="2465081"/>
                  </a:cubicBezTo>
                  <a:cubicBezTo>
                    <a:pt x="0" y="2797886"/>
                    <a:pt x="65238" y="3120741"/>
                    <a:pt x="193503" y="3424522"/>
                  </a:cubicBezTo>
                  <a:cubicBezTo>
                    <a:pt x="317621" y="3718077"/>
                    <a:pt x="495367" y="3981777"/>
                    <a:pt x="721489" y="4208163"/>
                  </a:cubicBezTo>
                  <a:cubicBezTo>
                    <a:pt x="947887" y="4434548"/>
                    <a:pt x="1211327" y="4612284"/>
                    <a:pt x="1504622" y="4736394"/>
                  </a:cubicBezTo>
                  <a:cubicBezTo>
                    <a:pt x="1808422" y="4864928"/>
                    <a:pt x="2131018" y="4930162"/>
                    <a:pt x="2463567" y="4930162"/>
                  </a:cubicBezTo>
                  <a:cubicBezTo>
                    <a:pt x="2796115" y="4930162"/>
                    <a:pt x="3118712" y="4864928"/>
                    <a:pt x="3422511" y="4736394"/>
                  </a:cubicBezTo>
                  <a:cubicBezTo>
                    <a:pt x="3715806" y="4612284"/>
                    <a:pt x="3979523" y="4434548"/>
                    <a:pt x="4205645" y="4208163"/>
                  </a:cubicBezTo>
                  <a:cubicBezTo>
                    <a:pt x="4432043" y="3981777"/>
                    <a:pt x="4609513" y="3718077"/>
                    <a:pt x="4733631" y="3424522"/>
                  </a:cubicBezTo>
                  <a:cubicBezTo>
                    <a:pt x="4862172" y="3120741"/>
                    <a:pt x="4927134" y="2797886"/>
                    <a:pt x="4927134" y="2465081"/>
                  </a:cubicBezTo>
                  <a:cubicBezTo>
                    <a:pt x="4927134" y="2132276"/>
                    <a:pt x="4861896" y="1809421"/>
                    <a:pt x="4733631" y="1505640"/>
                  </a:cubicBezTo>
                  <a:cubicBezTo>
                    <a:pt x="4609513" y="1212086"/>
                    <a:pt x="4431767" y="948384"/>
                    <a:pt x="4205645" y="722000"/>
                  </a:cubicBezTo>
                  <a:close/>
                  <a:moveTo>
                    <a:pt x="4722021" y="3419547"/>
                  </a:moveTo>
                  <a:cubicBezTo>
                    <a:pt x="4598456" y="3711443"/>
                    <a:pt x="4421815" y="3973762"/>
                    <a:pt x="4196799" y="4199041"/>
                  </a:cubicBezTo>
                  <a:cubicBezTo>
                    <a:pt x="3971783" y="4424320"/>
                    <a:pt x="3709448" y="4601227"/>
                    <a:pt x="3417536" y="4724508"/>
                  </a:cubicBezTo>
                  <a:cubicBezTo>
                    <a:pt x="3115395" y="4852489"/>
                    <a:pt x="2794456" y="4917171"/>
                    <a:pt x="2463567" y="4917171"/>
                  </a:cubicBezTo>
                  <a:cubicBezTo>
                    <a:pt x="2132677" y="4917171"/>
                    <a:pt x="1811739" y="4852213"/>
                    <a:pt x="1509598" y="4724508"/>
                  </a:cubicBezTo>
                  <a:cubicBezTo>
                    <a:pt x="1217685" y="4600950"/>
                    <a:pt x="955627" y="4424044"/>
                    <a:pt x="730335" y="4199041"/>
                  </a:cubicBezTo>
                  <a:cubicBezTo>
                    <a:pt x="505318" y="3973762"/>
                    <a:pt x="328402" y="3711443"/>
                    <a:pt x="205113" y="3419547"/>
                  </a:cubicBezTo>
                  <a:cubicBezTo>
                    <a:pt x="77401" y="3117147"/>
                    <a:pt x="12439" y="2795951"/>
                    <a:pt x="12439" y="2465081"/>
                  </a:cubicBezTo>
                  <a:cubicBezTo>
                    <a:pt x="12439" y="2134211"/>
                    <a:pt x="77124" y="1812738"/>
                    <a:pt x="205113" y="1510615"/>
                  </a:cubicBezTo>
                  <a:cubicBezTo>
                    <a:pt x="328678" y="1218720"/>
                    <a:pt x="505318" y="956401"/>
                    <a:pt x="730335" y="731121"/>
                  </a:cubicBezTo>
                  <a:cubicBezTo>
                    <a:pt x="955351" y="505842"/>
                    <a:pt x="1217685" y="328935"/>
                    <a:pt x="1509598" y="205654"/>
                  </a:cubicBezTo>
                  <a:cubicBezTo>
                    <a:pt x="1811739" y="77673"/>
                    <a:pt x="2132677" y="12992"/>
                    <a:pt x="2463567" y="12992"/>
                  </a:cubicBezTo>
                  <a:cubicBezTo>
                    <a:pt x="2794456" y="12992"/>
                    <a:pt x="3115395" y="77949"/>
                    <a:pt x="3417536" y="205654"/>
                  </a:cubicBezTo>
                  <a:cubicBezTo>
                    <a:pt x="3709448" y="329212"/>
                    <a:pt x="3971506" y="506118"/>
                    <a:pt x="4196799" y="731121"/>
                  </a:cubicBezTo>
                  <a:cubicBezTo>
                    <a:pt x="4421815" y="956401"/>
                    <a:pt x="4598732" y="1218720"/>
                    <a:pt x="4722021" y="1510615"/>
                  </a:cubicBezTo>
                  <a:cubicBezTo>
                    <a:pt x="4849732" y="1813015"/>
                    <a:pt x="4914694" y="2134211"/>
                    <a:pt x="4914694" y="2465081"/>
                  </a:cubicBezTo>
                  <a:cubicBezTo>
                    <a:pt x="4914694" y="2795951"/>
                    <a:pt x="4850009" y="3117424"/>
                    <a:pt x="4722021" y="3419547"/>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19" name="Google Shape;319;p23"/>
            <p:cNvSpPr/>
            <p:nvPr/>
          </p:nvSpPr>
          <p:spPr>
            <a:xfrm>
              <a:off x="3789830" y="1121144"/>
              <a:ext cx="4602049" cy="4599014"/>
            </a:xfrm>
            <a:custGeom>
              <a:rect b="b" l="l" r="r" t="t"/>
              <a:pathLst>
                <a:path extrusionOk="0" h="4599014" w="4602049">
                  <a:moveTo>
                    <a:pt x="3928107" y="673627"/>
                  </a:moveTo>
                  <a:cubicBezTo>
                    <a:pt x="3716912" y="462445"/>
                    <a:pt x="3470887" y="296595"/>
                    <a:pt x="3196666" y="180776"/>
                  </a:cubicBezTo>
                  <a:cubicBezTo>
                    <a:pt x="2913046" y="60812"/>
                    <a:pt x="2611735" y="0"/>
                    <a:pt x="2301024" y="0"/>
                  </a:cubicBezTo>
                  <a:cubicBezTo>
                    <a:pt x="1990314" y="0"/>
                    <a:pt x="1689003" y="60812"/>
                    <a:pt x="1405383" y="180776"/>
                  </a:cubicBezTo>
                  <a:cubicBezTo>
                    <a:pt x="1131439" y="296595"/>
                    <a:pt x="885414" y="462445"/>
                    <a:pt x="673943" y="673627"/>
                  </a:cubicBezTo>
                  <a:cubicBezTo>
                    <a:pt x="462748" y="884809"/>
                    <a:pt x="296889" y="1130543"/>
                    <a:pt x="180787" y="1404472"/>
                  </a:cubicBezTo>
                  <a:cubicBezTo>
                    <a:pt x="60815" y="1687798"/>
                    <a:pt x="0" y="1989092"/>
                    <a:pt x="0" y="2299508"/>
                  </a:cubicBezTo>
                  <a:cubicBezTo>
                    <a:pt x="0" y="2609923"/>
                    <a:pt x="60815" y="2910941"/>
                    <a:pt x="180787" y="3194544"/>
                  </a:cubicBezTo>
                  <a:cubicBezTo>
                    <a:pt x="296612" y="3468196"/>
                    <a:pt x="462472" y="3714207"/>
                    <a:pt x="673943" y="3925389"/>
                  </a:cubicBezTo>
                  <a:cubicBezTo>
                    <a:pt x="885137" y="4136571"/>
                    <a:pt x="1131162" y="4302421"/>
                    <a:pt x="1405383" y="4418239"/>
                  </a:cubicBezTo>
                  <a:cubicBezTo>
                    <a:pt x="1689003" y="4538204"/>
                    <a:pt x="1990314" y="4599015"/>
                    <a:pt x="2301024" y="4599015"/>
                  </a:cubicBezTo>
                  <a:cubicBezTo>
                    <a:pt x="2611735" y="4599015"/>
                    <a:pt x="2913046" y="4538204"/>
                    <a:pt x="3196666" y="4418239"/>
                  </a:cubicBezTo>
                  <a:cubicBezTo>
                    <a:pt x="3470611" y="4302421"/>
                    <a:pt x="3716636" y="4136571"/>
                    <a:pt x="3928107" y="3925389"/>
                  </a:cubicBezTo>
                  <a:cubicBezTo>
                    <a:pt x="4139301" y="3714207"/>
                    <a:pt x="4305160" y="3468473"/>
                    <a:pt x="4421262" y="3194544"/>
                  </a:cubicBezTo>
                  <a:cubicBezTo>
                    <a:pt x="4541234" y="2911217"/>
                    <a:pt x="4602049" y="2609923"/>
                    <a:pt x="4602049" y="2299508"/>
                  </a:cubicBezTo>
                  <a:cubicBezTo>
                    <a:pt x="4602049" y="1989092"/>
                    <a:pt x="4541234" y="1688075"/>
                    <a:pt x="4421262" y="1404472"/>
                  </a:cubicBezTo>
                  <a:cubicBezTo>
                    <a:pt x="4305437" y="1130819"/>
                    <a:pt x="4139577" y="884809"/>
                    <a:pt x="3928107" y="673627"/>
                  </a:cubicBezTo>
                  <a:close/>
                  <a:moveTo>
                    <a:pt x="4409652" y="3189568"/>
                  </a:moveTo>
                  <a:cubicBezTo>
                    <a:pt x="4294380" y="3461838"/>
                    <a:pt x="4129350" y="3706467"/>
                    <a:pt x="3919261" y="3916267"/>
                  </a:cubicBezTo>
                  <a:cubicBezTo>
                    <a:pt x="3709172" y="4126343"/>
                    <a:pt x="3464529" y="4291088"/>
                    <a:pt x="3191967" y="4406353"/>
                  </a:cubicBezTo>
                  <a:cubicBezTo>
                    <a:pt x="2910005" y="4525489"/>
                    <a:pt x="2610353" y="4586024"/>
                    <a:pt x="2301301" y="4586024"/>
                  </a:cubicBezTo>
                  <a:cubicBezTo>
                    <a:pt x="1992249" y="4586024"/>
                    <a:pt x="1692873" y="4525489"/>
                    <a:pt x="1410635" y="4406353"/>
                  </a:cubicBezTo>
                  <a:cubicBezTo>
                    <a:pt x="1138073" y="4291088"/>
                    <a:pt x="893430" y="4126343"/>
                    <a:pt x="683341" y="3916267"/>
                  </a:cubicBezTo>
                  <a:cubicBezTo>
                    <a:pt x="473252" y="3706191"/>
                    <a:pt x="308222" y="3461838"/>
                    <a:pt x="192950" y="3189568"/>
                  </a:cubicBezTo>
                  <a:cubicBezTo>
                    <a:pt x="73531" y="2907624"/>
                    <a:pt x="13269" y="2608265"/>
                    <a:pt x="13269" y="2299508"/>
                  </a:cubicBezTo>
                  <a:cubicBezTo>
                    <a:pt x="13269" y="1990751"/>
                    <a:pt x="73807" y="1691392"/>
                    <a:pt x="192950" y="1409447"/>
                  </a:cubicBezTo>
                  <a:cubicBezTo>
                    <a:pt x="308222" y="1137177"/>
                    <a:pt x="473252" y="892548"/>
                    <a:pt x="683341" y="682748"/>
                  </a:cubicBezTo>
                  <a:cubicBezTo>
                    <a:pt x="893430" y="472672"/>
                    <a:pt x="1138073" y="307928"/>
                    <a:pt x="1410635" y="192662"/>
                  </a:cubicBezTo>
                  <a:cubicBezTo>
                    <a:pt x="1692597" y="73527"/>
                    <a:pt x="1992249" y="12992"/>
                    <a:pt x="2301301" y="12992"/>
                  </a:cubicBezTo>
                  <a:cubicBezTo>
                    <a:pt x="2610353" y="12992"/>
                    <a:pt x="2909729" y="73527"/>
                    <a:pt x="3191967" y="192662"/>
                  </a:cubicBezTo>
                  <a:cubicBezTo>
                    <a:pt x="3464529" y="307928"/>
                    <a:pt x="3709172" y="472672"/>
                    <a:pt x="3919261" y="682748"/>
                  </a:cubicBezTo>
                  <a:cubicBezTo>
                    <a:pt x="4129350" y="892825"/>
                    <a:pt x="4294380" y="1137177"/>
                    <a:pt x="4409652" y="1409447"/>
                  </a:cubicBezTo>
                  <a:cubicBezTo>
                    <a:pt x="4529071" y="1691392"/>
                    <a:pt x="4589333" y="1990751"/>
                    <a:pt x="4589333" y="2299508"/>
                  </a:cubicBezTo>
                  <a:cubicBezTo>
                    <a:pt x="4589333" y="2608265"/>
                    <a:pt x="4528795" y="2907624"/>
                    <a:pt x="4409652" y="3189568"/>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0" name="Google Shape;320;p23"/>
            <p:cNvSpPr/>
            <p:nvPr/>
          </p:nvSpPr>
          <p:spPr>
            <a:xfrm>
              <a:off x="3452306" y="-552"/>
              <a:ext cx="8767569" cy="6862865"/>
            </a:xfrm>
            <a:custGeom>
              <a:rect b="b" l="l" r="r" t="t"/>
              <a:pathLst>
                <a:path extrusionOk="0" h="6862865" w="8767569">
                  <a:moveTo>
                    <a:pt x="6804940" y="6548580"/>
                  </a:moveTo>
                  <a:cubicBezTo>
                    <a:pt x="6858015" y="6478094"/>
                    <a:pt x="6909431" y="6406225"/>
                    <a:pt x="6958636" y="6332975"/>
                  </a:cubicBezTo>
                  <a:cubicBezTo>
                    <a:pt x="7146887" y="6054624"/>
                    <a:pt x="7308324" y="5756924"/>
                    <a:pt x="7439076" y="5448443"/>
                  </a:cubicBezTo>
                  <a:cubicBezTo>
                    <a:pt x="7572041" y="5134157"/>
                    <a:pt x="7674321" y="4805222"/>
                    <a:pt x="7742599" y="4470758"/>
                  </a:cubicBezTo>
                  <a:cubicBezTo>
                    <a:pt x="7810325" y="4140164"/>
                    <a:pt x="7845709" y="3800448"/>
                    <a:pt x="7848196" y="3459904"/>
                  </a:cubicBezTo>
                  <a:cubicBezTo>
                    <a:pt x="7853172" y="3802107"/>
                    <a:pt x="7922556" y="4134359"/>
                    <a:pt x="8055244" y="4447539"/>
                  </a:cubicBezTo>
                  <a:cubicBezTo>
                    <a:pt x="8188208" y="4761548"/>
                    <a:pt x="8378118" y="5043493"/>
                    <a:pt x="8620548" y="5285910"/>
                  </a:cubicBezTo>
                  <a:cubicBezTo>
                    <a:pt x="8658972" y="5324332"/>
                    <a:pt x="8698226" y="5361096"/>
                    <a:pt x="8738309" y="5396753"/>
                  </a:cubicBezTo>
                  <a:lnTo>
                    <a:pt x="8738309" y="5362754"/>
                  </a:lnTo>
                  <a:cubicBezTo>
                    <a:pt x="8704308" y="5332072"/>
                    <a:pt x="8670860" y="5300560"/>
                    <a:pt x="8638240" y="5267943"/>
                  </a:cubicBezTo>
                  <a:cubicBezTo>
                    <a:pt x="8398297" y="5028014"/>
                    <a:pt x="8210046" y="4748833"/>
                    <a:pt x="8078464" y="4437588"/>
                  </a:cubicBezTo>
                  <a:cubicBezTo>
                    <a:pt x="7942183" y="4115563"/>
                    <a:pt x="7873075" y="3773636"/>
                    <a:pt x="7873075" y="3420929"/>
                  </a:cubicBezTo>
                  <a:cubicBezTo>
                    <a:pt x="7873075" y="3068222"/>
                    <a:pt x="7942183" y="2726295"/>
                    <a:pt x="8078464" y="2404269"/>
                  </a:cubicBezTo>
                  <a:cubicBezTo>
                    <a:pt x="8210046" y="2093301"/>
                    <a:pt x="8398297" y="1813844"/>
                    <a:pt x="8638240" y="1573915"/>
                  </a:cubicBezTo>
                  <a:cubicBezTo>
                    <a:pt x="8878184" y="1333985"/>
                    <a:pt x="8704032" y="1509786"/>
                    <a:pt x="8738309" y="1479104"/>
                  </a:cubicBezTo>
                  <a:lnTo>
                    <a:pt x="8738309" y="1445105"/>
                  </a:lnTo>
                  <a:cubicBezTo>
                    <a:pt x="8697950" y="1480762"/>
                    <a:pt x="8658697" y="1517802"/>
                    <a:pt x="8620548" y="1555948"/>
                  </a:cubicBezTo>
                  <a:cubicBezTo>
                    <a:pt x="8378393" y="1798088"/>
                    <a:pt x="8188208" y="2080310"/>
                    <a:pt x="8055244" y="2394319"/>
                  </a:cubicBezTo>
                  <a:cubicBezTo>
                    <a:pt x="7922833" y="2707775"/>
                    <a:pt x="7853172" y="3039751"/>
                    <a:pt x="7848196" y="3381954"/>
                  </a:cubicBezTo>
                  <a:cubicBezTo>
                    <a:pt x="7845709" y="3041686"/>
                    <a:pt x="7810049" y="2701694"/>
                    <a:pt x="7742599" y="2371100"/>
                  </a:cubicBezTo>
                  <a:cubicBezTo>
                    <a:pt x="7674044" y="2036636"/>
                    <a:pt x="7572041" y="1707700"/>
                    <a:pt x="7439076" y="1393415"/>
                  </a:cubicBezTo>
                  <a:cubicBezTo>
                    <a:pt x="7308600" y="1084934"/>
                    <a:pt x="7146887" y="787234"/>
                    <a:pt x="6958636" y="508883"/>
                  </a:cubicBezTo>
                  <a:cubicBezTo>
                    <a:pt x="6909155" y="435909"/>
                    <a:pt x="6858015" y="364040"/>
                    <a:pt x="6804940" y="293278"/>
                  </a:cubicBezTo>
                  <a:cubicBezTo>
                    <a:pt x="6889528" y="193768"/>
                    <a:pt x="6977987" y="97851"/>
                    <a:pt x="7070316" y="5528"/>
                  </a:cubicBezTo>
                  <a:cubicBezTo>
                    <a:pt x="7072250" y="3593"/>
                    <a:pt x="7074185" y="1658"/>
                    <a:pt x="7076120" y="0"/>
                  </a:cubicBezTo>
                  <a:lnTo>
                    <a:pt x="7058152" y="0"/>
                  </a:lnTo>
                  <a:cubicBezTo>
                    <a:pt x="6967482" y="90665"/>
                    <a:pt x="6880683" y="185199"/>
                    <a:pt x="6797200" y="283050"/>
                  </a:cubicBezTo>
                  <a:cubicBezTo>
                    <a:pt x="6762646" y="237442"/>
                    <a:pt x="6727539" y="192662"/>
                    <a:pt x="6691603" y="148159"/>
                  </a:cubicBezTo>
                  <a:cubicBezTo>
                    <a:pt x="6735003" y="97851"/>
                    <a:pt x="6779232" y="48649"/>
                    <a:pt x="6824567" y="0"/>
                  </a:cubicBezTo>
                  <a:lnTo>
                    <a:pt x="6807151" y="0"/>
                  </a:lnTo>
                  <a:cubicBezTo>
                    <a:pt x="6765134" y="45332"/>
                    <a:pt x="6723945" y="91217"/>
                    <a:pt x="6683586" y="137932"/>
                  </a:cubicBezTo>
                  <a:cubicBezTo>
                    <a:pt x="6649585" y="96193"/>
                    <a:pt x="6615031" y="54730"/>
                    <a:pt x="6579648" y="14097"/>
                  </a:cubicBezTo>
                  <a:cubicBezTo>
                    <a:pt x="6583794" y="9398"/>
                    <a:pt x="6587941" y="4699"/>
                    <a:pt x="6592087" y="0"/>
                  </a:cubicBezTo>
                  <a:lnTo>
                    <a:pt x="6533760" y="0"/>
                  </a:lnTo>
                  <a:cubicBezTo>
                    <a:pt x="6537906" y="4699"/>
                    <a:pt x="6542053" y="9398"/>
                    <a:pt x="6546199" y="14097"/>
                  </a:cubicBezTo>
                  <a:cubicBezTo>
                    <a:pt x="6511092" y="54730"/>
                    <a:pt x="6476262" y="96193"/>
                    <a:pt x="6442537" y="137932"/>
                  </a:cubicBezTo>
                  <a:cubicBezTo>
                    <a:pt x="6402178" y="91217"/>
                    <a:pt x="6360989" y="45332"/>
                    <a:pt x="6318972" y="0"/>
                  </a:cubicBezTo>
                  <a:lnTo>
                    <a:pt x="6301556" y="0"/>
                  </a:lnTo>
                  <a:cubicBezTo>
                    <a:pt x="6346615" y="48373"/>
                    <a:pt x="6391120" y="97575"/>
                    <a:pt x="6434244" y="147883"/>
                  </a:cubicBezTo>
                  <a:cubicBezTo>
                    <a:pt x="6398308" y="192386"/>
                    <a:pt x="6362924" y="237442"/>
                    <a:pt x="6328647" y="283050"/>
                  </a:cubicBezTo>
                  <a:cubicBezTo>
                    <a:pt x="6244888" y="185752"/>
                    <a:pt x="6157811" y="91217"/>
                    <a:pt x="6067141" y="553"/>
                  </a:cubicBezTo>
                  <a:lnTo>
                    <a:pt x="6049173" y="553"/>
                  </a:lnTo>
                  <a:cubicBezTo>
                    <a:pt x="6051108" y="2488"/>
                    <a:pt x="6053044" y="4423"/>
                    <a:pt x="6054979" y="6081"/>
                  </a:cubicBezTo>
                  <a:cubicBezTo>
                    <a:pt x="6147307" y="98128"/>
                    <a:pt x="6235765" y="194321"/>
                    <a:pt x="6320354" y="293831"/>
                  </a:cubicBezTo>
                  <a:cubicBezTo>
                    <a:pt x="6267279" y="364317"/>
                    <a:pt x="6215862" y="436185"/>
                    <a:pt x="6166657" y="509435"/>
                  </a:cubicBezTo>
                  <a:cubicBezTo>
                    <a:pt x="5978683" y="787787"/>
                    <a:pt x="5816970" y="1085487"/>
                    <a:pt x="5686494" y="1393968"/>
                  </a:cubicBezTo>
                  <a:cubicBezTo>
                    <a:pt x="5553530" y="1708253"/>
                    <a:pt x="5451526" y="2037189"/>
                    <a:pt x="5382971" y="2371652"/>
                  </a:cubicBezTo>
                  <a:cubicBezTo>
                    <a:pt x="5315245" y="2702246"/>
                    <a:pt x="5279861" y="3041962"/>
                    <a:pt x="5277374" y="3382507"/>
                  </a:cubicBezTo>
                  <a:cubicBezTo>
                    <a:pt x="5272398" y="3040303"/>
                    <a:pt x="5203014" y="2708051"/>
                    <a:pt x="5070326" y="2394595"/>
                  </a:cubicBezTo>
                  <a:cubicBezTo>
                    <a:pt x="4937362" y="2080586"/>
                    <a:pt x="4747176" y="1798641"/>
                    <a:pt x="4504745" y="1556224"/>
                  </a:cubicBezTo>
                  <a:cubicBezTo>
                    <a:pt x="4262314" y="1314083"/>
                    <a:pt x="3980076" y="1123909"/>
                    <a:pt x="3666049" y="990953"/>
                  </a:cubicBezTo>
                  <a:cubicBezTo>
                    <a:pt x="3340687" y="853297"/>
                    <a:pt x="2995146" y="783640"/>
                    <a:pt x="2638825" y="783640"/>
                  </a:cubicBezTo>
                  <a:cubicBezTo>
                    <a:pt x="2282504" y="783640"/>
                    <a:pt x="1936963" y="853297"/>
                    <a:pt x="1611602" y="990953"/>
                  </a:cubicBezTo>
                  <a:cubicBezTo>
                    <a:pt x="1297298" y="1123909"/>
                    <a:pt x="1015060" y="1313807"/>
                    <a:pt x="772905" y="1556224"/>
                  </a:cubicBezTo>
                  <a:cubicBezTo>
                    <a:pt x="530474" y="1798365"/>
                    <a:pt x="340288" y="2080586"/>
                    <a:pt x="207324" y="2394595"/>
                  </a:cubicBezTo>
                  <a:cubicBezTo>
                    <a:pt x="69661" y="2719661"/>
                    <a:pt x="0" y="3065181"/>
                    <a:pt x="0" y="3421205"/>
                  </a:cubicBezTo>
                  <a:cubicBezTo>
                    <a:pt x="0" y="3777230"/>
                    <a:pt x="69661" y="4122473"/>
                    <a:pt x="207324" y="4447816"/>
                  </a:cubicBezTo>
                  <a:cubicBezTo>
                    <a:pt x="340288" y="4761825"/>
                    <a:pt x="530474" y="5043769"/>
                    <a:pt x="772905" y="5286186"/>
                  </a:cubicBezTo>
                  <a:cubicBezTo>
                    <a:pt x="1015337" y="5528604"/>
                    <a:pt x="1297574" y="5718502"/>
                    <a:pt x="1611602" y="5851458"/>
                  </a:cubicBezTo>
                  <a:cubicBezTo>
                    <a:pt x="1936963" y="5989113"/>
                    <a:pt x="2282504" y="6058770"/>
                    <a:pt x="2638825" y="6058770"/>
                  </a:cubicBezTo>
                  <a:cubicBezTo>
                    <a:pt x="2995146" y="6058770"/>
                    <a:pt x="3340687" y="5989113"/>
                    <a:pt x="3666049" y="5851458"/>
                  </a:cubicBezTo>
                  <a:cubicBezTo>
                    <a:pt x="3980352" y="5718502"/>
                    <a:pt x="4262590" y="5528604"/>
                    <a:pt x="4504745" y="5286186"/>
                  </a:cubicBezTo>
                  <a:cubicBezTo>
                    <a:pt x="4746900" y="5043769"/>
                    <a:pt x="4937362" y="4761825"/>
                    <a:pt x="5070326" y="4447816"/>
                  </a:cubicBezTo>
                  <a:cubicBezTo>
                    <a:pt x="5203014" y="4134359"/>
                    <a:pt x="5272398" y="3802384"/>
                    <a:pt x="5277374" y="3460180"/>
                  </a:cubicBezTo>
                  <a:cubicBezTo>
                    <a:pt x="5279861" y="3800448"/>
                    <a:pt x="5315522" y="4140441"/>
                    <a:pt x="5382971" y="4471035"/>
                  </a:cubicBezTo>
                  <a:cubicBezTo>
                    <a:pt x="5451526" y="4805499"/>
                    <a:pt x="5553530" y="5134434"/>
                    <a:pt x="5686494" y="5448719"/>
                  </a:cubicBezTo>
                  <a:cubicBezTo>
                    <a:pt x="5816970" y="5757200"/>
                    <a:pt x="5978683" y="6054901"/>
                    <a:pt x="6166657" y="6333252"/>
                  </a:cubicBezTo>
                  <a:cubicBezTo>
                    <a:pt x="6216139" y="6406225"/>
                    <a:pt x="6267279" y="6478094"/>
                    <a:pt x="6320354" y="6548856"/>
                  </a:cubicBezTo>
                  <a:cubicBezTo>
                    <a:pt x="6235765" y="6648366"/>
                    <a:pt x="6147307" y="6744283"/>
                    <a:pt x="6054979" y="6836606"/>
                  </a:cubicBezTo>
                  <a:cubicBezTo>
                    <a:pt x="6046133" y="6845451"/>
                    <a:pt x="6037287" y="6854297"/>
                    <a:pt x="6028165" y="6862866"/>
                  </a:cubicBezTo>
                  <a:lnTo>
                    <a:pt x="6046133" y="6862866"/>
                  </a:lnTo>
                  <a:cubicBezTo>
                    <a:pt x="6051938" y="6857061"/>
                    <a:pt x="6058019" y="6851256"/>
                    <a:pt x="6063824" y="6845451"/>
                  </a:cubicBezTo>
                  <a:cubicBezTo>
                    <a:pt x="6155600" y="6753681"/>
                    <a:pt x="6243782" y="6658041"/>
                    <a:pt x="6328094" y="6559084"/>
                  </a:cubicBezTo>
                  <a:cubicBezTo>
                    <a:pt x="6362648" y="6604692"/>
                    <a:pt x="6397755" y="6649748"/>
                    <a:pt x="6433691" y="6694252"/>
                  </a:cubicBezTo>
                  <a:cubicBezTo>
                    <a:pt x="6384209" y="6751470"/>
                    <a:pt x="6333346" y="6807858"/>
                    <a:pt x="6281653" y="6862866"/>
                  </a:cubicBezTo>
                  <a:lnTo>
                    <a:pt x="6299069" y="6862866"/>
                  </a:lnTo>
                  <a:cubicBezTo>
                    <a:pt x="6347720" y="6810899"/>
                    <a:pt x="6395543" y="6758103"/>
                    <a:pt x="6441984" y="6704202"/>
                  </a:cubicBezTo>
                  <a:cubicBezTo>
                    <a:pt x="6475986" y="6745941"/>
                    <a:pt x="6510540" y="6787127"/>
                    <a:pt x="6545646" y="6828037"/>
                  </a:cubicBezTo>
                  <a:cubicBezTo>
                    <a:pt x="6535419" y="6839646"/>
                    <a:pt x="6525190" y="6851256"/>
                    <a:pt x="6514962" y="6862866"/>
                  </a:cubicBezTo>
                  <a:lnTo>
                    <a:pt x="6548687" y="6862866"/>
                  </a:lnTo>
                  <a:cubicBezTo>
                    <a:pt x="6553387" y="6857613"/>
                    <a:pt x="6557809" y="6852638"/>
                    <a:pt x="6562508" y="6847386"/>
                  </a:cubicBezTo>
                  <a:cubicBezTo>
                    <a:pt x="6566932" y="6852638"/>
                    <a:pt x="6571631" y="6857613"/>
                    <a:pt x="6576330" y="6862866"/>
                  </a:cubicBezTo>
                  <a:lnTo>
                    <a:pt x="6610055" y="6862866"/>
                  </a:lnTo>
                  <a:cubicBezTo>
                    <a:pt x="6599827" y="6851256"/>
                    <a:pt x="6589599" y="6839646"/>
                    <a:pt x="6579371" y="6828037"/>
                  </a:cubicBezTo>
                  <a:cubicBezTo>
                    <a:pt x="6614755" y="6787127"/>
                    <a:pt x="6649309" y="6745941"/>
                    <a:pt x="6683310" y="6704202"/>
                  </a:cubicBezTo>
                  <a:cubicBezTo>
                    <a:pt x="6729750" y="6758103"/>
                    <a:pt x="6777573" y="6811175"/>
                    <a:pt x="6826501" y="6862866"/>
                  </a:cubicBezTo>
                  <a:lnTo>
                    <a:pt x="6843917" y="6862866"/>
                  </a:lnTo>
                  <a:cubicBezTo>
                    <a:pt x="6791947" y="6807858"/>
                    <a:pt x="6741084" y="6751470"/>
                    <a:pt x="6691603" y="6693975"/>
                  </a:cubicBezTo>
                  <a:cubicBezTo>
                    <a:pt x="6727539" y="6649472"/>
                    <a:pt x="6762646" y="6604692"/>
                    <a:pt x="6797200" y="6559084"/>
                  </a:cubicBezTo>
                  <a:cubicBezTo>
                    <a:pt x="6881512" y="6658041"/>
                    <a:pt x="6969694" y="6753681"/>
                    <a:pt x="7061193" y="6845451"/>
                  </a:cubicBezTo>
                  <a:cubicBezTo>
                    <a:pt x="7066998" y="6851256"/>
                    <a:pt x="7073080" y="6857061"/>
                    <a:pt x="7078885" y="6862866"/>
                  </a:cubicBezTo>
                  <a:lnTo>
                    <a:pt x="7096853" y="6862866"/>
                  </a:lnTo>
                  <a:cubicBezTo>
                    <a:pt x="7088007" y="6854020"/>
                    <a:pt x="7078885" y="6845451"/>
                    <a:pt x="7070039" y="6836606"/>
                  </a:cubicBezTo>
                  <a:cubicBezTo>
                    <a:pt x="6977987" y="6744559"/>
                    <a:pt x="6889252" y="6648366"/>
                    <a:pt x="6804664" y="6548856"/>
                  </a:cubicBezTo>
                  <a:close/>
                  <a:moveTo>
                    <a:pt x="5046829" y="4437865"/>
                  </a:moveTo>
                  <a:cubicBezTo>
                    <a:pt x="4915247" y="4748833"/>
                    <a:pt x="4726720" y="5028290"/>
                    <a:pt x="4486777" y="5268219"/>
                  </a:cubicBezTo>
                  <a:cubicBezTo>
                    <a:pt x="4246833" y="5508149"/>
                    <a:pt x="3967360" y="5696389"/>
                    <a:pt x="3656097" y="5827962"/>
                  </a:cubicBezTo>
                  <a:cubicBezTo>
                    <a:pt x="3333776" y="5964236"/>
                    <a:pt x="2991553" y="6033340"/>
                    <a:pt x="2638825" y="6033340"/>
                  </a:cubicBezTo>
                  <a:cubicBezTo>
                    <a:pt x="2286097" y="6033340"/>
                    <a:pt x="1943874" y="5964236"/>
                    <a:pt x="1621553" y="5827962"/>
                  </a:cubicBezTo>
                  <a:cubicBezTo>
                    <a:pt x="1310290" y="5696389"/>
                    <a:pt x="1030817" y="5508149"/>
                    <a:pt x="790873" y="5268219"/>
                  </a:cubicBezTo>
                  <a:cubicBezTo>
                    <a:pt x="550930" y="5028290"/>
                    <a:pt x="362403" y="4749110"/>
                    <a:pt x="230821" y="4437865"/>
                  </a:cubicBezTo>
                  <a:cubicBezTo>
                    <a:pt x="94540" y="4115840"/>
                    <a:pt x="25432" y="3773913"/>
                    <a:pt x="25432" y="3421205"/>
                  </a:cubicBezTo>
                  <a:cubicBezTo>
                    <a:pt x="25432" y="3068498"/>
                    <a:pt x="94540" y="2726571"/>
                    <a:pt x="230821" y="2404546"/>
                  </a:cubicBezTo>
                  <a:cubicBezTo>
                    <a:pt x="362403" y="2093578"/>
                    <a:pt x="550930" y="1814121"/>
                    <a:pt x="790873" y="1574191"/>
                  </a:cubicBezTo>
                  <a:cubicBezTo>
                    <a:pt x="1030817" y="1334262"/>
                    <a:pt x="1310290" y="1146022"/>
                    <a:pt x="1621553" y="1014448"/>
                  </a:cubicBezTo>
                  <a:cubicBezTo>
                    <a:pt x="1943874" y="878175"/>
                    <a:pt x="2286097" y="809071"/>
                    <a:pt x="2638825" y="809071"/>
                  </a:cubicBezTo>
                  <a:cubicBezTo>
                    <a:pt x="2991553" y="809071"/>
                    <a:pt x="3333776" y="878175"/>
                    <a:pt x="3656097" y="1014448"/>
                  </a:cubicBezTo>
                  <a:cubicBezTo>
                    <a:pt x="3967360" y="1146022"/>
                    <a:pt x="4246833" y="1334262"/>
                    <a:pt x="4486777" y="1574191"/>
                  </a:cubicBezTo>
                  <a:cubicBezTo>
                    <a:pt x="4726720" y="1814121"/>
                    <a:pt x="4915247" y="2093301"/>
                    <a:pt x="5046829" y="2404546"/>
                  </a:cubicBezTo>
                  <a:cubicBezTo>
                    <a:pt x="5183110" y="2726571"/>
                    <a:pt x="5252218" y="3068498"/>
                    <a:pt x="5252218" y="3421205"/>
                  </a:cubicBezTo>
                  <a:cubicBezTo>
                    <a:pt x="5252218" y="3773913"/>
                    <a:pt x="5183110" y="4115840"/>
                    <a:pt x="5046829" y="4437865"/>
                  </a:cubicBezTo>
                  <a:close/>
                  <a:moveTo>
                    <a:pt x="6780337" y="303229"/>
                  </a:moveTo>
                  <a:cubicBezTo>
                    <a:pt x="6744954" y="345244"/>
                    <a:pt x="6710400" y="387812"/>
                    <a:pt x="6676399" y="430933"/>
                  </a:cubicBezTo>
                  <a:cubicBezTo>
                    <a:pt x="6642121" y="384772"/>
                    <a:pt x="6607014" y="338886"/>
                    <a:pt x="6571078" y="293831"/>
                  </a:cubicBezTo>
                  <a:cubicBezTo>
                    <a:pt x="6605079" y="251262"/>
                    <a:pt x="6639633" y="209524"/>
                    <a:pt x="6675017" y="168061"/>
                  </a:cubicBezTo>
                  <a:cubicBezTo>
                    <a:pt x="6710953" y="212564"/>
                    <a:pt x="6746060" y="257620"/>
                    <a:pt x="6780614" y="303229"/>
                  </a:cubicBezTo>
                  <a:close/>
                  <a:moveTo>
                    <a:pt x="6562785" y="581580"/>
                  </a:moveTo>
                  <a:cubicBezTo>
                    <a:pt x="6528508" y="534313"/>
                    <a:pt x="6493400" y="487598"/>
                    <a:pt x="6457464" y="441713"/>
                  </a:cubicBezTo>
                  <a:cubicBezTo>
                    <a:pt x="6491742" y="395275"/>
                    <a:pt x="6527126" y="349390"/>
                    <a:pt x="6563062" y="304334"/>
                  </a:cubicBezTo>
                  <a:cubicBezTo>
                    <a:pt x="6598998" y="349390"/>
                    <a:pt x="6634105" y="395275"/>
                    <a:pt x="6668382" y="441713"/>
                  </a:cubicBezTo>
                  <a:cubicBezTo>
                    <a:pt x="6632446" y="487875"/>
                    <a:pt x="6597062" y="534589"/>
                    <a:pt x="6562785" y="581856"/>
                  </a:cubicBezTo>
                  <a:close/>
                  <a:moveTo>
                    <a:pt x="6562785" y="603141"/>
                  </a:moveTo>
                  <a:cubicBezTo>
                    <a:pt x="6590705" y="642115"/>
                    <a:pt x="6618348" y="681366"/>
                    <a:pt x="6645162" y="720894"/>
                  </a:cubicBezTo>
                  <a:cubicBezTo>
                    <a:pt x="6819591" y="979067"/>
                    <a:pt x="6969418" y="1255207"/>
                    <a:pt x="7090495" y="1541298"/>
                  </a:cubicBezTo>
                  <a:cubicBezTo>
                    <a:pt x="7213784" y="1832640"/>
                    <a:pt x="7308600" y="2137804"/>
                    <a:pt x="7371903" y="2447943"/>
                  </a:cubicBezTo>
                  <a:cubicBezTo>
                    <a:pt x="7437141" y="2766099"/>
                    <a:pt x="7470037" y="3093652"/>
                    <a:pt x="7470037" y="3421205"/>
                  </a:cubicBezTo>
                  <a:cubicBezTo>
                    <a:pt x="7470037" y="3748759"/>
                    <a:pt x="7437141" y="4076312"/>
                    <a:pt x="7371903" y="4394467"/>
                  </a:cubicBezTo>
                  <a:cubicBezTo>
                    <a:pt x="7308324" y="4704607"/>
                    <a:pt x="7213784" y="5009494"/>
                    <a:pt x="7090495" y="5301113"/>
                  </a:cubicBezTo>
                  <a:cubicBezTo>
                    <a:pt x="6969418" y="5587204"/>
                    <a:pt x="6819591" y="5863344"/>
                    <a:pt x="6645162" y="6121516"/>
                  </a:cubicBezTo>
                  <a:cubicBezTo>
                    <a:pt x="6618348" y="6161044"/>
                    <a:pt x="6590981" y="6200295"/>
                    <a:pt x="6562785" y="6239270"/>
                  </a:cubicBezTo>
                  <a:cubicBezTo>
                    <a:pt x="6534865" y="6200295"/>
                    <a:pt x="6507222" y="6161044"/>
                    <a:pt x="6480408" y="6121516"/>
                  </a:cubicBezTo>
                  <a:cubicBezTo>
                    <a:pt x="6305980" y="5863344"/>
                    <a:pt x="6156153" y="5587204"/>
                    <a:pt x="6035076" y="5301113"/>
                  </a:cubicBezTo>
                  <a:cubicBezTo>
                    <a:pt x="5911786" y="5009770"/>
                    <a:pt x="5816970" y="4704607"/>
                    <a:pt x="5753667" y="4394467"/>
                  </a:cubicBezTo>
                  <a:cubicBezTo>
                    <a:pt x="5688429" y="4076312"/>
                    <a:pt x="5655534" y="3748759"/>
                    <a:pt x="5655534" y="3421205"/>
                  </a:cubicBezTo>
                  <a:cubicBezTo>
                    <a:pt x="5655534" y="3093652"/>
                    <a:pt x="5688429" y="2766099"/>
                    <a:pt x="5753667" y="2447943"/>
                  </a:cubicBezTo>
                  <a:cubicBezTo>
                    <a:pt x="5817247" y="2137804"/>
                    <a:pt x="5911786" y="1832917"/>
                    <a:pt x="6035076" y="1541298"/>
                  </a:cubicBezTo>
                  <a:cubicBezTo>
                    <a:pt x="6156153" y="1255207"/>
                    <a:pt x="6305980" y="979067"/>
                    <a:pt x="6480408" y="720894"/>
                  </a:cubicBezTo>
                  <a:cubicBezTo>
                    <a:pt x="6507222" y="681366"/>
                    <a:pt x="6534589" y="642115"/>
                    <a:pt x="6562785" y="603141"/>
                  </a:cubicBezTo>
                  <a:close/>
                  <a:moveTo>
                    <a:pt x="6554769" y="592360"/>
                  </a:moveTo>
                  <a:cubicBezTo>
                    <a:pt x="6525743" y="632441"/>
                    <a:pt x="6497547" y="673074"/>
                    <a:pt x="6469903" y="713983"/>
                  </a:cubicBezTo>
                  <a:cubicBezTo>
                    <a:pt x="6294922" y="972986"/>
                    <a:pt x="6144819" y="1249678"/>
                    <a:pt x="6023465" y="1536599"/>
                  </a:cubicBezTo>
                  <a:cubicBezTo>
                    <a:pt x="5899900" y="1828771"/>
                    <a:pt x="5804807" y="2134764"/>
                    <a:pt x="5741228" y="2445456"/>
                  </a:cubicBezTo>
                  <a:cubicBezTo>
                    <a:pt x="5675989" y="2764440"/>
                    <a:pt x="5642817" y="3092823"/>
                    <a:pt x="5642817" y="3421205"/>
                  </a:cubicBezTo>
                  <a:cubicBezTo>
                    <a:pt x="5642817" y="3749588"/>
                    <a:pt x="5675989" y="4077970"/>
                    <a:pt x="5741228" y="4396955"/>
                  </a:cubicBezTo>
                  <a:cubicBezTo>
                    <a:pt x="5804807" y="4707924"/>
                    <a:pt x="5899900" y="5013640"/>
                    <a:pt x="6023465" y="5305812"/>
                  </a:cubicBezTo>
                  <a:cubicBezTo>
                    <a:pt x="6144819" y="5592732"/>
                    <a:pt x="6294922" y="5869425"/>
                    <a:pt x="6469903" y="6128427"/>
                  </a:cubicBezTo>
                  <a:cubicBezTo>
                    <a:pt x="6497547" y="6169337"/>
                    <a:pt x="6526019" y="6209970"/>
                    <a:pt x="6554769" y="6250050"/>
                  </a:cubicBezTo>
                  <a:cubicBezTo>
                    <a:pt x="6520491" y="6297318"/>
                    <a:pt x="6485384" y="6344032"/>
                    <a:pt x="6449448" y="6390194"/>
                  </a:cubicBezTo>
                  <a:cubicBezTo>
                    <a:pt x="6409088" y="6335463"/>
                    <a:pt x="6369835" y="6279627"/>
                    <a:pt x="6331687" y="6223515"/>
                  </a:cubicBezTo>
                  <a:cubicBezTo>
                    <a:pt x="6150624" y="5955667"/>
                    <a:pt x="5995269" y="5669023"/>
                    <a:pt x="5869769" y="5372152"/>
                  </a:cubicBezTo>
                  <a:cubicBezTo>
                    <a:pt x="5741780" y="5069753"/>
                    <a:pt x="5643647" y="4753256"/>
                    <a:pt x="5577856" y="4431231"/>
                  </a:cubicBezTo>
                  <a:cubicBezTo>
                    <a:pt x="5510407" y="4100913"/>
                    <a:pt x="5476129" y="3761197"/>
                    <a:pt x="5476129" y="3421205"/>
                  </a:cubicBezTo>
                  <a:cubicBezTo>
                    <a:pt x="5476129" y="3081213"/>
                    <a:pt x="5510407" y="2741221"/>
                    <a:pt x="5577856" y="2411180"/>
                  </a:cubicBezTo>
                  <a:cubicBezTo>
                    <a:pt x="5643647" y="2089431"/>
                    <a:pt x="5742057" y="1772935"/>
                    <a:pt x="5869769" y="1470259"/>
                  </a:cubicBezTo>
                  <a:cubicBezTo>
                    <a:pt x="5995269" y="1173387"/>
                    <a:pt x="6150901" y="886744"/>
                    <a:pt x="6331687" y="618896"/>
                  </a:cubicBezTo>
                  <a:cubicBezTo>
                    <a:pt x="6369835" y="562507"/>
                    <a:pt x="6409088" y="506948"/>
                    <a:pt x="6449448" y="452217"/>
                  </a:cubicBezTo>
                  <a:cubicBezTo>
                    <a:pt x="6485384" y="498379"/>
                    <a:pt x="6520491" y="545093"/>
                    <a:pt x="6554769" y="592360"/>
                  </a:cubicBezTo>
                  <a:close/>
                  <a:moveTo>
                    <a:pt x="6562785" y="6260831"/>
                  </a:moveTo>
                  <a:cubicBezTo>
                    <a:pt x="6597062" y="6308098"/>
                    <a:pt x="6632170" y="6354812"/>
                    <a:pt x="6668382" y="6400974"/>
                  </a:cubicBezTo>
                  <a:cubicBezTo>
                    <a:pt x="6634105" y="6447412"/>
                    <a:pt x="6598998" y="6493020"/>
                    <a:pt x="6563062" y="6538352"/>
                  </a:cubicBezTo>
                  <a:cubicBezTo>
                    <a:pt x="6527126" y="6493020"/>
                    <a:pt x="6491742" y="6447135"/>
                    <a:pt x="6457464" y="6400974"/>
                  </a:cubicBezTo>
                  <a:cubicBezTo>
                    <a:pt x="6493400" y="6355088"/>
                    <a:pt x="6528508" y="6308374"/>
                    <a:pt x="6562785" y="6261107"/>
                  </a:cubicBezTo>
                  <a:close/>
                  <a:moveTo>
                    <a:pt x="6570525" y="6250050"/>
                  </a:moveTo>
                  <a:cubicBezTo>
                    <a:pt x="6599551" y="6209970"/>
                    <a:pt x="6627747" y="6169337"/>
                    <a:pt x="6655390" y="6128427"/>
                  </a:cubicBezTo>
                  <a:cubicBezTo>
                    <a:pt x="6830372" y="5869425"/>
                    <a:pt x="6980475" y="5592732"/>
                    <a:pt x="7102105" y="5305812"/>
                  </a:cubicBezTo>
                  <a:cubicBezTo>
                    <a:pt x="7225670" y="5013640"/>
                    <a:pt x="7320763" y="4707647"/>
                    <a:pt x="7384342" y="4396955"/>
                  </a:cubicBezTo>
                  <a:cubicBezTo>
                    <a:pt x="7449581" y="4077970"/>
                    <a:pt x="7482753" y="3749588"/>
                    <a:pt x="7482753" y="3421205"/>
                  </a:cubicBezTo>
                  <a:cubicBezTo>
                    <a:pt x="7482753" y="3092823"/>
                    <a:pt x="7449581" y="2764440"/>
                    <a:pt x="7384342" y="2445456"/>
                  </a:cubicBezTo>
                  <a:cubicBezTo>
                    <a:pt x="7320763" y="2134487"/>
                    <a:pt x="7225670" y="1828771"/>
                    <a:pt x="7102105" y="1536599"/>
                  </a:cubicBezTo>
                  <a:cubicBezTo>
                    <a:pt x="6980751" y="1249678"/>
                    <a:pt x="6830372" y="972986"/>
                    <a:pt x="6655390" y="713983"/>
                  </a:cubicBezTo>
                  <a:cubicBezTo>
                    <a:pt x="6627747" y="673074"/>
                    <a:pt x="6599274" y="632441"/>
                    <a:pt x="6570525" y="592360"/>
                  </a:cubicBezTo>
                  <a:cubicBezTo>
                    <a:pt x="6604803" y="545093"/>
                    <a:pt x="6639910" y="498102"/>
                    <a:pt x="6676122" y="451941"/>
                  </a:cubicBezTo>
                  <a:cubicBezTo>
                    <a:pt x="6716482" y="506948"/>
                    <a:pt x="6756011" y="562507"/>
                    <a:pt x="6794159" y="618896"/>
                  </a:cubicBezTo>
                  <a:cubicBezTo>
                    <a:pt x="6975222" y="886744"/>
                    <a:pt x="7130577" y="1173387"/>
                    <a:pt x="7256078" y="1470259"/>
                  </a:cubicBezTo>
                  <a:cubicBezTo>
                    <a:pt x="7384066" y="1772658"/>
                    <a:pt x="7482200" y="2089155"/>
                    <a:pt x="7547990" y="2411180"/>
                  </a:cubicBezTo>
                  <a:cubicBezTo>
                    <a:pt x="7615440" y="2741497"/>
                    <a:pt x="7649718" y="3081213"/>
                    <a:pt x="7649718" y="3421205"/>
                  </a:cubicBezTo>
                  <a:cubicBezTo>
                    <a:pt x="7649718" y="3761197"/>
                    <a:pt x="7615440" y="4101190"/>
                    <a:pt x="7547990" y="4431231"/>
                  </a:cubicBezTo>
                  <a:cubicBezTo>
                    <a:pt x="7482200" y="4752980"/>
                    <a:pt x="7383790" y="5069476"/>
                    <a:pt x="7256078" y="5372152"/>
                  </a:cubicBezTo>
                  <a:cubicBezTo>
                    <a:pt x="7130577" y="5669023"/>
                    <a:pt x="6974946" y="5955667"/>
                    <a:pt x="6794159" y="6223515"/>
                  </a:cubicBezTo>
                  <a:cubicBezTo>
                    <a:pt x="6756011" y="6279903"/>
                    <a:pt x="6716758" y="6335463"/>
                    <a:pt x="6676122" y="6390470"/>
                  </a:cubicBezTo>
                  <a:cubicBezTo>
                    <a:pt x="6640186" y="6344308"/>
                    <a:pt x="6604803" y="6297594"/>
                    <a:pt x="6570525" y="6250050"/>
                  </a:cubicBezTo>
                  <a:close/>
                  <a:moveTo>
                    <a:pt x="6562508" y="33999"/>
                  </a:moveTo>
                  <a:cubicBezTo>
                    <a:pt x="6597892" y="74909"/>
                    <a:pt x="6632446" y="116371"/>
                    <a:pt x="6666447" y="158110"/>
                  </a:cubicBezTo>
                  <a:cubicBezTo>
                    <a:pt x="6631064" y="199296"/>
                    <a:pt x="6596510" y="241311"/>
                    <a:pt x="6562508" y="283603"/>
                  </a:cubicBezTo>
                  <a:cubicBezTo>
                    <a:pt x="6528508" y="241035"/>
                    <a:pt x="6493954" y="199296"/>
                    <a:pt x="6458570" y="157834"/>
                  </a:cubicBezTo>
                  <a:cubicBezTo>
                    <a:pt x="6492571" y="116095"/>
                    <a:pt x="6527126" y="74632"/>
                    <a:pt x="6562508" y="33723"/>
                  </a:cubicBezTo>
                  <a:close/>
                  <a:moveTo>
                    <a:pt x="6450553" y="168061"/>
                  </a:moveTo>
                  <a:cubicBezTo>
                    <a:pt x="6485937" y="209524"/>
                    <a:pt x="6520491" y="251539"/>
                    <a:pt x="6554492" y="293831"/>
                  </a:cubicBezTo>
                  <a:cubicBezTo>
                    <a:pt x="6518556" y="338886"/>
                    <a:pt x="6483449" y="384772"/>
                    <a:pt x="6448895" y="431210"/>
                  </a:cubicBezTo>
                  <a:cubicBezTo>
                    <a:pt x="6414894" y="388089"/>
                    <a:pt x="6380063" y="345520"/>
                    <a:pt x="6344680" y="303229"/>
                  </a:cubicBezTo>
                  <a:cubicBezTo>
                    <a:pt x="6379234" y="257620"/>
                    <a:pt x="6414341" y="212564"/>
                    <a:pt x="6450277" y="167785"/>
                  </a:cubicBezTo>
                  <a:close/>
                  <a:moveTo>
                    <a:pt x="6187666" y="6318878"/>
                  </a:moveTo>
                  <a:cubicBezTo>
                    <a:pt x="6000522" y="6041909"/>
                    <a:pt x="5839637" y="5745590"/>
                    <a:pt x="5709714" y="5438492"/>
                  </a:cubicBezTo>
                  <a:cubicBezTo>
                    <a:pt x="5577303" y="5125865"/>
                    <a:pt x="5475852" y="4798312"/>
                    <a:pt x="5407850" y="4465783"/>
                  </a:cubicBezTo>
                  <a:cubicBezTo>
                    <a:pt x="5337912" y="4124409"/>
                    <a:pt x="5302529" y="3772807"/>
                    <a:pt x="5302529" y="3421205"/>
                  </a:cubicBezTo>
                  <a:cubicBezTo>
                    <a:pt x="5302529" y="3069604"/>
                    <a:pt x="5337912" y="2718279"/>
                    <a:pt x="5407850" y="2376628"/>
                  </a:cubicBezTo>
                  <a:cubicBezTo>
                    <a:pt x="5475852" y="2043823"/>
                    <a:pt x="5577580" y="1716546"/>
                    <a:pt x="5709714" y="1403919"/>
                  </a:cubicBezTo>
                  <a:cubicBezTo>
                    <a:pt x="5839637" y="1096820"/>
                    <a:pt x="6000245" y="800778"/>
                    <a:pt x="6187666" y="523533"/>
                  </a:cubicBezTo>
                  <a:cubicBezTo>
                    <a:pt x="6235765" y="452494"/>
                    <a:pt x="6285523" y="382560"/>
                    <a:pt x="6337216" y="313733"/>
                  </a:cubicBezTo>
                  <a:cubicBezTo>
                    <a:pt x="6372599" y="355748"/>
                    <a:pt x="6407430" y="398592"/>
                    <a:pt x="6441431" y="441713"/>
                  </a:cubicBezTo>
                  <a:cubicBezTo>
                    <a:pt x="6400243" y="497549"/>
                    <a:pt x="6360160" y="554215"/>
                    <a:pt x="6321183" y="611709"/>
                  </a:cubicBezTo>
                  <a:cubicBezTo>
                    <a:pt x="6139843" y="880386"/>
                    <a:pt x="5983936" y="1167583"/>
                    <a:pt x="5857882" y="1465283"/>
                  </a:cubicBezTo>
                  <a:cubicBezTo>
                    <a:pt x="5729618" y="1768512"/>
                    <a:pt x="5631207" y="2085838"/>
                    <a:pt x="5565140" y="2408416"/>
                  </a:cubicBezTo>
                  <a:cubicBezTo>
                    <a:pt x="5497414" y="2739563"/>
                    <a:pt x="5463136" y="3080107"/>
                    <a:pt x="5463136" y="3420929"/>
                  </a:cubicBezTo>
                  <a:cubicBezTo>
                    <a:pt x="5463136" y="3761750"/>
                    <a:pt x="5497414" y="4102572"/>
                    <a:pt x="5565140" y="4433442"/>
                  </a:cubicBezTo>
                  <a:cubicBezTo>
                    <a:pt x="5631207" y="4756020"/>
                    <a:pt x="5729618" y="5073346"/>
                    <a:pt x="5857882" y="5376575"/>
                  </a:cubicBezTo>
                  <a:cubicBezTo>
                    <a:pt x="5983659" y="5674275"/>
                    <a:pt x="6139567" y="5961472"/>
                    <a:pt x="6321183" y="6230148"/>
                  </a:cubicBezTo>
                  <a:cubicBezTo>
                    <a:pt x="6359884" y="6287643"/>
                    <a:pt x="6400243" y="6344308"/>
                    <a:pt x="6441431" y="6400144"/>
                  </a:cubicBezTo>
                  <a:cubicBezTo>
                    <a:pt x="6407430" y="6443266"/>
                    <a:pt x="6372599" y="6486110"/>
                    <a:pt x="6337216" y="6528125"/>
                  </a:cubicBezTo>
                  <a:cubicBezTo>
                    <a:pt x="6285523" y="6459298"/>
                    <a:pt x="6235765" y="6389364"/>
                    <a:pt x="6187666" y="6318325"/>
                  </a:cubicBezTo>
                  <a:close/>
                  <a:moveTo>
                    <a:pt x="6344956" y="6539182"/>
                  </a:moveTo>
                  <a:cubicBezTo>
                    <a:pt x="6380340" y="6497167"/>
                    <a:pt x="6415170" y="6454598"/>
                    <a:pt x="6449171" y="6411201"/>
                  </a:cubicBezTo>
                  <a:cubicBezTo>
                    <a:pt x="6483449" y="6457639"/>
                    <a:pt x="6518833" y="6503248"/>
                    <a:pt x="6554769" y="6548580"/>
                  </a:cubicBezTo>
                  <a:cubicBezTo>
                    <a:pt x="6520767" y="6591148"/>
                    <a:pt x="6486213" y="6633163"/>
                    <a:pt x="6450830" y="6674349"/>
                  </a:cubicBezTo>
                  <a:cubicBezTo>
                    <a:pt x="6414894" y="6629847"/>
                    <a:pt x="6379510" y="6584791"/>
                    <a:pt x="6345233" y="6538905"/>
                  </a:cubicBezTo>
                  <a:close/>
                  <a:moveTo>
                    <a:pt x="6562508" y="6808411"/>
                  </a:moveTo>
                  <a:cubicBezTo>
                    <a:pt x="6527126" y="6767502"/>
                    <a:pt x="6492571" y="6726316"/>
                    <a:pt x="6458570" y="6684300"/>
                  </a:cubicBezTo>
                  <a:cubicBezTo>
                    <a:pt x="6493954" y="6642838"/>
                    <a:pt x="6528508" y="6601099"/>
                    <a:pt x="6562508" y="6558531"/>
                  </a:cubicBezTo>
                  <a:cubicBezTo>
                    <a:pt x="6596510" y="6600823"/>
                    <a:pt x="6631064" y="6642838"/>
                    <a:pt x="6666447" y="6684024"/>
                  </a:cubicBezTo>
                  <a:cubicBezTo>
                    <a:pt x="6632446" y="6726040"/>
                    <a:pt x="6597616" y="6767225"/>
                    <a:pt x="6562508" y="6808135"/>
                  </a:cubicBezTo>
                  <a:close/>
                  <a:moveTo>
                    <a:pt x="6674740" y="6674349"/>
                  </a:moveTo>
                  <a:cubicBezTo>
                    <a:pt x="6639357" y="6632887"/>
                    <a:pt x="6604803" y="6591148"/>
                    <a:pt x="6570801" y="6548580"/>
                  </a:cubicBezTo>
                  <a:cubicBezTo>
                    <a:pt x="6606738" y="6503524"/>
                    <a:pt x="6641845" y="6457639"/>
                    <a:pt x="6676122" y="6411478"/>
                  </a:cubicBezTo>
                  <a:cubicBezTo>
                    <a:pt x="6710124" y="6454598"/>
                    <a:pt x="6744678" y="6497167"/>
                    <a:pt x="6780061" y="6539182"/>
                  </a:cubicBezTo>
                  <a:cubicBezTo>
                    <a:pt x="6745783" y="6584791"/>
                    <a:pt x="6710400" y="6629847"/>
                    <a:pt x="6674464" y="6674349"/>
                  </a:cubicBezTo>
                  <a:close/>
                  <a:moveTo>
                    <a:pt x="6788078" y="6528678"/>
                  </a:moveTo>
                  <a:cubicBezTo>
                    <a:pt x="6752694" y="6486663"/>
                    <a:pt x="6717864" y="6444095"/>
                    <a:pt x="6684139" y="6400697"/>
                  </a:cubicBezTo>
                  <a:cubicBezTo>
                    <a:pt x="6725328" y="6344585"/>
                    <a:pt x="6765686" y="6287920"/>
                    <a:pt x="6804387" y="6230425"/>
                  </a:cubicBezTo>
                  <a:cubicBezTo>
                    <a:pt x="6985727" y="5961748"/>
                    <a:pt x="7141635" y="5674551"/>
                    <a:pt x="7267688" y="5376851"/>
                  </a:cubicBezTo>
                  <a:cubicBezTo>
                    <a:pt x="7395952" y="5073623"/>
                    <a:pt x="7494363" y="4756296"/>
                    <a:pt x="7560430" y="4433719"/>
                  </a:cubicBezTo>
                  <a:cubicBezTo>
                    <a:pt x="7628156" y="4102572"/>
                    <a:pt x="7662434" y="3762027"/>
                    <a:pt x="7662434" y="3421205"/>
                  </a:cubicBezTo>
                  <a:cubicBezTo>
                    <a:pt x="7662434" y="3080384"/>
                    <a:pt x="7628156" y="2739563"/>
                    <a:pt x="7560430" y="2408692"/>
                  </a:cubicBezTo>
                  <a:cubicBezTo>
                    <a:pt x="7494363" y="2086114"/>
                    <a:pt x="7395952" y="1768788"/>
                    <a:pt x="7267688" y="1465560"/>
                  </a:cubicBezTo>
                  <a:cubicBezTo>
                    <a:pt x="7141911" y="1167859"/>
                    <a:pt x="6986004" y="880663"/>
                    <a:pt x="6804387" y="611986"/>
                  </a:cubicBezTo>
                  <a:cubicBezTo>
                    <a:pt x="6765410" y="554491"/>
                    <a:pt x="6725328" y="497549"/>
                    <a:pt x="6684139" y="441713"/>
                  </a:cubicBezTo>
                  <a:cubicBezTo>
                    <a:pt x="6718140" y="398592"/>
                    <a:pt x="6752694" y="356024"/>
                    <a:pt x="6788078" y="313733"/>
                  </a:cubicBezTo>
                  <a:cubicBezTo>
                    <a:pt x="6839770" y="382560"/>
                    <a:pt x="6889528" y="452494"/>
                    <a:pt x="6937628" y="523533"/>
                  </a:cubicBezTo>
                  <a:cubicBezTo>
                    <a:pt x="7124773" y="800502"/>
                    <a:pt x="7285656" y="1096820"/>
                    <a:pt x="7415579" y="1403919"/>
                  </a:cubicBezTo>
                  <a:cubicBezTo>
                    <a:pt x="7547990" y="1716546"/>
                    <a:pt x="7649442" y="2044099"/>
                    <a:pt x="7717720" y="2376628"/>
                  </a:cubicBezTo>
                  <a:cubicBezTo>
                    <a:pt x="7787658" y="2718002"/>
                    <a:pt x="7823041" y="3069604"/>
                    <a:pt x="7823041" y="3421205"/>
                  </a:cubicBezTo>
                  <a:cubicBezTo>
                    <a:pt x="7823041" y="3772807"/>
                    <a:pt x="7787658" y="4124132"/>
                    <a:pt x="7717720" y="4465783"/>
                  </a:cubicBezTo>
                  <a:cubicBezTo>
                    <a:pt x="7649718" y="4798588"/>
                    <a:pt x="7547990" y="5125865"/>
                    <a:pt x="7415579" y="5438492"/>
                  </a:cubicBezTo>
                  <a:cubicBezTo>
                    <a:pt x="7285656" y="5745590"/>
                    <a:pt x="7124773" y="6041632"/>
                    <a:pt x="6937628" y="6318878"/>
                  </a:cubicBezTo>
                  <a:cubicBezTo>
                    <a:pt x="6889528" y="6389917"/>
                    <a:pt x="6839770" y="6459851"/>
                    <a:pt x="6788078" y="6528678"/>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1" name="Google Shape;321;p23"/>
            <p:cNvSpPr/>
            <p:nvPr/>
          </p:nvSpPr>
          <p:spPr>
            <a:xfrm>
              <a:off x="9616" y="0"/>
              <a:ext cx="2205102" cy="6862035"/>
            </a:xfrm>
            <a:custGeom>
              <a:rect b="b" l="l" r="r" t="t"/>
              <a:pathLst>
                <a:path extrusionOk="0" h="6862035" w="2205102">
                  <a:moveTo>
                    <a:pt x="1304762" y="5437939"/>
                  </a:moveTo>
                  <a:cubicBezTo>
                    <a:pt x="1172350" y="5125312"/>
                    <a:pt x="1070900" y="4797759"/>
                    <a:pt x="1002621" y="4465230"/>
                  </a:cubicBezTo>
                  <a:cubicBezTo>
                    <a:pt x="932683" y="4123856"/>
                    <a:pt x="897300" y="3772254"/>
                    <a:pt x="897300" y="3420652"/>
                  </a:cubicBezTo>
                  <a:cubicBezTo>
                    <a:pt x="897300" y="3069051"/>
                    <a:pt x="932683" y="2717726"/>
                    <a:pt x="1002621" y="2376075"/>
                  </a:cubicBezTo>
                  <a:cubicBezTo>
                    <a:pt x="1070623" y="2043270"/>
                    <a:pt x="1172350" y="1715993"/>
                    <a:pt x="1304762" y="1403366"/>
                  </a:cubicBezTo>
                  <a:cubicBezTo>
                    <a:pt x="1434685" y="1096267"/>
                    <a:pt x="1595569" y="800225"/>
                    <a:pt x="1782714" y="522980"/>
                  </a:cubicBezTo>
                  <a:cubicBezTo>
                    <a:pt x="1905726" y="340821"/>
                    <a:pt x="2041178" y="165850"/>
                    <a:pt x="2186858" y="0"/>
                  </a:cubicBezTo>
                  <a:lnTo>
                    <a:pt x="2153133" y="0"/>
                  </a:lnTo>
                  <a:cubicBezTo>
                    <a:pt x="2012153" y="161704"/>
                    <a:pt x="1881123" y="331700"/>
                    <a:pt x="1761428" y="508883"/>
                  </a:cubicBezTo>
                  <a:cubicBezTo>
                    <a:pt x="1573178" y="787234"/>
                    <a:pt x="1411741" y="1084934"/>
                    <a:pt x="1280988" y="1393415"/>
                  </a:cubicBezTo>
                  <a:cubicBezTo>
                    <a:pt x="1148024" y="1707700"/>
                    <a:pt x="1045744" y="2036636"/>
                    <a:pt x="977466" y="2371100"/>
                  </a:cubicBezTo>
                  <a:cubicBezTo>
                    <a:pt x="915821" y="2672117"/>
                    <a:pt x="880991" y="2980874"/>
                    <a:pt x="873250" y="3290737"/>
                  </a:cubicBezTo>
                  <a:cubicBezTo>
                    <a:pt x="865510" y="2980874"/>
                    <a:pt x="830680" y="2672117"/>
                    <a:pt x="769035" y="2371100"/>
                  </a:cubicBezTo>
                  <a:cubicBezTo>
                    <a:pt x="700480" y="2036636"/>
                    <a:pt x="598476" y="1707700"/>
                    <a:pt x="465512" y="1393415"/>
                  </a:cubicBezTo>
                  <a:cubicBezTo>
                    <a:pt x="338630" y="1092674"/>
                    <a:pt x="181893" y="802437"/>
                    <a:pt x="0" y="530167"/>
                  </a:cubicBezTo>
                  <a:lnTo>
                    <a:pt x="0" y="576052"/>
                  </a:lnTo>
                  <a:cubicBezTo>
                    <a:pt x="172217" y="837818"/>
                    <a:pt x="320938" y="1115893"/>
                    <a:pt x="442569" y="1403366"/>
                  </a:cubicBezTo>
                  <a:cubicBezTo>
                    <a:pt x="574980" y="1715993"/>
                    <a:pt x="676430" y="2043546"/>
                    <a:pt x="744433" y="2376075"/>
                  </a:cubicBezTo>
                  <a:cubicBezTo>
                    <a:pt x="814370" y="2717449"/>
                    <a:pt x="849754" y="3069051"/>
                    <a:pt x="849754" y="3420652"/>
                  </a:cubicBezTo>
                  <a:cubicBezTo>
                    <a:pt x="849754" y="3772254"/>
                    <a:pt x="814370" y="4123579"/>
                    <a:pt x="744433" y="4465230"/>
                  </a:cubicBezTo>
                  <a:cubicBezTo>
                    <a:pt x="676430" y="4798035"/>
                    <a:pt x="574703" y="5125312"/>
                    <a:pt x="442569" y="5437939"/>
                  </a:cubicBezTo>
                  <a:cubicBezTo>
                    <a:pt x="320938" y="5725412"/>
                    <a:pt x="172217" y="6003487"/>
                    <a:pt x="0" y="6265254"/>
                  </a:cubicBezTo>
                  <a:lnTo>
                    <a:pt x="0" y="6311138"/>
                  </a:lnTo>
                  <a:cubicBezTo>
                    <a:pt x="181893" y="6038868"/>
                    <a:pt x="338630" y="5748631"/>
                    <a:pt x="465789" y="5447890"/>
                  </a:cubicBezTo>
                  <a:cubicBezTo>
                    <a:pt x="598753" y="5133605"/>
                    <a:pt x="700757" y="4804669"/>
                    <a:pt x="769312" y="4470205"/>
                  </a:cubicBezTo>
                  <a:cubicBezTo>
                    <a:pt x="830956" y="4169188"/>
                    <a:pt x="865787" y="3860431"/>
                    <a:pt x="873527" y="3550568"/>
                  </a:cubicBezTo>
                  <a:cubicBezTo>
                    <a:pt x="881267" y="3860431"/>
                    <a:pt x="916097" y="4169188"/>
                    <a:pt x="977742" y="4470205"/>
                  </a:cubicBezTo>
                  <a:cubicBezTo>
                    <a:pt x="1046297" y="4804669"/>
                    <a:pt x="1148301" y="5133605"/>
                    <a:pt x="1281265" y="5447890"/>
                  </a:cubicBezTo>
                  <a:cubicBezTo>
                    <a:pt x="1411741" y="5756371"/>
                    <a:pt x="1573454" y="6054071"/>
                    <a:pt x="1761705" y="6332422"/>
                  </a:cubicBezTo>
                  <a:cubicBezTo>
                    <a:pt x="1886376" y="6517068"/>
                    <a:pt x="2023763" y="6694252"/>
                    <a:pt x="2171378" y="6862036"/>
                  </a:cubicBezTo>
                  <a:lnTo>
                    <a:pt x="2205103" y="6862036"/>
                  </a:lnTo>
                  <a:cubicBezTo>
                    <a:pt x="2052512" y="6690105"/>
                    <a:pt x="1910978" y="6508223"/>
                    <a:pt x="1782437" y="6318325"/>
                  </a:cubicBezTo>
                  <a:cubicBezTo>
                    <a:pt x="1595292" y="6041356"/>
                    <a:pt x="1434409" y="5745037"/>
                    <a:pt x="1304485" y="5437939"/>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2" name="Google Shape;322;p23"/>
            <p:cNvSpPr/>
            <p:nvPr/>
          </p:nvSpPr>
          <p:spPr>
            <a:xfrm>
              <a:off x="1247204" y="0"/>
              <a:ext cx="1454588" cy="6862035"/>
            </a:xfrm>
            <a:custGeom>
              <a:rect b="b" l="l" r="r" t="t"/>
              <a:pathLst>
                <a:path extrusionOk="0" h="6862035" w="1454588">
                  <a:moveTo>
                    <a:pt x="837867" y="6120964"/>
                  </a:moveTo>
                  <a:cubicBezTo>
                    <a:pt x="663438" y="5862791"/>
                    <a:pt x="513612" y="5586651"/>
                    <a:pt x="392534" y="5300560"/>
                  </a:cubicBezTo>
                  <a:cubicBezTo>
                    <a:pt x="269245" y="5009217"/>
                    <a:pt x="174429" y="4704054"/>
                    <a:pt x="111126" y="4393915"/>
                  </a:cubicBezTo>
                  <a:cubicBezTo>
                    <a:pt x="45888" y="4075759"/>
                    <a:pt x="12992" y="3748206"/>
                    <a:pt x="12992" y="3420652"/>
                  </a:cubicBezTo>
                  <a:cubicBezTo>
                    <a:pt x="12992" y="3093099"/>
                    <a:pt x="45888" y="2765546"/>
                    <a:pt x="111126" y="2447391"/>
                  </a:cubicBezTo>
                  <a:cubicBezTo>
                    <a:pt x="174705" y="2137251"/>
                    <a:pt x="269245" y="1832364"/>
                    <a:pt x="392534" y="1540745"/>
                  </a:cubicBezTo>
                  <a:cubicBezTo>
                    <a:pt x="513612" y="1254654"/>
                    <a:pt x="663438" y="978514"/>
                    <a:pt x="837867" y="720341"/>
                  </a:cubicBezTo>
                  <a:cubicBezTo>
                    <a:pt x="1010637" y="464656"/>
                    <a:pt x="1209116" y="224174"/>
                    <a:pt x="1427774" y="5528"/>
                  </a:cubicBezTo>
                  <a:cubicBezTo>
                    <a:pt x="1429709" y="3593"/>
                    <a:pt x="1431644" y="1658"/>
                    <a:pt x="1433579" y="0"/>
                  </a:cubicBezTo>
                  <a:lnTo>
                    <a:pt x="1415611" y="0"/>
                  </a:lnTo>
                  <a:cubicBezTo>
                    <a:pt x="1197782" y="218369"/>
                    <a:pt x="999857" y="458298"/>
                    <a:pt x="827363" y="713431"/>
                  </a:cubicBezTo>
                  <a:cubicBezTo>
                    <a:pt x="652381" y="972156"/>
                    <a:pt x="502278" y="1249126"/>
                    <a:pt x="380648" y="1536046"/>
                  </a:cubicBezTo>
                  <a:cubicBezTo>
                    <a:pt x="257082" y="1828218"/>
                    <a:pt x="161989" y="2134211"/>
                    <a:pt x="98410" y="2444903"/>
                  </a:cubicBezTo>
                  <a:cubicBezTo>
                    <a:pt x="33172" y="2763887"/>
                    <a:pt x="0" y="3092270"/>
                    <a:pt x="0" y="3420652"/>
                  </a:cubicBezTo>
                  <a:cubicBezTo>
                    <a:pt x="0" y="3749035"/>
                    <a:pt x="33172" y="4077418"/>
                    <a:pt x="98410" y="4396402"/>
                  </a:cubicBezTo>
                  <a:cubicBezTo>
                    <a:pt x="161989" y="4707371"/>
                    <a:pt x="257082" y="5013087"/>
                    <a:pt x="380648" y="5305259"/>
                  </a:cubicBezTo>
                  <a:cubicBezTo>
                    <a:pt x="502001" y="5592179"/>
                    <a:pt x="652381" y="5868872"/>
                    <a:pt x="827363" y="6127874"/>
                  </a:cubicBezTo>
                  <a:cubicBezTo>
                    <a:pt x="1000686" y="6384389"/>
                    <a:pt x="1199717" y="6625424"/>
                    <a:pt x="1418928" y="6844622"/>
                  </a:cubicBezTo>
                  <a:cubicBezTo>
                    <a:pt x="1424733" y="6850427"/>
                    <a:pt x="1430815" y="6856231"/>
                    <a:pt x="1436620" y="6862036"/>
                  </a:cubicBezTo>
                  <a:lnTo>
                    <a:pt x="1454588" y="6862036"/>
                  </a:lnTo>
                  <a:cubicBezTo>
                    <a:pt x="1445742" y="6853191"/>
                    <a:pt x="1436620" y="6844622"/>
                    <a:pt x="1427774" y="6835777"/>
                  </a:cubicBezTo>
                  <a:cubicBezTo>
                    <a:pt x="1209116" y="6617131"/>
                    <a:pt x="1010637" y="6376649"/>
                    <a:pt x="837867" y="6120964"/>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3" name="Google Shape;323;p23"/>
            <p:cNvSpPr/>
            <p:nvPr/>
          </p:nvSpPr>
          <p:spPr>
            <a:xfrm>
              <a:off x="1067246" y="0"/>
              <a:ext cx="1380780" cy="6862035"/>
            </a:xfrm>
            <a:custGeom>
              <a:rect b="b" l="l" r="r" t="t"/>
              <a:pathLst>
                <a:path extrusionOk="0" h="6862035" w="1380780">
                  <a:moveTo>
                    <a:pt x="406632" y="5371599"/>
                  </a:moveTo>
                  <a:cubicBezTo>
                    <a:pt x="278644" y="5069200"/>
                    <a:pt x="180510" y="4752703"/>
                    <a:pt x="114720" y="4430678"/>
                  </a:cubicBezTo>
                  <a:cubicBezTo>
                    <a:pt x="47270" y="4100360"/>
                    <a:pt x="12992" y="3760645"/>
                    <a:pt x="12992" y="3420652"/>
                  </a:cubicBezTo>
                  <a:cubicBezTo>
                    <a:pt x="12992" y="3080660"/>
                    <a:pt x="47270" y="2740668"/>
                    <a:pt x="114720" y="2410627"/>
                  </a:cubicBezTo>
                  <a:cubicBezTo>
                    <a:pt x="180510" y="2088878"/>
                    <a:pt x="278920" y="1772382"/>
                    <a:pt x="406632" y="1469706"/>
                  </a:cubicBezTo>
                  <a:cubicBezTo>
                    <a:pt x="532133" y="1172835"/>
                    <a:pt x="687764" y="886191"/>
                    <a:pt x="868551" y="618343"/>
                  </a:cubicBezTo>
                  <a:cubicBezTo>
                    <a:pt x="1016166" y="400251"/>
                    <a:pt x="1181473" y="192939"/>
                    <a:pt x="1361430" y="0"/>
                  </a:cubicBezTo>
                  <a:lnTo>
                    <a:pt x="1344015" y="0"/>
                  </a:lnTo>
                  <a:cubicBezTo>
                    <a:pt x="1166545" y="191004"/>
                    <a:pt x="1003727" y="395828"/>
                    <a:pt x="858047" y="611433"/>
                  </a:cubicBezTo>
                  <a:cubicBezTo>
                    <a:pt x="676707" y="880110"/>
                    <a:pt x="520799" y="1167306"/>
                    <a:pt x="394746" y="1465007"/>
                  </a:cubicBezTo>
                  <a:cubicBezTo>
                    <a:pt x="266481" y="1768235"/>
                    <a:pt x="168071" y="2085561"/>
                    <a:pt x="102004" y="2408139"/>
                  </a:cubicBezTo>
                  <a:cubicBezTo>
                    <a:pt x="34278" y="2739286"/>
                    <a:pt x="0" y="3079831"/>
                    <a:pt x="0" y="3420652"/>
                  </a:cubicBezTo>
                  <a:cubicBezTo>
                    <a:pt x="0" y="3761474"/>
                    <a:pt x="34278" y="4102295"/>
                    <a:pt x="102004" y="4433166"/>
                  </a:cubicBezTo>
                  <a:cubicBezTo>
                    <a:pt x="168071" y="4755744"/>
                    <a:pt x="266481" y="5073070"/>
                    <a:pt x="394746" y="5376298"/>
                  </a:cubicBezTo>
                  <a:cubicBezTo>
                    <a:pt x="520523" y="5673999"/>
                    <a:pt x="676430" y="5961196"/>
                    <a:pt x="858047" y="6229872"/>
                  </a:cubicBezTo>
                  <a:cubicBezTo>
                    <a:pt x="1008702" y="6453217"/>
                    <a:pt x="1178432" y="6665228"/>
                    <a:pt x="1363365" y="6862036"/>
                  </a:cubicBezTo>
                  <a:lnTo>
                    <a:pt x="1380781" y="6862036"/>
                  </a:lnTo>
                  <a:cubicBezTo>
                    <a:pt x="1193083" y="6663293"/>
                    <a:pt x="1021142" y="6448794"/>
                    <a:pt x="868551" y="6222962"/>
                  </a:cubicBezTo>
                  <a:cubicBezTo>
                    <a:pt x="687488" y="5955114"/>
                    <a:pt x="532133" y="5668470"/>
                    <a:pt x="406632" y="5371599"/>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4" name="Google Shape;324;p23"/>
            <p:cNvSpPr/>
            <p:nvPr/>
          </p:nvSpPr>
          <p:spPr>
            <a:xfrm>
              <a:off x="11472444" y="1681717"/>
              <a:ext cx="718171" cy="3477870"/>
            </a:xfrm>
            <a:custGeom>
              <a:rect b="b" l="l" r="r" t="t"/>
              <a:pathLst>
                <a:path extrusionOk="0" h="3477870" w="718171">
                  <a:moveTo>
                    <a:pt x="0" y="1738935"/>
                  </a:moveTo>
                  <a:cubicBezTo>
                    <a:pt x="0" y="2071741"/>
                    <a:pt x="65237" y="2394595"/>
                    <a:pt x="193778" y="2698376"/>
                  </a:cubicBezTo>
                  <a:cubicBezTo>
                    <a:pt x="317344" y="2990272"/>
                    <a:pt x="493707" y="3252591"/>
                    <a:pt x="718171" y="3477871"/>
                  </a:cubicBezTo>
                  <a:lnTo>
                    <a:pt x="718171" y="3459903"/>
                  </a:lnTo>
                  <a:cubicBezTo>
                    <a:pt x="498961" y="3237665"/>
                    <a:pt x="326466" y="2979768"/>
                    <a:pt x="205389" y="2693401"/>
                  </a:cubicBezTo>
                  <a:cubicBezTo>
                    <a:pt x="77401" y="2391002"/>
                    <a:pt x="12715" y="2069805"/>
                    <a:pt x="12715" y="1738935"/>
                  </a:cubicBezTo>
                  <a:cubicBezTo>
                    <a:pt x="12715" y="1408065"/>
                    <a:pt x="77676" y="1086593"/>
                    <a:pt x="205389" y="784470"/>
                  </a:cubicBezTo>
                  <a:cubicBezTo>
                    <a:pt x="326466" y="498102"/>
                    <a:pt x="498961" y="240206"/>
                    <a:pt x="718171" y="17967"/>
                  </a:cubicBezTo>
                  <a:lnTo>
                    <a:pt x="718171" y="0"/>
                  </a:lnTo>
                  <a:cubicBezTo>
                    <a:pt x="493707" y="225556"/>
                    <a:pt x="317067" y="487875"/>
                    <a:pt x="193778" y="779494"/>
                  </a:cubicBezTo>
                  <a:cubicBezTo>
                    <a:pt x="65237" y="1083276"/>
                    <a:pt x="0" y="1406130"/>
                    <a:pt x="0" y="1738935"/>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5" name="Google Shape;325;p23"/>
            <p:cNvSpPr/>
            <p:nvPr/>
          </p:nvSpPr>
          <p:spPr>
            <a:xfrm>
              <a:off x="11638304" y="1926069"/>
              <a:ext cx="552311" cy="2989719"/>
            </a:xfrm>
            <a:custGeom>
              <a:rect b="b" l="l" r="r" t="t"/>
              <a:pathLst>
                <a:path extrusionOk="0" h="2989719" w="552311">
                  <a:moveTo>
                    <a:pt x="0" y="1494583"/>
                  </a:moveTo>
                  <a:cubicBezTo>
                    <a:pt x="0" y="1804999"/>
                    <a:pt x="60815" y="2106016"/>
                    <a:pt x="180787" y="2389620"/>
                  </a:cubicBezTo>
                  <a:cubicBezTo>
                    <a:pt x="273392" y="2608541"/>
                    <a:pt x="398063" y="2809773"/>
                    <a:pt x="552312" y="2989719"/>
                  </a:cubicBezTo>
                  <a:lnTo>
                    <a:pt x="552312" y="2970370"/>
                  </a:lnTo>
                  <a:cubicBezTo>
                    <a:pt x="403315" y="2794293"/>
                    <a:pt x="282513" y="2598037"/>
                    <a:pt x="192396" y="2384920"/>
                  </a:cubicBezTo>
                  <a:cubicBezTo>
                    <a:pt x="73255" y="2102976"/>
                    <a:pt x="12715" y="1803617"/>
                    <a:pt x="12715" y="1494860"/>
                  </a:cubicBezTo>
                  <a:cubicBezTo>
                    <a:pt x="12715" y="1186103"/>
                    <a:pt x="73255" y="886744"/>
                    <a:pt x="192396" y="604799"/>
                  </a:cubicBezTo>
                  <a:cubicBezTo>
                    <a:pt x="282513" y="391406"/>
                    <a:pt x="403315" y="195426"/>
                    <a:pt x="552312" y="19349"/>
                  </a:cubicBezTo>
                  <a:lnTo>
                    <a:pt x="552312" y="0"/>
                  </a:lnTo>
                  <a:cubicBezTo>
                    <a:pt x="398063" y="179947"/>
                    <a:pt x="273392" y="380902"/>
                    <a:pt x="180787" y="600100"/>
                  </a:cubicBezTo>
                  <a:cubicBezTo>
                    <a:pt x="60815" y="883427"/>
                    <a:pt x="0" y="1184721"/>
                    <a:pt x="0" y="1495136"/>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6" name="Google Shape;326;p23"/>
            <p:cNvSpPr/>
            <p:nvPr/>
          </p:nvSpPr>
          <p:spPr>
            <a:xfrm>
              <a:off x="9616" y="874581"/>
              <a:ext cx="691910" cy="5092418"/>
            </a:xfrm>
            <a:custGeom>
              <a:rect b="b" l="l" r="r" t="t"/>
              <a:pathLst>
                <a:path extrusionOk="0" h="5092418" w="691910">
                  <a:moveTo>
                    <a:pt x="589907" y="3558584"/>
                  </a:moveTo>
                  <a:cubicBezTo>
                    <a:pt x="657633" y="3227437"/>
                    <a:pt x="691911" y="2886893"/>
                    <a:pt x="691911" y="2546071"/>
                  </a:cubicBezTo>
                  <a:cubicBezTo>
                    <a:pt x="691911" y="2205250"/>
                    <a:pt x="657633" y="1864428"/>
                    <a:pt x="589907" y="1533558"/>
                  </a:cubicBezTo>
                  <a:cubicBezTo>
                    <a:pt x="523840" y="1210980"/>
                    <a:pt x="425430" y="893654"/>
                    <a:pt x="297165" y="590425"/>
                  </a:cubicBezTo>
                  <a:cubicBezTo>
                    <a:pt x="211471" y="387812"/>
                    <a:pt x="111955" y="190175"/>
                    <a:pt x="0" y="0"/>
                  </a:cubicBezTo>
                  <a:lnTo>
                    <a:pt x="0" y="25154"/>
                  </a:lnTo>
                  <a:cubicBezTo>
                    <a:pt x="107256" y="209247"/>
                    <a:pt x="202901" y="399975"/>
                    <a:pt x="285555" y="595401"/>
                  </a:cubicBezTo>
                  <a:cubicBezTo>
                    <a:pt x="413543" y="897800"/>
                    <a:pt x="511677" y="1214297"/>
                    <a:pt x="577468" y="1536322"/>
                  </a:cubicBezTo>
                  <a:cubicBezTo>
                    <a:pt x="644917" y="1866640"/>
                    <a:pt x="679195" y="2206355"/>
                    <a:pt x="679195" y="2546348"/>
                  </a:cubicBezTo>
                  <a:cubicBezTo>
                    <a:pt x="679195" y="2886340"/>
                    <a:pt x="644917" y="3226332"/>
                    <a:pt x="577468" y="3556373"/>
                  </a:cubicBezTo>
                  <a:cubicBezTo>
                    <a:pt x="511677" y="3878122"/>
                    <a:pt x="413267" y="4194618"/>
                    <a:pt x="285555" y="4497294"/>
                  </a:cubicBezTo>
                  <a:cubicBezTo>
                    <a:pt x="202901" y="4692444"/>
                    <a:pt x="107256" y="4883172"/>
                    <a:pt x="0" y="5067265"/>
                  </a:cubicBezTo>
                  <a:lnTo>
                    <a:pt x="0" y="5092419"/>
                  </a:lnTo>
                  <a:cubicBezTo>
                    <a:pt x="111955" y="4902244"/>
                    <a:pt x="211471" y="4704607"/>
                    <a:pt x="297165" y="4501993"/>
                  </a:cubicBezTo>
                  <a:cubicBezTo>
                    <a:pt x="425430" y="4198765"/>
                    <a:pt x="523840" y="3881438"/>
                    <a:pt x="589907" y="3558861"/>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27" name="Google Shape;327;p23"/>
            <p:cNvSpPr/>
            <p:nvPr/>
          </p:nvSpPr>
          <p:spPr>
            <a:xfrm>
              <a:off x="9616" y="1256588"/>
              <a:ext cx="509465" cy="4328127"/>
            </a:xfrm>
            <a:custGeom>
              <a:rect b="b" l="l" r="r" t="t"/>
              <a:pathLst>
                <a:path extrusionOk="0" h="4328127" w="509465">
                  <a:moveTo>
                    <a:pt x="411055" y="3139813"/>
                  </a:moveTo>
                  <a:cubicBezTo>
                    <a:pt x="476293" y="2820829"/>
                    <a:pt x="509465" y="2492446"/>
                    <a:pt x="509465" y="2164064"/>
                  </a:cubicBezTo>
                  <a:cubicBezTo>
                    <a:pt x="509465" y="1835681"/>
                    <a:pt x="476293" y="1507298"/>
                    <a:pt x="411055" y="1188314"/>
                  </a:cubicBezTo>
                  <a:cubicBezTo>
                    <a:pt x="347476" y="877346"/>
                    <a:pt x="252383" y="571629"/>
                    <a:pt x="128818" y="279457"/>
                  </a:cubicBezTo>
                  <a:cubicBezTo>
                    <a:pt x="89011" y="184923"/>
                    <a:pt x="45888" y="91770"/>
                    <a:pt x="0" y="0"/>
                  </a:cubicBezTo>
                  <a:lnTo>
                    <a:pt x="0" y="28471"/>
                  </a:lnTo>
                  <a:cubicBezTo>
                    <a:pt x="41741" y="112778"/>
                    <a:pt x="80718" y="197914"/>
                    <a:pt x="117207" y="284156"/>
                  </a:cubicBezTo>
                  <a:cubicBezTo>
                    <a:pt x="240496" y="575499"/>
                    <a:pt x="335313" y="880663"/>
                    <a:pt x="398616" y="1190802"/>
                  </a:cubicBezTo>
                  <a:cubicBezTo>
                    <a:pt x="463854" y="1508957"/>
                    <a:pt x="496749" y="1836510"/>
                    <a:pt x="496749" y="2164064"/>
                  </a:cubicBezTo>
                  <a:cubicBezTo>
                    <a:pt x="496749" y="2491617"/>
                    <a:pt x="463854" y="2819170"/>
                    <a:pt x="398616" y="3137326"/>
                  </a:cubicBezTo>
                  <a:cubicBezTo>
                    <a:pt x="335036" y="3447465"/>
                    <a:pt x="240496" y="3752352"/>
                    <a:pt x="117207" y="4043971"/>
                  </a:cubicBezTo>
                  <a:cubicBezTo>
                    <a:pt x="80718" y="4130213"/>
                    <a:pt x="41741" y="4215626"/>
                    <a:pt x="0" y="4299657"/>
                  </a:cubicBezTo>
                  <a:lnTo>
                    <a:pt x="0" y="4328128"/>
                  </a:lnTo>
                  <a:cubicBezTo>
                    <a:pt x="45888" y="4236357"/>
                    <a:pt x="89011" y="4143205"/>
                    <a:pt x="128818" y="4048671"/>
                  </a:cubicBezTo>
                  <a:cubicBezTo>
                    <a:pt x="252383" y="3756498"/>
                    <a:pt x="347476" y="3450505"/>
                    <a:pt x="411055" y="3139813"/>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sp>
        <p:nvSpPr>
          <p:cNvPr id="328" name="Google Shape;328;p23"/>
          <p:cNvSpPr txBox="1"/>
          <p:nvPr>
            <p:ph type="title"/>
          </p:nvPr>
        </p:nvSpPr>
        <p:spPr>
          <a:xfrm>
            <a:off x="623888" y="1279478"/>
            <a:ext cx="7886700" cy="21396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dk1"/>
              </a:buClr>
              <a:buSzPts val="4500"/>
              <a:buFont typeface="Inter Light"/>
              <a:buNone/>
              <a:defRPr b="0" i="0" sz="4500">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9" name="Google Shape;329;p23"/>
          <p:cNvSpPr txBox="1"/>
          <p:nvPr>
            <p:ph idx="1" type="body"/>
          </p:nvPr>
        </p:nvSpPr>
        <p:spPr>
          <a:xfrm>
            <a:off x="623888" y="4229269"/>
            <a:ext cx="7886700" cy="204600"/>
          </a:xfrm>
          <a:prstGeom prst="rect">
            <a:avLst/>
          </a:prstGeom>
          <a:noFill/>
          <a:ln>
            <a:noFill/>
          </a:ln>
        </p:spPr>
        <p:txBody>
          <a:bodyPr anchorCtr="0" anchor="b" bIns="0" lIns="0" spcFirstLastPara="1" rIns="0" wrap="square" tIns="0">
            <a:normAutofit/>
          </a:bodyPr>
          <a:lstStyle>
            <a:lvl1pPr indent="-228600" lvl="0" marL="457200" algn="ctr">
              <a:lnSpc>
                <a:spcPct val="113000"/>
              </a:lnSpc>
              <a:spcBef>
                <a:spcPts val="0"/>
              </a:spcBef>
              <a:spcAft>
                <a:spcPts val="0"/>
              </a:spcAft>
              <a:buClr>
                <a:schemeClr val="dk1"/>
              </a:buClr>
              <a:buSzPts val="1100"/>
              <a:buFont typeface="Inter"/>
              <a:buNone/>
              <a:defRPr sz="1100">
                <a:solidFill>
                  <a:schemeClr val="dk1"/>
                </a:solidFill>
              </a:defRPr>
            </a:lvl1pPr>
            <a:lvl2pPr indent="-228600" lvl="1" marL="914400" algn="l">
              <a:lnSpc>
                <a:spcPct val="113000"/>
              </a:lnSpc>
              <a:spcBef>
                <a:spcPts val="600"/>
              </a:spcBef>
              <a:spcAft>
                <a:spcPts val="0"/>
              </a:spcAft>
              <a:buSzPts val="1500"/>
              <a:buNone/>
              <a:defRPr sz="1500">
                <a:solidFill>
                  <a:srgbClr val="787979"/>
                </a:solidFill>
              </a:defRPr>
            </a:lvl2pPr>
            <a:lvl3pPr indent="-228600" lvl="2" marL="1371600" algn="l">
              <a:lnSpc>
                <a:spcPct val="113000"/>
              </a:lnSpc>
              <a:spcBef>
                <a:spcPts val="500"/>
              </a:spcBef>
              <a:spcAft>
                <a:spcPts val="0"/>
              </a:spcAft>
              <a:buSzPts val="1400"/>
              <a:buNone/>
              <a:defRPr sz="1400">
                <a:solidFill>
                  <a:srgbClr val="787979"/>
                </a:solidFill>
              </a:defRPr>
            </a:lvl3pPr>
            <a:lvl4pPr indent="-228600" lvl="3" marL="1828800" algn="l">
              <a:lnSpc>
                <a:spcPct val="113000"/>
              </a:lnSpc>
              <a:spcBef>
                <a:spcPts val="500"/>
              </a:spcBef>
              <a:spcAft>
                <a:spcPts val="0"/>
              </a:spcAft>
              <a:buSzPts val="1200"/>
              <a:buNone/>
              <a:defRPr sz="1200">
                <a:solidFill>
                  <a:srgbClr val="787979"/>
                </a:solidFill>
              </a:defRPr>
            </a:lvl4pPr>
            <a:lvl5pPr indent="-228600" lvl="4" marL="2286000" algn="l">
              <a:lnSpc>
                <a:spcPct val="90000"/>
              </a:lnSpc>
              <a:spcBef>
                <a:spcPts val="500"/>
              </a:spcBef>
              <a:spcAft>
                <a:spcPts val="0"/>
              </a:spcAft>
              <a:buClr>
                <a:srgbClr val="787979"/>
              </a:buClr>
              <a:buSzPts val="1200"/>
              <a:buFont typeface="Inter"/>
              <a:buNone/>
              <a:defRPr sz="1200">
                <a:solidFill>
                  <a:srgbClr val="787979"/>
                </a:solidFill>
              </a:defRPr>
            </a:lvl5pPr>
            <a:lvl6pPr indent="-228600" lvl="5" marL="2743200" algn="l">
              <a:lnSpc>
                <a:spcPct val="100000"/>
              </a:lnSpc>
              <a:spcBef>
                <a:spcPts val="800"/>
              </a:spcBef>
              <a:spcAft>
                <a:spcPts val="0"/>
              </a:spcAft>
              <a:buClr>
                <a:srgbClr val="787979"/>
              </a:buClr>
              <a:buSzPts val="1200"/>
              <a:buFont typeface="Inter"/>
              <a:buNone/>
              <a:defRPr sz="1200">
                <a:solidFill>
                  <a:srgbClr val="787979"/>
                </a:solidFill>
              </a:defRPr>
            </a:lvl6pPr>
            <a:lvl7pPr indent="-228600" lvl="6" marL="3200400" algn="l">
              <a:lnSpc>
                <a:spcPct val="90000"/>
              </a:lnSpc>
              <a:spcBef>
                <a:spcPts val="500"/>
              </a:spcBef>
              <a:spcAft>
                <a:spcPts val="0"/>
              </a:spcAft>
              <a:buClr>
                <a:srgbClr val="787979"/>
              </a:buClr>
              <a:buSzPts val="1200"/>
              <a:buNone/>
              <a:defRPr sz="1200">
                <a:solidFill>
                  <a:srgbClr val="787979"/>
                </a:solidFill>
              </a:defRPr>
            </a:lvl7pPr>
            <a:lvl8pPr indent="-228600" lvl="7" marL="3657600" algn="l">
              <a:lnSpc>
                <a:spcPct val="90000"/>
              </a:lnSpc>
              <a:spcBef>
                <a:spcPts val="400"/>
              </a:spcBef>
              <a:spcAft>
                <a:spcPts val="0"/>
              </a:spcAft>
              <a:buClr>
                <a:srgbClr val="787979"/>
              </a:buClr>
              <a:buSzPts val="1200"/>
              <a:buNone/>
              <a:defRPr sz="1200">
                <a:solidFill>
                  <a:srgbClr val="787979"/>
                </a:solidFill>
              </a:defRPr>
            </a:lvl8pPr>
            <a:lvl9pPr indent="-228600" lvl="8" marL="4114800" algn="l">
              <a:lnSpc>
                <a:spcPct val="90000"/>
              </a:lnSpc>
              <a:spcBef>
                <a:spcPts val="400"/>
              </a:spcBef>
              <a:spcAft>
                <a:spcPts val="0"/>
              </a:spcAft>
              <a:buClr>
                <a:srgbClr val="787979"/>
              </a:buClr>
              <a:buSzPts val="1200"/>
              <a:buNone/>
              <a:defRPr sz="1200">
                <a:solidFill>
                  <a:srgbClr val="787979"/>
                </a:solidFill>
              </a:defRPr>
            </a:lvl9pPr>
          </a:lstStyle>
          <a:p/>
        </p:txBody>
      </p:sp>
      <p:cxnSp>
        <p:nvCxnSpPr>
          <p:cNvPr id="330" name="Google Shape;330;p23"/>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331" name="Google Shape;331;p23"/>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grpSp>
        <p:nvGrpSpPr>
          <p:cNvPr id="332" name="Google Shape;332;p23"/>
          <p:cNvGrpSpPr/>
          <p:nvPr/>
        </p:nvGrpSpPr>
        <p:grpSpPr>
          <a:xfrm>
            <a:off x="8113261" y="4635157"/>
            <a:ext cx="398531" cy="155681"/>
            <a:chOff x="7419406" y="5349322"/>
            <a:chExt cx="1950715" cy="762020"/>
          </a:xfrm>
        </p:grpSpPr>
        <p:sp>
          <p:nvSpPr>
            <p:cNvPr id="333" name="Google Shape;333;p23"/>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4" name="Google Shape;334;p23"/>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35" name="Google Shape;335;p23"/>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Divider B">
  <p:cSld name="Statement / Divider B">
    <p:bg>
      <p:bgPr>
        <a:solidFill>
          <a:srgbClr val="F9C4BD"/>
        </a:solidFill>
      </p:bgPr>
    </p:bg>
    <p:spTree>
      <p:nvGrpSpPr>
        <p:cNvPr id="336" name="Shape 336"/>
        <p:cNvGrpSpPr/>
        <p:nvPr/>
      </p:nvGrpSpPr>
      <p:grpSpPr>
        <a:xfrm>
          <a:off x="0" y="0"/>
          <a:ext cx="0" cy="0"/>
          <a:chOff x="0" y="0"/>
          <a:chExt cx="0" cy="0"/>
        </a:xfrm>
      </p:grpSpPr>
      <p:grpSp>
        <p:nvGrpSpPr>
          <p:cNvPr id="337" name="Google Shape;337;p24"/>
          <p:cNvGrpSpPr/>
          <p:nvPr/>
        </p:nvGrpSpPr>
        <p:grpSpPr>
          <a:xfrm>
            <a:off x="21" y="2036"/>
            <a:ext cx="9144263" cy="5139600"/>
            <a:chOff x="9616" y="-552"/>
            <a:chExt cx="12210259" cy="6862865"/>
          </a:xfrm>
        </p:grpSpPr>
        <p:sp>
          <p:nvSpPr>
            <p:cNvPr id="338" name="Google Shape;338;p24"/>
            <p:cNvSpPr/>
            <p:nvPr/>
          </p:nvSpPr>
          <p:spPr>
            <a:xfrm>
              <a:off x="3627565" y="955571"/>
              <a:ext cx="4927133" cy="4930162"/>
            </a:xfrm>
            <a:custGeom>
              <a:rect b="b" l="l" r="r" t="t"/>
              <a:pathLst>
                <a:path extrusionOk="0" h="4930162" w="4927133">
                  <a:moveTo>
                    <a:pt x="4205645" y="722000"/>
                  </a:moveTo>
                  <a:cubicBezTo>
                    <a:pt x="3979247" y="495614"/>
                    <a:pt x="3715806" y="317879"/>
                    <a:pt x="3422511" y="193768"/>
                  </a:cubicBezTo>
                  <a:cubicBezTo>
                    <a:pt x="3118712" y="65234"/>
                    <a:pt x="2796115" y="0"/>
                    <a:pt x="2463567" y="0"/>
                  </a:cubicBezTo>
                  <a:cubicBezTo>
                    <a:pt x="2131018" y="0"/>
                    <a:pt x="1808422" y="65234"/>
                    <a:pt x="1504622" y="193768"/>
                  </a:cubicBezTo>
                  <a:cubicBezTo>
                    <a:pt x="1211327" y="317879"/>
                    <a:pt x="947611" y="495614"/>
                    <a:pt x="721489" y="722000"/>
                  </a:cubicBezTo>
                  <a:cubicBezTo>
                    <a:pt x="495367" y="948384"/>
                    <a:pt x="317621" y="1212086"/>
                    <a:pt x="193503" y="1505640"/>
                  </a:cubicBezTo>
                  <a:cubicBezTo>
                    <a:pt x="64962" y="1809421"/>
                    <a:pt x="0" y="2132276"/>
                    <a:pt x="0" y="2465081"/>
                  </a:cubicBezTo>
                  <a:cubicBezTo>
                    <a:pt x="0" y="2797886"/>
                    <a:pt x="65238" y="3120741"/>
                    <a:pt x="193503" y="3424522"/>
                  </a:cubicBezTo>
                  <a:cubicBezTo>
                    <a:pt x="317621" y="3718077"/>
                    <a:pt x="495367" y="3981777"/>
                    <a:pt x="721489" y="4208163"/>
                  </a:cubicBezTo>
                  <a:cubicBezTo>
                    <a:pt x="947887" y="4434548"/>
                    <a:pt x="1211327" y="4612284"/>
                    <a:pt x="1504622" y="4736394"/>
                  </a:cubicBezTo>
                  <a:cubicBezTo>
                    <a:pt x="1808422" y="4864928"/>
                    <a:pt x="2131018" y="4930162"/>
                    <a:pt x="2463567" y="4930162"/>
                  </a:cubicBezTo>
                  <a:cubicBezTo>
                    <a:pt x="2796115" y="4930162"/>
                    <a:pt x="3118712" y="4864928"/>
                    <a:pt x="3422511" y="4736394"/>
                  </a:cubicBezTo>
                  <a:cubicBezTo>
                    <a:pt x="3715806" y="4612284"/>
                    <a:pt x="3979523" y="4434548"/>
                    <a:pt x="4205645" y="4208163"/>
                  </a:cubicBezTo>
                  <a:cubicBezTo>
                    <a:pt x="4432043" y="3981777"/>
                    <a:pt x="4609513" y="3718077"/>
                    <a:pt x="4733631" y="3424522"/>
                  </a:cubicBezTo>
                  <a:cubicBezTo>
                    <a:pt x="4862172" y="3120741"/>
                    <a:pt x="4927134" y="2797886"/>
                    <a:pt x="4927134" y="2465081"/>
                  </a:cubicBezTo>
                  <a:cubicBezTo>
                    <a:pt x="4927134" y="2132276"/>
                    <a:pt x="4861896" y="1809421"/>
                    <a:pt x="4733631" y="1505640"/>
                  </a:cubicBezTo>
                  <a:cubicBezTo>
                    <a:pt x="4609513" y="1212086"/>
                    <a:pt x="4431767" y="948384"/>
                    <a:pt x="4205645" y="722000"/>
                  </a:cubicBezTo>
                  <a:close/>
                  <a:moveTo>
                    <a:pt x="4722021" y="3419547"/>
                  </a:moveTo>
                  <a:cubicBezTo>
                    <a:pt x="4598456" y="3711443"/>
                    <a:pt x="4421815" y="3973762"/>
                    <a:pt x="4196799" y="4199041"/>
                  </a:cubicBezTo>
                  <a:cubicBezTo>
                    <a:pt x="3971783" y="4424320"/>
                    <a:pt x="3709448" y="4601227"/>
                    <a:pt x="3417536" y="4724508"/>
                  </a:cubicBezTo>
                  <a:cubicBezTo>
                    <a:pt x="3115395" y="4852489"/>
                    <a:pt x="2794456" y="4917171"/>
                    <a:pt x="2463567" y="4917171"/>
                  </a:cubicBezTo>
                  <a:cubicBezTo>
                    <a:pt x="2132677" y="4917171"/>
                    <a:pt x="1811739" y="4852213"/>
                    <a:pt x="1509598" y="4724508"/>
                  </a:cubicBezTo>
                  <a:cubicBezTo>
                    <a:pt x="1217685" y="4600950"/>
                    <a:pt x="955627" y="4424044"/>
                    <a:pt x="730335" y="4199041"/>
                  </a:cubicBezTo>
                  <a:cubicBezTo>
                    <a:pt x="505318" y="3973762"/>
                    <a:pt x="328402" y="3711443"/>
                    <a:pt x="205113" y="3419547"/>
                  </a:cubicBezTo>
                  <a:cubicBezTo>
                    <a:pt x="77401" y="3117147"/>
                    <a:pt x="12439" y="2795951"/>
                    <a:pt x="12439" y="2465081"/>
                  </a:cubicBezTo>
                  <a:cubicBezTo>
                    <a:pt x="12439" y="2134211"/>
                    <a:pt x="77124" y="1812738"/>
                    <a:pt x="205113" y="1510615"/>
                  </a:cubicBezTo>
                  <a:cubicBezTo>
                    <a:pt x="328678" y="1218720"/>
                    <a:pt x="505318" y="956401"/>
                    <a:pt x="730335" y="731121"/>
                  </a:cubicBezTo>
                  <a:cubicBezTo>
                    <a:pt x="955351" y="505842"/>
                    <a:pt x="1217685" y="328935"/>
                    <a:pt x="1509598" y="205654"/>
                  </a:cubicBezTo>
                  <a:cubicBezTo>
                    <a:pt x="1811739" y="77673"/>
                    <a:pt x="2132677" y="12992"/>
                    <a:pt x="2463567" y="12992"/>
                  </a:cubicBezTo>
                  <a:cubicBezTo>
                    <a:pt x="2794456" y="12992"/>
                    <a:pt x="3115395" y="77949"/>
                    <a:pt x="3417536" y="205654"/>
                  </a:cubicBezTo>
                  <a:cubicBezTo>
                    <a:pt x="3709448" y="329212"/>
                    <a:pt x="3971506" y="506118"/>
                    <a:pt x="4196799" y="731121"/>
                  </a:cubicBezTo>
                  <a:cubicBezTo>
                    <a:pt x="4421815" y="956401"/>
                    <a:pt x="4598732" y="1218720"/>
                    <a:pt x="4722021" y="1510615"/>
                  </a:cubicBezTo>
                  <a:cubicBezTo>
                    <a:pt x="4849732" y="1813015"/>
                    <a:pt x="4914694" y="2134211"/>
                    <a:pt x="4914694" y="2465081"/>
                  </a:cubicBezTo>
                  <a:cubicBezTo>
                    <a:pt x="4914694" y="2795951"/>
                    <a:pt x="4850009" y="3117424"/>
                    <a:pt x="4722021" y="3419547"/>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39" name="Google Shape;339;p24"/>
            <p:cNvSpPr/>
            <p:nvPr/>
          </p:nvSpPr>
          <p:spPr>
            <a:xfrm>
              <a:off x="3789830" y="1121144"/>
              <a:ext cx="4602049" cy="4599014"/>
            </a:xfrm>
            <a:custGeom>
              <a:rect b="b" l="l" r="r" t="t"/>
              <a:pathLst>
                <a:path extrusionOk="0" h="4599014" w="4602049">
                  <a:moveTo>
                    <a:pt x="3928107" y="673627"/>
                  </a:moveTo>
                  <a:cubicBezTo>
                    <a:pt x="3716912" y="462445"/>
                    <a:pt x="3470887" y="296595"/>
                    <a:pt x="3196666" y="180776"/>
                  </a:cubicBezTo>
                  <a:cubicBezTo>
                    <a:pt x="2913046" y="60812"/>
                    <a:pt x="2611735" y="0"/>
                    <a:pt x="2301024" y="0"/>
                  </a:cubicBezTo>
                  <a:cubicBezTo>
                    <a:pt x="1990314" y="0"/>
                    <a:pt x="1689003" y="60812"/>
                    <a:pt x="1405383" y="180776"/>
                  </a:cubicBezTo>
                  <a:cubicBezTo>
                    <a:pt x="1131439" y="296595"/>
                    <a:pt x="885414" y="462445"/>
                    <a:pt x="673943" y="673627"/>
                  </a:cubicBezTo>
                  <a:cubicBezTo>
                    <a:pt x="462748" y="884809"/>
                    <a:pt x="296889" y="1130543"/>
                    <a:pt x="180787" y="1404472"/>
                  </a:cubicBezTo>
                  <a:cubicBezTo>
                    <a:pt x="60815" y="1687798"/>
                    <a:pt x="0" y="1989092"/>
                    <a:pt x="0" y="2299508"/>
                  </a:cubicBezTo>
                  <a:cubicBezTo>
                    <a:pt x="0" y="2609923"/>
                    <a:pt x="60815" y="2910941"/>
                    <a:pt x="180787" y="3194544"/>
                  </a:cubicBezTo>
                  <a:cubicBezTo>
                    <a:pt x="296612" y="3468196"/>
                    <a:pt x="462472" y="3714207"/>
                    <a:pt x="673943" y="3925389"/>
                  </a:cubicBezTo>
                  <a:cubicBezTo>
                    <a:pt x="885137" y="4136571"/>
                    <a:pt x="1131162" y="4302421"/>
                    <a:pt x="1405383" y="4418239"/>
                  </a:cubicBezTo>
                  <a:cubicBezTo>
                    <a:pt x="1689003" y="4538204"/>
                    <a:pt x="1990314" y="4599015"/>
                    <a:pt x="2301024" y="4599015"/>
                  </a:cubicBezTo>
                  <a:cubicBezTo>
                    <a:pt x="2611735" y="4599015"/>
                    <a:pt x="2913046" y="4538204"/>
                    <a:pt x="3196666" y="4418239"/>
                  </a:cubicBezTo>
                  <a:cubicBezTo>
                    <a:pt x="3470611" y="4302421"/>
                    <a:pt x="3716636" y="4136571"/>
                    <a:pt x="3928107" y="3925389"/>
                  </a:cubicBezTo>
                  <a:cubicBezTo>
                    <a:pt x="4139301" y="3714207"/>
                    <a:pt x="4305160" y="3468473"/>
                    <a:pt x="4421262" y="3194544"/>
                  </a:cubicBezTo>
                  <a:cubicBezTo>
                    <a:pt x="4541234" y="2911217"/>
                    <a:pt x="4602049" y="2609923"/>
                    <a:pt x="4602049" y="2299508"/>
                  </a:cubicBezTo>
                  <a:cubicBezTo>
                    <a:pt x="4602049" y="1989092"/>
                    <a:pt x="4541234" y="1688075"/>
                    <a:pt x="4421262" y="1404472"/>
                  </a:cubicBezTo>
                  <a:cubicBezTo>
                    <a:pt x="4305437" y="1130819"/>
                    <a:pt x="4139577" y="884809"/>
                    <a:pt x="3928107" y="673627"/>
                  </a:cubicBezTo>
                  <a:close/>
                  <a:moveTo>
                    <a:pt x="4409652" y="3189568"/>
                  </a:moveTo>
                  <a:cubicBezTo>
                    <a:pt x="4294380" y="3461838"/>
                    <a:pt x="4129350" y="3706467"/>
                    <a:pt x="3919261" y="3916267"/>
                  </a:cubicBezTo>
                  <a:cubicBezTo>
                    <a:pt x="3709172" y="4126343"/>
                    <a:pt x="3464529" y="4291088"/>
                    <a:pt x="3191967" y="4406353"/>
                  </a:cubicBezTo>
                  <a:cubicBezTo>
                    <a:pt x="2910005" y="4525489"/>
                    <a:pt x="2610353" y="4586024"/>
                    <a:pt x="2301301" y="4586024"/>
                  </a:cubicBezTo>
                  <a:cubicBezTo>
                    <a:pt x="1992249" y="4586024"/>
                    <a:pt x="1692873" y="4525489"/>
                    <a:pt x="1410635" y="4406353"/>
                  </a:cubicBezTo>
                  <a:cubicBezTo>
                    <a:pt x="1138073" y="4291088"/>
                    <a:pt x="893430" y="4126343"/>
                    <a:pt x="683341" y="3916267"/>
                  </a:cubicBezTo>
                  <a:cubicBezTo>
                    <a:pt x="473252" y="3706191"/>
                    <a:pt x="308222" y="3461838"/>
                    <a:pt x="192950" y="3189568"/>
                  </a:cubicBezTo>
                  <a:cubicBezTo>
                    <a:pt x="73531" y="2907624"/>
                    <a:pt x="13269" y="2608265"/>
                    <a:pt x="13269" y="2299508"/>
                  </a:cubicBezTo>
                  <a:cubicBezTo>
                    <a:pt x="13269" y="1990751"/>
                    <a:pt x="73807" y="1691392"/>
                    <a:pt x="192950" y="1409447"/>
                  </a:cubicBezTo>
                  <a:cubicBezTo>
                    <a:pt x="308222" y="1137177"/>
                    <a:pt x="473252" y="892548"/>
                    <a:pt x="683341" y="682748"/>
                  </a:cubicBezTo>
                  <a:cubicBezTo>
                    <a:pt x="893430" y="472672"/>
                    <a:pt x="1138073" y="307928"/>
                    <a:pt x="1410635" y="192662"/>
                  </a:cubicBezTo>
                  <a:cubicBezTo>
                    <a:pt x="1692597" y="73527"/>
                    <a:pt x="1992249" y="12992"/>
                    <a:pt x="2301301" y="12992"/>
                  </a:cubicBezTo>
                  <a:cubicBezTo>
                    <a:pt x="2610353" y="12992"/>
                    <a:pt x="2909729" y="73527"/>
                    <a:pt x="3191967" y="192662"/>
                  </a:cubicBezTo>
                  <a:cubicBezTo>
                    <a:pt x="3464529" y="307928"/>
                    <a:pt x="3709172" y="472672"/>
                    <a:pt x="3919261" y="682748"/>
                  </a:cubicBezTo>
                  <a:cubicBezTo>
                    <a:pt x="4129350" y="892825"/>
                    <a:pt x="4294380" y="1137177"/>
                    <a:pt x="4409652" y="1409447"/>
                  </a:cubicBezTo>
                  <a:cubicBezTo>
                    <a:pt x="4529071" y="1691392"/>
                    <a:pt x="4589333" y="1990751"/>
                    <a:pt x="4589333" y="2299508"/>
                  </a:cubicBezTo>
                  <a:cubicBezTo>
                    <a:pt x="4589333" y="2608265"/>
                    <a:pt x="4528795" y="2907624"/>
                    <a:pt x="4409652" y="3189568"/>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0" name="Google Shape;340;p24"/>
            <p:cNvSpPr/>
            <p:nvPr/>
          </p:nvSpPr>
          <p:spPr>
            <a:xfrm>
              <a:off x="3452306" y="-552"/>
              <a:ext cx="8767569" cy="6862865"/>
            </a:xfrm>
            <a:custGeom>
              <a:rect b="b" l="l" r="r" t="t"/>
              <a:pathLst>
                <a:path extrusionOk="0" h="6862865" w="8767569">
                  <a:moveTo>
                    <a:pt x="6804940" y="6548580"/>
                  </a:moveTo>
                  <a:cubicBezTo>
                    <a:pt x="6858015" y="6478094"/>
                    <a:pt x="6909431" y="6406225"/>
                    <a:pt x="6958636" y="6332975"/>
                  </a:cubicBezTo>
                  <a:cubicBezTo>
                    <a:pt x="7146887" y="6054624"/>
                    <a:pt x="7308324" y="5756924"/>
                    <a:pt x="7439076" y="5448443"/>
                  </a:cubicBezTo>
                  <a:cubicBezTo>
                    <a:pt x="7572041" y="5134157"/>
                    <a:pt x="7674321" y="4805222"/>
                    <a:pt x="7742599" y="4470758"/>
                  </a:cubicBezTo>
                  <a:cubicBezTo>
                    <a:pt x="7810325" y="4140164"/>
                    <a:pt x="7845709" y="3800448"/>
                    <a:pt x="7848196" y="3459904"/>
                  </a:cubicBezTo>
                  <a:cubicBezTo>
                    <a:pt x="7853172" y="3802107"/>
                    <a:pt x="7922556" y="4134359"/>
                    <a:pt x="8055244" y="4447539"/>
                  </a:cubicBezTo>
                  <a:cubicBezTo>
                    <a:pt x="8188208" y="4761548"/>
                    <a:pt x="8378118" y="5043493"/>
                    <a:pt x="8620548" y="5285910"/>
                  </a:cubicBezTo>
                  <a:cubicBezTo>
                    <a:pt x="8658972" y="5324332"/>
                    <a:pt x="8698226" y="5361096"/>
                    <a:pt x="8738309" y="5396753"/>
                  </a:cubicBezTo>
                  <a:lnTo>
                    <a:pt x="8738309" y="5362754"/>
                  </a:lnTo>
                  <a:cubicBezTo>
                    <a:pt x="8704308" y="5332072"/>
                    <a:pt x="8670860" y="5300560"/>
                    <a:pt x="8638240" y="5267943"/>
                  </a:cubicBezTo>
                  <a:cubicBezTo>
                    <a:pt x="8398297" y="5028014"/>
                    <a:pt x="8210046" y="4748833"/>
                    <a:pt x="8078464" y="4437588"/>
                  </a:cubicBezTo>
                  <a:cubicBezTo>
                    <a:pt x="7942183" y="4115563"/>
                    <a:pt x="7873075" y="3773636"/>
                    <a:pt x="7873075" y="3420929"/>
                  </a:cubicBezTo>
                  <a:cubicBezTo>
                    <a:pt x="7873075" y="3068222"/>
                    <a:pt x="7942183" y="2726295"/>
                    <a:pt x="8078464" y="2404269"/>
                  </a:cubicBezTo>
                  <a:cubicBezTo>
                    <a:pt x="8210046" y="2093301"/>
                    <a:pt x="8398297" y="1813844"/>
                    <a:pt x="8638240" y="1573915"/>
                  </a:cubicBezTo>
                  <a:cubicBezTo>
                    <a:pt x="8878184" y="1333985"/>
                    <a:pt x="8704032" y="1509786"/>
                    <a:pt x="8738309" y="1479104"/>
                  </a:cubicBezTo>
                  <a:lnTo>
                    <a:pt x="8738309" y="1445105"/>
                  </a:lnTo>
                  <a:cubicBezTo>
                    <a:pt x="8697950" y="1480762"/>
                    <a:pt x="8658697" y="1517802"/>
                    <a:pt x="8620548" y="1555948"/>
                  </a:cubicBezTo>
                  <a:cubicBezTo>
                    <a:pt x="8378393" y="1798088"/>
                    <a:pt x="8188208" y="2080310"/>
                    <a:pt x="8055244" y="2394319"/>
                  </a:cubicBezTo>
                  <a:cubicBezTo>
                    <a:pt x="7922833" y="2707775"/>
                    <a:pt x="7853172" y="3039751"/>
                    <a:pt x="7848196" y="3381954"/>
                  </a:cubicBezTo>
                  <a:cubicBezTo>
                    <a:pt x="7845709" y="3041686"/>
                    <a:pt x="7810049" y="2701694"/>
                    <a:pt x="7742599" y="2371100"/>
                  </a:cubicBezTo>
                  <a:cubicBezTo>
                    <a:pt x="7674044" y="2036636"/>
                    <a:pt x="7572041" y="1707700"/>
                    <a:pt x="7439076" y="1393415"/>
                  </a:cubicBezTo>
                  <a:cubicBezTo>
                    <a:pt x="7308600" y="1084934"/>
                    <a:pt x="7146887" y="787234"/>
                    <a:pt x="6958636" y="508883"/>
                  </a:cubicBezTo>
                  <a:cubicBezTo>
                    <a:pt x="6909155" y="435909"/>
                    <a:pt x="6858015" y="364040"/>
                    <a:pt x="6804940" y="293278"/>
                  </a:cubicBezTo>
                  <a:cubicBezTo>
                    <a:pt x="6889528" y="193768"/>
                    <a:pt x="6977987" y="97851"/>
                    <a:pt x="7070316" y="5528"/>
                  </a:cubicBezTo>
                  <a:cubicBezTo>
                    <a:pt x="7072250" y="3593"/>
                    <a:pt x="7074185" y="1658"/>
                    <a:pt x="7076120" y="0"/>
                  </a:cubicBezTo>
                  <a:lnTo>
                    <a:pt x="7058152" y="0"/>
                  </a:lnTo>
                  <a:cubicBezTo>
                    <a:pt x="6967482" y="90665"/>
                    <a:pt x="6880683" y="185199"/>
                    <a:pt x="6797200" y="283050"/>
                  </a:cubicBezTo>
                  <a:cubicBezTo>
                    <a:pt x="6762646" y="237442"/>
                    <a:pt x="6727539" y="192662"/>
                    <a:pt x="6691603" y="148159"/>
                  </a:cubicBezTo>
                  <a:cubicBezTo>
                    <a:pt x="6735003" y="97851"/>
                    <a:pt x="6779232" y="48649"/>
                    <a:pt x="6824567" y="0"/>
                  </a:cubicBezTo>
                  <a:lnTo>
                    <a:pt x="6807151" y="0"/>
                  </a:lnTo>
                  <a:cubicBezTo>
                    <a:pt x="6765134" y="45332"/>
                    <a:pt x="6723945" y="91217"/>
                    <a:pt x="6683586" y="137932"/>
                  </a:cubicBezTo>
                  <a:cubicBezTo>
                    <a:pt x="6649585" y="96193"/>
                    <a:pt x="6615031" y="54730"/>
                    <a:pt x="6579648" y="14097"/>
                  </a:cubicBezTo>
                  <a:cubicBezTo>
                    <a:pt x="6583794" y="9398"/>
                    <a:pt x="6587941" y="4699"/>
                    <a:pt x="6592087" y="0"/>
                  </a:cubicBezTo>
                  <a:lnTo>
                    <a:pt x="6533760" y="0"/>
                  </a:lnTo>
                  <a:cubicBezTo>
                    <a:pt x="6537906" y="4699"/>
                    <a:pt x="6542053" y="9398"/>
                    <a:pt x="6546199" y="14097"/>
                  </a:cubicBezTo>
                  <a:cubicBezTo>
                    <a:pt x="6511092" y="54730"/>
                    <a:pt x="6476262" y="96193"/>
                    <a:pt x="6442537" y="137932"/>
                  </a:cubicBezTo>
                  <a:cubicBezTo>
                    <a:pt x="6402178" y="91217"/>
                    <a:pt x="6360989" y="45332"/>
                    <a:pt x="6318972" y="0"/>
                  </a:cubicBezTo>
                  <a:lnTo>
                    <a:pt x="6301556" y="0"/>
                  </a:lnTo>
                  <a:cubicBezTo>
                    <a:pt x="6346615" y="48373"/>
                    <a:pt x="6391120" y="97575"/>
                    <a:pt x="6434244" y="147883"/>
                  </a:cubicBezTo>
                  <a:cubicBezTo>
                    <a:pt x="6398308" y="192386"/>
                    <a:pt x="6362924" y="237442"/>
                    <a:pt x="6328647" y="283050"/>
                  </a:cubicBezTo>
                  <a:cubicBezTo>
                    <a:pt x="6244888" y="185752"/>
                    <a:pt x="6157811" y="91217"/>
                    <a:pt x="6067141" y="553"/>
                  </a:cubicBezTo>
                  <a:lnTo>
                    <a:pt x="6049173" y="553"/>
                  </a:lnTo>
                  <a:cubicBezTo>
                    <a:pt x="6051108" y="2488"/>
                    <a:pt x="6053044" y="4423"/>
                    <a:pt x="6054979" y="6081"/>
                  </a:cubicBezTo>
                  <a:cubicBezTo>
                    <a:pt x="6147307" y="98128"/>
                    <a:pt x="6235765" y="194321"/>
                    <a:pt x="6320354" y="293831"/>
                  </a:cubicBezTo>
                  <a:cubicBezTo>
                    <a:pt x="6267279" y="364317"/>
                    <a:pt x="6215862" y="436185"/>
                    <a:pt x="6166657" y="509435"/>
                  </a:cubicBezTo>
                  <a:cubicBezTo>
                    <a:pt x="5978683" y="787787"/>
                    <a:pt x="5816970" y="1085487"/>
                    <a:pt x="5686494" y="1393968"/>
                  </a:cubicBezTo>
                  <a:cubicBezTo>
                    <a:pt x="5553530" y="1708253"/>
                    <a:pt x="5451526" y="2037189"/>
                    <a:pt x="5382971" y="2371652"/>
                  </a:cubicBezTo>
                  <a:cubicBezTo>
                    <a:pt x="5315245" y="2702246"/>
                    <a:pt x="5279861" y="3041962"/>
                    <a:pt x="5277374" y="3382507"/>
                  </a:cubicBezTo>
                  <a:cubicBezTo>
                    <a:pt x="5272398" y="3040303"/>
                    <a:pt x="5203014" y="2708051"/>
                    <a:pt x="5070326" y="2394595"/>
                  </a:cubicBezTo>
                  <a:cubicBezTo>
                    <a:pt x="4937362" y="2080586"/>
                    <a:pt x="4747176" y="1798641"/>
                    <a:pt x="4504745" y="1556224"/>
                  </a:cubicBezTo>
                  <a:cubicBezTo>
                    <a:pt x="4262314" y="1314083"/>
                    <a:pt x="3980076" y="1123909"/>
                    <a:pt x="3666049" y="990953"/>
                  </a:cubicBezTo>
                  <a:cubicBezTo>
                    <a:pt x="3340687" y="853297"/>
                    <a:pt x="2995146" y="783640"/>
                    <a:pt x="2638825" y="783640"/>
                  </a:cubicBezTo>
                  <a:cubicBezTo>
                    <a:pt x="2282504" y="783640"/>
                    <a:pt x="1936963" y="853297"/>
                    <a:pt x="1611602" y="990953"/>
                  </a:cubicBezTo>
                  <a:cubicBezTo>
                    <a:pt x="1297298" y="1123909"/>
                    <a:pt x="1015060" y="1313807"/>
                    <a:pt x="772905" y="1556224"/>
                  </a:cubicBezTo>
                  <a:cubicBezTo>
                    <a:pt x="530474" y="1798365"/>
                    <a:pt x="340288" y="2080586"/>
                    <a:pt x="207324" y="2394595"/>
                  </a:cubicBezTo>
                  <a:cubicBezTo>
                    <a:pt x="69661" y="2719661"/>
                    <a:pt x="0" y="3065181"/>
                    <a:pt x="0" y="3421205"/>
                  </a:cubicBezTo>
                  <a:cubicBezTo>
                    <a:pt x="0" y="3777230"/>
                    <a:pt x="69661" y="4122473"/>
                    <a:pt x="207324" y="4447816"/>
                  </a:cubicBezTo>
                  <a:cubicBezTo>
                    <a:pt x="340288" y="4761825"/>
                    <a:pt x="530474" y="5043769"/>
                    <a:pt x="772905" y="5286186"/>
                  </a:cubicBezTo>
                  <a:cubicBezTo>
                    <a:pt x="1015337" y="5528604"/>
                    <a:pt x="1297574" y="5718502"/>
                    <a:pt x="1611602" y="5851458"/>
                  </a:cubicBezTo>
                  <a:cubicBezTo>
                    <a:pt x="1936963" y="5989113"/>
                    <a:pt x="2282504" y="6058770"/>
                    <a:pt x="2638825" y="6058770"/>
                  </a:cubicBezTo>
                  <a:cubicBezTo>
                    <a:pt x="2995146" y="6058770"/>
                    <a:pt x="3340687" y="5989113"/>
                    <a:pt x="3666049" y="5851458"/>
                  </a:cubicBezTo>
                  <a:cubicBezTo>
                    <a:pt x="3980352" y="5718502"/>
                    <a:pt x="4262590" y="5528604"/>
                    <a:pt x="4504745" y="5286186"/>
                  </a:cubicBezTo>
                  <a:cubicBezTo>
                    <a:pt x="4746900" y="5043769"/>
                    <a:pt x="4937362" y="4761825"/>
                    <a:pt x="5070326" y="4447816"/>
                  </a:cubicBezTo>
                  <a:cubicBezTo>
                    <a:pt x="5203014" y="4134359"/>
                    <a:pt x="5272398" y="3802384"/>
                    <a:pt x="5277374" y="3460180"/>
                  </a:cubicBezTo>
                  <a:cubicBezTo>
                    <a:pt x="5279861" y="3800448"/>
                    <a:pt x="5315522" y="4140441"/>
                    <a:pt x="5382971" y="4471035"/>
                  </a:cubicBezTo>
                  <a:cubicBezTo>
                    <a:pt x="5451526" y="4805499"/>
                    <a:pt x="5553530" y="5134434"/>
                    <a:pt x="5686494" y="5448719"/>
                  </a:cubicBezTo>
                  <a:cubicBezTo>
                    <a:pt x="5816970" y="5757200"/>
                    <a:pt x="5978683" y="6054901"/>
                    <a:pt x="6166657" y="6333252"/>
                  </a:cubicBezTo>
                  <a:cubicBezTo>
                    <a:pt x="6216139" y="6406225"/>
                    <a:pt x="6267279" y="6478094"/>
                    <a:pt x="6320354" y="6548856"/>
                  </a:cubicBezTo>
                  <a:cubicBezTo>
                    <a:pt x="6235765" y="6648366"/>
                    <a:pt x="6147307" y="6744283"/>
                    <a:pt x="6054979" y="6836606"/>
                  </a:cubicBezTo>
                  <a:cubicBezTo>
                    <a:pt x="6046133" y="6845451"/>
                    <a:pt x="6037287" y="6854297"/>
                    <a:pt x="6028165" y="6862866"/>
                  </a:cubicBezTo>
                  <a:lnTo>
                    <a:pt x="6046133" y="6862866"/>
                  </a:lnTo>
                  <a:cubicBezTo>
                    <a:pt x="6051938" y="6857061"/>
                    <a:pt x="6058019" y="6851256"/>
                    <a:pt x="6063824" y="6845451"/>
                  </a:cubicBezTo>
                  <a:cubicBezTo>
                    <a:pt x="6155600" y="6753681"/>
                    <a:pt x="6243782" y="6658041"/>
                    <a:pt x="6328094" y="6559084"/>
                  </a:cubicBezTo>
                  <a:cubicBezTo>
                    <a:pt x="6362648" y="6604692"/>
                    <a:pt x="6397755" y="6649748"/>
                    <a:pt x="6433691" y="6694252"/>
                  </a:cubicBezTo>
                  <a:cubicBezTo>
                    <a:pt x="6384209" y="6751470"/>
                    <a:pt x="6333346" y="6807858"/>
                    <a:pt x="6281653" y="6862866"/>
                  </a:cubicBezTo>
                  <a:lnTo>
                    <a:pt x="6299069" y="6862866"/>
                  </a:lnTo>
                  <a:cubicBezTo>
                    <a:pt x="6347720" y="6810899"/>
                    <a:pt x="6395543" y="6758103"/>
                    <a:pt x="6441984" y="6704202"/>
                  </a:cubicBezTo>
                  <a:cubicBezTo>
                    <a:pt x="6475986" y="6745941"/>
                    <a:pt x="6510540" y="6787127"/>
                    <a:pt x="6545646" y="6828037"/>
                  </a:cubicBezTo>
                  <a:cubicBezTo>
                    <a:pt x="6535419" y="6839646"/>
                    <a:pt x="6525190" y="6851256"/>
                    <a:pt x="6514962" y="6862866"/>
                  </a:cubicBezTo>
                  <a:lnTo>
                    <a:pt x="6548687" y="6862866"/>
                  </a:lnTo>
                  <a:cubicBezTo>
                    <a:pt x="6553387" y="6857613"/>
                    <a:pt x="6557809" y="6852638"/>
                    <a:pt x="6562508" y="6847386"/>
                  </a:cubicBezTo>
                  <a:cubicBezTo>
                    <a:pt x="6566932" y="6852638"/>
                    <a:pt x="6571631" y="6857613"/>
                    <a:pt x="6576330" y="6862866"/>
                  </a:cubicBezTo>
                  <a:lnTo>
                    <a:pt x="6610055" y="6862866"/>
                  </a:lnTo>
                  <a:cubicBezTo>
                    <a:pt x="6599827" y="6851256"/>
                    <a:pt x="6589599" y="6839646"/>
                    <a:pt x="6579371" y="6828037"/>
                  </a:cubicBezTo>
                  <a:cubicBezTo>
                    <a:pt x="6614755" y="6787127"/>
                    <a:pt x="6649309" y="6745941"/>
                    <a:pt x="6683310" y="6704202"/>
                  </a:cubicBezTo>
                  <a:cubicBezTo>
                    <a:pt x="6729750" y="6758103"/>
                    <a:pt x="6777573" y="6811175"/>
                    <a:pt x="6826501" y="6862866"/>
                  </a:cubicBezTo>
                  <a:lnTo>
                    <a:pt x="6843917" y="6862866"/>
                  </a:lnTo>
                  <a:cubicBezTo>
                    <a:pt x="6791947" y="6807858"/>
                    <a:pt x="6741084" y="6751470"/>
                    <a:pt x="6691603" y="6693975"/>
                  </a:cubicBezTo>
                  <a:cubicBezTo>
                    <a:pt x="6727539" y="6649472"/>
                    <a:pt x="6762646" y="6604692"/>
                    <a:pt x="6797200" y="6559084"/>
                  </a:cubicBezTo>
                  <a:cubicBezTo>
                    <a:pt x="6881512" y="6658041"/>
                    <a:pt x="6969694" y="6753681"/>
                    <a:pt x="7061193" y="6845451"/>
                  </a:cubicBezTo>
                  <a:cubicBezTo>
                    <a:pt x="7066998" y="6851256"/>
                    <a:pt x="7073080" y="6857061"/>
                    <a:pt x="7078885" y="6862866"/>
                  </a:cubicBezTo>
                  <a:lnTo>
                    <a:pt x="7096853" y="6862866"/>
                  </a:lnTo>
                  <a:cubicBezTo>
                    <a:pt x="7088007" y="6854020"/>
                    <a:pt x="7078885" y="6845451"/>
                    <a:pt x="7070039" y="6836606"/>
                  </a:cubicBezTo>
                  <a:cubicBezTo>
                    <a:pt x="6977987" y="6744559"/>
                    <a:pt x="6889252" y="6648366"/>
                    <a:pt x="6804664" y="6548856"/>
                  </a:cubicBezTo>
                  <a:close/>
                  <a:moveTo>
                    <a:pt x="5046829" y="4437865"/>
                  </a:moveTo>
                  <a:cubicBezTo>
                    <a:pt x="4915247" y="4748833"/>
                    <a:pt x="4726720" y="5028290"/>
                    <a:pt x="4486777" y="5268219"/>
                  </a:cubicBezTo>
                  <a:cubicBezTo>
                    <a:pt x="4246833" y="5508149"/>
                    <a:pt x="3967360" y="5696389"/>
                    <a:pt x="3656097" y="5827962"/>
                  </a:cubicBezTo>
                  <a:cubicBezTo>
                    <a:pt x="3333776" y="5964236"/>
                    <a:pt x="2991553" y="6033340"/>
                    <a:pt x="2638825" y="6033340"/>
                  </a:cubicBezTo>
                  <a:cubicBezTo>
                    <a:pt x="2286097" y="6033340"/>
                    <a:pt x="1943874" y="5964236"/>
                    <a:pt x="1621553" y="5827962"/>
                  </a:cubicBezTo>
                  <a:cubicBezTo>
                    <a:pt x="1310290" y="5696389"/>
                    <a:pt x="1030817" y="5508149"/>
                    <a:pt x="790873" y="5268219"/>
                  </a:cubicBezTo>
                  <a:cubicBezTo>
                    <a:pt x="550930" y="5028290"/>
                    <a:pt x="362403" y="4749110"/>
                    <a:pt x="230821" y="4437865"/>
                  </a:cubicBezTo>
                  <a:cubicBezTo>
                    <a:pt x="94540" y="4115840"/>
                    <a:pt x="25432" y="3773913"/>
                    <a:pt x="25432" y="3421205"/>
                  </a:cubicBezTo>
                  <a:cubicBezTo>
                    <a:pt x="25432" y="3068498"/>
                    <a:pt x="94540" y="2726571"/>
                    <a:pt x="230821" y="2404546"/>
                  </a:cubicBezTo>
                  <a:cubicBezTo>
                    <a:pt x="362403" y="2093578"/>
                    <a:pt x="550930" y="1814121"/>
                    <a:pt x="790873" y="1574191"/>
                  </a:cubicBezTo>
                  <a:cubicBezTo>
                    <a:pt x="1030817" y="1334262"/>
                    <a:pt x="1310290" y="1146022"/>
                    <a:pt x="1621553" y="1014448"/>
                  </a:cubicBezTo>
                  <a:cubicBezTo>
                    <a:pt x="1943874" y="878175"/>
                    <a:pt x="2286097" y="809071"/>
                    <a:pt x="2638825" y="809071"/>
                  </a:cubicBezTo>
                  <a:cubicBezTo>
                    <a:pt x="2991553" y="809071"/>
                    <a:pt x="3333776" y="878175"/>
                    <a:pt x="3656097" y="1014448"/>
                  </a:cubicBezTo>
                  <a:cubicBezTo>
                    <a:pt x="3967360" y="1146022"/>
                    <a:pt x="4246833" y="1334262"/>
                    <a:pt x="4486777" y="1574191"/>
                  </a:cubicBezTo>
                  <a:cubicBezTo>
                    <a:pt x="4726720" y="1814121"/>
                    <a:pt x="4915247" y="2093301"/>
                    <a:pt x="5046829" y="2404546"/>
                  </a:cubicBezTo>
                  <a:cubicBezTo>
                    <a:pt x="5183110" y="2726571"/>
                    <a:pt x="5252218" y="3068498"/>
                    <a:pt x="5252218" y="3421205"/>
                  </a:cubicBezTo>
                  <a:cubicBezTo>
                    <a:pt x="5252218" y="3773913"/>
                    <a:pt x="5183110" y="4115840"/>
                    <a:pt x="5046829" y="4437865"/>
                  </a:cubicBezTo>
                  <a:close/>
                  <a:moveTo>
                    <a:pt x="6780337" y="303229"/>
                  </a:moveTo>
                  <a:cubicBezTo>
                    <a:pt x="6744954" y="345244"/>
                    <a:pt x="6710400" y="387812"/>
                    <a:pt x="6676399" y="430933"/>
                  </a:cubicBezTo>
                  <a:cubicBezTo>
                    <a:pt x="6642121" y="384772"/>
                    <a:pt x="6607014" y="338886"/>
                    <a:pt x="6571078" y="293831"/>
                  </a:cubicBezTo>
                  <a:cubicBezTo>
                    <a:pt x="6605079" y="251262"/>
                    <a:pt x="6639633" y="209524"/>
                    <a:pt x="6675017" y="168061"/>
                  </a:cubicBezTo>
                  <a:cubicBezTo>
                    <a:pt x="6710953" y="212564"/>
                    <a:pt x="6746060" y="257620"/>
                    <a:pt x="6780614" y="303229"/>
                  </a:cubicBezTo>
                  <a:close/>
                  <a:moveTo>
                    <a:pt x="6562785" y="581580"/>
                  </a:moveTo>
                  <a:cubicBezTo>
                    <a:pt x="6528508" y="534313"/>
                    <a:pt x="6493400" y="487598"/>
                    <a:pt x="6457464" y="441713"/>
                  </a:cubicBezTo>
                  <a:cubicBezTo>
                    <a:pt x="6491742" y="395275"/>
                    <a:pt x="6527126" y="349390"/>
                    <a:pt x="6563062" y="304334"/>
                  </a:cubicBezTo>
                  <a:cubicBezTo>
                    <a:pt x="6598998" y="349390"/>
                    <a:pt x="6634105" y="395275"/>
                    <a:pt x="6668382" y="441713"/>
                  </a:cubicBezTo>
                  <a:cubicBezTo>
                    <a:pt x="6632446" y="487875"/>
                    <a:pt x="6597062" y="534589"/>
                    <a:pt x="6562785" y="581856"/>
                  </a:cubicBezTo>
                  <a:close/>
                  <a:moveTo>
                    <a:pt x="6562785" y="603141"/>
                  </a:moveTo>
                  <a:cubicBezTo>
                    <a:pt x="6590705" y="642115"/>
                    <a:pt x="6618348" y="681366"/>
                    <a:pt x="6645162" y="720894"/>
                  </a:cubicBezTo>
                  <a:cubicBezTo>
                    <a:pt x="6819591" y="979067"/>
                    <a:pt x="6969418" y="1255207"/>
                    <a:pt x="7090495" y="1541298"/>
                  </a:cubicBezTo>
                  <a:cubicBezTo>
                    <a:pt x="7213784" y="1832640"/>
                    <a:pt x="7308600" y="2137804"/>
                    <a:pt x="7371903" y="2447943"/>
                  </a:cubicBezTo>
                  <a:cubicBezTo>
                    <a:pt x="7437141" y="2766099"/>
                    <a:pt x="7470037" y="3093652"/>
                    <a:pt x="7470037" y="3421205"/>
                  </a:cubicBezTo>
                  <a:cubicBezTo>
                    <a:pt x="7470037" y="3748759"/>
                    <a:pt x="7437141" y="4076312"/>
                    <a:pt x="7371903" y="4394467"/>
                  </a:cubicBezTo>
                  <a:cubicBezTo>
                    <a:pt x="7308324" y="4704607"/>
                    <a:pt x="7213784" y="5009494"/>
                    <a:pt x="7090495" y="5301113"/>
                  </a:cubicBezTo>
                  <a:cubicBezTo>
                    <a:pt x="6969418" y="5587204"/>
                    <a:pt x="6819591" y="5863344"/>
                    <a:pt x="6645162" y="6121516"/>
                  </a:cubicBezTo>
                  <a:cubicBezTo>
                    <a:pt x="6618348" y="6161044"/>
                    <a:pt x="6590981" y="6200295"/>
                    <a:pt x="6562785" y="6239270"/>
                  </a:cubicBezTo>
                  <a:cubicBezTo>
                    <a:pt x="6534865" y="6200295"/>
                    <a:pt x="6507222" y="6161044"/>
                    <a:pt x="6480408" y="6121516"/>
                  </a:cubicBezTo>
                  <a:cubicBezTo>
                    <a:pt x="6305980" y="5863344"/>
                    <a:pt x="6156153" y="5587204"/>
                    <a:pt x="6035076" y="5301113"/>
                  </a:cubicBezTo>
                  <a:cubicBezTo>
                    <a:pt x="5911786" y="5009770"/>
                    <a:pt x="5816970" y="4704607"/>
                    <a:pt x="5753667" y="4394467"/>
                  </a:cubicBezTo>
                  <a:cubicBezTo>
                    <a:pt x="5688429" y="4076312"/>
                    <a:pt x="5655534" y="3748759"/>
                    <a:pt x="5655534" y="3421205"/>
                  </a:cubicBezTo>
                  <a:cubicBezTo>
                    <a:pt x="5655534" y="3093652"/>
                    <a:pt x="5688429" y="2766099"/>
                    <a:pt x="5753667" y="2447943"/>
                  </a:cubicBezTo>
                  <a:cubicBezTo>
                    <a:pt x="5817247" y="2137804"/>
                    <a:pt x="5911786" y="1832917"/>
                    <a:pt x="6035076" y="1541298"/>
                  </a:cubicBezTo>
                  <a:cubicBezTo>
                    <a:pt x="6156153" y="1255207"/>
                    <a:pt x="6305980" y="979067"/>
                    <a:pt x="6480408" y="720894"/>
                  </a:cubicBezTo>
                  <a:cubicBezTo>
                    <a:pt x="6507222" y="681366"/>
                    <a:pt x="6534589" y="642115"/>
                    <a:pt x="6562785" y="603141"/>
                  </a:cubicBezTo>
                  <a:close/>
                  <a:moveTo>
                    <a:pt x="6554769" y="592360"/>
                  </a:moveTo>
                  <a:cubicBezTo>
                    <a:pt x="6525743" y="632441"/>
                    <a:pt x="6497547" y="673074"/>
                    <a:pt x="6469903" y="713983"/>
                  </a:cubicBezTo>
                  <a:cubicBezTo>
                    <a:pt x="6294922" y="972986"/>
                    <a:pt x="6144819" y="1249678"/>
                    <a:pt x="6023465" y="1536599"/>
                  </a:cubicBezTo>
                  <a:cubicBezTo>
                    <a:pt x="5899900" y="1828771"/>
                    <a:pt x="5804807" y="2134764"/>
                    <a:pt x="5741228" y="2445456"/>
                  </a:cubicBezTo>
                  <a:cubicBezTo>
                    <a:pt x="5675989" y="2764440"/>
                    <a:pt x="5642817" y="3092823"/>
                    <a:pt x="5642817" y="3421205"/>
                  </a:cubicBezTo>
                  <a:cubicBezTo>
                    <a:pt x="5642817" y="3749588"/>
                    <a:pt x="5675989" y="4077970"/>
                    <a:pt x="5741228" y="4396955"/>
                  </a:cubicBezTo>
                  <a:cubicBezTo>
                    <a:pt x="5804807" y="4707924"/>
                    <a:pt x="5899900" y="5013640"/>
                    <a:pt x="6023465" y="5305812"/>
                  </a:cubicBezTo>
                  <a:cubicBezTo>
                    <a:pt x="6144819" y="5592732"/>
                    <a:pt x="6294922" y="5869425"/>
                    <a:pt x="6469903" y="6128427"/>
                  </a:cubicBezTo>
                  <a:cubicBezTo>
                    <a:pt x="6497547" y="6169337"/>
                    <a:pt x="6526019" y="6209970"/>
                    <a:pt x="6554769" y="6250050"/>
                  </a:cubicBezTo>
                  <a:cubicBezTo>
                    <a:pt x="6520491" y="6297318"/>
                    <a:pt x="6485384" y="6344032"/>
                    <a:pt x="6449448" y="6390194"/>
                  </a:cubicBezTo>
                  <a:cubicBezTo>
                    <a:pt x="6409088" y="6335463"/>
                    <a:pt x="6369835" y="6279627"/>
                    <a:pt x="6331687" y="6223515"/>
                  </a:cubicBezTo>
                  <a:cubicBezTo>
                    <a:pt x="6150624" y="5955667"/>
                    <a:pt x="5995269" y="5669023"/>
                    <a:pt x="5869769" y="5372152"/>
                  </a:cubicBezTo>
                  <a:cubicBezTo>
                    <a:pt x="5741780" y="5069753"/>
                    <a:pt x="5643647" y="4753256"/>
                    <a:pt x="5577856" y="4431231"/>
                  </a:cubicBezTo>
                  <a:cubicBezTo>
                    <a:pt x="5510407" y="4100913"/>
                    <a:pt x="5476129" y="3761197"/>
                    <a:pt x="5476129" y="3421205"/>
                  </a:cubicBezTo>
                  <a:cubicBezTo>
                    <a:pt x="5476129" y="3081213"/>
                    <a:pt x="5510407" y="2741221"/>
                    <a:pt x="5577856" y="2411180"/>
                  </a:cubicBezTo>
                  <a:cubicBezTo>
                    <a:pt x="5643647" y="2089431"/>
                    <a:pt x="5742057" y="1772935"/>
                    <a:pt x="5869769" y="1470259"/>
                  </a:cubicBezTo>
                  <a:cubicBezTo>
                    <a:pt x="5995269" y="1173387"/>
                    <a:pt x="6150901" y="886744"/>
                    <a:pt x="6331687" y="618896"/>
                  </a:cubicBezTo>
                  <a:cubicBezTo>
                    <a:pt x="6369835" y="562507"/>
                    <a:pt x="6409088" y="506948"/>
                    <a:pt x="6449448" y="452217"/>
                  </a:cubicBezTo>
                  <a:cubicBezTo>
                    <a:pt x="6485384" y="498379"/>
                    <a:pt x="6520491" y="545093"/>
                    <a:pt x="6554769" y="592360"/>
                  </a:cubicBezTo>
                  <a:close/>
                  <a:moveTo>
                    <a:pt x="6562785" y="6260831"/>
                  </a:moveTo>
                  <a:cubicBezTo>
                    <a:pt x="6597062" y="6308098"/>
                    <a:pt x="6632170" y="6354812"/>
                    <a:pt x="6668382" y="6400974"/>
                  </a:cubicBezTo>
                  <a:cubicBezTo>
                    <a:pt x="6634105" y="6447412"/>
                    <a:pt x="6598998" y="6493020"/>
                    <a:pt x="6563062" y="6538352"/>
                  </a:cubicBezTo>
                  <a:cubicBezTo>
                    <a:pt x="6527126" y="6493020"/>
                    <a:pt x="6491742" y="6447135"/>
                    <a:pt x="6457464" y="6400974"/>
                  </a:cubicBezTo>
                  <a:cubicBezTo>
                    <a:pt x="6493400" y="6355088"/>
                    <a:pt x="6528508" y="6308374"/>
                    <a:pt x="6562785" y="6261107"/>
                  </a:cubicBezTo>
                  <a:close/>
                  <a:moveTo>
                    <a:pt x="6570525" y="6250050"/>
                  </a:moveTo>
                  <a:cubicBezTo>
                    <a:pt x="6599551" y="6209970"/>
                    <a:pt x="6627747" y="6169337"/>
                    <a:pt x="6655390" y="6128427"/>
                  </a:cubicBezTo>
                  <a:cubicBezTo>
                    <a:pt x="6830372" y="5869425"/>
                    <a:pt x="6980475" y="5592732"/>
                    <a:pt x="7102105" y="5305812"/>
                  </a:cubicBezTo>
                  <a:cubicBezTo>
                    <a:pt x="7225670" y="5013640"/>
                    <a:pt x="7320763" y="4707647"/>
                    <a:pt x="7384342" y="4396955"/>
                  </a:cubicBezTo>
                  <a:cubicBezTo>
                    <a:pt x="7449581" y="4077970"/>
                    <a:pt x="7482753" y="3749588"/>
                    <a:pt x="7482753" y="3421205"/>
                  </a:cubicBezTo>
                  <a:cubicBezTo>
                    <a:pt x="7482753" y="3092823"/>
                    <a:pt x="7449581" y="2764440"/>
                    <a:pt x="7384342" y="2445456"/>
                  </a:cubicBezTo>
                  <a:cubicBezTo>
                    <a:pt x="7320763" y="2134487"/>
                    <a:pt x="7225670" y="1828771"/>
                    <a:pt x="7102105" y="1536599"/>
                  </a:cubicBezTo>
                  <a:cubicBezTo>
                    <a:pt x="6980751" y="1249678"/>
                    <a:pt x="6830372" y="972986"/>
                    <a:pt x="6655390" y="713983"/>
                  </a:cubicBezTo>
                  <a:cubicBezTo>
                    <a:pt x="6627747" y="673074"/>
                    <a:pt x="6599274" y="632441"/>
                    <a:pt x="6570525" y="592360"/>
                  </a:cubicBezTo>
                  <a:cubicBezTo>
                    <a:pt x="6604803" y="545093"/>
                    <a:pt x="6639910" y="498102"/>
                    <a:pt x="6676122" y="451941"/>
                  </a:cubicBezTo>
                  <a:cubicBezTo>
                    <a:pt x="6716482" y="506948"/>
                    <a:pt x="6756011" y="562507"/>
                    <a:pt x="6794159" y="618896"/>
                  </a:cubicBezTo>
                  <a:cubicBezTo>
                    <a:pt x="6975222" y="886744"/>
                    <a:pt x="7130577" y="1173387"/>
                    <a:pt x="7256078" y="1470259"/>
                  </a:cubicBezTo>
                  <a:cubicBezTo>
                    <a:pt x="7384066" y="1772658"/>
                    <a:pt x="7482200" y="2089155"/>
                    <a:pt x="7547990" y="2411180"/>
                  </a:cubicBezTo>
                  <a:cubicBezTo>
                    <a:pt x="7615440" y="2741497"/>
                    <a:pt x="7649718" y="3081213"/>
                    <a:pt x="7649718" y="3421205"/>
                  </a:cubicBezTo>
                  <a:cubicBezTo>
                    <a:pt x="7649718" y="3761197"/>
                    <a:pt x="7615440" y="4101190"/>
                    <a:pt x="7547990" y="4431231"/>
                  </a:cubicBezTo>
                  <a:cubicBezTo>
                    <a:pt x="7482200" y="4752980"/>
                    <a:pt x="7383790" y="5069476"/>
                    <a:pt x="7256078" y="5372152"/>
                  </a:cubicBezTo>
                  <a:cubicBezTo>
                    <a:pt x="7130577" y="5669023"/>
                    <a:pt x="6974946" y="5955667"/>
                    <a:pt x="6794159" y="6223515"/>
                  </a:cubicBezTo>
                  <a:cubicBezTo>
                    <a:pt x="6756011" y="6279903"/>
                    <a:pt x="6716758" y="6335463"/>
                    <a:pt x="6676122" y="6390470"/>
                  </a:cubicBezTo>
                  <a:cubicBezTo>
                    <a:pt x="6640186" y="6344308"/>
                    <a:pt x="6604803" y="6297594"/>
                    <a:pt x="6570525" y="6250050"/>
                  </a:cubicBezTo>
                  <a:close/>
                  <a:moveTo>
                    <a:pt x="6562508" y="33999"/>
                  </a:moveTo>
                  <a:cubicBezTo>
                    <a:pt x="6597892" y="74909"/>
                    <a:pt x="6632446" y="116371"/>
                    <a:pt x="6666447" y="158110"/>
                  </a:cubicBezTo>
                  <a:cubicBezTo>
                    <a:pt x="6631064" y="199296"/>
                    <a:pt x="6596510" y="241311"/>
                    <a:pt x="6562508" y="283603"/>
                  </a:cubicBezTo>
                  <a:cubicBezTo>
                    <a:pt x="6528508" y="241035"/>
                    <a:pt x="6493954" y="199296"/>
                    <a:pt x="6458570" y="157834"/>
                  </a:cubicBezTo>
                  <a:cubicBezTo>
                    <a:pt x="6492571" y="116095"/>
                    <a:pt x="6527126" y="74632"/>
                    <a:pt x="6562508" y="33723"/>
                  </a:cubicBezTo>
                  <a:close/>
                  <a:moveTo>
                    <a:pt x="6450553" y="168061"/>
                  </a:moveTo>
                  <a:cubicBezTo>
                    <a:pt x="6485937" y="209524"/>
                    <a:pt x="6520491" y="251539"/>
                    <a:pt x="6554492" y="293831"/>
                  </a:cubicBezTo>
                  <a:cubicBezTo>
                    <a:pt x="6518556" y="338886"/>
                    <a:pt x="6483449" y="384772"/>
                    <a:pt x="6448895" y="431210"/>
                  </a:cubicBezTo>
                  <a:cubicBezTo>
                    <a:pt x="6414894" y="388089"/>
                    <a:pt x="6380063" y="345520"/>
                    <a:pt x="6344680" y="303229"/>
                  </a:cubicBezTo>
                  <a:cubicBezTo>
                    <a:pt x="6379234" y="257620"/>
                    <a:pt x="6414341" y="212564"/>
                    <a:pt x="6450277" y="167785"/>
                  </a:cubicBezTo>
                  <a:close/>
                  <a:moveTo>
                    <a:pt x="6187666" y="6318878"/>
                  </a:moveTo>
                  <a:cubicBezTo>
                    <a:pt x="6000522" y="6041909"/>
                    <a:pt x="5839637" y="5745590"/>
                    <a:pt x="5709714" y="5438492"/>
                  </a:cubicBezTo>
                  <a:cubicBezTo>
                    <a:pt x="5577303" y="5125865"/>
                    <a:pt x="5475852" y="4798312"/>
                    <a:pt x="5407850" y="4465783"/>
                  </a:cubicBezTo>
                  <a:cubicBezTo>
                    <a:pt x="5337912" y="4124409"/>
                    <a:pt x="5302529" y="3772807"/>
                    <a:pt x="5302529" y="3421205"/>
                  </a:cubicBezTo>
                  <a:cubicBezTo>
                    <a:pt x="5302529" y="3069604"/>
                    <a:pt x="5337912" y="2718279"/>
                    <a:pt x="5407850" y="2376628"/>
                  </a:cubicBezTo>
                  <a:cubicBezTo>
                    <a:pt x="5475852" y="2043823"/>
                    <a:pt x="5577580" y="1716546"/>
                    <a:pt x="5709714" y="1403919"/>
                  </a:cubicBezTo>
                  <a:cubicBezTo>
                    <a:pt x="5839637" y="1096820"/>
                    <a:pt x="6000245" y="800778"/>
                    <a:pt x="6187666" y="523533"/>
                  </a:cubicBezTo>
                  <a:cubicBezTo>
                    <a:pt x="6235765" y="452494"/>
                    <a:pt x="6285523" y="382560"/>
                    <a:pt x="6337216" y="313733"/>
                  </a:cubicBezTo>
                  <a:cubicBezTo>
                    <a:pt x="6372599" y="355748"/>
                    <a:pt x="6407430" y="398592"/>
                    <a:pt x="6441431" y="441713"/>
                  </a:cubicBezTo>
                  <a:cubicBezTo>
                    <a:pt x="6400243" y="497549"/>
                    <a:pt x="6360160" y="554215"/>
                    <a:pt x="6321183" y="611709"/>
                  </a:cubicBezTo>
                  <a:cubicBezTo>
                    <a:pt x="6139843" y="880386"/>
                    <a:pt x="5983936" y="1167583"/>
                    <a:pt x="5857882" y="1465283"/>
                  </a:cubicBezTo>
                  <a:cubicBezTo>
                    <a:pt x="5729618" y="1768512"/>
                    <a:pt x="5631207" y="2085838"/>
                    <a:pt x="5565140" y="2408416"/>
                  </a:cubicBezTo>
                  <a:cubicBezTo>
                    <a:pt x="5497414" y="2739563"/>
                    <a:pt x="5463136" y="3080107"/>
                    <a:pt x="5463136" y="3420929"/>
                  </a:cubicBezTo>
                  <a:cubicBezTo>
                    <a:pt x="5463136" y="3761750"/>
                    <a:pt x="5497414" y="4102572"/>
                    <a:pt x="5565140" y="4433442"/>
                  </a:cubicBezTo>
                  <a:cubicBezTo>
                    <a:pt x="5631207" y="4756020"/>
                    <a:pt x="5729618" y="5073346"/>
                    <a:pt x="5857882" y="5376575"/>
                  </a:cubicBezTo>
                  <a:cubicBezTo>
                    <a:pt x="5983659" y="5674275"/>
                    <a:pt x="6139567" y="5961472"/>
                    <a:pt x="6321183" y="6230148"/>
                  </a:cubicBezTo>
                  <a:cubicBezTo>
                    <a:pt x="6359884" y="6287643"/>
                    <a:pt x="6400243" y="6344308"/>
                    <a:pt x="6441431" y="6400144"/>
                  </a:cubicBezTo>
                  <a:cubicBezTo>
                    <a:pt x="6407430" y="6443266"/>
                    <a:pt x="6372599" y="6486110"/>
                    <a:pt x="6337216" y="6528125"/>
                  </a:cubicBezTo>
                  <a:cubicBezTo>
                    <a:pt x="6285523" y="6459298"/>
                    <a:pt x="6235765" y="6389364"/>
                    <a:pt x="6187666" y="6318325"/>
                  </a:cubicBezTo>
                  <a:close/>
                  <a:moveTo>
                    <a:pt x="6344956" y="6539182"/>
                  </a:moveTo>
                  <a:cubicBezTo>
                    <a:pt x="6380340" y="6497167"/>
                    <a:pt x="6415170" y="6454598"/>
                    <a:pt x="6449171" y="6411201"/>
                  </a:cubicBezTo>
                  <a:cubicBezTo>
                    <a:pt x="6483449" y="6457639"/>
                    <a:pt x="6518833" y="6503248"/>
                    <a:pt x="6554769" y="6548580"/>
                  </a:cubicBezTo>
                  <a:cubicBezTo>
                    <a:pt x="6520767" y="6591148"/>
                    <a:pt x="6486213" y="6633163"/>
                    <a:pt x="6450830" y="6674349"/>
                  </a:cubicBezTo>
                  <a:cubicBezTo>
                    <a:pt x="6414894" y="6629847"/>
                    <a:pt x="6379510" y="6584791"/>
                    <a:pt x="6345233" y="6538905"/>
                  </a:cubicBezTo>
                  <a:close/>
                  <a:moveTo>
                    <a:pt x="6562508" y="6808411"/>
                  </a:moveTo>
                  <a:cubicBezTo>
                    <a:pt x="6527126" y="6767502"/>
                    <a:pt x="6492571" y="6726316"/>
                    <a:pt x="6458570" y="6684300"/>
                  </a:cubicBezTo>
                  <a:cubicBezTo>
                    <a:pt x="6493954" y="6642838"/>
                    <a:pt x="6528508" y="6601099"/>
                    <a:pt x="6562508" y="6558531"/>
                  </a:cubicBezTo>
                  <a:cubicBezTo>
                    <a:pt x="6596510" y="6600823"/>
                    <a:pt x="6631064" y="6642838"/>
                    <a:pt x="6666447" y="6684024"/>
                  </a:cubicBezTo>
                  <a:cubicBezTo>
                    <a:pt x="6632446" y="6726040"/>
                    <a:pt x="6597616" y="6767225"/>
                    <a:pt x="6562508" y="6808135"/>
                  </a:cubicBezTo>
                  <a:close/>
                  <a:moveTo>
                    <a:pt x="6674740" y="6674349"/>
                  </a:moveTo>
                  <a:cubicBezTo>
                    <a:pt x="6639357" y="6632887"/>
                    <a:pt x="6604803" y="6591148"/>
                    <a:pt x="6570801" y="6548580"/>
                  </a:cubicBezTo>
                  <a:cubicBezTo>
                    <a:pt x="6606738" y="6503524"/>
                    <a:pt x="6641845" y="6457639"/>
                    <a:pt x="6676122" y="6411478"/>
                  </a:cubicBezTo>
                  <a:cubicBezTo>
                    <a:pt x="6710124" y="6454598"/>
                    <a:pt x="6744678" y="6497167"/>
                    <a:pt x="6780061" y="6539182"/>
                  </a:cubicBezTo>
                  <a:cubicBezTo>
                    <a:pt x="6745783" y="6584791"/>
                    <a:pt x="6710400" y="6629847"/>
                    <a:pt x="6674464" y="6674349"/>
                  </a:cubicBezTo>
                  <a:close/>
                  <a:moveTo>
                    <a:pt x="6788078" y="6528678"/>
                  </a:moveTo>
                  <a:cubicBezTo>
                    <a:pt x="6752694" y="6486663"/>
                    <a:pt x="6717864" y="6444095"/>
                    <a:pt x="6684139" y="6400697"/>
                  </a:cubicBezTo>
                  <a:cubicBezTo>
                    <a:pt x="6725328" y="6344585"/>
                    <a:pt x="6765686" y="6287920"/>
                    <a:pt x="6804387" y="6230425"/>
                  </a:cubicBezTo>
                  <a:cubicBezTo>
                    <a:pt x="6985727" y="5961748"/>
                    <a:pt x="7141635" y="5674551"/>
                    <a:pt x="7267688" y="5376851"/>
                  </a:cubicBezTo>
                  <a:cubicBezTo>
                    <a:pt x="7395952" y="5073623"/>
                    <a:pt x="7494363" y="4756296"/>
                    <a:pt x="7560430" y="4433719"/>
                  </a:cubicBezTo>
                  <a:cubicBezTo>
                    <a:pt x="7628156" y="4102572"/>
                    <a:pt x="7662434" y="3762027"/>
                    <a:pt x="7662434" y="3421205"/>
                  </a:cubicBezTo>
                  <a:cubicBezTo>
                    <a:pt x="7662434" y="3080384"/>
                    <a:pt x="7628156" y="2739563"/>
                    <a:pt x="7560430" y="2408692"/>
                  </a:cubicBezTo>
                  <a:cubicBezTo>
                    <a:pt x="7494363" y="2086114"/>
                    <a:pt x="7395952" y="1768788"/>
                    <a:pt x="7267688" y="1465560"/>
                  </a:cubicBezTo>
                  <a:cubicBezTo>
                    <a:pt x="7141911" y="1167859"/>
                    <a:pt x="6986004" y="880663"/>
                    <a:pt x="6804387" y="611986"/>
                  </a:cubicBezTo>
                  <a:cubicBezTo>
                    <a:pt x="6765410" y="554491"/>
                    <a:pt x="6725328" y="497549"/>
                    <a:pt x="6684139" y="441713"/>
                  </a:cubicBezTo>
                  <a:cubicBezTo>
                    <a:pt x="6718140" y="398592"/>
                    <a:pt x="6752694" y="356024"/>
                    <a:pt x="6788078" y="313733"/>
                  </a:cubicBezTo>
                  <a:cubicBezTo>
                    <a:pt x="6839770" y="382560"/>
                    <a:pt x="6889528" y="452494"/>
                    <a:pt x="6937628" y="523533"/>
                  </a:cubicBezTo>
                  <a:cubicBezTo>
                    <a:pt x="7124773" y="800502"/>
                    <a:pt x="7285656" y="1096820"/>
                    <a:pt x="7415579" y="1403919"/>
                  </a:cubicBezTo>
                  <a:cubicBezTo>
                    <a:pt x="7547990" y="1716546"/>
                    <a:pt x="7649442" y="2044099"/>
                    <a:pt x="7717720" y="2376628"/>
                  </a:cubicBezTo>
                  <a:cubicBezTo>
                    <a:pt x="7787658" y="2718002"/>
                    <a:pt x="7823041" y="3069604"/>
                    <a:pt x="7823041" y="3421205"/>
                  </a:cubicBezTo>
                  <a:cubicBezTo>
                    <a:pt x="7823041" y="3772807"/>
                    <a:pt x="7787658" y="4124132"/>
                    <a:pt x="7717720" y="4465783"/>
                  </a:cubicBezTo>
                  <a:cubicBezTo>
                    <a:pt x="7649718" y="4798588"/>
                    <a:pt x="7547990" y="5125865"/>
                    <a:pt x="7415579" y="5438492"/>
                  </a:cubicBezTo>
                  <a:cubicBezTo>
                    <a:pt x="7285656" y="5745590"/>
                    <a:pt x="7124773" y="6041632"/>
                    <a:pt x="6937628" y="6318878"/>
                  </a:cubicBezTo>
                  <a:cubicBezTo>
                    <a:pt x="6889528" y="6389917"/>
                    <a:pt x="6839770" y="6459851"/>
                    <a:pt x="6788078" y="6528678"/>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1" name="Google Shape;341;p24"/>
            <p:cNvSpPr/>
            <p:nvPr/>
          </p:nvSpPr>
          <p:spPr>
            <a:xfrm>
              <a:off x="9616" y="0"/>
              <a:ext cx="2205102" cy="6862035"/>
            </a:xfrm>
            <a:custGeom>
              <a:rect b="b" l="l" r="r" t="t"/>
              <a:pathLst>
                <a:path extrusionOk="0" h="6862035" w="2205102">
                  <a:moveTo>
                    <a:pt x="1304762" y="5437939"/>
                  </a:moveTo>
                  <a:cubicBezTo>
                    <a:pt x="1172350" y="5125312"/>
                    <a:pt x="1070900" y="4797759"/>
                    <a:pt x="1002621" y="4465230"/>
                  </a:cubicBezTo>
                  <a:cubicBezTo>
                    <a:pt x="932683" y="4123856"/>
                    <a:pt x="897300" y="3772254"/>
                    <a:pt x="897300" y="3420652"/>
                  </a:cubicBezTo>
                  <a:cubicBezTo>
                    <a:pt x="897300" y="3069051"/>
                    <a:pt x="932683" y="2717726"/>
                    <a:pt x="1002621" y="2376075"/>
                  </a:cubicBezTo>
                  <a:cubicBezTo>
                    <a:pt x="1070623" y="2043270"/>
                    <a:pt x="1172350" y="1715993"/>
                    <a:pt x="1304762" y="1403366"/>
                  </a:cubicBezTo>
                  <a:cubicBezTo>
                    <a:pt x="1434685" y="1096267"/>
                    <a:pt x="1595569" y="800225"/>
                    <a:pt x="1782714" y="522980"/>
                  </a:cubicBezTo>
                  <a:cubicBezTo>
                    <a:pt x="1905726" y="340821"/>
                    <a:pt x="2041178" y="165850"/>
                    <a:pt x="2186858" y="0"/>
                  </a:cubicBezTo>
                  <a:lnTo>
                    <a:pt x="2153133" y="0"/>
                  </a:lnTo>
                  <a:cubicBezTo>
                    <a:pt x="2012153" y="161704"/>
                    <a:pt x="1881123" y="331700"/>
                    <a:pt x="1761428" y="508883"/>
                  </a:cubicBezTo>
                  <a:cubicBezTo>
                    <a:pt x="1573178" y="787234"/>
                    <a:pt x="1411741" y="1084934"/>
                    <a:pt x="1280988" y="1393415"/>
                  </a:cubicBezTo>
                  <a:cubicBezTo>
                    <a:pt x="1148024" y="1707700"/>
                    <a:pt x="1045744" y="2036636"/>
                    <a:pt x="977466" y="2371100"/>
                  </a:cubicBezTo>
                  <a:cubicBezTo>
                    <a:pt x="915821" y="2672117"/>
                    <a:pt x="880991" y="2980874"/>
                    <a:pt x="873250" y="3290737"/>
                  </a:cubicBezTo>
                  <a:cubicBezTo>
                    <a:pt x="865510" y="2980874"/>
                    <a:pt x="830680" y="2672117"/>
                    <a:pt x="769035" y="2371100"/>
                  </a:cubicBezTo>
                  <a:cubicBezTo>
                    <a:pt x="700480" y="2036636"/>
                    <a:pt x="598476" y="1707700"/>
                    <a:pt x="465512" y="1393415"/>
                  </a:cubicBezTo>
                  <a:cubicBezTo>
                    <a:pt x="338630" y="1092674"/>
                    <a:pt x="181893" y="802437"/>
                    <a:pt x="0" y="530167"/>
                  </a:cubicBezTo>
                  <a:lnTo>
                    <a:pt x="0" y="576052"/>
                  </a:lnTo>
                  <a:cubicBezTo>
                    <a:pt x="172217" y="837818"/>
                    <a:pt x="320938" y="1115893"/>
                    <a:pt x="442569" y="1403366"/>
                  </a:cubicBezTo>
                  <a:cubicBezTo>
                    <a:pt x="574980" y="1715993"/>
                    <a:pt x="676430" y="2043546"/>
                    <a:pt x="744433" y="2376075"/>
                  </a:cubicBezTo>
                  <a:cubicBezTo>
                    <a:pt x="814370" y="2717449"/>
                    <a:pt x="849754" y="3069051"/>
                    <a:pt x="849754" y="3420652"/>
                  </a:cubicBezTo>
                  <a:cubicBezTo>
                    <a:pt x="849754" y="3772254"/>
                    <a:pt x="814370" y="4123579"/>
                    <a:pt x="744433" y="4465230"/>
                  </a:cubicBezTo>
                  <a:cubicBezTo>
                    <a:pt x="676430" y="4798035"/>
                    <a:pt x="574703" y="5125312"/>
                    <a:pt x="442569" y="5437939"/>
                  </a:cubicBezTo>
                  <a:cubicBezTo>
                    <a:pt x="320938" y="5725412"/>
                    <a:pt x="172217" y="6003487"/>
                    <a:pt x="0" y="6265254"/>
                  </a:cubicBezTo>
                  <a:lnTo>
                    <a:pt x="0" y="6311138"/>
                  </a:lnTo>
                  <a:cubicBezTo>
                    <a:pt x="181893" y="6038868"/>
                    <a:pt x="338630" y="5748631"/>
                    <a:pt x="465789" y="5447890"/>
                  </a:cubicBezTo>
                  <a:cubicBezTo>
                    <a:pt x="598753" y="5133605"/>
                    <a:pt x="700757" y="4804669"/>
                    <a:pt x="769312" y="4470205"/>
                  </a:cubicBezTo>
                  <a:cubicBezTo>
                    <a:pt x="830956" y="4169188"/>
                    <a:pt x="865787" y="3860431"/>
                    <a:pt x="873527" y="3550568"/>
                  </a:cubicBezTo>
                  <a:cubicBezTo>
                    <a:pt x="881267" y="3860431"/>
                    <a:pt x="916097" y="4169188"/>
                    <a:pt x="977742" y="4470205"/>
                  </a:cubicBezTo>
                  <a:cubicBezTo>
                    <a:pt x="1046297" y="4804669"/>
                    <a:pt x="1148301" y="5133605"/>
                    <a:pt x="1281265" y="5447890"/>
                  </a:cubicBezTo>
                  <a:cubicBezTo>
                    <a:pt x="1411741" y="5756371"/>
                    <a:pt x="1573454" y="6054071"/>
                    <a:pt x="1761705" y="6332422"/>
                  </a:cubicBezTo>
                  <a:cubicBezTo>
                    <a:pt x="1886376" y="6517068"/>
                    <a:pt x="2023763" y="6694252"/>
                    <a:pt x="2171378" y="6862036"/>
                  </a:cubicBezTo>
                  <a:lnTo>
                    <a:pt x="2205103" y="6862036"/>
                  </a:lnTo>
                  <a:cubicBezTo>
                    <a:pt x="2052512" y="6690105"/>
                    <a:pt x="1910978" y="6508223"/>
                    <a:pt x="1782437" y="6318325"/>
                  </a:cubicBezTo>
                  <a:cubicBezTo>
                    <a:pt x="1595292" y="6041356"/>
                    <a:pt x="1434409" y="5745037"/>
                    <a:pt x="1304485" y="5437939"/>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2" name="Google Shape;342;p24"/>
            <p:cNvSpPr/>
            <p:nvPr/>
          </p:nvSpPr>
          <p:spPr>
            <a:xfrm>
              <a:off x="1247204" y="0"/>
              <a:ext cx="1454588" cy="6862035"/>
            </a:xfrm>
            <a:custGeom>
              <a:rect b="b" l="l" r="r" t="t"/>
              <a:pathLst>
                <a:path extrusionOk="0" h="6862035" w="1454588">
                  <a:moveTo>
                    <a:pt x="837867" y="6120964"/>
                  </a:moveTo>
                  <a:cubicBezTo>
                    <a:pt x="663438" y="5862791"/>
                    <a:pt x="513612" y="5586651"/>
                    <a:pt x="392534" y="5300560"/>
                  </a:cubicBezTo>
                  <a:cubicBezTo>
                    <a:pt x="269245" y="5009217"/>
                    <a:pt x="174429" y="4704054"/>
                    <a:pt x="111126" y="4393915"/>
                  </a:cubicBezTo>
                  <a:cubicBezTo>
                    <a:pt x="45888" y="4075759"/>
                    <a:pt x="12992" y="3748206"/>
                    <a:pt x="12992" y="3420652"/>
                  </a:cubicBezTo>
                  <a:cubicBezTo>
                    <a:pt x="12992" y="3093099"/>
                    <a:pt x="45888" y="2765546"/>
                    <a:pt x="111126" y="2447391"/>
                  </a:cubicBezTo>
                  <a:cubicBezTo>
                    <a:pt x="174705" y="2137251"/>
                    <a:pt x="269245" y="1832364"/>
                    <a:pt x="392534" y="1540745"/>
                  </a:cubicBezTo>
                  <a:cubicBezTo>
                    <a:pt x="513612" y="1254654"/>
                    <a:pt x="663438" y="978514"/>
                    <a:pt x="837867" y="720341"/>
                  </a:cubicBezTo>
                  <a:cubicBezTo>
                    <a:pt x="1010637" y="464656"/>
                    <a:pt x="1209116" y="224174"/>
                    <a:pt x="1427774" y="5528"/>
                  </a:cubicBezTo>
                  <a:cubicBezTo>
                    <a:pt x="1429709" y="3593"/>
                    <a:pt x="1431644" y="1658"/>
                    <a:pt x="1433579" y="0"/>
                  </a:cubicBezTo>
                  <a:lnTo>
                    <a:pt x="1415611" y="0"/>
                  </a:lnTo>
                  <a:cubicBezTo>
                    <a:pt x="1197782" y="218369"/>
                    <a:pt x="999857" y="458298"/>
                    <a:pt x="827363" y="713431"/>
                  </a:cubicBezTo>
                  <a:cubicBezTo>
                    <a:pt x="652381" y="972156"/>
                    <a:pt x="502278" y="1249126"/>
                    <a:pt x="380648" y="1536046"/>
                  </a:cubicBezTo>
                  <a:cubicBezTo>
                    <a:pt x="257082" y="1828218"/>
                    <a:pt x="161989" y="2134211"/>
                    <a:pt x="98410" y="2444903"/>
                  </a:cubicBezTo>
                  <a:cubicBezTo>
                    <a:pt x="33172" y="2763887"/>
                    <a:pt x="0" y="3092270"/>
                    <a:pt x="0" y="3420652"/>
                  </a:cubicBezTo>
                  <a:cubicBezTo>
                    <a:pt x="0" y="3749035"/>
                    <a:pt x="33172" y="4077418"/>
                    <a:pt x="98410" y="4396402"/>
                  </a:cubicBezTo>
                  <a:cubicBezTo>
                    <a:pt x="161989" y="4707371"/>
                    <a:pt x="257082" y="5013087"/>
                    <a:pt x="380648" y="5305259"/>
                  </a:cubicBezTo>
                  <a:cubicBezTo>
                    <a:pt x="502001" y="5592179"/>
                    <a:pt x="652381" y="5868872"/>
                    <a:pt x="827363" y="6127874"/>
                  </a:cubicBezTo>
                  <a:cubicBezTo>
                    <a:pt x="1000686" y="6384389"/>
                    <a:pt x="1199717" y="6625424"/>
                    <a:pt x="1418928" y="6844622"/>
                  </a:cubicBezTo>
                  <a:cubicBezTo>
                    <a:pt x="1424733" y="6850427"/>
                    <a:pt x="1430815" y="6856231"/>
                    <a:pt x="1436620" y="6862036"/>
                  </a:cubicBezTo>
                  <a:lnTo>
                    <a:pt x="1454588" y="6862036"/>
                  </a:lnTo>
                  <a:cubicBezTo>
                    <a:pt x="1445742" y="6853191"/>
                    <a:pt x="1436620" y="6844622"/>
                    <a:pt x="1427774" y="6835777"/>
                  </a:cubicBezTo>
                  <a:cubicBezTo>
                    <a:pt x="1209116" y="6617131"/>
                    <a:pt x="1010637" y="6376649"/>
                    <a:pt x="837867" y="6120964"/>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3" name="Google Shape;343;p24"/>
            <p:cNvSpPr/>
            <p:nvPr/>
          </p:nvSpPr>
          <p:spPr>
            <a:xfrm>
              <a:off x="1067246" y="0"/>
              <a:ext cx="1380780" cy="6862035"/>
            </a:xfrm>
            <a:custGeom>
              <a:rect b="b" l="l" r="r" t="t"/>
              <a:pathLst>
                <a:path extrusionOk="0" h="6862035" w="1380780">
                  <a:moveTo>
                    <a:pt x="406632" y="5371599"/>
                  </a:moveTo>
                  <a:cubicBezTo>
                    <a:pt x="278644" y="5069200"/>
                    <a:pt x="180510" y="4752703"/>
                    <a:pt x="114720" y="4430678"/>
                  </a:cubicBezTo>
                  <a:cubicBezTo>
                    <a:pt x="47270" y="4100360"/>
                    <a:pt x="12992" y="3760645"/>
                    <a:pt x="12992" y="3420652"/>
                  </a:cubicBezTo>
                  <a:cubicBezTo>
                    <a:pt x="12992" y="3080660"/>
                    <a:pt x="47270" y="2740668"/>
                    <a:pt x="114720" y="2410627"/>
                  </a:cubicBezTo>
                  <a:cubicBezTo>
                    <a:pt x="180510" y="2088878"/>
                    <a:pt x="278920" y="1772382"/>
                    <a:pt x="406632" y="1469706"/>
                  </a:cubicBezTo>
                  <a:cubicBezTo>
                    <a:pt x="532133" y="1172835"/>
                    <a:pt x="687764" y="886191"/>
                    <a:pt x="868551" y="618343"/>
                  </a:cubicBezTo>
                  <a:cubicBezTo>
                    <a:pt x="1016166" y="400251"/>
                    <a:pt x="1181473" y="192939"/>
                    <a:pt x="1361430" y="0"/>
                  </a:cubicBezTo>
                  <a:lnTo>
                    <a:pt x="1344015" y="0"/>
                  </a:lnTo>
                  <a:cubicBezTo>
                    <a:pt x="1166545" y="191004"/>
                    <a:pt x="1003727" y="395828"/>
                    <a:pt x="858047" y="611433"/>
                  </a:cubicBezTo>
                  <a:cubicBezTo>
                    <a:pt x="676707" y="880110"/>
                    <a:pt x="520799" y="1167306"/>
                    <a:pt x="394746" y="1465007"/>
                  </a:cubicBezTo>
                  <a:cubicBezTo>
                    <a:pt x="266481" y="1768235"/>
                    <a:pt x="168071" y="2085561"/>
                    <a:pt x="102004" y="2408139"/>
                  </a:cubicBezTo>
                  <a:cubicBezTo>
                    <a:pt x="34278" y="2739286"/>
                    <a:pt x="0" y="3079831"/>
                    <a:pt x="0" y="3420652"/>
                  </a:cubicBezTo>
                  <a:cubicBezTo>
                    <a:pt x="0" y="3761474"/>
                    <a:pt x="34278" y="4102295"/>
                    <a:pt x="102004" y="4433166"/>
                  </a:cubicBezTo>
                  <a:cubicBezTo>
                    <a:pt x="168071" y="4755744"/>
                    <a:pt x="266481" y="5073070"/>
                    <a:pt x="394746" y="5376298"/>
                  </a:cubicBezTo>
                  <a:cubicBezTo>
                    <a:pt x="520523" y="5673999"/>
                    <a:pt x="676430" y="5961196"/>
                    <a:pt x="858047" y="6229872"/>
                  </a:cubicBezTo>
                  <a:cubicBezTo>
                    <a:pt x="1008702" y="6453217"/>
                    <a:pt x="1178432" y="6665228"/>
                    <a:pt x="1363365" y="6862036"/>
                  </a:cubicBezTo>
                  <a:lnTo>
                    <a:pt x="1380781" y="6862036"/>
                  </a:lnTo>
                  <a:cubicBezTo>
                    <a:pt x="1193083" y="6663293"/>
                    <a:pt x="1021142" y="6448794"/>
                    <a:pt x="868551" y="6222962"/>
                  </a:cubicBezTo>
                  <a:cubicBezTo>
                    <a:pt x="687488" y="5955114"/>
                    <a:pt x="532133" y="5668470"/>
                    <a:pt x="406632" y="5371599"/>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4" name="Google Shape;344;p24"/>
            <p:cNvSpPr/>
            <p:nvPr/>
          </p:nvSpPr>
          <p:spPr>
            <a:xfrm>
              <a:off x="11472444" y="1681717"/>
              <a:ext cx="718171" cy="3477870"/>
            </a:xfrm>
            <a:custGeom>
              <a:rect b="b" l="l" r="r" t="t"/>
              <a:pathLst>
                <a:path extrusionOk="0" h="3477870" w="718171">
                  <a:moveTo>
                    <a:pt x="0" y="1738935"/>
                  </a:moveTo>
                  <a:cubicBezTo>
                    <a:pt x="0" y="2071741"/>
                    <a:pt x="65237" y="2394595"/>
                    <a:pt x="193778" y="2698376"/>
                  </a:cubicBezTo>
                  <a:cubicBezTo>
                    <a:pt x="317344" y="2990272"/>
                    <a:pt x="493707" y="3252591"/>
                    <a:pt x="718171" y="3477871"/>
                  </a:cubicBezTo>
                  <a:lnTo>
                    <a:pt x="718171" y="3459903"/>
                  </a:lnTo>
                  <a:cubicBezTo>
                    <a:pt x="498961" y="3237665"/>
                    <a:pt x="326466" y="2979768"/>
                    <a:pt x="205389" y="2693401"/>
                  </a:cubicBezTo>
                  <a:cubicBezTo>
                    <a:pt x="77401" y="2391002"/>
                    <a:pt x="12715" y="2069805"/>
                    <a:pt x="12715" y="1738935"/>
                  </a:cubicBezTo>
                  <a:cubicBezTo>
                    <a:pt x="12715" y="1408065"/>
                    <a:pt x="77676" y="1086593"/>
                    <a:pt x="205389" y="784470"/>
                  </a:cubicBezTo>
                  <a:cubicBezTo>
                    <a:pt x="326466" y="498102"/>
                    <a:pt x="498961" y="240206"/>
                    <a:pt x="718171" y="17967"/>
                  </a:cubicBezTo>
                  <a:lnTo>
                    <a:pt x="718171" y="0"/>
                  </a:lnTo>
                  <a:cubicBezTo>
                    <a:pt x="493707" y="225556"/>
                    <a:pt x="317067" y="487875"/>
                    <a:pt x="193778" y="779494"/>
                  </a:cubicBezTo>
                  <a:cubicBezTo>
                    <a:pt x="65237" y="1083276"/>
                    <a:pt x="0" y="1406130"/>
                    <a:pt x="0" y="1738935"/>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5" name="Google Shape;345;p24"/>
            <p:cNvSpPr/>
            <p:nvPr/>
          </p:nvSpPr>
          <p:spPr>
            <a:xfrm>
              <a:off x="11638304" y="1926069"/>
              <a:ext cx="552311" cy="2989719"/>
            </a:xfrm>
            <a:custGeom>
              <a:rect b="b" l="l" r="r" t="t"/>
              <a:pathLst>
                <a:path extrusionOk="0" h="2989719" w="552311">
                  <a:moveTo>
                    <a:pt x="0" y="1494583"/>
                  </a:moveTo>
                  <a:cubicBezTo>
                    <a:pt x="0" y="1804999"/>
                    <a:pt x="60815" y="2106016"/>
                    <a:pt x="180787" y="2389620"/>
                  </a:cubicBezTo>
                  <a:cubicBezTo>
                    <a:pt x="273392" y="2608541"/>
                    <a:pt x="398063" y="2809773"/>
                    <a:pt x="552312" y="2989719"/>
                  </a:cubicBezTo>
                  <a:lnTo>
                    <a:pt x="552312" y="2970370"/>
                  </a:lnTo>
                  <a:cubicBezTo>
                    <a:pt x="403315" y="2794293"/>
                    <a:pt x="282513" y="2598037"/>
                    <a:pt x="192396" y="2384920"/>
                  </a:cubicBezTo>
                  <a:cubicBezTo>
                    <a:pt x="73255" y="2102976"/>
                    <a:pt x="12715" y="1803617"/>
                    <a:pt x="12715" y="1494860"/>
                  </a:cubicBezTo>
                  <a:cubicBezTo>
                    <a:pt x="12715" y="1186103"/>
                    <a:pt x="73255" y="886744"/>
                    <a:pt x="192396" y="604799"/>
                  </a:cubicBezTo>
                  <a:cubicBezTo>
                    <a:pt x="282513" y="391406"/>
                    <a:pt x="403315" y="195426"/>
                    <a:pt x="552312" y="19349"/>
                  </a:cubicBezTo>
                  <a:lnTo>
                    <a:pt x="552312" y="0"/>
                  </a:lnTo>
                  <a:cubicBezTo>
                    <a:pt x="398063" y="179947"/>
                    <a:pt x="273392" y="380902"/>
                    <a:pt x="180787" y="600100"/>
                  </a:cubicBezTo>
                  <a:cubicBezTo>
                    <a:pt x="60815" y="883427"/>
                    <a:pt x="0" y="1184721"/>
                    <a:pt x="0" y="1495136"/>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6" name="Google Shape;346;p24"/>
            <p:cNvSpPr/>
            <p:nvPr/>
          </p:nvSpPr>
          <p:spPr>
            <a:xfrm>
              <a:off x="9616" y="874581"/>
              <a:ext cx="691910" cy="5092418"/>
            </a:xfrm>
            <a:custGeom>
              <a:rect b="b" l="l" r="r" t="t"/>
              <a:pathLst>
                <a:path extrusionOk="0" h="5092418" w="691910">
                  <a:moveTo>
                    <a:pt x="589907" y="3558584"/>
                  </a:moveTo>
                  <a:cubicBezTo>
                    <a:pt x="657633" y="3227437"/>
                    <a:pt x="691911" y="2886893"/>
                    <a:pt x="691911" y="2546071"/>
                  </a:cubicBezTo>
                  <a:cubicBezTo>
                    <a:pt x="691911" y="2205250"/>
                    <a:pt x="657633" y="1864428"/>
                    <a:pt x="589907" y="1533558"/>
                  </a:cubicBezTo>
                  <a:cubicBezTo>
                    <a:pt x="523840" y="1210980"/>
                    <a:pt x="425430" y="893654"/>
                    <a:pt x="297165" y="590425"/>
                  </a:cubicBezTo>
                  <a:cubicBezTo>
                    <a:pt x="211471" y="387812"/>
                    <a:pt x="111955" y="190175"/>
                    <a:pt x="0" y="0"/>
                  </a:cubicBezTo>
                  <a:lnTo>
                    <a:pt x="0" y="25154"/>
                  </a:lnTo>
                  <a:cubicBezTo>
                    <a:pt x="107256" y="209247"/>
                    <a:pt x="202901" y="399975"/>
                    <a:pt x="285555" y="595401"/>
                  </a:cubicBezTo>
                  <a:cubicBezTo>
                    <a:pt x="413543" y="897800"/>
                    <a:pt x="511677" y="1214297"/>
                    <a:pt x="577468" y="1536322"/>
                  </a:cubicBezTo>
                  <a:cubicBezTo>
                    <a:pt x="644917" y="1866640"/>
                    <a:pt x="679195" y="2206355"/>
                    <a:pt x="679195" y="2546348"/>
                  </a:cubicBezTo>
                  <a:cubicBezTo>
                    <a:pt x="679195" y="2886340"/>
                    <a:pt x="644917" y="3226332"/>
                    <a:pt x="577468" y="3556373"/>
                  </a:cubicBezTo>
                  <a:cubicBezTo>
                    <a:pt x="511677" y="3878122"/>
                    <a:pt x="413267" y="4194618"/>
                    <a:pt x="285555" y="4497294"/>
                  </a:cubicBezTo>
                  <a:cubicBezTo>
                    <a:pt x="202901" y="4692444"/>
                    <a:pt x="107256" y="4883172"/>
                    <a:pt x="0" y="5067265"/>
                  </a:cubicBezTo>
                  <a:lnTo>
                    <a:pt x="0" y="5092419"/>
                  </a:lnTo>
                  <a:cubicBezTo>
                    <a:pt x="111955" y="4902244"/>
                    <a:pt x="211471" y="4704607"/>
                    <a:pt x="297165" y="4501993"/>
                  </a:cubicBezTo>
                  <a:cubicBezTo>
                    <a:pt x="425430" y="4198765"/>
                    <a:pt x="523840" y="3881438"/>
                    <a:pt x="589907" y="3558861"/>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47" name="Google Shape;347;p24"/>
            <p:cNvSpPr/>
            <p:nvPr/>
          </p:nvSpPr>
          <p:spPr>
            <a:xfrm>
              <a:off x="9616" y="1256588"/>
              <a:ext cx="509465" cy="4328127"/>
            </a:xfrm>
            <a:custGeom>
              <a:rect b="b" l="l" r="r" t="t"/>
              <a:pathLst>
                <a:path extrusionOk="0" h="4328127" w="509465">
                  <a:moveTo>
                    <a:pt x="411055" y="3139813"/>
                  </a:moveTo>
                  <a:cubicBezTo>
                    <a:pt x="476293" y="2820829"/>
                    <a:pt x="509465" y="2492446"/>
                    <a:pt x="509465" y="2164064"/>
                  </a:cubicBezTo>
                  <a:cubicBezTo>
                    <a:pt x="509465" y="1835681"/>
                    <a:pt x="476293" y="1507298"/>
                    <a:pt x="411055" y="1188314"/>
                  </a:cubicBezTo>
                  <a:cubicBezTo>
                    <a:pt x="347476" y="877346"/>
                    <a:pt x="252383" y="571629"/>
                    <a:pt x="128818" y="279457"/>
                  </a:cubicBezTo>
                  <a:cubicBezTo>
                    <a:pt x="89011" y="184923"/>
                    <a:pt x="45888" y="91770"/>
                    <a:pt x="0" y="0"/>
                  </a:cubicBezTo>
                  <a:lnTo>
                    <a:pt x="0" y="28471"/>
                  </a:lnTo>
                  <a:cubicBezTo>
                    <a:pt x="41741" y="112778"/>
                    <a:pt x="80718" y="197914"/>
                    <a:pt x="117207" y="284156"/>
                  </a:cubicBezTo>
                  <a:cubicBezTo>
                    <a:pt x="240496" y="575499"/>
                    <a:pt x="335313" y="880663"/>
                    <a:pt x="398616" y="1190802"/>
                  </a:cubicBezTo>
                  <a:cubicBezTo>
                    <a:pt x="463854" y="1508957"/>
                    <a:pt x="496749" y="1836510"/>
                    <a:pt x="496749" y="2164064"/>
                  </a:cubicBezTo>
                  <a:cubicBezTo>
                    <a:pt x="496749" y="2491617"/>
                    <a:pt x="463854" y="2819170"/>
                    <a:pt x="398616" y="3137326"/>
                  </a:cubicBezTo>
                  <a:cubicBezTo>
                    <a:pt x="335036" y="3447465"/>
                    <a:pt x="240496" y="3752352"/>
                    <a:pt x="117207" y="4043971"/>
                  </a:cubicBezTo>
                  <a:cubicBezTo>
                    <a:pt x="80718" y="4130213"/>
                    <a:pt x="41741" y="4215626"/>
                    <a:pt x="0" y="4299657"/>
                  </a:cubicBezTo>
                  <a:lnTo>
                    <a:pt x="0" y="4328128"/>
                  </a:lnTo>
                  <a:cubicBezTo>
                    <a:pt x="45888" y="4236357"/>
                    <a:pt x="89011" y="4143205"/>
                    <a:pt x="128818" y="4048671"/>
                  </a:cubicBezTo>
                  <a:cubicBezTo>
                    <a:pt x="252383" y="3756498"/>
                    <a:pt x="347476" y="3450505"/>
                    <a:pt x="411055" y="3139813"/>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sp>
        <p:nvSpPr>
          <p:cNvPr id="348" name="Google Shape;348;p24"/>
          <p:cNvSpPr txBox="1"/>
          <p:nvPr>
            <p:ph type="title"/>
          </p:nvPr>
        </p:nvSpPr>
        <p:spPr>
          <a:xfrm>
            <a:off x="623888" y="1279478"/>
            <a:ext cx="7886700" cy="21396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dk1"/>
              </a:buClr>
              <a:buSzPts val="4500"/>
              <a:buFont typeface="Inter Light"/>
              <a:buNone/>
              <a:defRPr b="0" i="0" sz="4500">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49" name="Google Shape;349;p24"/>
          <p:cNvSpPr txBox="1"/>
          <p:nvPr>
            <p:ph idx="1" type="body"/>
          </p:nvPr>
        </p:nvSpPr>
        <p:spPr>
          <a:xfrm>
            <a:off x="623888" y="4229269"/>
            <a:ext cx="7886700" cy="204600"/>
          </a:xfrm>
          <a:prstGeom prst="rect">
            <a:avLst/>
          </a:prstGeom>
          <a:noFill/>
          <a:ln>
            <a:noFill/>
          </a:ln>
        </p:spPr>
        <p:txBody>
          <a:bodyPr anchorCtr="0" anchor="b" bIns="0" lIns="0" spcFirstLastPara="1" rIns="0" wrap="square" tIns="0">
            <a:normAutofit/>
          </a:bodyPr>
          <a:lstStyle>
            <a:lvl1pPr indent="-228600" lvl="0" marL="457200" algn="ctr">
              <a:lnSpc>
                <a:spcPct val="113000"/>
              </a:lnSpc>
              <a:spcBef>
                <a:spcPts val="0"/>
              </a:spcBef>
              <a:spcAft>
                <a:spcPts val="0"/>
              </a:spcAft>
              <a:buClr>
                <a:schemeClr val="dk1"/>
              </a:buClr>
              <a:buSzPts val="1100"/>
              <a:buFont typeface="Inter"/>
              <a:buNone/>
              <a:defRPr sz="1100">
                <a:solidFill>
                  <a:schemeClr val="dk1"/>
                </a:solidFill>
              </a:defRPr>
            </a:lvl1pPr>
            <a:lvl2pPr indent="-228600" lvl="1" marL="914400" algn="l">
              <a:lnSpc>
                <a:spcPct val="113000"/>
              </a:lnSpc>
              <a:spcBef>
                <a:spcPts val="600"/>
              </a:spcBef>
              <a:spcAft>
                <a:spcPts val="0"/>
              </a:spcAft>
              <a:buSzPts val="1500"/>
              <a:buNone/>
              <a:defRPr sz="1500">
                <a:solidFill>
                  <a:srgbClr val="787979"/>
                </a:solidFill>
              </a:defRPr>
            </a:lvl2pPr>
            <a:lvl3pPr indent="-228600" lvl="2" marL="1371600" algn="l">
              <a:lnSpc>
                <a:spcPct val="113000"/>
              </a:lnSpc>
              <a:spcBef>
                <a:spcPts val="500"/>
              </a:spcBef>
              <a:spcAft>
                <a:spcPts val="0"/>
              </a:spcAft>
              <a:buSzPts val="1400"/>
              <a:buNone/>
              <a:defRPr sz="1400">
                <a:solidFill>
                  <a:srgbClr val="787979"/>
                </a:solidFill>
              </a:defRPr>
            </a:lvl3pPr>
            <a:lvl4pPr indent="-228600" lvl="3" marL="1828800" algn="l">
              <a:lnSpc>
                <a:spcPct val="113000"/>
              </a:lnSpc>
              <a:spcBef>
                <a:spcPts val="500"/>
              </a:spcBef>
              <a:spcAft>
                <a:spcPts val="0"/>
              </a:spcAft>
              <a:buSzPts val="1200"/>
              <a:buNone/>
              <a:defRPr sz="1200">
                <a:solidFill>
                  <a:srgbClr val="787979"/>
                </a:solidFill>
              </a:defRPr>
            </a:lvl4pPr>
            <a:lvl5pPr indent="-228600" lvl="4" marL="2286000" algn="l">
              <a:lnSpc>
                <a:spcPct val="90000"/>
              </a:lnSpc>
              <a:spcBef>
                <a:spcPts val="500"/>
              </a:spcBef>
              <a:spcAft>
                <a:spcPts val="0"/>
              </a:spcAft>
              <a:buClr>
                <a:srgbClr val="787979"/>
              </a:buClr>
              <a:buSzPts val="1200"/>
              <a:buFont typeface="Inter"/>
              <a:buNone/>
              <a:defRPr sz="1200">
                <a:solidFill>
                  <a:srgbClr val="787979"/>
                </a:solidFill>
              </a:defRPr>
            </a:lvl5pPr>
            <a:lvl6pPr indent="-228600" lvl="5" marL="2743200" algn="l">
              <a:lnSpc>
                <a:spcPct val="100000"/>
              </a:lnSpc>
              <a:spcBef>
                <a:spcPts val="800"/>
              </a:spcBef>
              <a:spcAft>
                <a:spcPts val="0"/>
              </a:spcAft>
              <a:buClr>
                <a:srgbClr val="787979"/>
              </a:buClr>
              <a:buSzPts val="1200"/>
              <a:buFont typeface="Inter"/>
              <a:buNone/>
              <a:defRPr sz="1200">
                <a:solidFill>
                  <a:srgbClr val="787979"/>
                </a:solidFill>
              </a:defRPr>
            </a:lvl6pPr>
            <a:lvl7pPr indent="-228600" lvl="6" marL="3200400" algn="l">
              <a:lnSpc>
                <a:spcPct val="90000"/>
              </a:lnSpc>
              <a:spcBef>
                <a:spcPts val="500"/>
              </a:spcBef>
              <a:spcAft>
                <a:spcPts val="0"/>
              </a:spcAft>
              <a:buClr>
                <a:srgbClr val="787979"/>
              </a:buClr>
              <a:buSzPts val="1200"/>
              <a:buNone/>
              <a:defRPr sz="1200">
                <a:solidFill>
                  <a:srgbClr val="787979"/>
                </a:solidFill>
              </a:defRPr>
            </a:lvl7pPr>
            <a:lvl8pPr indent="-228600" lvl="7" marL="3657600" algn="l">
              <a:lnSpc>
                <a:spcPct val="90000"/>
              </a:lnSpc>
              <a:spcBef>
                <a:spcPts val="400"/>
              </a:spcBef>
              <a:spcAft>
                <a:spcPts val="0"/>
              </a:spcAft>
              <a:buClr>
                <a:srgbClr val="787979"/>
              </a:buClr>
              <a:buSzPts val="1200"/>
              <a:buNone/>
              <a:defRPr sz="1200">
                <a:solidFill>
                  <a:srgbClr val="787979"/>
                </a:solidFill>
              </a:defRPr>
            </a:lvl8pPr>
            <a:lvl9pPr indent="-228600" lvl="8" marL="4114800" algn="l">
              <a:lnSpc>
                <a:spcPct val="90000"/>
              </a:lnSpc>
              <a:spcBef>
                <a:spcPts val="400"/>
              </a:spcBef>
              <a:spcAft>
                <a:spcPts val="0"/>
              </a:spcAft>
              <a:buClr>
                <a:srgbClr val="787979"/>
              </a:buClr>
              <a:buSzPts val="1200"/>
              <a:buNone/>
              <a:defRPr sz="1200">
                <a:solidFill>
                  <a:srgbClr val="787979"/>
                </a:solidFill>
              </a:defRPr>
            </a:lvl9pPr>
          </a:lstStyle>
          <a:p/>
        </p:txBody>
      </p:sp>
      <p:cxnSp>
        <p:nvCxnSpPr>
          <p:cNvPr id="350" name="Google Shape;350;p24"/>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351" name="Google Shape;351;p24"/>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grpSp>
        <p:nvGrpSpPr>
          <p:cNvPr id="352" name="Google Shape;352;p24"/>
          <p:cNvGrpSpPr/>
          <p:nvPr/>
        </p:nvGrpSpPr>
        <p:grpSpPr>
          <a:xfrm>
            <a:off x="8113261" y="4635157"/>
            <a:ext cx="398531" cy="155681"/>
            <a:chOff x="7419406" y="5349322"/>
            <a:chExt cx="1950715" cy="762020"/>
          </a:xfrm>
        </p:grpSpPr>
        <p:sp>
          <p:nvSpPr>
            <p:cNvPr id="353" name="Google Shape;353;p24"/>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54" name="Google Shape;354;p24"/>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55" name="Google Shape;355;p24"/>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ement / Divider C">
  <p:cSld name="Statement / Divider C">
    <p:bg>
      <p:bgPr>
        <a:solidFill>
          <a:srgbClr val="FFD3AE"/>
        </a:solidFill>
      </p:bgPr>
    </p:bg>
    <p:spTree>
      <p:nvGrpSpPr>
        <p:cNvPr id="356" name="Shape 356"/>
        <p:cNvGrpSpPr/>
        <p:nvPr/>
      </p:nvGrpSpPr>
      <p:grpSpPr>
        <a:xfrm>
          <a:off x="0" y="0"/>
          <a:ext cx="0" cy="0"/>
          <a:chOff x="0" y="0"/>
          <a:chExt cx="0" cy="0"/>
        </a:xfrm>
      </p:grpSpPr>
      <p:grpSp>
        <p:nvGrpSpPr>
          <p:cNvPr id="357" name="Google Shape;357;p25"/>
          <p:cNvGrpSpPr/>
          <p:nvPr/>
        </p:nvGrpSpPr>
        <p:grpSpPr>
          <a:xfrm>
            <a:off x="21" y="2036"/>
            <a:ext cx="9144263" cy="5139600"/>
            <a:chOff x="9616" y="-552"/>
            <a:chExt cx="12210259" cy="6862865"/>
          </a:xfrm>
        </p:grpSpPr>
        <p:sp>
          <p:nvSpPr>
            <p:cNvPr id="358" name="Google Shape;358;p25"/>
            <p:cNvSpPr/>
            <p:nvPr/>
          </p:nvSpPr>
          <p:spPr>
            <a:xfrm>
              <a:off x="3627565" y="955571"/>
              <a:ext cx="4927133" cy="4930162"/>
            </a:xfrm>
            <a:custGeom>
              <a:rect b="b" l="l" r="r" t="t"/>
              <a:pathLst>
                <a:path extrusionOk="0" h="4930162" w="4927133">
                  <a:moveTo>
                    <a:pt x="4205645" y="722000"/>
                  </a:moveTo>
                  <a:cubicBezTo>
                    <a:pt x="3979247" y="495614"/>
                    <a:pt x="3715806" y="317879"/>
                    <a:pt x="3422511" y="193768"/>
                  </a:cubicBezTo>
                  <a:cubicBezTo>
                    <a:pt x="3118712" y="65234"/>
                    <a:pt x="2796115" y="0"/>
                    <a:pt x="2463567" y="0"/>
                  </a:cubicBezTo>
                  <a:cubicBezTo>
                    <a:pt x="2131018" y="0"/>
                    <a:pt x="1808422" y="65234"/>
                    <a:pt x="1504622" y="193768"/>
                  </a:cubicBezTo>
                  <a:cubicBezTo>
                    <a:pt x="1211327" y="317879"/>
                    <a:pt x="947611" y="495614"/>
                    <a:pt x="721489" y="722000"/>
                  </a:cubicBezTo>
                  <a:cubicBezTo>
                    <a:pt x="495367" y="948384"/>
                    <a:pt x="317621" y="1212086"/>
                    <a:pt x="193503" y="1505640"/>
                  </a:cubicBezTo>
                  <a:cubicBezTo>
                    <a:pt x="64962" y="1809421"/>
                    <a:pt x="0" y="2132276"/>
                    <a:pt x="0" y="2465081"/>
                  </a:cubicBezTo>
                  <a:cubicBezTo>
                    <a:pt x="0" y="2797886"/>
                    <a:pt x="65238" y="3120741"/>
                    <a:pt x="193503" y="3424522"/>
                  </a:cubicBezTo>
                  <a:cubicBezTo>
                    <a:pt x="317621" y="3718077"/>
                    <a:pt x="495367" y="3981777"/>
                    <a:pt x="721489" y="4208163"/>
                  </a:cubicBezTo>
                  <a:cubicBezTo>
                    <a:pt x="947887" y="4434548"/>
                    <a:pt x="1211327" y="4612284"/>
                    <a:pt x="1504622" y="4736394"/>
                  </a:cubicBezTo>
                  <a:cubicBezTo>
                    <a:pt x="1808422" y="4864928"/>
                    <a:pt x="2131018" y="4930162"/>
                    <a:pt x="2463567" y="4930162"/>
                  </a:cubicBezTo>
                  <a:cubicBezTo>
                    <a:pt x="2796115" y="4930162"/>
                    <a:pt x="3118712" y="4864928"/>
                    <a:pt x="3422511" y="4736394"/>
                  </a:cubicBezTo>
                  <a:cubicBezTo>
                    <a:pt x="3715806" y="4612284"/>
                    <a:pt x="3979523" y="4434548"/>
                    <a:pt x="4205645" y="4208163"/>
                  </a:cubicBezTo>
                  <a:cubicBezTo>
                    <a:pt x="4432043" y="3981777"/>
                    <a:pt x="4609513" y="3718077"/>
                    <a:pt x="4733631" y="3424522"/>
                  </a:cubicBezTo>
                  <a:cubicBezTo>
                    <a:pt x="4862172" y="3120741"/>
                    <a:pt x="4927134" y="2797886"/>
                    <a:pt x="4927134" y="2465081"/>
                  </a:cubicBezTo>
                  <a:cubicBezTo>
                    <a:pt x="4927134" y="2132276"/>
                    <a:pt x="4861896" y="1809421"/>
                    <a:pt x="4733631" y="1505640"/>
                  </a:cubicBezTo>
                  <a:cubicBezTo>
                    <a:pt x="4609513" y="1212086"/>
                    <a:pt x="4431767" y="948384"/>
                    <a:pt x="4205645" y="722000"/>
                  </a:cubicBezTo>
                  <a:close/>
                  <a:moveTo>
                    <a:pt x="4722021" y="3419547"/>
                  </a:moveTo>
                  <a:cubicBezTo>
                    <a:pt x="4598456" y="3711443"/>
                    <a:pt x="4421815" y="3973762"/>
                    <a:pt x="4196799" y="4199041"/>
                  </a:cubicBezTo>
                  <a:cubicBezTo>
                    <a:pt x="3971783" y="4424320"/>
                    <a:pt x="3709448" y="4601227"/>
                    <a:pt x="3417536" y="4724508"/>
                  </a:cubicBezTo>
                  <a:cubicBezTo>
                    <a:pt x="3115395" y="4852489"/>
                    <a:pt x="2794456" y="4917171"/>
                    <a:pt x="2463567" y="4917171"/>
                  </a:cubicBezTo>
                  <a:cubicBezTo>
                    <a:pt x="2132677" y="4917171"/>
                    <a:pt x="1811739" y="4852213"/>
                    <a:pt x="1509598" y="4724508"/>
                  </a:cubicBezTo>
                  <a:cubicBezTo>
                    <a:pt x="1217685" y="4600950"/>
                    <a:pt x="955627" y="4424044"/>
                    <a:pt x="730335" y="4199041"/>
                  </a:cubicBezTo>
                  <a:cubicBezTo>
                    <a:pt x="505318" y="3973762"/>
                    <a:pt x="328402" y="3711443"/>
                    <a:pt x="205113" y="3419547"/>
                  </a:cubicBezTo>
                  <a:cubicBezTo>
                    <a:pt x="77401" y="3117147"/>
                    <a:pt x="12439" y="2795951"/>
                    <a:pt x="12439" y="2465081"/>
                  </a:cubicBezTo>
                  <a:cubicBezTo>
                    <a:pt x="12439" y="2134211"/>
                    <a:pt x="77124" y="1812738"/>
                    <a:pt x="205113" y="1510615"/>
                  </a:cubicBezTo>
                  <a:cubicBezTo>
                    <a:pt x="328678" y="1218720"/>
                    <a:pt x="505318" y="956401"/>
                    <a:pt x="730335" y="731121"/>
                  </a:cubicBezTo>
                  <a:cubicBezTo>
                    <a:pt x="955351" y="505842"/>
                    <a:pt x="1217685" y="328935"/>
                    <a:pt x="1509598" y="205654"/>
                  </a:cubicBezTo>
                  <a:cubicBezTo>
                    <a:pt x="1811739" y="77673"/>
                    <a:pt x="2132677" y="12992"/>
                    <a:pt x="2463567" y="12992"/>
                  </a:cubicBezTo>
                  <a:cubicBezTo>
                    <a:pt x="2794456" y="12992"/>
                    <a:pt x="3115395" y="77949"/>
                    <a:pt x="3417536" y="205654"/>
                  </a:cubicBezTo>
                  <a:cubicBezTo>
                    <a:pt x="3709448" y="329212"/>
                    <a:pt x="3971506" y="506118"/>
                    <a:pt x="4196799" y="731121"/>
                  </a:cubicBezTo>
                  <a:cubicBezTo>
                    <a:pt x="4421815" y="956401"/>
                    <a:pt x="4598732" y="1218720"/>
                    <a:pt x="4722021" y="1510615"/>
                  </a:cubicBezTo>
                  <a:cubicBezTo>
                    <a:pt x="4849732" y="1813015"/>
                    <a:pt x="4914694" y="2134211"/>
                    <a:pt x="4914694" y="2465081"/>
                  </a:cubicBezTo>
                  <a:cubicBezTo>
                    <a:pt x="4914694" y="2795951"/>
                    <a:pt x="4850009" y="3117424"/>
                    <a:pt x="4722021" y="3419547"/>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59" name="Google Shape;359;p25"/>
            <p:cNvSpPr/>
            <p:nvPr/>
          </p:nvSpPr>
          <p:spPr>
            <a:xfrm>
              <a:off x="3789830" y="1121144"/>
              <a:ext cx="4602049" cy="4599014"/>
            </a:xfrm>
            <a:custGeom>
              <a:rect b="b" l="l" r="r" t="t"/>
              <a:pathLst>
                <a:path extrusionOk="0" h="4599014" w="4602049">
                  <a:moveTo>
                    <a:pt x="3928107" y="673627"/>
                  </a:moveTo>
                  <a:cubicBezTo>
                    <a:pt x="3716912" y="462445"/>
                    <a:pt x="3470887" y="296595"/>
                    <a:pt x="3196666" y="180776"/>
                  </a:cubicBezTo>
                  <a:cubicBezTo>
                    <a:pt x="2913046" y="60812"/>
                    <a:pt x="2611735" y="0"/>
                    <a:pt x="2301024" y="0"/>
                  </a:cubicBezTo>
                  <a:cubicBezTo>
                    <a:pt x="1990314" y="0"/>
                    <a:pt x="1689003" y="60812"/>
                    <a:pt x="1405383" y="180776"/>
                  </a:cubicBezTo>
                  <a:cubicBezTo>
                    <a:pt x="1131439" y="296595"/>
                    <a:pt x="885414" y="462445"/>
                    <a:pt x="673943" y="673627"/>
                  </a:cubicBezTo>
                  <a:cubicBezTo>
                    <a:pt x="462748" y="884809"/>
                    <a:pt x="296889" y="1130543"/>
                    <a:pt x="180787" y="1404472"/>
                  </a:cubicBezTo>
                  <a:cubicBezTo>
                    <a:pt x="60815" y="1687798"/>
                    <a:pt x="0" y="1989092"/>
                    <a:pt x="0" y="2299508"/>
                  </a:cubicBezTo>
                  <a:cubicBezTo>
                    <a:pt x="0" y="2609923"/>
                    <a:pt x="60815" y="2910941"/>
                    <a:pt x="180787" y="3194544"/>
                  </a:cubicBezTo>
                  <a:cubicBezTo>
                    <a:pt x="296612" y="3468196"/>
                    <a:pt x="462472" y="3714207"/>
                    <a:pt x="673943" y="3925389"/>
                  </a:cubicBezTo>
                  <a:cubicBezTo>
                    <a:pt x="885137" y="4136571"/>
                    <a:pt x="1131162" y="4302421"/>
                    <a:pt x="1405383" y="4418239"/>
                  </a:cubicBezTo>
                  <a:cubicBezTo>
                    <a:pt x="1689003" y="4538204"/>
                    <a:pt x="1990314" y="4599015"/>
                    <a:pt x="2301024" y="4599015"/>
                  </a:cubicBezTo>
                  <a:cubicBezTo>
                    <a:pt x="2611735" y="4599015"/>
                    <a:pt x="2913046" y="4538204"/>
                    <a:pt x="3196666" y="4418239"/>
                  </a:cubicBezTo>
                  <a:cubicBezTo>
                    <a:pt x="3470611" y="4302421"/>
                    <a:pt x="3716636" y="4136571"/>
                    <a:pt x="3928107" y="3925389"/>
                  </a:cubicBezTo>
                  <a:cubicBezTo>
                    <a:pt x="4139301" y="3714207"/>
                    <a:pt x="4305160" y="3468473"/>
                    <a:pt x="4421262" y="3194544"/>
                  </a:cubicBezTo>
                  <a:cubicBezTo>
                    <a:pt x="4541234" y="2911217"/>
                    <a:pt x="4602049" y="2609923"/>
                    <a:pt x="4602049" y="2299508"/>
                  </a:cubicBezTo>
                  <a:cubicBezTo>
                    <a:pt x="4602049" y="1989092"/>
                    <a:pt x="4541234" y="1688075"/>
                    <a:pt x="4421262" y="1404472"/>
                  </a:cubicBezTo>
                  <a:cubicBezTo>
                    <a:pt x="4305437" y="1130819"/>
                    <a:pt x="4139577" y="884809"/>
                    <a:pt x="3928107" y="673627"/>
                  </a:cubicBezTo>
                  <a:close/>
                  <a:moveTo>
                    <a:pt x="4409652" y="3189568"/>
                  </a:moveTo>
                  <a:cubicBezTo>
                    <a:pt x="4294380" y="3461838"/>
                    <a:pt x="4129350" y="3706467"/>
                    <a:pt x="3919261" y="3916267"/>
                  </a:cubicBezTo>
                  <a:cubicBezTo>
                    <a:pt x="3709172" y="4126343"/>
                    <a:pt x="3464529" y="4291088"/>
                    <a:pt x="3191967" y="4406353"/>
                  </a:cubicBezTo>
                  <a:cubicBezTo>
                    <a:pt x="2910005" y="4525489"/>
                    <a:pt x="2610353" y="4586024"/>
                    <a:pt x="2301301" y="4586024"/>
                  </a:cubicBezTo>
                  <a:cubicBezTo>
                    <a:pt x="1992249" y="4586024"/>
                    <a:pt x="1692873" y="4525489"/>
                    <a:pt x="1410635" y="4406353"/>
                  </a:cubicBezTo>
                  <a:cubicBezTo>
                    <a:pt x="1138073" y="4291088"/>
                    <a:pt x="893430" y="4126343"/>
                    <a:pt x="683341" y="3916267"/>
                  </a:cubicBezTo>
                  <a:cubicBezTo>
                    <a:pt x="473252" y="3706191"/>
                    <a:pt x="308222" y="3461838"/>
                    <a:pt x="192950" y="3189568"/>
                  </a:cubicBezTo>
                  <a:cubicBezTo>
                    <a:pt x="73531" y="2907624"/>
                    <a:pt x="13269" y="2608265"/>
                    <a:pt x="13269" y="2299508"/>
                  </a:cubicBezTo>
                  <a:cubicBezTo>
                    <a:pt x="13269" y="1990751"/>
                    <a:pt x="73807" y="1691392"/>
                    <a:pt x="192950" y="1409447"/>
                  </a:cubicBezTo>
                  <a:cubicBezTo>
                    <a:pt x="308222" y="1137177"/>
                    <a:pt x="473252" y="892548"/>
                    <a:pt x="683341" y="682748"/>
                  </a:cubicBezTo>
                  <a:cubicBezTo>
                    <a:pt x="893430" y="472672"/>
                    <a:pt x="1138073" y="307928"/>
                    <a:pt x="1410635" y="192662"/>
                  </a:cubicBezTo>
                  <a:cubicBezTo>
                    <a:pt x="1692597" y="73527"/>
                    <a:pt x="1992249" y="12992"/>
                    <a:pt x="2301301" y="12992"/>
                  </a:cubicBezTo>
                  <a:cubicBezTo>
                    <a:pt x="2610353" y="12992"/>
                    <a:pt x="2909729" y="73527"/>
                    <a:pt x="3191967" y="192662"/>
                  </a:cubicBezTo>
                  <a:cubicBezTo>
                    <a:pt x="3464529" y="307928"/>
                    <a:pt x="3709172" y="472672"/>
                    <a:pt x="3919261" y="682748"/>
                  </a:cubicBezTo>
                  <a:cubicBezTo>
                    <a:pt x="4129350" y="892825"/>
                    <a:pt x="4294380" y="1137177"/>
                    <a:pt x="4409652" y="1409447"/>
                  </a:cubicBezTo>
                  <a:cubicBezTo>
                    <a:pt x="4529071" y="1691392"/>
                    <a:pt x="4589333" y="1990751"/>
                    <a:pt x="4589333" y="2299508"/>
                  </a:cubicBezTo>
                  <a:cubicBezTo>
                    <a:pt x="4589333" y="2608265"/>
                    <a:pt x="4528795" y="2907624"/>
                    <a:pt x="4409652" y="3189568"/>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0" name="Google Shape;360;p25"/>
            <p:cNvSpPr/>
            <p:nvPr/>
          </p:nvSpPr>
          <p:spPr>
            <a:xfrm>
              <a:off x="3452306" y="-552"/>
              <a:ext cx="8767569" cy="6862865"/>
            </a:xfrm>
            <a:custGeom>
              <a:rect b="b" l="l" r="r" t="t"/>
              <a:pathLst>
                <a:path extrusionOk="0" h="6862865" w="8767569">
                  <a:moveTo>
                    <a:pt x="6804940" y="6548580"/>
                  </a:moveTo>
                  <a:cubicBezTo>
                    <a:pt x="6858015" y="6478094"/>
                    <a:pt x="6909431" y="6406225"/>
                    <a:pt x="6958636" y="6332975"/>
                  </a:cubicBezTo>
                  <a:cubicBezTo>
                    <a:pt x="7146887" y="6054624"/>
                    <a:pt x="7308324" y="5756924"/>
                    <a:pt x="7439076" y="5448443"/>
                  </a:cubicBezTo>
                  <a:cubicBezTo>
                    <a:pt x="7572041" y="5134157"/>
                    <a:pt x="7674321" y="4805222"/>
                    <a:pt x="7742599" y="4470758"/>
                  </a:cubicBezTo>
                  <a:cubicBezTo>
                    <a:pt x="7810325" y="4140164"/>
                    <a:pt x="7845709" y="3800448"/>
                    <a:pt x="7848196" y="3459904"/>
                  </a:cubicBezTo>
                  <a:cubicBezTo>
                    <a:pt x="7853172" y="3802107"/>
                    <a:pt x="7922556" y="4134359"/>
                    <a:pt x="8055244" y="4447539"/>
                  </a:cubicBezTo>
                  <a:cubicBezTo>
                    <a:pt x="8188208" y="4761548"/>
                    <a:pt x="8378118" y="5043493"/>
                    <a:pt x="8620548" y="5285910"/>
                  </a:cubicBezTo>
                  <a:cubicBezTo>
                    <a:pt x="8658972" y="5324332"/>
                    <a:pt x="8698226" y="5361096"/>
                    <a:pt x="8738309" y="5396753"/>
                  </a:cubicBezTo>
                  <a:lnTo>
                    <a:pt x="8738309" y="5362754"/>
                  </a:lnTo>
                  <a:cubicBezTo>
                    <a:pt x="8704308" y="5332072"/>
                    <a:pt x="8670860" y="5300560"/>
                    <a:pt x="8638240" y="5267943"/>
                  </a:cubicBezTo>
                  <a:cubicBezTo>
                    <a:pt x="8398297" y="5028014"/>
                    <a:pt x="8210046" y="4748833"/>
                    <a:pt x="8078464" y="4437588"/>
                  </a:cubicBezTo>
                  <a:cubicBezTo>
                    <a:pt x="7942183" y="4115563"/>
                    <a:pt x="7873075" y="3773636"/>
                    <a:pt x="7873075" y="3420929"/>
                  </a:cubicBezTo>
                  <a:cubicBezTo>
                    <a:pt x="7873075" y="3068222"/>
                    <a:pt x="7942183" y="2726295"/>
                    <a:pt x="8078464" y="2404269"/>
                  </a:cubicBezTo>
                  <a:cubicBezTo>
                    <a:pt x="8210046" y="2093301"/>
                    <a:pt x="8398297" y="1813844"/>
                    <a:pt x="8638240" y="1573915"/>
                  </a:cubicBezTo>
                  <a:cubicBezTo>
                    <a:pt x="8878184" y="1333985"/>
                    <a:pt x="8704032" y="1509786"/>
                    <a:pt x="8738309" y="1479104"/>
                  </a:cubicBezTo>
                  <a:lnTo>
                    <a:pt x="8738309" y="1445105"/>
                  </a:lnTo>
                  <a:cubicBezTo>
                    <a:pt x="8697950" y="1480762"/>
                    <a:pt x="8658697" y="1517802"/>
                    <a:pt x="8620548" y="1555948"/>
                  </a:cubicBezTo>
                  <a:cubicBezTo>
                    <a:pt x="8378393" y="1798088"/>
                    <a:pt x="8188208" y="2080310"/>
                    <a:pt x="8055244" y="2394319"/>
                  </a:cubicBezTo>
                  <a:cubicBezTo>
                    <a:pt x="7922833" y="2707775"/>
                    <a:pt x="7853172" y="3039751"/>
                    <a:pt x="7848196" y="3381954"/>
                  </a:cubicBezTo>
                  <a:cubicBezTo>
                    <a:pt x="7845709" y="3041686"/>
                    <a:pt x="7810049" y="2701694"/>
                    <a:pt x="7742599" y="2371100"/>
                  </a:cubicBezTo>
                  <a:cubicBezTo>
                    <a:pt x="7674044" y="2036636"/>
                    <a:pt x="7572041" y="1707700"/>
                    <a:pt x="7439076" y="1393415"/>
                  </a:cubicBezTo>
                  <a:cubicBezTo>
                    <a:pt x="7308600" y="1084934"/>
                    <a:pt x="7146887" y="787234"/>
                    <a:pt x="6958636" y="508883"/>
                  </a:cubicBezTo>
                  <a:cubicBezTo>
                    <a:pt x="6909155" y="435909"/>
                    <a:pt x="6858015" y="364040"/>
                    <a:pt x="6804940" y="293278"/>
                  </a:cubicBezTo>
                  <a:cubicBezTo>
                    <a:pt x="6889528" y="193768"/>
                    <a:pt x="6977987" y="97851"/>
                    <a:pt x="7070316" y="5528"/>
                  </a:cubicBezTo>
                  <a:cubicBezTo>
                    <a:pt x="7072250" y="3593"/>
                    <a:pt x="7074185" y="1658"/>
                    <a:pt x="7076120" y="0"/>
                  </a:cubicBezTo>
                  <a:lnTo>
                    <a:pt x="7058152" y="0"/>
                  </a:lnTo>
                  <a:cubicBezTo>
                    <a:pt x="6967482" y="90665"/>
                    <a:pt x="6880683" y="185199"/>
                    <a:pt x="6797200" y="283050"/>
                  </a:cubicBezTo>
                  <a:cubicBezTo>
                    <a:pt x="6762646" y="237442"/>
                    <a:pt x="6727539" y="192662"/>
                    <a:pt x="6691603" y="148159"/>
                  </a:cubicBezTo>
                  <a:cubicBezTo>
                    <a:pt x="6735003" y="97851"/>
                    <a:pt x="6779232" y="48649"/>
                    <a:pt x="6824567" y="0"/>
                  </a:cubicBezTo>
                  <a:lnTo>
                    <a:pt x="6807151" y="0"/>
                  </a:lnTo>
                  <a:cubicBezTo>
                    <a:pt x="6765134" y="45332"/>
                    <a:pt x="6723945" y="91217"/>
                    <a:pt x="6683586" y="137932"/>
                  </a:cubicBezTo>
                  <a:cubicBezTo>
                    <a:pt x="6649585" y="96193"/>
                    <a:pt x="6615031" y="54730"/>
                    <a:pt x="6579648" y="14097"/>
                  </a:cubicBezTo>
                  <a:cubicBezTo>
                    <a:pt x="6583794" y="9398"/>
                    <a:pt x="6587941" y="4699"/>
                    <a:pt x="6592087" y="0"/>
                  </a:cubicBezTo>
                  <a:lnTo>
                    <a:pt x="6533760" y="0"/>
                  </a:lnTo>
                  <a:cubicBezTo>
                    <a:pt x="6537906" y="4699"/>
                    <a:pt x="6542053" y="9398"/>
                    <a:pt x="6546199" y="14097"/>
                  </a:cubicBezTo>
                  <a:cubicBezTo>
                    <a:pt x="6511092" y="54730"/>
                    <a:pt x="6476262" y="96193"/>
                    <a:pt x="6442537" y="137932"/>
                  </a:cubicBezTo>
                  <a:cubicBezTo>
                    <a:pt x="6402178" y="91217"/>
                    <a:pt x="6360989" y="45332"/>
                    <a:pt x="6318972" y="0"/>
                  </a:cubicBezTo>
                  <a:lnTo>
                    <a:pt x="6301556" y="0"/>
                  </a:lnTo>
                  <a:cubicBezTo>
                    <a:pt x="6346615" y="48373"/>
                    <a:pt x="6391120" y="97575"/>
                    <a:pt x="6434244" y="147883"/>
                  </a:cubicBezTo>
                  <a:cubicBezTo>
                    <a:pt x="6398308" y="192386"/>
                    <a:pt x="6362924" y="237442"/>
                    <a:pt x="6328647" y="283050"/>
                  </a:cubicBezTo>
                  <a:cubicBezTo>
                    <a:pt x="6244888" y="185752"/>
                    <a:pt x="6157811" y="91217"/>
                    <a:pt x="6067141" y="553"/>
                  </a:cubicBezTo>
                  <a:lnTo>
                    <a:pt x="6049173" y="553"/>
                  </a:lnTo>
                  <a:cubicBezTo>
                    <a:pt x="6051108" y="2488"/>
                    <a:pt x="6053044" y="4423"/>
                    <a:pt x="6054979" y="6081"/>
                  </a:cubicBezTo>
                  <a:cubicBezTo>
                    <a:pt x="6147307" y="98128"/>
                    <a:pt x="6235765" y="194321"/>
                    <a:pt x="6320354" y="293831"/>
                  </a:cubicBezTo>
                  <a:cubicBezTo>
                    <a:pt x="6267279" y="364317"/>
                    <a:pt x="6215862" y="436185"/>
                    <a:pt x="6166657" y="509435"/>
                  </a:cubicBezTo>
                  <a:cubicBezTo>
                    <a:pt x="5978683" y="787787"/>
                    <a:pt x="5816970" y="1085487"/>
                    <a:pt x="5686494" y="1393968"/>
                  </a:cubicBezTo>
                  <a:cubicBezTo>
                    <a:pt x="5553530" y="1708253"/>
                    <a:pt x="5451526" y="2037189"/>
                    <a:pt x="5382971" y="2371652"/>
                  </a:cubicBezTo>
                  <a:cubicBezTo>
                    <a:pt x="5315245" y="2702246"/>
                    <a:pt x="5279861" y="3041962"/>
                    <a:pt x="5277374" y="3382507"/>
                  </a:cubicBezTo>
                  <a:cubicBezTo>
                    <a:pt x="5272398" y="3040303"/>
                    <a:pt x="5203014" y="2708051"/>
                    <a:pt x="5070326" y="2394595"/>
                  </a:cubicBezTo>
                  <a:cubicBezTo>
                    <a:pt x="4937362" y="2080586"/>
                    <a:pt x="4747176" y="1798641"/>
                    <a:pt x="4504745" y="1556224"/>
                  </a:cubicBezTo>
                  <a:cubicBezTo>
                    <a:pt x="4262314" y="1314083"/>
                    <a:pt x="3980076" y="1123909"/>
                    <a:pt x="3666049" y="990953"/>
                  </a:cubicBezTo>
                  <a:cubicBezTo>
                    <a:pt x="3340687" y="853297"/>
                    <a:pt x="2995146" y="783640"/>
                    <a:pt x="2638825" y="783640"/>
                  </a:cubicBezTo>
                  <a:cubicBezTo>
                    <a:pt x="2282504" y="783640"/>
                    <a:pt x="1936963" y="853297"/>
                    <a:pt x="1611602" y="990953"/>
                  </a:cubicBezTo>
                  <a:cubicBezTo>
                    <a:pt x="1297298" y="1123909"/>
                    <a:pt x="1015060" y="1313807"/>
                    <a:pt x="772905" y="1556224"/>
                  </a:cubicBezTo>
                  <a:cubicBezTo>
                    <a:pt x="530474" y="1798365"/>
                    <a:pt x="340288" y="2080586"/>
                    <a:pt x="207324" y="2394595"/>
                  </a:cubicBezTo>
                  <a:cubicBezTo>
                    <a:pt x="69661" y="2719661"/>
                    <a:pt x="0" y="3065181"/>
                    <a:pt x="0" y="3421205"/>
                  </a:cubicBezTo>
                  <a:cubicBezTo>
                    <a:pt x="0" y="3777230"/>
                    <a:pt x="69661" y="4122473"/>
                    <a:pt x="207324" y="4447816"/>
                  </a:cubicBezTo>
                  <a:cubicBezTo>
                    <a:pt x="340288" y="4761825"/>
                    <a:pt x="530474" y="5043769"/>
                    <a:pt x="772905" y="5286186"/>
                  </a:cubicBezTo>
                  <a:cubicBezTo>
                    <a:pt x="1015337" y="5528604"/>
                    <a:pt x="1297574" y="5718502"/>
                    <a:pt x="1611602" y="5851458"/>
                  </a:cubicBezTo>
                  <a:cubicBezTo>
                    <a:pt x="1936963" y="5989113"/>
                    <a:pt x="2282504" y="6058770"/>
                    <a:pt x="2638825" y="6058770"/>
                  </a:cubicBezTo>
                  <a:cubicBezTo>
                    <a:pt x="2995146" y="6058770"/>
                    <a:pt x="3340687" y="5989113"/>
                    <a:pt x="3666049" y="5851458"/>
                  </a:cubicBezTo>
                  <a:cubicBezTo>
                    <a:pt x="3980352" y="5718502"/>
                    <a:pt x="4262590" y="5528604"/>
                    <a:pt x="4504745" y="5286186"/>
                  </a:cubicBezTo>
                  <a:cubicBezTo>
                    <a:pt x="4746900" y="5043769"/>
                    <a:pt x="4937362" y="4761825"/>
                    <a:pt x="5070326" y="4447816"/>
                  </a:cubicBezTo>
                  <a:cubicBezTo>
                    <a:pt x="5203014" y="4134359"/>
                    <a:pt x="5272398" y="3802384"/>
                    <a:pt x="5277374" y="3460180"/>
                  </a:cubicBezTo>
                  <a:cubicBezTo>
                    <a:pt x="5279861" y="3800448"/>
                    <a:pt x="5315522" y="4140441"/>
                    <a:pt x="5382971" y="4471035"/>
                  </a:cubicBezTo>
                  <a:cubicBezTo>
                    <a:pt x="5451526" y="4805499"/>
                    <a:pt x="5553530" y="5134434"/>
                    <a:pt x="5686494" y="5448719"/>
                  </a:cubicBezTo>
                  <a:cubicBezTo>
                    <a:pt x="5816970" y="5757200"/>
                    <a:pt x="5978683" y="6054901"/>
                    <a:pt x="6166657" y="6333252"/>
                  </a:cubicBezTo>
                  <a:cubicBezTo>
                    <a:pt x="6216139" y="6406225"/>
                    <a:pt x="6267279" y="6478094"/>
                    <a:pt x="6320354" y="6548856"/>
                  </a:cubicBezTo>
                  <a:cubicBezTo>
                    <a:pt x="6235765" y="6648366"/>
                    <a:pt x="6147307" y="6744283"/>
                    <a:pt x="6054979" y="6836606"/>
                  </a:cubicBezTo>
                  <a:cubicBezTo>
                    <a:pt x="6046133" y="6845451"/>
                    <a:pt x="6037287" y="6854297"/>
                    <a:pt x="6028165" y="6862866"/>
                  </a:cubicBezTo>
                  <a:lnTo>
                    <a:pt x="6046133" y="6862866"/>
                  </a:lnTo>
                  <a:cubicBezTo>
                    <a:pt x="6051938" y="6857061"/>
                    <a:pt x="6058019" y="6851256"/>
                    <a:pt x="6063824" y="6845451"/>
                  </a:cubicBezTo>
                  <a:cubicBezTo>
                    <a:pt x="6155600" y="6753681"/>
                    <a:pt x="6243782" y="6658041"/>
                    <a:pt x="6328094" y="6559084"/>
                  </a:cubicBezTo>
                  <a:cubicBezTo>
                    <a:pt x="6362648" y="6604692"/>
                    <a:pt x="6397755" y="6649748"/>
                    <a:pt x="6433691" y="6694252"/>
                  </a:cubicBezTo>
                  <a:cubicBezTo>
                    <a:pt x="6384209" y="6751470"/>
                    <a:pt x="6333346" y="6807858"/>
                    <a:pt x="6281653" y="6862866"/>
                  </a:cubicBezTo>
                  <a:lnTo>
                    <a:pt x="6299069" y="6862866"/>
                  </a:lnTo>
                  <a:cubicBezTo>
                    <a:pt x="6347720" y="6810899"/>
                    <a:pt x="6395543" y="6758103"/>
                    <a:pt x="6441984" y="6704202"/>
                  </a:cubicBezTo>
                  <a:cubicBezTo>
                    <a:pt x="6475986" y="6745941"/>
                    <a:pt x="6510540" y="6787127"/>
                    <a:pt x="6545646" y="6828037"/>
                  </a:cubicBezTo>
                  <a:cubicBezTo>
                    <a:pt x="6535419" y="6839646"/>
                    <a:pt x="6525190" y="6851256"/>
                    <a:pt x="6514962" y="6862866"/>
                  </a:cubicBezTo>
                  <a:lnTo>
                    <a:pt x="6548687" y="6862866"/>
                  </a:lnTo>
                  <a:cubicBezTo>
                    <a:pt x="6553387" y="6857613"/>
                    <a:pt x="6557809" y="6852638"/>
                    <a:pt x="6562508" y="6847386"/>
                  </a:cubicBezTo>
                  <a:cubicBezTo>
                    <a:pt x="6566932" y="6852638"/>
                    <a:pt x="6571631" y="6857613"/>
                    <a:pt x="6576330" y="6862866"/>
                  </a:cubicBezTo>
                  <a:lnTo>
                    <a:pt x="6610055" y="6862866"/>
                  </a:lnTo>
                  <a:cubicBezTo>
                    <a:pt x="6599827" y="6851256"/>
                    <a:pt x="6589599" y="6839646"/>
                    <a:pt x="6579371" y="6828037"/>
                  </a:cubicBezTo>
                  <a:cubicBezTo>
                    <a:pt x="6614755" y="6787127"/>
                    <a:pt x="6649309" y="6745941"/>
                    <a:pt x="6683310" y="6704202"/>
                  </a:cubicBezTo>
                  <a:cubicBezTo>
                    <a:pt x="6729750" y="6758103"/>
                    <a:pt x="6777573" y="6811175"/>
                    <a:pt x="6826501" y="6862866"/>
                  </a:cubicBezTo>
                  <a:lnTo>
                    <a:pt x="6843917" y="6862866"/>
                  </a:lnTo>
                  <a:cubicBezTo>
                    <a:pt x="6791947" y="6807858"/>
                    <a:pt x="6741084" y="6751470"/>
                    <a:pt x="6691603" y="6693975"/>
                  </a:cubicBezTo>
                  <a:cubicBezTo>
                    <a:pt x="6727539" y="6649472"/>
                    <a:pt x="6762646" y="6604692"/>
                    <a:pt x="6797200" y="6559084"/>
                  </a:cubicBezTo>
                  <a:cubicBezTo>
                    <a:pt x="6881512" y="6658041"/>
                    <a:pt x="6969694" y="6753681"/>
                    <a:pt x="7061193" y="6845451"/>
                  </a:cubicBezTo>
                  <a:cubicBezTo>
                    <a:pt x="7066998" y="6851256"/>
                    <a:pt x="7073080" y="6857061"/>
                    <a:pt x="7078885" y="6862866"/>
                  </a:cubicBezTo>
                  <a:lnTo>
                    <a:pt x="7096853" y="6862866"/>
                  </a:lnTo>
                  <a:cubicBezTo>
                    <a:pt x="7088007" y="6854020"/>
                    <a:pt x="7078885" y="6845451"/>
                    <a:pt x="7070039" y="6836606"/>
                  </a:cubicBezTo>
                  <a:cubicBezTo>
                    <a:pt x="6977987" y="6744559"/>
                    <a:pt x="6889252" y="6648366"/>
                    <a:pt x="6804664" y="6548856"/>
                  </a:cubicBezTo>
                  <a:close/>
                  <a:moveTo>
                    <a:pt x="5046829" y="4437865"/>
                  </a:moveTo>
                  <a:cubicBezTo>
                    <a:pt x="4915247" y="4748833"/>
                    <a:pt x="4726720" y="5028290"/>
                    <a:pt x="4486777" y="5268219"/>
                  </a:cubicBezTo>
                  <a:cubicBezTo>
                    <a:pt x="4246833" y="5508149"/>
                    <a:pt x="3967360" y="5696389"/>
                    <a:pt x="3656097" y="5827962"/>
                  </a:cubicBezTo>
                  <a:cubicBezTo>
                    <a:pt x="3333776" y="5964236"/>
                    <a:pt x="2991553" y="6033340"/>
                    <a:pt x="2638825" y="6033340"/>
                  </a:cubicBezTo>
                  <a:cubicBezTo>
                    <a:pt x="2286097" y="6033340"/>
                    <a:pt x="1943874" y="5964236"/>
                    <a:pt x="1621553" y="5827962"/>
                  </a:cubicBezTo>
                  <a:cubicBezTo>
                    <a:pt x="1310290" y="5696389"/>
                    <a:pt x="1030817" y="5508149"/>
                    <a:pt x="790873" y="5268219"/>
                  </a:cubicBezTo>
                  <a:cubicBezTo>
                    <a:pt x="550930" y="5028290"/>
                    <a:pt x="362403" y="4749110"/>
                    <a:pt x="230821" y="4437865"/>
                  </a:cubicBezTo>
                  <a:cubicBezTo>
                    <a:pt x="94540" y="4115840"/>
                    <a:pt x="25432" y="3773913"/>
                    <a:pt x="25432" y="3421205"/>
                  </a:cubicBezTo>
                  <a:cubicBezTo>
                    <a:pt x="25432" y="3068498"/>
                    <a:pt x="94540" y="2726571"/>
                    <a:pt x="230821" y="2404546"/>
                  </a:cubicBezTo>
                  <a:cubicBezTo>
                    <a:pt x="362403" y="2093578"/>
                    <a:pt x="550930" y="1814121"/>
                    <a:pt x="790873" y="1574191"/>
                  </a:cubicBezTo>
                  <a:cubicBezTo>
                    <a:pt x="1030817" y="1334262"/>
                    <a:pt x="1310290" y="1146022"/>
                    <a:pt x="1621553" y="1014448"/>
                  </a:cubicBezTo>
                  <a:cubicBezTo>
                    <a:pt x="1943874" y="878175"/>
                    <a:pt x="2286097" y="809071"/>
                    <a:pt x="2638825" y="809071"/>
                  </a:cubicBezTo>
                  <a:cubicBezTo>
                    <a:pt x="2991553" y="809071"/>
                    <a:pt x="3333776" y="878175"/>
                    <a:pt x="3656097" y="1014448"/>
                  </a:cubicBezTo>
                  <a:cubicBezTo>
                    <a:pt x="3967360" y="1146022"/>
                    <a:pt x="4246833" y="1334262"/>
                    <a:pt x="4486777" y="1574191"/>
                  </a:cubicBezTo>
                  <a:cubicBezTo>
                    <a:pt x="4726720" y="1814121"/>
                    <a:pt x="4915247" y="2093301"/>
                    <a:pt x="5046829" y="2404546"/>
                  </a:cubicBezTo>
                  <a:cubicBezTo>
                    <a:pt x="5183110" y="2726571"/>
                    <a:pt x="5252218" y="3068498"/>
                    <a:pt x="5252218" y="3421205"/>
                  </a:cubicBezTo>
                  <a:cubicBezTo>
                    <a:pt x="5252218" y="3773913"/>
                    <a:pt x="5183110" y="4115840"/>
                    <a:pt x="5046829" y="4437865"/>
                  </a:cubicBezTo>
                  <a:close/>
                  <a:moveTo>
                    <a:pt x="6780337" y="303229"/>
                  </a:moveTo>
                  <a:cubicBezTo>
                    <a:pt x="6744954" y="345244"/>
                    <a:pt x="6710400" y="387812"/>
                    <a:pt x="6676399" y="430933"/>
                  </a:cubicBezTo>
                  <a:cubicBezTo>
                    <a:pt x="6642121" y="384772"/>
                    <a:pt x="6607014" y="338886"/>
                    <a:pt x="6571078" y="293831"/>
                  </a:cubicBezTo>
                  <a:cubicBezTo>
                    <a:pt x="6605079" y="251262"/>
                    <a:pt x="6639633" y="209524"/>
                    <a:pt x="6675017" y="168061"/>
                  </a:cubicBezTo>
                  <a:cubicBezTo>
                    <a:pt x="6710953" y="212564"/>
                    <a:pt x="6746060" y="257620"/>
                    <a:pt x="6780614" y="303229"/>
                  </a:cubicBezTo>
                  <a:close/>
                  <a:moveTo>
                    <a:pt x="6562785" y="581580"/>
                  </a:moveTo>
                  <a:cubicBezTo>
                    <a:pt x="6528508" y="534313"/>
                    <a:pt x="6493400" y="487598"/>
                    <a:pt x="6457464" y="441713"/>
                  </a:cubicBezTo>
                  <a:cubicBezTo>
                    <a:pt x="6491742" y="395275"/>
                    <a:pt x="6527126" y="349390"/>
                    <a:pt x="6563062" y="304334"/>
                  </a:cubicBezTo>
                  <a:cubicBezTo>
                    <a:pt x="6598998" y="349390"/>
                    <a:pt x="6634105" y="395275"/>
                    <a:pt x="6668382" y="441713"/>
                  </a:cubicBezTo>
                  <a:cubicBezTo>
                    <a:pt x="6632446" y="487875"/>
                    <a:pt x="6597062" y="534589"/>
                    <a:pt x="6562785" y="581856"/>
                  </a:cubicBezTo>
                  <a:close/>
                  <a:moveTo>
                    <a:pt x="6562785" y="603141"/>
                  </a:moveTo>
                  <a:cubicBezTo>
                    <a:pt x="6590705" y="642115"/>
                    <a:pt x="6618348" y="681366"/>
                    <a:pt x="6645162" y="720894"/>
                  </a:cubicBezTo>
                  <a:cubicBezTo>
                    <a:pt x="6819591" y="979067"/>
                    <a:pt x="6969418" y="1255207"/>
                    <a:pt x="7090495" y="1541298"/>
                  </a:cubicBezTo>
                  <a:cubicBezTo>
                    <a:pt x="7213784" y="1832640"/>
                    <a:pt x="7308600" y="2137804"/>
                    <a:pt x="7371903" y="2447943"/>
                  </a:cubicBezTo>
                  <a:cubicBezTo>
                    <a:pt x="7437141" y="2766099"/>
                    <a:pt x="7470037" y="3093652"/>
                    <a:pt x="7470037" y="3421205"/>
                  </a:cubicBezTo>
                  <a:cubicBezTo>
                    <a:pt x="7470037" y="3748759"/>
                    <a:pt x="7437141" y="4076312"/>
                    <a:pt x="7371903" y="4394467"/>
                  </a:cubicBezTo>
                  <a:cubicBezTo>
                    <a:pt x="7308324" y="4704607"/>
                    <a:pt x="7213784" y="5009494"/>
                    <a:pt x="7090495" y="5301113"/>
                  </a:cubicBezTo>
                  <a:cubicBezTo>
                    <a:pt x="6969418" y="5587204"/>
                    <a:pt x="6819591" y="5863344"/>
                    <a:pt x="6645162" y="6121516"/>
                  </a:cubicBezTo>
                  <a:cubicBezTo>
                    <a:pt x="6618348" y="6161044"/>
                    <a:pt x="6590981" y="6200295"/>
                    <a:pt x="6562785" y="6239270"/>
                  </a:cubicBezTo>
                  <a:cubicBezTo>
                    <a:pt x="6534865" y="6200295"/>
                    <a:pt x="6507222" y="6161044"/>
                    <a:pt x="6480408" y="6121516"/>
                  </a:cubicBezTo>
                  <a:cubicBezTo>
                    <a:pt x="6305980" y="5863344"/>
                    <a:pt x="6156153" y="5587204"/>
                    <a:pt x="6035076" y="5301113"/>
                  </a:cubicBezTo>
                  <a:cubicBezTo>
                    <a:pt x="5911786" y="5009770"/>
                    <a:pt x="5816970" y="4704607"/>
                    <a:pt x="5753667" y="4394467"/>
                  </a:cubicBezTo>
                  <a:cubicBezTo>
                    <a:pt x="5688429" y="4076312"/>
                    <a:pt x="5655534" y="3748759"/>
                    <a:pt x="5655534" y="3421205"/>
                  </a:cubicBezTo>
                  <a:cubicBezTo>
                    <a:pt x="5655534" y="3093652"/>
                    <a:pt x="5688429" y="2766099"/>
                    <a:pt x="5753667" y="2447943"/>
                  </a:cubicBezTo>
                  <a:cubicBezTo>
                    <a:pt x="5817247" y="2137804"/>
                    <a:pt x="5911786" y="1832917"/>
                    <a:pt x="6035076" y="1541298"/>
                  </a:cubicBezTo>
                  <a:cubicBezTo>
                    <a:pt x="6156153" y="1255207"/>
                    <a:pt x="6305980" y="979067"/>
                    <a:pt x="6480408" y="720894"/>
                  </a:cubicBezTo>
                  <a:cubicBezTo>
                    <a:pt x="6507222" y="681366"/>
                    <a:pt x="6534589" y="642115"/>
                    <a:pt x="6562785" y="603141"/>
                  </a:cubicBezTo>
                  <a:close/>
                  <a:moveTo>
                    <a:pt x="6554769" y="592360"/>
                  </a:moveTo>
                  <a:cubicBezTo>
                    <a:pt x="6525743" y="632441"/>
                    <a:pt x="6497547" y="673074"/>
                    <a:pt x="6469903" y="713983"/>
                  </a:cubicBezTo>
                  <a:cubicBezTo>
                    <a:pt x="6294922" y="972986"/>
                    <a:pt x="6144819" y="1249678"/>
                    <a:pt x="6023465" y="1536599"/>
                  </a:cubicBezTo>
                  <a:cubicBezTo>
                    <a:pt x="5899900" y="1828771"/>
                    <a:pt x="5804807" y="2134764"/>
                    <a:pt x="5741228" y="2445456"/>
                  </a:cubicBezTo>
                  <a:cubicBezTo>
                    <a:pt x="5675989" y="2764440"/>
                    <a:pt x="5642817" y="3092823"/>
                    <a:pt x="5642817" y="3421205"/>
                  </a:cubicBezTo>
                  <a:cubicBezTo>
                    <a:pt x="5642817" y="3749588"/>
                    <a:pt x="5675989" y="4077970"/>
                    <a:pt x="5741228" y="4396955"/>
                  </a:cubicBezTo>
                  <a:cubicBezTo>
                    <a:pt x="5804807" y="4707924"/>
                    <a:pt x="5899900" y="5013640"/>
                    <a:pt x="6023465" y="5305812"/>
                  </a:cubicBezTo>
                  <a:cubicBezTo>
                    <a:pt x="6144819" y="5592732"/>
                    <a:pt x="6294922" y="5869425"/>
                    <a:pt x="6469903" y="6128427"/>
                  </a:cubicBezTo>
                  <a:cubicBezTo>
                    <a:pt x="6497547" y="6169337"/>
                    <a:pt x="6526019" y="6209970"/>
                    <a:pt x="6554769" y="6250050"/>
                  </a:cubicBezTo>
                  <a:cubicBezTo>
                    <a:pt x="6520491" y="6297318"/>
                    <a:pt x="6485384" y="6344032"/>
                    <a:pt x="6449448" y="6390194"/>
                  </a:cubicBezTo>
                  <a:cubicBezTo>
                    <a:pt x="6409088" y="6335463"/>
                    <a:pt x="6369835" y="6279627"/>
                    <a:pt x="6331687" y="6223515"/>
                  </a:cubicBezTo>
                  <a:cubicBezTo>
                    <a:pt x="6150624" y="5955667"/>
                    <a:pt x="5995269" y="5669023"/>
                    <a:pt x="5869769" y="5372152"/>
                  </a:cubicBezTo>
                  <a:cubicBezTo>
                    <a:pt x="5741780" y="5069753"/>
                    <a:pt x="5643647" y="4753256"/>
                    <a:pt x="5577856" y="4431231"/>
                  </a:cubicBezTo>
                  <a:cubicBezTo>
                    <a:pt x="5510407" y="4100913"/>
                    <a:pt x="5476129" y="3761197"/>
                    <a:pt x="5476129" y="3421205"/>
                  </a:cubicBezTo>
                  <a:cubicBezTo>
                    <a:pt x="5476129" y="3081213"/>
                    <a:pt x="5510407" y="2741221"/>
                    <a:pt x="5577856" y="2411180"/>
                  </a:cubicBezTo>
                  <a:cubicBezTo>
                    <a:pt x="5643647" y="2089431"/>
                    <a:pt x="5742057" y="1772935"/>
                    <a:pt x="5869769" y="1470259"/>
                  </a:cubicBezTo>
                  <a:cubicBezTo>
                    <a:pt x="5995269" y="1173387"/>
                    <a:pt x="6150901" y="886744"/>
                    <a:pt x="6331687" y="618896"/>
                  </a:cubicBezTo>
                  <a:cubicBezTo>
                    <a:pt x="6369835" y="562507"/>
                    <a:pt x="6409088" y="506948"/>
                    <a:pt x="6449448" y="452217"/>
                  </a:cubicBezTo>
                  <a:cubicBezTo>
                    <a:pt x="6485384" y="498379"/>
                    <a:pt x="6520491" y="545093"/>
                    <a:pt x="6554769" y="592360"/>
                  </a:cubicBezTo>
                  <a:close/>
                  <a:moveTo>
                    <a:pt x="6562785" y="6260831"/>
                  </a:moveTo>
                  <a:cubicBezTo>
                    <a:pt x="6597062" y="6308098"/>
                    <a:pt x="6632170" y="6354812"/>
                    <a:pt x="6668382" y="6400974"/>
                  </a:cubicBezTo>
                  <a:cubicBezTo>
                    <a:pt x="6634105" y="6447412"/>
                    <a:pt x="6598998" y="6493020"/>
                    <a:pt x="6563062" y="6538352"/>
                  </a:cubicBezTo>
                  <a:cubicBezTo>
                    <a:pt x="6527126" y="6493020"/>
                    <a:pt x="6491742" y="6447135"/>
                    <a:pt x="6457464" y="6400974"/>
                  </a:cubicBezTo>
                  <a:cubicBezTo>
                    <a:pt x="6493400" y="6355088"/>
                    <a:pt x="6528508" y="6308374"/>
                    <a:pt x="6562785" y="6261107"/>
                  </a:cubicBezTo>
                  <a:close/>
                  <a:moveTo>
                    <a:pt x="6570525" y="6250050"/>
                  </a:moveTo>
                  <a:cubicBezTo>
                    <a:pt x="6599551" y="6209970"/>
                    <a:pt x="6627747" y="6169337"/>
                    <a:pt x="6655390" y="6128427"/>
                  </a:cubicBezTo>
                  <a:cubicBezTo>
                    <a:pt x="6830372" y="5869425"/>
                    <a:pt x="6980475" y="5592732"/>
                    <a:pt x="7102105" y="5305812"/>
                  </a:cubicBezTo>
                  <a:cubicBezTo>
                    <a:pt x="7225670" y="5013640"/>
                    <a:pt x="7320763" y="4707647"/>
                    <a:pt x="7384342" y="4396955"/>
                  </a:cubicBezTo>
                  <a:cubicBezTo>
                    <a:pt x="7449581" y="4077970"/>
                    <a:pt x="7482753" y="3749588"/>
                    <a:pt x="7482753" y="3421205"/>
                  </a:cubicBezTo>
                  <a:cubicBezTo>
                    <a:pt x="7482753" y="3092823"/>
                    <a:pt x="7449581" y="2764440"/>
                    <a:pt x="7384342" y="2445456"/>
                  </a:cubicBezTo>
                  <a:cubicBezTo>
                    <a:pt x="7320763" y="2134487"/>
                    <a:pt x="7225670" y="1828771"/>
                    <a:pt x="7102105" y="1536599"/>
                  </a:cubicBezTo>
                  <a:cubicBezTo>
                    <a:pt x="6980751" y="1249678"/>
                    <a:pt x="6830372" y="972986"/>
                    <a:pt x="6655390" y="713983"/>
                  </a:cubicBezTo>
                  <a:cubicBezTo>
                    <a:pt x="6627747" y="673074"/>
                    <a:pt x="6599274" y="632441"/>
                    <a:pt x="6570525" y="592360"/>
                  </a:cubicBezTo>
                  <a:cubicBezTo>
                    <a:pt x="6604803" y="545093"/>
                    <a:pt x="6639910" y="498102"/>
                    <a:pt x="6676122" y="451941"/>
                  </a:cubicBezTo>
                  <a:cubicBezTo>
                    <a:pt x="6716482" y="506948"/>
                    <a:pt x="6756011" y="562507"/>
                    <a:pt x="6794159" y="618896"/>
                  </a:cubicBezTo>
                  <a:cubicBezTo>
                    <a:pt x="6975222" y="886744"/>
                    <a:pt x="7130577" y="1173387"/>
                    <a:pt x="7256078" y="1470259"/>
                  </a:cubicBezTo>
                  <a:cubicBezTo>
                    <a:pt x="7384066" y="1772658"/>
                    <a:pt x="7482200" y="2089155"/>
                    <a:pt x="7547990" y="2411180"/>
                  </a:cubicBezTo>
                  <a:cubicBezTo>
                    <a:pt x="7615440" y="2741497"/>
                    <a:pt x="7649718" y="3081213"/>
                    <a:pt x="7649718" y="3421205"/>
                  </a:cubicBezTo>
                  <a:cubicBezTo>
                    <a:pt x="7649718" y="3761197"/>
                    <a:pt x="7615440" y="4101190"/>
                    <a:pt x="7547990" y="4431231"/>
                  </a:cubicBezTo>
                  <a:cubicBezTo>
                    <a:pt x="7482200" y="4752980"/>
                    <a:pt x="7383790" y="5069476"/>
                    <a:pt x="7256078" y="5372152"/>
                  </a:cubicBezTo>
                  <a:cubicBezTo>
                    <a:pt x="7130577" y="5669023"/>
                    <a:pt x="6974946" y="5955667"/>
                    <a:pt x="6794159" y="6223515"/>
                  </a:cubicBezTo>
                  <a:cubicBezTo>
                    <a:pt x="6756011" y="6279903"/>
                    <a:pt x="6716758" y="6335463"/>
                    <a:pt x="6676122" y="6390470"/>
                  </a:cubicBezTo>
                  <a:cubicBezTo>
                    <a:pt x="6640186" y="6344308"/>
                    <a:pt x="6604803" y="6297594"/>
                    <a:pt x="6570525" y="6250050"/>
                  </a:cubicBezTo>
                  <a:close/>
                  <a:moveTo>
                    <a:pt x="6562508" y="33999"/>
                  </a:moveTo>
                  <a:cubicBezTo>
                    <a:pt x="6597892" y="74909"/>
                    <a:pt x="6632446" y="116371"/>
                    <a:pt x="6666447" y="158110"/>
                  </a:cubicBezTo>
                  <a:cubicBezTo>
                    <a:pt x="6631064" y="199296"/>
                    <a:pt x="6596510" y="241311"/>
                    <a:pt x="6562508" y="283603"/>
                  </a:cubicBezTo>
                  <a:cubicBezTo>
                    <a:pt x="6528508" y="241035"/>
                    <a:pt x="6493954" y="199296"/>
                    <a:pt x="6458570" y="157834"/>
                  </a:cubicBezTo>
                  <a:cubicBezTo>
                    <a:pt x="6492571" y="116095"/>
                    <a:pt x="6527126" y="74632"/>
                    <a:pt x="6562508" y="33723"/>
                  </a:cubicBezTo>
                  <a:close/>
                  <a:moveTo>
                    <a:pt x="6450553" y="168061"/>
                  </a:moveTo>
                  <a:cubicBezTo>
                    <a:pt x="6485937" y="209524"/>
                    <a:pt x="6520491" y="251539"/>
                    <a:pt x="6554492" y="293831"/>
                  </a:cubicBezTo>
                  <a:cubicBezTo>
                    <a:pt x="6518556" y="338886"/>
                    <a:pt x="6483449" y="384772"/>
                    <a:pt x="6448895" y="431210"/>
                  </a:cubicBezTo>
                  <a:cubicBezTo>
                    <a:pt x="6414894" y="388089"/>
                    <a:pt x="6380063" y="345520"/>
                    <a:pt x="6344680" y="303229"/>
                  </a:cubicBezTo>
                  <a:cubicBezTo>
                    <a:pt x="6379234" y="257620"/>
                    <a:pt x="6414341" y="212564"/>
                    <a:pt x="6450277" y="167785"/>
                  </a:cubicBezTo>
                  <a:close/>
                  <a:moveTo>
                    <a:pt x="6187666" y="6318878"/>
                  </a:moveTo>
                  <a:cubicBezTo>
                    <a:pt x="6000522" y="6041909"/>
                    <a:pt x="5839637" y="5745590"/>
                    <a:pt x="5709714" y="5438492"/>
                  </a:cubicBezTo>
                  <a:cubicBezTo>
                    <a:pt x="5577303" y="5125865"/>
                    <a:pt x="5475852" y="4798312"/>
                    <a:pt x="5407850" y="4465783"/>
                  </a:cubicBezTo>
                  <a:cubicBezTo>
                    <a:pt x="5337912" y="4124409"/>
                    <a:pt x="5302529" y="3772807"/>
                    <a:pt x="5302529" y="3421205"/>
                  </a:cubicBezTo>
                  <a:cubicBezTo>
                    <a:pt x="5302529" y="3069604"/>
                    <a:pt x="5337912" y="2718279"/>
                    <a:pt x="5407850" y="2376628"/>
                  </a:cubicBezTo>
                  <a:cubicBezTo>
                    <a:pt x="5475852" y="2043823"/>
                    <a:pt x="5577580" y="1716546"/>
                    <a:pt x="5709714" y="1403919"/>
                  </a:cubicBezTo>
                  <a:cubicBezTo>
                    <a:pt x="5839637" y="1096820"/>
                    <a:pt x="6000245" y="800778"/>
                    <a:pt x="6187666" y="523533"/>
                  </a:cubicBezTo>
                  <a:cubicBezTo>
                    <a:pt x="6235765" y="452494"/>
                    <a:pt x="6285523" y="382560"/>
                    <a:pt x="6337216" y="313733"/>
                  </a:cubicBezTo>
                  <a:cubicBezTo>
                    <a:pt x="6372599" y="355748"/>
                    <a:pt x="6407430" y="398592"/>
                    <a:pt x="6441431" y="441713"/>
                  </a:cubicBezTo>
                  <a:cubicBezTo>
                    <a:pt x="6400243" y="497549"/>
                    <a:pt x="6360160" y="554215"/>
                    <a:pt x="6321183" y="611709"/>
                  </a:cubicBezTo>
                  <a:cubicBezTo>
                    <a:pt x="6139843" y="880386"/>
                    <a:pt x="5983936" y="1167583"/>
                    <a:pt x="5857882" y="1465283"/>
                  </a:cubicBezTo>
                  <a:cubicBezTo>
                    <a:pt x="5729618" y="1768512"/>
                    <a:pt x="5631207" y="2085838"/>
                    <a:pt x="5565140" y="2408416"/>
                  </a:cubicBezTo>
                  <a:cubicBezTo>
                    <a:pt x="5497414" y="2739563"/>
                    <a:pt x="5463136" y="3080107"/>
                    <a:pt x="5463136" y="3420929"/>
                  </a:cubicBezTo>
                  <a:cubicBezTo>
                    <a:pt x="5463136" y="3761750"/>
                    <a:pt x="5497414" y="4102572"/>
                    <a:pt x="5565140" y="4433442"/>
                  </a:cubicBezTo>
                  <a:cubicBezTo>
                    <a:pt x="5631207" y="4756020"/>
                    <a:pt x="5729618" y="5073346"/>
                    <a:pt x="5857882" y="5376575"/>
                  </a:cubicBezTo>
                  <a:cubicBezTo>
                    <a:pt x="5983659" y="5674275"/>
                    <a:pt x="6139567" y="5961472"/>
                    <a:pt x="6321183" y="6230148"/>
                  </a:cubicBezTo>
                  <a:cubicBezTo>
                    <a:pt x="6359884" y="6287643"/>
                    <a:pt x="6400243" y="6344308"/>
                    <a:pt x="6441431" y="6400144"/>
                  </a:cubicBezTo>
                  <a:cubicBezTo>
                    <a:pt x="6407430" y="6443266"/>
                    <a:pt x="6372599" y="6486110"/>
                    <a:pt x="6337216" y="6528125"/>
                  </a:cubicBezTo>
                  <a:cubicBezTo>
                    <a:pt x="6285523" y="6459298"/>
                    <a:pt x="6235765" y="6389364"/>
                    <a:pt x="6187666" y="6318325"/>
                  </a:cubicBezTo>
                  <a:close/>
                  <a:moveTo>
                    <a:pt x="6344956" y="6539182"/>
                  </a:moveTo>
                  <a:cubicBezTo>
                    <a:pt x="6380340" y="6497167"/>
                    <a:pt x="6415170" y="6454598"/>
                    <a:pt x="6449171" y="6411201"/>
                  </a:cubicBezTo>
                  <a:cubicBezTo>
                    <a:pt x="6483449" y="6457639"/>
                    <a:pt x="6518833" y="6503248"/>
                    <a:pt x="6554769" y="6548580"/>
                  </a:cubicBezTo>
                  <a:cubicBezTo>
                    <a:pt x="6520767" y="6591148"/>
                    <a:pt x="6486213" y="6633163"/>
                    <a:pt x="6450830" y="6674349"/>
                  </a:cubicBezTo>
                  <a:cubicBezTo>
                    <a:pt x="6414894" y="6629847"/>
                    <a:pt x="6379510" y="6584791"/>
                    <a:pt x="6345233" y="6538905"/>
                  </a:cubicBezTo>
                  <a:close/>
                  <a:moveTo>
                    <a:pt x="6562508" y="6808411"/>
                  </a:moveTo>
                  <a:cubicBezTo>
                    <a:pt x="6527126" y="6767502"/>
                    <a:pt x="6492571" y="6726316"/>
                    <a:pt x="6458570" y="6684300"/>
                  </a:cubicBezTo>
                  <a:cubicBezTo>
                    <a:pt x="6493954" y="6642838"/>
                    <a:pt x="6528508" y="6601099"/>
                    <a:pt x="6562508" y="6558531"/>
                  </a:cubicBezTo>
                  <a:cubicBezTo>
                    <a:pt x="6596510" y="6600823"/>
                    <a:pt x="6631064" y="6642838"/>
                    <a:pt x="6666447" y="6684024"/>
                  </a:cubicBezTo>
                  <a:cubicBezTo>
                    <a:pt x="6632446" y="6726040"/>
                    <a:pt x="6597616" y="6767225"/>
                    <a:pt x="6562508" y="6808135"/>
                  </a:cubicBezTo>
                  <a:close/>
                  <a:moveTo>
                    <a:pt x="6674740" y="6674349"/>
                  </a:moveTo>
                  <a:cubicBezTo>
                    <a:pt x="6639357" y="6632887"/>
                    <a:pt x="6604803" y="6591148"/>
                    <a:pt x="6570801" y="6548580"/>
                  </a:cubicBezTo>
                  <a:cubicBezTo>
                    <a:pt x="6606738" y="6503524"/>
                    <a:pt x="6641845" y="6457639"/>
                    <a:pt x="6676122" y="6411478"/>
                  </a:cubicBezTo>
                  <a:cubicBezTo>
                    <a:pt x="6710124" y="6454598"/>
                    <a:pt x="6744678" y="6497167"/>
                    <a:pt x="6780061" y="6539182"/>
                  </a:cubicBezTo>
                  <a:cubicBezTo>
                    <a:pt x="6745783" y="6584791"/>
                    <a:pt x="6710400" y="6629847"/>
                    <a:pt x="6674464" y="6674349"/>
                  </a:cubicBezTo>
                  <a:close/>
                  <a:moveTo>
                    <a:pt x="6788078" y="6528678"/>
                  </a:moveTo>
                  <a:cubicBezTo>
                    <a:pt x="6752694" y="6486663"/>
                    <a:pt x="6717864" y="6444095"/>
                    <a:pt x="6684139" y="6400697"/>
                  </a:cubicBezTo>
                  <a:cubicBezTo>
                    <a:pt x="6725328" y="6344585"/>
                    <a:pt x="6765686" y="6287920"/>
                    <a:pt x="6804387" y="6230425"/>
                  </a:cubicBezTo>
                  <a:cubicBezTo>
                    <a:pt x="6985727" y="5961748"/>
                    <a:pt x="7141635" y="5674551"/>
                    <a:pt x="7267688" y="5376851"/>
                  </a:cubicBezTo>
                  <a:cubicBezTo>
                    <a:pt x="7395952" y="5073623"/>
                    <a:pt x="7494363" y="4756296"/>
                    <a:pt x="7560430" y="4433719"/>
                  </a:cubicBezTo>
                  <a:cubicBezTo>
                    <a:pt x="7628156" y="4102572"/>
                    <a:pt x="7662434" y="3762027"/>
                    <a:pt x="7662434" y="3421205"/>
                  </a:cubicBezTo>
                  <a:cubicBezTo>
                    <a:pt x="7662434" y="3080384"/>
                    <a:pt x="7628156" y="2739563"/>
                    <a:pt x="7560430" y="2408692"/>
                  </a:cubicBezTo>
                  <a:cubicBezTo>
                    <a:pt x="7494363" y="2086114"/>
                    <a:pt x="7395952" y="1768788"/>
                    <a:pt x="7267688" y="1465560"/>
                  </a:cubicBezTo>
                  <a:cubicBezTo>
                    <a:pt x="7141911" y="1167859"/>
                    <a:pt x="6986004" y="880663"/>
                    <a:pt x="6804387" y="611986"/>
                  </a:cubicBezTo>
                  <a:cubicBezTo>
                    <a:pt x="6765410" y="554491"/>
                    <a:pt x="6725328" y="497549"/>
                    <a:pt x="6684139" y="441713"/>
                  </a:cubicBezTo>
                  <a:cubicBezTo>
                    <a:pt x="6718140" y="398592"/>
                    <a:pt x="6752694" y="356024"/>
                    <a:pt x="6788078" y="313733"/>
                  </a:cubicBezTo>
                  <a:cubicBezTo>
                    <a:pt x="6839770" y="382560"/>
                    <a:pt x="6889528" y="452494"/>
                    <a:pt x="6937628" y="523533"/>
                  </a:cubicBezTo>
                  <a:cubicBezTo>
                    <a:pt x="7124773" y="800502"/>
                    <a:pt x="7285656" y="1096820"/>
                    <a:pt x="7415579" y="1403919"/>
                  </a:cubicBezTo>
                  <a:cubicBezTo>
                    <a:pt x="7547990" y="1716546"/>
                    <a:pt x="7649442" y="2044099"/>
                    <a:pt x="7717720" y="2376628"/>
                  </a:cubicBezTo>
                  <a:cubicBezTo>
                    <a:pt x="7787658" y="2718002"/>
                    <a:pt x="7823041" y="3069604"/>
                    <a:pt x="7823041" y="3421205"/>
                  </a:cubicBezTo>
                  <a:cubicBezTo>
                    <a:pt x="7823041" y="3772807"/>
                    <a:pt x="7787658" y="4124132"/>
                    <a:pt x="7717720" y="4465783"/>
                  </a:cubicBezTo>
                  <a:cubicBezTo>
                    <a:pt x="7649718" y="4798588"/>
                    <a:pt x="7547990" y="5125865"/>
                    <a:pt x="7415579" y="5438492"/>
                  </a:cubicBezTo>
                  <a:cubicBezTo>
                    <a:pt x="7285656" y="5745590"/>
                    <a:pt x="7124773" y="6041632"/>
                    <a:pt x="6937628" y="6318878"/>
                  </a:cubicBezTo>
                  <a:cubicBezTo>
                    <a:pt x="6889528" y="6389917"/>
                    <a:pt x="6839770" y="6459851"/>
                    <a:pt x="6788078" y="6528678"/>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1" name="Google Shape;361;p25"/>
            <p:cNvSpPr/>
            <p:nvPr/>
          </p:nvSpPr>
          <p:spPr>
            <a:xfrm>
              <a:off x="9616" y="0"/>
              <a:ext cx="2205102" cy="6862035"/>
            </a:xfrm>
            <a:custGeom>
              <a:rect b="b" l="l" r="r" t="t"/>
              <a:pathLst>
                <a:path extrusionOk="0" h="6862035" w="2205102">
                  <a:moveTo>
                    <a:pt x="1304762" y="5437939"/>
                  </a:moveTo>
                  <a:cubicBezTo>
                    <a:pt x="1172350" y="5125312"/>
                    <a:pt x="1070900" y="4797759"/>
                    <a:pt x="1002621" y="4465230"/>
                  </a:cubicBezTo>
                  <a:cubicBezTo>
                    <a:pt x="932683" y="4123856"/>
                    <a:pt x="897300" y="3772254"/>
                    <a:pt x="897300" y="3420652"/>
                  </a:cubicBezTo>
                  <a:cubicBezTo>
                    <a:pt x="897300" y="3069051"/>
                    <a:pt x="932683" y="2717726"/>
                    <a:pt x="1002621" y="2376075"/>
                  </a:cubicBezTo>
                  <a:cubicBezTo>
                    <a:pt x="1070623" y="2043270"/>
                    <a:pt x="1172350" y="1715993"/>
                    <a:pt x="1304762" y="1403366"/>
                  </a:cubicBezTo>
                  <a:cubicBezTo>
                    <a:pt x="1434685" y="1096267"/>
                    <a:pt x="1595569" y="800225"/>
                    <a:pt x="1782714" y="522980"/>
                  </a:cubicBezTo>
                  <a:cubicBezTo>
                    <a:pt x="1905726" y="340821"/>
                    <a:pt x="2041178" y="165850"/>
                    <a:pt x="2186858" y="0"/>
                  </a:cubicBezTo>
                  <a:lnTo>
                    <a:pt x="2153133" y="0"/>
                  </a:lnTo>
                  <a:cubicBezTo>
                    <a:pt x="2012153" y="161704"/>
                    <a:pt x="1881123" y="331700"/>
                    <a:pt x="1761428" y="508883"/>
                  </a:cubicBezTo>
                  <a:cubicBezTo>
                    <a:pt x="1573178" y="787234"/>
                    <a:pt x="1411741" y="1084934"/>
                    <a:pt x="1280988" y="1393415"/>
                  </a:cubicBezTo>
                  <a:cubicBezTo>
                    <a:pt x="1148024" y="1707700"/>
                    <a:pt x="1045744" y="2036636"/>
                    <a:pt x="977466" y="2371100"/>
                  </a:cubicBezTo>
                  <a:cubicBezTo>
                    <a:pt x="915821" y="2672117"/>
                    <a:pt x="880991" y="2980874"/>
                    <a:pt x="873250" y="3290737"/>
                  </a:cubicBezTo>
                  <a:cubicBezTo>
                    <a:pt x="865510" y="2980874"/>
                    <a:pt x="830680" y="2672117"/>
                    <a:pt x="769035" y="2371100"/>
                  </a:cubicBezTo>
                  <a:cubicBezTo>
                    <a:pt x="700480" y="2036636"/>
                    <a:pt x="598476" y="1707700"/>
                    <a:pt x="465512" y="1393415"/>
                  </a:cubicBezTo>
                  <a:cubicBezTo>
                    <a:pt x="338630" y="1092674"/>
                    <a:pt x="181893" y="802437"/>
                    <a:pt x="0" y="530167"/>
                  </a:cubicBezTo>
                  <a:lnTo>
                    <a:pt x="0" y="576052"/>
                  </a:lnTo>
                  <a:cubicBezTo>
                    <a:pt x="172217" y="837818"/>
                    <a:pt x="320938" y="1115893"/>
                    <a:pt x="442569" y="1403366"/>
                  </a:cubicBezTo>
                  <a:cubicBezTo>
                    <a:pt x="574980" y="1715993"/>
                    <a:pt x="676430" y="2043546"/>
                    <a:pt x="744433" y="2376075"/>
                  </a:cubicBezTo>
                  <a:cubicBezTo>
                    <a:pt x="814370" y="2717449"/>
                    <a:pt x="849754" y="3069051"/>
                    <a:pt x="849754" y="3420652"/>
                  </a:cubicBezTo>
                  <a:cubicBezTo>
                    <a:pt x="849754" y="3772254"/>
                    <a:pt x="814370" y="4123579"/>
                    <a:pt x="744433" y="4465230"/>
                  </a:cubicBezTo>
                  <a:cubicBezTo>
                    <a:pt x="676430" y="4798035"/>
                    <a:pt x="574703" y="5125312"/>
                    <a:pt x="442569" y="5437939"/>
                  </a:cubicBezTo>
                  <a:cubicBezTo>
                    <a:pt x="320938" y="5725412"/>
                    <a:pt x="172217" y="6003487"/>
                    <a:pt x="0" y="6265254"/>
                  </a:cubicBezTo>
                  <a:lnTo>
                    <a:pt x="0" y="6311138"/>
                  </a:lnTo>
                  <a:cubicBezTo>
                    <a:pt x="181893" y="6038868"/>
                    <a:pt x="338630" y="5748631"/>
                    <a:pt x="465789" y="5447890"/>
                  </a:cubicBezTo>
                  <a:cubicBezTo>
                    <a:pt x="598753" y="5133605"/>
                    <a:pt x="700757" y="4804669"/>
                    <a:pt x="769312" y="4470205"/>
                  </a:cubicBezTo>
                  <a:cubicBezTo>
                    <a:pt x="830956" y="4169188"/>
                    <a:pt x="865787" y="3860431"/>
                    <a:pt x="873527" y="3550568"/>
                  </a:cubicBezTo>
                  <a:cubicBezTo>
                    <a:pt x="881267" y="3860431"/>
                    <a:pt x="916097" y="4169188"/>
                    <a:pt x="977742" y="4470205"/>
                  </a:cubicBezTo>
                  <a:cubicBezTo>
                    <a:pt x="1046297" y="4804669"/>
                    <a:pt x="1148301" y="5133605"/>
                    <a:pt x="1281265" y="5447890"/>
                  </a:cubicBezTo>
                  <a:cubicBezTo>
                    <a:pt x="1411741" y="5756371"/>
                    <a:pt x="1573454" y="6054071"/>
                    <a:pt x="1761705" y="6332422"/>
                  </a:cubicBezTo>
                  <a:cubicBezTo>
                    <a:pt x="1886376" y="6517068"/>
                    <a:pt x="2023763" y="6694252"/>
                    <a:pt x="2171378" y="6862036"/>
                  </a:cubicBezTo>
                  <a:lnTo>
                    <a:pt x="2205103" y="6862036"/>
                  </a:lnTo>
                  <a:cubicBezTo>
                    <a:pt x="2052512" y="6690105"/>
                    <a:pt x="1910978" y="6508223"/>
                    <a:pt x="1782437" y="6318325"/>
                  </a:cubicBezTo>
                  <a:cubicBezTo>
                    <a:pt x="1595292" y="6041356"/>
                    <a:pt x="1434409" y="5745037"/>
                    <a:pt x="1304485" y="5437939"/>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2" name="Google Shape;362;p25"/>
            <p:cNvSpPr/>
            <p:nvPr/>
          </p:nvSpPr>
          <p:spPr>
            <a:xfrm>
              <a:off x="1247204" y="0"/>
              <a:ext cx="1454588" cy="6862035"/>
            </a:xfrm>
            <a:custGeom>
              <a:rect b="b" l="l" r="r" t="t"/>
              <a:pathLst>
                <a:path extrusionOk="0" h="6862035" w="1454588">
                  <a:moveTo>
                    <a:pt x="837867" y="6120964"/>
                  </a:moveTo>
                  <a:cubicBezTo>
                    <a:pt x="663438" y="5862791"/>
                    <a:pt x="513612" y="5586651"/>
                    <a:pt x="392534" y="5300560"/>
                  </a:cubicBezTo>
                  <a:cubicBezTo>
                    <a:pt x="269245" y="5009217"/>
                    <a:pt x="174429" y="4704054"/>
                    <a:pt x="111126" y="4393915"/>
                  </a:cubicBezTo>
                  <a:cubicBezTo>
                    <a:pt x="45888" y="4075759"/>
                    <a:pt x="12992" y="3748206"/>
                    <a:pt x="12992" y="3420652"/>
                  </a:cubicBezTo>
                  <a:cubicBezTo>
                    <a:pt x="12992" y="3093099"/>
                    <a:pt x="45888" y="2765546"/>
                    <a:pt x="111126" y="2447391"/>
                  </a:cubicBezTo>
                  <a:cubicBezTo>
                    <a:pt x="174705" y="2137251"/>
                    <a:pt x="269245" y="1832364"/>
                    <a:pt x="392534" y="1540745"/>
                  </a:cubicBezTo>
                  <a:cubicBezTo>
                    <a:pt x="513612" y="1254654"/>
                    <a:pt x="663438" y="978514"/>
                    <a:pt x="837867" y="720341"/>
                  </a:cubicBezTo>
                  <a:cubicBezTo>
                    <a:pt x="1010637" y="464656"/>
                    <a:pt x="1209116" y="224174"/>
                    <a:pt x="1427774" y="5528"/>
                  </a:cubicBezTo>
                  <a:cubicBezTo>
                    <a:pt x="1429709" y="3593"/>
                    <a:pt x="1431644" y="1658"/>
                    <a:pt x="1433579" y="0"/>
                  </a:cubicBezTo>
                  <a:lnTo>
                    <a:pt x="1415611" y="0"/>
                  </a:lnTo>
                  <a:cubicBezTo>
                    <a:pt x="1197782" y="218369"/>
                    <a:pt x="999857" y="458298"/>
                    <a:pt x="827363" y="713431"/>
                  </a:cubicBezTo>
                  <a:cubicBezTo>
                    <a:pt x="652381" y="972156"/>
                    <a:pt x="502278" y="1249126"/>
                    <a:pt x="380648" y="1536046"/>
                  </a:cubicBezTo>
                  <a:cubicBezTo>
                    <a:pt x="257082" y="1828218"/>
                    <a:pt x="161989" y="2134211"/>
                    <a:pt x="98410" y="2444903"/>
                  </a:cubicBezTo>
                  <a:cubicBezTo>
                    <a:pt x="33172" y="2763887"/>
                    <a:pt x="0" y="3092270"/>
                    <a:pt x="0" y="3420652"/>
                  </a:cubicBezTo>
                  <a:cubicBezTo>
                    <a:pt x="0" y="3749035"/>
                    <a:pt x="33172" y="4077418"/>
                    <a:pt x="98410" y="4396402"/>
                  </a:cubicBezTo>
                  <a:cubicBezTo>
                    <a:pt x="161989" y="4707371"/>
                    <a:pt x="257082" y="5013087"/>
                    <a:pt x="380648" y="5305259"/>
                  </a:cubicBezTo>
                  <a:cubicBezTo>
                    <a:pt x="502001" y="5592179"/>
                    <a:pt x="652381" y="5868872"/>
                    <a:pt x="827363" y="6127874"/>
                  </a:cubicBezTo>
                  <a:cubicBezTo>
                    <a:pt x="1000686" y="6384389"/>
                    <a:pt x="1199717" y="6625424"/>
                    <a:pt x="1418928" y="6844622"/>
                  </a:cubicBezTo>
                  <a:cubicBezTo>
                    <a:pt x="1424733" y="6850427"/>
                    <a:pt x="1430815" y="6856231"/>
                    <a:pt x="1436620" y="6862036"/>
                  </a:cubicBezTo>
                  <a:lnTo>
                    <a:pt x="1454588" y="6862036"/>
                  </a:lnTo>
                  <a:cubicBezTo>
                    <a:pt x="1445742" y="6853191"/>
                    <a:pt x="1436620" y="6844622"/>
                    <a:pt x="1427774" y="6835777"/>
                  </a:cubicBezTo>
                  <a:cubicBezTo>
                    <a:pt x="1209116" y="6617131"/>
                    <a:pt x="1010637" y="6376649"/>
                    <a:pt x="837867" y="6120964"/>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3" name="Google Shape;363;p25"/>
            <p:cNvSpPr/>
            <p:nvPr/>
          </p:nvSpPr>
          <p:spPr>
            <a:xfrm>
              <a:off x="1067246" y="0"/>
              <a:ext cx="1380780" cy="6862035"/>
            </a:xfrm>
            <a:custGeom>
              <a:rect b="b" l="l" r="r" t="t"/>
              <a:pathLst>
                <a:path extrusionOk="0" h="6862035" w="1380780">
                  <a:moveTo>
                    <a:pt x="406632" y="5371599"/>
                  </a:moveTo>
                  <a:cubicBezTo>
                    <a:pt x="278644" y="5069200"/>
                    <a:pt x="180510" y="4752703"/>
                    <a:pt x="114720" y="4430678"/>
                  </a:cubicBezTo>
                  <a:cubicBezTo>
                    <a:pt x="47270" y="4100360"/>
                    <a:pt x="12992" y="3760645"/>
                    <a:pt x="12992" y="3420652"/>
                  </a:cubicBezTo>
                  <a:cubicBezTo>
                    <a:pt x="12992" y="3080660"/>
                    <a:pt x="47270" y="2740668"/>
                    <a:pt x="114720" y="2410627"/>
                  </a:cubicBezTo>
                  <a:cubicBezTo>
                    <a:pt x="180510" y="2088878"/>
                    <a:pt x="278920" y="1772382"/>
                    <a:pt x="406632" y="1469706"/>
                  </a:cubicBezTo>
                  <a:cubicBezTo>
                    <a:pt x="532133" y="1172835"/>
                    <a:pt x="687764" y="886191"/>
                    <a:pt x="868551" y="618343"/>
                  </a:cubicBezTo>
                  <a:cubicBezTo>
                    <a:pt x="1016166" y="400251"/>
                    <a:pt x="1181473" y="192939"/>
                    <a:pt x="1361430" y="0"/>
                  </a:cubicBezTo>
                  <a:lnTo>
                    <a:pt x="1344015" y="0"/>
                  </a:lnTo>
                  <a:cubicBezTo>
                    <a:pt x="1166545" y="191004"/>
                    <a:pt x="1003727" y="395828"/>
                    <a:pt x="858047" y="611433"/>
                  </a:cubicBezTo>
                  <a:cubicBezTo>
                    <a:pt x="676707" y="880110"/>
                    <a:pt x="520799" y="1167306"/>
                    <a:pt x="394746" y="1465007"/>
                  </a:cubicBezTo>
                  <a:cubicBezTo>
                    <a:pt x="266481" y="1768235"/>
                    <a:pt x="168071" y="2085561"/>
                    <a:pt x="102004" y="2408139"/>
                  </a:cubicBezTo>
                  <a:cubicBezTo>
                    <a:pt x="34278" y="2739286"/>
                    <a:pt x="0" y="3079831"/>
                    <a:pt x="0" y="3420652"/>
                  </a:cubicBezTo>
                  <a:cubicBezTo>
                    <a:pt x="0" y="3761474"/>
                    <a:pt x="34278" y="4102295"/>
                    <a:pt x="102004" y="4433166"/>
                  </a:cubicBezTo>
                  <a:cubicBezTo>
                    <a:pt x="168071" y="4755744"/>
                    <a:pt x="266481" y="5073070"/>
                    <a:pt x="394746" y="5376298"/>
                  </a:cubicBezTo>
                  <a:cubicBezTo>
                    <a:pt x="520523" y="5673999"/>
                    <a:pt x="676430" y="5961196"/>
                    <a:pt x="858047" y="6229872"/>
                  </a:cubicBezTo>
                  <a:cubicBezTo>
                    <a:pt x="1008702" y="6453217"/>
                    <a:pt x="1178432" y="6665228"/>
                    <a:pt x="1363365" y="6862036"/>
                  </a:cubicBezTo>
                  <a:lnTo>
                    <a:pt x="1380781" y="6862036"/>
                  </a:lnTo>
                  <a:cubicBezTo>
                    <a:pt x="1193083" y="6663293"/>
                    <a:pt x="1021142" y="6448794"/>
                    <a:pt x="868551" y="6222962"/>
                  </a:cubicBezTo>
                  <a:cubicBezTo>
                    <a:pt x="687488" y="5955114"/>
                    <a:pt x="532133" y="5668470"/>
                    <a:pt x="406632" y="5371599"/>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4" name="Google Shape;364;p25"/>
            <p:cNvSpPr/>
            <p:nvPr/>
          </p:nvSpPr>
          <p:spPr>
            <a:xfrm>
              <a:off x="11472444" y="1681717"/>
              <a:ext cx="718171" cy="3477870"/>
            </a:xfrm>
            <a:custGeom>
              <a:rect b="b" l="l" r="r" t="t"/>
              <a:pathLst>
                <a:path extrusionOk="0" h="3477870" w="718171">
                  <a:moveTo>
                    <a:pt x="0" y="1738935"/>
                  </a:moveTo>
                  <a:cubicBezTo>
                    <a:pt x="0" y="2071741"/>
                    <a:pt x="65237" y="2394595"/>
                    <a:pt x="193778" y="2698376"/>
                  </a:cubicBezTo>
                  <a:cubicBezTo>
                    <a:pt x="317344" y="2990272"/>
                    <a:pt x="493707" y="3252591"/>
                    <a:pt x="718171" y="3477871"/>
                  </a:cubicBezTo>
                  <a:lnTo>
                    <a:pt x="718171" y="3459903"/>
                  </a:lnTo>
                  <a:cubicBezTo>
                    <a:pt x="498961" y="3237665"/>
                    <a:pt x="326466" y="2979768"/>
                    <a:pt x="205389" y="2693401"/>
                  </a:cubicBezTo>
                  <a:cubicBezTo>
                    <a:pt x="77401" y="2391002"/>
                    <a:pt x="12715" y="2069805"/>
                    <a:pt x="12715" y="1738935"/>
                  </a:cubicBezTo>
                  <a:cubicBezTo>
                    <a:pt x="12715" y="1408065"/>
                    <a:pt x="77676" y="1086593"/>
                    <a:pt x="205389" y="784470"/>
                  </a:cubicBezTo>
                  <a:cubicBezTo>
                    <a:pt x="326466" y="498102"/>
                    <a:pt x="498961" y="240206"/>
                    <a:pt x="718171" y="17967"/>
                  </a:cubicBezTo>
                  <a:lnTo>
                    <a:pt x="718171" y="0"/>
                  </a:lnTo>
                  <a:cubicBezTo>
                    <a:pt x="493707" y="225556"/>
                    <a:pt x="317067" y="487875"/>
                    <a:pt x="193778" y="779494"/>
                  </a:cubicBezTo>
                  <a:cubicBezTo>
                    <a:pt x="65237" y="1083276"/>
                    <a:pt x="0" y="1406130"/>
                    <a:pt x="0" y="1738935"/>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5" name="Google Shape;365;p25"/>
            <p:cNvSpPr/>
            <p:nvPr/>
          </p:nvSpPr>
          <p:spPr>
            <a:xfrm>
              <a:off x="11638304" y="1926069"/>
              <a:ext cx="552311" cy="2989719"/>
            </a:xfrm>
            <a:custGeom>
              <a:rect b="b" l="l" r="r" t="t"/>
              <a:pathLst>
                <a:path extrusionOk="0" h="2989719" w="552311">
                  <a:moveTo>
                    <a:pt x="0" y="1494583"/>
                  </a:moveTo>
                  <a:cubicBezTo>
                    <a:pt x="0" y="1804999"/>
                    <a:pt x="60815" y="2106016"/>
                    <a:pt x="180787" y="2389620"/>
                  </a:cubicBezTo>
                  <a:cubicBezTo>
                    <a:pt x="273392" y="2608541"/>
                    <a:pt x="398063" y="2809773"/>
                    <a:pt x="552312" y="2989719"/>
                  </a:cubicBezTo>
                  <a:lnTo>
                    <a:pt x="552312" y="2970370"/>
                  </a:lnTo>
                  <a:cubicBezTo>
                    <a:pt x="403315" y="2794293"/>
                    <a:pt x="282513" y="2598037"/>
                    <a:pt x="192396" y="2384920"/>
                  </a:cubicBezTo>
                  <a:cubicBezTo>
                    <a:pt x="73255" y="2102976"/>
                    <a:pt x="12715" y="1803617"/>
                    <a:pt x="12715" y="1494860"/>
                  </a:cubicBezTo>
                  <a:cubicBezTo>
                    <a:pt x="12715" y="1186103"/>
                    <a:pt x="73255" y="886744"/>
                    <a:pt x="192396" y="604799"/>
                  </a:cubicBezTo>
                  <a:cubicBezTo>
                    <a:pt x="282513" y="391406"/>
                    <a:pt x="403315" y="195426"/>
                    <a:pt x="552312" y="19349"/>
                  </a:cubicBezTo>
                  <a:lnTo>
                    <a:pt x="552312" y="0"/>
                  </a:lnTo>
                  <a:cubicBezTo>
                    <a:pt x="398063" y="179947"/>
                    <a:pt x="273392" y="380902"/>
                    <a:pt x="180787" y="600100"/>
                  </a:cubicBezTo>
                  <a:cubicBezTo>
                    <a:pt x="60815" y="883427"/>
                    <a:pt x="0" y="1184721"/>
                    <a:pt x="0" y="1495136"/>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6" name="Google Shape;366;p25"/>
            <p:cNvSpPr/>
            <p:nvPr/>
          </p:nvSpPr>
          <p:spPr>
            <a:xfrm>
              <a:off x="9616" y="874581"/>
              <a:ext cx="691910" cy="5092418"/>
            </a:xfrm>
            <a:custGeom>
              <a:rect b="b" l="l" r="r" t="t"/>
              <a:pathLst>
                <a:path extrusionOk="0" h="5092418" w="691910">
                  <a:moveTo>
                    <a:pt x="589907" y="3558584"/>
                  </a:moveTo>
                  <a:cubicBezTo>
                    <a:pt x="657633" y="3227437"/>
                    <a:pt x="691911" y="2886893"/>
                    <a:pt x="691911" y="2546071"/>
                  </a:cubicBezTo>
                  <a:cubicBezTo>
                    <a:pt x="691911" y="2205250"/>
                    <a:pt x="657633" y="1864428"/>
                    <a:pt x="589907" y="1533558"/>
                  </a:cubicBezTo>
                  <a:cubicBezTo>
                    <a:pt x="523840" y="1210980"/>
                    <a:pt x="425430" y="893654"/>
                    <a:pt x="297165" y="590425"/>
                  </a:cubicBezTo>
                  <a:cubicBezTo>
                    <a:pt x="211471" y="387812"/>
                    <a:pt x="111955" y="190175"/>
                    <a:pt x="0" y="0"/>
                  </a:cubicBezTo>
                  <a:lnTo>
                    <a:pt x="0" y="25154"/>
                  </a:lnTo>
                  <a:cubicBezTo>
                    <a:pt x="107256" y="209247"/>
                    <a:pt x="202901" y="399975"/>
                    <a:pt x="285555" y="595401"/>
                  </a:cubicBezTo>
                  <a:cubicBezTo>
                    <a:pt x="413543" y="897800"/>
                    <a:pt x="511677" y="1214297"/>
                    <a:pt x="577468" y="1536322"/>
                  </a:cubicBezTo>
                  <a:cubicBezTo>
                    <a:pt x="644917" y="1866640"/>
                    <a:pt x="679195" y="2206355"/>
                    <a:pt x="679195" y="2546348"/>
                  </a:cubicBezTo>
                  <a:cubicBezTo>
                    <a:pt x="679195" y="2886340"/>
                    <a:pt x="644917" y="3226332"/>
                    <a:pt x="577468" y="3556373"/>
                  </a:cubicBezTo>
                  <a:cubicBezTo>
                    <a:pt x="511677" y="3878122"/>
                    <a:pt x="413267" y="4194618"/>
                    <a:pt x="285555" y="4497294"/>
                  </a:cubicBezTo>
                  <a:cubicBezTo>
                    <a:pt x="202901" y="4692444"/>
                    <a:pt x="107256" y="4883172"/>
                    <a:pt x="0" y="5067265"/>
                  </a:cubicBezTo>
                  <a:lnTo>
                    <a:pt x="0" y="5092419"/>
                  </a:lnTo>
                  <a:cubicBezTo>
                    <a:pt x="111955" y="4902244"/>
                    <a:pt x="211471" y="4704607"/>
                    <a:pt x="297165" y="4501993"/>
                  </a:cubicBezTo>
                  <a:cubicBezTo>
                    <a:pt x="425430" y="4198765"/>
                    <a:pt x="523840" y="3881438"/>
                    <a:pt x="589907" y="3558861"/>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sp>
          <p:nvSpPr>
            <p:cNvPr id="367" name="Google Shape;367;p25"/>
            <p:cNvSpPr/>
            <p:nvPr/>
          </p:nvSpPr>
          <p:spPr>
            <a:xfrm>
              <a:off x="9616" y="1256588"/>
              <a:ext cx="509465" cy="4328127"/>
            </a:xfrm>
            <a:custGeom>
              <a:rect b="b" l="l" r="r" t="t"/>
              <a:pathLst>
                <a:path extrusionOk="0" h="4328127" w="509465">
                  <a:moveTo>
                    <a:pt x="411055" y="3139813"/>
                  </a:moveTo>
                  <a:cubicBezTo>
                    <a:pt x="476293" y="2820829"/>
                    <a:pt x="509465" y="2492446"/>
                    <a:pt x="509465" y="2164064"/>
                  </a:cubicBezTo>
                  <a:cubicBezTo>
                    <a:pt x="509465" y="1835681"/>
                    <a:pt x="476293" y="1507298"/>
                    <a:pt x="411055" y="1188314"/>
                  </a:cubicBezTo>
                  <a:cubicBezTo>
                    <a:pt x="347476" y="877346"/>
                    <a:pt x="252383" y="571629"/>
                    <a:pt x="128818" y="279457"/>
                  </a:cubicBezTo>
                  <a:cubicBezTo>
                    <a:pt x="89011" y="184923"/>
                    <a:pt x="45888" y="91770"/>
                    <a:pt x="0" y="0"/>
                  </a:cubicBezTo>
                  <a:lnTo>
                    <a:pt x="0" y="28471"/>
                  </a:lnTo>
                  <a:cubicBezTo>
                    <a:pt x="41741" y="112778"/>
                    <a:pt x="80718" y="197914"/>
                    <a:pt x="117207" y="284156"/>
                  </a:cubicBezTo>
                  <a:cubicBezTo>
                    <a:pt x="240496" y="575499"/>
                    <a:pt x="335313" y="880663"/>
                    <a:pt x="398616" y="1190802"/>
                  </a:cubicBezTo>
                  <a:cubicBezTo>
                    <a:pt x="463854" y="1508957"/>
                    <a:pt x="496749" y="1836510"/>
                    <a:pt x="496749" y="2164064"/>
                  </a:cubicBezTo>
                  <a:cubicBezTo>
                    <a:pt x="496749" y="2491617"/>
                    <a:pt x="463854" y="2819170"/>
                    <a:pt x="398616" y="3137326"/>
                  </a:cubicBezTo>
                  <a:cubicBezTo>
                    <a:pt x="335036" y="3447465"/>
                    <a:pt x="240496" y="3752352"/>
                    <a:pt x="117207" y="4043971"/>
                  </a:cubicBezTo>
                  <a:cubicBezTo>
                    <a:pt x="80718" y="4130213"/>
                    <a:pt x="41741" y="4215626"/>
                    <a:pt x="0" y="4299657"/>
                  </a:cubicBezTo>
                  <a:lnTo>
                    <a:pt x="0" y="4328128"/>
                  </a:lnTo>
                  <a:cubicBezTo>
                    <a:pt x="45888" y="4236357"/>
                    <a:pt x="89011" y="4143205"/>
                    <a:pt x="128818" y="4048671"/>
                  </a:cubicBezTo>
                  <a:cubicBezTo>
                    <a:pt x="252383" y="3756498"/>
                    <a:pt x="347476" y="3450505"/>
                    <a:pt x="411055" y="3139813"/>
                  </a:cubicBezTo>
                  <a:close/>
                </a:path>
              </a:pathLst>
            </a:custGeom>
            <a:solidFill>
              <a:srgbClr val="FFFFFF">
                <a:alpha val="25099"/>
              </a:srgbClr>
            </a:solidFill>
            <a:ln>
              <a:noFill/>
            </a:ln>
          </p:spPr>
          <p:txBody>
            <a:bodyPr anchorCtr="0" anchor="t" bIns="34225" lIns="68475" spcFirstLastPara="1" rIns="68475" wrap="square" tIns="342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p:txBody>
        </p:sp>
      </p:grpSp>
      <p:sp>
        <p:nvSpPr>
          <p:cNvPr id="368" name="Google Shape;368;p25"/>
          <p:cNvSpPr txBox="1"/>
          <p:nvPr>
            <p:ph type="title"/>
          </p:nvPr>
        </p:nvSpPr>
        <p:spPr>
          <a:xfrm>
            <a:off x="623888" y="1279478"/>
            <a:ext cx="7886700" cy="21396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dk1"/>
              </a:buClr>
              <a:buSzPts val="4500"/>
              <a:buFont typeface="Inter Light"/>
              <a:buNone/>
              <a:defRPr b="0" i="0" sz="4500">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9" name="Google Shape;369;p25"/>
          <p:cNvSpPr txBox="1"/>
          <p:nvPr>
            <p:ph idx="1" type="body"/>
          </p:nvPr>
        </p:nvSpPr>
        <p:spPr>
          <a:xfrm>
            <a:off x="623888" y="4229269"/>
            <a:ext cx="7886700" cy="204600"/>
          </a:xfrm>
          <a:prstGeom prst="rect">
            <a:avLst/>
          </a:prstGeom>
          <a:noFill/>
          <a:ln>
            <a:noFill/>
          </a:ln>
        </p:spPr>
        <p:txBody>
          <a:bodyPr anchorCtr="0" anchor="b" bIns="0" lIns="0" spcFirstLastPara="1" rIns="0" wrap="square" tIns="0">
            <a:normAutofit/>
          </a:bodyPr>
          <a:lstStyle>
            <a:lvl1pPr indent="-228600" lvl="0" marL="457200" algn="ctr">
              <a:lnSpc>
                <a:spcPct val="113000"/>
              </a:lnSpc>
              <a:spcBef>
                <a:spcPts val="0"/>
              </a:spcBef>
              <a:spcAft>
                <a:spcPts val="0"/>
              </a:spcAft>
              <a:buClr>
                <a:schemeClr val="dk1"/>
              </a:buClr>
              <a:buSzPts val="1100"/>
              <a:buFont typeface="Inter"/>
              <a:buNone/>
              <a:defRPr sz="1100">
                <a:solidFill>
                  <a:schemeClr val="dk1"/>
                </a:solidFill>
              </a:defRPr>
            </a:lvl1pPr>
            <a:lvl2pPr indent="-228600" lvl="1" marL="914400" algn="l">
              <a:lnSpc>
                <a:spcPct val="113000"/>
              </a:lnSpc>
              <a:spcBef>
                <a:spcPts val="600"/>
              </a:spcBef>
              <a:spcAft>
                <a:spcPts val="0"/>
              </a:spcAft>
              <a:buSzPts val="1500"/>
              <a:buNone/>
              <a:defRPr sz="1500">
                <a:solidFill>
                  <a:srgbClr val="787979"/>
                </a:solidFill>
              </a:defRPr>
            </a:lvl2pPr>
            <a:lvl3pPr indent="-228600" lvl="2" marL="1371600" algn="l">
              <a:lnSpc>
                <a:spcPct val="113000"/>
              </a:lnSpc>
              <a:spcBef>
                <a:spcPts val="500"/>
              </a:spcBef>
              <a:spcAft>
                <a:spcPts val="0"/>
              </a:spcAft>
              <a:buSzPts val="1400"/>
              <a:buNone/>
              <a:defRPr sz="1400">
                <a:solidFill>
                  <a:srgbClr val="787979"/>
                </a:solidFill>
              </a:defRPr>
            </a:lvl3pPr>
            <a:lvl4pPr indent="-228600" lvl="3" marL="1828800" algn="l">
              <a:lnSpc>
                <a:spcPct val="113000"/>
              </a:lnSpc>
              <a:spcBef>
                <a:spcPts val="500"/>
              </a:spcBef>
              <a:spcAft>
                <a:spcPts val="0"/>
              </a:spcAft>
              <a:buSzPts val="1200"/>
              <a:buNone/>
              <a:defRPr sz="1200">
                <a:solidFill>
                  <a:srgbClr val="787979"/>
                </a:solidFill>
              </a:defRPr>
            </a:lvl4pPr>
            <a:lvl5pPr indent="-228600" lvl="4" marL="2286000" algn="l">
              <a:lnSpc>
                <a:spcPct val="90000"/>
              </a:lnSpc>
              <a:spcBef>
                <a:spcPts val="500"/>
              </a:spcBef>
              <a:spcAft>
                <a:spcPts val="0"/>
              </a:spcAft>
              <a:buClr>
                <a:srgbClr val="787979"/>
              </a:buClr>
              <a:buSzPts val="1200"/>
              <a:buFont typeface="Inter"/>
              <a:buNone/>
              <a:defRPr sz="1200">
                <a:solidFill>
                  <a:srgbClr val="787979"/>
                </a:solidFill>
              </a:defRPr>
            </a:lvl5pPr>
            <a:lvl6pPr indent="-228600" lvl="5" marL="2743200" algn="l">
              <a:lnSpc>
                <a:spcPct val="100000"/>
              </a:lnSpc>
              <a:spcBef>
                <a:spcPts val="800"/>
              </a:spcBef>
              <a:spcAft>
                <a:spcPts val="0"/>
              </a:spcAft>
              <a:buClr>
                <a:srgbClr val="787979"/>
              </a:buClr>
              <a:buSzPts val="1200"/>
              <a:buFont typeface="Inter"/>
              <a:buNone/>
              <a:defRPr sz="1200">
                <a:solidFill>
                  <a:srgbClr val="787979"/>
                </a:solidFill>
              </a:defRPr>
            </a:lvl6pPr>
            <a:lvl7pPr indent="-228600" lvl="6" marL="3200400" algn="l">
              <a:lnSpc>
                <a:spcPct val="90000"/>
              </a:lnSpc>
              <a:spcBef>
                <a:spcPts val="500"/>
              </a:spcBef>
              <a:spcAft>
                <a:spcPts val="0"/>
              </a:spcAft>
              <a:buClr>
                <a:srgbClr val="787979"/>
              </a:buClr>
              <a:buSzPts val="1200"/>
              <a:buNone/>
              <a:defRPr sz="1200">
                <a:solidFill>
                  <a:srgbClr val="787979"/>
                </a:solidFill>
              </a:defRPr>
            </a:lvl7pPr>
            <a:lvl8pPr indent="-228600" lvl="7" marL="3657600" algn="l">
              <a:lnSpc>
                <a:spcPct val="90000"/>
              </a:lnSpc>
              <a:spcBef>
                <a:spcPts val="400"/>
              </a:spcBef>
              <a:spcAft>
                <a:spcPts val="0"/>
              </a:spcAft>
              <a:buClr>
                <a:srgbClr val="787979"/>
              </a:buClr>
              <a:buSzPts val="1200"/>
              <a:buNone/>
              <a:defRPr sz="1200">
                <a:solidFill>
                  <a:srgbClr val="787979"/>
                </a:solidFill>
              </a:defRPr>
            </a:lvl8pPr>
            <a:lvl9pPr indent="-228600" lvl="8" marL="4114800" algn="l">
              <a:lnSpc>
                <a:spcPct val="90000"/>
              </a:lnSpc>
              <a:spcBef>
                <a:spcPts val="400"/>
              </a:spcBef>
              <a:spcAft>
                <a:spcPts val="0"/>
              </a:spcAft>
              <a:buClr>
                <a:srgbClr val="787979"/>
              </a:buClr>
              <a:buSzPts val="1200"/>
              <a:buNone/>
              <a:defRPr sz="1200">
                <a:solidFill>
                  <a:srgbClr val="787979"/>
                </a:solidFill>
              </a:defRPr>
            </a:lvl9pPr>
          </a:lstStyle>
          <a:p/>
        </p:txBody>
      </p:sp>
      <p:cxnSp>
        <p:nvCxnSpPr>
          <p:cNvPr id="370" name="Google Shape;370;p25"/>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371" name="Google Shape;371;p25"/>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grpSp>
        <p:nvGrpSpPr>
          <p:cNvPr id="372" name="Google Shape;372;p25"/>
          <p:cNvGrpSpPr/>
          <p:nvPr/>
        </p:nvGrpSpPr>
        <p:grpSpPr>
          <a:xfrm>
            <a:off x="8113261" y="4635157"/>
            <a:ext cx="398531" cy="155681"/>
            <a:chOff x="7419406" y="5349322"/>
            <a:chExt cx="1950715" cy="762020"/>
          </a:xfrm>
        </p:grpSpPr>
        <p:sp>
          <p:nvSpPr>
            <p:cNvPr id="373" name="Google Shape;373;p25"/>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74" name="Google Shape;374;p25"/>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75" name="Google Shape;375;p25"/>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 Statement">
  <p:cSld name="Feature Statement">
    <p:bg>
      <p:bgPr>
        <a:solidFill>
          <a:srgbClr val="D8DEEE"/>
        </a:solidFill>
      </p:bgPr>
    </p:bg>
    <p:spTree>
      <p:nvGrpSpPr>
        <p:cNvPr id="376" name="Shape 376"/>
        <p:cNvGrpSpPr/>
        <p:nvPr/>
      </p:nvGrpSpPr>
      <p:grpSpPr>
        <a:xfrm>
          <a:off x="0" y="0"/>
          <a:ext cx="0" cy="0"/>
          <a:chOff x="0" y="0"/>
          <a:chExt cx="0" cy="0"/>
        </a:xfrm>
      </p:grpSpPr>
      <p:pic>
        <p:nvPicPr>
          <p:cNvPr id="377" name="Google Shape;377;p26"/>
          <p:cNvPicPr preferRelativeResize="0"/>
          <p:nvPr/>
        </p:nvPicPr>
        <p:blipFill rotWithShape="1">
          <a:blip r:embed="rId2">
            <a:alphaModFix/>
          </a:blip>
          <a:srcRect b="0" l="44" r="44" t="0"/>
          <a:stretch/>
        </p:blipFill>
        <p:spPr>
          <a:xfrm>
            <a:off x="-1" y="0"/>
            <a:ext cx="9144000" cy="5143500"/>
          </a:xfrm>
          <a:prstGeom prst="rect">
            <a:avLst/>
          </a:prstGeom>
          <a:solidFill>
            <a:srgbClr val="D8DEEE"/>
          </a:solidFill>
          <a:ln>
            <a:noFill/>
          </a:ln>
        </p:spPr>
      </p:pic>
      <p:sp>
        <p:nvSpPr>
          <p:cNvPr id="378" name="Google Shape;378;p26"/>
          <p:cNvSpPr txBox="1"/>
          <p:nvPr>
            <p:ph type="title"/>
          </p:nvPr>
        </p:nvSpPr>
        <p:spPr>
          <a:xfrm>
            <a:off x="623888" y="821219"/>
            <a:ext cx="7886700" cy="901200"/>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dk1"/>
              </a:buClr>
              <a:buSzPts val="3000"/>
              <a:buFont typeface="Inter Light"/>
              <a:buNone/>
              <a:defRPr b="0" i="0" sz="3000">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379" name="Google Shape;379;p26"/>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380" name="Google Shape;380;p26"/>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grpSp>
        <p:nvGrpSpPr>
          <p:cNvPr id="381" name="Google Shape;381;p26"/>
          <p:cNvGrpSpPr/>
          <p:nvPr/>
        </p:nvGrpSpPr>
        <p:grpSpPr>
          <a:xfrm>
            <a:off x="8113261" y="4635157"/>
            <a:ext cx="398531" cy="155681"/>
            <a:chOff x="7419406" y="5349322"/>
            <a:chExt cx="1950715" cy="762020"/>
          </a:xfrm>
        </p:grpSpPr>
        <p:sp>
          <p:nvSpPr>
            <p:cNvPr id="382" name="Google Shape;382;p26"/>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83" name="Google Shape;383;p26"/>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84" name="Google Shape;384;p26"/>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Stat">
  <p:cSld name="Large Stat">
    <p:spTree>
      <p:nvGrpSpPr>
        <p:cNvPr id="385" name="Shape 385"/>
        <p:cNvGrpSpPr/>
        <p:nvPr/>
      </p:nvGrpSpPr>
      <p:grpSpPr>
        <a:xfrm>
          <a:off x="0" y="0"/>
          <a:ext cx="0" cy="0"/>
          <a:chOff x="0" y="0"/>
          <a:chExt cx="0" cy="0"/>
        </a:xfrm>
      </p:grpSpPr>
      <p:grpSp>
        <p:nvGrpSpPr>
          <p:cNvPr id="386" name="Google Shape;386;p27"/>
          <p:cNvGrpSpPr/>
          <p:nvPr/>
        </p:nvGrpSpPr>
        <p:grpSpPr>
          <a:xfrm>
            <a:off x="638555" y="600007"/>
            <a:ext cx="3947342" cy="3948026"/>
            <a:chOff x="4385115" y="1715334"/>
            <a:chExt cx="3418500" cy="3418500"/>
          </a:xfrm>
        </p:grpSpPr>
        <p:sp>
          <p:nvSpPr>
            <p:cNvPr id="387" name="Google Shape;387;p27"/>
            <p:cNvSpPr/>
            <p:nvPr/>
          </p:nvSpPr>
          <p:spPr>
            <a:xfrm>
              <a:off x="4385115" y="1715334"/>
              <a:ext cx="3418500" cy="3418500"/>
            </a:xfrm>
            <a:prstGeom prst="roundRect">
              <a:avLst>
                <a:gd fmla="val 15886" name="adj"/>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Inter"/>
                <a:buNone/>
              </a:pPr>
              <a:r>
                <a:t/>
              </a:r>
              <a:endParaRPr sz="1400">
                <a:solidFill>
                  <a:schemeClr val="lt1"/>
                </a:solidFill>
                <a:latin typeface="Inter"/>
                <a:ea typeface="Inter"/>
                <a:cs typeface="Inter"/>
                <a:sym typeface="Inter"/>
              </a:endParaRPr>
            </a:p>
          </p:txBody>
        </p:sp>
        <p:sp>
          <p:nvSpPr>
            <p:cNvPr id="388" name="Google Shape;388;p27"/>
            <p:cNvSpPr/>
            <p:nvPr/>
          </p:nvSpPr>
          <p:spPr>
            <a:xfrm>
              <a:off x="4385115" y="1715334"/>
              <a:ext cx="3418500" cy="3418500"/>
            </a:xfrm>
            <a:prstGeom prst="ellipse">
              <a:avLst/>
            </a:prstGeom>
            <a:solidFill>
              <a:srgbClr val="AFEBD9"/>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Inter"/>
                <a:buNone/>
              </a:pPr>
              <a:r>
                <a:t/>
              </a:r>
              <a:endParaRPr sz="1400">
                <a:solidFill>
                  <a:schemeClr val="lt1"/>
                </a:solidFill>
                <a:latin typeface="Inter"/>
                <a:ea typeface="Inter"/>
                <a:cs typeface="Inter"/>
                <a:sym typeface="Inter"/>
              </a:endParaRPr>
            </a:p>
          </p:txBody>
        </p:sp>
      </p:grpSp>
      <p:sp>
        <p:nvSpPr>
          <p:cNvPr id="389" name="Google Shape;389;p27"/>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390" name="Google Shape;390;p27"/>
          <p:cNvSpPr txBox="1"/>
          <p:nvPr>
            <p:ph idx="1" type="body"/>
          </p:nvPr>
        </p:nvSpPr>
        <p:spPr>
          <a:xfrm>
            <a:off x="5252729" y="2283971"/>
            <a:ext cx="3253200" cy="15024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1" name="Google Shape;391;p27"/>
          <p:cNvSpPr txBox="1"/>
          <p:nvPr>
            <p:ph type="title"/>
          </p:nvPr>
        </p:nvSpPr>
        <p:spPr>
          <a:xfrm>
            <a:off x="5252729" y="599330"/>
            <a:ext cx="3259200" cy="1502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2" name="Google Shape;392;p27"/>
          <p:cNvSpPr txBox="1"/>
          <p:nvPr>
            <p:ph idx="2" type="body"/>
          </p:nvPr>
        </p:nvSpPr>
        <p:spPr>
          <a:xfrm>
            <a:off x="1140342" y="3399817"/>
            <a:ext cx="2943900" cy="471600"/>
          </a:xfrm>
          <a:prstGeom prst="rect">
            <a:avLst/>
          </a:prstGeom>
          <a:noFill/>
          <a:ln>
            <a:noFill/>
          </a:ln>
        </p:spPr>
        <p:txBody>
          <a:bodyPr anchorCtr="0" anchor="t" bIns="0" lIns="0" spcFirstLastPara="1" rIns="0" wrap="square" tIns="0">
            <a:noAutofit/>
          </a:bodyPr>
          <a:lstStyle>
            <a:lvl1pPr indent="-228600" lvl="0" marL="457200" algn="ctr">
              <a:lnSpc>
                <a:spcPct val="113000"/>
              </a:lnSpc>
              <a:spcBef>
                <a:spcPts val="0"/>
              </a:spcBef>
              <a:spcAft>
                <a:spcPts val="0"/>
              </a:spcAft>
              <a:buClr>
                <a:schemeClr val="dk1"/>
              </a:buClr>
              <a:buSzPts val="1100"/>
              <a:buFont typeface="Inter"/>
              <a:buNone/>
              <a:defRPr/>
            </a:lvl1pPr>
            <a:lvl2pPr indent="-285750" lvl="1" marL="914400" algn="ctr">
              <a:lnSpc>
                <a:spcPct val="113000"/>
              </a:lnSpc>
              <a:spcBef>
                <a:spcPts val="600"/>
              </a:spcBef>
              <a:spcAft>
                <a:spcPts val="0"/>
              </a:spcAft>
              <a:buSzPts val="900"/>
              <a:buChar char="•"/>
              <a:defRPr/>
            </a:lvl2pPr>
            <a:lvl3pPr indent="-279400" lvl="2" marL="1371600" algn="ctr">
              <a:lnSpc>
                <a:spcPct val="113000"/>
              </a:lnSpc>
              <a:spcBef>
                <a:spcPts val="500"/>
              </a:spcBef>
              <a:spcAft>
                <a:spcPts val="0"/>
              </a:spcAft>
              <a:buSzPts val="800"/>
              <a:buChar char="•"/>
              <a:defRPr/>
            </a:lvl3pPr>
            <a:lvl4pPr indent="-285750" lvl="3" marL="1828800" algn="ctr">
              <a:lnSpc>
                <a:spcPct val="113000"/>
              </a:lnSpc>
              <a:spcBef>
                <a:spcPts val="500"/>
              </a:spcBef>
              <a:spcAft>
                <a:spcPts val="0"/>
              </a:spcAft>
              <a:buSzPts val="900"/>
              <a:buAutoNum type="arabicPeriod"/>
              <a:defRPr/>
            </a:lvl4pPr>
            <a:lvl5pPr indent="-228600" lvl="4" marL="2286000" algn="ctr">
              <a:lnSpc>
                <a:spcPct val="90000"/>
              </a:lnSpc>
              <a:spcBef>
                <a:spcPts val="500"/>
              </a:spcBef>
              <a:spcAft>
                <a:spcPts val="0"/>
              </a:spcAft>
              <a:buClr>
                <a:schemeClr val="dk1"/>
              </a:buClr>
              <a:buSzPts val="1500"/>
              <a:buFont typeface="Inter"/>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93" name="Google Shape;393;p27"/>
          <p:cNvCxnSpPr/>
          <p:nvPr/>
        </p:nvCxnSpPr>
        <p:spPr>
          <a:xfrm rot="10800000">
            <a:off x="5246916" y="4544170"/>
            <a:ext cx="3236400" cy="0"/>
          </a:xfrm>
          <a:prstGeom prst="straightConnector1">
            <a:avLst/>
          </a:prstGeom>
          <a:noFill/>
          <a:ln cap="flat" cmpd="sng" w="9525">
            <a:solidFill>
              <a:srgbClr val="000000"/>
            </a:solidFill>
            <a:prstDash val="solid"/>
            <a:miter lim="800000"/>
            <a:headEnd len="sm" w="sm" type="none"/>
            <a:tailEnd len="sm" w="sm" type="none"/>
          </a:ln>
        </p:spPr>
      </p:cxnSp>
      <p:sp>
        <p:nvSpPr>
          <p:cNvPr id="394" name="Google Shape;394;p27"/>
          <p:cNvSpPr txBox="1"/>
          <p:nvPr>
            <p:ph idx="3" type="body"/>
          </p:nvPr>
        </p:nvSpPr>
        <p:spPr>
          <a:xfrm>
            <a:off x="5252729" y="4253332"/>
            <a:ext cx="3259200" cy="168000"/>
          </a:xfrm>
          <a:prstGeom prst="rect">
            <a:avLst/>
          </a:prstGeom>
          <a:noFill/>
          <a:ln>
            <a:noFill/>
          </a:ln>
        </p:spPr>
        <p:txBody>
          <a:bodyPr anchorCtr="0" anchor="ctr" bIns="0" lIns="0" spcFirstLastPara="1" rIns="0" wrap="square" tIns="0">
            <a:normAutofit/>
          </a:bodyPr>
          <a:lstStyle>
            <a:lvl1pPr indent="-228600" lvl="0" marL="457200" algn="l">
              <a:lnSpc>
                <a:spcPct val="113000"/>
              </a:lnSpc>
              <a:spcBef>
                <a:spcPts val="0"/>
              </a:spcBef>
              <a:spcAft>
                <a:spcPts val="0"/>
              </a:spcAft>
              <a:buClr>
                <a:schemeClr val="accent3"/>
              </a:buClr>
              <a:buSzPts val="900"/>
              <a:buFont typeface="JetBrains Mono"/>
              <a:buNone/>
              <a:defRPr sz="900">
                <a:solidFill>
                  <a:schemeClr val="accent3"/>
                </a:solidFill>
                <a:latin typeface="JetBrains Mono"/>
                <a:ea typeface="JetBrains Mono"/>
                <a:cs typeface="JetBrains Mono"/>
                <a:sym typeface="JetBrains Mono"/>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5" name="Google Shape;395;p27"/>
          <p:cNvSpPr txBox="1"/>
          <p:nvPr>
            <p:ph idx="4" type="body"/>
          </p:nvPr>
        </p:nvSpPr>
        <p:spPr>
          <a:xfrm>
            <a:off x="686205" y="1667483"/>
            <a:ext cx="3866400" cy="16560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dk1"/>
              </a:buClr>
              <a:buSzPts val="12500"/>
              <a:buFont typeface="JetBrains Mono Light"/>
              <a:buNone/>
              <a:defRPr b="0" i="0" sz="12500">
                <a:latin typeface="JetBrains Mono Light"/>
                <a:ea typeface="JetBrains Mono Light"/>
                <a:cs typeface="JetBrains Mono Light"/>
                <a:sym typeface="JetBrains Mono Light"/>
              </a:defRPr>
            </a:lvl1pPr>
            <a:lvl2pPr indent="-285750" lvl="1" marL="914400" algn="l">
              <a:lnSpc>
                <a:spcPct val="113000"/>
              </a:lnSpc>
              <a:spcBef>
                <a:spcPts val="500"/>
              </a:spcBef>
              <a:spcAft>
                <a:spcPts val="0"/>
              </a:spcAft>
              <a:buSzPts val="900"/>
              <a:buChar char="•"/>
              <a:defRPr>
                <a:latin typeface="JetBrains Mono"/>
                <a:ea typeface="JetBrains Mono"/>
                <a:cs typeface="JetBrains Mono"/>
                <a:sym typeface="JetBrains Mono"/>
              </a:defRPr>
            </a:lvl2pPr>
            <a:lvl3pPr indent="-279400" lvl="2" marL="1371600" algn="l">
              <a:lnSpc>
                <a:spcPct val="113000"/>
              </a:lnSpc>
              <a:spcBef>
                <a:spcPts val="500"/>
              </a:spcBef>
              <a:spcAft>
                <a:spcPts val="0"/>
              </a:spcAft>
              <a:buSzPts val="800"/>
              <a:buChar char="•"/>
              <a:defRPr>
                <a:latin typeface="JetBrains Mono"/>
                <a:ea typeface="JetBrains Mono"/>
                <a:cs typeface="JetBrains Mono"/>
                <a:sym typeface="JetBrains Mono"/>
              </a:defRPr>
            </a:lvl3pPr>
            <a:lvl4pPr indent="-285750" lvl="3" marL="1828800" algn="l">
              <a:lnSpc>
                <a:spcPct val="113000"/>
              </a:lnSpc>
              <a:spcBef>
                <a:spcPts val="500"/>
              </a:spcBef>
              <a:spcAft>
                <a:spcPts val="0"/>
              </a:spcAft>
              <a:buSzPts val="900"/>
              <a:buAutoNum type="arabicPeriod"/>
              <a:defRPr>
                <a:latin typeface="JetBrains Mono"/>
                <a:ea typeface="JetBrains Mono"/>
                <a:cs typeface="JetBrains Mono"/>
                <a:sym typeface="JetBrains Mono"/>
              </a:defRPr>
            </a:lvl4pPr>
            <a:lvl5pPr indent="-228600" lvl="4" marL="2286000" algn="l">
              <a:lnSpc>
                <a:spcPct val="90000"/>
              </a:lnSpc>
              <a:spcBef>
                <a:spcPts val="500"/>
              </a:spcBef>
              <a:spcAft>
                <a:spcPts val="0"/>
              </a:spcAft>
              <a:buClr>
                <a:schemeClr val="dk1"/>
              </a:buClr>
              <a:buSzPts val="1500"/>
              <a:buFont typeface="JetBrains Mono"/>
              <a:buNone/>
              <a:defRPr>
                <a:latin typeface="JetBrains Mono"/>
                <a:ea typeface="JetBrains Mono"/>
                <a:cs typeface="JetBrains Mono"/>
                <a:sym typeface="JetBrains Mono"/>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rgbClr val="314944"/>
        </a:solidFill>
      </p:bgPr>
    </p:bg>
    <p:spTree>
      <p:nvGrpSpPr>
        <p:cNvPr id="396" name="Shape 396"/>
        <p:cNvGrpSpPr/>
        <p:nvPr/>
      </p:nvGrpSpPr>
      <p:grpSpPr>
        <a:xfrm>
          <a:off x="0" y="0"/>
          <a:ext cx="0" cy="0"/>
          <a:chOff x="0" y="0"/>
          <a:chExt cx="0" cy="0"/>
        </a:xfrm>
      </p:grpSpPr>
      <p:sp>
        <p:nvSpPr>
          <p:cNvPr id="397" name="Google Shape;397;p28"/>
          <p:cNvSpPr/>
          <p:nvPr/>
        </p:nvSpPr>
        <p:spPr>
          <a:xfrm>
            <a:off x="-1765" y="-5347"/>
            <a:ext cx="9147531" cy="5149211"/>
          </a:xfrm>
          <a:custGeom>
            <a:rect b="b" l="l" r="r" t="t"/>
            <a:pathLst>
              <a:path extrusionOk="0" h="6865614" w="12196708">
                <a:moveTo>
                  <a:pt x="11354735" y="6854258"/>
                </a:moveTo>
                <a:lnTo>
                  <a:pt x="11354735" y="5148449"/>
                </a:lnTo>
                <a:lnTo>
                  <a:pt x="12189230" y="5148449"/>
                </a:lnTo>
                <a:lnTo>
                  <a:pt x="12189230" y="5139031"/>
                </a:lnTo>
                <a:lnTo>
                  <a:pt x="11418990" y="5139031"/>
                </a:lnTo>
                <a:cubicBezTo>
                  <a:pt x="11697340" y="5109668"/>
                  <a:pt x="11963227" y="5013270"/>
                  <a:pt x="12196709" y="4855653"/>
                </a:cubicBezTo>
                <a:lnTo>
                  <a:pt x="12191446" y="4847897"/>
                </a:lnTo>
                <a:cubicBezTo>
                  <a:pt x="11941624" y="5016594"/>
                  <a:pt x="11654688" y="5114931"/>
                  <a:pt x="11354735" y="5135153"/>
                </a:cubicBezTo>
                <a:lnTo>
                  <a:pt x="11354735" y="1731293"/>
                </a:lnTo>
                <a:cubicBezTo>
                  <a:pt x="11652473" y="1751514"/>
                  <a:pt x="11938023" y="1848744"/>
                  <a:pt x="12186461" y="2015225"/>
                </a:cubicBezTo>
                <a:lnTo>
                  <a:pt x="12191723" y="2007192"/>
                </a:lnTo>
                <a:cubicBezTo>
                  <a:pt x="11959349" y="1851514"/>
                  <a:pt x="11695125" y="1755946"/>
                  <a:pt x="11418713" y="1727138"/>
                </a:cubicBezTo>
                <a:lnTo>
                  <a:pt x="12188953" y="1727138"/>
                </a:lnTo>
                <a:lnTo>
                  <a:pt x="12188953" y="1717719"/>
                </a:lnTo>
                <a:lnTo>
                  <a:pt x="11354458" y="1717719"/>
                </a:lnTo>
                <a:lnTo>
                  <a:pt x="11354458" y="11634"/>
                </a:lnTo>
                <a:cubicBezTo>
                  <a:pt x="11637515" y="21053"/>
                  <a:pt x="11917250" y="65374"/>
                  <a:pt x="12187568" y="143213"/>
                </a:cubicBezTo>
                <a:lnTo>
                  <a:pt x="12190338" y="134071"/>
                </a:lnTo>
                <a:cubicBezTo>
                  <a:pt x="11882076" y="45152"/>
                  <a:pt x="11561627" y="0"/>
                  <a:pt x="11237578" y="0"/>
                </a:cubicBezTo>
                <a:cubicBezTo>
                  <a:pt x="10774216" y="0"/>
                  <a:pt x="10324702" y="90858"/>
                  <a:pt x="9901499" y="269805"/>
                </a:cubicBezTo>
                <a:cubicBezTo>
                  <a:pt x="9776034" y="322990"/>
                  <a:pt x="9653338" y="383654"/>
                  <a:pt x="9534798" y="451521"/>
                </a:cubicBezTo>
                <a:lnTo>
                  <a:pt x="9534798" y="4986"/>
                </a:lnTo>
                <a:lnTo>
                  <a:pt x="9525381" y="4986"/>
                </a:lnTo>
                <a:lnTo>
                  <a:pt x="9525381" y="457338"/>
                </a:lnTo>
                <a:cubicBezTo>
                  <a:pt x="9455032" y="498058"/>
                  <a:pt x="9386067" y="540994"/>
                  <a:pt x="9318765" y="586423"/>
                </a:cubicBezTo>
                <a:cubicBezTo>
                  <a:pt x="9137076" y="709138"/>
                  <a:pt x="8966189" y="850134"/>
                  <a:pt x="8810811" y="1005535"/>
                </a:cubicBezTo>
                <a:cubicBezTo>
                  <a:pt x="8761234" y="1055119"/>
                  <a:pt x="8713042" y="1106642"/>
                  <a:pt x="8666235" y="1159274"/>
                </a:cubicBezTo>
                <a:cubicBezTo>
                  <a:pt x="8619705" y="1106642"/>
                  <a:pt x="8571513" y="1055119"/>
                  <a:pt x="8521660" y="1005535"/>
                </a:cubicBezTo>
                <a:cubicBezTo>
                  <a:pt x="8366282" y="850134"/>
                  <a:pt x="8195672" y="709138"/>
                  <a:pt x="8013983" y="586423"/>
                </a:cubicBezTo>
                <a:cubicBezTo>
                  <a:pt x="7948342" y="542102"/>
                  <a:pt x="7880763" y="499997"/>
                  <a:pt x="7812076" y="460108"/>
                </a:cubicBezTo>
                <a:lnTo>
                  <a:pt x="7812076" y="4986"/>
                </a:lnTo>
                <a:lnTo>
                  <a:pt x="7802659" y="4986"/>
                </a:lnTo>
                <a:lnTo>
                  <a:pt x="7802659" y="454568"/>
                </a:lnTo>
                <a:cubicBezTo>
                  <a:pt x="7682456" y="385594"/>
                  <a:pt x="7558376" y="323821"/>
                  <a:pt x="7431249" y="270082"/>
                </a:cubicBezTo>
                <a:cubicBezTo>
                  <a:pt x="7008600" y="90858"/>
                  <a:pt x="6559086" y="277"/>
                  <a:pt x="6096000" y="277"/>
                </a:cubicBezTo>
                <a:cubicBezTo>
                  <a:pt x="5632915" y="277"/>
                  <a:pt x="5183401" y="91135"/>
                  <a:pt x="4760475" y="270082"/>
                </a:cubicBezTo>
                <a:cubicBezTo>
                  <a:pt x="4633348" y="323821"/>
                  <a:pt x="4509268" y="385594"/>
                  <a:pt x="4389065" y="454568"/>
                </a:cubicBezTo>
                <a:lnTo>
                  <a:pt x="4389065" y="4986"/>
                </a:lnTo>
                <a:lnTo>
                  <a:pt x="4379648" y="4986"/>
                </a:lnTo>
                <a:lnTo>
                  <a:pt x="4379648" y="460108"/>
                </a:lnTo>
                <a:cubicBezTo>
                  <a:pt x="4310961" y="499997"/>
                  <a:pt x="4243658" y="542102"/>
                  <a:pt x="4177740" y="586423"/>
                </a:cubicBezTo>
                <a:cubicBezTo>
                  <a:pt x="3996052" y="709138"/>
                  <a:pt x="3825164" y="850134"/>
                  <a:pt x="3670063" y="1005535"/>
                </a:cubicBezTo>
                <a:cubicBezTo>
                  <a:pt x="3620487" y="1055119"/>
                  <a:pt x="3572295" y="1106642"/>
                  <a:pt x="3525488" y="1159274"/>
                </a:cubicBezTo>
                <a:cubicBezTo>
                  <a:pt x="3478958" y="1106642"/>
                  <a:pt x="3430766" y="1055119"/>
                  <a:pt x="3380912" y="1005535"/>
                </a:cubicBezTo>
                <a:cubicBezTo>
                  <a:pt x="3225535" y="850134"/>
                  <a:pt x="3054647" y="709138"/>
                  <a:pt x="2872958" y="586423"/>
                </a:cubicBezTo>
                <a:cubicBezTo>
                  <a:pt x="2808425" y="542656"/>
                  <a:pt x="2741954" y="501382"/>
                  <a:pt x="2674651" y="462047"/>
                </a:cubicBezTo>
                <a:lnTo>
                  <a:pt x="2674651" y="4986"/>
                </a:lnTo>
                <a:lnTo>
                  <a:pt x="2665234" y="4986"/>
                </a:lnTo>
                <a:lnTo>
                  <a:pt x="2665234" y="456507"/>
                </a:lnTo>
                <a:cubicBezTo>
                  <a:pt x="2543924" y="386702"/>
                  <a:pt x="2418459" y="324098"/>
                  <a:pt x="2290224" y="269805"/>
                </a:cubicBezTo>
                <a:cubicBezTo>
                  <a:pt x="1867021" y="90858"/>
                  <a:pt x="1417507" y="277"/>
                  <a:pt x="954145" y="277"/>
                </a:cubicBezTo>
                <a:cubicBezTo>
                  <a:pt x="490782" y="277"/>
                  <a:pt x="309647" y="45429"/>
                  <a:pt x="1385" y="134071"/>
                </a:cubicBezTo>
                <a:lnTo>
                  <a:pt x="4154" y="143213"/>
                </a:lnTo>
                <a:cubicBezTo>
                  <a:pt x="309647" y="55124"/>
                  <a:pt x="627049" y="10249"/>
                  <a:pt x="948051" y="9695"/>
                </a:cubicBezTo>
                <a:lnTo>
                  <a:pt x="948051" y="1717719"/>
                </a:lnTo>
                <a:lnTo>
                  <a:pt x="2770" y="1717719"/>
                </a:lnTo>
                <a:lnTo>
                  <a:pt x="2770" y="1727138"/>
                </a:lnTo>
                <a:lnTo>
                  <a:pt x="773009" y="1727138"/>
                </a:lnTo>
                <a:cubicBezTo>
                  <a:pt x="496598" y="1756223"/>
                  <a:pt x="232374" y="1851514"/>
                  <a:pt x="0" y="2007192"/>
                </a:cubicBezTo>
                <a:lnTo>
                  <a:pt x="5262" y="2015225"/>
                </a:lnTo>
                <a:cubicBezTo>
                  <a:pt x="284443" y="1827968"/>
                  <a:pt x="610431" y="1728523"/>
                  <a:pt x="947774" y="1727138"/>
                </a:cubicBezTo>
                <a:lnTo>
                  <a:pt x="947774" y="5138477"/>
                </a:lnTo>
                <a:cubicBezTo>
                  <a:pt x="610154" y="5137369"/>
                  <a:pt x="284443" y="5037647"/>
                  <a:pt x="5262" y="4850390"/>
                </a:cubicBezTo>
                <a:lnTo>
                  <a:pt x="0" y="4858423"/>
                </a:lnTo>
                <a:cubicBezTo>
                  <a:pt x="232374" y="5014101"/>
                  <a:pt x="496598" y="5109668"/>
                  <a:pt x="773009" y="5138477"/>
                </a:cubicBezTo>
                <a:lnTo>
                  <a:pt x="2770" y="5138477"/>
                </a:lnTo>
                <a:lnTo>
                  <a:pt x="2770" y="5147895"/>
                </a:lnTo>
                <a:lnTo>
                  <a:pt x="948051" y="5147895"/>
                </a:lnTo>
                <a:lnTo>
                  <a:pt x="948051" y="6855919"/>
                </a:lnTo>
                <a:cubicBezTo>
                  <a:pt x="627049" y="6855365"/>
                  <a:pt x="309647" y="6810490"/>
                  <a:pt x="4154" y="6722402"/>
                </a:cubicBezTo>
                <a:lnTo>
                  <a:pt x="1385" y="6731543"/>
                </a:lnTo>
                <a:cubicBezTo>
                  <a:pt x="309647" y="6820462"/>
                  <a:pt x="630095" y="6865614"/>
                  <a:pt x="954145" y="6865614"/>
                </a:cubicBezTo>
                <a:cubicBezTo>
                  <a:pt x="1417507" y="6865614"/>
                  <a:pt x="1867021" y="6774756"/>
                  <a:pt x="2290224" y="6595810"/>
                </a:cubicBezTo>
                <a:cubicBezTo>
                  <a:pt x="2418459" y="6541516"/>
                  <a:pt x="2543924" y="6478913"/>
                  <a:pt x="2665234" y="6409107"/>
                </a:cubicBezTo>
                <a:lnTo>
                  <a:pt x="2665234" y="6860628"/>
                </a:lnTo>
                <a:lnTo>
                  <a:pt x="2674651" y="6860628"/>
                </a:lnTo>
                <a:lnTo>
                  <a:pt x="2674651" y="6403567"/>
                </a:lnTo>
                <a:cubicBezTo>
                  <a:pt x="2742231" y="6364232"/>
                  <a:pt x="2808425" y="6322958"/>
                  <a:pt x="2872958" y="6279191"/>
                </a:cubicBezTo>
                <a:cubicBezTo>
                  <a:pt x="3054647" y="6156477"/>
                  <a:pt x="3225535" y="6015481"/>
                  <a:pt x="3380912" y="5860080"/>
                </a:cubicBezTo>
                <a:cubicBezTo>
                  <a:pt x="3430489" y="5810496"/>
                  <a:pt x="3478681" y="5758972"/>
                  <a:pt x="3525488" y="5706341"/>
                </a:cubicBezTo>
                <a:cubicBezTo>
                  <a:pt x="3572018" y="5758972"/>
                  <a:pt x="3620210" y="5810496"/>
                  <a:pt x="3670063" y="5860080"/>
                </a:cubicBezTo>
                <a:cubicBezTo>
                  <a:pt x="3825441" y="6015481"/>
                  <a:pt x="3996052" y="6156477"/>
                  <a:pt x="4177740" y="6279191"/>
                </a:cubicBezTo>
                <a:cubicBezTo>
                  <a:pt x="4243381" y="6323512"/>
                  <a:pt x="4310961" y="6365617"/>
                  <a:pt x="4379648" y="6405507"/>
                </a:cubicBezTo>
                <a:lnTo>
                  <a:pt x="4379648" y="6860628"/>
                </a:lnTo>
                <a:lnTo>
                  <a:pt x="4389065" y="6860628"/>
                </a:lnTo>
                <a:lnTo>
                  <a:pt x="4389065" y="6411047"/>
                </a:lnTo>
                <a:cubicBezTo>
                  <a:pt x="4509268" y="6480021"/>
                  <a:pt x="4633348" y="6541794"/>
                  <a:pt x="4760475" y="6595533"/>
                </a:cubicBezTo>
                <a:cubicBezTo>
                  <a:pt x="5183401" y="6774479"/>
                  <a:pt x="5632638" y="6865338"/>
                  <a:pt x="6096000" y="6865338"/>
                </a:cubicBezTo>
                <a:cubicBezTo>
                  <a:pt x="6559363" y="6865338"/>
                  <a:pt x="7008600" y="6774479"/>
                  <a:pt x="7431525" y="6595533"/>
                </a:cubicBezTo>
                <a:cubicBezTo>
                  <a:pt x="7558653" y="6541794"/>
                  <a:pt x="7682733" y="6480021"/>
                  <a:pt x="7802936" y="6411047"/>
                </a:cubicBezTo>
                <a:lnTo>
                  <a:pt x="7802936" y="6860628"/>
                </a:lnTo>
                <a:lnTo>
                  <a:pt x="7812352" y="6860628"/>
                </a:lnTo>
                <a:lnTo>
                  <a:pt x="7812352" y="6405507"/>
                </a:lnTo>
                <a:cubicBezTo>
                  <a:pt x="7881040" y="6365617"/>
                  <a:pt x="7948342" y="6323512"/>
                  <a:pt x="8014260" y="6279191"/>
                </a:cubicBezTo>
                <a:cubicBezTo>
                  <a:pt x="8195949" y="6156477"/>
                  <a:pt x="8366836" y="6015481"/>
                  <a:pt x="8521936" y="5860080"/>
                </a:cubicBezTo>
                <a:cubicBezTo>
                  <a:pt x="8571513" y="5810496"/>
                  <a:pt x="8619705" y="5758972"/>
                  <a:pt x="8666513" y="5706341"/>
                </a:cubicBezTo>
                <a:cubicBezTo>
                  <a:pt x="8713042" y="5758972"/>
                  <a:pt x="8761234" y="5810496"/>
                  <a:pt x="8811088" y="5860080"/>
                </a:cubicBezTo>
                <a:cubicBezTo>
                  <a:pt x="8966465" y="6015481"/>
                  <a:pt x="9137353" y="6156477"/>
                  <a:pt x="9319042" y="6279191"/>
                </a:cubicBezTo>
                <a:cubicBezTo>
                  <a:pt x="9386344" y="6324620"/>
                  <a:pt x="9455308" y="6367833"/>
                  <a:pt x="9525658" y="6408277"/>
                </a:cubicBezTo>
                <a:lnTo>
                  <a:pt x="9525658" y="6860628"/>
                </a:lnTo>
                <a:lnTo>
                  <a:pt x="9535074" y="6860628"/>
                </a:lnTo>
                <a:lnTo>
                  <a:pt x="9535074" y="6413817"/>
                </a:lnTo>
                <a:cubicBezTo>
                  <a:pt x="9653616" y="6481683"/>
                  <a:pt x="9776311" y="6542625"/>
                  <a:pt x="9901777" y="6595533"/>
                </a:cubicBezTo>
                <a:cubicBezTo>
                  <a:pt x="10324979" y="6774479"/>
                  <a:pt x="10774493" y="6865338"/>
                  <a:pt x="11237856" y="6865338"/>
                </a:cubicBezTo>
                <a:cubicBezTo>
                  <a:pt x="11701217" y="6865338"/>
                  <a:pt x="11885676" y="6819908"/>
                  <a:pt x="12195324" y="6729881"/>
                </a:cubicBezTo>
                <a:lnTo>
                  <a:pt x="12192554" y="6720740"/>
                </a:lnTo>
                <a:cubicBezTo>
                  <a:pt x="11920852" y="6799687"/>
                  <a:pt x="11639455" y="6844285"/>
                  <a:pt x="11354458" y="6853703"/>
                </a:cubicBezTo>
                <a:close/>
                <a:moveTo>
                  <a:pt x="11345318" y="5135430"/>
                </a:moveTo>
                <a:cubicBezTo>
                  <a:pt x="11309589" y="5137646"/>
                  <a:pt x="11273861" y="5138754"/>
                  <a:pt x="11237856" y="5138754"/>
                </a:cubicBezTo>
                <a:cubicBezTo>
                  <a:pt x="11007697" y="5138754"/>
                  <a:pt x="10784187" y="5093602"/>
                  <a:pt x="10573971" y="5004683"/>
                </a:cubicBezTo>
                <a:cubicBezTo>
                  <a:pt x="10370955" y="4918811"/>
                  <a:pt x="10188435" y="4795820"/>
                  <a:pt x="10031950" y="4639034"/>
                </a:cubicBezTo>
                <a:cubicBezTo>
                  <a:pt x="9875465" y="4482248"/>
                  <a:pt x="9752215" y="4299977"/>
                  <a:pt x="9666356" y="4096931"/>
                </a:cubicBezTo>
                <a:cubicBezTo>
                  <a:pt x="9590191" y="3916600"/>
                  <a:pt x="9546153" y="3726573"/>
                  <a:pt x="9535074" y="3530729"/>
                </a:cubicBezTo>
                <a:lnTo>
                  <a:pt x="9535074" y="3334885"/>
                </a:lnTo>
                <a:cubicBezTo>
                  <a:pt x="9546153" y="3139042"/>
                  <a:pt x="9590191" y="2949292"/>
                  <a:pt x="9666356" y="2768683"/>
                </a:cubicBezTo>
                <a:cubicBezTo>
                  <a:pt x="9752215" y="2565637"/>
                  <a:pt x="9875188" y="2383090"/>
                  <a:pt x="10031950" y="2226581"/>
                </a:cubicBezTo>
                <a:cubicBezTo>
                  <a:pt x="10188712" y="2070072"/>
                  <a:pt x="10370955" y="1946804"/>
                  <a:pt x="10573971" y="1860932"/>
                </a:cubicBezTo>
                <a:cubicBezTo>
                  <a:pt x="10784187" y="1772013"/>
                  <a:pt x="11007697" y="1726861"/>
                  <a:pt x="11237856" y="1726861"/>
                </a:cubicBezTo>
                <a:cubicBezTo>
                  <a:pt x="11468014" y="1726861"/>
                  <a:pt x="11309589" y="1727969"/>
                  <a:pt x="11345318" y="1730185"/>
                </a:cubicBezTo>
                <a:lnTo>
                  <a:pt x="11345318" y="5134876"/>
                </a:lnTo>
                <a:close/>
                <a:moveTo>
                  <a:pt x="8269898" y="5138754"/>
                </a:moveTo>
                <a:cubicBezTo>
                  <a:pt x="8200381" y="5017979"/>
                  <a:pt x="8138340" y="4893326"/>
                  <a:pt x="8084332" y="4765349"/>
                </a:cubicBezTo>
                <a:cubicBezTo>
                  <a:pt x="7905967" y="4343190"/>
                  <a:pt x="7815399" y="3894993"/>
                  <a:pt x="7815399" y="3432946"/>
                </a:cubicBezTo>
                <a:cubicBezTo>
                  <a:pt x="7815399" y="2970898"/>
                  <a:pt x="7905967" y="2522424"/>
                  <a:pt x="8084332" y="2100543"/>
                </a:cubicBezTo>
                <a:cubicBezTo>
                  <a:pt x="8138340" y="1972843"/>
                  <a:pt x="8200381" y="1847913"/>
                  <a:pt x="8269898" y="1727138"/>
                </a:cubicBezTo>
                <a:lnTo>
                  <a:pt x="9063126" y="1727138"/>
                </a:lnTo>
                <a:cubicBezTo>
                  <a:pt x="9132644" y="1847913"/>
                  <a:pt x="9194685" y="1972566"/>
                  <a:pt x="9248693" y="2100543"/>
                </a:cubicBezTo>
                <a:cubicBezTo>
                  <a:pt x="9427058" y="2522701"/>
                  <a:pt x="9517626" y="2970898"/>
                  <a:pt x="9517626" y="3432946"/>
                </a:cubicBezTo>
                <a:cubicBezTo>
                  <a:pt x="9517626" y="3894993"/>
                  <a:pt x="9427058" y="4343467"/>
                  <a:pt x="9248693" y="4765349"/>
                </a:cubicBezTo>
                <a:cubicBezTo>
                  <a:pt x="9194685" y="4893049"/>
                  <a:pt x="9132644" y="5017979"/>
                  <a:pt x="9063126" y="5138754"/>
                </a:cubicBezTo>
                <a:lnTo>
                  <a:pt x="8269898" y="5138754"/>
                </a:lnTo>
                <a:close/>
                <a:moveTo>
                  <a:pt x="9057310" y="5148172"/>
                </a:moveTo>
                <a:cubicBezTo>
                  <a:pt x="9017981" y="5215762"/>
                  <a:pt x="8976713" y="5282243"/>
                  <a:pt x="8932953" y="5346786"/>
                </a:cubicBezTo>
                <a:cubicBezTo>
                  <a:pt x="8851802" y="5467007"/>
                  <a:pt x="8762342" y="5582519"/>
                  <a:pt x="8666235" y="5691937"/>
                </a:cubicBezTo>
                <a:cubicBezTo>
                  <a:pt x="8570129" y="5582519"/>
                  <a:pt x="8480669" y="5467007"/>
                  <a:pt x="8399518" y="5346786"/>
                </a:cubicBezTo>
                <a:cubicBezTo>
                  <a:pt x="8355758" y="5281967"/>
                  <a:pt x="8314213" y="5215762"/>
                  <a:pt x="8275161" y="5148172"/>
                </a:cubicBezTo>
                <a:lnTo>
                  <a:pt x="9057310" y="5148172"/>
                </a:lnTo>
                <a:close/>
                <a:moveTo>
                  <a:pt x="3129151" y="5138754"/>
                </a:moveTo>
                <a:cubicBezTo>
                  <a:pt x="3059633" y="5017979"/>
                  <a:pt x="2997593" y="4893326"/>
                  <a:pt x="2943584" y="4765349"/>
                </a:cubicBezTo>
                <a:cubicBezTo>
                  <a:pt x="2765219" y="4343190"/>
                  <a:pt x="2674651" y="3894993"/>
                  <a:pt x="2674651" y="3432946"/>
                </a:cubicBezTo>
                <a:cubicBezTo>
                  <a:pt x="2674651" y="2970898"/>
                  <a:pt x="2765219" y="2522424"/>
                  <a:pt x="2943584" y="2100543"/>
                </a:cubicBezTo>
                <a:cubicBezTo>
                  <a:pt x="2997593" y="1972843"/>
                  <a:pt x="3059633" y="1847913"/>
                  <a:pt x="3129151" y="1727138"/>
                </a:cubicBezTo>
                <a:lnTo>
                  <a:pt x="3922379" y="1727138"/>
                </a:lnTo>
                <a:cubicBezTo>
                  <a:pt x="3991897" y="1847913"/>
                  <a:pt x="4053937" y="1972566"/>
                  <a:pt x="4107945" y="2100543"/>
                </a:cubicBezTo>
                <a:cubicBezTo>
                  <a:pt x="4286311" y="2522701"/>
                  <a:pt x="4376879" y="2970898"/>
                  <a:pt x="4376879" y="3432946"/>
                </a:cubicBezTo>
                <a:cubicBezTo>
                  <a:pt x="4376879" y="3894993"/>
                  <a:pt x="4286311" y="4343467"/>
                  <a:pt x="4107945" y="4765349"/>
                </a:cubicBezTo>
                <a:cubicBezTo>
                  <a:pt x="4053937" y="4893049"/>
                  <a:pt x="3991897" y="5017979"/>
                  <a:pt x="3922379" y="5138754"/>
                </a:cubicBezTo>
                <a:lnTo>
                  <a:pt x="3129151" y="5138754"/>
                </a:lnTo>
                <a:close/>
                <a:moveTo>
                  <a:pt x="3916839" y="5148172"/>
                </a:moveTo>
                <a:cubicBezTo>
                  <a:pt x="3877510" y="5215762"/>
                  <a:pt x="3836242" y="5282243"/>
                  <a:pt x="3792482" y="5346786"/>
                </a:cubicBezTo>
                <a:cubicBezTo>
                  <a:pt x="3711331" y="5467007"/>
                  <a:pt x="3621872" y="5582519"/>
                  <a:pt x="3525765" y="5691937"/>
                </a:cubicBezTo>
                <a:cubicBezTo>
                  <a:pt x="3429658" y="5582519"/>
                  <a:pt x="3340475" y="5467007"/>
                  <a:pt x="3259047" y="5346786"/>
                </a:cubicBezTo>
                <a:cubicBezTo>
                  <a:pt x="3215287" y="5281967"/>
                  <a:pt x="3174019" y="5215762"/>
                  <a:pt x="3134690" y="5148172"/>
                </a:cubicBezTo>
                <a:lnTo>
                  <a:pt x="3916839" y="5148172"/>
                </a:lnTo>
                <a:close/>
                <a:moveTo>
                  <a:pt x="2665234" y="3315218"/>
                </a:moveTo>
                <a:cubicBezTo>
                  <a:pt x="2652494" y="3125191"/>
                  <a:pt x="2608734" y="2940705"/>
                  <a:pt x="2534507" y="2765359"/>
                </a:cubicBezTo>
                <a:cubicBezTo>
                  <a:pt x="2448094" y="2561205"/>
                  <a:pt x="2324567" y="2377550"/>
                  <a:pt x="2166974" y="2220210"/>
                </a:cubicBezTo>
                <a:cubicBezTo>
                  <a:pt x="2009381" y="2062593"/>
                  <a:pt x="1826030" y="1939048"/>
                  <a:pt x="1621907" y="1852622"/>
                </a:cubicBezTo>
                <a:cubicBezTo>
                  <a:pt x="1466253" y="1786694"/>
                  <a:pt x="1303674" y="1744866"/>
                  <a:pt x="1136387" y="1727415"/>
                </a:cubicBezTo>
                <a:lnTo>
                  <a:pt x="2665234" y="1727415"/>
                </a:lnTo>
                <a:lnTo>
                  <a:pt x="2665234" y="3315495"/>
                </a:lnTo>
                <a:close/>
                <a:moveTo>
                  <a:pt x="2674651" y="1727138"/>
                </a:moveTo>
                <a:lnTo>
                  <a:pt x="3118072" y="1727138"/>
                </a:lnTo>
                <a:cubicBezTo>
                  <a:pt x="3049662" y="1846805"/>
                  <a:pt x="2988176" y="1970350"/>
                  <a:pt x="2934721" y="2096665"/>
                </a:cubicBezTo>
                <a:cubicBezTo>
                  <a:pt x="2789315" y="2440707"/>
                  <a:pt x="2702071" y="2801924"/>
                  <a:pt x="2674651" y="3174221"/>
                </a:cubicBezTo>
                <a:lnTo>
                  <a:pt x="2674651" y="1727138"/>
                </a:lnTo>
                <a:close/>
                <a:moveTo>
                  <a:pt x="1618030" y="1861209"/>
                </a:moveTo>
                <a:cubicBezTo>
                  <a:pt x="1821045" y="1947081"/>
                  <a:pt x="2003565" y="2070072"/>
                  <a:pt x="2160050" y="2226858"/>
                </a:cubicBezTo>
                <a:cubicBezTo>
                  <a:pt x="2316536" y="2383644"/>
                  <a:pt x="2439785" y="2565914"/>
                  <a:pt x="2525644" y="2768960"/>
                </a:cubicBezTo>
                <a:cubicBezTo>
                  <a:pt x="2614550" y="2979208"/>
                  <a:pt x="2659695" y="3202753"/>
                  <a:pt x="2659695" y="3432946"/>
                </a:cubicBezTo>
                <a:cubicBezTo>
                  <a:pt x="2659695" y="3663138"/>
                  <a:pt x="2614550" y="3886683"/>
                  <a:pt x="2525644" y="4096931"/>
                </a:cubicBezTo>
                <a:cubicBezTo>
                  <a:pt x="2439785" y="4299977"/>
                  <a:pt x="2316812" y="4482525"/>
                  <a:pt x="2160050" y="4639034"/>
                </a:cubicBezTo>
                <a:cubicBezTo>
                  <a:pt x="2003288" y="4795543"/>
                  <a:pt x="1821045" y="4918811"/>
                  <a:pt x="1618030" y="5004683"/>
                </a:cubicBezTo>
                <a:cubicBezTo>
                  <a:pt x="1408921" y="5093325"/>
                  <a:pt x="1186518" y="5138200"/>
                  <a:pt x="957468" y="5138754"/>
                </a:cubicBezTo>
                <a:lnTo>
                  <a:pt x="957468" y="1727138"/>
                </a:lnTo>
                <a:cubicBezTo>
                  <a:pt x="1186518" y="1727692"/>
                  <a:pt x="1408644" y="1772567"/>
                  <a:pt x="1618030" y="1861209"/>
                </a:cubicBezTo>
                <a:close/>
                <a:moveTo>
                  <a:pt x="1621630" y="5013547"/>
                </a:moveTo>
                <a:cubicBezTo>
                  <a:pt x="1825753" y="4927121"/>
                  <a:pt x="2009381" y="4803576"/>
                  <a:pt x="2166697" y="4645959"/>
                </a:cubicBezTo>
                <a:cubicBezTo>
                  <a:pt x="2324014" y="4488342"/>
                  <a:pt x="2447817" y="4304964"/>
                  <a:pt x="2534230" y="4100809"/>
                </a:cubicBezTo>
                <a:cubicBezTo>
                  <a:pt x="2608457" y="3925464"/>
                  <a:pt x="2652217" y="3740977"/>
                  <a:pt x="2664958" y="3550951"/>
                </a:cubicBezTo>
                <a:lnTo>
                  <a:pt x="2664958" y="5139031"/>
                </a:lnTo>
                <a:lnTo>
                  <a:pt x="1136111" y="5139031"/>
                </a:lnTo>
                <a:cubicBezTo>
                  <a:pt x="1303397" y="5121580"/>
                  <a:pt x="1465976" y="5079475"/>
                  <a:pt x="1621630" y="5013824"/>
                </a:cubicBezTo>
                <a:close/>
                <a:moveTo>
                  <a:pt x="2674651" y="3691670"/>
                </a:moveTo>
                <a:cubicBezTo>
                  <a:pt x="2702071" y="4063690"/>
                  <a:pt x="2789315" y="4425184"/>
                  <a:pt x="2934721" y="4769227"/>
                </a:cubicBezTo>
                <a:cubicBezTo>
                  <a:pt x="2988176" y="4895542"/>
                  <a:pt x="3049385" y="5019364"/>
                  <a:pt x="3118072" y="5138754"/>
                </a:cubicBezTo>
                <a:lnTo>
                  <a:pt x="2674651" y="5138754"/>
                </a:lnTo>
                <a:lnTo>
                  <a:pt x="2674651" y="3691670"/>
                </a:lnTo>
                <a:close/>
                <a:moveTo>
                  <a:pt x="3134690" y="1717719"/>
                </a:moveTo>
                <a:cubicBezTo>
                  <a:pt x="3174019" y="1650130"/>
                  <a:pt x="3215287" y="1583648"/>
                  <a:pt x="3259047" y="1519105"/>
                </a:cubicBezTo>
                <a:cubicBezTo>
                  <a:pt x="3340198" y="1398885"/>
                  <a:pt x="3429658" y="1283373"/>
                  <a:pt x="3525765" y="1173955"/>
                </a:cubicBezTo>
                <a:cubicBezTo>
                  <a:pt x="3621872" y="1283373"/>
                  <a:pt x="3711331" y="1398885"/>
                  <a:pt x="3792482" y="1519105"/>
                </a:cubicBezTo>
                <a:cubicBezTo>
                  <a:pt x="3836242" y="1583925"/>
                  <a:pt x="3877787" y="1650130"/>
                  <a:pt x="3916839" y="1717719"/>
                </a:cubicBezTo>
                <a:lnTo>
                  <a:pt x="3134690" y="1717719"/>
                </a:lnTo>
                <a:close/>
                <a:moveTo>
                  <a:pt x="6094062" y="5138754"/>
                </a:moveTo>
                <a:cubicBezTo>
                  <a:pt x="5864457" y="5138754"/>
                  <a:pt x="5641501" y="5093325"/>
                  <a:pt x="5431561" y="5004683"/>
                </a:cubicBezTo>
                <a:cubicBezTo>
                  <a:pt x="5228269" y="4918811"/>
                  <a:pt x="5045749" y="4795820"/>
                  <a:pt x="4888987" y="4639034"/>
                </a:cubicBezTo>
                <a:cubicBezTo>
                  <a:pt x="4732224" y="4482248"/>
                  <a:pt x="4609252" y="4299977"/>
                  <a:pt x="4523116" y="4096931"/>
                </a:cubicBezTo>
                <a:cubicBezTo>
                  <a:pt x="4434210" y="3886683"/>
                  <a:pt x="4389065" y="3663138"/>
                  <a:pt x="4389065" y="3432946"/>
                </a:cubicBezTo>
                <a:cubicBezTo>
                  <a:pt x="4389065" y="3202753"/>
                  <a:pt x="4434210" y="2979208"/>
                  <a:pt x="4523116" y="2768960"/>
                </a:cubicBezTo>
                <a:cubicBezTo>
                  <a:pt x="4608975" y="2565914"/>
                  <a:pt x="4732224" y="2383367"/>
                  <a:pt x="4888987" y="2226858"/>
                </a:cubicBezTo>
                <a:cubicBezTo>
                  <a:pt x="5045749" y="2070072"/>
                  <a:pt x="5228269" y="1947081"/>
                  <a:pt x="5431561" y="1861209"/>
                </a:cubicBezTo>
                <a:cubicBezTo>
                  <a:pt x="5641501" y="1772567"/>
                  <a:pt x="5864181" y="1727415"/>
                  <a:pt x="6094062" y="1727138"/>
                </a:cubicBezTo>
                <a:lnTo>
                  <a:pt x="6094062" y="5138754"/>
                </a:lnTo>
                <a:close/>
                <a:moveTo>
                  <a:pt x="6103478" y="1727138"/>
                </a:moveTo>
                <a:cubicBezTo>
                  <a:pt x="6331143" y="1728246"/>
                  <a:pt x="6552161" y="1773121"/>
                  <a:pt x="6760439" y="1861209"/>
                </a:cubicBezTo>
                <a:cubicBezTo>
                  <a:pt x="6963732" y="1947081"/>
                  <a:pt x="7146251" y="2070072"/>
                  <a:pt x="7303014" y="2226858"/>
                </a:cubicBezTo>
                <a:cubicBezTo>
                  <a:pt x="7459776" y="2383644"/>
                  <a:pt x="7582749" y="2565914"/>
                  <a:pt x="7668884" y="2768960"/>
                </a:cubicBezTo>
                <a:cubicBezTo>
                  <a:pt x="7757790" y="2979208"/>
                  <a:pt x="7802936" y="3202753"/>
                  <a:pt x="7802936" y="3432946"/>
                </a:cubicBezTo>
                <a:cubicBezTo>
                  <a:pt x="7802936" y="3663138"/>
                  <a:pt x="7757790" y="3886683"/>
                  <a:pt x="7668884" y="4096931"/>
                </a:cubicBezTo>
                <a:cubicBezTo>
                  <a:pt x="7583025" y="4299977"/>
                  <a:pt x="7459776" y="4482525"/>
                  <a:pt x="7303014" y="4639034"/>
                </a:cubicBezTo>
                <a:cubicBezTo>
                  <a:pt x="7146251" y="4795543"/>
                  <a:pt x="6963732" y="4918811"/>
                  <a:pt x="6760439" y="5004683"/>
                </a:cubicBezTo>
                <a:cubicBezTo>
                  <a:pt x="6552439" y="5092771"/>
                  <a:pt x="6331421" y="5137646"/>
                  <a:pt x="6103478" y="5138754"/>
                </a:cubicBezTo>
                <a:lnTo>
                  <a:pt x="6103478" y="1727138"/>
                </a:lnTo>
                <a:close/>
                <a:moveTo>
                  <a:pt x="7802936" y="3250952"/>
                </a:moveTo>
                <a:cubicBezTo>
                  <a:pt x="7785487" y="3083640"/>
                  <a:pt x="7743388" y="2921037"/>
                  <a:pt x="7677470" y="2765359"/>
                </a:cubicBezTo>
                <a:cubicBezTo>
                  <a:pt x="7591058" y="2561205"/>
                  <a:pt x="7467254" y="2377550"/>
                  <a:pt x="7309661" y="2220210"/>
                </a:cubicBezTo>
                <a:cubicBezTo>
                  <a:pt x="7152068" y="2062593"/>
                  <a:pt x="6968440" y="1939048"/>
                  <a:pt x="6764040" y="1852622"/>
                </a:cubicBezTo>
                <a:cubicBezTo>
                  <a:pt x="6608386" y="1786694"/>
                  <a:pt x="6445530" y="1744866"/>
                  <a:pt x="6278243" y="1727415"/>
                </a:cubicBezTo>
                <a:lnTo>
                  <a:pt x="7802936" y="1727415"/>
                </a:lnTo>
                <a:lnTo>
                  <a:pt x="7802936" y="3251229"/>
                </a:lnTo>
                <a:close/>
                <a:moveTo>
                  <a:pt x="7812352" y="1727138"/>
                </a:moveTo>
                <a:lnTo>
                  <a:pt x="8258820" y="1727138"/>
                </a:lnTo>
                <a:cubicBezTo>
                  <a:pt x="8190133" y="1846805"/>
                  <a:pt x="8128923" y="1970350"/>
                  <a:pt x="8075469" y="2096665"/>
                </a:cubicBezTo>
                <a:cubicBezTo>
                  <a:pt x="7924800" y="2453173"/>
                  <a:pt x="7836448" y="2828517"/>
                  <a:pt x="7812630" y="3214942"/>
                </a:cubicBezTo>
                <a:lnTo>
                  <a:pt x="7812630" y="1727138"/>
                </a:lnTo>
                <a:close/>
                <a:moveTo>
                  <a:pt x="5427961" y="1852345"/>
                </a:moveTo>
                <a:cubicBezTo>
                  <a:pt x="5223560" y="1938771"/>
                  <a:pt x="5039933" y="2062316"/>
                  <a:pt x="4882340" y="2219933"/>
                </a:cubicBezTo>
                <a:cubicBezTo>
                  <a:pt x="4724747" y="2377550"/>
                  <a:pt x="4600943" y="2560928"/>
                  <a:pt x="4514530" y="2765082"/>
                </a:cubicBezTo>
                <a:cubicBezTo>
                  <a:pt x="4448612" y="2920760"/>
                  <a:pt x="4406791" y="3083363"/>
                  <a:pt x="4389065" y="3250675"/>
                </a:cubicBezTo>
                <a:lnTo>
                  <a:pt x="4389065" y="1726861"/>
                </a:lnTo>
                <a:lnTo>
                  <a:pt x="5913757" y="1726861"/>
                </a:lnTo>
                <a:cubicBezTo>
                  <a:pt x="5746471" y="1744312"/>
                  <a:pt x="5583615" y="1786417"/>
                  <a:pt x="5427961" y="1852068"/>
                </a:cubicBezTo>
                <a:close/>
                <a:moveTo>
                  <a:pt x="4379648" y="3215219"/>
                </a:moveTo>
                <a:cubicBezTo>
                  <a:pt x="4355552" y="2828794"/>
                  <a:pt x="4267477" y="2453450"/>
                  <a:pt x="4116808" y="2096942"/>
                </a:cubicBezTo>
                <a:cubicBezTo>
                  <a:pt x="4063354" y="1970627"/>
                  <a:pt x="4001868" y="1846805"/>
                  <a:pt x="3933457" y="1727415"/>
                </a:cubicBezTo>
                <a:lnTo>
                  <a:pt x="4379925" y="1727415"/>
                </a:lnTo>
                <a:lnTo>
                  <a:pt x="4379925" y="3215219"/>
                </a:lnTo>
                <a:close/>
                <a:moveTo>
                  <a:pt x="4116531" y="4769227"/>
                </a:moveTo>
                <a:cubicBezTo>
                  <a:pt x="4267200" y="4412719"/>
                  <a:pt x="4355552" y="4037375"/>
                  <a:pt x="4379371" y="3650950"/>
                </a:cubicBezTo>
                <a:lnTo>
                  <a:pt x="4379371" y="5138754"/>
                </a:lnTo>
                <a:lnTo>
                  <a:pt x="3932903" y="5138754"/>
                </a:lnTo>
                <a:cubicBezTo>
                  <a:pt x="4001591" y="5019087"/>
                  <a:pt x="4062800" y="4895542"/>
                  <a:pt x="4116254" y="4769227"/>
                </a:cubicBezTo>
                <a:close/>
                <a:moveTo>
                  <a:pt x="4389065" y="3614939"/>
                </a:moveTo>
                <a:cubicBezTo>
                  <a:pt x="4406514" y="3782251"/>
                  <a:pt x="4448612" y="3944855"/>
                  <a:pt x="4514530" y="4100532"/>
                </a:cubicBezTo>
                <a:cubicBezTo>
                  <a:pt x="4600943" y="4304686"/>
                  <a:pt x="4724747" y="4488342"/>
                  <a:pt x="4882340" y="4645682"/>
                </a:cubicBezTo>
                <a:cubicBezTo>
                  <a:pt x="5039933" y="4803299"/>
                  <a:pt x="5223560" y="4926844"/>
                  <a:pt x="5427961" y="5013270"/>
                </a:cubicBezTo>
                <a:cubicBezTo>
                  <a:pt x="5583615" y="5079198"/>
                  <a:pt x="5746471" y="5121026"/>
                  <a:pt x="5913757" y="5138477"/>
                </a:cubicBezTo>
                <a:lnTo>
                  <a:pt x="4389065" y="5138477"/>
                </a:lnTo>
                <a:lnTo>
                  <a:pt x="4389065" y="3614662"/>
                </a:lnTo>
                <a:close/>
                <a:moveTo>
                  <a:pt x="6764040" y="5013547"/>
                </a:moveTo>
                <a:cubicBezTo>
                  <a:pt x="6968440" y="4927121"/>
                  <a:pt x="7152068" y="4803576"/>
                  <a:pt x="7309661" y="4645959"/>
                </a:cubicBezTo>
                <a:cubicBezTo>
                  <a:pt x="7467254" y="4488342"/>
                  <a:pt x="7591058" y="4304964"/>
                  <a:pt x="7677470" y="4100809"/>
                </a:cubicBezTo>
                <a:cubicBezTo>
                  <a:pt x="7743388" y="3945132"/>
                  <a:pt x="7785210" y="3782528"/>
                  <a:pt x="7802936" y="3615216"/>
                </a:cubicBezTo>
                <a:lnTo>
                  <a:pt x="7802936" y="5139031"/>
                </a:lnTo>
                <a:lnTo>
                  <a:pt x="6278243" y="5139031"/>
                </a:lnTo>
                <a:cubicBezTo>
                  <a:pt x="6445530" y="5121580"/>
                  <a:pt x="6608386" y="5079475"/>
                  <a:pt x="6764040" y="5013824"/>
                </a:cubicBezTo>
                <a:close/>
                <a:moveTo>
                  <a:pt x="7812352" y="3650673"/>
                </a:moveTo>
                <a:cubicBezTo>
                  <a:pt x="7836448" y="4037098"/>
                  <a:pt x="7924523" y="4412442"/>
                  <a:pt x="8075193" y="4768950"/>
                </a:cubicBezTo>
                <a:cubicBezTo>
                  <a:pt x="8128646" y="4895265"/>
                  <a:pt x="8190133" y="5019087"/>
                  <a:pt x="8258543" y="5138477"/>
                </a:cubicBezTo>
                <a:lnTo>
                  <a:pt x="7812076" y="5138477"/>
                </a:lnTo>
                <a:lnTo>
                  <a:pt x="7812076" y="3650673"/>
                </a:lnTo>
                <a:close/>
                <a:moveTo>
                  <a:pt x="8275438" y="1717719"/>
                </a:moveTo>
                <a:cubicBezTo>
                  <a:pt x="8314767" y="1650130"/>
                  <a:pt x="8356035" y="1583648"/>
                  <a:pt x="8399795" y="1519105"/>
                </a:cubicBezTo>
                <a:cubicBezTo>
                  <a:pt x="8480946" y="1398885"/>
                  <a:pt x="8570405" y="1283373"/>
                  <a:pt x="8666513" y="1173955"/>
                </a:cubicBezTo>
                <a:cubicBezTo>
                  <a:pt x="8762619" y="1283373"/>
                  <a:pt x="8851802" y="1398885"/>
                  <a:pt x="8933229" y="1519105"/>
                </a:cubicBezTo>
                <a:cubicBezTo>
                  <a:pt x="8976990" y="1583925"/>
                  <a:pt x="9018258" y="1650130"/>
                  <a:pt x="9057587" y="1717719"/>
                </a:cubicBezTo>
                <a:lnTo>
                  <a:pt x="8275438" y="1717719"/>
                </a:lnTo>
                <a:close/>
                <a:moveTo>
                  <a:pt x="9525658" y="3334885"/>
                </a:moveTo>
                <a:cubicBezTo>
                  <a:pt x="9525658" y="3335716"/>
                  <a:pt x="9525658" y="3336547"/>
                  <a:pt x="9525658" y="3337102"/>
                </a:cubicBezTo>
                <a:cubicBezTo>
                  <a:pt x="9514026" y="2907464"/>
                  <a:pt x="9424012" y="2490846"/>
                  <a:pt x="9257278" y="2096665"/>
                </a:cubicBezTo>
                <a:cubicBezTo>
                  <a:pt x="9203825" y="1970350"/>
                  <a:pt x="9142615" y="1846528"/>
                  <a:pt x="9073928" y="1727138"/>
                </a:cubicBezTo>
                <a:lnTo>
                  <a:pt x="9525658" y="1727138"/>
                </a:lnTo>
                <a:lnTo>
                  <a:pt x="9525658" y="3334608"/>
                </a:lnTo>
                <a:close/>
                <a:moveTo>
                  <a:pt x="9535074" y="1727138"/>
                </a:moveTo>
                <a:lnTo>
                  <a:pt x="11055612" y="1727138"/>
                </a:lnTo>
                <a:cubicBezTo>
                  <a:pt x="10888326" y="1744589"/>
                  <a:pt x="10725747" y="1786694"/>
                  <a:pt x="10570093" y="1852345"/>
                </a:cubicBezTo>
                <a:cubicBezTo>
                  <a:pt x="10365970" y="1938771"/>
                  <a:pt x="10182342" y="2062316"/>
                  <a:pt x="10025026" y="2219933"/>
                </a:cubicBezTo>
                <a:cubicBezTo>
                  <a:pt x="9867710" y="2377550"/>
                  <a:pt x="9743906" y="2560928"/>
                  <a:pt x="9657493" y="2765082"/>
                </a:cubicBezTo>
                <a:cubicBezTo>
                  <a:pt x="9594899" y="2913004"/>
                  <a:pt x="9553908" y="3067297"/>
                  <a:pt x="9535074" y="3226022"/>
                </a:cubicBezTo>
                <a:lnTo>
                  <a:pt x="9535074" y="1727138"/>
                </a:lnTo>
                <a:close/>
                <a:moveTo>
                  <a:pt x="9257278" y="4769227"/>
                </a:moveTo>
                <a:cubicBezTo>
                  <a:pt x="9423735" y="4375323"/>
                  <a:pt x="9514026" y="3958428"/>
                  <a:pt x="9525658" y="3528790"/>
                </a:cubicBezTo>
                <a:cubicBezTo>
                  <a:pt x="9525658" y="3529621"/>
                  <a:pt x="9525658" y="3530452"/>
                  <a:pt x="9525658" y="3531006"/>
                </a:cubicBezTo>
                <a:lnTo>
                  <a:pt x="9525658" y="5138477"/>
                </a:lnTo>
                <a:lnTo>
                  <a:pt x="9073928" y="5138477"/>
                </a:lnTo>
                <a:cubicBezTo>
                  <a:pt x="9142338" y="5018810"/>
                  <a:pt x="9203825" y="4895265"/>
                  <a:pt x="9257278" y="4768950"/>
                </a:cubicBezTo>
                <a:close/>
                <a:moveTo>
                  <a:pt x="9535074" y="3639593"/>
                </a:moveTo>
                <a:cubicBezTo>
                  <a:pt x="9554185" y="3798318"/>
                  <a:pt x="9594899" y="3952611"/>
                  <a:pt x="9657493" y="4100532"/>
                </a:cubicBezTo>
                <a:cubicBezTo>
                  <a:pt x="9743906" y="4304686"/>
                  <a:pt x="9867432" y="4488342"/>
                  <a:pt x="10025026" y="4645682"/>
                </a:cubicBezTo>
                <a:cubicBezTo>
                  <a:pt x="10182619" y="4803022"/>
                  <a:pt x="10365970" y="4926844"/>
                  <a:pt x="10570093" y="5013270"/>
                </a:cubicBezTo>
                <a:cubicBezTo>
                  <a:pt x="10725747" y="5079198"/>
                  <a:pt x="10888326" y="5121026"/>
                  <a:pt x="11055612" y="5138477"/>
                </a:cubicBezTo>
                <a:lnTo>
                  <a:pt x="9535074" y="5138477"/>
                </a:lnTo>
                <a:lnTo>
                  <a:pt x="9535074" y="3639593"/>
                </a:lnTo>
                <a:close/>
                <a:moveTo>
                  <a:pt x="9905654" y="278669"/>
                </a:moveTo>
                <a:cubicBezTo>
                  <a:pt x="10327748" y="100276"/>
                  <a:pt x="10775878" y="9695"/>
                  <a:pt x="11237856" y="9695"/>
                </a:cubicBezTo>
                <a:cubicBezTo>
                  <a:pt x="11699833" y="9695"/>
                  <a:pt x="11309589" y="10249"/>
                  <a:pt x="11345318" y="11357"/>
                </a:cubicBezTo>
                <a:lnTo>
                  <a:pt x="11345318" y="1717719"/>
                </a:lnTo>
                <a:lnTo>
                  <a:pt x="9535074" y="1717719"/>
                </a:lnTo>
                <a:lnTo>
                  <a:pt x="9535074" y="462878"/>
                </a:lnTo>
                <a:cubicBezTo>
                  <a:pt x="9655000" y="394181"/>
                  <a:pt x="9778804" y="332408"/>
                  <a:pt x="9905654" y="278946"/>
                </a:cubicBezTo>
                <a:close/>
                <a:moveTo>
                  <a:pt x="8817735" y="1012460"/>
                </a:moveTo>
                <a:cubicBezTo>
                  <a:pt x="8972559" y="857613"/>
                  <a:pt x="9143169" y="716894"/>
                  <a:pt x="9324304" y="594457"/>
                </a:cubicBezTo>
                <a:cubicBezTo>
                  <a:pt x="9389945" y="550136"/>
                  <a:pt x="9457248" y="508031"/>
                  <a:pt x="9525658" y="468419"/>
                </a:cubicBezTo>
                <a:lnTo>
                  <a:pt x="9525658" y="1717719"/>
                </a:lnTo>
                <a:lnTo>
                  <a:pt x="9068388" y="1717719"/>
                </a:lnTo>
                <a:cubicBezTo>
                  <a:pt x="9028228" y="1648191"/>
                  <a:pt x="8985853" y="1580047"/>
                  <a:pt x="8940985" y="1513842"/>
                </a:cubicBezTo>
                <a:cubicBezTo>
                  <a:pt x="8859280" y="1392790"/>
                  <a:pt x="8769543" y="1276725"/>
                  <a:pt x="8672882" y="1166753"/>
                </a:cubicBezTo>
                <a:cubicBezTo>
                  <a:pt x="8719690" y="1113845"/>
                  <a:pt x="8767881" y="1062321"/>
                  <a:pt x="8817735" y="1012460"/>
                </a:cubicBezTo>
                <a:close/>
                <a:moveTo>
                  <a:pt x="8008997" y="594457"/>
                </a:moveTo>
                <a:cubicBezTo>
                  <a:pt x="8190133" y="716894"/>
                  <a:pt x="8360466" y="857613"/>
                  <a:pt x="8515289" y="1012460"/>
                </a:cubicBezTo>
                <a:cubicBezTo>
                  <a:pt x="8565143" y="1062321"/>
                  <a:pt x="8613335" y="1113845"/>
                  <a:pt x="8660142" y="1166753"/>
                </a:cubicBezTo>
                <a:cubicBezTo>
                  <a:pt x="8563481" y="1276725"/>
                  <a:pt x="8473467" y="1392790"/>
                  <a:pt x="8391763" y="1513842"/>
                </a:cubicBezTo>
                <a:cubicBezTo>
                  <a:pt x="8346895" y="1580324"/>
                  <a:pt x="8304242" y="1648468"/>
                  <a:pt x="8264359" y="1717719"/>
                </a:cubicBezTo>
                <a:lnTo>
                  <a:pt x="7812352" y="1717719"/>
                </a:lnTo>
                <a:lnTo>
                  <a:pt x="7812352" y="471189"/>
                </a:lnTo>
                <a:cubicBezTo>
                  <a:pt x="7879101" y="509970"/>
                  <a:pt x="7944742" y="551244"/>
                  <a:pt x="8008721" y="594457"/>
                </a:cubicBezTo>
                <a:close/>
                <a:moveTo>
                  <a:pt x="7802936" y="465649"/>
                </a:moveTo>
                <a:lnTo>
                  <a:pt x="7802936" y="1717719"/>
                </a:lnTo>
                <a:lnTo>
                  <a:pt x="6103478" y="1717719"/>
                </a:lnTo>
                <a:lnTo>
                  <a:pt x="6103478" y="9695"/>
                </a:lnTo>
                <a:cubicBezTo>
                  <a:pt x="6562686" y="10803"/>
                  <a:pt x="7008046" y="101107"/>
                  <a:pt x="7427648" y="278669"/>
                </a:cubicBezTo>
                <a:cubicBezTo>
                  <a:pt x="7556160" y="332962"/>
                  <a:pt x="7681625" y="395566"/>
                  <a:pt x="7802936" y="465649"/>
                </a:cubicBezTo>
                <a:close/>
                <a:moveTo>
                  <a:pt x="4764352" y="278669"/>
                </a:moveTo>
                <a:cubicBezTo>
                  <a:pt x="5185339" y="100553"/>
                  <a:pt x="5632915" y="9972"/>
                  <a:pt x="6094062" y="9695"/>
                </a:cubicBezTo>
                <a:lnTo>
                  <a:pt x="6094062" y="1717719"/>
                </a:lnTo>
                <a:lnTo>
                  <a:pt x="4389065" y="1717719"/>
                </a:lnTo>
                <a:lnTo>
                  <a:pt x="4389065" y="465649"/>
                </a:lnTo>
                <a:cubicBezTo>
                  <a:pt x="4510376" y="395566"/>
                  <a:pt x="4635841" y="333239"/>
                  <a:pt x="4764352" y="278669"/>
                </a:cubicBezTo>
                <a:close/>
                <a:moveTo>
                  <a:pt x="3676711" y="1012460"/>
                </a:moveTo>
                <a:cubicBezTo>
                  <a:pt x="3831534" y="857613"/>
                  <a:pt x="4001868" y="716894"/>
                  <a:pt x="4183003" y="594457"/>
                </a:cubicBezTo>
                <a:cubicBezTo>
                  <a:pt x="4246982" y="551244"/>
                  <a:pt x="4312622" y="509970"/>
                  <a:pt x="4379371" y="471189"/>
                </a:cubicBezTo>
                <a:lnTo>
                  <a:pt x="4379371" y="1717719"/>
                </a:lnTo>
                <a:lnTo>
                  <a:pt x="3927364" y="1717719"/>
                </a:lnTo>
                <a:cubicBezTo>
                  <a:pt x="3887204" y="1648191"/>
                  <a:pt x="3844551" y="1580047"/>
                  <a:pt x="3799960" y="1513842"/>
                </a:cubicBezTo>
                <a:cubicBezTo>
                  <a:pt x="3718255" y="1392790"/>
                  <a:pt x="3628519" y="1276725"/>
                  <a:pt x="3531581" y="1166753"/>
                </a:cubicBezTo>
                <a:cubicBezTo>
                  <a:pt x="3578388" y="1113845"/>
                  <a:pt x="3626580" y="1062321"/>
                  <a:pt x="3676434" y="1012460"/>
                </a:cubicBezTo>
                <a:close/>
                <a:moveTo>
                  <a:pt x="2867696" y="594457"/>
                </a:moveTo>
                <a:cubicBezTo>
                  <a:pt x="3048831" y="716894"/>
                  <a:pt x="3219442" y="857613"/>
                  <a:pt x="3374265" y="1012460"/>
                </a:cubicBezTo>
                <a:cubicBezTo>
                  <a:pt x="3424119" y="1062321"/>
                  <a:pt x="3472310" y="1113845"/>
                  <a:pt x="3519118" y="1166753"/>
                </a:cubicBezTo>
                <a:cubicBezTo>
                  <a:pt x="3422457" y="1276725"/>
                  <a:pt x="3332720" y="1392790"/>
                  <a:pt x="3251016" y="1513842"/>
                </a:cubicBezTo>
                <a:cubicBezTo>
                  <a:pt x="3206147" y="1580324"/>
                  <a:pt x="3163772" y="1648468"/>
                  <a:pt x="3123612" y="1717719"/>
                </a:cubicBezTo>
                <a:lnTo>
                  <a:pt x="2674651" y="1717719"/>
                </a:lnTo>
                <a:lnTo>
                  <a:pt x="2674651" y="473128"/>
                </a:lnTo>
                <a:cubicBezTo>
                  <a:pt x="2740292" y="511355"/>
                  <a:pt x="2804825" y="551798"/>
                  <a:pt x="2867696" y="594457"/>
                </a:cubicBezTo>
                <a:close/>
                <a:moveTo>
                  <a:pt x="2665234" y="467588"/>
                </a:moveTo>
                <a:lnTo>
                  <a:pt x="2665234" y="1717719"/>
                </a:lnTo>
                <a:lnTo>
                  <a:pt x="957468" y="1717719"/>
                </a:lnTo>
                <a:lnTo>
                  <a:pt x="957468" y="9695"/>
                </a:lnTo>
                <a:cubicBezTo>
                  <a:pt x="1418338" y="10249"/>
                  <a:pt x="1865359" y="100553"/>
                  <a:pt x="2286346" y="278669"/>
                </a:cubicBezTo>
                <a:cubicBezTo>
                  <a:pt x="2415966" y="333516"/>
                  <a:pt x="2542816" y="396674"/>
                  <a:pt x="2665234" y="467588"/>
                </a:cubicBezTo>
                <a:close/>
                <a:moveTo>
                  <a:pt x="2286346" y="6587223"/>
                </a:moveTo>
                <a:cubicBezTo>
                  <a:pt x="1865359" y="6765338"/>
                  <a:pt x="1418338" y="6855643"/>
                  <a:pt x="957468" y="6856197"/>
                </a:cubicBezTo>
                <a:lnTo>
                  <a:pt x="957468" y="5148172"/>
                </a:lnTo>
                <a:lnTo>
                  <a:pt x="2665234" y="5148172"/>
                </a:lnTo>
                <a:lnTo>
                  <a:pt x="2665234" y="6398304"/>
                </a:lnTo>
                <a:cubicBezTo>
                  <a:pt x="2542816" y="6468941"/>
                  <a:pt x="2416243" y="6532375"/>
                  <a:pt x="2286346" y="6587223"/>
                </a:cubicBezTo>
                <a:close/>
                <a:moveTo>
                  <a:pt x="3374265" y="5853432"/>
                </a:moveTo>
                <a:cubicBezTo>
                  <a:pt x="3219442" y="6008278"/>
                  <a:pt x="3048831" y="6148998"/>
                  <a:pt x="2867696" y="6271435"/>
                </a:cubicBezTo>
                <a:cubicBezTo>
                  <a:pt x="2804825" y="6314094"/>
                  <a:pt x="2740292" y="6354260"/>
                  <a:pt x="2674651" y="6392764"/>
                </a:cubicBezTo>
                <a:lnTo>
                  <a:pt x="2674651" y="5148172"/>
                </a:lnTo>
                <a:lnTo>
                  <a:pt x="3123612" y="5148172"/>
                </a:lnTo>
                <a:cubicBezTo>
                  <a:pt x="3163772" y="5217701"/>
                  <a:pt x="3206147" y="5285845"/>
                  <a:pt x="3251016" y="5352049"/>
                </a:cubicBezTo>
                <a:cubicBezTo>
                  <a:pt x="3332720" y="5473101"/>
                  <a:pt x="3422457" y="5589167"/>
                  <a:pt x="3519118" y="5699139"/>
                </a:cubicBezTo>
                <a:cubicBezTo>
                  <a:pt x="3472310" y="5752047"/>
                  <a:pt x="3424119" y="5803571"/>
                  <a:pt x="3374265" y="5853432"/>
                </a:cubicBezTo>
                <a:close/>
                <a:moveTo>
                  <a:pt x="4183003" y="6271435"/>
                </a:moveTo>
                <a:cubicBezTo>
                  <a:pt x="4001868" y="6148998"/>
                  <a:pt x="3831534" y="6008278"/>
                  <a:pt x="3676711" y="5853432"/>
                </a:cubicBezTo>
                <a:cubicBezTo>
                  <a:pt x="3626857" y="5803571"/>
                  <a:pt x="3578665" y="5752047"/>
                  <a:pt x="3531858" y="5699139"/>
                </a:cubicBezTo>
                <a:cubicBezTo>
                  <a:pt x="3628519" y="5589167"/>
                  <a:pt x="3718532" y="5473101"/>
                  <a:pt x="3800237" y="5352049"/>
                </a:cubicBezTo>
                <a:cubicBezTo>
                  <a:pt x="3845106" y="5285568"/>
                  <a:pt x="3887758" y="5217424"/>
                  <a:pt x="3927641" y="5148172"/>
                </a:cubicBezTo>
                <a:lnTo>
                  <a:pt x="4379648" y="5148172"/>
                </a:lnTo>
                <a:lnTo>
                  <a:pt x="4379648" y="6394703"/>
                </a:lnTo>
                <a:cubicBezTo>
                  <a:pt x="4312899" y="6355922"/>
                  <a:pt x="4247259" y="6314648"/>
                  <a:pt x="4183280" y="6271435"/>
                </a:cubicBezTo>
                <a:close/>
                <a:moveTo>
                  <a:pt x="4389065" y="6400243"/>
                </a:moveTo>
                <a:lnTo>
                  <a:pt x="4389065" y="5148172"/>
                </a:lnTo>
                <a:lnTo>
                  <a:pt x="6094062" y="5148172"/>
                </a:lnTo>
                <a:lnTo>
                  <a:pt x="6094062" y="6856197"/>
                </a:lnTo>
                <a:cubicBezTo>
                  <a:pt x="5632915" y="6856197"/>
                  <a:pt x="5185616" y="6765338"/>
                  <a:pt x="4764352" y="6587223"/>
                </a:cubicBezTo>
                <a:cubicBezTo>
                  <a:pt x="4635841" y="6532930"/>
                  <a:pt x="4510376" y="6470326"/>
                  <a:pt x="4389065" y="6400243"/>
                </a:cubicBezTo>
                <a:close/>
                <a:moveTo>
                  <a:pt x="7427648" y="6587223"/>
                </a:moveTo>
                <a:cubicBezTo>
                  <a:pt x="7008046" y="6764784"/>
                  <a:pt x="6562686" y="6855088"/>
                  <a:pt x="6103478" y="6856197"/>
                </a:cubicBezTo>
                <a:lnTo>
                  <a:pt x="6103478" y="5148449"/>
                </a:lnTo>
                <a:lnTo>
                  <a:pt x="7802936" y="5148449"/>
                </a:lnTo>
                <a:lnTo>
                  <a:pt x="7802936" y="6400520"/>
                </a:lnTo>
                <a:cubicBezTo>
                  <a:pt x="7681625" y="6470603"/>
                  <a:pt x="7556160" y="6532930"/>
                  <a:pt x="7427648" y="6587500"/>
                </a:cubicBezTo>
                <a:close/>
                <a:moveTo>
                  <a:pt x="8515289" y="5853432"/>
                </a:moveTo>
                <a:cubicBezTo>
                  <a:pt x="8360466" y="6008278"/>
                  <a:pt x="8190133" y="6148998"/>
                  <a:pt x="8008997" y="6271435"/>
                </a:cubicBezTo>
                <a:cubicBezTo>
                  <a:pt x="7945019" y="6314648"/>
                  <a:pt x="7879378" y="6355922"/>
                  <a:pt x="7812630" y="6394703"/>
                </a:cubicBezTo>
                <a:lnTo>
                  <a:pt x="7812630" y="5148172"/>
                </a:lnTo>
                <a:lnTo>
                  <a:pt x="8264636" y="5148172"/>
                </a:lnTo>
                <a:cubicBezTo>
                  <a:pt x="8304796" y="5217701"/>
                  <a:pt x="8347449" y="5285845"/>
                  <a:pt x="8392040" y="5352049"/>
                </a:cubicBezTo>
                <a:cubicBezTo>
                  <a:pt x="8473745" y="5473101"/>
                  <a:pt x="8563481" y="5589167"/>
                  <a:pt x="8660419" y="5699139"/>
                </a:cubicBezTo>
                <a:cubicBezTo>
                  <a:pt x="8613612" y="5752047"/>
                  <a:pt x="8565420" y="5803571"/>
                  <a:pt x="8515567" y="5853432"/>
                </a:cubicBezTo>
                <a:close/>
                <a:moveTo>
                  <a:pt x="9324304" y="6271435"/>
                </a:moveTo>
                <a:cubicBezTo>
                  <a:pt x="9143169" y="6148998"/>
                  <a:pt x="8972559" y="6008278"/>
                  <a:pt x="8817735" y="5853432"/>
                </a:cubicBezTo>
                <a:cubicBezTo>
                  <a:pt x="8767881" y="5803571"/>
                  <a:pt x="8719690" y="5752047"/>
                  <a:pt x="8672882" y="5699139"/>
                </a:cubicBezTo>
                <a:cubicBezTo>
                  <a:pt x="8769543" y="5589167"/>
                  <a:pt x="8859280" y="5473101"/>
                  <a:pt x="8940985" y="5352049"/>
                </a:cubicBezTo>
                <a:cubicBezTo>
                  <a:pt x="8985853" y="5285568"/>
                  <a:pt x="9028228" y="5217424"/>
                  <a:pt x="9068388" y="5148172"/>
                </a:cubicBezTo>
                <a:lnTo>
                  <a:pt x="9525658" y="5148172"/>
                </a:lnTo>
                <a:lnTo>
                  <a:pt x="9525658" y="6397473"/>
                </a:lnTo>
                <a:cubicBezTo>
                  <a:pt x="9456970" y="6357861"/>
                  <a:pt x="9389945" y="6315756"/>
                  <a:pt x="9324304" y="6271435"/>
                </a:cubicBezTo>
                <a:close/>
                <a:moveTo>
                  <a:pt x="9905654" y="6587223"/>
                </a:moveTo>
                <a:cubicBezTo>
                  <a:pt x="9778804" y="6533484"/>
                  <a:pt x="9655000" y="6471988"/>
                  <a:pt x="9535074" y="6403290"/>
                </a:cubicBezTo>
                <a:lnTo>
                  <a:pt x="9535074" y="5148449"/>
                </a:lnTo>
                <a:lnTo>
                  <a:pt x="11345318" y="5148449"/>
                </a:lnTo>
                <a:lnTo>
                  <a:pt x="11345318" y="6854811"/>
                </a:lnTo>
                <a:cubicBezTo>
                  <a:pt x="11309589" y="6855919"/>
                  <a:pt x="11273861" y="6856473"/>
                  <a:pt x="11237856" y="6856473"/>
                </a:cubicBezTo>
                <a:cubicBezTo>
                  <a:pt x="10775878" y="6856473"/>
                  <a:pt x="10327472" y="6765892"/>
                  <a:pt x="9905654" y="6587500"/>
                </a:cubicBezTo>
                <a:close/>
              </a:path>
            </a:pathLst>
          </a:custGeom>
          <a:solidFill>
            <a:srgbClr val="2ACFA6">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398" name="Google Shape;398;p28"/>
          <p:cNvSpPr txBox="1"/>
          <p:nvPr>
            <p:ph type="ctrTitle"/>
          </p:nvPr>
        </p:nvSpPr>
        <p:spPr>
          <a:xfrm>
            <a:off x="642088" y="724388"/>
            <a:ext cx="7881900" cy="2590800"/>
          </a:xfrm>
          <a:prstGeom prst="rect">
            <a:avLst/>
          </a:prstGeom>
          <a:noFill/>
          <a:ln>
            <a:noFill/>
          </a:ln>
        </p:spPr>
        <p:txBody>
          <a:bodyPr anchorCtr="0" anchor="b" bIns="0" lIns="0" spcFirstLastPara="1" rIns="0" wrap="square" tIns="0">
            <a:normAutofit/>
          </a:bodyPr>
          <a:lstStyle>
            <a:lvl1pPr lvl="0" algn="l">
              <a:lnSpc>
                <a:spcPct val="89000"/>
              </a:lnSpc>
              <a:spcBef>
                <a:spcPts val="0"/>
              </a:spcBef>
              <a:spcAft>
                <a:spcPts val="0"/>
              </a:spcAft>
              <a:buClr>
                <a:schemeClr val="lt1"/>
              </a:buClr>
              <a:buSzPts val="7200"/>
              <a:buFont typeface="Inter Light"/>
              <a:buNone/>
              <a:defRPr b="0" i="0" sz="7200">
                <a:solidFill>
                  <a:schemeClr val="lt1"/>
                </a:solidFill>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99" name="Google Shape;399;p28"/>
          <p:cNvSpPr txBox="1"/>
          <p:nvPr>
            <p:ph idx="1" type="subTitle"/>
          </p:nvPr>
        </p:nvSpPr>
        <p:spPr>
          <a:xfrm>
            <a:off x="724171" y="3368233"/>
            <a:ext cx="7695600" cy="365100"/>
          </a:xfrm>
          <a:prstGeom prst="rect">
            <a:avLst/>
          </a:prstGeom>
          <a:noFill/>
          <a:ln>
            <a:noFill/>
          </a:ln>
        </p:spPr>
        <p:txBody>
          <a:bodyPr anchorCtr="0" anchor="ctr" bIns="0" lIns="0" spcFirstLastPara="1" rIns="0" wrap="square" tIns="0">
            <a:normAutofit/>
          </a:bodyPr>
          <a:lstStyle>
            <a:lvl1pPr lvl="0" algn="l">
              <a:lnSpc>
                <a:spcPct val="113000"/>
              </a:lnSpc>
              <a:spcBef>
                <a:spcPts val="0"/>
              </a:spcBef>
              <a:spcAft>
                <a:spcPts val="0"/>
              </a:spcAft>
              <a:buClr>
                <a:schemeClr val="lt1"/>
              </a:buClr>
              <a:buSzPts val="1100"/>
              <a:buFont typeface="Inter"/>
              <a:buNone/>
              <a:defRPr sz="1100">
                <a:solidFill>
                  <a:schemeClr val="lt1"/>
                </a:solidFill>
              </a:defRPr>
            </a:lvl1pPr>
            <a:lvl2pPr lvl="1" algn="ctr">
              <a:lnSpc>
                <a:spcPct val="113000"/>
              </a:lnSpc>
              <a:spcBef>
                <a:spcPts val="600"/>
              </a:spcBef>
              <a:spcAft>
                <a:spcPts val="0"/>
              </a:spcAft>
              <a:buSzPts val="1500"/>
              <a:buNone/>
              <a:defRPr sz="1500"/>
            </a:lvl2pPr>
            <a:lvl3pPr lvl="2" algn="ctr">
              <a:lnSpc>
                <a:spcPct val="113000"/>
              </a:lnSpc>
              <a:spcBef>
                <a:spcPts val="500"/>
              </a:spcBef>
              <a:spcAft>
                <a:spcPts val="0"/>
              </a:spcAft>
              <a:buSzPts val="1400"/>
              <a:buNone/>
              <a:defRPr sz="1400"/>
            </a:lvl3pPr>
            <a:lvl4pPr lvl="3" algn="ctr">
              <a:lnSpc>
                <a:spcPct val="113000"/>
              </a:lnSpc>
              <a:spcBef>
                <a:spcPts val="500"/>
              </a:spcBef>
              <a:spcAft>
                <a:spcPts val="0"/>
              </a:spcAft>
              <a:buSzPts val="1200"/>
              <a:buNone/>
              <a:defRPr sz="1200"/>
            </a:lvl4pPr>
            <a:lvl5pPr lvl="4" algn="ctr">
              <a:lnSpc>
                <a:spcPct val="90000"/>
              </a:lnSpc>
              <a:spcBef>
                <a:spcPts val="500"/>
              </a:spcBef>
              <a:spcAft>
                <a:spcPts val="0"/>
              </a:spcAft>
              <a:buClr>
                <a:schemeClr val="dk1"/>
              </a:buClr>
              <a:buSzPts val="1200"/>
              <a:buFont typeface="Inter"/>
              <a:buNone/>
              <a:defRPr sz="1200"/>
            </a:lvl5pPr>
            <a:lvl6pPr lvl="5" algn="ctr">
              <a:lnSpc>
                <a:spcPct val="100000"/>
              </a:lnSpc>
              <a:spcBef>
                <a:spcPts val="800"/>
              </a:spcBef>
              <a:spcAft>
                <a:spcPts val="0"/>
              </a:spcAft>
              <a:buClr>
                <a:schemeClr val="dk1"/>
              </a:buClr>
              <a:buSzPts val="1200"/>
              <a:buFont typeface="Inter"/>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400" name="Google Shape;400;p28"/>
          <p:cNvCxnSpPr/>
          <p:nvPr/>
        </p:nvCxnSpPr>
        <p:spPr>
          <a:xfrm>
            <a:off x="713258" y="3849624"/>
            <a:ext cx="7800600" cy="0"/>
          </a:xfrm>
          <a:prstGeom prst="straightConnector1">
            <a:avLst/>
          </a:prstGeom>
          <a:noFill/>
          <a:ln cap="flat" cmpd="sng" w="9525">
            <a:solidFill>
              <a:schemeClr val="lt1"/>
            </a:solidFill>
            <a:prstDash val="solid"/>
            <a:miter lim="800000"/>
            <a:headEnd len="sm" w="sm" type="none"/>
            <a:tailEnd len="sm" w="sm" type="none"/>
          </a:ln>
        </p:spPr>
      </p:cxnSp>
      <p:grpSp>
        <p:nvGrpSpPr>
          <p:cNvPr id="401" name="Google Shape;401;p28"/>
          <p:cNvGrpSpPr/>
          <p:nvPr/>
        </p:nvGrpSpPr>
        <p:grpSpPr>
          <a:xfrm>
            <a:off x="7213497" y="4055037"/>
            <a:ext cx="1300781" cy="196024"/>
            <a:chOff x="2311400" y="271955"/>
            <a:chExt cx="7571484" cy="1142999"/>
          </a:xfrm>
        </p:grpSpPr>
        <p:sp>
          <p:nvSpPr>
            <p:cNvPr id="402" name="Google Shape;402;p28"/>
            <p:cNvSpPr/>
            <p:nvPr/>
          </p:nvSpPr>
          <p:spPr>
            <a:xfrm>
              <a:off x="3725840" y="271955"/>
              <a:ext cx="906780" cy="907160"/>
            </a:xfrm>
            <a:custGeom>
              <a:rect b="b" l="l" r="r" t="t"/>
              <a:pathLst>
                <a:path extrusionOk="0" h="907160" w="906780">
                  <a:moveTo>
                    <a:pt x="453390" y="0"/>
                  </a:moveTo>
                  <a:cubicBezTo>
                    <a:pt x="703793" y="0"/>
                    <a:pt x="906781" y="203073"/>
                    <a:pt x="906781" y="453581"/>
                  </a:cubicBezTo>
                  <a:cubicBezTo>
                    <a:pt x="906781" y="704088"/>
                    <a:pt x="703793" y="907161"/>
                    <a:pt x="453390" y="907161"/>
                  </a:cubicBezTo>
                  <a:cubicBezTo>
                    <a:pt x="202988" y="907161"/>
                    <a:pt x="0" y="704088"/>
                    <a:pt x="0" y="453581"/>
                  </a:cubicBezTo>
                  <a:cubicBezTo>
                    <a:pt x="0" y="350330"/>
                    <a:pt x="35228" y="250222"/>
                    <a:pt x="99780" y="169736"/>
                  </a:cubicBezTo>
                  <a:cubicBezTo>
                    <a:pt x="126058" y="199930"/>
                    <a:pt x="135579" y="217837"/>
                    <a:pt x="163190" y="263081"/>
                  </a:cubicBezTo>
                  <a:lnTo>
                    <a:pt x="179090" y="263081"/>
                  </a:lnTo>
                  <a:cubicBezTo>
                    <a:pt x="165094" y="228410"/>
                    <a:pt x="144434" y="194786"/>
                    <a:pt x="116728" y="149828"/>
                  </a:cubicBezTo>
                  <a:cubicBezTo>
                    <a:pt x="202702" y="54483"/>
                    <a:pt x="325047" y="0"/>
                    <a:pt x="453390" y="0"/>
                  </a:cubicBezTo>
                  <a:close/>
                  <a:moveTo>
                    <a:pt x="453390" y="199549"/>
                  </a:moveTo>
                  <a:cubicBezTo>
                    <a:pt x="313146" y="199549"/>
                    <a:pt x="199465" y="313277"/>
                    <a:pt x="199465" y="453581"/>
                  </a:cubicBezTo>
                  <a:cubicBezTo>
                    <a:pt x="199465" y="593884"/>
                    <a:pt x="313146" y="707612"/>
                    <a:pt x="453390" y="707612"/>
                  </a:cubicBezTo>
                  <a:cubicBezTo>
                    <a:pt x="593635" y="707612"/>
                    <a:pt x="707316" y="593884"/>
                    <a:pt x="707316" y="453581"/>
                  </a:cubicBezTo>
                  <a:cubicBezTo>
                    <a:pt x="707316" y="313277"/>
                    <a:pt x="593635"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03" name="Google Shape;403;p28"/>
            <p:cNvSpPr/>
            <p:nvPr/>
          </p:nvSpPr>
          <p:spPr>
            <a:xfrm>
              <a:off x="3018620" y="271955"/>
              <a:ext cx="906780" cy="907065"/>
            </a:xfrm>
            <a:custGeom>
              <a:rect b="b" l="l" r="r" t="t"/>
              <a:pathLst>
                <a:path extrusionOk="0" h="907065" w="906780">
                  <a:moveTo>
                    <a:pt x="453390" y="0"/>
                  </a:moveTo>
                  <a:cubicBezTo>
                    <a:pt x="202988" y="0"/>
                    <a:pt x="0" y="203073"/>
                    <a:pt x="0" y="453581"/>
                  </a:cubicBezTo>
                  <a:cubicBezTo>
                    <a:pt x="0" y="556736"/>
                    <a:pt x="35228" y="656749"/>
                    <a:pt x="99780" y="737235"/>
                  </a:cubicBezTo>
                  <a:cubicBezTo>
                    <a:pt x="99971" y="737045"/>
                    <a:pt x="100066" y="736854"/>
                    <a:pt x="100256" y="736568"/>
                  </a:cubicBezTo>
                  <a:cubicBezTo>
                    <a:pt x="100256" y="736568"/>
                    <a:pt x="100351" y="736759"/>
                    <a:pt x="100447" y="736759"/>
                  </a:cubicBezTo>
                  <a:cubicBezTo>
                    <a:pt x="104826" y="731234"/>
                    <a:pt x="109016" y="725710"/>
                    <a:pt x="113110" y="719995"/>
                  </a:cubicBezTo>
                  <a:cubicBezTo>
                    <a:pt x="132152" y="695039"/>
                    <a:pt x="145291" y="674180"/>
                    <a:pt x="158144" y="642557"/>
                  </a:cubicBezTo>
                  <a:cubicBezTo>
                    <a:pt x="159286" y="639985"/>
                    <a:pt x="160429" y="637508"/>
                    <a:pt x="161571" y="634937"/>
                  </a:cubicBezTo>
                  <a:lnTo>
                    <a:pt x="176900" y="634937"/>
                  </a:lnTo>
                  <a:cubicBezTo>
                    <a:pt x="173568" y="648462"/>
                    <a:pt x="168998" y="661797"/>
                    <a:pt x="163285" y="675227"/>
                  </a:cubicBezTo>
                  <a:cubicBezTo>
                    <a:pt x="150622" y="702374"/>
                    <a:pt x="134817" y="731330"/>
                    <a:pt x="118822" y="757333"/>
                  </a:cubicBezTo>
                  <a:cubicBezTo>
                    <a:pt x="118537" y="757714"/>
                    <a:pt x="118346" y="758095"/>
                    <a:pt x="118060" y="758571"/>
                  </a:cubicBezTo>
                  <a:cubicBezTo>
                    <a:pt x="203940" y="853059"/>
                    <a:pt x="325618" y="906971"/>
                    <a:pt x="453390" y="907066"/>
                  </a:cubicBezTo>
                  <a:cubicBezTo>
                    <a:pt x="581067" y="907066"/>
                    <a:pt x="702841" y="853059"/>
                    <a:pt x="788720" y="758571"/>
                  </a:cubicBezTo>
                  <a:cubicBezTo>
                    <a:pt x="788435" y="758190"/>
                    <a:pt x="788244" y="757809"/>
                    <a:pt x="787958" y="757333"/>
                  </a:cubicBezTo>
                  <a:cubicBezTo>
                    <a:pt x="771963" y="731330"/>
                    <a:pt x="756158" y="702374"/>
                    <a:pt x="743495" y="675227"/>
                  </a:cubicBezTo>
                  <a:cubicBezTo>
                    <a:pt x="737783" y="661797"/>
                    <a:pt x="733213" y="648462"/>
                    <a:pt x="729880" y="634937"/>
                  </a:cubicBezTo>
                  <a:lnTo>
                    <a:pt x="745209" y="634937"/>
                  </a:lnTo>
                  <a:cubicBezTo>
                    <a:pt x="746352" y="637508"/>
                    <a:pt x="747494" y="639985"/>
                    <a:pt x="748637" y="642557"/>
                  </a:cubicBezTo>
                  <a:cubicBezTo>
                    <a:pt x="761490" y="674180"/>
                    <a:pt x="774629" y="695135"/>
                    <a:pt x="793671" y="719995"/>
                  </a:cubicBezTo>
                  <a:cubicBezTo>
                    <a:pt x="797765" y="725710"/>
                    <a:pt x="801954" y="731234"/>
                    <a:pt x="806334" y="736759"/>
                  </a:cubicBezTo>
                  <a:cubicBezTo>
                    <a:pt x="806334" y="736759"/>
                    <a:pt x="806429" y="736568"/>
                    <a:pt x="806525" y="736568"/>
                  </a:cubicBezTo>
                  <a:cubicBezTo>
                    <a:pt x="806715" y="736759"/>
                    <a:pt x="806810" y="736949"/>
                    <a:pt x="807000" y="737235"/>
                  </a:cubicBezTo>
                  <a:cubicBezTo>
                    <a:pt x="871553" y="656749"/>
                    <a:pt x="906685" y="556736"/>
                    <a:pt x="906781" y="453581"/>
                  </a:cubicBezTo>
                  <a:cubicBezTo>
                    <a:pt x="906781" y="203073"/>
                    <a:pt x="703793"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449199"/>
                    <a:pt x="199560" y="444818"/>
                    <a:pt x="199751" y="440531"/>
                  </a:cubicBezTo>
                  <a:cubicBezTo>
                    <a:pt x="206511" y="306324"/>
                    <a:pt x="317430" y="199549"/>
                    <a:pt x="453295"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04" name="Google Shape;404;p28"/>
            <p:cNvSpPr/>
            <p:nvPr/>
          </p:nvSpPr>
          <p:spPr>
            <a:xfrm>
              <a:off x="2311400" y="271955"/>
              <a:ext cx="906780" cy="907160"/>
            </a:xfrm>
            <a:custGeom>
              <a:rect b="b" l="l" r="r" t="t"/>
              <a:pathLst>
                <a:path extrusionOk="0" h="907160" w="906780">
                  <a:moveTo>
                    <a:pt x="453390" y="0"/>
                  </a:moveTo>
                  <a:cubicBezTo>
                    <a:pt x="202988" y="0"/>
                    <a:pt x="0" y="203073"/>
                    <a:pt x="0" y="453581"/>
                  </a:cubicBezTo>
                  <a:cubicBezTo>
                    <a:pt x="0" y="704088"/>
                    <a:pt x="202988" y="907161"/>
                    <a:pt x="453390" y="907161"/>
                  </a:cubicBezTo>
                  <a:cubicBezTo>
                    <a:pt x="703793" y="907161"/>
                    <a:pt x="906781" y="704088"/>
                    <a:pt x="906781" y="453581"/>
                  </a:cubicBezTo>
                  <a:cubicBezTo>
                    <a:pt x="906781" y="350330"/>
                    <a:pt x="871553" y="250222"/>
                    <a:pt x="807001" y="169736"/>
                  </a:cubicBezTo>
                  <a:cubicBezTo>
                    <a:pt x="780723" y="199930"/>
                    <a:pt x="771202" y="217837"/>
                    <a:pt x="743495" y="263081"/>
                  </a:cubicBezTo>
                  <a:lnTo>
                    <a:pt x="727595" y="263081"/>
                  </a:lnTo>
                  <a:cubicBezTo>
                    <a:pt x="741591" y="228410"/>
                    <a:pt x="762252" y="194786"/>
                    <a:pt x="789958" y="149828"/>
                  </a:cubicBezTo>
                  <a:cubicBezTo>
                    <a:pt x="704078" y="54483"/>
                    <a:pt x="581734"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313277"/>
                    <a:pt x="313146"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nvGrpSpPr>
            <p:cNvPr id="405" name="Google Shape;405;p28"/>
            <p:cNvGrpSpPr/>
            <p:nvPr/>
          </p:nvGrpSpPr>
          <p:grpSpPr>
            <a:xfrm>
              <a:off x="4981756" y="299196"/>
              <a:ext cx="4901128" cy="1115758"/>
              <a:chOff x="4981756" y="299196"/>
              <a:chExt cx="4901128" cy="1115758"/>
            </a:xfrm>
          </p:grpSpPr>
          <p:sp>
            <p:nvSpPr>
              <p:cNvPr id="406" name="Google Shape;406;p28"/>
              <p:cNvSpPr/>
              <p:nvPr/>
            </p:nvSpPr>
            <p:spPr>
              <a:xfrm>
                <a:off x="4981756" y="299196"/>
                <a:ext cx="625434" cy="854964"/>
              </a:xfrm>
              <a:custGeom>
                <a:rect b="b" l="l" r="r" t="t"/>
                <a:pathLst>
                  <a:path extrusionOk="0" h="854964" w="625434">
                    <a:moveTo>
                      <a:pt x="552123" y="444532"/>
                    </a:moveTo>
                    <a:cubicBezTo>
                      <a:pt x="528416" y="424815"/>
                      <a:pt x="499186" y="407765"/>
                      <a:pt x="464435" y="393573"/>
                    </a:cubicBezTo>
                    <a:cubicBezTo>
                      <a:pt x="430445" y="378524"/>
                      <a:pt x="391789" y="366332"/>
                      <a:pt x="348374" y="356807"/>
                    </a:cubicBezTo>
                    <a:cubicBezTo>
                      <a:pt x="319906" y="351282"/>
                      <a:pt x="295056" y="344519"/>
                      <a:pt x="273729" y="336614"/>
                    </a:cubicBezTo>
                    <a:cubicBezTo>
                      <a:pt x="252402" y="328708"/>
                      <a:pt x="235074" y="319659"/>
                      <a:pt x="221649" y="309372"/>
                    </a:cubicBezTo>
                    <a:cubicBezTo>
                      <a:pt x="208986" y="299085"/>
                      <a:pt x="199180" y="287655"/>
                      <a:pt x="192039" y="274987"/>
                    </a:cubicBezTo>
                    <a:cubicBezTo>
                      <a:pt x="185755" y="261557"/>
                      <a:pt x="182518" y="246888"/>
                      <a:pt x="182518" y="231077"/>
                    </a:cubicBezTo>
                    <a:cubicBezTo>
                      <a:pt x="182518" y="209741"/>
                      <a:pt x="188801" y="191167"/>
                      <a:pt x="201465" y="175355"/>
                    </a:cubicBezTo>
                    <a:cubicBezTo>
                      <a:pt x="214127" y="159544"/>
                      <a:pt x="231075" y="147257"/>
                      <a:pt x="252402" y="138589"/>
                    </a:cubicBezTo>
                    <a:cubicBezTo>
                      <a:pt x="274490" y="129064"/>
                      <a:pt x="300197" y="124397"/>
                      <a:pt x="329427" y="124397"/>
                    </a:cubicBezTo>
                    <a:cubicBezTo>
                      <a:pt x="355514" y="124397"/>
                      <a:pt x="380364" y="128778"/>
                      <a:pt x="404072" y="137446"/>
                    </a:cubicBezTo>
                    <a:cubicBezTo>
                      <a:pt x="427779" y="146114"/>
                      <a:pt x="449106" y="159163"/>
                      <a:pt x="468053" y="176594"/>
                    </a:cubicBezTo>
                    <a:cubicBezTo>
                      <a:pt x="487761" y="193167"/>
                      <a:pt x="505946" y="214122"/>
                      <a:pt x="522513" y="239459"/>
                    </a:cubicBezTo>
                    <a:lnTo>
                      <a:pt x="618485" y="145828"/>
                    </a:lnTo>
                    <a:cubicBezTo>
                      <a:pt x="599538" y="114205"/>
                      <a:pt x="576211" y="87725"/>
                      <a:pt x="548600" y="66389"/>
                    </a:cubicBezTo>
                    <a:cubicBezTo>
                      <a:pt x="520989" y="44291"/>
                      <a:pt x="488999" y="27623"/>
                      <a:pt x="452629" y="16574"/>
                    </a:cubicBezTo>
                    <a:cubicBezTo>
                      <a:pt x="417115" y="5525"/>
                      <a:pt x="376841" y="0"/>
                      <a:pt x="331807" y="0"/>
                    </a:cubicBezTo>
                    <a:cubicBezTo>
                      <a:pt x="291533" y="0"/>
                      <a:pt x="253639" y="5906"/>
                      <a:pt x="218031" y="17812"/>
                    </a:cubicBezTo>
                    <a:cubicBezTo>
                      <a:pt x="182518" y="28861"/>
                      <a:pt x="151670" y="45053"/>
                      <a:pt x="125582" y="66389"/>
                    </a:cubicBezTo>
                    <a:cubicBezTo>
                      <a:pt x="99495" y="87725"/>
                      <a:pt x="79024" y="113062"/>
                      <a:pt x="63981" y="142304"/>
                    </a:cubicBezTo>
                    <a:cubicBezTo>
                      <a:pt x="48938" y="170783"/>
                      <a:pt x="41511" y="202025"/>
                      <a:pt x="41511" y="235934"/>
                    </a:cubicBezTo>
                    <a:cubicBezTo>
                      <a:pt x="41511" y="269843"/>
                      <a:pt x="46653" y="300704"/>
                      <a:pt x="56936" y="328422"/>
                    </a:cubicBezTo>
                    <a:cubicBezTo>
                      <a:pt x="67218" y="356140"/>
                      <a:pt x="83023" y="380619"/>
                      <a:pt x="104350" y="401955"/>
                    </a:cubicBezTo>
                    <a:cubicBezTo>
                      <a:pt x="126439" y="423291"/>
                      <a:pt x="153288" y="441103"/>
                      <a:pt x="184898" y="455295"/>
                    </a:cubicBezTo>
                    <a:cubicBezTo>
                      <a:pt x="217269" y="469487"/>
                      <a:pt x="254782" y="481394"/>
                      <a:pt x="297436" y="490823"/>
                    </a:cubicBezTo>
                    <a:cubicBezTo>
                      <a:pt x="322667" y="494824"/>
                      <a:pt x="345232" y="499872"/>
                      <a:pt x="364940" y="506254"/>
                    </a:cubicBezTo>
                    <a:cubicBezTo>
                      <a:pt x="384649" y="512636"/>
                      <a:pt x="402072" y="520065"/>
                      <a:pt x="417020" y="528828"/>
                    </a:cubicBezTo>
                    <a:cubicBezTo>
                      <a:pt x="432063" y="536734"/>
                      <a:pt x="444631" y="545402"/>
                      <a:pt x="454914" y="554927"/>
                    </a:cubicBezTo>
                    <a:cubicBezTo>
                      <a:pt x="465196" y="564356"/>
                      <a:pt x="472718" y="575501"/>
                      <a:pt x="477383" y="588169"/>
                    </a:cubicBezTo>
                    <a:cubicBezTo>
                      <a:pt x="482144" y="599980"/>
                      <a:pt x="484524" y="613029"/>
                      <a:pt x="484524" y="627317"/>
                    </a:cubicBezTo>
                    <a:cubicBezTo>
                      <a:pt x="484524" y="647129"/>
                      <a:pt x="477764" y="664845"/>
                      <a:pt x="464435" y="680657"/>
                    </a:cubicBezTo>
                    <a:cubicBezTo>
                      <a:pt x="451010" y="696468"/>
                      <a:pt x="432825" y="708755"/>
                      <a:pt x="409975" y="717423"/>
                    </a:cubicBezTo>
                    <a:cubicBezTo>
                      <a:pt x="387029" y="726091"/>
                      <a:pt x="361417" y="730472"/>
                      <a:pt x="332950" y="730472"/>
                    </a:cubicBezTo>
                    <a:cubicBezTo>
                      <a:pt x="284773" y="730472"/>
                      <a:pt x="242500" y="720185"/>
                      <a:pt x="206130" y="699611"/>
                    </a:cubicBezTo>
                    <a:cubicBezTo>
                      <a:pt x="169759" y="678275"/>
                      <a:pt x="132247" y="640366"/>
                      <a:pt x="93591" y="585788"/>
                    </a:cubicBezTo>
                    <a:lnTo>
                      <a:pt x="0" y="692468"/>
                    </a:lnTo>
                    <a:cubicBezTo>
                      <a:pt x="24469" y="727996"/>
                      <a:pt x="52556" y="758095"/>
                      <a:pt x="84070" y="782574"/>
                    </a:cubicBezTo>
                    <a:cubicBezTo>
                      <a:pt x="115680" y="806291"/>
                      <a:pt x="151194" y="824484"/>
                      <a:pt x="190706" y="837152"/>
                    </a:cubicBezTo>
                    <a:cubicBezTo>
                      <a:pt x="230218" y="848963"/>
                      <a:pt x="273253" y="854964"/>
                      <a:pt x="319811" y="854964"/>
                    </a:cubicBezTo>
                    <a:lnTo>
                      <a:pt x="319811" y="854964"/>
                    </a:lnTo>
                    <a:cubicBezTo>
                      <a:pt x="382173" y="854964"/>
                      <a:pt x="436348" y="844677"/>
                      <a:pt x="482144" y="824103"/>
                    </a:cubicBezTo>
                    <a:cubicBezTo>
                      <a:pt x="527940" y="802767"/>
                      <a:pt x="563072" y="772763"/>
                      <a:pt x="587541" y="733997"/>
                    </a:cubicBezTo>
                    <a:cubicBezTo>
                      <a:pt x="612867" y="694468"/>
                      <a:pt x="625435" y="647795"/>
                      <a:pt x="625435" y="594074"/>
                    </a:cubicBezTo>
                    <a:cubicBezTo>
                      <a:pt x="625435" y="564833"/>
                      <a:pt x="619151" y="537591"/>
                      <a:pt x="606488" y="512255"/>
                    </a:cubicBezTo>
                    <a:cubicBezTo>
                      <a:pt x="594682" y="486918"/>
                      <a:pt x="576497" y="464439"/>
                      <a:pt x="552028" y="444627"/>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07" name="Google Shape;407;p28"/>
              <p:cNvSpPr/>
              <p:nvPr/>
            </p:nvSpPr>
            <p:spPr>
              <a:xfrm>
                <a:off x="5679170" y="504269"/>
                <a:ext cx="603023" cy="649700"/>
              </a:xfrm>
              <a:custGeom>
                <a:rect b="b" l="l" r="r" t="t"/>
                <a:pathLst>
                  <a:path extrusionOk="0" h="649700" w="603023">
                    <a:moveTo>
                      <a:pt x="523751" y="87725"/>
                    </a:moveTo>
                    <a:cubicBezTo>
                      <a:pt x="497663" y="60103"/>
                      <a:pt x="466910" y="38672"/>
                      <a:pt x="431301" y="23717"/>
                    </a:cubicBezTo>
                    <a:cubicBezTo>
                      <a:pt x="396550" y="7906"/>
                      <a:pt x="358656" y="0"/>
                      <a:pt x="317526" y="0"/>
                    </a:cubicBezTo>
                    <a:cubicBezTo>
                      <a:pt x="271730" y="0"/>
                      <a:pt x="229075" y="8287"/>
                      <a:pt x="189563" y="24860"/>
                    </a:cubicBezTo>
                    <a:cubicBezTo>
                      <a:pt x="150813" y="40672"/>
                      <a:pt x="117299" y="63627"/>
                      <a:pt x="88831" y="93631"/>
                    </a:cubicBezTo>
                    <a:cubicBezTo>
                      <a:pt x="61220" y="122873"/>
                      <a:pt x="39512" y="157639"/>
                      <a:pt x="23707" y="197929"/>
                    </a:cubicBezTo>
                    <a:cubicBezTo>
                      <a:pt x="7902" y="238220"/>
                      <a:pt x="0" y="282893"/>
                      <a:pt x="0" y="331946"/>
                    </a:cubicBezTo>
                    <a:cubicBezTo>
                      <a:pt x="0" y="393573"/>
                      <a:pt x="13806" y="448532"/>
                      <a:pt x="41511" y="496729"/>
                    </a:cubicBezTo>
                    <a:cubicBezTo>
                      <a:pt x="69979" y="544163"/>
                      <a:pt x="109016" y="581692"/>
                      <a:pt x="158810" y="609410"/>
                    </a:cubicBezTo>
                    <a:cubicBezTo>
                      <a:pt x="208605" y="636270"/>
                      <a:pt x="265827" y="649700"/>
                      <a:pt x="330569" y="649700"/>
                    </a:cubicBezTo>
                    <a:lnTo>
                      <a:pt x="330569" y="649700"/>
                    </a:lnTo>
                    <a:cubicBezTo>
                      <a:pt x="359799" y="649700"/>
                      <a:pt x="389409" y="645700"/>
                      <a:pt x="419400" y="637794"/>
                    </a:cubicBezTo>
                    <a:cubicBezTo>
                      <a:pt x="449392" y="629888"/>
                      <a:pt x="478240" y="618839"/>
                      <a:pt x="505851" y="604552"/>
                    </a:cubicBezTo>
                    <a:cubicBezTo>
                      <a:pt x="533462" y="590360"/>
                      <a:pt x="557169" y="573691"/>
                      <a:pt x="576973" y="554736"/>
                    </a:cubicBezTo>
                    <a:lnTo>
                      <a:pt x="510612" y="461105"/>
                    </a:lnTo>
                    <a:cubicBezTo>
                      <a:pt x="480621" y="486442"/>
                      <a:pt x="453009" y="504158"/>
                      <a:pt x="427684" y="514445"/>
                    </a:cubicBezTo>
                    <a:cubicBezTo>
                      <a:pt x="402453" y="523970"/>
                      <a:pt x="374747" y="528638"/>
                      <a:pt x="344756" y="528638"/>
                    </a:cubicBezTo>
                    <a:cubicBezTo>
                      <a:pt x="302102" y="528638"/>
                      <a:pt x="264589" y="520351"/>
                      <a:pt x="232217" y="503777"/>
                    </a:cubicBezTo>
                    <a:cubicBezTo>
                      <a:pt x="199846" y="486346"/>
                      <a:pt x="174615" y="462248"/>
                      <a:pt x="156430" y="431483"/>
                    </a:cubicBezTo>
                    <a:cubicBezTo>
                      <a:pt x="143958" y="409480"/>
                      <a:pt x="136055" y="384524"/>
                      <a:pt x="132533" y="356807"/>
                    </a:cubicBezTo>
                    <a:lnTo>
                      <a:pt x="601823" y="356807"/>
                    </a:lnTo>
                    <a:lnTo>
                      <a:pt x="602965" y="304610"/>
                    </a:lnTo>
                    <a:cubicBezTo>
                      <a:pt x="603727" y="261176"/>
                      <a:pt x="597062" y="220790"/>
                      <a:pt x="582876" y="183642"/>
                    </a:cubicBezTo>
                    <a:cubicBezTo>
                      <a:pt x="569451" y="146495"/>
                      <a:pt x="549743" y="114491"/>
                      <a:pt x="523655" y="87630"/>
                    </a:cubicBezTo>
                    <a:close/>
                    <a:moveTo>
                      <a:pt x="215746" y="144685"/>
                    </a:moveTo>
                    <a:cubicBezTo>
                      <a:pt x="243357" y="128873"/>
                      <a:pt x="277728" y="120968"/>
                      <a:pt x="318858" y="120968"/>
                    </a:cubicBezTo>
                    <a:cubicBezTo>
                      <a:pt x="344946" y="120968"/>
                      <a:pt x="368653" y="126873"/>
                      <a:pt x="389980" y="138779"/>
                    </a:cubicBezTo>
                    <a:cubicBezTo>
                      <a:pt x="412069" y="149828"/>
                      <a:pt x="430254" y="165259"/>
                      <a:pt x="444441" y="184976"/>
                    </a:cubicBezTo>
                    <a:cubicBezTo>
                      <a:pt x="458627" y="203930"/>
                      <a:pt x="466910" y="226124"/>
                      <a:pt x="469290" y="251365"/>
                    </a:cubicBezTo>
                    <a:lnTo>
                      <a:pt x="469290" y="258509"/>
                    </a:lnTo>
                    <a:lnTo>
                      <a:pt x="136627" y="258509"/>
                    </a:lnTo>
                    <a:cubicBezTo>
                      <a:pt x="140149" y="241649"/>
                      <a:pt x="145195" y="226219"/>
                      <a:pt x="151765" y="212217"/>
                    </a:cubicBezTo>
                    <a:cubicBezTo>
                      <a:pt x="166808" y="182213"/>
                      <a:pt x="188135" y="159639"/>
                      <a:pt x="215746" y="144590"/>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08" name="Google Shape;408;p28"/>
              <p:cNvSpPr/>
              <p:nvPr/>
            </p:nvSpPr>
            <p:spPr>
              <a:xfrm>
                <a:off x="6388485" y="507889"/>
                <a:ext cx="939437" cy="634269"/>
              </a:xfrm>
              <a:custGeom>
                <a:rect b="b" l="l" r="r" t="t"/>
                <a:pathLst>
                  <a:path extrusionOk="0" h="634269" w="939437">
                    <a:moveTo>
                      <a:pt x="845846" y="28480"/>
                    </a:moveTo>
                    <a:cubicBezTo>
                      <a:pt x="815094" y="9525"/>
                      <a:pt x="775962" y="0"/>
                      <a:pt x="728547" y="0"/>
                    </a:cubicBezTo>
                    <a:cubicBezTo>
                      <a:pt x="708077" y="0"/>
                      <a:pt x="686750" y="3524"/>
                      <a:pt x="664566" y="10668"/>
                    </a:cubicBezTo>
                    <a:cubicBezTo>
                      <a:pt x="642478" y="16954"/>
                      <a:pt x="621531" y="26479"/>
                      <a:pt x="601823" y="39148"/>
                    </a:cubicBezTo>
                    <a:cubicBezTo>
                      <a:pt x="582114" y="50959"/>
                      <a:pt x="564310" y="65246"/>
                      <a:pt x="548505" y="81820"/>
                    </a:cubicBezTo>
                    <a:cubicBezTo>
                      <a:pt x="535366" y="95631"/>
                      <a:pt x="524512" y="110395"/>
                      <a:pt x="515562" y="126111"/>
                    </a:cubicBezTo>
                    <a:cubicBezTo>
                      <a:pt x="507470" y="103918"/>
                      <a:pt x="497187" y="84772"/>
                      <a:pt x="484524" y="68770"/>
                    </a:cubicBezTo>
                    <a:cubicBezTo>
                      <a:pt x="467196" y="45815"/>
                      <a:pt x="445012" y="28861"/>
                      <a:pt x="418163" y="17812"/>
                    </a:cubicBezTo>
                    <a:cubicBezTo>
                      <a:pt x="392170" y="6001"/>
                      <a:pt x="361703" y="0"/>
                      <a:pt x="326951" y="0"/>
                    </a:cubicBezTo>
                    <a:cubicBezTo>
                      <a:pt x="303244" y="0"/>
                      <a:pt x="280013" y="3905"/>
                      <a:pt x="257067" y="11811"/>
                    </a:cubicBezTo>
                    <a:cubicBezTo>
                      <a:pt x="234122" y="19717"/>
                      <a:pt x="212795" y="30766"/>
                      <a:pt x="193086" y="45053"/>
                    </a:cubicBezTo>
                    <a:cubicBezTo>
                      <a:pt x="173377" y="59245"/>
                      <a:pt x="156335" y="75533"/>
                      <a:pt x="142149" y="93631"/>
                    </a:cubicBezTo>
                    <a:cubicBezTo>
                      <a:pt x="139197" y="97631"/>
                      <a:pt x="136531" y="101632"/>
                      <a:pt x="133865" y="105727"/>
                    </a:cubicBezTo>
                    <a:lnTo>
                      <a:pt x="133865" y="10573"/>
                    </a:lnTo>
                    <a:lnTo>
                      <a:pt x="0" y="10573"/>
                    </a:lnTo>
                    <a:lnTo>
                      <a:pt x="0" y="634270"/>
                    </a:lnTo>
                    <a:lnTo>
                      <a:pt x="135008" y="634270"/>
                    </a:lnTo>
                    <a:cubicBezTo>
                      <a:pt x="135008" y="634270"/>
                      <a:pt x="135008" y="259651"/>
                      <a:pt x="135008" y="259651"/>
                    </a:cubicBezTo>
                    <a:cubicBezTo>
                      <a:pt x="135008" y="239840"/>
                      <a:pt x="138626" y="221742"/>
                      <a:pt x="145671" y="205073"/>
                    </a:cubicBezTo>
                    <a:cubicBezTo>
                      <a:pt x="153574" y="187643"/>
                      <a:pt x="164237" y="173069"/>
                      <a:pt x="177662" y="161163"/>
                    </a:cubicBezTo>
                    <a:cubicBezTo>
                      <a:pt x="191087" y="148495"/>
                      <a:pt x="206892" y="138684"/>
                      <a:pt x="225076" y="131540"/>
                    </a:cubicBezTo>
                    <a:cubicBezTo>
                      <a:pt x="243262" y="124397"/>
                      <a:pt x="262589" y="120872"/>
                      <a:pt x="283155" y="120872"/>
                    </a:cubicBezTo>
                    <a:cubicBezTo>
                      <a:pt x="308385" y="120872"/>
                      <a:pt x="329713" y="126397"/>
                      <a:pt x="347136" y="137446"/>
                    </a:cubicBezTo>
                    <a:cubicBezTo>
                      <a:pt x="364464" y="148495"/>
                      <a:pt x="377508" y="165068"/>
                      <a:pt x="386172" y="187262"/>
                    </a:cubicBezTo>
                    <a:cubicBezTo>
                      <a:pt x="395693" y="208597"/>
                      <a:pt x="400454" y="234696"/>
                      <a:pt x="400454" y="265462"/>
                    </a:cubicBezTo>
                    <a:lnTo>
                      <a:pt x="400454" y="634175"/>
                    </a:lnTo>
                    <a:lnTo>
                      <a:pt x="535461" y="634175"/>
                    </a:lnTo>
                    <a:lnTo>
                      <a:pt x="535461" y="261842"/>
                    </a:lnTo>
                    <a:cubicBezTo>
                      <a:pt x="535461" y="241268"/>
                      <a:pt x="538984" y="222695"/>
                      <a:pt x="546125" y="206121"/>
                    </a:cubicBezTo>
                    <a:cubicBezTo>
                      <a:pt x="554027" y="188690"/>
                      <a:pt x="564691" y="173736"/>
                      <a:pt x="578116" y="161068"/>
                    </a:cubicBezTo>
                    <a:cubicBezTo>
                      <a:pt x="591540" y="148399"/>
                      <a:pt x="607345" y="138589"/>
                      <a:pt x="625530" y="131445"/>
                    </a:cubicBezTo>
                    <a:cubicBezTo>
                      <a:pt x="644477" y="124301"/>
                      <a:pt x="664186" y="120777"/>
                      <a:pt x="684751" y="120777"/>
                    </a:cubicBezTo>
                    <a:cubicBezTo>
                      <a:pt x="712362" y="120777"/>
                      <a:pt x="734927" y="126301"/>
                      <a:pt x="752255" y="137350"/>
                    </a:cubicBezTo>
                    <a:cubicBezTo>
                      <a:pt x="769678" y="147638"/>
                      <a:pt x="782722" y="163449"/>
                      <a:pt x="791386" y="184785"/>
                    </a:cubicBezTo>
                    <a:cubicBezTo>
                      <a:pt x="800050" y="206121"/>
                      <a:pt x="804430" y="233839"/>
                      <a:pt x="804430" y="267748"/>
                    </a:cubicBezTo>
                    <a:lnTo>
                      <a:pt x="804430" y="634079"/>
                    </a:lnTo>
                    <a:lnTo>
                      <a:pt x="939438" y="634079"/>
                    </a:lnTo>
                    <a:lnTo>
                      <a:pt x="939438" y="258223"/>
                    </a:lnTo>
                    <a:cubicBezTo>
                      <a:pt x="939438" y="201359"/>
                      <a:pt x="931535" y="153448"/>
                      <a:pt x="915731" y="114776"/>
                    </a:cubicBezTo>
                    <a:cubicBezTo>
                      <a:pt x="899925" y="76009"/>
                      <a:pt x="876694" y="47149"/>
                      <a:pt x="845846" y="28194"/>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09" name="Google Shape;409;p28"/>
              <p:cNvSpPr/>
              <p:nvPr/>
            </p:nvSpPr>
            <p:spPr>
              <a:xfrm>
                <a:off x="7429131" y="505508"/>
                <a:ext cx="642191" cy="909446"/>
              </a:xfrm>
              <a:custGeom>
                <a:rect b="b" l="l" r="r" t="t"/>
                <a:pathLst>
                  <a:path extrusionOk="0" h="909446" w="642191">
                    <a:moveTo>
                      <a:pt x="509945" y="95822"/>
                    </a:moveTo>
                    <a:cubicBezTo>
                      <a:pt x="502042" y="86011"/>
                      <a:pt x="492902" y="76581"/>
                      <a:pt x="482239" y="67628"/>
                    </a:cubicBezTo>
                    <a:cubicBezTo>
                      <a:pt x="467957" y="54959"/>
                      <a:pt x="451391" y="43529"/>
                      <a:pt x="432444" y="33242"/>
                    </a:cubicBezTo>
                    <a:cubicBezTo>
                      <a:pt x="413497" y="22955"/>
                      <a:pt x="392932" y="15049"/>
                      <a:pt x="370843" y="9525"/>
                    </a:cubicBezTo>
                    <a:cubicBezTo>
                      <a:pt x="348755" y="3239"/>
                      <a:pt x="325809" y="0"/>
                      <a:pt x="302101" y="0"/>
                    </a:cubicBezTo>
                    <a:cubicBezTo>
                      <a:pt x="244499" y="0"/>
                      <a:pt x="192705" y="14192"/>
                      <a:pt x="146909" y="42672"/>
                    </a:cubicBezTo>
                    <a:cubicBezTo>
                      <a:pt x="101113" y="70294"/>
                      <a:pt x="65219" y="108680"/>
                      <a:pt x="39131" y="157639"/>
                    </a:cubicBezTo>
                    <a:cubicBezTo>
                      <a:pt x="13044" y="205835"/>
                      <a:pt x="0" y="261175"/>
                      <a:pt x="0" y="323660"/>
                    </a:cubicBezTo>
                    <a:cubicBezTo>
                      <a:pt x="0" y="386143"/>
                      <a:pt x="13044" y="441484"/>
                      <a:pt x="39131" y="489680"/>
                    </a:cubicBezTo>
                    <a:cubicBezTo>
                      <a:pt x="65981" y="537877"/>
                      <a:pt x="102351" y="575882"/>
                      <a:pt x="148147" y="603504"/>
                    </a:cubicBezTo>
                    <a:cubicBezTo>
                      <a:pt x="194704" y="631127"/>
                      <a:pt x="247260" y="645033"/>
                      <a:pt x="305719" y="645033"/>
                    </a:cubicBezTo>
                    <a:cubicBezTo>
                      <a:pt x="339614" y="645033"/>
                      <a:pt x="372842" y="638270"/>
                      <a:pt x="405214" y="624840"/>
                    </a:cubicBezTo>
                    <a:cubicBezTo>
                      <a:pt x="437585" y="610648"/>
                      <a:pt x="464434" y="592455"/>
                      <a:pt x="485761" y="570262"/>
                    </a:cubicBezTo>
                    <a:cubicBezTo>
                      <a:pt x="494806" y="561213"/>
                      <a:pt x="502233" y="551879"/>
                      <a:pt x="508231" y="542354"/>
                    </a:cubicBezTo>
                    <a:lnTo>
                      <a:pt x="508231" y="608267"/>
                    </a:lnTo>
                    <a:cubicBezTo>
                      <a:pt x="508231" y="648557"/>
                      <a:pt x="500805" y="682181"/>
                      <a:pt x="485761" y="709041"/>
                    </a:cubicBezTo>
                    <a:cubicBezTo>
                      <a:pt x="471575" y="736759"/>
                      <a:pt x="450248" y="757237"/>
                      <a:pt x="421780" y="770668"/>
                    </a:cubicBezTo>
                    <a:cubicBezTo>
                      <a:pt x="393408" y="784860"/>
                      <a:pt x="357799" y="792004"/>
                      <a:pt x="315145" y="792004"/>
                    </a:cubicBezTo>
                    <a:cubicBezTo>
                      <a:pt x="291438" y="792004"/>
                      <a:pt x="267826" y="789242"/>
                      <a:pt x="244118" y="783717"/>
                    </a:cubicBezTo>
                    <a:cubicBezTo>
                      <a:pt x="221173" y="778955"/>
                      <a:pt x="199084" y="771906"/>
                      <a:pt x="177757" y="762381"/>
                    </a:cubicBezTo>
                    <a:cubicBezTo>
                      <a:pt x="157192" y="753713"/>
                      <a:pt x="139006" y="743426"/>
                      <a:pt x="123297" y="731520"/>
                    </a:cubicBezTo>
                    <a:lnTo>
                      <a:pt x="73502" y="833533"/>
                    </a:lnTo>
                    <a:cubicBezTo>
                      <a:pt x="101970" y="855631"/>
                      <a:pt x="138626" y="873824"/>
                      <a:pt x="183660" y="888111"/>
                    </a:cubicBezTo>
                    <a:cubicBezTo>
                      <a:pt x="228694" y="902303"/>
                      <a:pt x="273729" y="909447"/>
                      <a:pt x="318763" y="909447"/>
                    </a:cubicBezTo>
                    <a:lnTo>
                      <a:pt x="318668" y="909447"/>
                    </a:lnTo>
                    <a:cubicBezTo>
                      <a:pt x="369224" y="909447"/>
                      <a:pt x="414259" y="902399"/>
                      <a:pt x="453771" y="888111"/>
                    </a:cubicBezTo>
                    <a:cubicBezTo>
                      <a:pt x="494045" y="874681"/>
                      <a:pt x="528035" y="854488"/>
                      <a:pt x="555646" y="827627"/>
                    </a:cubicBezTo>
                    <a:cubicBezTo>
                      <a:pt x="584114" y="800767"/>
                      <a:pt x="605440" y="767906"/>
                      <a:pt x="619627" y="729234"/>
                    </a:cubicBezTo>
                    <a:cubicBezTo>
                      <a:pt x="634670" y="690467"/>
                      <a:pt x="642191" y="646271"/>
                      <a:pt x="642191" y="596456"/>
                    </a:cubicBezTo>
                    <a:lnTo>
                      <a:pt x="642191" y="13049"/>
                    </a:lnTo>
                    <a:lnTo>
                      <a:pt x="510612" y="13049"/>
                    </a:lnTo>
                    <a:lnTo>
                      <a:pt x="509945" y="95822"/>
                    </a:lnTo>
                    <a:close/>
                    <a:moveTo>
                      <a:pt x="421780" y="500348"/>
                    </a:moveTo>
                    <a:cubicBezTo>
                      <a:pt x="393408" y="517779"/>
                      <a:pt x="360560" y="526447"/>
                      <a:pt x="323524" y="526447"/>
                    </a:cubicBezTo>
                    <a:cubicBezTo>
                      <a:pt x="286487" y="526447"/>
                      <a:pt x="254782" y="517779"/>
                      <a:pt x="226314" y="500348"/>
                    </a:cubicBezTo>
                    <a:cubicBezTo>
                      <a:pt x="197942" y="482918"/>
                      <a:pt x="175757" y="459200"/>
                      <a:pt x="159953" y="429197"/>
                    </a:cubicBezTo>
                    <a:cubicBezTo>
                      <a:pt x="144148" y="398335"/>
                      <a:pt x="136341" y="363188"/>
                      <a:pt x="136341" y="323660"/>
                    </a:cubicBezTo>
                    <a:cubicBezTo>
                      <a:pt x="136341" y="284131"/>
                      <a:pt x="144148" y="250126"/>
                      <a:pt x="159953" y="219361"/>
                    </a:cubicBezTo>
                    <a:cubicBezTo>
                      <a:pt x="175757" y="188500"/>
                      <a:pt x="197942" y="164401"/>
                      <a:pt x="226314" y="147066"/>
                    </a:cubicBezTo>
                    <a:cubicBezTo>
                      <a:pt x="254782" y="128873"/>
                      <a:pt x="287153" y="119824"/>
                      <a:pt x="323428" y="119824"/>
                    </a:cubicBezTo>
                    <a:cubicBezTo>
                      <a:pt x="359703" y="119824"/>
                      <a:pt x="393408" y="128492"/>
                      <a:pt x="421780" y="145923"/>
                    </a:cubicBezTo>
                    <a:cubicBezTo>
                      <a:pt x="450248" y="163354"/>
                      <a:pt x="472337" y="187452"/>
                      <a:pt x="488142" y="218218"/>
                    </a:cubicBezTo>
                    <a:cubicBezTo>
                      <a:pt x="504709" y="249079"/>
                      <a:pt x="512992" y="284226"/>
                      <a:pt x="512992" y="323755"/>
                    </a:cubicBezTo>
                    <a:cubicBezTo>
                      <a:pt x="512992" y="363284"/>
                      <a:pt x="505089" y="399288"/>
                      <a:pt x="489379" y="429292"/>
                    </a:cubicBezTo>
                    <a:cubicBezTo>
                      <a:pt x="473575" y="459295"/>
                      <a:pt x="451010" y="483013"/>
                      <a:pt x="421780" y="500443"/>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10" name="Google Shape;410;p28"/>
              <p:cNvSpPr/>
              <p:nvPr/>
            </p:nvSpPr>
            <p:spPr>
              <a:xfrm>
                <a:off x="8195381" y="505508"/>
                <a:ext cx="391027" cy="636746"/>
              </a:xfrm>
              <a:custGeom>
                <a:rect b="b" l="l" r="r" t="t"/>
                <a:pathLst>
                  <a:path extrusionOk="0" h="636746" w="391027">
                    <a:moveTo>
                      <a:pt x="361418" y="3524"/>
                    </a:moveTo>
                    <a:cubicBezTo>
                      <a:pt x="348755" y="1143"/>
                      <a:pt x="335711" y="0"/>
                      <a:pt x="322286" y="0"/>
                    </a:cubicBezTo>
                    <a:cubicBezTo>
                      <a:pt x="293057" y="0"/>
                      <a:pt x="264589" y="7525"/>
                      <a:pt x="236978" y="22574"/>
                    </a:cubicBezTo>
                    <a:cubicBezTo>
                      <a:pt x="209367" y="36766"/>
                      <a:pt x="184898" y="56578"/>
                      <a:pt x="163571" y="81820"/>
                    </a:cubicBezTo>
                    <a:cubicBezTo>
                      <a:pt x="151765" y="95345"/>
                      <a:pt x="142053" y="109919"/>
                      <a:pt x="134056" y="125349"/>
                    </a:cubicBezTo>
                    <a:lnTo>
                      <a:pt x="132723" y="13049"/>
                    </a:lnTo>
                    <a:lnTo>
                      <a:pt x="0" y="13049"/>
                    </a:lnTo>
                    <a:lnTo>
                      <a:pt x="0" y="636746"/>
                    </a:lnTo>
                    <a:lnTo>
                      <a:pt x="135103" y="636746"/>
                    </a:lnTo>
                    <a:lnTo>
                      <a:pt x="135103" y="297656"/>
                    </a:lnTo>
                    <a:cubicBezTo>
                      <a:pt x="135103" y="275558"/>
                      <a:pt x="139006" y="255365"/>
                      <a:pt x="146909" y="237172"/>
                    </a:cubicBezTo>
                    <a:cubicBezTo>
                      <a:pt x="155668" y="218218"/>
                      <a:pt x="166713" y="202025"/>
                      <a:pt x="180137" y="188595"/>
                    </a:cubicBezTo>
                    <a:cubicBezTo>
                      <a:pt x="194323" y="174403"/>
                      <a:pt x="210509" y="163259"/>
                      <a:pt x="228695" y="155353"/>
                    </a:cubicBezTo>
                    <a:cubicBezTo>
                      <a:pt x="247641" y="147447"/>
                      <a:pt x="267350" y="143542"/>
                      <a:pt x="287915" y="143542"/>
                    </a:cubicBezTo>
                    <a:cubicBezTo>
                      <a:pt x="299721" y="143542"/>
                      <a:pt x="311622" y="145161"/>
                      <a:pt x="323428" y="148304"/>
                    </a:cubicBezTo>
                    <a:cubicBezTo>
                      <a:pt x="335330" y="150686"/>
                      <a:pt x="345994" y="153829"/>
                      <a:pt x="355419" y="157829"/>
                    </a:cubicBezTo>
                    <a:lnTo>
                      <a:pt x="391028" y="12002"/>
                    </a:lnTo>
                    <a:cubicBezTo>
                      <a:pt x="383887" y="8858"/>
                      <a:pt x="373985" y="6096"/>
                      <a:pt x="361418" y="3715"/>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11" name="Google Shape;411;p28"/>
              <p:cNvSpPr/>
              <p:nvPr/>
            </p:nvSpPr>
            <p:spPr>
              <a:xfrm>
                <a:off x="8573937" y="504269"/>
                <a:ext cx="603037" cy="649700"/>
              </a:xfrm>
              <a:custGeom>
                <a:rect b="b" l="l" r="r" t="t"/>
                <a:pathLst>
                  <a:path extrusionOk="0" h="649700" w="603037">
                    <a:moveTo>
                      <a:pt x="523655" y="87725"/>
                    </a:moveTo>
                    <a:cubicBezTo>
                      <a:pt x="497568" y="60103"/>
                      <a:pt x="466720" y="38672"/>
                      <a:pt x="431206" y="23717"/>
                    </a:cubicBezTo>
                    <a:cubicBezTo>
                      <a:pt x="396455" y="7906"/>
                      <a:pt x="358561" y="0"/>
                      <a:pt x="317430" y="0"/>
                    </a:cubicBezTo>
                    <a:cubicBezTo>
                      <a:pt x="271634" y="0"/>
                      <a:pt x="228980" y="8287"/>
                      <a:pt x="189563" y="24860"/>
                    </a:cubicBezTo>
                    <a:cubicBezTo>
                      <a:pt x="150812" y="40672"/>
                      <a:pt x="117299" y="63627"/>
                      <a:pt x="88831" y="93631"/>
                    </a:cubicBezTo>
                    <a:cubicBezTo>
                      <a:pt x="61220" y="122873"/>
                      <a:pt x="39512" y="157639"/>
                      <a:pt x="23707" y="197929"/>
                    </a:cubicBezTo>
                    <a:cubicBezTo>
                      <a:pt x="7903" y="238220"/>
                      <a:pt x="0" y="282893"/>
                      <a:pt x="0" y="331946"/>
                    </a:cubicBezTo>
                    <a:cubicBezTo>
                      <a:pt x="0" y="393573"/>
                      <a:pt x="13806" y="448532"/>
                      <a:pt x="41416" y="496729"/>
                    </a:cubicBezTo>
                    <a:cubicBezTo>
                      <a:pt x="69884" y="544163"/>
                      <a:pt x="109016" y="581692"/>
                      <a:pt x="158715" y="609410"/>
                    </a:cubicBezTo>
                    <a:cubicBezTo>
                      <a:pt x="208510" y="636270"/>
                      <a:pt x="265731" y="649700"/>
                      <a:pt x="330474" y="649700"/>
                    </a:cubicBezTo>
                    <a:lnTo>
                      <a:pt x="330569" y="649700"/>
                    </a:lnTo>
                    <a:cubicBezTo>
                      <a:pt x="359799" y="649700"/>
                      <a:pt x="389409" y="645700"/>
                      <a:pt x="419400" y="637794"/>
                    </a:cubicBezTo>
                    <a:cubicBezTo>
                      <a:pt x="449392" y="629888"/>
                      <a:pt x="478240" y="618839"/>
                      <a:pt x="505851" y="604552"/>
                    </a:cubicBezTo>
                    <a:cubicBezTo>
                      <a:pt x="533557" y="590360"/>
                      <a:pt x="557170" y="573691"/>
                      <a:pt x="576973" y="554736"/>
                    </a:cubicBezTo>
                    <a:lnTo>
                      <a:pt x="510612" y="461105"/>
                    </a:lnTo>
                    <a:cubicBezTo>
                      <a:pt x="480620" y="486442"/>
                      <a:pt x="452914" y="504158"/>
                      <a:pt x="427683" y="514445"/>
                    </a:cubicBezTo>
                    <a:cubicBezTo>
                      <a:pt x="402453" y="523970"/>
                      <a:pt x="374747" y="528638"/>
                      <a:pt x="344755" y="528638"/>
                    </a:cubicBezTo>
                    <a:cubicBezTo>
                      <a:pt x="302101" y="528638"/>
                      <a:pt x="264589" y="520351"/>
                      <a:pt x="232217" y="503777"/>
                    </a:cubicBezTo>
                    <a:cubicBezTo>
                      <a:pt x="199846" y="486346"/>
                      <a:pt x="174520" y="462248"/>
                      <a:pt x="156430" y="431483"/>
                    </a:cubicBezTo>
                    <a:cubicBezTo>
                      <a:pt x="143958" y="409480"/>
                      <a:pt x="136055" y="384524"/>
                      <a:pt x="132532" y="356807"/>
                    </a:cubicBezTo>
                    <a:lnTo>
                      <a:pt x="601822" y="356807"/>
                    </a:lnTo>
                    <a:lnTo>
                      <a:pt x="602966" y="304610"/>
                    </a:lnTo>
                    <a:cubicBezTo>
                      <a:pt x="603822" y="261176"/>
                      <a:pt x="597062" y="220790"/>
                      <a:pt x="582876" y="183642"/>
                    </a:cubicBezTo>
                    <a:cubicBezTo>
                      <a:pt x="569451" y="146495"/>
                      <a:pt x="549648" y="114491"/>
                      <a:pt x="523655" y="87630"/>
                    </a:cubicBezTo>
                    <a:close/>
                    <a:moveTo>
                      <a:pt x="215650" y="144685"/>
                    </a:moveTo>
                    <a:cubicBezTo>
                      <a:pt x="243262" y="128873"/>
                      <a:pt x="277632" y="120968"/>
                      <a:pt x="318668" y="120968"/>
                    </a:cubicBezTo>
                    <a:cubicBezTo>
                      <a:pt x="344755" y="120968"/>
                      <a:pt x="368463" y="126873"/>
                      <a:pt x="389790" y="138779"/>
                    </a:cubicBezTo>
                    <a:cubicBezTo>
                      <a:pt x="411879" y="149828"/>
                      <a:pt x="430064" y="165259"/>
                      <a:pt x="444250" y="184976"/>
                    </a:cubicBezTo>
                    <a:cubicBezTo>
                      <a:pt x="458531" y="203930"/>
                      <a:pt x="466815" y="226124"/>
                      <a:pt x="469195" y="251365"/>
                    </a:cubicBezTo>
                    <a:lnTo>
                      <a:pt x="469195" y="258509"/>
                    </a:lnTo>
                    <a:lnTo>
                      <a:pt x="136531" y="258509"/>
                    </a:lnTo>
                    <a:cubicBezTo>
                      <a:pt x="140054" y="241649"/>
                      <a:pt x="145100" y="226219"/>
                      <a:pt x="151670" y="212217"/>
                    </a:cubicBezTo>
                    <a:cubicBezTo>
                      <a:pt x="166618" y="182213"/>
                      <a:pt x="187945" y="159639"/>
                      <a:pt x="215650" y="144590"/>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12" name="Google Shape;412;p28"/>
              <p:cNvSpPr/>
              <p:nvPr/>
            </p:nvSpPr>
            <p:spPr>
              <a:xfrm>
                <a:off x="9260972" y="507889"/>
                <a:ext cx="621912" cy="895159"/>
              </a:xfrm>
              <a:custGeom>
                <a:rect b="b" l="l" r="r" t="t"/>
                <a:pathLst>
                  <a:path extrusionOk="0" h="895159" w="621912">
                    <a:moveTo>
                      <a:pt x="584019" y="155353"/>
                    </a:moveTo>
                    <a:cubicBezTo>
                      <a:pt x="558788" y="107156"/>
                      <a:pt x="524417" y="69151"/>
                      <a:pt x="481001" y="41529"/>
                    </a:cubicBezTo>
                    <a:cubicBezTo>
                      <a:pt x="438348" y="13906"/>
                      <a:pt x="389314" y="0"/>
                      <a:pt x="334092" y="0"/>
                    </a:cubicBezTo>
                    <a:cubicBezTo>
                      <a:pt x="299340" y="0"/>
                      <a:pt x="265732" y="6763"/>
                      <a:pt x="233360" y="20193"/>
                    </a:cubicBezTo>
                    <a:cubicBezTo>
                      <a:pt x="201750" y="33623"/>
                      <a:pt x="174901" y="51435"/>
                      <a:pt x="152812" y="73533"/>
                    </a:cubicBezTo>
                    <a:cubicBezTo>
                      <a:pt x="145291" y="80772"/>
                      <a:pt x="138912" y="88201"/>
                      <a:pt x="133389" y="95822"/>
                    </a:cubicBezTo>
                    <a:lnTo>
                      <a:pt x="132628" y="10668"/>
                    </a:lnTo>
                    <a:lnTo>
                      <a:pt x="0" y="10668"/>
                    </a:lnTo>
                    <a:lnTo>
                      <a:pt x="0" y="895160"/>
                    </a:lnTo>
                    <a:lnTo>
                      <a:pt x="135008" y="895160"/>
                    </a:lnTo>
                    <a:lnTo>
                      <a:pt x="135008" y="556736"/>
                    </a:lnTo>
                    <a:cubicBezTo>
                      <a:pt x="138341" y="560451"/>
                      <a:pt x="141863" y="564261"/>
                      <a:pt x="145671" y="567881"/>
                    </a:cubicBezTo>
                    <a:cubicBezTo>
                      <a:pt x="169379" y="590836"/>
                      <a:pt x="197847" y="609410"/>
                      <a:pt x="230980" y="623602"/>
                    </a:cubicBezTo>
                    <a:cubicBezTo>
                      <a:pt x="264970" y="637794"/>
                      <a:pt x="300102" y="644938"/>
                      <a:pt x="336473" y="644938"/>
                    </a:cubicBezTo>
                    <a:cubicBezTo>
                      <a:pt x="390933" y="644938"/>
                      <a:pt x="439490" y="631127"/>
                      <a:pt x="482144" y="603409"/>
                    </a:cubicBezTo>
                    <a:cubicBezTo>
                      <a:pt x="525560" y="574929"/>
                      <a:pt x="559550" y="536639"/>
                      <a:pt x="584019" y="488347"/>
                    </a:cubicBezTo>
                    <a:cubicBezTo>
                      <a:pt x="609344" y="439293"/>
                      <a:pt x="621912" y="383667"/>
                      <a:pt x="621912" y="321183"/>
                    </a:cubicBezTo>
                    <a:cubicBezTo>
                      <a:pt x="621912" y="258699"/>
                      <a:pt x="609344" y="203359"/>
                      <a:pt x="584019" y="155162"/>
                    </a:cubicBezTo>
                    <a:close/>
                    <a:moveTo>
                      <a:pt x="469100" y="426815"/>
                    </a:moveTo>
                    <a:cubicBezTo>
                      <a:pt x="453296" y="456819"/>
                      <a:pt x="431587" y="480536"/>
                      <a:pt x="403976" y="497967"/>
                    </a:cubicBezTo>
                    <a:cubicBezTo>
                      <a:pt x="377128" y="515398"/>
                      <a:pt x="346279" y="524066"/>
                      <a:pt x="311528" y="524066"/>
                    </a:cubicBezTo>
                    <a:cubicBezTo>
                      <a:pt x="276776" y="524066"/>
                      <a:pt x="244405" y="515398"/>
                      <a:pt x="216794" y="497967"/>
                    </a:cubicBezTo>
                    <a:cubicBezTo>
                      <a:pt x="189944" y="480536"/>
                      <a:pt x="168617" y="456819"/>
                      <a:pt x="152812" y="426815"/>
                    </a:cubicBezTo>
                    <a:cubicBezTo>
                      <a:pt x="137007" y="395954"/>
                      <a:pt x="129105" y="360807"/>
                      <a:pt x="129105" y="321278"/>
                    </a:cubicBezTo>
                    <a:cubicBezTo>
                      <a:pt x="129105" y="281749"/>
                      <a:pt x="137007" y="248126"/>
                      <a:pt x="152812" y="218122"/>
                    </a:cubicBezTo>
                    <a:cubicBezTo>
                      <a:pt x="168617" y="187262"/>
                      <a:pt x="189944" y="163544"/>
                      <a:pt x="216794" y="146971"/>
                    </a:cubicBezTo>
                    <a:cubicBezTo>
                      <a:pt x="244405" y="129540"/>
                      <a:pt x="276014" y="120872"/>
                      <a:pt x="311528" y="120872"/>
                    </a:cubicBezTo>
                    <a:cubicBezTo>
                      <a:pt x="347041" y="120872"/>
                      <a:pt x="378270" y="129540"/>
                      <a:pt x="405119" y="146971"/>
                    </a:cubicBezTo>
                    <a:cubicBezTo>
                      <a:pt x="432825" y="164401"/>
                      <a:pt x="454152" y="188119"/>
                      <a:pt x="469100" y="218122"/>
                    </a:cubicBezTo>
                    <a:cubicBezTo>
                      <a:pt x="484905" y="248126"/>
                      <a:pt x="492807" y="282512"/>
                      <a:pt x="492807" y="321278"/>
                    </a:cubicBezTo>
                    <a:cubicBezTo>
                      <a:pt x="492807" y="360045"/>
                      <a:pt x="484905" y="395954"/>
                      <a:pt x="469100" y="426815"/>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chemeClr val="lt1"/>
        </a:solidFill>
      </p:bgPr>
    </p:bg>
    <p:spTree>
      <p:nvGrpSpPr>
        <p:cNvPr id="413" name="Shape 413"/>
        <p:cNvGrpSpPr/>
        <p:nvPr/>
      </p:nvGrpSpPr>
      <p:grpSpPr>
        <a:xfrm>
          <a:off x="0" y="0"/>
          <a:ext cx="0" cy="0"/>
          <a:chOff x="0" y="0"/>
          <a:chExt cx="0" cy="0"/>
        </a:xfrm>
      </p:grpSpPr>
      <p:sp>
        <p:nvSpPr>
          <p:cNvPr id="414" name="Google Shape;414;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p:txBody>
      </p:sp>
      <p:sp>
        <p:nvSpPr>
          <p:cNvPr id="415" name="Google Shape;415;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sz="1400"/>
            </a:lvl1pPr>
            <a:lvl2pPr lvl="1" algn="l">
              <a:spcBef>
                <a:spcPts val="0"/>
              </a:spcBef>
              <a:spcAft>
                <a:spcPts val="0"/>
              </a:spcAft>
              <a:buSzPts val="1400"/>
              <a:buNone/>
              <a:defRPr sz="1400"/>
            </a:lvl2pPr>
            <a:lvl3pPr lvl="2" algn="l">
              <a:spcBef>
                <a:spcPts val="0"/>
              </a:spcBef>
              <a:spcAft>
                <a:spcPts val="0"/>
              </a:spcAft>
              <a:buSzPts val="1400"/>
              <a:buNone/>
              <a:defRPr sz="1400"/>
            </a:lvl3pPr>
            <a:lvl4pPr lvl="3" algn="l">
              <a:spcBef>
                <a:spcPts val="0"/>
              </a:spcBef>
              <a:spcAft>
                <a:spcPts val="0"/>
              </a:spcAft>
              <a:buSzPts val="1400"/>
              <a:buNone/>
              <a:defRPr sz="1400"/>
            </a:lvl4pPr>
            <a:lvl5pPr lvl="4" algn="l">
              <a:spcBef>
                <a:spcPts val="0"/>
              </a:spcBef>
              <a:spcAft>
                <a:spcPts val="0"/>
              </a:spcAft>
              <a:buSzPts val="1400"/>
              <a:buNone/>
              <a:defRPr sz="1400"/>
            </a:lvl5pPr>
            <a:lvl6pPr lvl="5" algn="l">
              <a:spcBef>
                <a:spcPts val="0"/>
              </a:spcBef>
              <a:spcAft>
                <a:spcPts val="0"/>
              </a:spcAft>
              <a:buSzPts val="1400"/>
              <a:buNone/>
              <a:defRPr sz="1400"/>
            </a:lvl6pPr>
            <a:lvl7pPr lvl="6" algn="l">
              <a:spcBef>
                <a:spcPts val="0"/>
              </a:spcBef>
              <a:spcAft>
                <a:spcPts val="0"/>
              </a:spcAft>
              <a:buSzPts val="1400"/>
              <a:buNone/>
              <a:defRPr sz="1400"/>
            </a:lvl7pPr>
            <a:lvl8pPr lvl="7" algn="l">
              <a:spcBef>
                <a:spcPts val="0"/>
              </a:spcBef>
              <a:spcAft>
                <a:spcPts val="0"/>
              </a:spcAft>
              <a:buSzPts val="1400"/>
              <a:buNone/>
              <a:defRPr sz="1400"/>
            </a:lvl8pPr>
            <a:lvl9pPr lvl="8" algn="l">
              <a:spcBef>
                <a:spcPts val="0"/>
              </a:spcBef>
              <a:spcAft>
                <a:spcPts val="0"/>
              </a:spcAft>
              <a:buSzPts val="1400"/>
              <a:buNone/>
              <a:defRPr sz="1400"/>
            </a:lvl9pPr>
          </a:lstStyle>
          <a:p/>
        </p:txBody>
      </p:sp>
      <p:sp>
        <p:nvSpPr>
          <p:cNvPr id="416" name="Google Shape;416;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p:cSld name="TITLE_1_4_1_1_1_5">
    <p:bg>
      <p:bgPr>
        <a:solidFill>
          <a:schemeClr val="lt1"/>
        </a:solidFill>
      </p:bgPr>
    </p:bg>
    <p:spTree>
      <p:nvGrpSpPr>
        <p:cNvPr id="417" name="Shape 417"/>
        <p:cNvGrpSpPr/>
        <p:nvPr/>
      </p:nvGrpSpPr>
      <p:grpSpPr>
        <a:xfrm>
          <a:off x="0" y="0"/>
          <a:ext cx="0" cy="0"/>
          <a:chOff x="0" y="0"/>
          <a:chExt cx="0" cy="0"/>
        </a:xfrm>
      </p:grpSpPr>
      <p:sp>
        <p:nvSpPr>
          <p:cNvPr id="418" name="Google Shape;418;p30"/>
          <p:cNvSpPr txBox="1"/>
          <p:nvPr>
            <p:ph idx="12" type="sldNum"/>
          </p:nvPr>
        </p:nvSpPr>
        <p:spPr>
          <a:xfrm>
            <a:off x="8166325" y="303197"/>
            <a:ext cx="548700" cy="268800"/>
          </a:xfrm>
          <a:prstGeom prst="rect">
            <a:avLst/>
          </a:prstGeom>
        </p:spPr>
        <p:txBody>
          <a:bodyPr anchorCtr="0" anchor="t" bIns="0" lIns="0" spcFirstLastPara="1" rIns="0" wrap="square" tIns="0">
            <a:noAutofit/>
          </a:bodyPr>
          <a:lstStyle>
            <a:lvl1pPr lvl="0" algn="r">
              <a:buNone/>
              <a:defRPr sz="900">
                <a:solidFill>
                  <a:srgbClr val="B7B7B7"/>
                </a:solidFill>
                <a:latin typeface="Inter SemiBold"/>
                <a:ea typeface="Inter SemiBold"/>
                <a:cs typeface="Inter SemiBold"/>
                <a:sym typeface="Inter SemiBold"/>
              </a:defRPr>
            </a:lvl1pPr>
            <a:lvl2pPr lvl="1" algn="r">
              <a:buNone/>
              <a:defRPr sz="900">
                <a:solidFill>
                  <a:srgbClr val="B7B7B7"/>
                </a:solidFill>
                <a:latin typeface="Inter SemiBold"/>
                <a:ea typeface="Inter SemiBold"/>
                <a:cs typeface="Inter SemiBold"/>
                <a:sym typeface="Inter SemiBold"/>
              </a:defRPr>
            </a:lvl2pPr>
            <a:lvl3pPr lvl="2" algn="r">
              <a:buNone/>
              <a:defRPr sz="900">
                <a:solidFill>
                  <a:srgbClr val="B7B7B7"/>
                </a:solidFill>
                <a:latin typeface="Inter SemiBold"/>
                <a:ea typeface="Inter SemiBold"/>
                <a:cs typeface="Inter SemiBold"/>
                <a:sym typeface="Inter SemiBold"/>
              </a:defRPr>
            </a:lvl3pPr>
            <a:lvl4pPr lvl="3" algn="r">
              <a:buNone/>
              <a:defRPr sz="900">
                <a:solidFill>
                  <a:srgbClr val="B7B7B7"/>
                </a:solidFill>
                <a:latin typeface="Inter SemiBold"/>
                <a:ea typeface="Inter SemiBold"/>
                <a:cs typeface="Inter SemiBold"/>
                <a:sym typeface="Inter SemiBold"/>
              </a:defRPr>
            </a:lvl4pPr>
            <a:lvl5pPr lvl="4" algn="r">
              <a:buNone/>
              <a:defRPr sz="900">
                <a:solidFill>
                  <a:srgbClr val="B7B7B7"/>
                </a:solidFill>
                <a:latin typeface="Inter SemiBold"/>
                <a:ea typeface="Inter SemiBold"/>
                <a:cs typeface="Inter SemiBold"/>
                <a:sym typeface="Inter SemiBold"/>
              </a:defRPr>
            </a:lvl5pPr>
            <a:lvl6pPr lvl="5" algn="r">
              <a:buNone/>
              <a:defRPr sz="900">
                <a:solidFill>
                  <a:srgbClr val="B7B7B7"/>
                </a:solidFill>
                <a:latin typeface="Inter SemiBold"/>
                <a:ea typeface="Inter SemiBold"/>
                <a:cs typeface="Inter SemiBold"/>
                <a:sym typeface="Inter SemiBold"/>
              </a:defRPr>
            </a:lvl6pPr>
            <a:lvl7pPr lvl="6" algn="r">
              <a:buNone/>
              <a:defRPr sz="900">
                <a:solidFill>
                  <a:srgbClr val="B7B7B7"/>
                </a:solidFill>
                <a:latin typeface="Inter SemiBold"/>
                <a:ea typeface="Inter SemiBold"/>
                <a:cs typeface="Inter SemiBold"/>
                <a:sym typeface="Inter SemiBold"/>
              </a:defRPr>
            </a:lvl7pPr>
            <a:lvl8pPr lvl="7" algn="r">
              <a:buNone/>
              <a:defRPr sz="900">
                <a:solidFill>
                  <a:srgbClr val="B7B7B7"/>
                </a:solidFill>
                <a:latin typeface="Inter SemiBold"/>
                <a:ea typeface="Inter SemiBold"/>
                <a:cs typeface="Inter SemiBold"/>
                <a:sym typeface="Inter SemiBold"/>
              </a:defRPr>
            </a:lvl8pPr>
            <a:lvl9pPr lvl="8" algn="r">
              <a:buNone/>
              <a:defRPr sz="900">
                <a:solidFill>
                  <a:srgbClr val="B7B7B7"/>
                </a:solidFill>
                <a:latin typeface="Inter SemiBold"/>
                <a:ea typeface="Inter SemiBold"/>
                <a:cs typeface="Inter SemiBold"/>
                <a:sym typeface="Inter SemiBold"/>
              </a:defRPr>
            </a:lvl9pPr>
          </a:lstStyle>
          <a:p>
            <a:pPr indent="0" lvl="0" marL="0" rtl="0" algn="r">
              <a:spcBef>
                <a:spcPts val="0"/>
              </a:spcBef>
              <a:spcAft>
                <a:spcPts val="0"/>
              </a:spcAft>
              <a:buNone/>
            </a:pPr>
            <a:fld id="{00000000-1234-1234-1234-123412341234}" type="slidenum">
              <a:rPr lang="en"/>
              <a:t>‹#›</a:t>
            </a:fld>
            <a:endParaRPr/>
          </a:p>
        </p:txBody>
      </p:sp>
      <p:pic>
        <p:nvPicPr>
          <p:cNvPr id="419" name="Google Shape;419;p30"/>
          <p:cNvPicPr preferRelativeResize="0"/>
          <p:nvPr/>
        </p:nvPicPr>
        <p:blipFill>
          <a:blip r:embed="rId2">
            <a:alphaModFix/>
          </a:blip>
          <a:stretch>
            <a:fillRect/>
          </a:stretch>
        </p:blipFill>
        <p:spPr>
          <a:xfrm>
            <a:off x="333817" y="303197"/>
            <a:ext cx="384100" cy="151600"/>
          </a:xfrm>
          <a:prstGeom prst="rect">
            <a:avLst/>
          </a:prstGeom>
          <a:noFill/>
          <a:ln>
            <a:noFill/>
          </a:ln>
        </p:spPr>
      </p:pic>
      <p:sp>
        <p:nvSpPr>
          <p:cNvPr id="420" name="Google Shape;420;p30"/>
          <p:cNvSpPr txBox="1"/>
          <p:nvPr>
            <p:ph type="ctrTitle"/>
          </p:nvPr>
        </p:nvSpPr>
        <p:spPr>
          <a:xfrm>
            <a:off x="717925" y="786660"/>
            <a:ext cx="5949600" cy="567300"/>
          </a:xfrm>
          <a:prstGeom prst="rect">
            <a:avLst/>
          </a:prstGeom>
        </p:spPr>
        <p:txBody>
          <a:bodyPr anchorCtr="0" anchor="t" bIns="0" lIns="0" spcFirstLastPara="1" rIns="0" wrap="square" tIns="0">
            <a:noAutofit/>
          </a:bodyPr>
          <a:lstStyle>
            <a:lvl1pPr lvl="0">
              <a:spcBef>
                <a:spcPts val="0"/>
              </a:spcBef>
              <a:spcAft>
                <a:spcPts val="0"/>
              </a:spcAft>
              <a:buSzPts val="2400"/>
              <a:buFont typeface="Inter Medium"/>
              <a:buNone/>
              <a:defRPr b="0">
                <a:latin typeface="Inter Medium"/>
                <a:ea typeface="Inter Medium"/>
                <a:cs typeface="Inter Medium"/>
                <a:sym typeface="Inter Medium"/>
              </a:defRPr>
            </a:lvl1pPr>
            <a:lvl2pPr lvl="1">
              <a:spcBef>
                <a:spcPts val="0"/>
              </a:spcBef>
              <a:spcAft>
                <a:spcPts val="0"/>
              </a:spcAft>
              <a:buSzPts val="5200"/>
              <a:buFont typeface="Inter Medium"/>
              <a:buNone/>
              <a:defRPr sz="5200">
                <a:latin typeface="Inter Medium"/>
                <a:ea typeface="Inter Medium"/>
                <a:cs typeface="Inter Medium"/>
                <a:sym typeface="Inter Medium"/>
              </a:defRPr>
            </a:lvl2pPr>
            <a:lvl3pPr lvl="2">
              <a:spcBef>
                <a:spcPts val="0"/>
              </a:spcBef>
              <a:spcAft>
                <a:spcPts val="0"/>
              </a:spcAft>
              <a:buSzPts val="5200"/>
              <a:buFont typeface="Inter Medium"/>
              <a:buNone/>
              <a:defRPr sz="5200">
                <a:latin typeface="Inter Medium"/>
                <a:ea typeface="Inter Medium"/>
                <a:cs typeface="Inter Medium"/>
                <a:sym typeface="Inter Medium"/>
              </a:defRPr>
            </a:lvl3pPr>
            <a:lvl4pPr lvl="3">
              <a:spcBef>
                <a:spcPts val="0"/>
              </a:spcBef>
              <a:spcAft>
                <a:spcPts val="0"/>
              </a:spcAft>
              <a:buSzPts val="5200"/>
              <a:buFont typeface="Inter Medium"/>
              <a:buNone/>
              <a:defRPr sz="5200">
                <a:latin typeface="Inter Medium"/>
                <a:ea typeface="Inter Medium"/>
                <a:cs typeface="Inter Medium"/>
                <a:sym typeface="Inter Medium"/>
              </a:defRPr>
            </a:lvl4pPr>
            <a:lvl5pPr lvl="4">
              <a:spcBef>
                <a:spcPts val="0"/>
              </a:spcBef>
              <a:spcAft>
                <a:spcPts val="0"/>
              </a:spcAft>
              <a:buSzPts val="5200"/>
              <a:buFont typeface="Inter Medium"/>
              <a:buNone/>
              <a:defRPr sz="5200">
                <a:latin typeface="Inter Medium"/>
                <a:ea typeface="Inter Medium"/>
                <a:cs typeface="Inter Medium"/>
                <a:sym typeface="Inter Medium"/>
              </a:defRPr>
            </a:lvl5pPr>
            <a:lvl6pPr lvl="5">
              <a:spcBef>
                <a:spcPts val="0"/>
              </a:spcBef>
              <a:spcAft>
                <a:spcPts val="0"/>
              </a:spcAft>
              <a:buSzPts val="5200"/>
              <a:buFont typeface="Inter Medium"/>
              <a:buNone/>
              <a:defRPr sz="5200">
                <a:latin typeface="Inter Medium"/>
                <a:ea typeface="Inter Medium"/>
                <a:cs typeface="Inter Medium"/>
                <a:sym typeface="Inter Medium"/>
              </a:defRPr>
            </a:lvl6pPr>
            <a:lvl7pPr lvl="6">
              <a:spcBef>
                <a:spcPts val="0"/>
              </a:spcBef>
              <a:spcAft>
                <a:spcPts val="0"/>
              </a:spcAft>
              <a:buSzPts val="5200"/>
              <a:buFont typeface="Inter Medium"/>
              <a:buNone/>
              <a:defRPr sz="5200">
                <a:latin typeface="Inter Medium"/>
                <a:ea typeface="Inter Medium"/>
                <a:cs typeface="Inter Medium"/>
                <a:sym typeface="Inter Medium"/>
              </a:defRPr>
            </a:lvl7pPr>
            <a:lvl8pPr lvl="7">
              <a:spcBef>
                <a:spcPts val="0"/>
              </a:spcBef>
              <a:spcAft>
                <a:spcPts val="0"/>
              </a:spcAft>
              <a:buSzPts val="5200"/>
              <a:buFont typeface="Inter Medium"/>
              <a:buNone/>
              <a:defRPr sz="5200">
                <a:latin typeface="Inter Medium"/>
                <a:ea typeface="Inter Medium"/>
                <a:cs typeface="Inter Medium"/>
                <a:sym typeface="Inter Medium"/>
              </a:defRPr>
            </a:lvl8pPr>
            <a:lvl9pPr lvl="8">
              <a:spcBef>
                <a:spcPts val="0"/>
              </a:spcBef>
              <a:spcAft>
                <a:spcPts val="0"/>
              </a:spcAft>
              <a:buSzPts val="5200"/>
              <a:buFont typeface="Inter Medium"/>
              <a:buNone/>
              <a:defRPr sz="5200">
                <a:latin typeface="Inter Medium"/>
                <a:ea typeface="Inter Medium"/>
                <a:cs typeface="Inter Medium"/>
                <a:sym typeface="Inter Medium"/>
              </a:defRPr>
            </a:lvl9pPr>
          </a:lstStyle>
          <a:p/>
        </p:txBody>
      </p:sp>
      <p:sp>
        <p:nvSpPr>
          <p:cNvPr id="421" name="Google Shape;421;p30"/>
          <p:cNvSpPr txBox="1"/>
          <p:nvPr>
            <p:ph idx="1" type="subTitle"/>
          </p:nvPr>
        </p:nvSpPr>
        <p:spPr>
          <a:xfrm>
            <a:off x="717925" y="1659725"/>
            <a:ext cx="7015800" cy="2536500"/>
          </a:xfrm>
          <a:prstGeom prst="rect">
            <a:avLst/>
          </a:prstGeom>
        </p:spPr>
        <p:txBody>
          <a:bodyPr anchorCtr="0" anchor="t" bIns="0" lIns="0" spcFirstLastPara="1" rIns="0" wrap="square" tIns="0">
            <a:noAutofit/>
          </a:bodyPr>
          <a:lstStyle>
            <a:lvl1pPr lvl="0" algn="l">
              <a:lnSpc>
                <a:spcPct val="100000"/>
              </a:lnSpc>
              <a:spcBef>
                <a:spcPts val="0"/>
              </a:spcBef>
              <a:spcAft>
                <a:spcPts val="0"/>
              </a:spcAft>
              <a:buClr>
                <a:schemeClr val="dk1"/>
              </a:buClr>
              <a:buSzPts val="1400"/>
              <a:buFont typeface="Inter"/>
              <a:buNone/>
              <a:defRPr sz="1400">
                <a:solidFill>
                  <a:schemeClr val="dk1"/>
                </a:solidFill>
                <a:latin typeface="Inter"/>
                <a:ea typeface="Inter"/>
                <a:cs typeface="Inter"/>
                <a:sym typeface="Inter"/>
              </a:defRPr>
            </a:lvl1pPr>
            <a:lvl2pPr lvl="1" algn="ctr">
              <a:lnSpc>
                <a:spcPct val="100000"/>
              </a:lnSpc>
              <a:spcBef>
                <a:spcPts val="500"/>
              </a:spcBef>
              <a:spcAft>
                <a:spcPts val="0"/>
              </a:spcAft>
              <a:buClr>
                <a:schemeClr val="dk1"/>
              </a:buClr>
              <a:buSzPts val="1200"/>
              <a:buNone/>
              <a:defRPr sz="1200">
                <a:solidFill>
                  <a:schemeClr val="dk1"/>
                </a:solidFill>
              </a:defRPr>
            </a:lvl2pPr>
            <a:lvl3pPr lvl="2" algn="ctr">
              <a:lnSpc>
                <a:spcPct val="100000"/>
              </a:lnSpc>
              <a:spcBef>
                <a:spcPts val="500"/>
              </a:spcBef>
              <a:spcAft>
                <a:spcPts val="0"/>
              </a:spcAft>
              <a:buClr>
                <a:schemeClr val="dk1"/>
              </a:buClr>
              <a:buSzPts val="1200"/>
              <a:buNone/>
              <a:defRPr sz="1200">
                <a:solidFill>
                  <a:schemeClr val="dk1"/>
                </a:solidFill>
              </a:defRPr>
            </a:lvl3pPr>
            <a:lvl4pPr lvl="3" algn="ctr">
              <a:lnSpc>
                <a:spcPct val="100000"/>
              </a:lnSpc>
              <a:spcBef>
                <a:spcPts val="500"/>
              </a:spcBef>
              <a:spcAft>
                <a:spcPts val="0"/>
              </a:spcAft>
              <a:buClr>
                <a:schemeClr val="dk1"/>
              </a:buClr>
              <a:buSzPts val="1200"/>
              <a:buNone/>
              <a:defRPr sz="1200">
                <a:solidFill>
                  <a:schemeClr val="dk1"/>
                </a:solidFill>
              </a:defRPr>
            </a:lvl4pPr>
            <a:lvl5pPr lvl="4" algn="ctr">
              <a:lnSpc>
                <a:spcPct val="100000"/>
              </a:lnSpc>
              <a:spcBef>
                <a:spcPts val="500"/>
              </a:spcBef>
              <a:spcAft>
                <a:spcPts val="0"/>
              </a:spcAft>
              <a:buClr>
                <a:schemeClr val="dk1"/>
              </a:buClr>
              <a:buSzPts val="1200"/>
              <a:buNone/>
              <a:defRPr sz="1200">
                <a:solidFill>
                  <a:schemeClr val="dk1"/>
                </a:solidFill>
              </a:defRPr>
            </a:lvl5pPr>
            <a:lvl6pPr lvl="5" algn="ctr">
              <a:lnSpc>
                <a:spcPct val="100000"/>
              </a:lnSpc>
              <a:spcBef>
                <a:spcPts val="800"/>
              </a:spcBef>
              <a:spcAft>
                <a:spcPts val="0"/>
              </a:spcAft>
              <a:buClr>
                <a:schemeClr val="dk1"/>
              </a:buClr>
              <a:buSzPts val="1200"/>
              <a:buNone/>
              <a:defRPr sz="1200">
                <a:solidFill>
                  <a:schemeClr val="dk1"/>
                </a:solidFill>
              </a:defRPr>
            </a:lvl6pPr>
            <a:lvl7pPr lvl="6" algn="ctr">
              <a:lnSpc>
                <a:spcPct val="100000"/>
              </a:lnSpc>
              <a:spcBef>
                <a:spcPts val="400"/>
              </a:spcBef>
              <a:spcAft>
                <a:spcPts val="0"/>
              </a:spcAft>
              <a:buClr>
                <a:schemeClr val="dk1"/>
              </a:buClr>
              <a:buSzPts val="1200"/>
              <a:buNone/>
              <a:defRPr sz="1200">
                <a:solidFill>
                  <a:schemeClr val="dk1"/>
                </a:solidFill>
              </a:defRPr>
            </a:lvl7pPr>
            <a:lvl8pPr lvl="7" algn="ctr">
              <a:lnSpc>
                <a:spcPct val="100000"/>
              </a:lnSpc>
              <a:spcBef>
                <a:spcPts val="400"/>
              </a:spcBef>
              <a:spcAft>
                <a:spcPts val="0"/>
              </a:spcAft>
              <a:buClr>
                <a:schemeClr val="dk1"/>
              </a:buClr>
              <a:buSzPts val="1200"/>
              <a:buNone/>
              <a:defRPr sz="1200">
                <a:solidFill>
                  <a:schemeClr val="dk1"/>
                </a:solidFill>
              </a:defRPr>
            </a:lvl8pPr>
            <a:lvl9pPr lvl="8" algn="ctr">
              <a:lnSpc>
                <a:spcPct val="100000"/>
              </a:lnSpc>
              <a:spcBef>
                <a:spcPts val="400"/>
              </a:spcBef>
              <a:spcAft>
                <a:spcPts val="0"/>
              </a:spcAft>
              <a:buClr>
                <a:schemeClr val="dk1"/>
              </a:buClr>
              <a:buSzPts val="1200"/>
              <a:buNone/>
              <a:defRPr sz="1200">
                <a:solidFill>
                  <a:schemeClr val="dk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showMasterSp="0">
  <p:cSld name="Title Slide A">
    <p:bg>
      <p:bgPr>
        <a:solidFill>
          <a:srgbClr val="314944"/>
        </a:solidFill>
      </p:bgPr>
    </p:bg>
    <p:spTree>
      <p:nvGrpSpPr>
        <p:cNvPr id="38" name="Shape 38"/>
        <p:cNvGrpSpPr/>
        <p:nvPr/>
      </p:nvGrpSpPr>
      <p:grpSpPr>
        <a:xfrm>
          <a:off x="0" y="0"/>
          <a:ext cx="0" cy="0"/>
          <a:chOff x="0" y="0"/>
          <a:chExt cx="0" cy="0"/>
        </a:xfrm>
      </p:grpSpPr>
      <p:sp>
        <p:nvSpPr>
          <p:cNvPr id="39" name="Google Shape;39;p4"/>
          <p:cNvSpPr/>
          <p:nvPr/>
        </p:nvSpPr>
        <p:spPr>
          <a:xfrm>
            <a:off x="-1765" y="-5347"/>
            <a:ext cx="9147531" cy="5149211"/>
          </a:xfrm>
          <a:custGeom>
            <a:rect b="b" l="l" r="r" t="t"/>
            <a:pathLst>
              <a:path extrusionOk="0" h="6865614" w="12196708">
                <a:moveTo>
                  <a:pt x="11354735" y="6854258"/>
                </a:moveTo>
                <a:lnTo>
                  <a:pt x="11354735" y="5148449"/>
                </a:lnTo>
                <a:lnTo>
                  <a:pt x="12189230" y="5148449"/>
                </a:lnTo>
                <a:lnTo>
                  <a:pt x="12189230" y="5139031"/>
                </a:lnTo>
                <a:lnTo>
                  <a:pt x="11418990" y="5139031"/>
                </a:lnTo>
                <a:cubicBezTo>
                  <a:pt x="11697340" y="5109668"/>
                  <a:pt x="11963227" y="5013270"/>
                  <a:pt x="12196709" y="4855653"/>
                </a:cubicBezTo>
                <a:lnTo>
                  <a:pt x="12191446" y="4847897"/>
                </a:lnTo>
                <a:cubicBezTo>
                  <a:pt x="11941624" y="5016594"/>
                  <a:pt x="11654688" y="5114931"/>
                  <a:pt x="11354735" y="5135153"/>
                </a:cubicBezTo>
                <a:lnTo>
                  <a:pt x="11354735" y="1731293"/>
                </a:lnTo>
                <a:cubicBezTo>
                  <a:pt x="11652473" y="1751514"/>
                  <a:pt x="11938023" y="1848744"/>
                  <a:pt x="12186461" y="2015225"/>
                </a:cubicBezTo>
                <a:lnTo>
                  <a:pt x="12191723" y="2007192"/>
                </a:lnTo>
                <a:cubicBezTo>
                  <a:pt x="11959349" y="1851514"/>
                  <a:pt x="11695125" y="1755946"/>
                  <a:pt x="11418713" y="1727138"/>
                </a:cubicBezTo>
                <a:lnTo>
                  <a:pt x="12188953" y="1727138"/>
                </a:lnTo>
                <a:lnTo>
                  <a:pt x="12188953" y="1717719"/>
                </a:lnTo>
                <a:lnTo>
                  <a:pt x="11354458" y="1717719"/>
                </a:lnTo>
                <a:lnTo>
                  <a:pt x="11354458" y="11634"/>
                </a:lnTo>
                <a:cubicBezTo>
                  <a:pt x="11637515" y="21053"/>
                  <a:pt x="11917250" y="65374"/>
                  <a:pt x="12187568" y="143213"/>
                </a:cubicBezTo>
                <a:lnTo>
                  <a:pt x="12190338" y="134071"/>
                </a:lnTo>
                <a:cubicBezTo>
                  <a:pt x="11882076" y="45152"/>
                  <a:pt x="11561627" y="0"/>
                  <a:pt x="11237578" y="0"/>
                </a:cubicBezTo>
                <a:cubicBezTo>
                  <a:pt x="10774216" y="0"/>
                  <a:pt x="10324702" y="90858"/>
                  <a:pt x="9901499" y="269805"/>
                </a:cubicBezTo>
                <a:cubicBezTo>
                  <a:pt x="9776034" y="322990"/>
                  <a:pt x="9653338" y="383654"/>
                  <a:pt x="9534798" y="451521"/>
                </a:cubicBezTo>
                <a:lnTo>
                  <a:pt x="9534798" y="4986"/>
                </a:lnTo>
                <a:lnTo>
                  <a:pt x="9525381" y="4986"/>
                </a:lnTo>
                <a:lnTo>
                  <a:pt x="9525381" y="457338"/>
                </a:lnTo>
                <a:cubicBezTo>
                  <a:pt x="9455032" y="498058"/>
                  <a:pt x="9386067" y="540994"/>
                  <a:pt x="9318765" y="586423"/>
                </a:cubicBezTo>
                <a:cubicBezTo>
                  <a:pt x="9137076" y="709138"/>
                  <a:pt x="8966189" y="850134"/>
                  <a:pt x="8810811" y="1005535"/>
                </a:cubicBezTo>
                <a:cubicBezTo>
                  <a:pt x="8761234" y="1055119"/>
                  <a:pt x="8713042" y="1106642"/>
                  <a:pt x="8666235" y="1159274"/>
                </a:cubicBezTo>
                <a:cubicBezTo>
                  <a:pt x="8619705" y="1106642"/>
                  <a:pt x="8571513" y="1055119"/>
                  <a:pt x="8521660" y="1005535"/>
                </a:cubicBezTo>
                <a:cubicBezTo>
                  <a:pt x="8366282" y="850134"/>
                  <a:pt x="8195672" y="709138"/>
                  <a:pt x="8013983" y="586423"/>
                </a:cubicBezTo>
                <a:cubicBezTo>
                  <a:pt x="7948342" y="542102"/>
                  <a:pt x="7880763" y="499997"/>
                  <a:pt x="7812076" y="460108"/>
                </a:cubicBezTo>
                <a:lnTo>
                  <a:pt x="7812076" y="4986"/>
                </a:lnTo>
                <a:lnTo>
                  <a:pt x="7802659" y="4986"/>
                </a:lnTo>
                <a:lnTo>
                  <a:pt x="7802659" y="454568"/>
                </a:lnTo>
                <a:cubicBezTo>
                  <a:pt x="7682456" y="385594"/>
                  <a:pt x="7558376" y="323821"/>
                  <a:pt x="7431249" y="270082"/>
                </a:cubicBezTo>
                <a:cubicBezTo>
                  <a:pt x="7008600" y="90858"/>
                  <a:pt x="6559086" y="277"/>
                  <a:pt x="6096000" y="277"/>
                </a:cubicBezTo>
                <a:cubicBezTo>
                  <a:pt x="5632915" y="277"/>
                  <a:pt x="5183401" y="91135"/>
                  <a:pt x="4760475" y="270082"/>
                </a:cubicBezTo>
                <a:cubicBezTo>
                  <a:pt x="4633348" y="323821"/>
                  <a:pt x="4509268" y="385594"/>
                  <a:pt x="4389065" y="454568"/>
                </a:cubicBezTo>
                <a:lnTo>
                  <a:pt x="4389065" y="4986"/>
                </a:lnTo>
                <a:lnTo>
                  <a:pt x="4379648" y="4986"/>
                </a:lnTo>
                <a:lnTo>
                  <a:pt x="4379648" y="460108"/>
                </a:lnTo>
                <a:cubicBezTo>
                  <a:pt x="4310961" y="499997"/>
                  <a:pt x="4243658" y="542102"/>
                  <a:pt x="4177740" y="586423"/>
                </a:cubicBezTo>
                <a:cubicBezTo>
                  <a:pt x="3996052" y="709138"/>
                  <a:pt x="3825164" y="850134"/>
                  <a:pt x="3670063" y="1005535"/>
                </a:cubicBezTo>
                <a:cubicBezTo>
                  <a:pt x="3620487" y="1055119"/>
                  <a:pt x="3572295" y="1106642"/>
                  <a:pt x="3525488" y="1159274"/>
                </a:cubicBezTo>
                <a:cubicBezTo>
                  <a:pt x="3478958" y="1106642"/>
                  <a:pt x="3430766" y="1055119"/>
                  <a:pt x="3380912" y="1005535"/>
                </a:cubicBezTo>
                <a:cubicBezTo>
                  <a:pt x="3225535" y="850134"/>
                  <a:pt x="3054647" y="709138"/>
                  <a:pt x="2872958" y="586423"/>
                </a:cubicBezTo>
                <a:cubicBezTo>
                  <a:pt x="2808425" y="542656"/>
                  <a:pt x="2741954" y="501382"/>
                  <a:pt x="2674651" y="462047"/>
                </a:cubicBezTo>
                <a:lnTo>
                  <a:pt x="2674651" y="4986"/>
                </a:lnTo>
                <a:lnTo>
                  <a:pt x="2665234" y="4986"/>
                </a:lnTo>
                <a:lnTo>
                  <a:pt x="2665234" y="456507"/>
                </a:lnTo>
                <a:cubicBezTo>
                  <a:pt x="2543924" y="386702"/>
                  <a:pt x="2418459" y="324098"/>
                  <a:pt x="2290224" y="269805"/>
                </a:cubicBezTo>
                <a:cubicBezTo>
                  <a:pt x="1867021" y="90858"/>
                  <a:pt x="1417507" y="277"/>
                  <a:pt x="954145" y="277"/>
                </a:cubicBezTo>
                <a:cubicBezTo>
                  <a:pt x="490782" y="277"/>
                  <a:pt x="309647" y="45429"/>
                  <a:pt x="1385" y="134071"/>
                </a:cubicBezTo>
                <a:lnTo>
                  <a:pt x="4154" y="143213"/>
                </a:lnTo>
                <a:cubicBezTo>
                  <a:pt x="309647" y="55124"/>
                  <a:pt x="627049" y="10249"/>
                  <a:pt x="948051" y="9695"/>
                </a:cubicBezTo>
                <a:lnTo>
                  <a:pt x="948051" y="1717719"/>
                </a:lnTo>
                <a:lnTo>
                  <a:pt x="2770" y="1717719"/>
                </a:lnTo>
                <a:lnTo>
                  <a:pt x="2770" y="1727138"/>
                </a:lnTo>
                <a:lnTo>
                  <a:pt x="773009" y="1727138"/>
                </a:lnTo>
                <a:cubicBezTo>
                  <a:pt x="496598" y="1756223"/>
                  <a:pt x="232374" y="1851514"/>
                  <a:pt x="0" y="2007192"/>
                </a:cubicBezTo>
                <a:lnTo>
                  <a:pt x="5262" y="2015225"/>
                </a:lnTo>
                <a:cubicBezTo>
                  <a:pt x="284443" y="1827968"/>
                  <a:pt x="610431" y="1728523"/>
                  <a:pt x="947774" y="1727138"/>
                </a:cubicBezTo>
                <a:lnTo>
                  <a:pt x="947774" y="5138477"/>
                </a:lnTo>
                <a:cubicBezTo>
                  <a:pt x="610154" y="5137369"/>
                  <a:pt x="284443" y="5037647"/>
                  <a:pt x="5262" y="4850390"/>
                </a:cubicBezTo>
                <a:lnTo>
                  <a:pt x="0" y="4858423"/>
                </a:lnTo>
                <a:cubicBezTo>
                  <a:pt x="232374" y="5014101"/>
                  <a:pt x="496598" y="5109668"/>
                  <a:pt x="773009" y="5138477"/>
                </a:cubicBezTo>
                <a:lnTo>
                  <a:pt x="2770" y="5138477"/>
                </a:lnTo>
                <a:lnTo>
                  <a:pt x="2770" y="5147895"/>
                </a:lnTo>
                <a:lnTo>
                  <a:pt x="948051" y="5147895"/>
                </a:lnTo>
                <a:lnTo>
                  <a:pt x="948051" y="6855919"/>
                </a:lnTo>
                <a:cubicBezTo>
                  <a:pt x="627049" y="6855365"/>
                  <a:pt x="309647" y="6810490"/>
                  <a:pt x="4154" y="6722402"/>
                </a:cubicBezTo>
                <a:lnTo>
                  <a:pt x="1385" y="6731543"/>
                </a:lnTo>
                <a:cubicBezTo>
                  <a:pt x="309647" y="6820462"/>
                  <a:pt x="630095" y="6865614"/>
                  <a:pt x="954145" y="6865614"/>
                </a:cubicBezTo>
                <a:cubicBezTo>
                  <a:pt x="1417507" y="6865614"/>
                  <a:pt x="1867021" y="6774756"/>
                  <a:pt x="2290224" y="6595810"/>
                </a:cubicBezTo>
                <a:cubicBezTo>
                  <a:pt x="2418459" y="6541516"/>
                  <a:pt x="2543924" y="6478913"/>
                  <a:pt x="2665234" y="6409107"/>
                </a:cubicBezTo>
                <a:lnTo>
                  <a:pt x="2665234" y="6860628"/>
                </a:lnTo>
                <a:lnTo>
                  <a:pt x="2674651" y="6860628"/>
                </a:lnTo>
                <a:lnTo>
                  <a:pt x="2674651" y="6403567"/>
                </a:lnTo>
                <a:cubicBezTo>
                  <a:pt x="2742231" y="6364232"/>
                  <a:pt x="2808425" y="6322958"/>
                  <a:pt x="2872958" y="6279191"/>
                </a:cubicBezTo>
                <a:cubicBezTo>
                  <a:pt x="3054647" y="6156477"/>
                  <a:pt x="3225535" y="6015481"/>
                  <a:pt x="3380912" y="5860080"/>
                </a:cubicBezTo>
                <a:cubicBezTo>
                  <a:pt x="3430489" y="5810496"/>
                  <a:pt x="3478681" y="5758972"/>
                  <a:pt x="3525488" y="5706341"/>
                </a:cubicBezTo>
                <a:cubicBezTo>
                  <a:pt x="3572018" y="5758972"/>
                  <a:pt x="3620210" y="5810496"/>
                  <a:pt x="3670063" y="5860080"/>
                </a:cubicBezTo>
                <a:cubicBezTo>
                  <a:pt x="3825441" y="6015481"/>
                  <a:pt x="3996052" y="6156477"/>
                  <a:pt x="4177740" y="6279191"/>
                </a:cubicBezTo>
                <a:cubicBezTo>
                  <a:pt x="4243381" y="6323512"/>
                  <a:pt x="4310961" y="6365617"/>
                  <a:pt x="4379648" y="6405507"/>
                </a:cubicBezTo>
                <a:lnTo>
                  <a:pt x="4379648" y="6860628"/>
                </a:lnTo>
                <a:lnTo>
                  <a:pt x="4389065" y="6860628"/>
                </a:lnTo>
                <a:lnTo>
                  <a:pt x="4389065" y="6411047"/>
                </a:lnTo>
                <a:cubicBezTo>
                  <a:pt x="4509268" y="6480021"/>
                  <a:pt x="4633348" y="6541794"/>
                  <a:pt x="4760475" y="6595533"/>
                </a:cubicBezTo>
                <a:cubicBezTo>
                  <a:pt x="5183401" y="6774479"/>
                  <a:pt x="5632638" y="6865338"/>
                  <a:pt x="6096000" y="6865338"/>
                </a:cubicBezTo>
                <a:cubicBezTo>
                  <a:pt x="6559363" y="6865338"/>
                  <a:pt x="7008600" y="6774479"/>
                  <a:pt x="7431525" y="6595533"/>
                </a:cubicBezTo>
                <a:cubicBezTo>
                  <a:pt x="7558653" y="6541794"/>
                  <a:pt x="7682733" y="6480021"/>
                  <a:pt x="7802936" y="6411047"/>
                </a:cubicBezTo>
                <a:lnTo>
                  <a:pt x="7802936" y="6860628"/>
                </a:lnTo>
                <a:lnTo>
                  <a:pt x="7812352" y="6860628"/>
                </a:lnTo>
                <a:lnTo>
                  <a:pt x="7812352" y="6405507"/>
                </a:lnTo>
                <a:cubicBezTo>
                  <a:pt x="7881040" y="6365617"/>
                  <a:pt x="7948342" y="6323512"/>
                  <a:pt x="8014260" y="6279191"/>
                </a:cubicBezTo>
                <a:cubicBezTo>
                  <a:pt x="8195949" y="6156477"/>
                  <a:pt x="8366836" y="6015481"/>
                  <a:pt x="8521936" y="5860080"/>
                </a:cubicBezTo>
                <a:cubicBezTo>
                  <a:pt x="8571513" y="5810496"/>
                  <a:pt x="8619705" y="5758972"/>
                  <a:pt x="8666513" y="5706341"/>
                </a:cubicBezTo>
                <a:cubicBezTo>
                  <a:pt x="8713042" y="5758972"/>
                  <a:pt x="8761234" y="5810496"/>
                  <a:pt x="8811088" y="5860080"/>
                </a:cubicBezTo>
                <a:cubicBezTo>
                  <a:pt x="8966465" y="6015481"/>
                  <a:pt x="9137353" y="6156477"/>
                  <a:pt x="9319042" y="6279191"/>
                </a:cubicBezTo>
                <a:cubicBezTo>
                  <a:pt x="9386344" y="6324620"/>
                  <a:pt x="9455308" y="6367833"/>
                  <a:pt x="9525658" y="6408277"/>
                </a:cubicBezTo>
                <a:lnTo>
                  <a:pt x="9525658" y="6860628"/>
                </a:lnTo>
                <a:lnTo>
                  <a:pt x="9535074" y="6860628"/>
                </a:lnTo>
                <a:lnTo>
                  <a:pt x="9535074" y="6413817"/>
                </a:lnTo>
                <a:cubicBezTo>
                  <a:pt x="9653616" y="6481683"/>
                  <a:pt x="9776311" y="6542625"/>
                  <a:pt x="9901777" y="6595533"/>
                </a:cubicBezTo>
                <a:cubicBezTo>
                  <a:pt x="10324979" y="6774479"/>
                  <a:pt x="10774493" y="6865338"/>
                  <a:pt x="11237856" y="6865338"/>
                </a:cubicBezTo>
                <a:cubicBezTo>
                  <a:pt x="11701217" y="6865338"/>
                  <a:pt x="11885676" y="6819908"/>
                  <a:pt x="12195324" y="6729881"/>
                </a:cubicBezTo>
                <a:lnTo>
                  <a:pt x="12192554" y="6720740"/>
                </a:lnTo>
                <a:cubicBezTo>
                  <a:pt x="11920852" y="6799687"/>
                  <a:pt x="11639455" y="6844285"/>
                  <a:pt x="11354458" y="6853703"/>
                </a:cubicBezTo>
                <a:close/>
                <a:moveTo>
                  <a:pt x="11345318" y="5135430"/>
                </a:moveTo>
                <a:cubicBezTo>
                  <a:pt x="11309589" y="5137646"/>
                  <a:pt x="11273861" y="5138754"/>
                  <a:pt x="11237856" y="5138754"/>
                </a:cubicBezTo>
                <a:cubicBezTo>
                  <a:pt x="11007697" y="5138754"/>
                  <a:pt x="10784187" y="5093602"/>
                  <a:pt x="10573971" y="5004683"/>
                </a:cubicBezTo>
                <a:cubicBezTo>
                  <a:pt x="10370955" y="4918811"/>
                  <a:pt x="10188435" y="4795820"/>
                  <a:pt x="10031950" y="4639034"/>
                </a:cubicBezTo>
                <a:cubicBezTo>
                  <a:pt x="9875465" y="4482248"/>
                  <a:pt x="9752215" y="4299977"/>
                  <a:pt x="9666356" y="4096931"/>
                </a:cubicBezTo>
                <a:cubicBezTo>
                  <a:pt x="9590191" y="3916600"/>
                  <a:pt x="9546153" y="3726573"/>
                  <a:pt x="9535074" y="3530729"/>
                </a:cubicBezTo>
                <a:lnTo>
                  <a:pt x="9535074" y="3334885"/>
                </a:lnTo>
                <a:cubicBezTo>
                  <a:pt x="9546153" y="3139042"/>
                  <a:pt x="9590191" y="2949292"/>
                  <a:pt x="9666356" y="2768683"/>
                </a:cubicBezTo>
                <a:cubicBezTo>
                  <a:pt x="9752215" y="2565637"/>
                  <a:pt x="9875188" y="2383090"/>
                  <a:pt x="10031950" y="2226581"/>
                </a:cubicBezTo>
                <a:cubicBezTo>
                  <a:pt x="10188712" y="2070072"/>
                  <a:pt x="10370955" y="1946804"/>
                  <a:pt x="10573971" y="1860932"/>
                </a:cubicBezTo>
                <a:cubicBezTo>
                  <a:pt x="10784187" y="1772013"/>
                  <a:pt x="11007697" y="1726861"/>
                  <a:pt x="11237856" y="1726861"/>
                </a:cubicBezTo>
                <a:cubicBezTo>
                  <a:pt x="11468014" y="1726861"/>
                  <a:pt x="11309589" y="1727969"/>
                  <a:pt x="11345318" y="1730185"/>
                </a:cubicBezTo>
                <a:lnTo>
                  <a:pt x="11345318" y="5134876"/>
                </a:lnTo>
                <a:close/>
                <a:moveTo>
                  <a:pt x="8269898" y="5138754"/>
                </a:moveTo>
                <a:cubicBezTo>
                  <a:pt x="8200381" y="5017979"/>
                  <a:pt x="8138340" y="4893326"/>
                  <a:pt x="8084332" y="4765349"/>
                </a:cubicBezTo>
                <a:cubicBezTo>
                  <a:pt x="7905967" y="4343190"/>
                  <a:pt x="7815399" y="3894993"/>
                  <a:pt x="7815399" y="3432946"/>
                </a:cubicBezTo>
                <a:cubicBezTo>
                  <a:pt x="7815399" y="2970898"/>
                  <a:pt x="7905967" y="2522424"/>
                  <a:pt x="8084332" y="2100543"/>
                </a:cubicBezTo>
                <a:cubicBezTo>
                  <a:pt x="8138340" y="1972843"/>
                  <a:pt x="8200381" y="1847913"/>
                  <a:pt x="8269898" y="1727138"/>
                </a:cubicBezTo>
                <a:lnTo>
                  <a:pt x="9063126" y="1727138"/>
                </a:lnTo>
                <a:cubicBezTo>
                  <a:pt x="9132644" y="1847913"/>
                  <a:pt x="9194685" y="1972566"/>
                  <a:pt x="9248693" y="2100543"/>
                </a:cubicBezTo>
                <a:cubicBezTo>
                  <a:pt x="9427058" y="2522701"/>
                  <a:pt x="9517626" y="2970898"/>
                  <a:pt x="9517626" y="3432946"/>
                </a:cubicBezTo>
                <a:cubicBezTo>
                  <a:pt x="9517626" y="3894993"/>
                  <a:pt x="9427058" y="4343467"/>
                  <a:pt x="9248693" y="4765349"/>
                </a:cubicBezTo>
                <a:cubicBezTo>
                  <a:pt x="9194685" y="4893049"/>
                  <a:pt x="9132644" y="5017979"/>
                  <a:pt x="9063126" y="5138754"/>
                </a:cubicBezTo>
                <a:lnTo>
                  <a:pt x="8269898" y="5138754"/>
                </a:lnTo>
                <a:close/>
                <a:moveTo>
                  <a:pt x="9057310" y="5148172"/>
                </a:moveTo>
                <a:cubicBezTo>
                  <a:pt x="9017981" y="5215762"/>
                  <a:pt x="8976713" y="5282243"/>
                  <a:pt x="8932953" y="5346786"/>
                </a:cubicBezTo>
                <a:cubicBezTo>
                  <a:pt x="8851802" y="5467007"/>
                  <a:pt x="8762342" y="5582519"/>
                  <a:pt x="8666235" y="5691937"/>
                </a:cubicBezTo>
                <a:cubicBezTo>
                  <a:pt x="8570129" y="5582519"/>
                  <a:pt x="8480669" y="5467007"/>
                  <a:pt x="8399518" y="5346786"/>
                </a:cubicBezTo>
                <a:cubicBezTo>
                  <a:pt x="8355758" y="5281967"/>
                  <a:pt x="8314213" y="5215762"/>
                  <a:pt x="8275161" y="5148172"/>
                </a:cubicBezTo>
                <a:lnTo>
                  <a:pt x="9057310" y="5148172"/>
                </a:lnTo>
                <a:close/>
                <a:moveTo>
                  <a:pt x="3129151" y="5138754"/>
                </a:moveTo>
                <a:cubicBezTo>
                  <a:pt x="3059633" y="5017979"/>
                  <a:pt x="2997593" y="4893326"/>
                  <a:pt x="2943584" y="4765349"/>
                </a:cubicBezTo>
                <a:cubicBezTo>
                  <a:pt x="2765219" y="4343190"/>
                  <a:pt x="2674651" y="3894993"/>
                  <a:pt x="2674651" y="3432946"/>
                </a:cubicBezTo>
                <a:cubicBezTo>
                  <a:pt x="2674651" y="2970898"/>
                  <a:pt x="2765219" y="2522424"/>
                  <a:pt x="2943584" y="2100543"/>
                </a:cubicBezTo>
                <a:cubicBezTo>
                  <a:pt x="2997593" y="1972843"/>
                  <a:pt x="3059633" y="1847913"/>
                  <a:pt x="3129151" y="1727138"/>
                </a:cubicBezTo>
                <a:lnTo>
                  <a:pt x="3922379" y="1727138"/>
                </a:lnTo>
                <a:cubicBezTo>
                  <a:pt x="3991897" y="1847913"/>
                  <a:pt x="4053937" y="1972566"/>
                  <a:pt x="4107945" y="2100543"/>
                </a:cubicBezTo>
                <a:cubicBezTo>
                  <a:pt x="4286311" y="2522701"/>
                  <a:pt x="4376879" y="2970898"/>
                  <a:pt x="4376879" y="3432946"/>
                </a:cubicBezTo>
                <a:cubicBezTo>
                  <a:pt x="4376879" y="3894993"/>
                  <a:pt x="4286311" y="4343467"/>
                  <a:pt x="4107945" y="4765349"/>
                </a:cubicBezTo>
                <a:cubicBezTo>
                  <a:pt x="4053937" y="4893049"/>
                  <a:pt x="3991897" y="5017979"/>
                  <a:pt x="3922379" y="5138754"/>
                </a:cubicBezTo>
                <a:lnTo>
                  <a:pt x="3129151" y="5138754"/>
                </a:lnTo>
                <a:close/>
                <a:moveTo>
                  <a:pt x="3916839" y="5148172"/>
                </a:moveTo>
                <a:cubicBezTo>
                  <a:pt x="3877510" y="5215762"/>
                  <a:pt x="3836242" y="5282243"/>
                  <a:pt x="3792482" y="5346786"/>
                </a:cubicBezTo>
                <a:cubicBezTo>
                  <a:pt x="3711331" y="5467007"/>
                  <a:pt x="3621872" y="5582519"/>
                  <a:pt x="3525765" y="5691937"/>
                </a:cubicBezTo>
                <a:cubicBezTo>
                  <a:pt x="3429658" y="5582519"/>
                  <a:pt x="3340475" y="5467007"/>
                  <a:pt x="3259047" y="5346786"/>
                </a:cubicBezTo>
                <a:cubicBezTo>
                  <a:pt x="3215287" y="5281967"/>
                  <a:pt x="3174019" y="5215762"/>
                  <a:pt x="3134690" y="5148172"/>
                </a:cubicBezTo>
                <a:lnTo>
                  <a:pt x="3916839" y="5148172"/>
                </a:lnTo>
                <a:close/>
                <a:moveTo>
                  <a:pt x="2665234" y="3315218"/>
                </a:moveTo>
                <a:cubicBezTo>
                  <a:pt x="2652494" y="3125191"/>
                  <a:pt x="2608734" y="2940705"/>
                  <a:pt x="2534507" y="2765359"/>
                </a:cubicBezTo>
                <a:cubicBezTo>
                  <a:pt x="2448094" y="2561205"/>
                  <a:pt x="2324567" y="2377550"/>
                  <a:pt x="2166974" y="2220210"/>
                </a:cubicBezTo>
                <a:cubicBezTo>
                  <a:pt x="2009381" y="2062593"/>
                  <a:pt x="1826030" y="1939048"/>
                  <a:pt x="1621907" y="1852622"/>
                </a:cubicBezTo>
                <a:cubicBezTo>
                  <a:pt x="1466253" y="1786694"/>
                  <a:pt x="1303674" y="1744866"/>
                  <a:pt x="1136387" y="1727415"/>
                </a:cubicBezTo>
                <a:lnTo>
                  <a:pt x="2665234" y="1727415"/>
                </a:lnTo>
                <a:lnTo>
                  <a:pt x="2665234" y="3315495"/>
                </a:lnTo>
                <a:close/>
                <a:moveTo>
                  <a:pt x="2674651" y="1727138"/>
                </a:moveTo>
                <a:lnTo>
                  <a:pt x="3118072" y="1727138"/>
                </a:lnTo>
                <a:cubicBezTo>
                  <a:pt x="3049662" y="1846805"/>
                  <a:pt x="2988176" y="1970350"/>
                  <a:pt x="2934721" y="2096665"/>
                </a:cubicBezTo>
                <a:cubicBezTo>
                  <a:pt x="2789315" y="2440707"/>
                  <a:pt x="2702071" y="2801924"/>
                  <a:pt x="2674651" y="3174221"/>
                </a:cubicBezTo>
                <a:lnTo>
                  <a:pt x="2674651" y="1727138"/>
                </a:lnTo>
                <a:close/>
                <a:moveTo>
                  <a:pt x="1618030" y="1861209"/>
                </a:moveTo>
                <a:cubicBezTo>
                  <a:pt x="1821045" y="1947081"/>
                  <a:pt x="2003565" y="2070072"/>
                  <a:pt x="2160050" y="2226858"/>
                </a:cubicBezTo>
                <a:cubicBezTo>
                  <a:pt x="2316536" y="2383644"/>
                  <a:pt x="2439785" y="2565914"/>
                  <a:pt x="2525644" y="2768960"/>
                </a:cubicBezTo>
                <a:cubicBezTo>
                  <a:pt x="2614550" y="2979208"/>
                  <a:pt x="2659695" y="3202753"/>
                  <a:pt x="2659695" y="3432946"/>
                </a:cubicBezTo>
                <a:cubicBezTo>
                  <a:pt x="2659695" y="3663138"/>
                  <a:pt x="2614550" y="3886683"/>
                  <a:pt x="2525644" y="4096931"/>
                </a:cubicBezTo>
                <a:cubicBezTo>
                  <a:pt x="2439785" y="4299977"/>
                  <a:pt x="2316812" y="4482525"/>
                  <a:pt x="2160050" y="4639034"/>
                </a:cubicBezTo>
                <a:cubicBezTo>
                  <a:pt x="2003288" y="4795543"/>
                  <a:pt x="1821045" y="4918811"/>
                  <a:pt x="1618030" y="5004683"/>
                </a:cubicBezTo>
                <a:cubicBezTo>
                  <a:pt x="1408921" y="5093325"/>
                  <a:pt x="1186518" y="5138200"/>
                  <a:pt x="957468" y="5138754"/>
                </a:cubicBezTo>
                <a:lnTo>
                  <a:pt x="957468" y="1727138"/>
                </a:lnTo>
                <a:cubicBezTo>
                  <a:pt x="1186518" y="1727692"/>
                  <a:pt x="1408644" y="1772567"/>
                  <a:pt x="1618030" y="1861209"/>
                </a:cubicBezTo>
                <a:close/>
                <a:moveTo>
                  <a:pt x="1621630" y="5013547"/>
                </a:moveTo>
                <a:cubicBezTo>
                  <a:pt x="1825753" y="4927121"/>
                  <a:pt x="2009381" y="4803576"/>
                  <a:pt x="2166697" y="4645959"/>
                </a:cubicBezTo>
                <a:cubicBezTo>
                  <a:pt x="2324014" y="4488342"/>
                  <a:pt x="2447817" y="4304964"/>
                  <a:pt x="2534230" y="4100809"/>
                </a:cubicBezTo>
                <a:cubicBezTo>
                  <a:pt x="2608457" y="3925464"/>
                  <a:pt x="2652217" y="3740977"/>
                  <a:pt x="2664958" y="3550951"/>
                </a:cubicBezTo>
                <a:lnTo>
                  <a:pt x="2664958" y="5139031"/>
                </a:lnTo>
                <a:lnTo>
                  <a:pt x="1136111" y="5139031"/>
                </a:lnTo>
                <a:cubicBezTo>
                  <a:pt x="1303397" y="5121580"/>
                  <a:pt x="1465976" y="5079475"/>
                  <a:pt x="1621630" y="5013824"/>
                </a:cubicBezTo>
                <a:close/>
                <a:moveTo>
                  <a:pt x="2674651" y="3691670"/>
                </a:moveTo>
                <a:cubicBezTo>
                  <a:pt x="2702071" y="4063690"/>
                  <a:pt x="2789315" y="4425184"/>
                  <a:pt x="2934721" y="4769227"/>
                </a:cubicBezTo>
                <a:cubicBezTo>
                  <a:pt x="2988176" y="4895542"/>
                  <a:pt x="3049385" y="5019364"/>
                  <a:pt x="3118072" y="5138754"/>
                </a:cubicBezTo>
                <a:lnTo>
                  <a:pt x="2674651" y="5138754"/>
                </a:lnTo>
                <a:lnTo>
                  <a:pt x="2674651" y="3691670"/>
                </a:lnTo>
                <a:close/>
                <a:moveTo>
                  <a:pt x="3134690" y="1717719"/>
                </a:moveTo>
                <a:cubicBezTo>
                  <a:pt x="3174019" y="1650130"/>
                  <a:pt x="3215287" y="1583648"/>
                  <a:pt x="3259047" y="1519105"/>
                </a:cubicBezTo>
                <a:cubicBezTo>
                  <a:pt x="3340198" y="1398885"/>
                  <a:pt x="3429658" y="1283373"/>
                  <a:pt x="3525765" y="1173955"/>
                </a:cubicBezTo>
                <a:cubicBezTo>
                  <a:pt x="3621872" y="1283373"/>
                  <a:pt x="3711331" y="1398885"/>
                  <a:pt x="3792482" y="1519105"/>
                </a:cubicBezTo>
                <a:cubicBezTo>
                  <a:pt x="3836242" y="1583925"/>
                  <a:pt x="3877787" y="1650130"/>
                  <a:pt x="3916839" y="1717719"/>
                </a:cubicBezTo>
                <a:lnTo>
                  <a:pt x="3134690" y="1717719"/>
                </a:lnTo>
                <a:close/>
                <a:moveTo>
                  <a:pt x="6094062" y="5138754"/>
                </a:moveTo>
                <a:cubicBezTo>
                  <a:pt x="5864457" y="5138754"/>
                  <a:pt x="5641501" y="5093325"/>
                  <a:pt x="5431561" y="5004683"/>
                </a:cubicBezTo>
                <a:cubicBezTo>
                  <a:pt x="5228269" y="4918811"/>
                  <a:pt x="5045749" y="4795820"/>
                  <a:pt x="4888987" y="4639034"/>
                </a:cubicBezTo>
                <a:cubicBezTo>
                  <a:pt x="4732224" y="4482248"/>
                  <a:pt x="4609252" y="4299977"/>
                  <a:pt x="4523116" y="4096931"/>
                </a:cubicBezTo>
                <a:cubicBezTo>
                  <a:pt x="4434210" y="3886683"/>
                  <a:pt x="4389065" y="3663138"/>
                  <a:pt x="4389065" y="3432946"/>
                </a:cubicBezTo>
                <a:cubicBezTo>
                  <a:pt x="4389065" y="3202753"/>
                  <a:pt x="4434210" y="2979208"/>
                  <a:pt x="4523116" y="2768960"/>
                </a:cubicBezTo>
                <a:cubicBezTo>
                  <a:pt x="4608975" y="2565914"/>
                  <a:pt x="4732224" y="2383367"/>
                  <a:pt x="4888987" y="2226858"/>
                </a:cubicBezTo>
                <a:cubicBezTo>
                  <a:pt x="5045749" y="2070072"/>
                  <a:pt x="5228269" y="1947081"/>
                  <a:pt x="5431561" y="1861209"/>
                </a:cubicBezTo>
                <a:cubicBezTo>
                  <a:pt x="5641501" y="1772567"/>
                  <a:pt x="5864181" y="1727415"/>
                  <a:pt x="6094062" y="1727138"/>
                </a:cubicBezTo>
                <a:lnTo>
                  <a:pt x="6094062" y="5138754"/>
                </a:lnTo>
                <a:close/>
                <a:moveTo>
                  <a:pt x="6103478" y="1727138"/>
                </a:moveTo>
                <a:cubicBezTo>
                  <a:pt x="6331143" y="1728246"/>
                  <a:pt x="6552161" y="1773121"/>
                  <a:pt x="6760439" y="1861209"/>
                </a:cubicBezTo>
                <a:cubicBezTo>
                  <a:pt x="6963732" y="1947081"/>
                  <a:pt x="7146251" y="2070072"/>
                  <a:pt x="7303014" y="2226858"/>
                </a:cubicBezTo>
                <a:cubicBezTo>
                  <a:pt x="7459776" y="2383644"/>
                  <a:pt x="7582749" y="2565914"/>
                  <a:pt x="7668884" y="2768960"/>
                </a:cubicBezTo>
                <a:cubicBezTo>
                  <a:pt x="7757790" y="2979208"/>
                  <a:pt x="7802936" y="3202753"/>
                  <a:pt x="7802936" y="3432946"/>
                </a:cubicBezTo>
                <a:cubicBezTo>
                  <a:pt x="7802936" y="3663138"/>
                  <a:pt x="7757790" y="3886683"/>
                  <a:pt x="7668884" y="4096931"/>
                </a:cubicBezTo>
                <a:cubicBezTo>
                  <a:pt x="7583025" y="4299977"/>
                  <a:pt x="7459776" y="4482525"/>
                  <a:pt x="7303014" y="4639034"/>
                </a:cubicBezTo>
                <a:cubicBezTo>
                  <a:pt x="7146251" y="4795543"/>
                  <a:pt x="6963732" y="4918811"/>
                  <a:pt x="6760439" y="5004683"/>
                </a:cubicBezTo>
                <a:cubicBezTo>
                  <a:pt x="6552439" y="5092771"/>
                  <a:pt x="6331421" y="5137646"/>
                  <a:pt x="6103478" y="5138754"/>
                </a:cubicBezTo>
                <a:lnTo>
                  <a:pt x="6103478" y="1727138"/>
                </a:lnTo>
                <a:close/>
                <a:moveTo>
                  <a:pt x="7802936" y="3250952"/>
                </a:moveTo>
                <a:cubicBezTo>
                  <a:pt x="7785487" y="3083640"/>
                  <a:pt x="7743388" y="2921037"/>
                  <a:pt x="7677470" y="2765359"/>
                </a:cubicBezTo>
                <a:cubicBezTo>
                  <a:pt x="7591058" y="2561205"/>
                  <a:pt x="7467254" y="2377550"/>
                  <a:pt x="7309661" y="2220210"/>
                </a:cubicBezTo>
                <a:cubicBezTo>
                  <a:pt x="7152068" y="2062593"/>
                  <a:pt x="6968440" y="1939048"/>
                  <a:pt x="6764040" y="1852622"/>
                </a:cubicBezTo>
                <a:cubicBezTo>
                  <a:pt x="6608386" y="1786694"/>
                  <a:pt x="6445530" y="1744866"/>
                  <a:pt x="6278243" y="1727415"/>
                </a:cubicBezTo>
                <a:lnTo>
                  <a:pt x="7802936" y="1727415"/>
                </a:lnTo>
                <a:lnTo>
                  <a:pt x="7802936" y="3251229"/>
                </a:lnTo>
                <a:close/>
                <a:moveTo>
                  <a:pt x="7812352" y="1727138"/>
                </a:moveTo>
                <a:lnTo>
                  <a:pt x="8258820" y="1727138"/>
                </a:lnTo>
                <a:cubicBezTo>
                  <a:pt x="8190133" y="1846805"/>
                  <a:pt x="8128923" y="1970350"/>
                  <a:pt x="8075469" y="2096665"/>
                </a:cubicBezTo>
                <a:cubicBezTo>
                  <a:pt x="7924800" y="2453173"/>
                  <a:pt x="7836448" y="2828517"/>
                  <a:pt x="7812630" y="3214942"/>
                </a:cubicBezTo>
                <a:lnTo>
                  <a:pt x="7812630" y="1727138"/>
                </a:lnTo>
                <a:close/>
                <a:moveTo>
                  <a:pt x="5427961" y="1852345"/>
                </a:moveTo>
                <a:cubicBezTo>
                  <a:pt x="5223560" y="1938771"/>
                  <a:pt x="5039933" y="2062316"/>
                  <a:pt x="4882340" y="2219933"/>
                </a:cubicBezTo>
                <a:cubicBezTo>
                  <a:pt x="4724747" y="2377550"/>
                  <a:pt x="4600943" y="2560928"/>
                  <a:pt x="4514530" y="2765082"/>
                </a:cubicBezTo>
                <a:cubicBezTo>
                  <a:pt x="4448612" y="2920760"/>
                  <a:pt x="4406791" y="3083363"/>
                  <a:pt x="4389065" y="3250675"/>
                </a:cubicBezTo>
                <a:lnTo>
                  <a:pt x="4389065" y="1726861"/>
                </a:lnTo>
                <a:lnTo>
                  <a:pt x="5913757" y="1726861"/>
                </a:lnTo>
                <a:cubicBezTo>
                  <a:pt x="5746471" y="1744312"/>
                  <a:pt x="5583615" y="1786417"/>
                  <a:pt x="5427961" y="1852068"/>
                </a:cubicBezTo>
                <a:close/>
                <a:moveTo>
                  <a:pt x="4379648" y="3215219"/>
                </a:moveTo>
                <a:cubicBezTo>
                  <a:pt x="4355552" y="2828794"/>
                  <a:pt x="4267477" y="2453450"/>
                  <a:pt x="4116808" y="2096942"/>
                </a:cubicBezTo>
                <a:cubicBezTo>
                  <a:pt x="4063354" y="1970627"/>
                  <a:pt x="4001868" y="1846805"/>
                  <a:pt x="3933457" y="1727415"/>
                </a:cubicBezTo>
                <a:lnTo>
                  <a:pt x="4379925" y="1727415"/>
                </a:lnTo>
                <a:lnTo>
                  <a:pt x="4379925" y="3215219"/>
                </a:lnTo>
                <a:close/>
                <a:moveTo>
                  <a:pt x="4116531" y="4769227"/>
                </a:moveTo>
                <a:cubicBezTo>
                  <a:pt x="4267200" y="4412719"/>
                  <a:pt x="4355552" y="4037375"/>
                  <a:pt x="4379371" y="3650950"/>
                </a:cubicBezTo>
                <a:lnTo>
                  <a:pt x="4379371" y="5138754"/>
                </a:lnTo>
                <a:lnTo>
                  <a:pt x="3932903" y="5138754"/>
                </a:lnTo>
                <a:cubicBezTo>
                  <a:pt x="4001591" y="5019087"/>
                  <a:pt x="4062800" y="4895542"/>
                  <a:pt x="4116254" y="4769227"/>
                </a:cubicBezTo>
                <a:close/>
                <a:moveTo>
                  <a:pt x="4389065" y="3614939"/>
                </a:moveTo>
                <a:cubicBezTo>
                  <a:pt x="4406514" y="3782251"/>
                  <a:pt x="4448612" y="3944855"/>
                  <a:pt x="4514530" y="4100532"/>
                </a:cubicBezTo>
                <a:cubicBezTo>
                  <a:pt x="4600943" y="4304686"/>
                  <a:pt x="4724747" y="4488342"/>
                  <a:pt x="4882340" y="4645682"/>
                </a:cubicBezTo>
                <a:cubicBezTo>
                  <a:pt x="5039933" y="4803299"/>
                  <a:pt x="5223560" y="4926844"/>
                  <a:pt x="5427961" y="5013270"/>
                </a:cubicBezTo>
                <a:cubicBezTo>
                  <a:pt x="5583615" y="5079198"/>
                  <a:pt x="5746471" y="5121026"/>
                  <a:pt x="5913757" y="5138477"/>
                </a:cubicBezTo>
                <a:lnTo>
                  <a:pt x="4389065" y="5138477"/>
                </a:lnTo>
                <a:lnTo>
                  <a:pt x="4389065" y="3614662"/>
                </a:lnTo>
                <a:close/>
                <a:moveTo>
                  <a:pt x="6764040" y="5013547"/>
                </a:moveTo>
                <a:cubicBezTo>
                  <a:pt x="6968440" y="4927121"/>
                  <a:pt x="7152068" y="4803576"/>
                  <a:pt x="7309661" y="4645959"/>
                </a:cubicBezTo>
                <a:cubicBezTo>
                  <a:pt x="7467254" y="4488342"/>
                  <a:pt x="7591058" y="4304964"/>
                  <a:pt x="7677470" y="4100809"/>
                </a:cubicBezTo>
                <a:cubicBezTo>
                  <a:pt x="7743388" y="3945132"/>
                  <a:pt x="7785210" y="3782528"/>
                  <a:pt x="7802936" y="3615216"/>
                </a:cubicBezTo>
                <a:lnTo>
                  <a:pt x="7802936" y="5139031"/>
                </a:lnTo>
                <a:lnTo>
                  <a:pt x="6278243" y="5139031"/>
                </a:lnTo>
                <a:cubicBezTo>
                  <a:pt x="6445530" y="5121580"/>
                  <a:pt x="6608386" y="5079475"/>
                  <a:pt x="6764040" y="5013824"/>
                </a:cubicBezTo>
                <a:close/>
                <a:moveTo>
                  <a:pt x="7812352" y="3650673"/>
                </a:moveTo>
                <a:cubicBezTo>
                  <a:pt x="7836448" y="4037098"/>
                  <a:pt x="7924523" y="4412442"/>
                  <a:pt x="8075193" y="4768950"/>
                </a:cubicBezTo>
                <a:cubicBezTo>
                  <a:pt x="8128646" y="4895265"/>
                  <a:pt x="8190133" y="5019087"/>
                  <a:pt x="8258543" y="5138477"/>
                </a:cubicBezTo>
                <a:lnTo>
                  <a:pt x="7812076" y="5138477"/>
                </a:lnTo>
                <a:lnTo>
                  <a:pt x="7812076" y="3650673"/>
                </a:lnTo>
                <a:close/>
                <a:moveTo>
                  <a:pt x="8275438" y="1717719"/>
                </a:moveTo>
                <a:cubicBezTo>
                  <a:pt x="8314767" y="1650130"/>
                  <a:pt x="8356035" y="1583648"/>
                  <a:pt x="8399795" y="1519105"/>
                </a:cubicBezTo>
                <a:cubicBezTo>
                  <a:pt x="8480946" y="1398885"/>
                  <a:pt x="8570405" y="1283373"/>
                  <a:pt x="8666513" y="1173955"/>
                </a:cubicBezTo>
                <a:cubicBezTo>
                  <a:pt x="8762619" y="1283373"/>
                  <a:pt x="8851802" y="1398885"/>
                  <a:pt x="8933229" y="1519105"/>
                </a:cubicBezTo>
                <a:cubicBezTo>
                  <a:pt x="8976990" y="1583925"/>
                  <a:pt x="9018258" y="1650130"/>
                  <a:pt x="9057587" y="1717719"/>
                </a:cubicBezTo>
                <a:lnTo>
                  <a:pt x="8275438" y="1717719"/>
                </a:lnTo>
                <a:close/>
                <a:moveTo>
                  <a:pt x="9525658" y="3334885"/>
                </a:moveTo>
                <a:cubicBezTo>
                  <a:pt x="9525658" y="3335716"/>
                  <a:pt x="9525658" y="3336547"/>
                  <a:pt x="9525658" y="3337102"/>
                </a:cubicBezTo>
                <a:cubicBezTo>
                  <a:pt x="9514026" y="2907464"/>
                  <a:pt x="9424012" y="2490846"/>
                  <a:pt x="9257278" y="2096665"/>
                </a:cubicBezTo>
                <a:cubicBezTo>
                  <a:pt x="9203825" y="1970350"/>
                  <a:pt x="9142615" y="1846528"/>
                  <a:pt x="9073928" y="1727138"/>
                </a:cubicBezTo>
                <a:lnTo>
                  <a:pt x="9525658" y="1727138"/>
                </a:lnTo>
                <a:lnTo>
                  <a:pt x="9525658" y="3334608"/>
                </a:lnTo>
                <a:close/>
                <a:moveTo>
                  <a:pt x="9535074" y="1727138"/>
                </a:moveTo>
                <a:lnTo>
                  <a:pt x="11055612" y="1727138"/>
                </a:lnTo>
                <a:cubicBezTo>
                  <a:pt x="10888326" y="1744589"/>
                  <a:pt x="10725747" y="1786694"/>
                  <a:pt x="10570093" y="1852345"/>
                </a:cubicBezTo>
                <a:cubicBezTo>
                  <a:pt x="10365970" y="1938771"/>
                  <a:pt x="10182342" y="2062316"/>
                  <a:pt x="10025026" y="2219933"/>
                </a:cubicBezTo>
                <a:cubicBezTo>
                  <a:pt x="9867710" y="2377550"/>
                  <a:pt x="9743906" y="2560928"/>
                  <a:pt x="9657493" y="2765082"/>
                </a:cubicBezTo>
                <a:cubicBezTo>
                  <a:pt x="9594899" y="2913004"/>
                  <a:pt x="9553908" y="3067297"/>
                  <a:pt x="9535074" y="3226022"/>
                </a:cubicBezTo>
                <a:lnTo>
                  <a:pt x="9535074" y="1727138"/>
                </a:lnTo>
                <a:close/>
                <a:moveTo>
                  <a:pt x="9257278" y="4769227"/>
                </a:moveTo>
                <a:cubicBezTo>
                  <a:pt x="9423735" y="4375323"/>
                  <a:pt x="9514026" y="3958428"/>
                  <a:pt x="9525658" y="3528790"/>
                </a:cubicBezTo>
                <a:cubicBezTo>
                  <a:pt x="9525658" y="3529621"/>
                  <a:pt x="9525658" y="3530452"/>
                  <a:pt x="9525658" y="3531006"/>
                </a:cubicBezTo>
                <a:lnTo>
                  <a:pt x="9525658" y="5138477"/>
                </a:lnTo>
                <a:lnTo>
                  <a:pt x="9073928" y="5138477"/>
                </a:lnTo>
                <a:cubicBezTo>
                  <a:pt x="9142338" y="5018810"/>
                  <a:pt x="9203825" y="4895265"/>
                  <a:pt x="9257278" y="4768950"/>
                </a:cubicBezTo>
                <a:close/>
                <a:moveTo>
                  <a:pt x="9535074" y="3639593"/>
                </a:moveTo>
                <a:cubicBezTo>
                  <a:pt x="9554185" y="3798318"/>
                  <a:pt x="9594899" y="3952611"/>
                  <a:pt x="9657493" y="4100532"/>
                </a:cubicBezTo>
                <a:cubicBezTo>
                  <a:pt x="9743906" y="4304686"/>
                  <a:pt x="9867432" y="4488342"/>
                  <a:pt x="10025026" y="4645682"/>
                </a:cubicBezTo>
                <a:cubicBezTo>
                  <a:pt x="10182619" y="4803022"/>
                  <a:pt x="10365970" y="4926844"/>
                  <a:pt x="10570093" y="5013270"/>
                </a:cubicBezTo>
                <a:cubicBezTo>
                  <a:pt x="10725747" y="5079198"/>
                  <a:pt x="10888326" y="5121026"/>
                  <a:pt x="11055612" y="5138477"/>
                </a:cubicBezTo>
                <a:lnTo>
                  <a:pt x="9535074" y="5138477"/>
                </a:lnTo>
                <a:lnTo>
                  <a:pt x="9535074" y="3639593"/>
                </a:lnTo>
                <a:close/>
                <a:moveTo>
                  <a:pt x="9905654" y="278669"/>
                </a:moveTo>
                <a:cubicBezTo>
                  <a:pt x="10327748" y="100276"/>
                  <a:pt x="10775878" y="9695"/>
                  <a:pt x="11237856" y="9695"/>
                </a:cubicBezTo>
                <a:cubicBezTo>
                  <a:pt x="11699833" y="9695"/>
                  <a:pt x="11309589" y="10249"/>
                  <a:pt x="11345318" y="11357"/>
                </a:cubicBezTo>
                <a:lnTo>
                  <a:pt x="11345318" y="1717719"/>
                </a:lnTo>
                <a:lnTo>
                  <a:pt x="9535074" y="1717719"/>
                </a:lnTo>
                <a:lnTo>
                  <a:pt x="9535074" y="462878"/>
                </a:lnTo>
                <a:cubicBezTo>
                  <a:pt x="9655000" y="394181"/>
                  <a:pt x="9778804" y="332408"/>
                  <a:pt x="9905654" y="278946"/>
                </a:cubicBezTo>
                <a:close/>
                <a:moveTo>
                  <a:pt x="8817735" y="1012460"/>
                </a:moveTo>
                <a:cubicBezTo>
                  <a:pt x="8972559" y="857613"/>
                  <a:pt x="9143169" y="716894"/>
                  <a:pt x="9324304" y="594457"/>
                </a:cubicBezTo>
                <a:cubicBezTo>
                  <a:pt x="9389945" y="550136"/>
                  <a:pt x="9457248" y="508031"/>
                  <a:pt x="9525658" y="468419"/>
                </a:cubicBezTo>
                <a:lnTo>
                  <a:pt x="9525658" y="1717719"/>
                </a:lnTo>
                <a:lnTo>
                  <a:pt x="9068388" y="1717719"/>
                </a:lnTo>
                <a:cubicBezTo>
                  <a:pt x="9028228" y="1648191"/>
                  <a:pt x="8985853" y="1580047"/>
                  <a:pt x="8940985" y="1513842"/>
                </a:cubicBezTo>
                <a:cubicBezTo>
                  <a:pt x="8859280" y="1392790"/>
                  <a:pt x="8769543" y="1276725"/>
                  <a:pt x="8672882" y="1166753"/>
                </a:cubicBezTo>
                <a:cubicBezTo>
                  <a:pt x="8719690" y="1113845"/>
                  <a:pt x="8767881" y="1062321"/>
                  <a:pt x="8817735" y="1012460"/>
                </a:cubicBezTo>
                <a:close/>
                <a:moveTo>
                  <a:pt x="8008997" y="594457"/>
                </a:moveTo>
                <a:cubicBezTo>
                  <a:pt x="8190133" y="716894"/>
                  <a:pt x="8360466" y="857613"/>
                  <a:pt x="8515289" y="1012460"/>
                </a:cubicBezTo>
                <a:cubicBezTo>
                  <a:pt x="8565143" y="1062321"/>
                  <a:pt x="8613335" y="1113845"/>
                  <a:pt x="8660142" y="1166753"/>
                </a:cubicBezTo>
                <a:cubicBezTo>
                  <a:pt x="8563481" y="1276725"/>
                  <a:pt x="8473467" y="1392790"/>
                  <a:pt x="8391763" y="1513842"/>
                </a:cubicBezTo>
                <a:cubicBezTo>
                  <a:pt x="8346895" y="1580324"/>
                  <a:pt x="8304242" y="1648468"/>
                  <a:pt x="8264359" y="1717719"/>
                </a:cubicBezTo>
                <a:lnTo>
                  <a:pt x="7812352" y="1717719"/>
                </a:lnTo>
                <a:lnTo>
                  <a:pt x="7812352" y="471189"/>
                </a:lnTo>
                <a:cubicBezTo>
                  <a:pt x="7879101" y="509970"/>
                  <a:pt x="7944742" y="551244"/>
                  <a:pt x="8008721" y="594457"/>
                </a:cubicBezTo>
                <a:close/>
                <a:moveTo>
                  <a:pt x="7802936" y="465649"/>
                </a:moveTo>
                <a:lnTo>
                  <a:pt x="7802936" y="1717719"/>
                </a:lnTo>
                <a:lnTo>
                  <a:pt x="6103478" y="1717719"/>
                </a:lnTo>
                <a:lnTo>
                  <a:pt x="6103478" y="9695"/>
                </a:lnTo>
                <a:cubicBezTo>
                  <a:pt x="6562686" y="10803"/>
                  <a:pt x="7008046" y="101107"/>
                  <a:pt x="7427648" y="278669"/>
                </a:cubicBezTo>
                <a:cubicBezTo>
                  <a:pt x="7556160" y="332962"/>
                  <a:pt x="7681625" y="395566"/>
                  <a:pt x="7802936" y="465649"/>
                </a:cubicBezTo>
                <a:close/>
                <a:moveTo>
                  <a:pt x="4764352" y="278669"/>
                </a:moveTo>
                <a:cubicBezTo>
                  <a:pt x="5185339" y="100553"/>
                  <a:pt x="5632915" y="9972"/>
                  <a:pt x="6094062" y="9695"/>
                </a:cubicBezTo>
                <a:lnTo>
                  <a:pt x="6094062" y="1717719"/>
                </a:lnTo>
                <a:lnTo>
                  <a:pt x="4389065" y="1717719"/>
                </a:lnTo>
                <a:lnTo>
                  <a:pt x="4389065" y="465649"/>
                </a:lnTo>
                <a:cubicBezTo>
                  <a:pt x="4510376" y="395566"/>
                  <a:pt x="4635841" y="333239"/>
                  <a:pt x="4764352" y="278669"/>
                </a:cubicBezTo>
                <a:close/>
                <a:moveTo>
                  <a:pt x="3676711" y="1012460"/>
                </a:moveTo>
                <a:cubicBezTo>
                  <a:pt x="3831534" y="857613"/>
                  <a:pt x="4001868" y="716894"/>
                  <a:pt x="4183003" y="594457"/>
                </a:cubicBezTo>
                <a:cubicBezTo>
                  <a:pt x="4246982" y="551244"/>
                  <a:pt x="4312622" y="509970"/>
                  <a:pt x="4379371" y="471189"/>
                </a:cubicBezTo>
                <a:lnTo>
                  <a:pt x="4379371" y="1717719"/>
                </a:lnTo>
                <a:lnTo>
                  <a:pt x="3927364" y="1717719"/>
                </a:lnTo>
                <a:cubicBezTo>
                  <a:pt x="3887204" y="1648191"/>
                  <a:pt x="3844551" y="1580047"/>
                  <a:pt x="3799960" y="1513842"/>
                </a:cubicBezTo>
                <a:cubicBezTo>
                  <a:pt x="3718255" y="1392790"/>
                  <a:pt x="3628519" y="1276725"/>
                  <a:pt x="3531581" y="1166753"/>
                </a:cubicBezTo>
                <a:cubicBezTo>
                  <a:pt x="3578388" y="1113845"/>
                  <a:pt x="3626580" y="1062321"/>
                  <a:pt x="3676434" y="1012460"/>
                </a:cubicBezTo>
                <a:close/>
                <a:moveTo>
                  <a:pt x="2867696" y="594457"/>
                </a:moveTo>
                <a:cubicBezTo>
                  <a:pt x="3048831" y="716894"/>
                  <a:pt x="3219442" y="857613"/>
                  <a:pt x="3374265" y="1012460"/>
                </a:cubicBezTo>
                <a:cubicBezTo>
                  <a:pt x="3424119" y="1062321"/>
                  <a:pt x="3472310" y="1113845"/>
                  <a:pt x="3519118" y="1166753"/>
                </a:cubicBezTo>
                <a:cubicBezTo>
                  <a:pt x="3422457" y="1276725"/>
                  <a:pt x="3332720" y="1392790"/>
                  <a:pt x="3251016" y="1513842"/>
                </a:cubicBezTo>
                <a:cubicBezTo>
                  <a:pt x="3206147" y="1580324"/>
                  <a:pt x="3163772" y="1648468"/>
                  <a:pt x="3123612" y="1717719"/>
                </a:cubicBezTo>
                <a:lnTo>
                  <a:pt x="2674651" y="1717719"/>
                </a:lnTo>
                <a:lnTo>
                  <a:pt x="2674651" y="473128"/>
                </a:lnTo>
                <a:cubicBezTo>
                  <a:pt x="2740292" y="511355"/>
                  <a:pt x="2804825" y="551798"/>
                  <a:pt x="2867696" y="594457"/>
                </a:cubicBezTo>
                <a:close/>
                <a:moveTo>
                  <a:pt x="2665234" y="467588"/>
                </a:moveTo>
                <a:lnTo>
                  <a:pt x="2665234" y="1717719"/>
                </a:lnTo>
                <a:lnTo>
                  <a:pt x="957468" y="1717719"/>
                </a:lnTo>
                <a:lnTo>
                  <a:pt x="957468" y="9695"/>
                </a:lnTo>
                <a:cubicBezTo>
                  <a:pt x="1418338" y="10249"/>
                  <a:pt x="1865359" y="100553"/>
                  <a:pt x="2286346" y="278669"/>
                </a:cubicBezTo>
                <a:cubicBezTo>
                  <a:pt x="2415966" y="333516"/>
                  <a:pt x="2542816" y="396674"/>
                  <a:pt x="2665234" y="467588"/>
                </a:cubicBezTo>
                <a:close/>
                <a:moveTo>
                  <a:pt x="2286346" y="6587223"/>
                </a:moveTo>
                <a:cubicBezTo>
                  <a:pt x="1865359" y="6765338"/>
                  <a:pt x="1418338" y="6855643"/>
                  <a:pt x="957468" y="6856197"/>
                </a:cubicBezTo>
                <a:lnTo>
                  <a:pt x="957468" y="5148172"/>
                </a:lnTo>
                <a:lnTo>
                  <a:pt x="2665234" y="5148172"/>
                </a:lnTo>
                <a:lnTo>
                  <a:pt x="2665234" y="6398304"/>
                </a:lnTo>
                <a:cubicBezTo>
                  <a:pt x="2542816" y="6468941"/>
                  <a:pt x="2416243" y="6532375"/>
                  <a:pt x="2286346" y="6587223"/>
                </a:cubicBezTo>
                <a:close/>
                <a:moveTo>
                  <a:pt x="3374265" y="5853432"/>
                </a:moveTo>
                <a:cubicBezTo>
                  <a:pt x="3219442" y="6008278"/>
                  <a:pt x="3048831" y="6148998"/>
                  <a:pt x="2867696" y="6271435"/>
                </a:cubicBezTo>
                <a:cubicBezTo>
                  <a:pt x="2804825" y="6314094"/>
                  <a:pt x="2740292" y="6354260"/>
                  <a:pt x="2674651" y="6392764"/>
                </a:cubicBezTo>
                <a:lnTo>
                  <a:pt x="2674651" y="5148172"/>
                </a:lnTo>
                <a:lnTo>
                  <a:pt x="3123612" y="5148172"/>
                </a:lnTo>
                <a:cubicBezTo>
                  <a:pt x="3163772" y="5217701"/>
                  <a:pt x="3206147" y="5285845"/>
                  <a:pt x="3251016" y="5352049"/>
                </a:cubicBezTo>
                <a:cubicBezTo>
                  <a:pt x="3332720" y="5473101"/>
                  <a:pt x="3422457" y="5589167"/>
                  <a:pt x="3519118" y="5699139"/>
                </a:cubicBezTo>
                <a:cubicBezTo>
                  <a:pt x="3472310" y="5752047"/>
                  <a:pt x="3424119" y="5803571"/>
                  <a:pt x="3374265" y="5853432"/>
                </a:cubicBezTo>
                <a:close/>
                <a:moveTo>
                  <a:pt x="4183003" y="6271435"/>
                </a:moveTo>
                <a:cubicBezTo>
                  <a:pt x="4001868" y="6148998"/>
                  <a:pt x="3831534" y="6008278"/>
                  <a:pt x="3676711" y="5853432"/>
                </a:cubicBezTo>
                <a:cubicBezTo>
                  <a:pt x="3626857" y="5803571"/>
                  <a:pt x="3578665" y="5752047"/>
                  <a:pt x="3531858" y="5699139"/>
                </a:cubicBezTo>
                <a:cubicBezTo>
                  <a:pt x="3628519" y="5589167"/>
                  <a:pt x="3718532" y="5473101"/>
                  <a:pt x="3800237" y="5352049"/>
                </a:cubicBezTo>
                <a:cubicBezTo>
                  <a:pt x="3845106" y="5285568"/>
                  <a:pt x="3887758" y="5217424"/>
                  <a:pt x="3927641" y="5148172"/>
                </a:cubicBezTo>
                <a:lnTo>
                  <a:pt x="4379648" y="5148172"/>
                </a:lnTo>
                <a:lnTo>
                  <a:pt x="4379648" y="6394703"/>
                </a:lnTo>
                <a:cubicBezTo>
                  <a:pt x="4312899" y="6355922"/>
                  <a:pt x="4247259" y="6314648"/>
                  <a:pt x="4183280" y="6271435"/>
                </a:cubicBezTo>
                <a:close/>
                <a:moveTo>
                  <a:pt x="4389065" y="6400243"/>
                </a:moveTo>
                <a:lnTo>
                  <a:pt x="4389065" y="5148172"/>
                </a:lnTo>
                <a:lnTo>
                  <a:pt x="6094062" y="5148172"/>
                </a:lnTo>
                <a:lnTo>
                  <a:pt x="6094062" y="6856197"/>
                </a:lnTo>
                <a:cubicBezTo>
                  <a:pt x="5632915" y="6856197"/>
                  <a:pt x="5185616" y="6765338"/>
                  <a:pt x="4764352" y="6587223"/>
                </a:cubicBezTo>
                <a:cubicBezTo>
                  <a:pt x="4635841" y="6532930"/>
                  <a:pt x="4510376" y="6470326"/>
                  <a:pt x="4389065" y="6400243"/>
                </a:cubicBezTo>
                <a:close/>
                <a:moveTo>
                  <a:pt x="7427648" y="6587223"/>
                </a:moveTo>
                <a:cubicBezTo>
                  <a:pt x="7008046" y="6764784"/>
                  <a:pt x="6562686" y="6855088"/>
                  <a:pt x="6103478" y="6856197"/>
                </a:cubicBezTo>
                <a:lnTo>
                  <a:pt x="6103478" y="5148449"/>
                </a:lnTo>
                <a:lnTo>
                  <a:pt x="7802936" y="5148449"/>
                </a:lnTo>
                <a:lnTo>
                  <a:pt x="7802936" y="6400520"/>
                </a:lnTo>
                <a:cubicBezTo>
                  <a:pt x="7681625" y="6470603"/>
                  <a:pt x="7556160" y="6532930"/>
                  <a:pt x="7427648" y="6587500"/>
                </a:cubicBezTo>
                <a:close/>
                <a:moveTo>
                  <a:pt x="8515289" y="5853432"/>
                </a:moveTo>
                <a:cubicBezTo>
                  <a:pt x="8360466" y="6008278"/>
                  <a:pt x="8190133" y="6148998"/>
                  <a:pt x="8008997" y="6271435"/>
                </a:cubicBezTo>
                <a:cubicBezTo>
                  <a:pt x="7945019" y="6314648"/>
                  <a:pt x="7879378" y="6355922"/>
                  <a:pt x="7812630" y="6394703"/>
                </a:cubicBezTo>
                <a:lnTo>
                  <a:pt x="7812630" y="5148172"/>
                </a:lnTo>
                <a:lnTo>
                  <a:pt x="8264636" y="5148172"/>
                </a:lnTo>
                <a:cubicBezTo>
                  <a:pt x="8304796" y="5217701"/>
                  <a:pt x="8347449" y="5285845"/>
                  <a:pt x="8392040" y="5352049"/>
                </a:cubicBezTo>
                <a:cubicBezTo>
                  <a:pt x="8473745" y="5473101"/>
                  <a:pt x="8563481" y="5589167"/>
                  <a:pt x="8660419" y="5699139"/>
                </a:cubicBezTo>
                <a:cubicBezTo>
                  <a:pt x="8613612" y="5752047"/>
                  <a:pt x="8565420" y="5803571"/>
                  <a:pt x="8515567" y="5853432"/>
                </a:cubicBezTo>
                <a:close/>
                <a:moveTo>
                  <a:pt x="9324304" y="6271435"/>
                </a:moveTo>
                <a:cubicBezTo>
                  <a:pt x="9143169" y="6148998"/>
                  <a:pt x="8972559" y="6008278"/>
                  <a:pt x="8817735" y="5853432"/>
                </a:cubicBezTo>
                <a:cubicBezTo>
                  <a:pt x="8767881" y="5803571"/>
                  <a:pt x="8719690" y="5752047"/>
                  <a:pt x="8672882" y="5699139"/>
                </a:cubicBezTo>
                <a:cubicBezTo>
                  <a:pt x="8769543" y="5589167"/>
                  <a:pt x="8859280" y="5473101"/>
                  <a:pt x="8940985" y="5352049"/>
                </a:cubicBezTo>
                <a:cubicBezTo>
                  <a:pt x="8985853" y="5285568"/>
                  <a:pt x="9028228" y="5217424"/>
                  <a:pt x="9068388" y="5148172"/>
                </a:cubicBezTo>
                <a:lnTo>
                  <a:pt x="9525658" y="5148172"/>
                </a:lnTo>
                <a:lnTo>
                  <a:pt x="9525658" y="6397473"/>
                </a:lnTo>
                <a:cubicBezTo>
                  <a:pt x="9456970" y="6357861"/>
                  <a:pt x="9389945" y="6315756"/>
                  <a:pt x="9324304" y="6271435"/>
                </a:cubicBezTo>
                <a:close/>
                <a:moveTo>
                  <a:pt x="9905654" y="6587223"/>
                </a:moveTo>
                <a:cubicBezTo>
                  <a:pt x="9778804" y="6533484"/>
                  <a:pt x="9655000" y="6471988"/>
                  <a:pt x="9535074" y="6403290"/>
                </a:cubicBezTo>
                <a:lnTo>
                  <a:pt x="9535074" y="5148449"/>
                </a:lnTo>
                <a:lnTo>
                  <a:pt x="11345318" y="5148449"/>
                </a:lnTo>
                <a:lnTo>
                  <a:pt x="11345318" y="6854811"/>
                </a:lnTo>
                <a:cubicBezTo>
                  <a:pt x="11309589" y="6855919"/>
                  <a:pt x="11273861" y="6856473"/>
                  <a:pt x="11237856" y="6856473"/>
                </a:cubicBezTo>
                <a:cubicBezTo>
                  <a:pt x="10775878" y="6856473"/>
                  <a:pt x="10327472" y="6765892"/>
                  <a:pt x="9905654" y="6587500"/>
                </a:cubicBezTo>
                <a:close/>
              </a:path>
            </a:pathLst>
          </a:custGeom>
          <a:solidFill>
            <a:srgbClr val="2ACFA6">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cxnSp>
        <p:nvCxnSpPr>
          <p:cNvPr id="40" name="Google Shape;40;p4"/>
          <p:cNvCxnSpPr/>
          <p:nvPr/>
        </p:nvCxnSpPr>
        <p:spPr>
          <a:xfrm>
            <a:off x="713258" y="3849624"/>
            <a:ext cx="7800600" cy="0"/>
          </a:xfrm>
          <a:prstGeom prst="straightConnector1">
            <a:avLst/>
          </a:prstGeom>
          <a:noFill/>
          <a:ln cap="flat" cmpd="sng" w="9525">
            <a:solidFill>
              <a:schemeClr val="lt1"/>
            </a:solidFill>
            <a:prstDash val="solid"/>
            <a:miter lim="800000"/>
            <a:headEnd len="sm" w="sm" type="none"/>
            <a:tailEnd len="sm" w="sm" type="none"/>
          </a:ln>
        </p:spPr>
      </p:cxnSp>
      <p:sp>
        <p:nvSpPr>
          <p:cNvPr id="41" name="Google Shape;41;p4"/>
          <p:cNvSpPr txBox="1"/>
          <p:nvPr>
            <p:ph type="ctrTitle"/>
          </p:nvPr>
        </p:nvSpPr>
        <p:spPr>
          <a:xfrm>
            <a:off x="642088" y="724388"/>
            <a:ext cx="7881900" cy="2590800"/>
          </a:xfrm>
          <a:prstGeom prst="rect">
            <a:avLst/>
          </a:prstGeom>
          <a:noFill/>
          <a:ln>
            <a:noFill/>
          </a:ln>
        </p:spPr>
        <p:txBody>
          <a:bodyPr anchorCtr="0" anchor="b" bIns="0" lIns="0" spcFirstLastPara="1" rIns="0" wrap="square" tIns="0">
            <a:normAutofit/>
          </a:bodyPr>
          <a:lstStyle>
            <a:lvl1pPr lvl="0" algn="l">
              <a:lnSpc>
                <a:spcPct val="89000"/>
              </a:lnSpc>
              <a:spcBef>
                <a:spcPts val="0"/>
              </a:spcBef>
              <a:spcAft>
                <a:spcPts val="0"/>
              </a:spcAft>
              <a:buClr>
                <a:schemeClr val="lt1"/>
              </a:buClr>
              <a:buSzPts val="7200"/>
              <a:buFont typeface="Inter Light"/>
              <a:buNone/>
              <a:defRPr b="0" i="0" sz="7200">
                <a:solidFill>
                  <a:schemeClr val="lt1"/>
                </a:solidFill>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2" name="Google Shape;42;p4"/>
          <p:cNvSpPr txBox="1"/>
          <p:nvPr>
            <p:ph idx="1" type="subTitle"/>
          </p:nvPr>
        </p:nvSpPr>
        <p:spPr>
          <a:xfrm>
            <a:off x="724171" y="3368233"/>
            <a:ext cx="7789800" cy="365100"/>
          </a:xfrm>
          <a:prstGeom prst="rect">
            <a:avLst/>
          </a:prstGeom>
          <a:noFill/>
          <a:ln>
            <a:noFill/>
          </a:ln>
        </p:spPr>
        <p:txBody>
          <a:bodyPr anchorCtr="0" anchor="ctr" bIns="0" lIns="0" spcFirstLastPara="1" rIns="0" wrap="square" tIns="0">
            <a:normAutofit/>
          </a:bodyPr>
          <a:lstStyle>
            <a:lvl1pPr lvl="0" algn="l">
              <a:lnSpc>
                <a:spcPct val="113000"/>
              </a:lnSpc>
              <a:spcBef>
                <a:spcPts val="0"/>
              </a:spcBef>
              <a:spcAft>
                <a:spcPts val="0"/>
              </a:spcAft>
              <a:buClr>
                <a:schemeClr val="lt1"/>
              </a:buClr>
              <a:buSzPts val="1100"/>
              <a:buFont typeface="Inter"/>
              <a:buNone/>
              <a:defRPr sz="1100">
                <a:solidFill>
                  <a:schemeClr val="lt1"/>
                </a:solidFill>
              </a:defRPr>
            </a:lvl1pPr>
            <a:lvl2pPr lvl="1" algn="ctr">
              <a:lnSpc>
                <a:spcPct val="113000"/>
              </a:lnSpc>
              <a:spcBef>
                <a:spcPts val="600"/>
              </a:spcBef>
              <a:spcAft>
                <a:spcPts val="0"/>
              </a:spcAft>
              <a:buSzPts val="1500"/>
              <a:buNone/>
              <a:defRPr sz="1500"/>
            </a:lvl2pPr>
            <a:lvl3pPr lvl="2" algn="ctr">
              <a:lnSpc>
                <a:spcPct val="113000"/>
              </a:lnSpc>
              <a:spcBef>
                <a:spcPts val="500"/>
              </a:spcBef>
              <a:spcAft>
                <a:spcPts val="0"/>
              </a:spcAft>
              <a:buSzPts val="1400"/>
              <a:buNone/>
              <a:defRPr sz="1400"/>
            </a:lvl3pPr>
            <a:lvl4pPr lvl="3" algn="ctr">
              <a:lnSpc>
                <a:spcPct val="113000"/>
              </a:lnSpc>
              <a:spcBef>
                <a:spcPts val="500"/>
              </a:spcBef>
              <a:spcAft>
                <a:spcPts val="0"/>
              </a:spcAft>
              <a:buSzPts val="1200"/>
              <a:buNone/>
              <a:defRPr sz="1200"/>
            </a:lvl4pPr>
            <a:lvl5pPr lvl="4" algn="ctr">
              <a:lnSpc>
                <a:spcPct val="90000"/>
              </a:lnSpc>
              <a:spcBef>
                <a:spcPts val="500"/>
              </a:spcBef>
              <a:spcAft>
                <a:spcPts val="0"/>
              </a:spcAft>
              <a:buClr>
                <a:schemeClr val="dk1"/>
              </a:buClr>
              <a:buSzPts val="1200"/>
              <a:buFont typeface="Inter"/>
              <a:buNone/>
              <a:defRPr sz="1200"/>
            </a:lvl5pPr>
            <a:lvl6pPr lvl="5" algn="ctr">
              <a:lnSpc>
                <a:spcPct val="100000"/>
              </a:lnSpc>
              <a:spcBef>
                <a:spcPts val="800"/>
              </a:spcBef>
              <a:spcAft>
                <a:spcPts val="0"/>
              </a:spcAft>
              <a:buClr>
                <a:schemeClr val="dk1"/>
              </a:buClr>
              <a:buSzPts val="1200"/>
              <a:buFont typeface="Inter"/>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3" name="Google Shape;43;p4"/>
          <p:cNvSpPr/>
          <p:nvPr/>
        </p:nvSpPr>
        <p:spPr>
          <a:xfrm>
            <a:off x="0" y="-644186"/>
            <a:ext cx="9144000" cy="470100"/>
          </a:xfrm>
          <a:prstGeom prst="rect">
            <a:avLst/>
          </a:prstGeom>
          <a:solidFill>
            <a:srgbClr val="F2F2F2"/>
          </a:solidFill>
          <a:ln>
            <a:noFill/>
          </a:ln>
        </p:spPr>
        <p:txBody>
          <a:bodyPr anchorCtr="0" anchor="ctr" bIns="34275" lIns="216000" spcFirstLastPara="1" rIns="216000" wrap="square" tIns="0">
            <a:noAutofit/>
          </a:bodyPr>
          <a:lstStyle/>
          <a:p>
            <a:pPr indent="0" lvl="0" marL="0" marR="0" rtl="0" algn="ctr">
              <a:spcBef>
                <a:spcPts val="0"/>
              </a:spcBef>
              <a:spcAft>
                <a:spcPts val="0"/>
              </a:spcAft>
              <a:buNone/>
            </a:pPr>
            <a:r>
              <a:rPr b="1" i="0" lang="en" sz="900">
                <a:solidFill>
                  <a:schemeClr val="dk1"/>
                </a:solidFill>
                <a:latin typeface="Inter"/>
                <a:ea typeface="Inter"/>
                <a:cs typeface="Inter"/>
                <a:sym typeface="Inter"/>
              </a:rPr>
              <a:t>Note:</a:t>
            </a:r>
            <a:r>
              <a:rPr b="0" i="0" lang="en" sz="900">
                <a:solidFill>
                  <a:schemeClr val="dk1"/>
                </a:solidFill>
                <a:latin typeface="Inter"/>
                <a:ea typeface="Inter"/>
                <a:cs typeface="Inter"/>
                <a:sym typeface="Inter"/>
              </a:rPr>
              <a:t> Some graphics on each slide may not be editable unless you are in Theme Builder View. Avoid changing graphics on the Theme Builder unless absolutely necessary. Doing so will help maintain consistency in branded presentations.</a:t>
            </a:r>
            <a:endParaRPr b="0" i="0" sz="900">
              <a:solidFill>
                <a:schemeClr val="dk1"/>
              </a:solidFill>
              <a:latin typeface="Inter"/>
              <a:ea typeface="Inter"/>
              <a:cs typeface="Inter"/>
              <a:sym typeface="Inter"/>
            </a:endParaRPr>
          </a:p>
        </p:txBody>
      </p:sp>
      <p:sp>
        <p:nvSpPr>
          <p:cNvPr id="44" name="Google Shape;44;p4"/>
          <p:cNvSpPr/>
          <p:nvPr/>
        </p:nvSpPr>
        <p:spPr>
          <a:xfrm>
            <a:off x="7087181" y="4055644"/>
            <a:ext cx="1437000" cy="1959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Inter"/>
              <a:ea typeface="Inter"/>
              <a:cs typeface="Inter"/>
              <a:sym typeface="Inter"/>
            </a:endParaRPr>
          </a:p>
        </p:txBody>
      </p:sp>
      <p:grpSp>
        <p:nvGrpSpPr>
          <p:cNvPr id="45" name="Google Shape;45;p4"/>
          <p:cNvGrpSpPr/>
          <p:nvPr/>
        </p:nvGrpSpPr>
        <p:grpSpPr>
          <a:xfrm>
            <a:off x="713359" y="4055037"/>
            <a:ext cx="1300781" cy="196024"/>
            <a:chOff x="2311400" y="271955"/>
            <a:chExt cx="7571484" cy="1142999"/>
          </a:xfrm>
        </p:grpSpPr>
        <p:sp>
          <p:nvSpPr>
            <p:cNvPr id="46" name="Google Shape;46;p4"/>
            <p:cNvSpPr/>
            <p:nvPr/>
          </p:nvSpPr>
          <p:spPr>
            <a:xfrm>
              <a:off x="3725840" y="271955"/>
              <a:ext cx="906780" cy="907160"/>
            </a:xfrm>
            <a:custGeom>
              <a:rect b="b" l="l" r="r" t="t"/>
              <a:pathLst>
                <a:path extrusionOk="0" h="907160" w="906780">
                  <a:moveTo>
                    <a:pt x="453390" y="0"/>
                  </a:moveTo>
                  <a:cubicBezTo>
                    <a:pt x="703793" y="0"/>
                    <a:pt x="906781" y="203073"/>
                    <a:pt x="906781" y="453581"/>
                  </a:cubicBezTo>
                  <a:cubicBezTo>
                    <a:pt x="906781" y="704088"/>
                    <a:pt x="703793" y="907161"/>
                    <a:pt x="453390" y="907161"/>
                  </a:cubicBezTo>
                  <a:cubicBezTo>
                    <a:pt x="202988" y="907161"/>
                    <a:pt x="0" y="704088"/>
                    <a:pt x="0" y="453581"/>
                  </a:cubicBezTo>
                  <a:cubicBezTo>
                    <a:pt x="0" y="350330"/>
                    <a:pt x="35228" y="250222"/>
                    <a:pt x="99780" y="169736"/>
                  </a:cubicBezTo>
                  <a:cubicBezTo>
                    <a:pt x="126058" y="199930"/>
                    <a:pt x="135579" y="217837"/>
                    <a:pt x="163190" y="263081"/>
                  </a:cubicBezTo>
                  <a:lnTo>
                    <a:pt x="179090" y="263081"/>
                  </a:lnTo>
                  <a:cubicBezTo>
                    <a:pt x="165094" y="228410"/>
                    <a:pt x="144434" y="194786"/>
                    <a:pt x="116728" y="149828"/>
                  </a:cubicBezTo>
                  <a:cubicBezTo>
                    <a:pt x="202702" y="54483"/>
                    <a:pt x="325047" y="0"/>
                    <a:pt x="453390" y="0"/>
                  </a:cubicBezTo>
                  <a:close/>
                  <a:moveTo>
                    <a:pt x="453390" y="199549"/>
                  </a:moveTo>
                  <a:cubicBezTo>
                    <a:pt x="313146" y="199549"/>
                    <a:pt x="199465" y="313277"/>
                    <a:pt x="199465" y="453581"/>
                  </a:cubicBezTo>
                  <a:cubicBezTo>
                    <a:pt x="199465" y="593884"/>
                    <a:pt x="313146" y="707612"/>
                    <a:pt x="453390" y="707612"/>
                  </a:cubicBezTo>
                  <a:cubicBezTo>
                    <a:pt x="593635" y="707612"/>
                    <a:pt x="707316" y="593884"/>
                    <a:pt x="707316" y="453581"/>
                  </a:cubicBezTo>
                  <a:cubicBezTo>
                    <a:pt x="707316" y="313277"/>
                    <a:pt x="593635"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7" name="Google Shape;47;p4"/>
            <p:cNvSpPr/>
            <p:nvPr/>
          </p:nvSpPr>
          <p:spPr>
            <a:xfrm>
              <a:off x="3018620" y="271955"/>
              <a:ext cx="906780" cy="907065"/>
            </a:xfrm>
            <a:custGeom>
              <a:rect b="b" l="l" r="r" t="t"/>
              <a:pathLst>
                <a:path extrusionOk="0" h="907065" w="906780">
                  <a:moveTo>
                    <a:pt x="453390" y="0"/>
                  </a:moveTo>
                  <a:cubicBezTo>
                    <a:pt x="202988" y="0"/>
                    <a:pt x="0" y="203073"/>
                    <a:pt x="0" y="453581"/>
                  </a:cubicBezTo>
                  <a:cubicBezTo>
                    <a:pt x="0" y="556736"/>
                    <a:pt x="35228" y="656749"/>
                    <a:pt x="99780" y="737235"/>
                  </a:cubicBezTo>
                  <a:cubicBezTo>
                    <a:pt x="99971" y="737045"/>
                    <a:pt x="100066" y="736854"/>
                    <a:pt x="100256" y="736568"/>
                  </a:cubicBezTo>
                  <a:cubicBezTo>
                    <a:pt x="100256" y="736568"/>
                    <a:pt x="100351" y="736759"/>
                    <a:pt x="100447" y="736759"/>
                  </a:cubicBezTo>
                  <a:cubicBezTo>
                    <a:pt x="104826" y="731234"/>
                    <a:pt x="109016" y="725710"/>
                    <a:pt x="113110" y="719995"/>
                  </a:cubicBezTo>
                  <a:cubicBezTo>
                    <a:pt x="132152" y="695039"/>
                    <a:pt x="145291" y="674180"/>
                    <a:pt x="158144" y="642557"/>
                  </a:cubicBezTo>
                  <a:cubicBezTo>
                    <a:pt x="159286" y="639985"/>
                    <a:pt x="160429" y="637508"/>
                    <a:pt x="161571" y="634937"/>
                  </a:cubicBezTo>
                  <a:lnTo>
                    <a:pt x="176900" y="634937"/>
                  </a:lnTo>
                  <a:cubicBezTo>
                    <a:pt x="173568" y="648462"/>
                    <a:pt x="168998" y="661797"/>
                    <a:pt x="163285" y="675227"/>
                  </a:cubicBezTo>
                  <a:cubicBezTo>
                    <a:pt x="150622" y="702374"/>
                    <a:pt x="134817" y="731330"/>
                    <a:pt x="118822" y="757333"/>
                  </a:cubicBezTo>
                  <a:cubicBezTo>
                    <a:pt x="118537" y="757714"/>
                    <a:pt x="118346" y="758095"/>
                    <a:pt x="118060" y="758571"/>
                  </a:cubicBezTo>
                  <a:cubicBezTo>
                    <a:pt x="203940" y="853059"/>
                    <a:pt x="325618" y="906971"/>
                    <a:pt x="453390" y="907066"/>
                  </a:cubicBezTo>
                  <a:cubicBezTo>
                    <a:pt x="581067" y="907066"/>
                    <a:pt x="702841" y="853059"/>
                    <a:pt x="788720" y="758571"/>
                  </a:cubicBezTo>
                  <a:cubicBezTo>
                    <a:pt x="788435" y="758190"/>
                    <a:pt x="788244" y="757809"/>
                    <a:pt x="787958" y="757333"/>
                  </a:cubicBezTo>
                  <a:cubicBezTo>
                    <a:pt x="771963" y="731330"/>
                    <a:pt x="756158" y="702374"/>
                    <a:pt x="743495" y="675227"/>
                  </a:cubicBezTo>
                  <a:cubicBezTo>
                    <a:pt x="737783" y="661797"/>
                    <a:pt x="733213" y="648462"/>
                    <a:pt x="729880" y="634937"/>
                  </a:cubicBezTo>
                  <a:lnTo>
                    <a:pt x="745209" y="634937"/>
                  </a:lnTo>
                  <a:cubicBezTo>
                    <a:pt x="746352" y="637508"/>
                    <a:pt x="747494" y="639985"/>
                    <a:pt x="748637" y="642557"/>
                  </a:cubicBezTo>
                  <a:cubicBezTo>
                    <a:pt x="761490" y="674180"/>
                    <a:pt x="774629" y="695135"/>
                    <a:pt x="793671" y="719995"/>
                  </a:cubicBezTo>
                  <a:cubicBezTo>
                    <a:pt x="797765" y="725710"/>
                    <a:pt x="801954" y="731234"/>
                    <a:pt x="806334" y="736759"/>
                  </a:cubicBezTo>
                  <a:cubicBezTo>
                    <a:pt x="806334" y="736759"/>
                    <a:pt x="806429" y="736568"/>
                    <a:pt x="806525" y="736568"/>
                  </a:cubicBezTo>
                  <a:cubicBezTo>
                    <a:pt x="806715" y="736759"/>
                    <a:pt x="806810" y="736949"/>
                    <a:pt x="807000" y="737235"/>
                  </a:cubicBezTo>
                  <a:cubicBezTo>
                    <a:pt x="871553" y="656749"/>
                    <a:pt x="906685" y="556736"/>
                    <a:pt x="906781" y="453581"/>
                  </a:cubicBezTo>
                  <a:cubicBezTo>
                    <a:pt x="906781" y="203073"/>
                    <a:pt x="703793"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449199"/>
                    <a:pt x="199560" y="444818"/>
                    <a:pt x="199751" y="440531"/>
                  </a:cubicBezTo>
                  <a:cubicBezTo>
                    <a:pt x="206511" y="306324"/>
                    <a:pt x="317430" y="199549"/>
                    <a:pt x="453295"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48" name="Google Shape;48;p4"/>
            <p:cNvSpPr/>
            <p:nvPr/>
          </p:nvSpPr>
          <p:spPr>
            <a:xfrm>
              <a:off x="2311400" y="271955"/>
              <a:ext cx="906780" cy="907160"/>
            </a:xfrm>
            <a:custGeom>
              <a:rect b="b" l="l" r="r" t="t"/>
              <a:pathLst>
                <a:path extrusionOk="0" h="907160" w="906780">
                  <a:moveTo>
                    <a:pt x="453390" y="0"/>
                  </a:moveTo>
                  <a:cubicBezTo>
                    <a:pt x="202988" y="0"/>
                    <a:pt x="0" y="203073"/>
                    <a:pt x="0" y="453581"/>
                  </a:cubicBezTo>
                  <a:cubicBezTo>
                    <a:pt x="0" y="704088"/>
                    <a:pt x="202988" y="907161"/>
                    <a:pt x="453390" y="907161"/>
                  </a:cubicBezTo>
                  <a:cubicBezTo>
                    <a:pt x="703793" y="907161"/>
                    <a:pt x="906781" y="704088"/>
                    <a:pt x="906781" y="453581"/>
                  </a:cubicBezTo>
                  <a:cubicBezTo>
                    <a:pt x="906781" y="350330"/>
                    <a:pt x="871553" y="250222"/>
                    <a:pt x="807001" y="169736"/>
                  </a:cubicBezTo>
                  <a:cubicBezTo>
                    <a:pt x="780723" y="199930"/>
                    <a:pt x="771202" y="217837"/>
                    <a:pt x="743495" y="263081"/>
                  </a:cubicBezTo>
                  <a:lnTo>
                    <a:pt x="727595" y="263081"/>
                  </a:lnTo>
                  <a:cubicBezTo>
                    <a:pt x="741591" y="228410"/>
                    <a:pt x="762252" y="194786"/>
                    <a:pt x="789958" y="149828"/>
                  </a:cubicBezTo>
                  <a:cubicBezTo>
                    <a:pt x="704078" y="54483"/>
                    <a:pt x="581734"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313277"/>
                    <a:pt x="313146"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nvGrpSpPr>
            <p:cNvPr id="49" name="Google Shape;49;p4"/>
            <p:cNvGrpSpPr/>
            <p:nvPr/>
          </p:nvGrpSpPr>
          <p:grpSpPr>
            <a:xfrm>
              <a:off x="4981756" y="299196"/>
              <a:ext cx="4901128" cy="1115758"/>
              <a:chOff x="4981756" y="299196"/>
              <a:chExt cx="4901128" cy="1115758"/>
            </a:xfrm>
          </p:grpSpPr>
          <p:sp>
            <p:nvSpPr>
              <p:cNvPr id="50" name="Google Shape;50;p4"/>
              <p:cNvSpPr/>
              <p:nvPr/>
            </p:nvSpPr>
            <p:spPr>
              <a:xfrm>
                <a:off x="4981756" y="299196"/>
                <a:ext cx="625434" cy="854964"/>
              </a:xfrm>
              <a:custGeom>
                <a:rect b="b" l="l" r="r" t="t"/>
                <a:pathLst>
                  <a:path extrusionOk="0" h="854964" w="625434">
                    <a:moveTo>
                      <a:pt x="552123" y="444532"/>
                    </a:moveTo>
                    <a:cubicBezTo>
                      <a:pt x="528416" y="424815"/>
                      <a:pt x="499186" y="407765"/>
                      <a:pt x="464435" y="393573"/>
                    </a:cubicBezTo>
                    <a:cubicBezTo>
                      <a:pt x="430445" y="378524"/>
                      <a:pt x="391789" y="366332"/>
                      <a:pt x="348374" y="356807"/>
                    </a:cubicBezTo>
                    <a:cubicBezTo>
                      <a:pt x="319906" y="351282"/>
                      <a:pt x="295056" y="344519"/>
                      <a:pt x="273729" y="336614"/>
                    </a:cubicBezTo>
                    <a:cubicBezTo>
                      <a:pt x="252402" y="328708"/>
                      <a:pt x="235074" y="319659"/>
                      <a:pt x="221649" y="309372"/>
                    </a:cubicBezTo>
                    <a:cubicBezTo>
                      <a:pt x="208986" y="299085"/>
                      <a:pt x="199180" y="287655"/>
                      <a:pt x="192039" y="274987"/>
                    </a:cubicBezTo>
                    <a:cubicBezTo>
                      <a:pt x="185755" y="261557"/>
                      <a:pt x="182518" y="246888"/>
                      <a:pt x="182518" y="231077"/>
                    </a:cubicBezTo>
                    <a:cubicBezTo>
                      <a:pt x="182518" y="209741"/>
                      <a:pt x="188801" y="191167"/>
                      <a:pt x="201465" y="175355"/>
                    </a:cubicBezTo>
                    <a:cubicBezTo>
                      <a:pt x="214127" y="159544"/>
                      <a:pt x="231075" y="147257"/>
                      <a:pt x="252402" y="138589"/>
                    </a:cubicBezTo>
                    <a:cubicBezTo>
                      <a:pt x="274490" y="129064"/>
                      <a:pt x="300197" y="124397"/>
                      <a:pt x="329427" y="124397"/>
                    </a:cubicBezTo>
                    <a:cubicBezTo>
                      <a:pt x="355514" y="124397"/>
                      <a:pt x="380364" y="128778"/>
                      <a:pt x="404072" y="137446"/>
                    </a:cubicBezTo>
                    <a:cubicBezTo>
                      <a:pt x="427779" y="146114"/>
                      <a:pt x="449106" y="159163"/>
                      <a:pt x="468053" y="176594"/>
                    </a:cubicBezTo>
                    <a:cubicBezTo>
                      <a:pt x="487761" y="193167"/>
                      <a:pt x="505946" y="214122"/>
                      <a:pt x="522513" y="239459"/>
                    </a:cubicBezTo>
                    <a:lnTo>
                      <a:pt x="618485" y="145828"/>
                    </a:lnTo>
                    <a:cubicBezTo>
                      <a:pt x="599538" y="114205"/>
                      <a:pt x="576211" y="87725"/>
                      <a:pt x="548600" y="66389"/>
                    </a:cubicBezTo>
                    <a:cubicBezTo>
                      <a:pt x="520989" y="44291"/>
                      <a:pt x="488999" y="27623"/>
                      <a:pt x="452629" y="16574"/>
                    </a:cubicBezTo>
                    <a:cubicBezTo>
                      <a:pt x="417115" y="5525"/>
                      <a:pt x="376841" y="0"/>
                      <a:pt x="331807" y="0"/>
                    </a:cubicBezTo>
                    <a:cubicBezTo>
                      <a:pt x="291533" y="0"/>
                      <a:pt x="253639" y="5906"/>
                      <a:pt x="218031" y="17812"/>
                    </a:cubicBezTo>
                    <a:cubicBezTo>
                      <a:pt x="182518" y="28861"/>
                      <a:pt x="151670" y="45053"/>
                      <a:pt x="125582" y="66389"/>
                    </a:cubicBezTo>
                    <a:cubicBezTo>
                      <a:pt x="99495" y="87725"/>
                      <a:pt x="79024" y="113062"/>
                      <a:pt x="63981" y="142304"/>
                    </a:cubicBezTo>
                    <a:cubicBezTo>
                      <a:pt x="48938" y="170783"/>
                      <a:pt x="41511" y="202025"/>
                      <a:pt x="41511" y="235934"/>
                    </a:cubicBezTo>
                    <a:cubicBezTo>
                      <a:pt x="41511" y="269843"/>
                      <a:pt x="46653" y="300704"/>
                      <a:pt x="56936" y="328422"/>
                    </a:cubicBezTo>
                    <a:cubicBezTo>
                      <a:pt x="67218" y="356140"/>
                      <a:pt x="83023" y="380619"/>
                      <a:pt x="104350" y="401955"/>
                    </a:cubicBezTo>
                    <a:cubicBezTo>
                      <a:pt x="126439" y="423291"/>
                      <a:pt x="153288" y="441103"/>
                      <a:pt x="184898" y="455295"/>
                    </a:cubicBezTo>
                    <a:cubicBezTo>
                      <a:pt x="217269" y="469487"/>
                      <a:pt x="254782" y="481394"/>
                      <a:pt x="297436" y="490823"/>
                    </a:cubicBezTo>
                    <a:cubicBezTo>
                      <a:pt x="322667" y="494824"/>
                      <a:pt x="345232" y="499872"/>
                      <a:pt x="364940" y="506254"/>
                    </a:cubicBezTo>
                    <a:cubicBezTo>
                      <a:pt x="384649" y="512636"/>
                      <a:pt x="402072" y="520065"/>
                      <a:pt x="417020" y="528828"/>
                    </a:cubicBezTo>
                    <a:cubicBezTo>
                      <a:pt x="432063" y="536734"/>
                      <a:pt x="444631" y="545402"/>
                      <a:pt x="454914" y="554927"/>
                    </a:cubicBezTo>
                    <a:cubicBezTo>
                      <a:pt x="465196" y="564356"/>
                      <a:pt x="472718" y="575501"/>
                      <a:pt x="477383" y="588169"/>
                    </a:cubicBezTo>
                    <a:cubicBezTo>
                      <a:pt x="482144" y="599980"/>
                      <a:pt x="484524" y="613029"/>
                      <a:pt x="484524" y="627317"/>
                    </a:cubicBezTo>
                    <a:cubicBezTo>
                      <a:pt x="484524" y="647129"/>
                      <a:pt x="477764" y="664845"/>
                      <a:pt x="464435" y="680657"/>
                    </a:cubicBezTo>
                    <a:cubicBezTo>
                      <a:pt x="451010" y="696468"/>
                      <a:pt x="432825" y="708755"/>
                      <a:pt x="409975" y="717423"/>
                    </a:cubicBezTo>
                    <a:cubicBezTo>
                      <a:pt x="387029" y="726091"/>
                      <a:pt x="361417" y="730472"/>
                      <a:pt x="332950" y="730472"/>
                    </a:cubicBezTo>
                    <a:cubicBezTo>
                      <a:pt x="284773" y="730472"/>
                      <a:pt x="242500" y="720185"/>
                      <a:pt x="206130" y="699611"/>
                    </a:cubicBezTo>
                    <a:cubicBezTo>
                      <a:pt x="169759" y="678275"/>
                      <a:pt x="132247" y="640366"/>
                      <a:pt x="93591" y="585788"/>
                    </a:cubicBezTo>
                    <a:lnTo>
                      <a:pt x="0" y="692468"/>
                    </a:lnTo>
                    <a:cubicBezTo>
                      <a:pt x="24469" y="727996"/>
                      <a:pt x="52556" y="758095"/>
                      <a:pt x="84070" y="782574"/>
                    </a:cubicBezTo>
                    <a:cubicBezTo>
                      <a:pt x="115680" y="806291"/>
                      <a:pt x="151194" y="824484"/>
                      <a:pt x="190706" y="837152"/>
                    </a:cubicBezTo>
                    <a:cubicBezTo>
                      <a:pt x="230218" y="848963"/>
                      <a:pt x="273253" y="854964"/>
                      <a:pt x="319811" y="854964"/>
                    </a:cubicBezTo>
                    <a:lnTo>
                      <a:pt x="319811" y="854964"/>
                    </a:lnTo>
                    <a:cubicBezTo>
                      <a:pt x="382173" y="854964"/>
                      <a:pt x="436348" y="844677"/>
                      <a:pt x="482144" y="824103"/>
                    </a:cubicBezTo>
                    <a:cubicBezTo>
                      <a:pt x="527940" y="802767"/>
                      <a:pt x="563072" y="772763"/>
                      <a:pt x="587541" y="733997"/>
                    </a:cubicBezTo>
                    <a:cubicBezTo>
                      <a:pt x="612867" y="694468"/>
                      <a:pt x="625435" y="647795"/>
                      <a:pt x="625435" y="594074"/>
                    </a:cubicBezTo>
                    <a:cubicBezTo>
                      <a:pt x="625435" y="564833"/>
                      <a:pt x="619151" y="537591"/>
                      <a:pt x="606488" y="512255"/>
                    </a:cubicBezTo>
                    <a:cubicBezTo>
                      <a:pt x="594682" y="486918"/>
                      <a:pt x="576497" y="464439"/>
                      <a:pt x="552028" y="444627"/>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51" name="Google Shape;51;p4"/>
              <p:cNvSpPr/>
              <p:nvPr/>
            </p:nvSpPr>
            <p:spPr>
              <a:xfrm>
                <a:off x="5679170" y="504269"/>
                <a:ext cx="603023" cy="649700"/>
              </a:xfrm>
              <a:custGeom>
                <a:rect b="b" l="l" r="r" t="t"/>
                <a:pathLst>
                  <a:path extrusionOk="0" h="649700" w="603023">
                    <a:moveTo>
                      <a:pt x="523751" y="87725"/>
                    </a:moveTo>
                    <a:cubicBezTo>
                      <a:pt x="497663" y="60103"/>
                      <a:pt x="466910" y="38672"/>
                      <a:pt x="431301" y="23717"/>
                    </a:cubicBezTo>
                    <a:cubicBezTo>
                      <a:pt x="396550" y="7906"/>
                      <a:pt x="358656" y="0"/>
                      <a:pt x="317526" y="0"/>
                    </a:cubicBezTo>
                    <a:cubicBezTo>
                      <a:pt x="271730" y="0"/>
                      <a:pt x="229075" y="8287"/>
                      <a:pt x="189563" y="24860"/>
                    </a:cubicBezTo>
                    <a:cubicBezTo>
                      <a:pt x="150813" y="40672"/>
                      <a:pt x="117299" y="63627"/>
                      <a:pt x="88831" y="93631"/>
                    </a:cubicBezTo>
                    <a:cubicBezTo>
                      <a:pt x="61220" y="122873"/>
                      <a:pt x="39512" y="157639"/>
                      <a:pt x="23707" y="197929"/>
                    </a:cubicBezTo>
                    <a:cubicBezTo>
                      <a:pt x="7902" y="238220"/>
                      <a:pt x="0" y="282893"/>
                      <a:pt x="0" y="331946"/>
                    </a:cubicBezTo>
                    <a:cubicBezTo>
                      <a:pt x="0" y="393573"/>
                      <a:pt x="13806" y="448532"/>
                      <a:pt x="41511" y="496729"/>
                    </a:cubicBezTo>
                    <a:cubicBezTo>
                      <a:pt x="69979" y="544163"/>
                      <a:pt x="109016" y="581692"/>
                      <a:pt x="158810" y="609410"/>
                    </a:cubicBezTo>
                    <a:cubicBezTo>
                      <a:pt x="208605" y="636270"/>
                      <a:pt x="265827" y="649700"/>
                      <a:pt x="330569" y="649700"/>
                    </a:cubicBezTo>
                    <a:lnTo>
                      <a:pt x="330569" y="649700"/>
                    </a:lnTo>
                    <a:cubicBezTo>
                      <a:pt x="359799" y="649700"/>
                      <a:pt x="389409" y="645700"/>
                      <a:pt x="419400" y="637794"/>
                    </a:cubicBezTo>
                    <a:cubicBezTo>
                      <a:pt x="449392" y="629888"/>
                      <a:pt x="478240" y="618839"/>
                      <a:pt x="505851" y="604552"/>
                    </a:cubicBezTo>
                    <a:cubicBezTo>
                      <a:pt x="533462" y="590360"/>
                      <a:pt x="557169" y="573691"/>
                      <a:pt x="576973" y="554736"/>
                    </a:cubicBezTo>
                    <a:lnTo>
                      <a:pt x="510612" y="461105"/>
                    </a:lnTo>
                    <a:cubicBezTo>
                      <a:pt x="480621" y="486442"/>
                      <a:pt x="453009" y="504158"/>
                      <a:pt x="427684" y="514445"/>
                    </a:cubicBezTo>
                    <a:cubicBezTo>
                      <a:pt x="402453" y="523970"/>
                      <a:pt x="374747" y="528638"/>
                      <a:pt x="344756" y="528638"/>
                    </a:cubicBezTo>
                    <a:cubicBezTo>
                      <a:pt x="302102" y="528638"/>
                      <a:pt x="264589" y="520351"/>
                      <a:pt x="232217" y="503777"/>
                    </a:cubicBezTo>
                    <a:cubicBezTo>
                      <a:pt x="199846" y="486346"/>
                      <a:pt x="174615" y="462248"/>
                      <a:pt x="156430" y="431483"/>
                    </a:cubicBezTo>
                    <a:cubicBezTo>
                      <a:pt x="143958" y="409480"/>
                      <a:pt x="136055" y="384524"/>
                      <a:pt x="132533" y="356807"/>
                    </a:cubicBezTo>
                    <a:lnTo>
                      <a:pt x="601823" y="356807"/>
                    </a:lnTo>
                    <a:lnTo>
                      <a:pt x="602965" y="304610"/>
                    </a:lnTo>
                    <a:cubicBezTo>
                      <a:pt x="603727" y="261176"/>
                      <a:pt x="597062" y="220790"/>
                      <a:pt x="582876" y="183642"/>
                    </a:cubicBezTo>
                    <a:cubicBezTo>
                      <a:pt x="569451" y="146495"/>
                      <a:pt x="549743" y="114491"/>
                      <a:pt x="523655" y="87630"/>
                    </a:cubicBezTo>
                    <a:close/>
                    <a:moveTo>
                      <a:pt x="215746" y="144685"/>
                    </a:moveTo>
                    <a:cubicBezTo>
                      <a:pt x="243357" y="128873"/>
                      <a:pt x="277728" y="120968"/>
                      <a:pt x="318858" y="120968"/>
                    </a:cubicBezTo>
                    <a:cubicBezTo>
                      <a:pt x="344946" y="120968"/>
                      <a:pt x="368653" y="126873"/>
                      <a:pt x="389980" y="138779"/>
                    </a:cubicBezTo>
                    <a:cubicBezTo>
                      <a:pt x="412069" y="149828"/>
                      <a:pt x="430254" y="165259"/>
                      <a:pt x="444441" y="184976"/>
                    </a:cubicBezTo>
                    <a:cubicBezTo>
                      <a:pt x="458627" y="203930"/>
                      <a:pt x="466910" y="226124"/>
                      <a:pt x="469290" y="251365"/>
                    </a:cubicBezTo>
                    <a:lnTo>
                      <a:pt x="469290" y="258509"/>
                    </a:lnTo>
                    <a:lnTo>
                      <a:pt x="136627" y="258509"/>
                    </a:lnTo>
                    <a:cubicBezTo>
                      <a:pt x="140149" y="241649"/>
                      <a:pt x="145195" y="226219"/>
                      <a:pt x="151765" y="212217"/>
                    </a:cubicBezTo>
                    <a:cubicBezTo>
                      <a:pt x="166808" y="182213"/>
                      <a:pt x="188135" y="159639"/>
                      <a:pt x="215746" y="144590"/>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52" name="Google Shape;52;p4"/>
              <p:cNvSpPr/>
              <p:nvPr/>
            </p:nvSpPr>
            <p:spPr>
              <a:xfrm>
                <a:off x="6388485" y="507889"/>
                <a:ext cx="939437" cy="634269"/>
              </a:xfrm>
              <a:custGeom>
                <a:rect b="b" l="l" r="r" t="t"/>
                <a:pathLst>
                  <a:path extrusionOk="0" h="634269" w="939437">
                    <a:moveTo>
                      <a:pt x="845846" y="28480"/>
                    </a:moveTo>
                    <a:cubicBezTo>
                      <a:pt x="815094" y="9525"/>
                      <a:pt x="775962" y="0"/>
                      <a:pt x="728547" y="0"/>
                    </a:cubicBezTo>
                    <a:cubicBezTo>
                      <a:pt x="708077" y="0"/>
                      <a:pt x="686750" y="3524"/>
                      <a:pt x="664566" y="10668"/>
                    </a:cubicBezTo>
                    <a:cubicBezTo>
                      <a:pt x="642478" y="16954"/>
                      <a:pt x="621531" y="26479"/>
                      <a:pt x="601823" y="39148"/>
                    </a:cubicBezTo>
                    <a:cubicBezTo>
                      <a:pt x="582114" y="50959"/>
                      <a:pt x="564310" y="65246"/>
                      <a:pt x="548505" y="81820"/>
                    </a:cubicBezTo>
                    <a:cubicBezTo>
                      <a:pt x="535366" y="95631"/>
                      <a:pt x="524512" y="110395"/>
                      <a:pt x="515562" y="126111"/>
                    </a:cubicBezTo>
                    <a:cubicBezTo>
                      <a:pt x="507470" y="103918"/>
                      <a:pt x="497187" y="84772"/>
                      <a:pt x="484524" y="68770"/>
                    </a:cubicBezTo>
                    <a:cubicBezTo>
                      <a:pt x="467196" y="45815"/>
                      <a:pt x="445012" y="28861"/>
                      <a:pt x="418163" y="17812"/>
                    </a:cubicBezTo>
                    <a:cubicBezTo>
                      <a:pt x="392170" y="6001"/>
                      <a:pt x="361703" y="0"/>
                      <a:pt x="326951" y="0"/>
                    </a:cubicBezTo>
                    <a:cubicBezTo>
                      <a:pt x="303244" y="0"/>
                      <a:pt x="280013" y="3905"/>
                      <a:pt x="257067" y="11811"/>
                    </a:cubicBezTo>
                    <a:cubicBezTo>
                      <a:pt x="234122" y="19717"/>
                      <a:pt x="212795" y="30766"/>
                      <a:pt x="193086" y="45053"/>
                    </a:cubicBezTo>
                    <a:cubicBezTo>
                      <a:pt x="173377" y="59245"/>
                      <a:pt x="156335" y="75533"/>
                      <a:pt x="142149" y="93631"/>
                    </a:cubicBezTo>
                    <a:cubicBezTo>
                      <a:pt x="139197" y="97631"/>
                      <a:pt x="136531" y="101632"/>
                      <a:pt x="133865" y="105727"/>
                    </a:cubicBezTo>
                    <a:lnTo>
                      <a:pt x="133865" y="10573"/>
                    </a:lnTo>
                    <a:lnTo>
                      <a:pt x="0" y="10573"/>
                    </a:lnTo>
                    <a:lnTo>
                      <a:pt x="0" y="634270"/>
                    </a:lnTo>
                    <a:lnTo>
                      <a:pt x="135008" y="634270"/>
                    </a:lnTo>
                    <a:cubicBezTo>
                      <a:pt x="135008" y="634270"/>
                      <a:pt x="135008" y="259651"/>
                      <a:pt x="135008" y="259651"/>
                    </a:cubicBezTo>
                    <a:cubicBezTo>
                      <a:pt x="135008" y="239840"/>
                      <a:pt x="138626" y="221742"/>
                      <a:pt x="145671" y="205073"/>
                    </a:cubicBezTo>
                    <a:cubicBezTo>
                      <a:pt x="153574" y="187643"/>
                      <a:pt x="164237" y="173069"/>
                      <a:pt x="177662" y="161163"/>
                    </a:cubicBezTo>
                    <a:cubicBezTo>
                      <a:pt x="191087" y="148495"/>
                      <a:pt x="206892" y="138684"/>
                      <a:pt x="225076" y="131540"/>
                    </a:cubicBezTo>
                    <a:cubicBezTo>
                      <a:pt x="243262" y="124397"/>
                      <a:pt x="262589" y="120872"/>
                      <a:pt x="283155" y="120872"/>
                    </a:cubicBezTo>
                    <a:cubicBezTo>
                      <a:pt x="308385" y="120872"/>
                      <a:pt x="329713" y="126397"/>
                      <a:pt x="347136" y="137446"/>
                    </a:cubicBezTo>
                    <a:cubicBezTo>
                      <a:pt x="364464" y="148495"/>
                      <a:pt x="377508" y="165068"/>
                      <a:pt x="386172" y="187262"/>
                    </a:cubicBezTo>
                    <a:cubicBezTo>
                      <a:pt x="395693" y="208597"/>
                      <a:pt x="400454" y="234696"/>
                      <a:pt x="400454" y="265462"/>
                    </a:cubicBezTo>
                    <a:lnTo>
                      <a:pt x="400454" y="634175"/>
                    </a:lnTo>
                    <a:lnTo>
                      <a:pt x="535461" y="634175"/>
                    </a:lnTo>
                    <a:lnTo>
                      <a:pt x="535461" y="261842"/>
                    </a:lnTo>
                    <a:cubicBezTo>
                      <a:pt x="535461" y="241268"/>
                      <a:pt x="538984" y="222695"/>
                      <a:pt x="546125" y="206121"/>
                    </a:cubicBezTo>
                    <a:cubicBezTo>
                      <a:pt x="554027" y="188690"/>
                      <a:pt x="564691" y="173736"/>
                      <a:pt x="578116" y="161068"/>
                    </a:cubicBezTo>
                    <a:cubicBezTo>
                      <a:pt x="591540" y="148399"/>
                      <a:pt x="607345" y="138589"/>
                      <a:pt x="625530" y="131445"/>
                    </a:cubicBezTo>
                    <a:cubicBezTo>
                      <a:pt x="644477" y="124301"/>
                      <a:pt x="664186" y="120777"/>
                      <a:pt x="684751" y="120777"/>
                    </a:cubicBezTo>
                    <a:cubicBezTo>
                      <a:pt x="712362" y="120777"/>
                      <a:pt x="734927" y="126301"/>
                      <a:pt x="752255" y="137350"/>
                    </a:cubicBezTo>
                    <a:cubicBezTo>
                      <a:pt x="769678" y="147638"/>
                      <a:pt x="782722" y="163449"/>
                      <a:pt x="791386" y="184785"/>
                    </a:cubicBezTo>
                    <a:cubicBezTo>
                      <a:pt x="800050" y="206121"/>
                      <a:pt x="804430" y="233839"/>
                      <a:pt x="804430" y="267748"/>
                    </a:cubicBezTo>
                    <a:lnTo>
                      <a:pt x="804430" y="634079"/>
                    </a:lnTo>
                    <a:lnTo>
                      <a:pt x="939438" y="634079"/>
                    </a:lnTo>
                    <a:lnTo>
                      <a:pt x="939438" y="258223"/>
                    </a:lnTo>
                    <a:cubicBezTo>
                      <a:pt x="939438" y="201359"/>
                      <a:pt x="931535" y="153448"/>
                      <a:pt x="915731" y="114776"/>
                    </a:cubicBezTo>
                    <a:cubicBezTo>
                      <a:pt x="899925" y="76009"/>
                      <a:pt x="876694" y="47149"/>
                      <a:pt x="845846" y="28194"/>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53" name="Google Shape;53;p4"/>
              <p:cNvSpPr/>
              <p:nvPr/>
            </p:nvSpPr>
            <p:spPr>
              <a:xfrm>
                <a:off x="7429131" y="505508"/>
                <a:ext cx="642191" cy="909446"/>
              </a:xfrm>
              <a:custGeom>
                <a:rect b="b" l="l" r="r" t="t"/>
                <a:pathLst>
                  <a:path extrusionOk="0" h="909446" w="642191">
                    <a:moveTo>
                      <a:pt x="509945" y="95822"/>
                    </a:moveTo>
                    <a:cubicBezTo>
                      <a:pt x="502042" y="86011"/>
                      <a:pt x="492902" y="76581"/>
                      <a:pt x="482239" y="67628"/>
                    </a:cubicBezTo>
                    <a:cubicBezTo>
                      <a:pt x="467957" y="54959"/>
                      <a:pt x="451391" y="43529"/>
                      <a:pt x="432444" y="33242"/>
                    </a:cubicBezTo>
                    <a:cubicBezTo>
                      <a:pt x="413497" y="22955"/>
                      <a:pt x="392932" y="15049"/>
                      <a:pt x="370843" y="9525"/>
                    </a:cubicBezTo>
                    <a:cubicBezTo>
                      <a:pt x="348755" y="3239"/>
                      <a:pt x="325809" y="0"/>
                      <a:pt x="302101" y="0"/>
                    </a:cubicBezTo>
                    <a:cubicBezTo>
                      <a:pt x="244499" y="0"/>
                      <a:pt x="192705" y="14192"/>
                      <a:pt x="146909" y="42672"/>
                    </a:cubicBezTo>
                    <a:cubicBezTo>
                      <a:pt x="101113" y="70294"/>
                      <a:pt x="65219" y="108680"/>
                      <a:pt x="39131" y="157639"/>
                    </a:cubicBezTo>
                    <a:cubicBezTo>
                      <a:pt x="13044" y="205835"/>
                      <a:pt x="0" y="261175"/>
                      <a:pt x="0" y="323660"/>
                    </a:cubicBezTo>
                    <a:cubicBezTo>
                      <a:pt x="0" y="386143"/>
                      <a:pt x="13044" y="441484"/>
                      <a:pt x="39131" y="489680"/>
                    </a:cubicBezTo>
                    <a:cubicBezTo>
                      <a:pt x="65981" y="537877"/>
                      <a:pt x="102351" y="575882"/>
                      <a:pt x="148147" y="603504"/>
                    </a:cubicBezTo>
                    <a:cubicBezTo>
                      <a:pt x="194704" y="631127"/>
                      <a:pt x="247260" y="645033"/>
                      <a:pt x="305719" y="645033"/>
                    </a:cubicBezTo>
                    <a:cubicBezTo>
                      <a:pt x="339614" y="645033"/>
                      <a:pt x="372842" y="638270"/>
                      <a:pt x="405214" y="624840"/>
                    </a:cubicBezTo>
                    <a:cubicBezTo>
                      <a:pt x="437585" y="610648"/>
                      <a:pt x="464434" y="592455"/>
                      <a:pt x="485761" y="570262"/>
                    </a:cubicBezTo>
                    <a:cubicBezTo>
                      <a:pt x="494806" y="561213"/>
                      <a:pt x="502233" y="551879"/>
                      <a:pt x="508231" y="542354"/>
                    </a:cubicBezTo>
                    <a:lnTo>
                      <a:pt x="508231" y="608267"/>
                    </a:lnTo>
                    <a:cubicBezTo>
                      <a:pt x="508231" y="648557"/>
                      <a:pt x="500805" y="682181"/>
                      <a:pt x="485761" y="709041"/>
                    </a:cubicBezTo>
                    <a:cubicBezTo>
                      <a:pt x="471575" y="736759"/>
                      <a:pt x="450248" y="757237"/>
                      <a:pt x="421780" y="770668"/>
                    </a:cubicBezTo>
                    <a:cubicBezTo>
                      <a:pt x="393408" y="784860"/>
                      <a:pt x="357799" y="792004"/>
                      <a:pt x="315145" y="792004"/>
                    </a:cubicBezTo>
                    <a:cubicBezTo>
                      <a:pt x="291438" y="792004"/>
                      <a:pt x="267826" y="789242"/>
                      <a:pt x="244118" y="783717"/>
                    </a:cubicBezTo>
                    <a:cubicBezTo>
                      <a:pt x="221173" y="778955"/>
                      <a:pt x="199084" y="771906"/>
                      <a:pt x="177757" y="762381"/>
                    </a:cubicBezTo>
                    <a:cubicBezTo>
                      <a:pt x="157192" y="753713"/>
                      <a:pt x="139006" y="743426"/>
                      <a:pt x="123297" y="731520"/>
                    </a:cubicBezTo>
                    <a:lnTo>
                      <a:pt x="73502" y="833533"/>
                    </a:lnTo>
                    <a:cubicBezTo>
                      <a:pt x="101970" y="855631"/>
                      <a:pt x="138626" y="873824"/>
                      <a:pt x="183660" y="888111"/>
                    </a:cubicBezTo>
                    <a:cubicBezTo>
                      <a:pt x="228694" y="902303"/>
                      <a:pt x="273729" y="909447"/>
                      <a:pt x="318763" y="909447"/>
                    </a:cubicBezTo>
                    <a:lnTo>
                      <a:pt x="318668" y="909447"/>
                    </a:lnTo>
                    <a:cubicBezTo>
                      <a:pt x="369224" y="909447"/>
                      <a:pt x="414259" y="902399"/>
                      <a:pt x="453771" y="888111"/>
                    </a:cubicBezTo>
                    <a:cubicBezTo>
                      <a:pt x="494045" y="874681"/>
                      <a:pt x="528035" y="854488"/>
                      <a:pt x="555646" y="827627"/>
                    </a:cubicBezTo>
                    <a:cubicBezTo>
                      <a:pt x="584114" y="800767"/>
                      <a:pt x="605440" y="767906"/>
                      <a:pt x="619627" y="729234"/>
                    </a:cubicBezTo>
                    <a:cubicBezTo>
                      <a:pt x="634670" y="690467"/>
                      <a:pt x="642191" y="646271"/>
                      <a:pt x="642191" y="596456"/>
                    </a:cubicBezTo>
                    <a:lnTo>
                      <a:pt x="642191" y="13049"/>
                    </a:lnTo>
                    <a:lnTo>
                      <a:pt x="510612" y="13049"/>
                    </a:lnTo>
                    <a:lnTo>
                      <a:pt x="509945" y="95822"/>
                    </a:lnTo>
                    <a:close/>
                    <a:moveTo>
                      <a:pt x="421780" y="500348"/>
                    </a:moveTo>
                    <a:cubicBezTo>
                      <a:pt x="393408" y="517779"/>
                      <a:pt x="360560" y="526447"/>
                      <a:pt x="323524" y="526447"/>
                    </a:cubicBezTo>
                    <a:cubicBezTo>
                      <a:pt x="286487" y="526447"/>
                      <a:pt x="254782" y="517779"/>
                      <a:pt x="226314" y="500348"/>
                    </a:cubicBezTo>
                    <a:cubicBezTo>
                      <a:pt x="197942" y="482918"/>
                      <a:pt x="175757" y="459200"/>
                      <a:pt x="159953" y="429197"/>
                    </a:cubicBezTo>
                    <a:cubicBezTo>
                      <a:pt x="144148" y="398335"/>
                      <a:pt x="136341" y="363188"/>
                      <a:pt x="136341" y="323660"/>
                    </a:cubicBezTo>
                    <a:cubicBezTo>
                      <a:pt x="136341" y="284131"/>
                      <a:pt x="144148" y="250126"/>
                      <a:pt x="159953" y="219361"/>
                    </a:cubicBezTo>
                    <a:cubicBezTo>
                      <a:pt x="175757" y="188500"/>
                      <a:pt x="197942" y="164401"/>
                      <a:pt x="226314" y="147066"/>
                    </a:cubicBezTo>
                    <a:cubicBezTo>
                      <a:pt x="254782" y="128873"/>
                      <a:pt x="287153" y="119824"/>
                      <a:pt x="323428" y="119824"/>
                    </a:cubicBezTo>
                    <a:cubicBezTo>
                      <a:pt x="359703" y="119824"/>
                      <a:pt x="393408" y="128492"/>
                      <a:pt x="421780" y="145923"/>
                    </a:cubicBezTo>
                    <a:cubicBezTo>
                      <a:pt x="450248" y="163354"/>
                      <a:pt x="472337" y="187452"/>
                      <a:pt x="488142" y="218218"/>
                    </a:cubicBezTo>
                    <a:cubicBezTo>
                      <a:pt x="504709" y="249079"/>
                      <a:pt x="512992" y="284226"/>
                      <a:pt x="512992" y="323755"/>
                    </a:cubicBezTo>
                    <a:cubicBezTo>
                      <a:pt x="512992" y="363284"/>
                      <a:pt x="505089" y="399288"/>
                      <a:pt x="489379" y="429292"/>
                    </a:cubicBezTo>
                    <a:cubicBezTo>
                      <a:pt x="473575" y="459295"/>
                      <a:pt x="451010" y="483013"/>
                      <a:pt x="421780" y="500443"/>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54" name="Google Shape;54;p4"/>
              <p:cNvSpPr/>
              <p:nvPr/>
            </p:nvSpPr>
            <p:spPr>
              <a:xfrm>
                <a:off x="8195381" y="505508"/>
                <a:ext cx="391027" cy="636746"/>
              </a:xfrm>
              <a:custGeom>
                <a:rect b="b" l="l" r="r" t="t"/>
                <a:pathLst>
                  <a:path extrusionOk="0" h="636746" w="391027">
                    <a:moveTo>
                      <a:pt x="361418" y="3524"/>
                    </a:moveTo>
                    <a:cubicBezTo>
                      <a:pt x="348755" y="1143"/>
                      <a:pt x="335711" y="0"/>
                      <a:pt x="322286" y="0"/>
                    </a:cubicBezTo>
                    <a:cubicBezTo>
                      <a:pt x="293057" y="0"/>
                      <a:pt x="264589" y="7525"/>
                      <a:pt x="236978" y="22574"/>
                    </a:cubicBezTo>
                    <a:cubicBezTo>
                      <a:pt x="209367" y="36766"/>
                      <a:pt x="184898" y="56578"/>
                      <a:pt x="163571" y="81820"/>
                    </a:cubicBezTo>
                    <a:cubicBezTo>
                      <a:pt x="151765" y="95345"/>
                      <a:pt x="142053" y="109919"/>
                      <a:pt x="134056" y="125349"/>
                    </a:cubicBezTo>
                    <a:lnTo>
                      <a:pt x="132723" y="13049"/>
                    </a:lnTo>
                    <a:lnTo>
                      <a:pt x="0" y="13049"/>
                    </a:lnTo>
                    <a:lnTo>
                      <a:pt x="0" y="636746"/>
                    </a:lnTo>
                    <a:lnTo>
                      <a:pt x="135103" y="636746"/>
                    </a:lnTo>
                    <a:lnTo>
                      <a:pt x="135103" y="297656"/>
                    </a:lnTo>
                    <a:cubicBezTo>
                      <a:pt x="135103" y="275558"/>
                      <a:pt x="139006" y="255365"/>
                      <a:pt x="146909" y="237172"/>
                    </a:cubicBezTo>
                    <a:cubicBezTo>
                      <a:pt x="155668" y="218218"/>
                      <a:pt x="166713" y="202025"/>
                      <a:pt x="180137" y="188595"/>
                    </a:cubicBezTo>
                    <a:cubicBezTo>
                      <a:pt x="194323" y="174403"/>
                      <a:pt x="210509" y="163259"/>
                      <a:pt x="228695" y="155353"/>
                    </a:cubicBezTo>
                    <a:cubicBezTo>
                      <a:pt x="247641" y="147447"/>
                      <a:pt x="267350" y="143542"/>
                      <a:pt x="287915" y="143542"/>
                    </a:cubicBezTo>
                    <a:cubicBezTo>
                      <a:pt x="299721" y="143542"/>
                      <a:pt x="311622" y="145161"/>
                      <a:pt x="323428" y="148304"/>
                    </a:cubicBezTo>
                    <a:cubicBezTo>
                      <a:pt x="335330" y="150686"/>
                      <a:pt x="345994" y="153829"/>
                      <a:pt x="355419" y="157829"/>
                    </a:cubicBezTo>
                    <a:lnTo>
                      <a:pt x="391028" y="12002"/>
                    </a:lnTo>
                    <a:cubicBezTo>
                      <a:pt x="383887" y="8858"/>
                      <a:pt x="373985" y="6096"/>
                      <a:pt x="361418" y="3715"/>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55" name="Google Shape;55;p4"/>
              <p:cNvSpPr/>
              <p:nvPr/>
            </p:nvSpPr>
            <p:spPr>
              <a:xfrm>
                <a:off x="8573937" y="504269"/>
                <a:ext cx="603037" cy="649700"/>
              </a:xfrm>
              <a:custGeom>
                <a:rect b="b" l="l" r="r" t="t"/>
                <a:pathLst>
                  <a:path extrusionOk="0" h="649700" w="603037">
                    <a:moveTo>
                      <a:pt x="523655" y="87725"/>
                    </a:moveTo>
                    <a:cubicBezTo>
                      <a:pt x="497568" y="60103"/>
                      <a:pt x="466720" y="38672"/>
                      <a:pt x="431206" y="23717"/>
                    </a:cubicBezTo>
                    <a:cubicBezTo>
                      <a:pt x="396455" y="7906"/>
                      <a:pt x="358561" y="0"/>
                      <a:pt x="317430" y="0"/>
                    </a:cubicBezTo>
                    <a:cubicBezTo>
                      <a:pt x="271634" y="0"/>
                      <a:pt x="228980" y="8287"/>
                      <a:pt x="189563" y="24860"/>
                    </a:cubicBezTo>
                    <a:cubicBezTo>
                      <a:pt x="150812" y="40672"/>
                      <a:pt x="117299" y="63627"/>
                      <a:pt x="88831" y="93631"/>
                    </a:cubicBezTo>
                    <a:cubicBezTo>
                      <a:pt x="61220" y="122873"/>
                      <a:pt x="39512" y="157639"/>
                      <a:pt x="23707" y="197929"/>
                    </a:cubicBezTo>
                    <a:cubicBezTo>
                      <a:pt x="7903" y="238220"/>
                      <a:pt x="0" y="282893"/>
                      <a:pt x="0" y="331946"/>
                    </a:cubicBezTo>
                    <a:cubicBezTo>
                      <a:pt x="0" y="393573"/>
                      <a:pt x="13806" y="448532"/>
                      <a:pt x="41416" y="496729"/>
                    </a:cubicBezTo>
                    <a:cubicBezTo>
                      <a:pt x="69884" y="544163"/>
                      <a:pt x="109016" y="581692"/>
                      <a:pt x="158715" y="609410"/>
                    </a:cubicBezTo>
                    <a:cubicBezTo>
                      <a:pt x="208510" y="636270"/>
                      <a:pt x="265731" y="649700"/>
                      <a:pt x="330474" y="649700"/>
                    </a:cubicBezTo>
                    <a:lnTo>
                      <a:pt x="330569" y="649700"/>
                    </a:lnTo>
                    <a:cubicBezTo>
                      <a:pt x="359799" y="649700"/>
                      <a:pt x="389409" y="645700"/>
                      <a:pt x="419400" y="637794"/>
                    </a:cubicBezTo>
                    <a:cubicBezTo>
                      <a:pt x="449392" y="629888"/>
                      <a:pt x="478240" y="618839"/>
                      <a:pt x="505851" y="604552"/>
                    </a:cubicBezTo>
                    <a:cubicBezTo>
                      <a:pt x="533557" y="590360"/>
                      <a:pt x="557170" y="573691"/>
                      <a:pt x="576973" y="554736"/>
                    </a:cubicBezTo>
                    <a:lnTo>
                      <a:pt x="510612" y="461105"/>
                    </a:lnTo>
                    <a:cubicBezTo>
                      <a:pt x="480620" y="486442"/>
                      <a:pt x="452914" y="504158"/>
                      <a:pt x="427683" y="514445"/>
                    </a:cubicBezTo>
                    <a:cubicBezTo>
                      <a:pt x="402453" y="523970"/>
                      <a:pt x="374747" y="528638"/>
                      <a:pt x="344755" y="528638"/>
                    </a:cubicBezTo>
                    <a:cubicBezTo>
                      <a:pt x="302101" y="528638"/>
                      <a:pt x="264589" y="520351"/>
                      <a:pt x="232217" y="503777"/>
                    </a:cubicBezTo>
                    <a:cubicBezTo>
                      <a:pt x="199846" y="486346"/>
                      <a:pt x="174520" y="462248"/>
                      <a:pt x="156430" y="431483"/>
                    </a:cubicBezTo>
                    <a:cubicBezTo>
                      <a:pt x="143958" y="409480"/>
                      <a:pt x="136055" y="384524"/>
                      <a:pt x="132532" y="356807"/>
                    </a:cubicBezTo>
                    <a:lnTo>
                      <a:pt x="601822" y="356807"/>
                    </a:lnTo>
                    <a:lnTo>
                      <a:pt x="602966" y="304610"/>
                    </a:lnTo>
                    <a:cubicBezTo>
                      <a:pt x="603822" y="261176"/>
                      <a:pt x="597062" y="220790"/>
                      <a:pt x="582876" y="183642"/>
                    </a:cubicBezTo>
                    <a:cubicBezTo>
                      <a:pt x="569451" y="146495"/>
                      <a:pt x="549648" y="114491"/>
                      <a:pt x="523655" y="87630"/>
                    </a:cubicBezTo>
                    <a:close/>
                    <a:moveTo>
                      <a:pt x="215650" y="144685"/>
                    </a:moveTo>
                    <a:cubicBezTo>
                      <a:pt x="243262" y="128873"/>
                      <a:pt x="277632" y="120968"/>
                      <a:pt x="318668" y="120968"/>
                    </a:cubicBezTo>
                    <a:cubicBezTo>
                      <a:pt x="344755" y="120968"/>
                      <a:pt x="368463" y="126873"/>
                      <a:pt x="389790" y="138779"/>
                    </a:cubicBezTo>
                    <a:cubicBezTo>
                      <a:pt x="411879" y="149828"/>
                      <a:pt x="430064" y="165259"/>
                      <a:pt x="444250" y="184976"/>
                    </a:cubicBezTo>
                    <a:cubicBezTo>
                      <a:pt x="458531" y="203930"/>
                      <a:pt x="466815" y="226124"/>
                      <a:pt x="469195" y="251365"/>
                    </a:cubicBezTo>
                    <a:lnTo>
                      <a:pt x="469195" y="258509"/>
                    </a:lnTo>
                    <a:lnTo>
                      <a:pt x="136531" y="258509"/>
                    </a:lnTo>
                    <a:cubicBezTo>
                      <a:pt x="140054" y="241649"/>
                      <a:pt x="145100" y="226219"/>
                      <a:pt x="151670" y="212217"/>
                    </a:cubicBezTo>
                    <a:cubicBezTo>
                      <a:pt x="166618" y="182213"/>
                      <a:pt x="187945" y="159639"/>
                      <a:pt x="215650" y="144590"/>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56" name="Google Shape;56;p4"/>
              <p:cNvSpPr/>
              <p:nvPr/>
            </p:nvSpPr>
            <p:spPr>
              <a:xfrm>
                <a:off x="9260972" y="507889"/>
                <a:ext cx="621912" cy="895159"/>
              </a:xfrm>
              <a:custGeom>
                <a:rect b="b" l="l" r="r" t="t"/>
                <a:pathLst>
                  <a:path extrusionOk="0" h="895159" w="621912">
                    <a:moveTo>
                      <a:pt x="584019" y="155353"/>
                    </a:moveTo>
                    <a:cubicBezTo>
                      <a:pt x="558788" y="107156"/>
                      <a:pt x="524417" y="69151"/>
                      <a:pt x="481001" y="41529"/>
                    </a:cubicBezTo>
                    <a:cubicBezTo>
                      <a:pt x="438348" y="13906"/>
                      <a:pt x="389314" y="0"/>
                      <a:pt x="334092" y="0"/>
                    </a:cubicBezTo>
                    <a:cubicBezTo>
                      <a:pt x="299340" y="0"/>
                      <a:pt x="265732" y="6763"/>
                      <a:pt x="233360" y="20193"/>
                    </a:cubicBezTo>
                    <a:cubicBezTo>
                      <a:pt x="201750" y="33623"/>
                      <a:pt x="174901" y="51435"/>
                      <a:pt x="152812" y="73533"/>
                    </a:cubicBezTo>
                    <a:cubicBezTo>
                      <a:pt x="145291" y="80772"/>
                      <a:pt x="138912" y="88201"/>
                      <a:pt x="133389" y="95822"/>
                    </a:cubicBezTo>
                    <a:lnTo>
                      <a:pt x="132628" y="10668"/>
                    </a:lnTo>
                    <a:lnTo>
                      <a:pt x="0" y="10668"/>
                    </a:lnTo>
                    <a:lnTo>
                      <a:pt x="0" y="895160"/>
                    </a:lnTo>
                    <a:lnTo>
                      <a:pt x="135008" y="895160"/>
                    </a:lnTo>
                    <a:lnTo>
                      <a:pt x="135008" y="556736"/>
                    </a:lnTo>
                    <a:cubicBezTo>
                      <a:pt x="138341" y="560451"/>
                      <a:pt x="141863" y="564261"/>
                      <a:pt x="145671" y="567881"/>
                    </a:cubicBezTo>
                    <a:cubicBezTo>
                      <a:pt x="169379" y="590836"/>
                      <a:pt x="197847" y="609410"/>
                      <a:pt x="230980" y="623602"/>
                    </a:cubicBezTo>
                    <a:cubicBezTo>
                      <a:pt x="264970" y="637794"/>
                      <a:pt x="300102" y="644938"/>
                      <a:pt x="336473" y="644938"/>
                    </a:cubicBezTo>
                    <a:cubicBezTo>
                      <a:pt x="390933" y="644938"/>
                      <a:pt x="439490" y="631127"/>
                      <a:pt x="482144" y="603409"/>
                    </a:cubicBezTo>
                    <a:cubicBezTo>
                      <a:pt x="525560" y="574929"/>
                      <a:pt x="559550" y="536639"/>
                      <a:pt x="584019" y="488347"/>
                    </a:cubicBezTo>
                    <a:cubicBezTo>
                      <a:pt x="609344" y="439293"/>
                      <a:pt x="621912" y="383667"/>
                      <a:pt x="621912" y="321183"/>
                    </a:cubicBezTo>
                    <a:cubicBezTo>
                      <a:pt x="621912" y="258699"/>
                      <a:pt x="609344" y="203359"/>
                      <a:pt x="584019" y="155162"/>
                    </a:cubicBezTo>
                    <a:close/>
                    <a:moveTo>
                      <a:pt x="469100" y="426815"/>
                    </a:moveTo>
                    <a:cubicBezTo>
                      <a:pt x="453296" y="456819"/>
                      <a:pt x="431587" y="480536"/>
                      <a:pt x="403976" y="497967"/>
                    </a:cubicBezTo>
                    <a:cubicBezTo>
                      <a:pt x="377128" y="515398"/>
                      <a:pt x="346279" y="524066"/>
                      <a:pt x="311528" y="524066"/>
                    </a:cubicBezTo>
                    <a:cubicBezTo>
                      <a:pt x="276776" y="524066"/>
                      <a:pt x="244405" y="515398"/>
                      <a:pt x="216794" y="497967"/>
                    </a:cubicBezTo>
                    <a:cubicBezTo>
                      <a:pt x="189944" y="480536"/>
                      <a:pt x="168617" y="456819"/>
                      <a:pt x="152812" y="426815"/>
                    </a:cubicBezTo>
                    <a:cubicBezTo>
                      <a:pt x="137007" y="395954"/>
                      <a:pt x="129105" y="360807"/>
                      <a:pt x="129105" y="321278"/>
                    </a:cubicBezTo>
                    <a:cubicBezTo>
                      <a:pt x="129105" y="281749"/>
                      <a:pt x="137007" y="248126"/>
                      <a:pt x="152812" y="218122"/>
                    </a:cubicBezTo>
                    <a:cubicBezTo>
                      <a:pt x="168617" y="187262"/>
                      <a:pt x="189944" y="163544"/>
                      <a:pt x="216794" y="146971"/>
                    </a:cubicBezTo>
                    <a:cubicBezTo>
                      <a:pt x="244405" y="129540"/>
                      <a:pt x="276014" y="120872"/>
                      <a:pt x="311528" y="120872"/>
                    </a:cubicBezTo>
                    <a:cubicBezTo>
                      <a:pt x="347041" y="120872"/>
                      <a:pt x="378270" y="129540"/>
                      <a:pt x="405119" y="146971"/>
                    </a:cubicBezTo>
                    <a:cubicBezTo>
                      <a:pt x="432825" y="164401"/>
                      <a:pt x="454152" y="188119"/>
                      <a:pt x="469100" y="218122"/>
                    </a:cubicBezTo>
                    <a:cubicBezTo>
                      <a:pt x="484905" y="248126"/>
                      <a:pt x="492807" y="282512"/>
                      <a:pt x="492807" y="321278"/>
                    </a:cubicBezTo>
                    <a:cubicBezTo>
                      <a:pt x="492807" y="360045"/>
                      <a:pt x="484905" y="395954"/>
                      <a:pt x="469100" y="426815"/>
                    </a:cubicBezTo>
                    <a:close/>
                  </a:path>
                </a:pathLst>
              </a:custGeom>
              <a:solidFill>
                <a:srgbClr val="FCFCFC"/>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grpSp>
      <p:sp>
        <p:nvSpPr>
          <p:cNvPr id="57" name="Google Shape;57;p4"/>
          <p:cNvSpPr txBox="1"/>
          <p:nvPr>
            <p:ph idx="2" type="subTitle"/>
          </p:nvPr>
        </p:nvSpPr>
        <p:spPr>
          <a:xfrm>
            <a:off x="7087181" y="4055888"/>
            <a:ext cx="1437000" cy="195900"/>
          </a:xfrm>
          <a:prstGeom prst="rect">
            <a:avLst/>
          </a:prstGeom>
        </p:spPr>
        <p:txBody>
          <a:bodyPr anchorCtr="0" anchor="ctr" bIns="0" lIns="0" spcFirstLastPara="1" rIns="0" wrap="square" tIns="0">
            <a:normAutofit/>
          </a:bodyPr>
          <a:lstStyle>
            <a:lvl1pPr lvl="0" algn="ctr">
              <a:lnSpc>
                <a:spcPct val="100000"/>
              </a:lnSpc>
              <a:spcBef>
                <a:spcPts val="0"/>
              </a:spcBef>
              <a:spcAft>
                <a:spcPts val="0"/>
              </a:spcAft>
              <a:buSzPts val="700"/>
              <a:buFont typeface="JetBrains Mono Medium"/>
              <a:buNone/>
              <a:defRPr sz="700">
                <a:latin typeface="JetBrains Mono Medium"/>
                <a:ea typeface="JetBrains Mono Medium"/>
                <a:cs typeface="JetBrains Mono Medium"/>
                <a:sym typeface="JetBrains Mono Medium"/>
              </a:defRPr>
            </a:lvl1pPr>
            <a:lvl2pPr lvl="1">
              <a:spcBef>
                <a:spcPts val="600"/>
              </a:spcBef>
              <a:spcAft>
                <a:spcPts val="0"/>
              </a:spcAft>
              <a:buSzPts val="800"/>
              <a:buNone/>
              <a:defRPr/>
            </a:lvl2pPr>
            <a:lvl3pPr lvl="2">
              <a:spcBef>
                <a:spcPts val="500"/>
              </a:spcBef>
              <a:spcAft>
                <a:spcPts val="0"/>
              </a:spcAft>
              <a:buSzPts val="800"/>
              <a:buNone/>
              <a:defRPr/>
            </a:lvl3pPr>
            <a:lvl4pPr lvl="3">
              <a:spcBef>
                <a:spcPts val="500"/>
              </a:spcBef>
              <a:spcAft>
                <a:spcPts val="0"/>
              </a:spcAft>
              <a:buSzPts val="900"/>
              <a:buNone/>
              <a:defRPr/>
            </a:lvl4pPr>
            <a:lvl5pPr lvl="4">
              <a:spcBef>
                <a:spcPts val="500"/>
              </a:spcBef>
              <a:spcAft>
                <a:spcPts val="0"/>
              </a:spcAft>
              <a:buSzPts val="900"/>
              <a:buNone/>
              <a:defRPr/>
            </a:lvl5pPr>
            <a:lvl6pPr lvl="5">
              <a:spcBef>
                <a:spcPts val="800"/>
              </a:spcBef>
              <a:spcAft>
                <a:spcPts val="0"/>
              </a:spcAft>
              <a:buSzPts val="900"/>
              <a:buNone/>
              <a:defRPr/>
            </a:lvl6pPr>
            <a:lvl7pPr lvl="6">
              <a:spcBef>
                <a:spcPts val="500"/>
              </a:spcBef>
              <a:spcAft>
                <a:spcPts val="0"/>
              </a:spcAft>
              <a:buSzPts val="900"/>
              <a:buNone/>
              <a:defRPr/>
            </a:lvl7pPr>
            <a:lvl8pPr lvl="7">
              <a:spcBef>
                <a:spcPts val="400"/>
              </a:spcBef>
              <a:spcAft>
                <a:spcPts val="0"/>
              </a:spcAft>
              <a:buSzPts val="900"/>
              <a:buNone/>
              <a:defRPr/>
            </a:lvl8pPr>
            <a:lvl9pPr lvl="8">
              <a:spcBef>
                <a:spcPts val="400"/>
              </a:spcBef>
              <a:spcAft>
                <a:spcPts val="0"/>
              </a:spcAft>
              <a:buSzPts val="9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1 Column">
  <p:cSld name="2_Solution 1_2">
    <p:spTree>
      <p:nvGrpSpPr>
        <p:cNvPr id="422" name="Shape 422"/>
        <p:cNvGrpSpPr/>
        <p:nvPr/>
      </p:nvGrpSpPr>
      <p:grpSpPr>
        <a:xfrm>
          <a:off x="0" y="0"/>
          <a:ext cx="0" cy="0"/>
          <a:chOff x="0" y="0"/>
          <a:chExt cx="0" cy="0"/>
        </a:xfrm>
      </p:grpSpPr>
      <p:sp>
        <p:nvSpPr>
          <p:cNvPr id="423" name="Google Shape;423;p31"/>
          <p:cNvSpPr txBox="1"/>
          <p:nvPr>
            <p:ph idx="1" type="body"/>
          </p:nvPr>
        </p:nvSpPr>
        <p:spPr>
          <a:xfrm>
            <a:off x="201377" y="164051"/>
            <a:ext cx="1995600" cy="154200"/>
          </a:xfrm>
          <a:prstGeom prst="rect">
            <a:avLst/>
          </a:prstGeom>
          <a:noFill/>
          <a:ln>
            <a:noFill/>
          </a:ln>
        </p:spPr>
        <p:txBody>
          <a:bodyPr anchorCtr="0" anchor="b" bIns="17150" lIns="34275" spcFirstLastPara="1" rIns="34275" wrap="square" tIns="17150">
            <a:normAutofit/>
          </a:bodyPr>
          <a:lstStyle>
            <a:lvl1pPr indent="-228600" lvl="0" marL="457200" algn="l">
              <a:lnSpc>
                <a:spcPct val="100000"/>
              </a:lnSpc>
              <a:spcBef>
                <a:spcPts val="0"/>
              </a:spcBef>
              <a:spcAft>
                <a:spcPts val="0"/>
              </a:spcAft>
              <a:buClr>
                <a:srgbClr val="7F7F7F"/>
              </a:buClr>
              <a:buSzPts val="950"/>
              <a:buFont typeface="Helvetica Neue"/>
              <a:buNone/>
              <a:defRPr sz="950">
                <a:solidFill>
                  <a:srgbClr val="7F7F7F"/>
                </a:solidFill>
              </a:defRPr>
            </a:lvl1pPr>
            <a:lvl2pPr indent="-271463" lvl="1" marL="914400" algn="l">
              <a:lnSpc>
                <a:spcPct val="100000"/>
              </a:lnSpc>
              <a:spcBef>
                <a:spcPts val="0"/>
              </a:spcBef>
              <a:spcAft>
                <a:spcPts val="0"/>
              </a:spcAft>
              <a:buClr>
                <a:srgbClr val="000000"/>
              </a:buClr>
              <a:buSzPts val="675"/>
              <a:buChar char="•"/>
              <a:defRPr sz="2063"/>
            </a:lvl2pPr>
            <a:lvl3pPr indent="-271463" lvl="2" marL="1371600" algn="l">
              <a:lnSpc>
                <a:spcPct val="100000"/>
              </a:lnSpc>
              <a:spcBef>
                <a:spcPts val="0"/>
              </a:spcBef>
              <a:spcAft>
                <a:spcPts val="0"/>
              </a:spcAft>
              <a:buClr>
                <a:srgbClr val="000000"/>
              </a:buClr>
              <a:buSzPts val="675"/>
              <a:buChar char="•"/>
              <a:defRPr sz="2063"/>
            </a:lvl3pPr>
            <a:lvl4pPr indent="-271463" lvl="3" marL="1828800" algn="l">
              <a:lnSpc>
                <a:spcPct val="100000"/>
              </a:lnSpc>
              <a:spcBef>
                <a:spcPts val="0"/>
              </a:spcBef>
              <a:spcAft>
                <a:spcPts val="0"/>
              </a:spcAft>
              <a:buClr>
                <a:srgbClr val="000000"/>
              </a:buClr>
              <a:buSzPts val="675"/>
              <a:buAutoNum type="arabicPeriod"/>
              <a:defRPr sz="2063"/>
            </a:lvl4pPr>
            <a:lvl5pPr indent="-228600" lvl="4" marL="2286000" algn="l">
              <a:lnSpc>
                <a:spcPct val="100000"/>
              </a:lnSpc>
              <a:spcBef>
                <a:spcPts val="0"/>
              </a:spcBef>
              <a:spcAft>
                <a:spcPts val="0"/>
              </a:spcAft>
              <a:buClr>
                <a:srgbClr val="000000"/>
              </a:buClr>
              <a:buSzPts val="675"/>
              <a:buNone/>
              <a:defRPr sz="2063"/>
            </a:lvl5pPr>
            <a:lvl6pPr indent="-228600" lvl="5" marL="2743200" algn="l">
              <a:lnSpc>
                <a:spcPct val="100000"/>
              </a:lnSpc>
              <a:spcBef>
                <a:spcPts val="0"/>
              </a:spcBef>
              <a:spcAft>
                <a:spcPts val="0"/>
              </a:spcAft>
              <a:buClr>
                <a:srgbClr val="000000"/>
              </a:buClr>
              <a:buSzPts val="675"/>
              <a:buNone/>
              <a:defRPr sz="2063"/>
            </a:lvl6pPr>
            <a:lvl7pPr indent="-271463" lvl="6" marL="3200400" algn="l">
              <a:lnSpc>
                <a:spcPct val="100000"/>
              </a:lnSpc>
              <a:spcBef>
                <a:spcPts val="0"/>
              </a:spcBef>
              <a:spcAft>
                <a:spcPts val="0"/>
              </a:spcAft>
              <a:buClr>
                <a:srgbClr val="000000"/>
              </a:buClr>
              <a:buSzPts val="675"/>
              <a:buChar char="•"/>
              <a:defRPr sz="2063"/>
            </a:lvl7pPr>
            <a:lvl8pPr indent="-271463" lvl="7" marL="3657600" algn="l">
              <a:lnSpc>
                <a:spcPct val="100000"/>
              </a:lnSpc>
              <a:spcBef>
                <a:spcPts val="0"/>
              </a:spcBef>
              <a:spcAft>
                <a:spcPts val="0"/>
              </a:spcAft>
              <a:buClr>
                <a:srgbClr val="000000"/>
              </a:buClr>
              <a:buSzPts val="675"/>
              <a:buChar char="•"/>
              <a:defRPr sz="2063"/>
            </a:lvl8pPr>
            <a:lvl9pPr indent="-271463" lvl="8" marL="4114800" algn="l">
              <a:lnSpc>
                <a:spcPct val="100000"/>
              </a:lnSpc>
              <a:spcBef>
                <a:spcPts val="0"/>
              </a:spcBef>
              <a:spcAft>
                <a:spcPts val="0"/>
              </a:spcAft>
              <a:buClr>
                <a:srgbClr val="000000"/>
              </a:buClr>
              <a:buSzPts val="675"/>
              <a:buChar char="•"/>
              <a:defRPr sz="2063"/>
            </a:lvl9pPr>
          </a:lstStyle>
          <a:p/>
        </p:txBody>
      </p:sp>
      <p:sp>
        <p:nvSpPr>
          <p:cNvPr id="424" name="Google Shape;424;p31"/>
          <p:cNvSpPr txBox="1"/>
          <p:nvPr>
            <p:ph type="title"/>
          </p:nvPr>
        </p:nvSpPr>
        <p:spPr>
          <a:xfrm>
            <a:off x="201378" y="326928"/>
            <a:ext cx="4177200" cy="1592700"/>
          </a:xfrm>
          <a:prstGeom prst="rect">
            <a:avLst/>
          </a:prstGeom>
          <a:noFill/>
          <a:ln>
            <a:noFill/>
          </a:ln>
        </p:spPr>
        <p:txBody>
          <a:bodyPr anchorCtr="0" anchor="t" bIns="17150" lIns="34275" spcFirstLastPara="1" rIns="34275" wrap="square" tIns="17150">
            <a:spAutoFit/>
          </a:bodyPr>
          <a:lstStyle>
            <a:lvl1pPr lvl="0" algn="l">
              <a:lnSpc>
                <a:spcPct val="90000"/>
              </a:lnSpc>
              <a:spcBef>
                <a:spcPts val="0"/>
              </a:spcBef>
              <a:spcAft>
                <a:spcPts val="0"/>
              </a:spcAft>
              <a:buClr>
                <a:srgbClr val="000000"/>
              </a:buClr>
              <a:buSzPts val="2250"/>
              <a:buFont typeface="Helvetica Neue"/>
              <a:buNone/>
              <a:defRPr sz="2250"/>
            </a:lvl1pPr>
            <a:lvl2pPr lvl="1" algn="l">
              <a:lnSpc>
                <a:spcPct val="80000"/>
              </a:lnSpc>
              <a:spcBef>
                <a:spcPts val="0"/>
              </a:spcBef>
              <a:spcAft>
                <a:spcPts val="0"/>
              </a:spcAft>
              <a:buClr>
                <a:srgbClr val="000000"/>
              </a:buClr>
              <a:buSzPts val="675"/>
              <a:buNone/>
              <a:defRPr sz="4350"/>
            </a:lvl2pPr>
            <a:lvl3pPr lvl="2" algn="l">
              <a:lnSpc>
                <a:spcPct val="80000"/>
              </a:lnSpc>
              <a:spcBef>
                <a:spcPts val="0"/>
              </a:spcBef>
              <a:spcAft>
                <a:spcPts val="0"/>
              </a:spcAft>
              <a:buClr>
                <a:srgbClr val="000000"/>
              </a:buClr>
              <a:buSzPts val="675"/>
              <a:buNone/>
              <a:defRPr sz="4350"/>
            </a:lvl3pPr>
            <a:lvl4pPr lvl="3" algn="l">
              <a:lnSpc>
                <a:spcPct val="80000"/>
              </a:lnSpc>
              <a:spcBef>
                <a:spcPts val="0"/>
              </a:spcBef>
              <a:spcAft>
                <a:spcPts val="0"/>
              </a:spcAft>
              <a:buClr>
                <a:srgbClr val="000000"/>
              </a:buClr>
              <a:buSzPts val="675"/>
              <a:buNone/>
              <a:defRPr sz="4350"/>
            </a:lvl4pPr>
            <a:lvl5pPr lvl="4" algn="l">
              <a:lnSpc>
                <a:spcPct val="80000"/>
              </a:lnSpc>
              <a:spcBef>
                <a:spcPts val="0"/>
              </a:spcBef>
              <a:spcAft>
                <a:spcPts val="0"/>
              </a:spcAft>
              <a:buClr>
                <a:srgbClr val="000000"/>
              </a:buClr>
              <a:buSzPts val="675"/>
              <a:buNone/>
              <a:defRPr sz="4350"/>
            </a:lvl5pPr>
            <a:lvl6pPr lvl="5" algn="l">
              <a:lnSpc>
                <a:spcPct val="80000"/>
              </a:lnSpc>
              <a:spcBef>
                <a:spcPts val="0"/>
              </a:spcBef>
              <a:spcAft>
                <a:spcPts val="0"/>
              </a:spcAft>
              <a:buClr>
                <a:srgbClr val="000000"/>
              </a:buClr>
              <a:buSzPts val="675"/>
              <a:buNone/>
              <a:defRPr sz="4350"/>
            </a:lvl6pPr>
            <a:lvl7pPr lvl="6" algn="l">
              <a:lnSpc>
                <a:spcPct val="80000"/>
              </a:lnSpc>
              <a:spcBef>
                <a:spcPts val="0"/>
              </a:spcBef>
              <a:spcAft>
                <a:spcPts val="0"/>
              </a:spcAft>
              <a:buClr>
                <a:srgbClr val="000000"/>
              </a:buClr>
              <a:buSzPts val="675"/>
              <a:buNone/>
              <a:defRPr sz="4350"/>
            </a:lvl7pPr>
            <a:lvl8pPr lvl="7" algn="l">
              <a:lnSpc>
                <a:spcPct val="80000"/>
              </a:lnSpc>
              <a:spcBef>
                <a:spcPts val="0"/>
              </a:spcBef>
              <a:spcAft>
                <a:spcPts val="0"/>
              </a:spcAft>
              <a:buClr>
                <a:srgbClr val="000000"/>
              </a:buClr>
              <a:buSzPts val="675"/>
              <a:buNone/>
              <a:defRPr sz="4350"/>
            </a:lvl8pPr>
            <a:lvl9pPr lvl="8" algn="l">
              <a:lnSpc>
                <a:spcPct val="80000"/>
              </a:lnSpc>
              <a:spcBef>
                <a:spcPts val="0"/>
              </a:spcBef>
              <a:spcAft>
                <a:spcPts val="0"/>
              </a:spcAft>
              <a:buClr>
                <a:srgbClr val="000000"/>
              </a:buClr>
              <a:buSzPts val="675"/>
              <a:buNone/>
              <a:defRPr sz="4350"/>
            </a:lvl9pPr>
          </a:lstStyle>
          <a:p/>
        </p:txBody>
      </p:sp>
      <p:sp>
        <p:nvSpPr>
          <p:cNvPr id="425" name="Google Shape;425;p31"/>
          <p:cNvSpPr txBox="1"/>
          <p:nvPr>
            <p:ph idx="2" type="body"/>
          </p:nvPr>
        </p:nvSpPr>
        <p:spPr>
          <a:xfrm>
            <a:off x="201375" y="955500"/>
            <a:ext cx="8737200" cy="3613200"/>
          </a:xfrm>
          <a:prstGeom prst="rect">
            <a:avLst/>
          </a:prstGeom>
          <a:noFill/>
          <a:ln>
            <a:noFill/>
          </a:ln>
        </p:spPr>
        <p:txBody>
          <a:bodyPr anchorCtr="0" anchor="b" bIns="17150" lIns="34275" spcFirstLastPara="1" rIns="34275" wrap="square" tIns="17150">
            <a:spAutoFit/>
          </a:bodyPr>
          <a:lstStyle>
            <a:lvl1pPr indent="-228600" lvl="0" marL="457200" algn="l">
              <a:lnSpc>
                <a:spcPct val="110000"/>
              </a:lnSpc>
              <a:spcBef>
                <a:spcPts val="0"/>
              </a:spcBef>
              <a:spcAft>
                <a:spcPts val="0"/>
              </a:spcAft>
              <a:buClr>
                <a:schemeClr val="dk2"/>
              </a:buClr>
              <a:buSzPts val="950"/>
              <a:buFont typeface="Helvetica Neue"/>
              <a:buNone/>
              <a:defRPr sz="950">
                <a:solidFill>
                  <a:schemeClr val="dk2"/>
                </a:solidFill>
              </a:defRPr>
            </a:lvl1pPr>
            <a:lvl2pPr indent="-288925" lvl="1" marL="914400" algn="l">
              <a:lnSpc>
                <a:spcPct val="100000"/>
              </a:lnSpc>
              <a:spcBef>
                <a:spcPts val="0"/>
              </a:spcBef>
              <a:spcAft>
                <a:spcPts val="0"/>
              </a:spcAft>
              <a:buClr>
                <a:srgbClr val="000000"/>
              </a:buClr>
              <a:buSzPts val="950"/>
              <a:buChar char="•"/>
              <a:defRPr sz="950"/>
            </a:lvl2pPr>
            <a:lvl3pPr indent="-288925" lvl="2" marL="1371600" algn="l">
              <a:lnSpc>
                <a:spcPct val="100000"/>
              </a:lnSpc>
              <a:spcBef>
                <a:spcPts val="0"/>
              </a:spcBef>
              <a:spcAft>
                <a:spcPts val="0"/>
              </a:spcAft>
              <a:buClr>
                <a:srgbClr val="000000"/>
              </a:buClr>
              <a:buSzPts val="950"/>
              <a:buChar char="•"/>
              <a:defRPr sz="950"/>
            </a:lvl3pPr>
            <a:lvl4pPr indent="-288925" lvl="3" marL="1828800" algn="l">
              <a:lnSpc>
                <a:spcPct val="100000"/>
              </a:lnSpc>
              <a:spcBef>
                <a:spcPts val="0"/>
              </a:spcBef>
              <a:spcAft>
                <a:spcPts val="0"/>
              </a:spcAft>
              <a:buClr>
                <a:srgbClr val="000000"/>
              </a:buClr>
              <a:buSzPts val="950"/>
              <a:buAutoNum type="arabicPeriod"/>
              <a:defRPr sz="950"/>
            </a:lvl4pPr>
            <a:lvl5pPr indent="-228600" lvl="4" marL="2286000" algn="l">
              <a:lnSpc>
                <a:spcPct val="100000"/>
              </a:lnSpc>
              <a:spcBef>
                <a:spcPts val="0"/>
              </a:spcBef>
              <a:spcAft>
                <a:spcPts val="0"/>
              </a:spcAft>
              <a:buClr>
                <a:srgbClr val="000000"/>
              </a:buClr>
              <a:buSzPts val="950"/>
              <a:buNone/>
              <a:defRPr sz="950"/>
            </a:lvl5pPr>
            <a:lvl6pPr indent="-228600" lvl="5" marL="2743200" algn="l">
              <a:lnSpc>
                <a:spcPct val="100000"/>
              </a:lnSpc>
              <a:spcBef>
                <a:spcPts val="0"/>
              </a:spcBef>
              <a:spcAft>
                <a:spcPts val="0"/>
              </a:spcAft>
              <a:buClr>
                <a:srgbClr val="000000"/>
              </a:buClr>
              <a:buSzPts val="950"/>
              <a:buNone/>
              <a:defRPr sz="950"/>
            </a:lvl6pPr>
            <a:lvl7pPr indent="-288925" lvl="6" marL="3200400" algn="l">
              <a:lnSpc>
                <a:spcPct val="100000"/>
              </a:lnSpc>
              <a:spcBef>
                <a:spcPts val="0"/>
              </a:spcBef>
              <a:spcAft>
                <a:spcPts val="0"/>
              </a:spcAft>
              <a:buClr>
                <a:srgbClr val="000000"/>
              </a:buClr>
              <a:buSzPts val="950"/>
              <a:buChar char="•"/>
              <a:defRPr sz="950"/>
            </a:lvl7pPr>
            <a:lvl8pPr indent="-288925" lvl="7" marL="3657600" algn="l">
              <a:lnSpc>
                <a:spcPct val="100000"/>
              </a:lnSpc>
              <a:spcBef>
                <a:spcPts val="0"/>
              </a:spcBef>
              <a:spcAft>
                <a:spcPts val="0"/>
              </a:spcAft>
              <a:buClr>
                <a:srgbClr val="000000"/>
              </a:buClr>
              <a:buSzPts val="950"/>
              <a:buChar char="•"/>
              <a:defRPr sz="950"/>
            </a:lvl8pPr>
            <a:lvl9pPr indent="-288925" lvl="8" marL="4114800" algn="l">
              <a:lnSpc>
                <a:spcPct val="100000"/>
              </a:lnSpc>
              <a:spcBef>
                <a:spcPts val="0"/>
              </a:spcBef>
              <a:spcAft>
                <a:spcPts val="0"/>
              </a:spcAft>
              <a:buClr>
                <a:srgbClr val="000000"/>
              </a:buClr>
              <a:buSzPts val="950"/>
              <a:buChar char="•"/>
              <a:defRPr sz="95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showMasterSp="0">
  <p:cSld name="Title Slide C">
    <p:bg>
      <p:bgPr>
        <a:solidFill>
          <a:schemeClr val="lt1"/>
        </a:solidFill>
      </p:bgPr>
    </p:bg>
    <p:spTree>
      <p:nvGrpSpPr>
        <p:cNvPr id="58" name="Shape 58"/>
        <p:cNvGrpSpPr/>
        <p:nvPr/>
      </p:nvGrpSpPr>
      <p:grpSpPr>
        <a:xfrm>
          <a:off x="0" y="0"/>
          <a:ext cx="0" cy="0"/>
          <a:chOff x="0" y="0"/>
          <a:chExt cx="0" cy="0"/>
        </a:xfrm>
      </p:grpSpPr>
      <p:sp>
        <p:nvSpPr>
          <p:cNvPr id="59" name="Google Shape;59;p5"/>
          <p:cNvSpPr/>
          <p:nvPr>
            <p:ph idx="2" type="pic"/>
          </p:nvPr>
        </p:nvSpPr>
        <p:spPr>
          <a:xfrm>
            <a:off x="4580269" y="2325"/>
            <a:ext cx="4563600" cy="5143500"/>
          </a:xfrm>
          <a:prstGeom prst="rect">
            <a:avLst/>
          </a:prstGeom>
          <a:noFill/>
          <a:ln>
            <a:noFill/>
          </a:ln>
        </p:spPr>
      </p:sp>
      <p:sp>
        <p:nvSpPr>
          <p:cNvPr id="60" name="Google Shape;60;p5"/>
          <p:cNvSpPr txBox="1"/>
          <p:nvPr>
            <p:ph type="ctrTitle"/>
          </p:nvPr>
        </p:nvSpPr>
        <p:spPr>
          <a:xfrm>
            <a:off x="682911" y="568613"/>
            <a:ext cx="3262800" cy="2844600"/>
          </a:xfrm>
          <a:prstGeom prst="rect">
            <a:avLst/>
          </a:prstGeom>
          <a:noFill/>
          <a:ln>
            <a:noFill/>
          </a:ln>
        </p:spPr>
        <p:txBody>
          <a:bodyPr anchorCtr="0" anchor="t" bIns="0" lIns="0" spcFirstLastPara="1" rIns="0" wrap="square" tIns="0">
            <a:normAutofit/>
          </a:bodyPr>
          <a:lstStyle>
            <a:lvl1pPr lvl="0" algn="l">
              <a:lnSpc>
                <a:spcPct val="89000"/>
              </a:lnSpc>
              <a:spcBef>
                <a:spcPts val="0"/>
              </a:spcBef>
              <a:spcAft>
                <a:spcPts val="0"/>
              </a:spcAft>
              <a:buClr>
                <a:schemeClr val="dk1"/>
              </a:buClr>
              <a:buSzPts val="5000"/>
              <a:buFont typeface="Inter Light"/>
              <a:buNone/>
              <a:defRPr b="0" i="0" sz="5000">
                <a:solidFill>
                  <a:schemeClr val="dk1"/>
                </a:solidFill>
                <a:latin typeface="Inter Light"/>
                <a:ea typeface="Inter Light"/>
                <a:cs typeface="Inter Light"/>
                <a:sym typeface="Inter Light"/>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5"/>
          <p:cNvSpPr txBox="1"/>
          <p:nvPr>
            <p:ph idx="1" type="subTitle"/>
          </p:nvPr>
        </p:nvSpPr>
        <p:spPr>
          <a:xfrm>
            <a:off x="724172" y="3413206"/>
            <a:ext cx="3221700" cy="275100"/>
          </a:xfrm>
          <a:prstGeom prst="rect">
            <a:avLst/>
          </a:prstGeom>
          <a:noFill/>
          <a:ln>
            <a:noFill/>
          </a:ln>
        </p:spPr>
        <p:txBody>
          <a:bodyPr anchorCtr="0" anchor="ctr" bIns="0" lIns="0" spcFirstLastPara="1" rIns="0" wrap="square" tIns="0">
            <a:normAutofit/>
          </a:bodyPr>
          <a:lstStyle>
            <a:lvl1pPr lvl="0" algn="l">
              <a:lnSpc>
                <a:spcPct val="113000"/>
              </a:lnSpc>
              <a:spcBef>
                <a:spcPts val="0"/>
              </a:spcBef>
              <a:spcAft>
                <a:spcPts val="0"/>
              </a:spcAft>
              <a:buClr>
                <a:schemeClr val="dk1"/>
              </a:buClr>
              <a:buSzPts val="1100"/>
              <a:buFont typeface="Inter"/>
              <a:buNone/>
              <a:defRPr sz="1100">
                <a:solidFill>
                  <a:schemeClr val="dk1"/>
                </a:solidFill>
              </a:defRPr>
            </a:lvl1pPr>
            <a:lvl2pPr lvl="1" algn="ctr">
              <a:lnSpc>
                <a:spcPct val="113000"/>
              </a:lnSpc>
              <a:spcBef>
                <a:spcPts val="600"/>
              </a:spcBef>
              <a:spcAft>
                <a:spcPts val="0"/>
              </a:spcAft>
              <a:buSzPts val="1500"/>
              <a:buNone/>
              <a:defRPr sz="1500"/>
            </a:lvl2pPr>
            <a:lvl3pPr lvl="2" algn="ctr">
              <a:lnSpc>
                <a:spcPct val="113000"/>
              </a:lnSpc>
              <a:spcBef>
                <a:spcPts val="500"/>
              </a:spcBef>
              <a:spcAft>
                <a:spcPts val="0"/>
              </a:spcAft>
              <a:buSzPts val="1400"/>
              <a:buNone/>
              <a:defRPr sz="1400"/>
            </a:lvl3pPr>
            <a:lvl4pPr lvl="3" algn="ctr">
              <a:lnSpc>
                <a:spcPct val="113000"/>
              </a:lnSpc>
              <a:spcBef>
                <a:spcPts val="500"/>
              </a:spcBef>
              <a:spcAft>
                <a:spcPts val="0"/>
              </a:spcAft>
              <a:buSzPts val="1200"/>
              <a:buNone/>
              <a:defRPr sz="1200"/>
            </a:lvl4pPr>
            <a:lvl5pPr lvl="4" algn="ctr">
              <a:lnSpc>
                <a:spcPct val="90000"/>
              </a:lnSpc>
              <a:spcBef>
                <a:spcPts val="500"/>
              </a:spcBef>
              <a:spcAft>
                <a:spcPts val="0"/>
              </a:spcAft>
              <a:buClr>
                <a:schemeClr val="dk1"/>
              </a:buClr>
              <a:buSzPts val="1200"/>
              <a:buFont typeface="Inter"/>
              <a:buNone/>
              <a:defRPr sz="1200"/>
            </a:lvl5pPr>
            <a:lvl6pPr lvl="5" algn="ctr">
              <a:lnSpc>
                <a:spcPct val="100000"/>
              </a:lnSpc>
              <a:spcBef>
                <a:spcPts val="800"/>
              </a:spcBef>
              <a:spcAft>
                <a:spcPts val="0"/>
              </a:spcAft>
              <a:buClr>
                <a:schemeClr val="dk1"/>
              </a:buClr>
              <a:buSzPts val="1200"/>
              <a:buFont typeface="Inter"/>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cxnSp>
        <p:nvCxnSpPr>
          <p:cNvPr id="62" name="Google Shape;62;p5"/>
          <p:cNvCxnSpPr/>
          <p:nvPr/>
        </p:nvCxnSpPr>
        <p:spPr>
          <a:xfrm>
            <a:off x="713258" y="3849624"/>
            <a:ext cx="3232500" cy="0"/>
          </a:xfrm>
          <a:prstGeom prst="straightConnector1">
            <a:avLst/>
          </a:prstGeom>
          <a:noFill/>
          <a:ln cap="flat" cmpd="sng" w="9525">
            <a:solidFill>
              <a:schemeClr val="dk2"/>
            </a:solidFill>
            <a:prstDash val="solid"/>
            <a:miter lim="800000"/>
            <a:headEnd len="sm" w="sm" type="none"/>
            <a:tailEnd len="sm" w="sm" type="none"/>
          </a:ln>
        </p:spPr>
      </p:cxnSp>
      <p:sp>
        <p:nvSpPr>
          <p:cNvPr id="63" name="Google Shape;63;p5"/>
          <p:cNvSpPr/>
          <p:nvPr/>
        </p:nvSpPr>
        <p:spPr>
          <a:xfrm>
            <a:off x="0" y="-644186"/>
            <a:ext cx="9144000" cy="470100"/>
          </a:xfrm>
          <a:prstGeom prst="rect">
            <a:avLst/>
          </a:prstGeom>
          <a:solidFill>
            <a:srgbClr val="F2F2F2"/>
          </a:solidFill>
          <a:ln>
            <a:noFill/>
          </a:ln>
        </p:spPr>
        <p:txBody>
          <a:bodyPr anchorCtr="0" anchor="ctr" bIns="34275" lIns="216000" spcFirstLastPara="1" rIns="216000" wrap="square" tIns="0">
            <a:noAutofit/>
          </a:bodyPr>
          <a:lstStyle/>
          <a:p>
            <a:pPr indent="0" lvl="0" marL="0" marR="0" rtl="0" algn="ctr">
              <a:spcBef>
                <a:spcPts val="0"/>
              </a:spcBef>
              <a:spcAft>
                <a:spcPts val="0"/>
              </a:spcAft>
              <a:buNone/>
            </a:pPr>
            <a:r>
              <a:rPr b="1" i="0" lang="en" sz="900">
                <a:solidFill>
                  <a:schemeClr val="dk1"/>
                </a:solidFill>
                <a:latin typeface="Inter"/>
                <a:ea typeface="Inter"/>
                <a:cs typeface="Inter"/>
                <a:sym typeface="Inter"/>
              </a:rPr>
              <a:t>Note:</a:t>
            </a:r>
            <a:r>
              <a:rPr b="0" i="0" lang="en" sz="900">
                <a:solidFill>
                  <a:schemeClr val="dk1"/>
                </a:solidFill>
                <a:latin typeface="Inter"/>
                <a:ea typeface="Inter"/>
                <a:cs typeface="Inter"/>
                <a:sym typeface="Inter"/>
              </a:rPr>
              <a:t> Some graphics on each slide may not be editable unless you are in Theme Builder View. Avoid changing graphics on the Theme Builder unless absolutely necessary. Doing so will help maintain consistency in branded presentations.</a:t>
            </a:r>
            <a:endParaRPr b="0" i="0" sz="900">
              <a:solidFill>
                <a:schemeClr val="dk1"/>
              </a:solidFill>
              <a:latin typeface="Inter"/>
              <a:ea typeface="Inter"/>
              <a:cs typeface="Inter"/>
              <a:sym typeface="Inter"/>
            </a:endParaRPr>
          </a:p>
        </p:txBody>
      </p:sp>
      <p:sp>
        <p:nvSpPr>
          <p:cNvPr id="64" name="Google Shape;64;p5"/>
          <p:cNvSpPr/>
          <p:nvPr/>
        </p:nvSpPr>
        <p:spPr>
          <a:xfrm>
            <a:off x="2508975" y="4055644"/>
            <a:ext cx="1437000" cy="195900"/>
          </a:xfrm>
          <a:prstGeom prst="roundRect">
            <a:avLst>
              <a:gd fmla="val 50000" name="adj"/>
            </a:avLst>
          </a:prstGeom>
          <a:solidFill>
            <a:schemeClr val="accen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Inter"/>
              <a:ea typeface="Inter"/>
              <a:cs typeface="Inter"/>
              <a:sym typeface="Inter"/>
            </a:endParaRPr>
          </a:p>
        </p:txBody>
      </p:sp>
      <p:grpSp>
        <p:nvGrpSpPr>
          <p:cNvPr id="65" name="Google Shape;65;p5"/>
          <p:cNvGrpSpPr/>
          <p:nvPr/>
        </p:nvGrpSpPr>
        <p:grpSpPr>
          <a:xfrm>
            <a:off x="713245" y="4055322"/>
            <a:ext cx="1299873" cy="195984"/>
            <a:chOff x="950407" y="5447977"/>
            <a:chExt cx="1130423" cy="170421"/>
          </a:xfrm>
        </p:grpSpPr>
        <p:sp>
          <p:nvSpPr>
            <p:cNvPr id="66" name="Google Shape;66;p5"/>
            <p:cNvSpPr/>
            <p:nvPr/>
          </p:nvSpPr>
          <p:spPr>
            <a:xfrm>
              <a:off x="1161583" y="5447977"/>
              <a:ext cx="136017" cy="136074"/>
            </a:xfrm>
            <a:custGeom>
              <a:rect b="b" l="l" r="r" t="t"/>
              <a:pathLst>
                <a:path extrusionOk="0" h="907160" w="906780">
                  <a:moveTo>
                    <a:pt x="453390" y="0"/>
                  </a:moveTo>
                  <a:cubicBezTo>
                    <a:pt x="703793" y="0"/>
                    <a:pt x="906781" y="203073"/>
                    <a:pt x="906781" y="453581"/>
                  </a:cubicBezTo>
                  <a:cubicBezTo>
                    <a:pt x="906781" y="704088"/>
                    <a:pt x="703793" y="907161"/>
                    <a:pt x="453390" y="907161"/>
                  </a:cubicBezTo>
                  <a:cubicBezTo>
                    <a:pt x="202988" y="907161"/>
                    <a:pt x="0" y="704088"/>
                    <a:pt x="0" y="453581"/>
                  </a:cubicBezTo>
                  <a:cubicBezTo>
                    <a:pt x="0" y="350330"/>
                    <a:pt x="35228" y="250222"/>
                    <a:pt x="99780" y="169736"/>
                  </a:cubicBezTo>
                  <a:cubicBezTo>
                    <a:pt x="126058" y="199930"/>
                    <a:pt x="135579" y="217837"/>
                    <a:pt x="163190" y="263081"/>
                  </a:cubicBezTo>
                  <a:lnTo>
                    <a:pt x="179090" y="263081"/>
                  </a:lnTo>
                  <a:cubicBezTo>
                    <a:pt x="165094" y="228410"/>
                    <a:pt x="144434" y="194786"/>
                    <a:pt x="116728" y="149828"/>
                  </a:cubicBezTo>
                  <a:cubicBezTo>
                    <a:pt x="202702" y="54483"/>
                    <a:pt x="325047" y="0"/>
                    <a:pt x="453390" y="0"/>
                  </a:cubicBezTo>
                  <a:close/>
                  <a:moveTo>
                    <a:pt x="453390" y="199549"/>
                  </a:moveTo>
                  <a:cubicBezTo>
                    <a:pt x="313146" y="199549"/>
                    <a:pt x="199465" y="313277"/>
                    <a:pt x="199465" y="453581"/>
                  </a:cubicBezTo>
                  <a:cubicBezTo>
                    <a:pt x="199465" y="593884"/>
                    <a:pt x="313146" y="707612"/>
                    <a:pt x="453390" y="707612"/>
                  </a:cubicBezTo>
                  <a:cubicBezTo>
                    <a:pt x="593635" y="707612"/>
                    <a:pt x="707316" y="593884"/>
                    <a:pt x="707316" y="453581"/>
                  </a:cubicBezTo>
                  <a:cubicBezTo>
                    <a:pt x="707316" y="313277"/>
                    <a:pt x="593635"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67" name="Google Shape;67;p5"/>
            <p:cNvSpPr/>
            <p:nvPr/>
          </p:nvSpPr>
          <p:spPr>
            <a:xfrm>
              <a:off x="1055995" y="5447977"/>
              <a:ext cx="136017" cy="136060"/>
            </a:xfrm>
            <a:custGeom>
              <a:rect b="b" l="l" r="r" t="t"/>
              <a:pathLst>
                <a:path extrusionOk="0" h="907065" w="906780">
                  <a:moveTo>
                    <a:pt x="453390" y="0"/>
                  </a:moveTo>
                  <a:cubicBezTo>
                    <a:pt x="202988" y="0"/>
                    <a:pt x="0" y="203073"/>
                    <a:pt x="0" y="453581"/>
                  </a:cubicBezTo>
                  <a:cubicBezTo>
                    <a:pt x="0" y="556736"/>
                    <a:pt x="35228" y="656749"/>
                    <a:pt x="99780" y="737235"/>
                  </a:cubicBezTo>
                  <a:cubicBezTo>
                    <a:pt x="99971" y="737045"/>
                    <a:pt x="100066" y="736854"/>
                    <a:pt x="100256" y="736568"/>
                  </a:cubicBezTo>
                  <a:cubicBezTo>
                    <a:pt x="100256" y="736568"/>
                    <a:pt x="100351" y="736759"/>
                    <a:pt x="100447" y="736759"/>
                  </a:cubicBezTo>
                  <a:cubicBezTo>
                    <a:pt x="104826" y="731234"/>
                    <a:pt x="109016" y="725710"/>
                    <a:pt x="113110" y="719995"/>
                  </a:cubicBezTo>
                  <a:cubicBezTo>
                    <a:pt x="132152" y="695039"/>
                    <a:pt x="145291" y="674180"/>
                    <a:pt x="158144" y="642557"/>
                  </a:cubicBezTo>
                  <a:cubicBezTo>
                    <a:pt x="159286" y="639985"/>
                    <a:pt x="160429" y="637508"/>
                    <a:pt x="161571" y="634937"/>
                  </a:cubicBezTo>
                  <a:lnTo>
                    <a:pt x="176900" y="634937"/>
                  </a:lnTo>
                  <a:cubicBezTo>
                    <a:pt x="173568" y="648462"/>
                    <a:pt x="168998" y="661797"/>
                    <a:pt x="163285" y="675227"/>
                  </a:cubicBezTo>
                  <a:cubicBezTo>
                    <a:pt x="150622" y="702374"/>
                    <a:pt x="134817" y="731330"/>
                    <a:pt x="118822" y="757333"/>
                  </a:cubicBezTo>
                  <a:cubicBezTo>
                    <a:pt x="118537" y="757714"/>
                    <a:pt x="118346" y="758095"/>
                    <a:pt x="118060" y="758571"/>
                  </a:cubicBezTo>
                  <a:cubicBezTo>
                    <a:pt x="203940" y="853059"/>
                    <a:pt x="325618" y="906971"/>
                    <a:pt x="453390" y="907066"/>
                  </a:cubicBezTo>
                  <a:cubicBezTo>
                    <a:pt x="581067" y="907066"/>
                    <a:pt x="702841" y="853059"/>
                    <a:pt x="788720" y="758571"/>
                  </a:cubicBezTo>
                  <a:cubicBezTo>
                    <a:pt x="788435" y="758190"/>
                    <a:pt x="788244" y="757809"/>
                    <a:pt x="787958" y="757333"/>
                  </a:cubicBezTo>
                  <a:cubicBezTo>
                    <a:pt x="771963" y="731330"/>
                    <a:pt x="756158" y="702374"/>
                    <a:pt x="743495" y="675227"/>
                  </a:cubicBezTo>
                  <a:cubicBezTo>
                    <a:pt x="737783" y="661797"/>
                    <a:pt x="733213" y="648462"/>
                    <a:pt x="729880" y="634937"/>
                  </a:cubicBezTo>
                  <a:lnTo>
                    <a:pt x="745209" y="634937"/>
                  </a:lnTo>
                  <a:cubicBezTo>
                    <a:pt x="746352" y="637508"/>
                    <a:pt x="747494" y="639985"/>
                    <a:pt x="748637" y="642557"/>
                  </a:cubicBezTo>
                  <a:cubicBezTo>
                    <a:pt x="761490" y="674180"/>
                    <a:pt x="774629" y="695135"/>
                    <a:pt x="793671" y="719995"/>
                  </a:cubicBezTo>
                  <a:cubicBezTo>
                    <a:pt x="797765" y="725710"/>
                    <a:pt x="801954" y="731234"/>
                    <a:pt x="806334" y="736759"/>
                  </a:cubicBezTo>
                  <a:cubicBezTo>
                    <a:pt x="806334" y="736759"/>
                    <a:pt x="806429" y="736568"/>
                    <a:pt x="806525" y="736568"/>
                  </a:cubicBezTo>
                  <a:cubicBezTo>
                    <a:pt x="806715" y="736759"/>
                    <a:pt x="806810" y="736949"/>
                    <a:pt x="807000" y="737235"/>
                  </a:cubicBezTo>
                  <a:cubicBezTo>
                    <a:pt x="871553" y="656749"/>
                    <a:pt x="906685" y="556736"/>
                    <a:pt x="906781" y="453581"/>
                  </a:cubicBezTo>
                  <a:cubicBezTo>
                    <a:pt x="906781" y="203073"/>
                    <a:pt x="703793"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449199"/>
                    <a:pt x="199560" y="444818"/>
                    <a:pt x="199751" y="440531"/>
                  </a:cubicBezTo>
                  <a:cubicBezTo>
                    <a:pt x="206511" y="306324"/>
                    <a:pt x="317430" y="199549"/>
                    <a:pt x="453295"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68" name="Google Shape;68;p5"/>
            <p:cNvSpPr/>
            <p:nvPr/>
          </p:nvSpPr>
          <p:spPr>
            <a:xfrm>
              <a:off x="950407" y="5447977"/>
              <a:ext cx="136017" cy="136074"/>
            </a:xfrm>
            <a:custGeom>
              <a:rect b="b" l="l" r="r" t="t"/>
              <a:pathLst>
                <a:path extrusionOk="0" h="907160" w="906780">
                  <a:moveTo>
                    <a:pt x="453390" y="0"/>
                  </a:moveTo>
                  <a:cubicBezTo>
                    <a:pt x="202988" y="0"/>
                    <a:pt x="0" y="203073"/>
                    <a:pt x="0" y="453581"/>
                  </a:cubicBezTo>
                  <a:cubicBezTo>
                    <a:pt x="0" y="704088"/>
                    <a:pt x="202988" y="907161"/>
                    <a:pt x="453390" y="907161"/>
                  </a:cubicBezTo>
                  <a:cubicBezTo>
                    <a:pt x="703793" y="907161"/>
                    <a:pt x="906781" y="704088"/>
                    <a:pt x="906781" y="453581"/>
                  </a:cubicBezTo>
                  <a:cubicBezTo>
                    <a:pt x="906781" y="350330"/>
                    <a:pt x="871553" y="250222"/>
                    <a:pt x="807001" y="169736"/>
                  </a:cubicBezTo>
                  <a:cubicBezTo>
                    <a:pt x="780723" y="199930"/>
                    <a:pt x="771202" y="217837"/>
                    <a:pt x="743495" y="263081"/>
                  </a:cubicBezTo>
                  <a:lnTo>
                    <a:pt x="727595" y="263081"/>
                  </a:lnTo>
                  <a:cubicBezTo>
                    <a:pt x="741591" y="228410"/>
                    <a:pt x="762252" y="194786"/>
                    <a:pt x="789958" y="149828"/>
                  </a:cubicBezTo>
                  <a:cubicBezTo>
                    <a:pt x="704078" y="54483"/>
                    <a:pt x="581734" y="0"/>
                    <a:pt x="453390" y="0"/>
                  </a:cubicBezTo>
                  <a:close/>
                  <a:moveTo>
                    <a:pt x="453390" y="199549"/>
                  </a:moveTo>
                  <a:cubicBezTo>
                    <a:pt x="593635" y="199549"/>
                    <a:pt x="707316" y="313277"/>
                    <a:pt x="707316" y="453581"/>
                  </a:cubicBezTo>
                  <a:cubicBezTo>
                    <a:pt x="707316" y="593884"/>
                    <a:pt x="593635" y="707612"/>
                    <a:pt x="453390" y="707612"/>
                  </a:cubicBezTo>
                  <a:cubicBezTo>
                    <a:pt x="313146" y="707612"/>
                    <a:pt x="199465" y="593884"/>
                    <a:pt x="199465" y="453581"/>
                  </a:cubicBezTo>
                  <a:cubicBezTo>
                    <a:pt x="199465" y="313277"/>
                    <a:pt x="313146" y="199549"/>
                    <a:pt x="453390" y="199549"/>
                  </a:cubicBezTo>
                  <a:close/>
                </a:path>
              </a:pathLst>
            </a:custGeom>
            <a:solidFill>
              <a:srgbClr val="2ACFA6"/>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nvGrpSpPr>
            <p:cNvPr id="69" name="Google Shape;69;p5"/>
            <p:cNvGrpSpPr/>
            <p:nvPr/>
          </p:nvGrpSpPr>
          <p:grpSpPr>
            <a:xfrm>
              <a:off x="1349091" y="5452038"/>
              <a:ext cx="731738" cy="166360"/>
              <a:chOff x="4981756" y="299196"/>
              <a:chExt cx="4901128" cy="1115758"/>
            </a:xfrm>
          </p:grpSpPr>
          <p:sp>
            <p:nvSpPr>
              <p:cNvPr id="70" name="Google Shape;70;p5"/>
              <p:cNvSpPr/>
              <p:nvPr/>
            </p:nvSpPr>
            <p:spPr>
              <a:xfrm>
                <a:off x="4981756" y="299196"/>
                <a:ext cx="625434" cy="854964"/>
              </a:xfrm>
              <a:custGeom>
                <a:rect b="b" l="l" r="r" t="t"/>
                <a:pathLst>
                  <a:path extrusionOk="0" h="854964" w="625434">
                    <a:moveTo>
                      <a:pt x="552123" y="444532"/>
                    </a:moveTo>
                    <a:cubicBezTo>
                      <a:pt x="528416" y="424815"/>
                      <a:pt x="499186" y="407765"/>
                      <a:pt x="464435" y="393573"/>
                    </a:cubicBezTo>
                    <a:cubicBezTo>
                      <a:pt x="430445" y="378524"/>
                      <a:pt x="391789" y="366332"/>
                      <a:pt x="348374" y="356807"/>
                    </a:cubicBezTo>
                    <a:cubicBezTo>
                      <a:pt x="319906" y="351282"/>
                      <a:pt x="295056" y="344519"/>
                      <a:pt x="273729" y="336614"/>
                    </a:cubicBezTo>
                    <a:cubicBezTo>
                      <a:pt x="252402" y="328708"/>
                      <a:pt x="235074" y="319659"/>
                      <a:pt x="221649" y="309372"/>
                    </a:cubicBezTo>
                    <a:cubicBezTo>
                      <a:pt x="208986" y="299085"/>
                      <a:pt x="199180" y="287655"/>
                      <a:pt x="192039" y="274987"/>
                    </a:cubicBezTo>
                    <a:cubicBezTo>
                      <a:pt x="185755" y="261557"/>
                      <a:pt x="182518" y="246888"/>
                      <a:pt x="182518" y="231077"/>
                    </a:cubicBezTo>
                    <a:cubicBezTo>
                      <a:pt x="182518" y="209741"/>
                      <a:pt x="188801" y="191167"/>
                      <a:pt x="201465" y="175355"/>
                    </a:cubicBezTo>
                    <a:cubicBezTo>
                      <a:pt x="214127" y="159544"/>
                      <a:pt x="231075" y="147257"/>
                      <a:pt x="252402" y="138589"/>
                    </a:cubicBezTo>
                    <a:cubicBezTo>
                      <a:pt x="274490" y="129064"/>
                      <a:pt x="300197" y="124397"/>
                      <a:pt x="329427" y="124397"/>
                    </a:cubicBezTo>
                    <a:cubicBezTo>
                      <a:pt x="355514" y="124397"/>
                      <a:pt x="380364" y="128778"/>
                      <a:pt x="404072" y="137446"/>
                    </a:cubicBezTo>
                    <a:cubicBezTo>
                      <a:pt x="427779" y="146114"/>
                      <a:pt x="449106" y="159163"/>
                      <a:pt x="468053" y="176594"/>
                    </a:cubicBezTo>
                    <a:cubicBezTo>
                      <a:pt x="487761" y="193167"/>
                      <a:pt x="505946" y="214122"/>
                      <a:pt x="522513" y="239459"/>
                    </a:cubicBezTo>
                    <a:lnTo>
                      <a:pt x="618485" y="145828"/>
                    </a:lnTo>
                    <a:cubicBezTo>
                      <a:pt x="599538" y="114205"/>
                      <a:pt x="576211" y="87725"/>
                      <a:pt x="548600" y="66389"/>
                    </a:cubicBezTo>
                    <a:cubicBezTo>
                      <a:pt x="520989" y="44291"/>
                      <a:pt x="488999" y="27623"/>
                      <a:pt x="452629" y="16574"/>
                    </a:cubicBezTo>
                    <a:cubicBezTo>
                      <a:pt x="417115" y="5525"/>
                      <a:pt x="376841" y="0"/>
                      <a:pt x="331807" y="0"/>
                    </a:cubicBezTo>
                    <a:cubicBezTo>
                      <a:pt x="291533" y="0"/>
                      <a:pt x="253639" y="5906"/>
                      <a:pt x="218031" y="17812"/>
                    </a:cubicBezTo>
                    <a:cubicBezTo>
                      <a:pt x="182518" y="28861"/>
                      <a:pt x="151670" y="45053"/>
                      <a:pt x="125582" y="66389"/>
                    </a:cubicBezTo>
                    <a:cubicBezTo>
                      <a:pt x="99495" y="87725"/>
                      <a:pt x="79024" y="113062"/>
                      <a:pt x="63981" y="142304"/>
                    </a:cubicBezTo>
                    <a:cubicBezTo>
                      <a:pt x="48938" y="170783"/>
                      <a:pt x="41511" y="202025"/>
                      <a:pt x="41511" y="235934"/>
                    </a:cubicBezTo>
                    <a:cubicBezTo>
                      <a:pt x="41511" y="269843"/>
                      <a:pt x="46653" y="300704"/>
                      <a:pt x="56936" y="328422"/>
                    </a:cubicBezTo>
                    <a:cubicBezTo>
                      <a:pt x="67218" y="356140"/>
                      <a:pt x="83023" y="380619"/>
                      <a:pt x="104350" y="401955"/>
                    </a:cubicBezTo>
                    <a:cubicBezTo>
                      <a:pt x="126439" y="423291"/>
                      <a:pt x="153288" y="441103"/>
                      <a:pt x="184898" y="455295"/>
                    </a:cubicBezTo>
                    <a:cubicBezTo>
                      <a:pt x="217269" y="469487"/>
                      <a:pt x="254782" y="481394"/>
                      <a:pt x="297436" y="490823"/>
                    </a:cubicBezTo>
                    <a:cubicBezTo>
                      <a:pt x="322667" y="494824"/>
                      <a:pt x="345232" y="499872"/>
                      <a:pt x="364940" y="506254"/>
                    </a:cubicBezTo>
                    <a:cubicBezTo>
                      <a:pt x="384649" y="512636"/>
                      <a:pt x="402072" y="520065"/>
                      <a:pt x="417020" y="528828"/>
                    </a:cubicBezTo>
                    <a:cubicBezTo>
                      <a:pt x="432063" y="536734"/>
                      <a:pt x="444631" y="545402"/>
                      <a:pt x="454914" y="554927"/>
                    </a:cubicBezTo>
                    <a:cubicBezTo>
                      <a:pt x="465196" y="564356"/>
                      <a:pt x="472718" y="575501"/>
                      <a:pt x="477383" y="588169"/>
                    </a:cubicBezTo>
                    <a:cubicBezTo>
                      <a:pt x="482144" y="599980"/>
                      <a:pt x="484524" y="613029"/>
                      <a:pt x="484524" y="627317"/>
                    </a:cubicBezTo>
                    <a:cubicBezTo>
                      <a:pt x="484524" y="647129"/>
                      <a:pt x="477764" y="664845"/>
                      <a:pt x="464435" y="680657"/>
                    </a:cubicBezTo>
                    <a:cubicBezTo>
                      <a:pt x="451010" y="696468"/>
                      <a:pt x="432825" y="708755"/>
                      <a:pt x="409975" y="717423"/>
                    </a:cubicBezTo>
                    <a:cubicBezTo>
                      <a:pt x="387029" y="726091"/>
                      <a:pt x="361417" y="730472"/>
                      <a:pt x="332950" y="730472"/>
                    </a:cubicBezTo>
                    <a:cubicBezTo>
                      <a:pt x="284773" y="730472"/>
                      <a:pt x="242500" y="720185"/>
                      <a:pt x="206130" y="699611"/>
                    </a:cubicBezTo>
                    <a:cubicBezTo>
                      <a:pt x="169759" y="678275"/>
                      <a:pt x="132247" y="640366"/>
                      <a:pt x="93591" y="585788"/>
                    </a:cubicBezTo>
                    <a:lnTo>
                      <a:pt x="0" y="692468"/>
                    </a:lnTo>
                    <a:cubicBezTo>
                      <a:pt x="24469" y="727996"/>
                      <a:pt x="52556" y="758095"/>
                      <a:pt x="84070" y="782574"/>
                    </a:cubicBezTo>
                    <a:cubicBezTo>
                      <a:pt x="115680" y="806291"/>
                      <a:pt x="151194" y="824484"/>
                      <a:pt x="190706" y="837152"/>
                    </a:cubicBezTo>
                    <a:cubicBezTo>
                      <a:pt x="230218" y="848963"/>
                      <a:pt x="273253" y="854964"/>
                      <a:pt x="319811" y="854964"/>
                    </a:cubicBezTo>
                    <a:lnTo>
                      <a:pt x="319811" y="854964"/>
                    </a:lnTo>
                    <a:cubicBezTo>
                      <a:pt x="382173" y="854964"/>
                      <a:pt x="436348" y="844677"/>
                      <a:pt x="482144" y="824103"/>
                    </a:cubicBezTo>
                    <a:cubicBezTo>
                      <a:pt x="527940" y="802767"/>
                      <a:pt x="563072" y="772763"/>
                      <a:pt x="587541" y="733997"/>
                    </a:cubicBezTo>
                    <a:cubicBezTo>
                      <a:pt x="612867" y="694468"/>
                      <a:pt x="625435" y="647795"/>
                      <a:pt x="625435" y="594074"/>
                    </a:cubicBezTo>
                    <a:cubicBezTo>
                      <a:pt x="625435" y="564833"/>
                      <a:pt x="619151" y="537591"/>
                      <a:pt x="606488" y="512255"/>
                    </a:cubicBezTo>
                    <a:cubicBezTo>
                      <a:pt x="594682" y="486918"/>
                      <a:pt x="576497" y="464439"/>
                      <a:pt x="552028" y="444627"/>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71" name="Google Shape;71;p5"/>
              <p:cNvSpPr/>
              <p:nvPr/>
            </p:nvSpPr>
            <p:spPr>
              <a:xfrm>
                <a:off x="5679170" y="504269"/>
                <a:ext cx="603023" cy="649700"/>
              </a:xfrm>
              <a:custGeom>
                <a:rect b="b" l="l" r="r" t="t"/>
                <a:pathLst>
                  <a:path extrusionOk="0" h="649700" w="603023">
                    <a:moveTo>
                      <a:pt x="523751" y="87725"/>
                    </a:moveTo>
                    <a:cubicBezTo>
                      <a:pt x="497663" y="60103"/>
                      <a:pt x="466910" y="38672"/>
                      <a:pt x="431301" y="23717"/>
                    </a:cubicBezTo>
                    <a:cubicBezTo>
                      <a:pt x="396550" y="7906"/>
                      <a:pt x="358656" y="0"/>
                      <a:pt x="317526" y="0"/>
                    </a:cubicBezTo>
                    <a:cubicBezTo>
                      <a:pt x="271730" y="0"/>
                      <a:pt x="229075" y="8287"/>
                      <a:pt x="189563" y="24860"/>
                    </a:cubicBezTo>
                    <a:cubicBezTo>
                      <a:pt x="150813" y="40672"/>
                      <a:pt x="117299" y="63627"/>
                      <a:pt x="88831" y="93631"/>
                    </a:cubicBezTo>
                    <a:cubicBezTo>
                      <a:pt x="61220" y="122873"/>
                      <a:pt x="39512" y="157639"/>
                      <a:pt x="23707" y="197929"/>
                    </a:cubicBezTo>
                    <a:cubicBezTo>
                      <a:pt x="7902" y="238220"/>
                      <a:pt x="0" y="282893"/>
                      <a:pt x="0" y="331946"/>
                    </a:cubicBezTo>
                    <a:cubicBezTo>
                      <a:pt x="0" y="393573"/>
                      <a:pt x="13806" y="448532"/>
                      <a:pt x="41511" y="496729"/>
                    </a:cubicBezTo>
                    <a:cubicBezTo>
                      <a:pt x="69979" y="544163"/>
                      <a:pt x="109016" y="581692"/>
                      <a:pt x="158810" y="609410"/>
                    </a:cubicBezTo>
                    <a:cubicBezTo>
                      <a:pt x="208605" y="636270"/>
                      <a:pt x="265827" y="649700"/>
                      <a:pt x="330569" y="649700"/>
                    </a:cubicBezTo>
                    <a:lnTo>
                      <a:pt x="330569" y="649700"/>
                    </a:lnTo>
                    <a:cubicBezTo>
                      <a:pt x="359799" y="649700"/>
                      <a:pt x="389409" y="645700"/>
                      <a:pt x="419400" y="637794"/>
                    </a:cubicBezTo>
                    <a:cubicBezTo>
                      <a:pt x="449392" y="629888"/>
                      <a:pt x="478240" y="618839"/>
                      <a:pt x="505851" y="604552"/>
                    </a:cubicBezTo>
                    <a:cubicBezTo>
                      <a:pt x="533462" y="590360"/>
                      <a:pt x="557169" y="573691"/>
                      <a:pt x="576973" y="554736"/>
                    </a:cubicBezTo>
                    <a:lnTo>
                      <a:pt x="510612" y="461105"/>
                    </a:lnTo>
                    <a:cubicBezTo>
                      <a:pt x="480621" y="486442"/>
                      <a:pt x="453009" y="504158"/>
                      <a:pt x="427684" y="514445"/>
                    </a:cubicBezTo>
                    <a:cubicBezTo>
                      <a:pt x="402453" y="523970"/>
                      <a:pt x="374747" y="528638"/>
                      <a:pt x="344756" y="528638"/>
                    </a:cubicBezTo>
                    <a:cubicBezTo>
                      <a:pt x="302102" y="528638"/>
                      <a:pt x="264589" y="520351"/>
                      <a:pt x="232217" y="503777"/>
                    </a:cubicBezTo>
                    <a:cubicBezTo>
                      <a:pt x="199846" y="486346"/>
                      <a:pt x="174615" y="462248"/>
                      <a:pt x="156430" y="431483"/>
                    </a:cubicBezTo>
                    <a:cubicBezTo>
                      <a:pt x="143958" y="409480"/>
                      <a:pt x="136055" y="384524"/>
                      <a:pt x="132533" y="356807"/>
                    </a:cubicBezTo>
                    <a:lnTo>
                      <a:pt x="601823" y="356807"/>
                    </a:lnTo>
                    <a:lnTo>
                      <a:pt x="602965" y="304610"/>
                    </a:lnTo>
                    <a:cubicBezTo>
                      <a:pt x="603727" y="261176"/>
                      <a:pt x="597062" y="220790"/>
                      <a:pt x="582876" y="183642"/>
                    </a:cubicBezTo>
                    <a:cubicBezTo>
                      <a:pt x="569451" y="146495"/>
                      <a:pt x="549743" y="114491"/>
                      <a:pt x="523655" y="87630"/>
                    </a:cubicBezTo>
                    <a:close/>
                    <a:moveTo>
                      <a:pt x="215746" y="144685"/>
                    </a:moveTo>
                    <a:cubicBezTo>
                      <a:pt x="243357" y="128873"/>
                      <a:pt x="277728" y="120968"/>
                      <a:pt x="318858" y="120968"/>
                    </a:cubicBezTo>
                    <a:cubicBezTo>
                      <a:pt x="344946" y="120968"/>
                      <a:pt x="368653" y="126873"/>
                      <a:pt x="389980" y="138779"/>
                    </a:cubicBezTo>
                    <a:cubicBezTo>
                      <a:pt x="412069" y="149828"/>
                      <a:pt x="430254" y="165259"/>
                      <a:pt x="444441" y="184976"/>
                    </a:cubicBezTo>
                    <a:cubicBezTo>
                      <a:pt x="458627" y="203930"/>
                      <a:pt x="466910" y="226124"/>
                      <a:pt x="469290" y="251365"/>
                    </a:cubicBezTo>
                    <a:lnTo>
                      <a:pt x="469290" y="258509"/>
                    </a:lnTo>
                    <a:lnTo>
                      <a:pt x="136627" y="258509"/>
                    </a:lnTo>
                    <a:cubicBezTo>
                      <a:pt x="140149" y="241649"/>
                      <a:pt x="145195" y="226219"/>
                      <a:pt x="151765" y="212217"/>
                    </a:cubicBezTo>
                    <a:cubicBezTo>
                      <a:pt x="166808" y="182213"/>
                      <a:pt x="188135" y="159639"/>
                      <a:pt x="215746" y="144590"/>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72" name="Google Shape;72;p5"/>
              <p:cNvSpPr/>
              <p:nvPr/>
            </p:nvSpPr>
            <p:spPr>
              <a:xfrm>
                <a:off x="6388485" y="507889"/>
                <a:ext cx="939437" cy="634269"/>
              </a:xfrm>
              <a:custGeom>
                <a:rect b="b" l="l" r="r" t="t"/>
                <a:pathLst>
                  <a:path extrusionOk="0" h="634269" w="939437">
                    <a:moveTo>
                      <a:pt x="845846" y="28480"/>
                    </a:moveTo>
                    <a:cubicBezTo>
                      <a:pt x="815094" y="9525"/>
                      <a:pt x="775962" y="0"/>
                      <a:pt x="728547" y="0"/>
                    </a:cubicBezTo>
                    <a:cubicBezTo>
                      <a:pt x="708077" y="0"/>
                      <a:pt x="686750" y="3524"/>
                      <a:pt x="664566" y="10668"/>
                    </a:cubicBezTo>
                    <a:cubicBezTo>
                      <a:pt x="642478" y="16954"/>
                      <a:pt x="621531" y="26479"/>
                      <a:pt x="601823" y="39148"/>
                    </a:cubicBezTo>
                    <a:cubicBezTo>
                      <a:pt x="582114" y="50959"/>
                      <a:pt x="564310" y="65246"/>
                      <a:pt x="548505" y="81820"/>
                    </a:cubicBezTo>
                    <a:cubicBezTo>
                      <a:pt x="535366" y="95631"/>
                      <a:pt x="524512" y="110395"/>
                      <a:pt x="515562" y="126111"/>
                    </a:cubicBezTo>
                    <a:cubicBezTo>
                      <a:pt x="507470" y="103918"/>
                      <a:pt x="497187" y="84772"/>
                      <a:pt x="484524" y="68770"/>
                    </a:cubicBezTo>
                    <a:cubicBezTo>
                      <a:pt x="467196" y="45815"/>
                      <a:pt x="445012" y="28861"/>
                      <a:pt x="418163" y="17812"/>
                    </a:cubicBezTo>
                    <a:cubicBezTo>
                      <a:pt x="392170" y="6001"/>
                      <a:pt x="361703" y="0"/>
                      <a:pt x="326951" y="0"/>
                    </a:cubicBezTo>
                    <a:cubicBezTo>
                      <a:pt x="303244" y="0"/>
                      <a:pt x="280013" y="3905"/>
                      <a:pt x="257067" y="11811"/>
                    </a:cubicBezTo>
                    <a:cubicBezTo>
                      <a:pt x="234122" y="19717"/>
                      <a:pt x="212795" y="30766"/>
                      <a:pt x="193086" y="45053"/>
                    </a:cubicBezTo>
                    <a:cubicBezTo>
                      <a:pt x="173377" y="59245"/>
                      <a:pt x="156335" y="75533"/>
                      <a:pt x="142149" y="93631"/>
                    </a:cubicBezTo>
                    <a:cubicBezTo>
                      <a:pt x="139197" y="97631"/>
                      <a:pt x="136531" y="101632"/>
                      <a:pt x="133865" y="105727"/>
                    </a:cubicBezTo>
                    <a:lnTo>
                      <a:pt x="133865" y="10573"/>
                    </a:lnTo>
                    <a:lnTo>
                      <a:pt x="0" y="10573"/>
                    </a:lnTo>
                    <a:lnTo>
                      <a:pt x="0" y="634270"/>
                    </a:lnTo>
                    <a:lnTo>
                      <a:pt x="135008" y="634270"/>
                    </a:lnTo>
                    <a:cubicBezTo>
                      <a:pt x="135008" y="634270"/>
                      <a:pt x="135008" y="259651"/>
                      <a:pt x="135008" y="259651"/>
                    </a:cubicBezTo>
                    <a:cubicBezTo>
                      <a:pt x="135008" y="239840"/>
                      <a:pt x="138626" y="221742"/>
                      <a:pt x="145671" y="205073"/>
                    </a:cubicBezTo>
                    <a:cubicBezTo>
                      <a:pt x="153574" y="187643"/>
                      <a:pt x="164237" y="173069"/>
                      <a:pt x="177662" y="161163"/>
                    </a:cubicBezTo>
                    <a:cubicBezTo>
                      <a:pt x="191087" y="148495"/>
                      <a:pt x="206892" y="138684"/>
                      <a:pt x="225076" y="131540"/>
                    </a:cubicBezTo>
                    <a:cubicBezTo>
                      <a:pt x="243262" y="124397"/>
                      <a:pt x="262589" y="120872"/>
                      <a:pt x="283155" y="120872"/>
                    </a:cubicBezTo>
                    <a:cubicBezTo>
                      <a:pt x="308385" y="120872"/>
                      <a:pt x="329713" y="126397"/>
                      <a:pt x="347136" y="137446"/>
                    </a:cubicBezTo>
                    <a:cubicBezTo>
                      <a:pt x="364464" y="148495"/>
                      <a:pt x="377508" y="165068"/>
                      <a:pt x="386172" y="187262"/>
                    </a:cubicBezTo>
                    <a:cubicBezTo>
                      <a:pt x="395693" y="208597"/>
                      <a:pt x="400454" y="234696"/>
                      <a:pt x="400454" y="265462"/>
                    </a:cubicBezTo>
                    <a:lnTo>
                      <a:pt x="400454" y="634175"/>
                    </a:lnTo>
                    <a:lnTo>
                      <a:pt x="535461" y="634175"/>
                    </a:lnTo>
                    <a:lnTo>
                      <a:pt x="535461" y="261842"/>
                    </a:lnTo>
                    <a:cubicBezTo>
                      <a:pt x="535461" y="241268"/>
                      <a:pt x="538984" y="222695"/>
                      <a:pt x="546125" y="206121"/>
                    </a:cubicBezTo>
                    <a:cubicBezTo>
                      <a:pt x="554027" y="188690"/>
                      <a:pt x="564691" y="173736"/>
                      <a:pt x="578116" y="161068"/>
                    </a:cubicBezTo>
                    <a:cubicBezTo>
                      <a:pt x="591540" y="148399"/>
                      <a:pt x="607345" y="138589"/>
                      <a:pt x="625530" y="131445"/>
                    </a:cubicBezTo>
                    <a:cubicBezTo>
                      <a:pt x="644477" y="124301"/>
                      <a:pt x="664186" y="120777"/>
                      <a:pt x="684751" y="120777"/>
                    </a:cubicBezTo>
                    <a:cubicBezTo>
                      <a:pt x="712362" y="120777"/>
                      <a:pt x="734927" y="126301"/>
                      <a:pt x="752255" y="137350"/>
                    </a:cubicBezTo>
                    <a:cubicBezTo>
                      <a:pt x="769678" y="147638"/>
                      <a:pt x="782722" y="163449"/>
                      <a:pt x="791386" y="184785"/>
                    </a:cubicBezTo>
                    <a:cubicBezTo>
                      <a:pt x="800050" y="206121"/>
                      <a:pt x="804430" y="233839"/>
                      <a:pt x="804430" y="267748"/>
                    </a:cubicBezTo>
                    <a:lnTo>
                      <a:pt x="804430" y="634079"/>
                    </a:lnTo>
                    <a:lnTo>
                      <a:pt x="939438" y="634079"/>
                    </a:lnTo>
                    <a:lnTo>
                      <a:pt x="939438" y="258223"/>
                    </a:lnTo>
                    <a:cubicBezTo>
                      <a:pt x="939438" y="201359"/>
                      <a:pt x="931535" y="153448"/>
                      <a:pt x="915731" y="114776"/>
                    </a:cubicBezTo>
                    <a:cubicBezTo>
                      <a:pt x="899925" y="76009"/>
                      <a:pt x="876694" y="47149"/>
                      <a:pt x="845846" y="28194"/>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73" name="Google Shape;73;p5"/>
              <p:cNvSpPr/>
              <p:nvPr/>
            </p:nvSpPr>
            <p:spPr>
              <a:xfrm>
                <a:off x="7429131" y="505508"/>
                <a:ext cx="642191" cy="909446"/>
              </a:xfrm>
              <a:custGeom>
                <a:rect b="b" l="l" r="r" t="t"/>
                <a:pathLst>
                  <a:path extrusionOk="0" h="909446" w="642191">
                    <a:moveTo>
                      <a:pt x="509945" y="95822"/>
                    </a:moveTo>
                    <a:cubicBezTo>
                      <a:pt x="502042" y="86011"/>
                      <a:pt x="492902" y="76581"/>
                      <a:pt x="482239" y="67628"/>
                    </a:cubicBezTo>
                    <a:cubicBezTo>
                      <a:pt x="467957" y="54959"/>
                      <a:pt x="451391" y="43529"/>
                      <a:pt x="432444" y="33242"/>
                    </a:cubicBezTo>
                    <a:cubicBezTo>
                      <a:pt x="413497" y="22955"/>
                      <a:pt x="392932" y="15049"/>
                      <a:pt x="370843" y="9525"/>
                    </a:cubicBezTo>
                    <a:cubicBezTo>
                      <a:pt x="348755" y="3239"/>
                      <a:pt x="325809" y="0"/>
                      <a:pt x="302101" y="0"/>
                    </a:cubicBezTo>
                    <a:cubicBezTo>
                      <a:pt x="244499" y="0"/>
                      <a:pt x="192705" y="14192"/>
                      <a:pt x="146909" y="42672"/>
                    </a:cubicBezTo>
                    <a:cubicBezTo>
                      <a:pt x="101113" y="70294"/>
                      <a:pt x="65219" y="108680"/>
                      <a:pt x="39131" y="157639"/>
                    </a:cubicBezTo>
                    <a:cubicBezTo>
                      <a:pt x="13044" y="205835"/>
                      <a:pt x="0" y="261175"/>
                      <a:pt x="0" y="323660"/>
                    </a:cubicBezTo>
                    <a:cubicBezTo>
                      <a:pt x="0" y="386143"/>
                      <a:pt x="13044" y="441484"/>
                      <a:pt x="39131" y="489680"/>
                    </a:cubicBezTo>
                    <a:cubicBezTo>
                      <a:pt x="65981" y="537877"/>
                      <a:pt x="102351" y="575882"/>
                      <a:pt x="148147" y="603504"/>
                    </a:cubicBezTo>
                    <a:cubicBezTo>
                      <a:pt x="194704" y="631127"/>
                      <a:pt x="247260" y="645033"/>
                      <a:pt x="305719" y="645033"/>
                    </a:cubicBezTo>
                    <a:cubicBezTo>
                      <a:pt x="339614" y="645033"/>
                      <a:pt x="372842" y="638270"/>
                      <a:pt x="405214" y="624840"/>
                    </a:cubicBezTo>
                    <a:cubicBezTo>
                      <a:pt x="437585" y="610648"/>
                      <a:pt x="464434" y="592455"/>
                      <a:pt x="485761" y="570262"/>
                    </a:cubicBezTo>
                    <a:cubicBezTo>
                      <a:pt x="494806" y="561213"/>
                      <a:pt x="502233" y="551879"/>
                      <a:pt x="508231" y="542354"/>
                    </a:cubicBezTo>
                    <a:lnTo>
                      <a:pt x="508231" y="608267"/>
                    </a:lnTo>
                    <a:cubicBezTo>
                      <a:pt x="508231" y="648557"/>
                      <a:pt x="500805" y="682181"/>
                      <a:pt x="485761" y="709041"/>
                    </a:cubicBezTo>
                    <a:cubicBezTo>
                      <a:pt x="471575" y="736759"/>
                      <a:pt x="450248" y="757237"/>
                      <a:pt x="421780" y="770668"/>
                    </a:cubicBezTo>
                    <a:cubicBezTo>
                      <a:pt x="393408" y="784860"/>
                      <a:pt x="357799" y="792004"/>
                      <a:pt x="315145" y="792004"/>
                    </a:cubicBezTo>
                    <a:cubicBezTo>
                      <a:pt x="291438" y="792004"/>
                      <a:pt x="267826" y="789242"/>
                      <a:pt x="244118" y="783717"/>
                    </a:cubicBezTo>
                    <a:cubicBezTo>
                      <a:pt x="221173" y="778955"/>
                      <a:pt x="199084" y="771906"/>
                      <a:pt x="177757" y="762381"/>
                    </a:cubicBezTo>
                    <a:cubicBezTo>
                      <a:pt x="157192" y="753713"/>
                      <a:pt x="139006" y="743426"/>
                      <a:pt x="123297" y="731520"/>
                    </a:cubicBezTo>
                    <a:lnTo>
                      <a:pt x="73502" y="833533"/>
                    </a:lnTo>
                    <a:cubicBezTo>
                      <a:pt x="101970" y="855631"/>
                      <a:pt x="138626" y="873824"/>
                      <a:pt x="183660" y="888111"/>
                    </a:cubicBezTo>
                    <a:cubicBezTo>
                      <a:pt x="228694" y="902303"/>
                      <a:pt x="273729" y="909447"/>
                      <a:pt x="318763" y="909447"/>
                    </a:cubicBezTo>
                    <a:lnTo>
                      <a:pt x="318668" y="909447"/>
                    </a:lnTo>
                    <a:cubicBezTo>
                      <a:pt x="369224" y="909447"/>
                      <a:pt x="414259" y="902399"/>
                      <a:pt x="453771" y="888111"/>
                    </a:cubicBezTo>
                    <a:cubicBezTo>
                      <a:pt x="494045" y="874681"/>
                      <a:pt x="528035" y="854488"/>
                      <a:pt x="555646" y="827627"/>
                    </a:cubicBezTo>
                    <a:cubicBezTo>
                      <a:pt x="584114" y="800767"/>
                      <a:pt x="605440" y="767906"/>
                      <a:pt x="619627" y="729234"/>
                    </a:cubicBezTo>
                    <a:cubicBezTo>
                      <a:pt x="634670" y="690467"/>
                      <a:pt x="642191" y="646271"/>
                      <a:pt x="642191" y="596456"/>
                    </a:cubicBezTo>
                    <a:lnTo>
                      <a:pt x="642191" y="13049"/>
                    </a:lnTo>
                    <a:lnTo>
                      <a:pt x="510612" y="13049"/>
                    </a:lnTo>
                    <a:lnTo>
                      <a:pt x="509945" y="95822"/>
                    </a:lnTo>
                    <a:close/>
                    <a:moveTo>
                      <a:pt x="421780" y="500348"/>
                    </a:moveTo>
                    <a:cubicBezTo>
                      <a:pt x="393408" y="517779"/>
                      <a:pt x="360560" y="526447"/>
                      <a:pt x="323524" y="526447"/>
                    </a:cubicBezTo>
                    <a:cubicBezTo>
                      <a:pt x="286487" y="526447"/>
                      <a:pt x="254782" y="517779"/>
                      <a:pt x="226314" y="500348"/>
                    </a:cubicBezTo>
                    <a:cubicBezTo>
                      <a:pt x="197942" y="482918"/>
                      <a:pt x="175757" y="459200"/>
                      <a:pt x="159953" y="429197"/>
                    </a:cubicBezTo>
                    <a:cubicBezTo>
                      <a:pt x="144148" y="398335"/>
                      <a:pt x="136341" y="363188"/>
                      <a:pt x="136341" y="323660"/>
                    </a:cubicBezTo>
                    <a:cubicBezTo>
                      <a:pt x="136341" y="284131"/>
                      <a:pt x="144148" y="250126"/>
                      <a:pt x="159953" y="219361"/>
                    </a:cubicBezTo>
                    <a:cubicBezTo>
                      <a:pt x="175757" y="188500"/>
                      <a:pt x="197942" y="164401"/>
                      <a:pt x="226314" y="147066"/>
                    </a:cubicBezTo>
                    <a:cubicBezTo>
                      <a:pt x="254782" y="128873"/>
                      <a:pt x="287153" y="119824"/>
                      <a:pt x="323428" y="119824"/>
                    </a:cubicBezTo>
                    <a:cubicBezTo>
                      <a:pt x="359703" y="119824"/>
                      <a:pt x="393408" y="128492"/>
                      <a:pt x="421780" y="145923"/>
                    </a:cubicBezTo>
                    <a:cubicBezTo>
                      <a:pt x="450248" y="163354"/>
                      <a:pt x="472337" y="187452"/>
                      <a:pt x="488142" y="218218"/>
                    </a:cubicBezTo>
                    <a:cubicBezTo>
                      <a:pt x="504709" y="249079"/>
                      <a:pt x="512992" y="284226"/>
                      <a:pt x="512992" y="323755"/>
                    </a:cubicBezTo>
                    <a:cubicBezTo>
                      <a:pt x="512992" y="363284"/>
                      <a:pt x="505089" y="399288"/>
                      <a:pt x="489379" y="429292"/>
                    </a:cubicBezTo>
                    <a:cubicBezTo>
                      <a:pt x="473575" y="459295"/>
                      <a:pt x="451010" y="483013"/>
                      <a:pt x="421780" y="500443"/>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74" name="Google Shape;74;p5"/>
              <p:cNvSpPr/>
              <p:nvPr/>
            </p:nvSpPr>
            <p:spPr>
              <a:xfrm>
                <a:off x="8195381" y="505508"/>
                <a:ext cx="391027" cy="636746"/>
              </a:xfrm>
              <a:custGeom>
                <a:rect b="b" l="l" r="r" t="t"/>
                <a:pathLst>
                  <a:path extrusionOk="0" h="636746" w="391027">
                    <a:moveTo>
                      <a:pt x="361418" y="3524"/>
                    </a:moveTo>
                    <a:cubicBezTo>
                      <a:pt x="348755" y="1143"/>
                      <a:pt x="335711" y="0"/>
                      <a:pt x="322286" y="0"/>
                    </a:cubicBezTo>
                    <a:cubicBezTo>
                      <a:pt x="293057" y="0"/>
                      <a:pt x="264589" y="7525"/>
                      <a:pt x="236978" y="22574"/>
                    </a:cubicBezTo>
                    <a:cubicBezTo>
                      <a:pt x="209367" y="36766"/>
                      <a:pt x="184898" y="56578"/>
                      <a:pt x="163571" y="81820"/>
                    </a:cubicBezTo>
                    <a:cubicBezTo>
                      <a:pt x="151765" y="95345"/>
                      <a:pt x="142053" y="109919"/>
                      <a:pt x="134056" y="125349"/>
                    </a:cubicBezTo>
                    <a:lnTo>
                      <a:pt x="132723" y="13049"/>
                    </a:lnTo>
                    <a:lnTo>
                      <a:pt x="0" y="13049"/>
                    </a:lnTo>
                    <a:lnTo>
                      <a:pt x="0" y="636746"/>
                    </a:lnTo>
                    <a:lnTo>
                      <a:pt x="135103" y="636746"/>
                    </a:lnTo>
                    <a:lnTo>
                      <a:pt x="135103" y="297656"/>
                    </a:lnTo>
                    <a:cubicBezTo>
                      <a:pt x="135103" y="275558"/>
                      <a:pt x="139006" y="255365"/>
                      <a:pt x="146909" y="237172"/>
                    </a:cubicBezTo>
                    <a:cubicBezTo>
                      <a:pt x="155668" y="218218"/>
                      <a:pt x="166713" y="202025"/>
                      <a:pt x="180137" y="188595"/>
                    </a:cubicBezTo>
                    <a:cubicBezTo>
                      <a:pt x="194323" y="174403"/>
                      <a:pt x="210509" y="163259"/>
                      <a:pt x="228695" y="155353"/>
                    </a:cubicBezTo>
                    <a:cubicBezTo>
                      <a:pt x="247641" y="147447"/>
                      <a:pt x="267350" y="143542"/>
                      <a:pt x="287915" y="143542"/>
                    </a:cubicBezTo>
                    <a:cubicBezTo>
                      <a:pt x="299721" y="143542"/>
                      <a:pt x="311622" y="145161"/>
                      <a:pt x="323428" y="148304"/>
                    </a:cubicBezTo>
                    <a:cubicBezTo>
                      <a:pt x="335330" y="150686"/>
                      <a:pt x="345994" y="153829"/>
                      <a:pt x="355419" y="157829"/>
                    </a:cubicBezTo>
                    <a:lnTo>
                      <a:pt x="391028" y="12002"/>
                    </a:lnTo>
                    <a:cubicBezTo>
                      <a:pt x="383887" y="8858"/>
                      <a:pt x="373985" y="6096"/>
                      <a:pt x="361418" y="3715"/>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75" name="Google Shape;75;p5"/>
              <p:cNvSpPr/>
              <p:nvPr/>
            </p:nvSpPr>
            <p:spPr>
              <a:xfrm>
                <a:off x="8573937" y="504269"/>
                <a:ext cx="603037" cy="649700"/>
              </a:xfrm>
              <a:custGeom>
                <a:rect b="b" l="l" r="r" t="t"/>
                <a:pathLst>
                  <a:path extrusionOk="0" h="649700" w="603037">
                    <a:moveTo>
                      <a:pt x="523655" y="87725"/>
                    </a:moveTo>
                    <a:cubicBezTo>
                      <a:pt x="497568" y="60103"/>
                      <a:pt x="466720" y="38672"/>
                      <a:pt x="431206" y="23717"/>
                    </a:cubicBezTo>
                    <a:cubicBezTo>
                      <a:pt x="396455" y="7906"/>
                      <a:pt x="358561" y="0"/>
                      <a:pt x="317430" y="0"/>
                    </a:cubicBezTo>
                    <a:cubicBezTo>
                      <a:pt x="271634" y="0"/>
                      <a:pt x="228980" y="8287"/>
                      <a:pt x="189563" y="24860"/>
                    </a:cubicBezTo>
                    <a:cubicBezTo>
                      <a:pt x="150812" y="40672"/>
                      <a:pt x="117299" y="63627"/>
                      <a:pt x="88831" y="93631"/>
                    </a:cubicBezTo>
                    <a:cubicBezTo>
                      <a:pt x="61220" y="122873"/>
                      <a:pt x="39512" y="157639"/>
                      <a:pt x="23707" y="197929"/>
                    </a:cubicBezTo>
                    <a:cubicBezTo>
                      <a:pt x="7903" y="238220"/>
                      <a:pt x="0" y="282893"/>
                      <a:pt x="0" y="331946"/>
                    </a:cubicBezTo>
                    <a:cubicBezTo>
                      <a:pt x="0" y="393573"/>
                      <a:pt x="13806" y="448532"/>
                      <a:pt x="41416" y="496729"/>
                    </a:cubicBezTo>
                    <a:cubicBezTo>
                      <a:pt x="69884" y="544163"/>
                      <a:pt x="109016" y="581692"/>
                      <a:pt x="158715" y="609410"/>
                    </a:cubicBezTo>
                    <a:cubicBezTo>
                      <a:pt x="208510" y="636270"/>
                      <a:pt x="265731" y="649700"/>
                      <a:pt x="330474" y="649700"/>
                    </a:cubicBezTo>
                    <a:lnTo>
                      <a:pt x="330569" y="649700"/>
                    </a:lnTo>
                    <a:cubicBezTo>
                      <a:pt x="359799" y="649700"/>
                      <a:pt x="389409" y="645700"/>
                      <a:pt x="419400" y="637794"/>
                    </a:cubicBezTo>
                    <a:cubicBezTo>
                      <a:pt x="449392" y="629888"/>
                      <a:pt x="478240" y="618839"/>
                      <a:pt x="505851" y="604552"/>
                    </a:cubicBezTo>
                    <a:cubicBezTo>
                      <a:pt x="533557" y="590360"/>
                      <a:pt x="557170" y="573691"/>
                      <a:pt x="576973" y="554736"/>
                    </a:cubicBezTo>
                    <a:lnTo>
                      <a:pt x="510612" y="461105"/>
                    </a:lnTo>
                    <a:cubicBezTo>
                      <a:pt x="480620" y="486442"/>
                      <a:pt x="452914" y="504158"/>
                      <a:pt x="427683" y="514445"/>
                    </a:cubicBezTo>
                    <a:cubicBezTo>
                      <a:pt x="402453" y="523970"/>
                      <a:pt x="374747" y="528638"/>
                      <a:pt x="344755" y="528638"/>
                    </a:cubicBezTo>
                    <a:cubicBezTo>
                      <a:pt x="302101" y="528638"/>
                      <a:pt x="264589" y="520351"/>
                      <a:pt x="232217" y="503777"/>
                    </a:cubicBezTo>
                    <a:cubicBezTo>
                      <a:pt x="199846" y="486346"/>
                      <a:pt x="174520" y="462248"/>
                      <a:pt x="156430" y="431483"/>
                    </a:cubicBezTo>
                    <a:cubicBezTo>
                      <a:pt x="143958" y="409480"/>
                      <a:pt x="136055" y="384524"/>
                      <a:pt x="132532" y="356807"/>
                    </a:cubicBezTo>
                    <a:lnTo>
                      <a:pt x="601822" y="356807"/>
                    </a:lnTo>
                    <a:lnTo>
                      <a:pt x="602966" y="304610"/>
                    </a:lnTo>
                    <a:cubicBezTo>
                      <a:pt x="603822" y="261176"/>
                      <a:pt x="597062" y="220790"/>
                      <a:pt x="582876" y="183642"/>
                    </a:cubicBezTo>
                    <a:cubicBezTo>
                      <a:pt x="569451" y="146495"/>
                      <a:pt x="549648" y="114491"/>
                      <a:pt x="523655" y="87630"/>
                    </a:cubicBezTo>
                    <a:close/>
                    <a:moveTo>
                      <a:pt x="215650" y="144685"/>
                    </a:moveTo>
                    <a:cubicBezTo>
                      <a:pt x="243262" y="128873"/>
                      <a:pt x="277632" y="120968"/>
                      <a:pt x="318668" y="120968"/>
                    </a:cubicBezTo>
                    <a:cubicBezTo>
                      <a:pt x="344755" y="120968"/>
                      <a:pt x="368463" y="126873"/>
                      <a:pt x="389790" y="138779"/>
                    </a:cubicBezTo>
                    <a:cubicBezTo>
                      <a:pt x="411879" y="149828"/>
                      <a:pt x="430064" y="165259"/>
                      <a:pt x="444250" y="184976"/>
                    </a:cubicBezTo>
                    <a:cubicBezTo>
                      <a:pt x="458531" y="203930"/>
                      <a:pt x="466815" y="226124"/>
                      <a:pt x="469195" y="251365"/>
                    </a:cubicBezTo>
                    <a:lnTo>
                      <a:pt x="469195" y="258509"/>
                    </a:lnTo>
                    <a:lnTo>
                      <a:pt x="136531" y="258509"/>
                    </a:lnTo>
                    <a:cubicBezTo>
                      <a:pt x="140054" y="241649"/>
                      <a:pt x="145100" y="226219"/>
                      <a:pt x="151670" y="212217"/>
                    </a:cubicBezTo>
                    <a:cubicBezTo>
                      <a:pt x="166618" y="182213"/>
                      <a:pt x="187945" y="159639"/>
                      <a:pt x="215650" y="144590"/>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sp>
            <p:nvSpPr>
              <p:cNvPr id="76" name="Google Shape;76;p5"/>
              <p:cNvSpPr/>
              <p:nvPr/>
            </p:nvSpPr>
            <p:spPr>
              <a:xfrm>
                <a:off x="9260972" y="507889"/>
                <a:ext cx="621912" cy="895159"/>
              </a:xfrm>
              <a:custGeom>
                <a:rect b="b" l="l" r="r" t="t"/>
                <a:pathLst>
                  <a:path extrusionOk="0" h="895159" w="621912">
                    <a:moveTo>
                      <a:pt x="584019" y="155353"/>
                    </a:moveTo>
                    <a:cubicBezTo>
                      <a:pt x="558788" y="107156"/>
                      <a:pt x="524417" y="69151"/>
                      <a:pt x="481001" y="41529"/>
                    </a:cubicBezTo>
                    <a:cubicBezTo>
                      <a:pt x="438348" y="13906"/>
                      <a:pt x="389314" y="0"/>
                      <a:pt x="334092" y="0"/>
                    </a:cubicBezTo>
                    <a:cubicBezTo>
                      <a:pt x="299340" y="0"/>
                      <a:pt x="265732" y="6763"/>
                      <a:pt x="233360" y="20193"/>
                    </a:cubicBezTo>
                    <a:cubicBezTo>
                      <a:pt x="201750" y="33623"/>
                      <a:pt x="174901" y="51435"/>
                      <a:pt x="152812" y="73533"/>
                    </a:cubicBezTo>
                    <a:cubicBezTo>
                      <a:pt x="145291" y="80772"/>
                      <a:pt x="138912" y="88201"/>
                      <a:pt x="133389" y="95822"/>
                    </a:cubicBezTo>
                    <a:lnTo>
                      <a:pt x="132628" y="10668"/>
                    </a:lnTo>
                    <a:lnTo>
                      <a:pt x="0" y="10668"/>
                    </a:lnTo>
                    <a:lnTo>
                      <a:pt x="0" y="895160"/>
                    </a:lnTo>
                    <a:lnTo>
                      <a:pt x="135008" y="895160"/>
                    </a:lnTo>
                    <a:lnTo>
                      <a:pt x="135008" y="556736"/>
                    </a:lnTo>
                    <a:cubicBezTo>
                      <a:pt x="138341" y="560451"/>
                      <a:pt x="141863" y="564261"/>
                      <a:pt x="145671" y="567881"/>
                    </a:cubicBezTo>
                    <a:cubicBezTo>
                      <a:pt x="169379" y="590836"/>
                      <a:pt x="197847" y="609410"/>
                      <a:pt x="230980" y="623602"/>
                    </a:cubicBezTo>
                    <a:cubicBezTo>
                      <a:pt x="264970" y="637794"/>
                      <a:pt x="300102" y="644938"/>
                      <a:pt x="336473" y="644938"/>
                    </a:cubicBezTo>
                    <a:cubicBezTo>
                      <a:pt x="390933" y="644938"/>
                      <a:pt x="439490" y="631127"/>
                      <a:pt x="482144" y="603409"/>
                    </a:cubicBezTo>
                    <a:cubicBezTo>
                      <a:pt x="525560" y="574929"/>
                      <a:pt x="559550" y="536639"/>
                      <a:pt x="584019" y="488347"/>
                    </a:cubicBezTo>
                    <a:cubicBezTo>
                      <a:pt x="609344" y="439293"/>
                      <a:pt x="621912" y="383667"/>
                      <a:pt x="621912" y="321183"/>
                    </a:cubicBezTo>
                    <a:cubicBezTo>
                      <a:pt x="621912" y="258699"/>
                      <a:pt x="609344" y="203359"/>
                      <a:pt x="584019" y="155162"/>
                    </a:cubicBezTo>
                    <a:close/>
                    <a:moveTo>
                      <a:pt x="469100" y="426815"/>
                    </a:moveTo>
                    <a:cubicBezTo>
                      <a:pt x="453296" y="456819"/>
                      <a:pt x="431587" y="480536"/>
                      <a:pt x="403976" y="497967"/>
                    </a:cubicBezTo>
                    <a:cubicBezTo>
                      <a:pt x="377128" y="515398"/>
                      <a:pt x="346279" y="524066"/>
                      <a:pt x="311528" y="524066"/>
                    </a:cubicBezTo>
                    <a:cubicBezTo>
                      <a:pt x="276776" y="524066"/>
                      <a:pt x="244405" y="515398"/>
                      <a:pt x="216794" y="497967"/>
                    </a:cubicBezTo>
                    <a:cubicBezTo>
                      <a:pt x="189944" y="480536"/>
                      <a:pt x="168617" y="456819"/>
                      <a:pt x="152812" y="426815"/>
                    </a:cubicBezTo>
                    <a:cubicBezTo>
                      <a:pt x="137007" y="395954"/>
                      <a:pt x="129105" y="360807"/>
                      <a:pt x="129105" y="321278"/>
                    </a:cubicBezTo>
                    <a:cubicBezTo>
                      <a:pt x="129105" y="281749"/>
                      <a:pt x="137007" y="248126"/>
                      <a:pt x="152812" y="218122"/>
                    </a:cubicBezTo>
                    <a:cubicBezTo>
                      <a:pt x="168617" y="187262"/>
                      <a:pt x="189944" y="163544"/>
                      <a:pt x="216794" y="146971"/>
                    </a:cubicBezTo>
                    <a:cubicBezTo>
                      <a:pt x="244405" y="129540"/>
                      <a:pt x="276014" y="120872"/>
                      <a:pt x="311528" y="120872"/>
                    </a:cubicBezTo>
                    <a:cubicBezTo>
                      <a:pt x="347041" y="120872"/>
                      <a:pt x="378270" y="129540"/>
                      <a:pt x="405119" y="146971"/>
                    </a:cubicBezTo>
                    <a:cubicBezTo>
                      <a:pt x="432825" y="164401"/>
                      <a:pt x="454152" y="188119"/>
                      <a:pt x="469100" y="218122"/>
                    </a:cubicBezTo>
                    <a:cubicBezTo>
                      <a:pt x="484905" y="248126"/>
                      <a:pt x="492807" y="282512"/>
                      <a:pt x="492807" y="321278"/>
                    </a:cubicBezTo>
                    <a:cubicBezTo>
                      <a:pt x="492807" y="360045"/>
                      <a:pt x="484905" y="395954"/>
                      <a:pt x="469100" y="426815"/>
                    </a:cubicBezTo>
                    <a:close/>
                  </a:path>
                </a:pathLst>
              </a:custGeom>
              <a:solidFill>
                <a:schemeClr val="dk1"/>
              </a:solidFill>
              <a:ln>
                <a:noFill/>
              </a:ln>
            </p:spPr>
            <p:txBody>
              <a:bodyPr anchorCtr="0" anchor="t" bIns="52550" lIns="105125" spcFirstLastPara="1" rIns="105125" wrap="square" tIns="52550">
                <a:noAutofit/>
              </a:bodyPr>
              <a:lstStyle/>
              <a:p>
                <a:pPr indent="0" lvl="0" marL="0" marR="0" rtl="0" algn="l">
                  <a:spcBef>
                    <a:spcPts val="0"/>
                  </a:spcBef>
                  <a:spcAft>
                    <a:spcPts val="0"/>
                  </a:spcAft>
                  <a:buNone/>
                </a:pPr>
                <a:r>
                  <a:t/>
                </a:r>
                <a:endParaRPr sz="2100">
                  <a:solidFill>
                    <a:srgbClr val="000000"/>
                  </a:solidFill>
                  <a:latin typeface="Arial"/>
                  <a:ea typeface="Arial"/>
                  <a:cs typeface="Arial"/>
                  <a:sym typeface="Arial"/>
                </a:endParaRPr>
              </a:p>
            </p:txBody>
          </p:sp>
        </p:grpSp>
      </p:grpSp>
      <p:sp>
        <p:nvSpPr>
          <p:cNvPr id="77" name="Google Shape;77;p5"/>
          <p:cNvSpPr txBox="1"/>
          <p:nvPr>
            <p:ph idx="3" type="subTitle"/>
          </p:nvPr>
        </p:nvSpPr>
        <p:spPr>
          <a:xfrm>
            <a:off x="2508975" y="4055888"/>
            <a:ext cx="1437000" cy="195900"/>
          </a:xfrm>
          <a:prstGeom prst="rect">
            <a:avLst/>
          </a:prstGeom>
        </p:spPr>
        <p:txBody>
          <a:bodyPr anchorCtr="0" anchor="ctr" bIns="0" lIns="0" spcFirstLastPara="1" rIns="0" wrap="square" tIns="0">
            <a:normAutofit/>
          </a:bodyPr>
          <a:lstStyle>
            <a:lvl1pPr lvl="0" algn="ctr">
              <a:lnSpc>
                <a:spcPct val="100000"/>
              </a:lnSpc>
              <a:spcBef>
                <a:spcPts val="0"/>
              </a:spcBef>
              <a:spcAft>
                <a:spcPts val="0"/>
              </a:spcAft>
              <a:buSzPts val="700"/>
              <a:buFont typeface="JetBrains Mono Medium"/>
              <a:buNone/>
              <a:defRPr sz="700">
                <a:latin typeface="JetBrains Mono Medium"/>
                <a:ea typeface="JetBrains Mono Medium"/>
                <a:cs typeface="JetBrains Mono Medium"/>
                <a:sym typeface="JetBrains Mono Medium"/>
              </a:defRPr>
            </a:lvl1pPr>
            <a:lvl2pPr lvl="1">
              <a:lnSpc>
                <a:spcPct val="100000"/>
              </a:lnSpc>
              <a:spcBef>
                <a:spcPts val="600"/>
              </a:spcBef>
              <a:spcAft>
                <a:spcPts val="0"/>
              </a:spcAft>
              <a:buSzPts val="800"/>
              <a:buNone/>
              <a:defRPr/>
            </a:lvl2pPr>
            <a:lvl3pPr lvl="2">
              <a:lnSpc>
                <a:spcPct val="100000"/>
              </a:lnSpc>
              <a:spcBef>
                <a:spcPts val="500"/>
              </a:spcBef>
              <a:spcAft>
                <a:spcPts val="0"/>
              </a:spcAft>
              <a:buSzPts val="800"/>
              <a:buNone/>
              <a:defRPr/>
            </a:lvl3pPr>
            <a:lvl4pPr lvl="3">
              <a:lnSpc>
                <a:spcPct val="100000"/>
              </a:lnSpc>
              <a:spcBef>
                <a:spcPts val="500"/>
              </a:spcBef>
              <a:spcAft>
                <a:spcPts val="0"/>
              </a:spcAft>
              <a:buSzPts val="900"/>
              <a:buNone/>
              <a:defRPr/>
            </a:lvl4pPr>
            <a:lvl5pPr lvl="4">
              <a:lnSpc>
                <a:spcPct val="100000"/>
              </a:lnSpc>
              <a:spcBef>
                <a:spcPts val="500"/>
              </a:spcBef>
              <a:spcAft>
                <a:spcPts val="0"/>
              </a:spcAft>
              <a:buSzPts val="900"/>
              <a:buNone/>
              <a:defRPr/>
            </a:lvl5pPr>
            <a:lvl6pPr lvl="5">
              <a:lnSpc>
                <a:spcPct val="100000"/>
              </a:lnSpc>
              <a:spcBef>
                <a:spcPts val="800"/>
              </a:spcBef>
              <a:spcAft>
                <a:spcPts val="0"/>
              </a:spcAft>
              <a:buSzPts val="900"/>
              <a:buNone/>
              <a:defRPr/>
            </a:lvl6pPr>
            <a:lvl7pPr lvl="6">
              <a:lnSpc>
                <a:spcPct val="100000"/>
              </a:lnSpc>
              <a:spcBef>
                <a:spcPts val="500"/>
              </a:spcBef>
              <a:spcAft>
                <a:spcPts val="0"/>
              </a:spcAft>
              <a:buSzPts val="900"/>
              <a:buNone/>
              <a:defRPr/>
            </a:lvl7pPr>
            <a:lvl8pPr lvl="7">
              <a:lnSpc>
                <a:spcPct val="100000"/>
              </a:lnSpc>
              <a:spcBef>
                <a:spcPts val="400"/>
              </a:spcBef>
              <a:spcAft>
                <a:spcPts val="0"/>
              </a:spcAft>
              <a:buSzPts val="900"/>
              <a:buNone/>
              <a:defRPr/>
            </a:lvl8pPr>
            <a:lvl9pPr lvl="8">
              <a:lnSpc>
                <a:spcPct val="100000"/>
              </a:lnSpc>
              <a:spcBef>
                <a:spcPts val="400"/>
              </a:spcBef>
              <a:spcAft>
                <a:spcPts val="0"/>
              </a:spcAft>
              <a:buSzPts val="9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ong">
  <p:cSld name="Agenda, Long">
    <p:bg>
      <p:bgPr>
        <a:solidFill>
          <a:schemeClr val="lt2"/>
        </a:solidFill>
      </p:bgPr>
    </p:bg>
    <p:spTree>
      <p:nvGrpSpPr>
        <p:cNvPr id="78" name="Shape 78"/>
        <p:cNvGrpSpPr/>
        <p:nvPr/>
      </p:nvGrpSpPr>
      <p:grpSpPr>
        <a:xfrm>
          <a:off x="0" y="0"/>
          <a:ext cx="0" cy="0"/>
          <a:chOff x="0" y="0"/>
          <a:chExt cx="0" cy="0"/>
        </a:xfrm>
      </p:grpSpPr>
      <p:sp>
        <p:nvSpPr>
          <p:cNvPr id="79" name="Google Shape;79;p6"/>
          <p:cNvSpPr/>
          <p:nvPr/>
        </p:nvSpPr>
        <p:spPr>
          <a:xfrm>
            <a:off x="-27863" y="-2700"/>
            <a:ext cx="9230374"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80" name="Google Shape;80;p6"/>
          <p:cNvSpPr/>
          <p:nvPr>
            <p:ph idx="12" type="sldNum"/>
          </p:nvPr>
        </p:nvSpPr>
        <p:spPr>
          <a:xfrm>
            <a:off x="7627020" y="4640225"/>
            <a:ext cx="385800" cy="150600"/>
          </a:xfrm>
          <a:prstGeom prst="roundRect">
            <a:avLst>
              <a:gd fmla="val 50000" name="adj"/>
            </a:avLst>
          </a:prstGeom>
          <a:solidFill>
            <a:srgbClr val="DEEDE8"/>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latin typeface="JetBrains Mono"/>
              <a:ea typeface="JetBrains Mono"/>
              <a:cs typeface="JetBrains Mono"/>
              <a:sym typeface="JetBrains Mono"/>
            </a:endParaRPr>
          </a:p>
        </p:txBody>
      </p:sp>
      <p:cxnSp>
        <p:nvCxnSpPr>
          <p:cNvPr id="81" name="Google Shape;81;p6"/>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82" name="Google Shape;82;p6"/>
          <p:cNvSpPr txBox="1"/>
          <p:nvPr>
            <p:ph idx="1" type="body"/>
          </p:nvPr>
        </p:nvSpPr>
        <p:spPr>
          <a:xfrm>
            <a:off x="5366958" y="596504"/>
            <a:ext cx="3140100" cy="3706500"/>
          </a:xfrm>
          <a:prstGeom prst="rect">
            <a:avLst/>
          </a:prstGeom>
          <a:noFill/>
          <a:ln>
            <a:noFill/>
          </a:ln>
        </p:spPr>
        <p:txBody>
          <a:bodyPr anchorCtr="0" anchor="t" bIns="0" lIns="0" spcFirstLastPara="1" rIns="0" wrap="square" tIns="0">
            <a:normAutofit/>
          </a:bodyPr>
          <a:lstStyle>
            <a:lvl1pPr indent="-298450" lvl="0" marL="457200" algn="l">
              <a:lnSpc>
                <a:spcPct val="113000"/>
              </a:lnSpc>
              <a:spcBef>
                <a:spcPts val="0"/>
              </a:spcBef>
              <a:spcAft>
                <a:spcPts val="0"/>
              </a:spcAft>
              <a:buClr>
                <a:schemeClr val="dk1"/>
              </a:buClr>
              <a:buSzPts val="1100"/>
              <a:buFont typeface="Inter Medium"/>
              <a:buAutoNum type="arabicPeriod"/>
              <a:defRPr>
                <a:latin typeface="Inter Medium"/>
                <a:ea typeface="Inter Medium"/>
                <a:cs typeface="Inter Medium"/>
                <a:sym typeface="Inter Medium"/>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3" name="Google Shape;83;p6"/>
          <p:cNvSpPr txBox="1"/>
          <p:nvPr>
            <p:ph type="title"/>
          </p:nvPr>
        </p:nvSpPr>
        <p:spPr>
          <a:xfrm>
            <a:off x="628650" y="571028"/>
            <a:ext cx="3154200" cy="9366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grpSp>
        <p:nvGrpSpPr>
          <p:cNvPr id="84" name="Google Shape;84;p6"/>
          <p:cNvGrpSpPr/>
          <p:nvPr/>
        </p:nvGrpSpPr>
        <p:grpSpPr>
          <a:xfrm>
            <a:off x="8113261" y="4635157"/>
            <a:ext cx="398531" cy="155681"/>
            <a:chOff x="7419406" y="5349322"/>
            <a:chExt cx="1950715" cy="762020"/>
          </a:xfrm>
        </p:grpSpPr>
        <p:sp>
          <p:nvSpPr>
            <p:cNvPr id="85" name="Google Shape;85;p6"/>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6" name="Google Shape;86;p6"/>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7" name="Google Shape;87;p6"/>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rt">
  <p:cSld name="Agenda, Short_1">
    <p:bg>
      <p:bgPr>
        <a:solidFill>
          <a:schemeClr val="lt2"/>
        </a:solidFill>
      </p:bgPr>
    </p:bg>
    <p:spTree>
      <p:nvGrpSpPr>
        <p:cNvPr id="88" name="Shape 88"/>
        <p:cNvGrpSpPr/>
        <p:nvPr/>
      </p:nvGrpSpPr>
      <p:grpSpPr>
        <a:xfrm>
          <a:off x="0" y="0"/>
          <a:ext cx="0" cy="0"/>
          <a:chOff x="0" y="0"/>
          <a:chExt cx="0" cy="0"/>
        </a:xfrm>
      </p:grpSpPr>
      <p:sp>
        <p:nvSpPr>
          <p:cNvPr id="89" name="Google Shape;89;p7"/>
          <p:cNvSpPr/>
          <p:nvPr/>
        </p:nvSpPr>
        <p:spPr>
          <a:xfrm>
            <a:off x="-27863" y="-2700"/>
            <a:ext cx="9230374" cy="5144581"/>
          </a:xfrm>
          <a:custGeom>
            <a:rect b="b" l="l" r="r" t="t"/>
            <a:pathLst>
              <a:path extrusionOk="0" h="6882383" w="12266278">
                <a:moveTo>
                  <a:pt x="11371532" y="3637649"/>
                </a:moveTo>
                <a:cubicBezTo>
                  <a:pt x="11392592" y="3923330"/>
                  <a:pt x="11459371" y="4200698"/>
                  <a:pt x="11571038" y="4464766"/>
                </a:cubicBezTo>
                <a:cubicBezTo>
                  <a:pt x="11703488" y="4777879"/>
                  <a:pt x="11893018" y="5058848"/>
                  <a:pt x="12134364" y="5300472"/>
                </a:cubicBezTo>
                <a:cubicBezTo>
                  <a:pt x="12161519" y="5327627"/>
                  <a:pt x="12189228" y="5354228"/>
                  <a:pt x="12217492" y="5379997"/>
                </a:cubicBezTo>
                <a:lnTo>
                  <a:pt x="12217492" y="5362817"/>
                </a:lnTo>
                <a:cubicBezTo>
                  <a:pt x="12192276" y="5339542"/>
                  <a:pt x="12167615" y="5315989"/>
                  <a:pt x="12143508" y="5291605"/>
                </a:cubicBezTo>
                <a:cubicBezTo>
                  <a:pt x="11903271" y="5051367"/>
                  <a:pt x="11714572" y="4771505"/>
                  <a:pt x="11582676" y="4460055"/>
                </a:cubicBezTo>
                <a:cubicBezTo>
                  <a:pt x="11447179" y="4139738"/>
                  <a:pt x="11378184" y="3799748"/>
                  <a:pt x="11377074" y="3449505"/>
                </a:cubicBezTo>
                <a:lnTo>
                  <a:pt x="12204745" y="3449505"/>
                </a:lnTo>
                <a:lnTo>
                  <a:pt x="12204745" y="3436759"/>
                </a:lnTo>
                <a:lnTo>
                  <a:pt x="11377074" y="3436759"/>
                </a:lnTo>
                <a:cubicBezTo>
                  <a:pt x="11377629" y="3085407"/>
                  <a:pt x="11446902" y="2744308"/>
                  <a:pt x="11582676" y="2423437"/>
                </a:cubicBezTo>
                <a:cubicBezTo>
                  <a:pt x="11714572" y="2111987"/>
                  <a:pt x="11902993" y="1832125"/>
                  <a:pt x="12143508" y="1591887"/>
                </a:cubicBezTo>
                <a:cubicBezTo>
                  <a:pt x="12384024" y="1351649"/>
                  <a:pt x="12192553" y="1543951"/>
                  <a:pt x="12217492" y="1520675"/>
                </a:cubicBezTo>
                <a:lnTo>
                  <a:pt x="12217492" y="1503495"/>
                </a:lnTo>
                <a:cubicBezTo>
                  <a:pt x="12189228" y="1529265"/>
                  <a:pt x="12161519" y="1555865"/>
                  <a:pt x="12134364" y="1583020"/>
                </a:cubicBezTo>
                <a:cubicBezTo>
                  <a:pt x="11893018" y="1824367"/>
                  <a:pt x="11703488" y="2105614"/>
                  <a:pt x="11571038" y="2418727"/>
                </a:cubicBezTo>
                <a:cubicBezTo>
                  <a:pt x="11459371" y="2682794"/>
                  <a:pt x="11392592" y="2960162"/>
                  <a:pt x="11371532" y="3245843"/>
                </a:cubicBezTo>
                <a:lnTo>
                  <a:pt x="11371532" y="814093"/>
                </a:lnTo>
                <a:lnTo>
                  <a:pt x="12204745" y="814093"/>
                </a:lnTo>
                <a:lnTo>
                  <a:pt x="12204745" y="801347"/>
                </a:lnTo>
                <a:lnTo>
                  <a:pt x="11371532" y="801347"/>
                </a:lnTo>
                <a:lnTo>
                  <a:pt x="11371532" y="12469"/>
                </a:lnTo>
                <a:lnTo>
                  <a:pt x="11358787" y="12469"/>
                </a:lnTo>
                <a:lnTo>
                  <a:pt x="11358787" y="801347"/>
                </a:lnTo>
                <a:lnTo>
                  <a:pt x="10661903" y="801347"/>
                </a:lnTo>
                <a:cubicBezTo>
                  <a:pt x="10602328" y="698546"/>
                  <a:pt x="10539152" y="597962"/>
                  <a:pt x="10472650" y="499872"/>
                </a:cubicBezTo>
                <a:cubicBezTo>
                  <a:pt x="10355164" y="326136"/>
                  <a:pt x="10226870" y="158773"/>
                  <a:pt x="10089156" y="0"/>
                </a:cubicBezTo>
                <a:lnTo>
                  <a:pt x="10072253" y="0"/>
                </a:lnTo>
                <a:cubicBezTo>
                  <a:pt x="10212462" y="161267"/>
                  <a:pt x="10342694" y="330847"/>
                  <a:pt x="10461844" y="507076"/>
                </a:cubicBezTo>
                <a:cubicBezTo>
                  <a:pt x="10526683" y="602950"/>
                  <a:pt x="10588474" y="701317"/>
                  <a:pt x="10646940" y="801624"/>
                </a:cubicBezTo>
                <a:lnTo>
                  <a:pt x="9455726" y="801624"/>
                </a:lnTo>
                <a:cubicBezTo>
                  <a:pt x="9514193" y="701317"/>
                  <a:pt x="9575984" y="603227"/>
                  <a:pt x="9640823" y="507076"/>
                </a:cubicBezTo>
                <a:cubicBezTo>
                  <a:pt x="9759972" y="330847"/>
                  <a:pt x="9890482" y="160990"/>
                  <a:pt x="10030413" y="0"/>
                </a:cubicBezTo>
                <a:lnTo>
                  <a:pt x="10013510" y="0"/>
                </a:lnTo>
                <a:cubicBezTo>
                  <a:pt x="9875796" y="159050"/>
                  <a:pt x="9747503" y="326413"/>
                  <a:pt x="9630293" y="499872"/>
                </a:cubicBezTo>
                <a:cubicBezTo>
                  <a:pt x="9563792" y="598239"/>
                  <a:pt x="9500892" y="698823"/>
                  <a:pt x="9441041" y="801347"/>
                </a:cubicBezTo>
                <a:lnTo>
                  <a:pt x="6117613" y="801347"/>
                </a:lnTo>
                <a:lnTo>
                  <a:pt x="6117613" y="12469"/>
                </a:lnTo>
                <a:lnTo>
                  <a:pt x="6104867" y="12469"/>
                </a:lnTo>
                <a:lnTo>
                  <a:pt x="6104867" y="801347"/>
                </a:lnTo>
                <a:lnTo>
                  <a:pt x="2776174" y="801347"/>
                </a:lnTo>
                <a:cubicBezTo>
                  <a:pt x="2716599" y="698823"/>
                  <a:pt x="2653422" y="597962"/>
                  <a:pt x="2586921" y="499872"/>
                </a:cubicBezTo>
                <a:cubicBezTo>
                  <a:pt x="2469434" y="326136"/>
                  <a:pt x="2341418" y="158773"/>
                  <a:pt x="2203704" y="0"/>
                </a:cubicBezTo>
                <a:lnTo>
                  <a:pt x="2186801" y="0"/>
                </a:lnTo>
                <a:cubicBezTo>
                  <a:pt x="2326732" y="161267"/>
                  <a:pt x="2457242" y="330847"/>
                  <a:pt x="2576391" y="507076"/>
                </a:cubicBezTo>
                <a:cubicBezTo>
                  <a:pt x="2641230" y="602950"/>
                  <a:pt x="2703022" y="701317"/>
                  <a:pt x="2761488" y="801624"/>
                </a:cubicBezTo>
                <a:lnTo>
                  <a:pt x="1570274" y="801624"/>
                </a:lnTo>
                <a:cubicBezTo>
                  <a:pt x="1628740" y="701317"/>
                  <a:pt x="1690532" y="603227"/>
                  <a:pt x="1755371" y="507076"/>
                </a:cubicBezTo>
                <a:cubicBezTo>
                  <a:pt x="1874520" y="330847"/>
                  <a:pt x="2005030" y="160990"/>
                  <a:pt x="2144961" y="0"/>
                </a:cubicBezTo>
                <a:lnTo>
                  <a:pt x="2128058" y="0"/>
                </a:lnTo>
                <a:cubicBezTo>
                  <a:pt x="1990344" y="159050"/>
                  <a:pt x="1862051" y="326413"/>
                  <a:pt x="1744564" y="499872"/>
                </a:cubicBezTo>
                <a:cubicBezTo>
                  <a:pt x="1678062" y="598239"/>
                  <a:pt x="1615163" y="698823"/>
                  <a:pt x="1555311" y="801347"/>
                </a:cubicBezTo>
                <a:lnTo>
                  <a:pt x="858428" y="801347"/>
                </a:lnTo>
                <a:lnTo>
                  <a:pt x="858428" y="12469"/>
                </a:lnTo>
                <a:lnTo>
                  <a:pt x="845681" y="12469"/>
                </a:lnTo>
                <a:lnTo>
                  <a:pt x="845681" y="801347"/>
                </a:lnTo>
                <a:lnTo>
                  <a:pt x="12746" y="801347"/>
                </a:lnTo>
                <a:lnTo>
                  <a:pt x="12746" y="814093"/>
                </a:lnTo>
                <a:lnTo>
                  <a:pt x="845959" y="814093"/>
                </a:lnTo>
                <a:lnTo>
                  <a:pt x="845959" y="3245288"/>
                </a:lnTo>
                <a:cubicBezTo>
                  <a:pt x="824900" y="2959608"/>
                  <a:pt x="758121" y="2682240"/>
                  <a:pt x="646453" y="2418172"/>
                </a:cubicBezTo>
                <a:cubicBezTo>
                  <a:pt x="514004" y="2105060"/>
                  <a:pt x="324473" y="1824089"/>
                  <a:pt x="83127" y="1582466"/>
                </a:cubicBezTo>
                <a:cubicBezTo>
                  <a:pt x="55972" y="1555311"/>
                  <a:pt x="28263" y="1528711"/>
                  <a:pt x="0" y="1502941"/>
                </a:cubicBezTo>
                <a:lnTo>
                  <a:pt x="0" y="1520121"/>
                </a:lnTo>
                <a:cubicBezTo>
                  <a:pt x="25215" y="1543396"/>
                  <a:pt x="49876" y="1566949"/>
                  <a:pt x="73983" y="1591333"/>
                </a:cubicBezTo>
                <a:cubicBezTo>
                  <a:pt x="314221" y="1831571"/>
                  <a:pt x="502920" y="2111433"/>
                  <a:pt x="634815" y="2422883"/>
                </a:cubicBezTo>
                <a:cubicBezTo>
                  <a:pt x="770590" y="2744031"/>
                  <a:pt x="839863" y="3084853"/>
                  <a:pt x="840417" y="3436204"/>
                </a:cubicBezTo>
                <a:lnTo>
                  <a:pt x="12746" y="3436204"/>
                </a:lnTo>
                <a:lnTo>
                  <a:pt x="12746" y="3448950"/>
                </a:lnTo>
                <a:lnTo>
                  <a:pt x="840417" y="3448950"/>
                </a:lnTo>
                <a:cubicBezTo>
                  <a:pt x="839308" y="3799470"/>
                  <a:pt x="770313" y="4139461"/>
                  <a:pt x="634815" y="4459501"/>
                </a:cubicBezTo>
                <a:cubicBezTo>
                  <a:pt x="502920" y="4770951"/>
                  <a:pt x="314498" y="5050813"/>
                  <a:pt x="73983" y="5291051"/>
                </a:cubicBezTo>
                <a:cubicBezTo>
                  <a:pt x="49599" y="5315435"/>
                  <a:pt x="24938" y="5338988"/>
                  <a:pt x="0" y="5362263"/>
                </a:cubicBezTo>
                <a:lnTo>
                  <a:pt x="0" y="5379443"/>
                </a:lnTo>
                <a:cubicBezTo>
                  <a:pt x="28263" y="5353673"/>
                  <a:pt x="55972" y="5327073"/>
                  <a:pt x="83127" y="5299918"/>
                </a:cubicBezTo>
                <a:cubicBezTo>
                  <a:pt x="324473" y="5058571"/>
                  <a:pt x="514004" y="4777324"/>
                  <a:pt x="646453" y="4464211"/>
                </a:cubicBezTo>
                <a:cubicBezTo>
                  <a:pt x="758121" y="4200144"/>
                  <a:pt x="824900" y="3922776"/>
                  <a:pt x="845959" y="3637095"/>
                </a:cubicBezTo>
                <a:lnTo>
                  <a:pt x="845959" y="6065520"/>
                </a:lnTo>
                <a:lnTo>
                  <a:pt x="12746" y="6065520"/>
                </a:lnTo>
                <a:lnTo>
                  <a:pt x="12746" y="6078266"/>
                </a:lnTo>
                <a:lnTo>
                  <a:pt x="845959" y="6078266"/>
                </a:lnTo>
                <a:lnTo>
                  <a:pt x="845959" y="6869915"/>
                </a:lnTo>
                <a:lnTo>
                  <a:pt x="858705" y="6869915"/>
                </a:lnTo>
                <a:lnTo>
                  <a:pt x="858705" y="6078266"/>
                </a:lnTo>
                <a:lnTo>
                  <a:pt x="1553926" y="6078266"/>
                </a:lnTo>
                <a:cubicBezTo>
                  <a:pt x="1614055" y="6181898"/>
                  <a:pt x="1677785" y="6283590"/>
                  <a:pt x="1744841" y="6382511"/>
                </a:cubicBezTo>
                <a:cubicBezTo>
                  <a:pt x="1862328" y="6556248"/>
                  <a:pt x="1990621" y="6723611"/>
                  <a:pt x="2128058" y="6882384"/>
                </a:cubicBezTo>
                <a:lnTo>
                  <a:pt x="2144961" y="6882384"/>
                </a:lnTo>
                <a:cubicBezTo>
                  <a:pt x="2004753" y="6721117"/>
                  <a:pt x="1874520" y="6551537"/>
                  <a:pt x="1755371" y="6375308"/>
                </a:cubicBezTo>
                <a:cubicBezTo>
                  <a:pt x="1689977" y="6278326"/>
                  <a:pt x="1627632" y="6179127"/>
                  <a:pt x="1568612" y="6077989"/>
                </a:cubicBezTo>
                <a:lnTo>
                  <a:pt x="2762873" y="6077989"/>
                </a:lnTo>
                <a:cubicBezTo>
                  <a:pt x="2703853" y="6179127"/>
                  <a:pt x="2641785" y="6278326"/>
                  <a:pt x="2576391" y="6375308"/>
                </a:cubicBezTo>
                <a:cubicBezTo>
                  <a:pt x="2457242" y="6551537"/>
                  <a:pt x="2326732" y="6721394"/>
                  <a:pt x="2186801" y="6882384"/>
                </a:cubicBezTo>
                <a:lnTo>
                  <a:pt x="2203704" y="6882384"/>
                </a:lnTo>
                <a:cubicBezTo>
                  <a:pt x="2341418" y="6723333"/>
                  <a:pt x="2469711" y="6555971"/>
                  <a:pt x="2586921" y="6382511"/>
                </a:cubicBezTo>
                <a:cubicBezTo>
                  <a:pt x="2653977" y="6283313"/>
                  <a:pt x="2717430" y="6181898"/>
                  <a:pt x="2777559" y="6078266"/>
                </a:cubicBezTo>
                <a:lnTo>
                  <a:pt x="6105144" y="6078266"/>
                </a:lnTo>
                <a:lnTo>
                  <a:pt x="6105144" y="6869915"/>
                </a:lnTo>
                <a:lnTo>
                  <a:pt x="6117890" y="6869915"/>
                </a:lnTo>
                <a:lnTo>
                  <a:pt x="6117890" y="6078266"/>
                </a:lnTo>
                <a:lnTo>
                  <a:pt x="9439932" y="6078266"/>
                </a:lnTo>
                <a:cubicBezTo>
                  <a:pt x="9500061" y="6181898"/>
                  <a:pt x="9563792" y="6283590"/>
                  <a:pt x="9630571" y="6382511"/>
                </a:cubicBezTo>
                <a:cubicBezTo>
                  <a:pt x="9748057" y="6556248"/>
                  <a:pt x="9876074" y="6723611"/>
                  <a:pt x="10013788" y="6882384"/>
                </a:cubicBezTo>
                <a:lnTo>
                  <a:pt x="10030690" y="6882384"/>
                </a:lnTo>
                <a:cubicBezTo>
                  <a:pt x="9890759" y="6721117"/>
                  <a:pt x="9760250" y="6551537"/>
                  <a:pt x="9641100" y="6375308"/>
                </a:cubicBezTo>
                <a:cubicBezTo>
                  <a:pt x="9575707" y="6278326"/>
                  <a:pt x="9513361" y="6179127"/>
                  <a:pt x="9454618" y="6077989"/>
                </a:cubicBezTo>
                <a:lnTo>
                  <a:pt x="10648880" y="6077989"/>
                </a:lnTo>
                <a:cubicBezTo>
                  <a:pt x="10589859" y="6179127"/>
                  <a:pt x="10527791" y="6278326"/>
                  <a:pt x="10462121" y="6375308"/>
                </a:cubicBezTo>
                <a:cubicBezTo>
                  <a:pt x="10342972" y="6551537"/>
                  <a:pt x="10212462" y="6721394"/>
                  <a:pt x="10072531" y="6882384"/>
                </a:cubicBezTo>
                <a:lnTo>
                  <a:pt x="10089434" y="6882384"/>
                </a:lnTo>
                <a:cubicBezTo>
                  <a:pt x="10227148" y="6723333"/>
                  <a:pt x="10355441" y="6555971"/>
                  <a:pt x="10472927" y="6382511"/>
                </a:cubicBezTo>
                <a:cubicBezTo>
                  <a:pt x="10539983" y="6283313"/>
                  <a:pt x="10603714" y="6181898"/>
                  <a:pt x="10663842" y="6078266"/>
                </a:cubicBezTo>
                <a:lnTo>
                  <a:pt x="11359064" y="6078266"/>
                </a:lnTo>
                <a:lnTo>
                  <a:pt x="11359064" y="6869915"/>
                </a:lnTo>
                <a:lnTo>
                  <a:pt x="11371810" y="6869915"/>
                </a:lnTo>
                <a:lnTo>
                  <a:pt x="11371810" y="6078266"/>
                </a:lnTo>
                <a:lnTo>
                  <a:pt x="12205023" y="6078266"/>
                </a:lnTo>
                <a:lnTo>
                  <a:pt x="12205023" y="6065520"/>
                </a:lnTo>
                <a:lnTo>
                  <a:pt x="11371810" y="6065520"/>
                </a:lnTo>
                <a:lnTo>
                  <a:pt x="11371810" y="3637095"/>
                </a:lnTo>
                <a:close/>
                <a:moveTo>
                  <a:pt x="6016198" y="814093"/>
                </a:moveTo>
                <a:cubicBezTo>
                  <a:pt x="5693664" y="825177"/>
                  <a:pt x="5380828" y="893895"/>
                  <a:pt x="5084895" y="1019140"/>
                </a:cubicBezTo>
                <a:cubicBezTo>
                  <a:pt x="4771782" y="1151590"/>
                  <a:pt x="4490258" y="1341120"/>
                  <a:pt x="4248912" y="1582466"/>
                </a:cubicBezTo>
                <a:cubicBezTo>
                  <a:pt x="4007288" y="1823812"/>
                  <a:pt x="3817758" y="2105060"/>
                  <a:pt x="3685309" y="2418172"/>
                </a:cubicBezTo>
                <a:cubicBezTo>
                  <a:pt x="3568654" y="2693601"/>
                  <a:pt x="3501044" y="2983438"/>
                  <a:pt x="3483310" y="3282142"/>
                </a:cubicBezTo>
                <a:cubicBezTo>
                  <a:pt x="3474166" y="2978450"/>
                  <a:pt x="3439252" y="2676144"/>
                  <a:pt x="3378847" y="2381319"/>
                </a:cubicBezTo>
                <a:cubicBezTo>
                  <a:pt x="3309851" y="2043545"/>
                  <a:pt x="3206496" y="1711313"/>
                  <a:pt x="3072384" y="1393767"/>
                </a:cubicBezTo>
                <a:cubicBezTo>
                  <a:pt x="2988425" y="1195370"/>
                  <a:pt x="2891998" y="1001684"/>
                  <a:pt x="2783655" y="814370"/>
                </a:cubicBezTo>
                <a:lnTo>
                  <a:pt x="6016475" y="814370"/>
                </a:lnTo>
                <a:close/>
                <a:moveTo>
                  <a:pt x="1562793" y="814093"/>
                </a:moveTo>
                <a:lnTo>
                  <a:pt x="2768692" y="814093"/>
                </a:lnTo>
                <a:cubicBezTo>
                  <a:pt x="2878143" y="1002792"/>
                  <a:pt x="2975679" y="1198418"/>
                  <a:pt x="3060192" y="1398478"/>
                </a:cubicBezTo>
                <a:cubicBezTo>
                  <a:pt x="3194304" y="1715193"/>
                  <a:pt x="3297105" y="2046593"/>
                  <a:pt x="3366100" y="2383813"/>
                </a:cubicBezTo>
                <a:cubicBezTo>
                  <a:pt x="3436481" y="2727960"/>
                  <a:pt x="3472503" y="3082082"/>
                  <a:pt x="3472780" y="3436759"/>
                </a:cubicBezTo>
                <a:lnTo>
                  <a:pt x="858705" y="3436759"/>
                </a:lnTo>
                <a:cubicBezTo>
                  <a:pt x="858982" y="3082359"/>
                  <a:pt x="895004" y="2728237"/>
                  <a:pt x="965385" y="2383813"/>
                </a:cubicBezTo>
                <a:cubicBezTo>
                  <a:pt x="1034380" y="2046870"/>
                  <a:pt x="1137181" y="1715470"/>
                  <a:pt x="1271293" y="1398478"/>
                </a:cubicBezTo>
                <a:cubicBezTo>
                  <a:pt x="1356083" y="1198418"/>
                  <a:pt x="1453619" y="1002792"/>
                  <a:pt x="1563070" y="814093"/>
                </a:cubicBezTo>
                <a:close/>
                <a:moveTo>
                  <a:pt x="858705" y="814093"/>
                </a:moveTo>
                <a:lnTo>
                  <a:pt x="1548384" y="814093"/>
                </a:lnTo>
                <a:cubicBezTo>
                  <a:pt x="1440319" y="1001406"/>
                  <a:pt x="1343614" y="1195093"/>
                  <a:pt x="1259655" y="1393490"/>
                </a:cubicBezTo>
                <a:cubicBezTo>
                  <a:pt x="1125266" y="1711036"/>
                  <a:pt x="1022188" y="2043268"/>
                  <a:pt x="952916" y="2381042"/>
                </a:cubicBezTo>
                <a:cubicBezTo>
                  <a:pt x="906364" y="2608534"/>
                  <a:pt x="874776" y="2840459"/>
                  <a:pt x="858705" y="3074046"/>
                </a:cubicBezTo>
                <a:lnTo>
                  <a:pt x="858705" y="814093"/>
                </a:lnTo>
                <a:close/>
                <a:moveTo>
                  <a:pt x="858705" y="6066074"/>
                </a:moveTo>
                <a:lnTo>
                  <a:pt x="858705" y="3808891"/>
                </a:lnTo>
                <a:cubicBezTo>
                  <a:pt x="874776" y="4042479"/>
                  <a:pt x="906364" y="4274127"/>
                  <a:pt x="952916" y="4501896"/>
                </a:cubicBezTo>
                <a:cubicBezTo>
                  <a:pt x="1022188" y="4839670"/>
                  <a:pt x="1125266" y="5171902"/>
                  <a:pt x="1259655" y="5489448"/>
                </a:cubicBezTo>
                <a:cubicBezTo>
                  <a:pt x="1343060" y="5686737"/>
                  <a:pt x="1439210" y="5879869"/>
                  <a:pt x="1546721" y="6066074"/>
                </a:cubicBezTo>
                <a:lnTo>
                  <a:pt x="858705" y="6066074"/>
                </a:lnTo>
                <a:close/>
                <a:moveTo>
                  <a:pt x="2770355" y="6066074"/>
                </a:moveTo>
                <a:lnTo>
                  <a:pt x="1561407" y="6066074"/>
                </a:lnTo>
                <a:cubicBezTo>
                  <a:pt x="1452788" y="5878206"/>
                  <a:pt x="1355529" y="5683688"/>
                  <a:pt x="1271293" y="5484460"/>
                </a:cubicBezTo>
                <a:cubicBezTo>
                  <a:pt x="1137181" y="5167745"/>
                  <a:pt x="1034380" y="4836345"/>
                  <a:pt x="965385" y="4499125"/>
                </a:cubicBezTo>
                <a:cubicBezTo>
                  <a:pt x="895004" y="4155809"/>
                  <a:pt x="859259" y="3802519"/>
                  <a:pt x="858705" y="3448950"/>
                </a:cubicBezTo>
                <a:lnTo>
                  <a:pt x="3472780" y="3448950"/>
                </a:lnTo>
                <a:cubicBezTo>
                  <a:pt x="3472226" y="3802519"/>
                  <a:pt x="3436481" y="4155809"/>
                  <a:pt x="3366100" y="4499125"/>
                </a:cubicBezTo>
                <a:cubicBezTo>
                  <a:pt x="3297105" y="4836068"/>
                  <a:pt x="3194304" y="5167468"/>
                  <a:pt x="3060192" y="5484460"/>
                </a:cubicBezTo>
                <a:cubicBezTo>
                  <a:pt x="2975956" y="5683688"/>
                  <a:pt x="2878975" y="5878206"/>
                  <a:pt x="2770355" y="6066074"/>
                </a:cubicBezTo>
                <a:close/>
                <a:moveTo>
                  <a:pt x="2785041" y="6066074"/>
                </a:moveTo>
                <a:cubicBezTo>
                  <a:pt x="2892552" y="5879592"/>
                  <a:pt x="2988425" y="5686737"/>
                  <a:pt x="3072107" y="5489448"/>
                </a:cubicBezTo>
                <a:cubicBezTo>
                  <a:pt x="3206496" y="5171902"/>
                  <a:pt x="3309574" y="4839670"/>
                  <a:pt x="3378569" y="4501896"/>
                </a:cubicBezTo>
                <a:cubicBezTo>
                  <a:pt x="3438975" y="4206794"/>
                  <a:pt x="3473888" y="3904488"/>
                  <a:pt x="3483033" y="3601073"/>
                </a:cubicBezTo>
                <a:cubicBezTo>
                  <a:pt x="3500767" y="3899777"/>
                  <a:pt x="3568376" y="4189614"/>
                  <a:pt x="3685032" y="4465043"/>
                </a:cubicBezTo>
                <a:cubicBezTo>
                  <a:pt x="3817481" y="4778156"/>
                  <a:pt x="4007288" y="5059126"/>
                  <a:pt x="4248635" y="5300749"/>
                </a:cubicBezTo>
                <a:cubicBezTo>
                  <a:pt x="4490258" y="5542095"/>
                  <a:pt x="4771505" y="5731625"/>
                  <a:pt x="5084618" y="5864075"/>
                </a:cubicBezTo>
                <a:cubicBezTo>
                  <a:pt x="5361986" y="5981284"/>
                  <a:pt x="5654317" y="6049172"/>
                  <a:pt x="5955515" y="6066351"/>
                </a:cubicBezTo>
                <a:lnTo>
                  <a:pt x="2785041" y="6066351"/>
                </a:lnTo>
                <a:close/>
                <a:moveTo>
                  <a:pt x="6105144" y="6057761"/>
                </a:moveTo>
                <a:cubicBezTo>
                  <a:pt x="5752962" y="6057207"/>
                  <a:pt x="5411308" y="5988212"/>
                  <a:pt x="5089883" y="5852160"/>
                </a:cubicBezTo>
                <a:cubicBezTo>
                  <a:pt x="4778156" y="5720264"/>
                  <a:pt x="4498294" y="5531843"/>
                  <a:pt x="4257779" y="5291328"/>
                </a:cubicBezTo>
                <a:cubicBezTo>
                  <a:pt x="4017264" y="5051090"/>
                  <a:pt x="3828565" y="4771228"/>
                  <a:pt x="3696670" y="4459778"/>
                </a:cubicBezTo>
                <a:cubicBezTo>
                  <a:pt x="3561172" y="4139461"/>
                  <a:pt x="3491899" y="3799470"/>
                  <a:pt x="3491068" y="3449228"/>
                </a:cubicBezTo>
                <a:lnTo>
                  <a:pt x="6105144" y="3449228"/>
                </a:lnTo>
                <a:lnTo>
                  <a:pt x="6105144" y="6057761"/>
                </a:lnTo>
                <a:close/>
                <a:moveTo>
                  <a:pt x="6105144" y="3436481"/>
                </a:moveTo>
                <a:lnTo>
                  <a:pt x="3491068" y="3436481"/>
                </a:lnTo>
                <a:cubicBezTo>
                  <a:pt x="3491622" y="3085130"/>
                  <a:pt x="3560895" y="2744031"/>
                  <a:pt x="3696670" y="2423160"/>
                </a:cubicBezTo>
                <a:cubicBezTo>
                  <a:pt x="3828565" y="2111710"/>
                  <a:pt x="4017264" y="1831848"/>
                  <a:pt x="4257779" y="1591610"/>
                </a:cubicBezTo>
                <a:cubicBezTo>
                  <a:pt x="4498294" y="1351372"/>
                  <a:pt x="4778156" y="1162673"/>
                  <a:pt x="5089883" y="1030778"/>
                </a:cubicBezTo>
                <a:cubicBezTo>
                  <a:pt x="5411585" y="894726"/>
                  <a:pt x="5753238" y="825731"/>
                  <a:pt x="6105144" y="825177"/>
                </a:cubicBezTo>
                <a:lnTo>
                  <a:pt x="6105144" y="3436481"/>
                </a:lnTo>
                <a:close/>
                <a:moveTo>
                  <a:pt x="9448799" y="814093"/>
                </a:moveTo>
                <a:lnTo>
                  <a:pt x="10654699" y="814093"/>
                </a:lnTo>
                <a:cubicBezTo>
                  <a:pt x="10764150" y="1002792"/>
                  <a:pt x="10861686" y="1198418"/>
                  <a:pt x="10946475" y="1398478"/>
                </a:cubicBezTo>
                <a:cubicBezTo>
                  <a:pt x="11080588" y="1715193"/>
                  <a:pt x="11183388" y="2046593"/>
                  <a:pt x="11252384" y="2383813"/>
                </a:cubicBezTo>
                <a:cubicBezTo>
                  <a:pt x="11322765" y="2727960"/>
                  <a:pt x="11358787" y="3082082"/>
                  <a:pt x="11359064" y="3436759"/>
                </a:cubicBezTo>
                <a:lnTo>
                  <a:pt x="8744988" y="3436759"/>
                </a:lnTo>
                <a:cubicBezTo>
                  <a:pt x="8745265" y="3082359"/>
                  <a:pt x="8781287" y="2728237"/>
                  <a:pt x="8851668" y="2383813"/>
                </a:cubicBezTo>
                <a:cubicBezTo>
                  <a:pt x="8920664" y="2046870"/>
                  <a:pt x="9023464" y="1715470"/>
                  <a:pt x="9157577" y="1398478"/>
                </a:cubicBezTo>
                <a:cubicBezTo>
                  <a:pt x="9242090" y="1198418"/>
                  <a:pt x="9339903" y="1002792"/>
                  <a:pt x="9449076" y="814093"/>
                </a:cubicBezTo>
                <a:close/>
                <a:moveTo>
                  <a:pt x="9434114" y="814093"/>
                </a:moveTo>
                <a:cubicBezTo>
                  <a:pt x="9326048" y="1001406"/>
                  <a:pt x="9229343" y="1195093"/>
                  <a:pt x="9145384" y="1393490"/>
                </a:cubicBezTo>
                <a:cubicBezTo>
                  <a:pt x="9010995" y="1711036"/>
                  <a:pt x="8907918" y="2043268"/>
                  <a:pt x="8838922" y="2381042"/>
                </a:cubicBezTo>
                <a:cubicBezTo>
                  <a:pt x="8778516" y="2676144"/>
                  <a:pt x="8743603" y="2978450"/>
                  <a:pt x="8734459" y="3281865"/>
                </a:cubicBezTo>
                <a:cubicBezTo>
                  <a:pt x="8716725" y="2983161"/>
                  <a:pt x="8649115" y="2693324"/>
                  <a:pt x="8532460" y="2417895"/>
                </a:cubicBezTo>
                <a:cubicBezTo>
                  <a:pt x="8400010" y="2104782"/>
                  <a:pt x="8210203" y="1823812"/>
                  <a:pt x="7968857" y="1582189"/>
                </a:cubicBezTo>
                <a:cubicBezTo>
                  <a:pt x="7727234" y="1340843"/>
                  <a:pt x="7445987" y="1151313"/>
                  <a:pt x="7132874" y="1018863"/>
                </a:cubicBezTo>
                <a:cubicBezTo>
                  <a:pt x="6836941" y="893618"/>
                  <a:pt x="6523828" y="824900"/>
                  <a:pt x="6201571" y="813816"/>
                </a:cubicBezTo>
                <a:lnTo>
                  <a:pt x="9434390" y="813816"/>
                </a:lnTo>
                <a:close/>
                <a:moveTo>
                  <a:pt x="6117890" y="825177"/>
                </a:moveTo>
                <a:cubicBezTo>
                  <a:pt x="6468133" y="826285"/>
                  <a:pt x="6807846" y="895558"/>
                  <a:pt x="7127609" y="1030778"/>
                </a:cubicBezTo>
                <a:cubicBezTo>
                  <a:pt x="7439336" y="1162673"/>
                  <a:pt x="7719198" y="1351095"/>
                  <a:pt x="7959713" y="1591610"/>
                </a:cubicBezTo>
                <a:cubicBezTo>
                  <a:pt x="8200228" y="1831848"/>
                  <a:pt x="8388926" y="2111710"/>
                  <a:pt x="8520822" y="2423160"/>
                </a:cubicBezTo>
                <a:cubicBezTo>
                  <a:pt x="8656596" y="2744308"/>
                  <a:pt x="8725869" y="3085130"/>
                  <a:pt x="8726423" y="3436481"/>
                </a:cubicBezTo>
                <a:lnTo>
                  <a:pt x="6117890" y="3436481"/>
                </a:lnTo>
                <a:lnTo>
                  <a:pt x="6117890" y="825177"/>
                </a:lnTo>
                <a:close/>
                <a:moveTo>
                  <a:pt x="6117890" y="3449228"/>
                </a:moveTo>
                <a:lnTo>
                  <a:pt x="8726423" y="3449228"/>
                </a:lnTo>
                <a:cubicBezTo>
                  <a:pt x="8725315" y="3799748"/>
                  <a:pt x="8656319" y="4139738"/>
                  <a:pt x="8520822" y="4459778"/>
                </a:cubicBezTo>
                <a:cubicBezTo>
                  <a:pt x="8388926" y="4771228"/>
                  <a:pt x="8200228" y="5051090"/>
                  <a:pt x="7959713" y="5291328"/>
                </a:cubicBezTo>
                <a:cubicBezTo>
                  <a:pt x="7719198" y="5531566"/>
                  <a:pt x="7439336" y="5720264"/>
                  <a:pt x="7127609" y="5852160"/>
                </a:cubicBezTo>
                <a:cubicBezTo>
                  <a:pt x="6807569" y="5987380"/>
                  <a:pt x="6467856" y="6056653"/>
                  <a:pt x="6117890" y="6057761"/>
                </a:cubicBezTo>
                <a:lnTo>
                  <a:pt x="6117890" y="3449228"/>
                </a:lnTo>
                <a:close/>
                <a:moveTo>
                  <a:pt x="6261977" y="6066074"/>
                </a:moveTo>
                <a:cubicBezTo>
                  <a:pt x="6562898" y="6048894"/>
                  <a:pt x="6855229" y="5981284"/>
                  <a:pt x="7132874" y="5863797"/>
                </a:cubicBezTo>
                <a:cubicBezTo>
                  <a:pt x="7445987" y="5731348"/>
                  <a:pt x="7727511" y="5541818"/>
                  <a:pt x="7968857" y="5300472"/>
                </a:cubicBezTo>
                <a:cubicBezTo>
                  <a:pt x="8210480" y="5059126"/>
                  <a:pt x="8400010" y="4777879"/>
                  <a:pt x="8532460" y="4464766"/>
                </a:cubicBezTo>
                <a:cubicBezTo>
                  <a:pt x="8649115" y="4189337"/>
                  <a:pt x="8716725" y="3899500"/>
                  <a:pt x="8734459" y="3600796"/>
                </a:cubicBezTo>
                <a:cubicBezTo>
                  <a:pt x="8743603" y="3904488"/>
                  <a:pt x="8778516" y="4206794"/>
                  <a:pt x="8838922" y="4501619"/>
                </a:cubicBezTo>
                <a:cubicBezTo>
                  <a:pt x="8907918" y="4839393"/>
                  <a:pt x="9011273" y="5171625"/>
                  <a:pt x="9145384" y="5489171"/>
                </a:cubicBezTo>
                <a:cubicBezTo>
                  <a:pt x="9228789" y="5686459"/>
                  <a:pt x="9324939" y="5879592"/>
                  <a:pt x="9432451" y="6065797"/>
                </a:cubicBezTo>
                <a:lnTo>
                  <a:pt x="6261977" y="6065797"/>
                </a:lnTo>
                <a:close/>
                <a:moveTo>
                  <a:pt x="10656084" y="6066074"/>
                </a:moveTo>
                <a:lnTo>
                  <a:pt x="9447137" y="6066074"/>
                </a:lnTo>
                <a:cubicBezTo>
                  <a:pt x="9338517" y="5878206"/>
                  <a:pt x="9241536" y="5683688"/>
                  <a:pt x="9157299" y="5484460"/>
                </a:cubicBezTo>
                <a:cubicBezTo>
                  <a:pt x="9023188" y="5167745"/>
                  <a:pt x="8920387" y="4836345"/>
                  <a:pt x="8851391" y="4499125"/>
                </a:cubicBezTo>
                <a:cubicBezTo>
                  <a:pt x="8781010" y="4155809"/>
                  <a:pt x="8745265" y="3802519"/>
                  <a:pt x="8744711" y="3448950"/>
                </a:cubicBezTo>
                <a:lnTo>
                  <a:pt x="11358787" y="3448950"/>
                </a:lnTo>
                <a:cubicBezTo>
                  <a:pt x="11358233" y="3802519"/>
                  <a:pt x="11322488" y="4155809"/>
                  <a:pt x="11252107" y="4499125"/>
                </a:cubicBezTo>
                <a:cubicBezTo>
                  <a:pt x="11183111" y="4836068"/>
                  <a:pt x="11080310" y="5167468"/>
                  <a:pt x="10946199" y="5484460"/>
                </a:cubicBezTo>
                <a:cubicBezTo>
                  <a:pt x="10861962" y="5683688"/>
                  <a:pt x="10764981" y="5878206"/>
                  <a:pt x="10656084" y="6066074"/>
                </a:cubicBezTo>
                <a:close/>
                <a:moveTo>
                  <a:pt x="11358787" y="6066074"/>
                </a:moveTo>
                <a:lnTo>
                  <a:pt x="10670770" y="6066074"/>
                </a:lnTo>
                <a:cubicBezTo>
                  <a:pt x="10778281" y="5879592"/>
                  <a:pt x="10874432" y="5686737"/>
                  <a:pt x="10957836" y="5489448"/>
                </a:cubicBezTo>
                <a:cubicBezTo>
                  <a:pt x="11092225" y="5171902"/>
                  <a:pt x="11195303" y="4839670"/>
                  <a:pt x="11264576" y="4501896"/>
                </a:cubicBezTo>
                <a:cubicBezTo>
                  <a:pt x="11311127" y="4274404"/>
                  <a:pt x="11342715" y="4042479"/>
                  <a:pt x="11358787" y="3808891"/>
                </a:cubicBezTo>
                <a:lnTo>
                  <a:pt x="11358787" y="6066074"/>
                </a:lnTo>
                <a:close/>
                <a:moveTo>
                  <a:pt x="11358787" y="3074046"/>
                </a:moveTo>
                <a:cubicBezTo>
                  <a:pt x="11342715" y="2840459"/>
                  <a:pt x="11311127" y="2608811"/>
                  <a:pt x="11264576" y="2381042"/>
                </a:cubicBezTo>
                <a:cubicBezTo>
                  <a:pt x="11195303" y="2043268"/>
                  <a:pt x="11092225" y="1711036"/>
                  <a:pt x="10957836" y="1393490"/>
                </a:cubicBezTo>
                <a:cubicBezTo>
                  <a:pt x="10873878" y="1195093"/>
                  <a:pt x="10777173" y="1001406"/>
                  <a:pt x="10669108" y="814093"/>
                </a:cubicBezTo>
                <a:lnTo>
                  <a:pt x="11358787" y="814093"/>
                </a:lnTo>
                <a:lnTo>
                  <a:pt x="11358787" y="3074046"/>
                </a:lnTo>
                <a:close/>
              </a:path>
            </a:pathLst>
          </a:custGeom>
          <a:solidFill>
            <a:srgbClr val="FFFFFF">
              <a:alpha val="25099"/>
            </a:srgbClr>
          </a:solidFill>
          <a:ln>
            <a:noFill/>
          </a:ln>
        </p:spPr>
        <p:txBody>
          <a:bodyPr anchorCtr="0" anchor="t" bIns="25700" lIns="51425" spcFirstLastPara="1" rIns="51425" wrap="square" tIns="25700">
            <a:noAutofit/>
          </a:bodyPr>
          <a:lstStyle/>
          <a:p>
            <a:pPr indent="0" lvl="0" marL="0" marR="0" rtl="0" algn="l">
              <a:lnSpc>
                <a:spcPct val="100000"/>
              </a:lnSpc>
              <a:spcBef>
                <a:spcPts val="0"/>
              </a:spcBef>
              <a:spcAft>
                <a:spcPts val="0"/>
              </a:spcAft>
              <a:buNone/>
            </a:pPr>
            <a:r>
              <a:t/>
            </a:r>
            <a:endParaRPr b="0" i="0" sz="800" u="none" cap="none" strike="noStrike">
              <a:solidFill>
                <a:srgbClr val="000000"/>
              </a:solidFill>
              <a:latin typeface="Arial"/>
              <a:ea typeface="Arial"/>
              <a:cs typeface="Arial"/>
              <a:sym typeface="Arial"/>
            </a:endParaRPr>
          </a:p>
        </p:txBody>
      </p:sp>
      <p:sp>
        <p:nvSpPr>
          <p:cNvPr id="90" name="Google Shape;90;p7"/>
          <p:cNvSpPr/>
          <p:nvPr/>
        </p:nvSpPr>
        <p:spPr>
          <a:xfrm>
            <a:off x="0" y="2578988"/>
            <a:ext cx="9144000" cy="2564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Inter"/>
              <a:ea typeface="Inter"/>
              <a:cs typeface="Inter"/>
              <a:sym typeface="Inter"/>
            </a:endParaRPr>
          </a:p>
        </p:txBody>
      </p:sp>
      <p:sp>
        <p:nvSpPr>
          <p:cNvPr id="91" name="Google Shape;91;p7"/>
          <p:cNvSpPr/>
          <p:nvPr>
            <p:ph idx="12" type="sldNum"/>
          </p:nvPr>
        </p:nvSpPr>
        <p:spPr>
          <a:xfrm>
            <a:off x="7627020" y="4640225"/>
            <a:ext cx="385800" cy="150600"/>
          </a:xfrm>
          <a:prstGeom prst="roundRect">
            <a:avLst>
              <a:gd fmla="val 50000" name="adj"/>
            </a:avLst>
          </a:prstGeom>
          <a:solidFill>
            <a:srgbClr val="DEEDE8"/>
          </a:solidFill>
          <a:ln>
            <a:noFill/>
          </a:ln>
        </p:spPr>
        <p:txBody>
          <a:bodyPr anchorCtr="0"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latin typeface="JetBrains Mono"/>
              <a:ea typeface="JetBrains Mono"/>
              <a:cs typeface="JetBrains Mono"/>
              <a:sym typeface="JetBrains Mono"/>
            </a:endParaRPr>
          </a:p>
        </p:txBody>
      </p:sp>
      <p:cxnSp>
        <p:nvCxnSpPr>
          <p:cNvPr id="92" name="Google Shape;92;p7"/>
          <p:cNvCxnSpPr/>
          <p:nvPr/>
        </p:nvCxnSpPr>
        <p:spPr>
          <a:xfrm rot="10800000">
            <a:off x="636721" y="4544170"/>
            <a:ext cx="7870500" cy="0"/>
          </a:xfrm>
          <a:prstGeom prst="straightConnector1">
            <a:avLst/>
          </a:prstGeom>
          <a:noFill/>
          <a:ln cap="flat" cmpd="sng" w="9525">
            <a:solidFill>
              <a:schemeClr val="dk2"/>
            </a:solidFill>
            <a:prstDash val="solid"/>
            <a:miter lim="800000"/>
            <a:headEnd len="sm" w="sm" type="none"/>
            <a:tailEnd len="sm" w="sm" type="none"/>
          </a:ln>
        </p:spPr>
      </p:cxnSp>
      <p:sp>
        <p:nvSpPr>
          <p:cNvPr id="93" name="Google Shape;93;p7"/>
          <p:cNvSpPr txBox="1"/>
          <p:nvPr>
            <p:ph idx="1" type="body"/>
          </p:nvPr>
        </p:nvSpPr>
        <p:spPr>
          <a:xfrm>
            <a:off x="786689" y="2910874"/>
            <a:ext cx="1528800" cy="13107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Clr>
                <a:schemeClr val="dk1"/>
              </a:buClr>
              <a:buSzPts val="1100"/>
              <a:buFont typeface="JetBrains Mono Medium"/>
              <a:buNone/>
              <a:defRPr>
                <a:latin typeface="JetBrains Mono Medium"/>
                <a:ea typeface="JetBrains Mono Medium"/>
                <a:cs typeface="JetBrains Mono Medium"/>
                <a:sym typeface="JetBrains Mono Medium"/>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7"/>
          <p:cNvSpPr txBox="1"/>
          <p:nvPr>
            <p:ph idx="2" type="body"/>
          </p:nvPr>
        </p:nvSpPr>
        <p:spPr>
          <a:xfrm>
            <a:off x="2800599" y="2910874"/>
            <a:ext cx="1528800" cy="13107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Clr>
                <a:schemeClr val="dk1"/>
              </a:buClr>
              <a:buSzPts val="1100"/>
              <a:buFont typeface="Inter Medium"/>
              <a:buNone/>
              <a:defRPr>
                <a:latin typeface="Inter Medium"/>
                <a:ea typeface="Inter Medium"/>
                <a:cs typeface="Inter Medium"/>
                <a:sym typeface="Inter Medium"/>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7"/>
          <p:cNvSpPr txBox="1"/>
          <p:nvPr>
            <p:ph idx="3" type="body"/>
          </p:nvPr>
        </p:nvSpPr>
        <p:spPr>
          <a:xfrm>
            <a:off x="4814509" y="2910874"/>
            <a:ext cx="1528800" cy="13107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Clr>
                <a:schemeClr val="dk1"/>
              </a:buClr>
              <a:buSzPts val="1100"/>
              <a:buFont typeface="Inter Medium"/>
              <a:buNone/>
              <a:defRPr>
                <a:latin typeface="Inter Medium"/>
                <a:ea typeface="Inter Medium"/>
                <a:cs typeface="Inter Medium"/>
                <a:sym typeface="Inter Medium"/>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7"/>
          <p:cNvSpPr txBox="1"/>
          <p:nvPr>
            <p:ph idx="4" type="body"/>
          </p:nvPr>
        </p:nvSpPr>
        <p:spPr>
          <a:xfrm>
            <a:off x="6827126" y="2910874"/>
            <a:ext cx="1528800" cy="13107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Clr>
                <a:schemeClr val="dk1"/>
              </a:buClr>
              <a:buSzPts val="1100"/>
              <a:buFont typeface="Inter Medium"/>
              <a:buNone/>
              <a:defRPr>
                <a:latin typeface="Inter Medium"/>
                <a:ea typeface="Inter Medium"/>
                <a:cs typeface="Inter Medium"/>
                <a:sym typeface="Inter Medium"/>
              </a:defRPr>
            </a:lvl1pPr>
            <a:lvl2pPr indent="-285750" lvl="1" marL="914400" algn="l">
              <a:lnSpc>
                <a:spcPct val="113000"/>
              </a:lnSpc>
              <a:spcBef>
                <a:spcPts val="600"/>
              </a:spcBef>
              <a:spcAft>
                <a:spcPts val="0"/>
              </a:spcAft>
              <a:buSzPts val="9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14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7"/>
          <p:cNvSpPr txBox="1"/>
          <p:nvPr>
            <p:ph type="title"/>
          </p:nvPr>
        </p:nvSpPr>
        <p:spPr>
          <a:xfrm>
            <a:off x="628650" y="571028"/>
            <a:ext cx="3154200" cy="9366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grpSp>
        <p:nvGrpSpPr>
          <p:cNvPr id="98" name="Google Shape;98;p7"/>
          <p:cNvGrpSpPr/>
          <p:nvPr/>
        </p:nvGrpSpPr>
        <p:grpSpPr>
          <a:xfrm>
            <a:off x="8113261" y="4635157"/>
            <a:ext cx="398531" cy="155681"/>
            <a:chOff x="7419406" y="5349322"/>
            <a:chExt cx="1950715" cy="762020"/>
          </a:xfrm>
        </p:grpSpPr>
        <p:sp>
          <p:nvSpPr>
            <p:cNvPr id="99" name="Google Shape;99;p7"/>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0" name="Google Shape;100;p7"/>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1" name="Google Shape;101;p7"/>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B" type="twoObj">
  <p:cSld name="TWO_OBJECTS">
    <p:bg>
      <p:bgPr>
        <a:solidFill>
          <a:srgbClr val="E7E4FB"/>
        </a:solidFill>
      </p:bgPr>
    </p:bg>
    <p:spTree>
      <p:nvGrpSpPr>
        <p:cNvPr id="102" name="Shape 102"/>
        <p:cNvGrpSpPr/>
        <p:nvPr/>
      </p:nvGrpSpPr>
      <p:grpSpPr>
        <a:xfrm>
          <a:off x="0" y="0"/>
          <a:ext cx="0" cy="0"/>
          <a:chOff x="0" y="0"/>
          <a:chExt cx="0" cy="0"/>
        </a:xfrm>
      </p:grpSpPr>
      <p:sp>
        <p:nvSpPr>
          <p:cNvPr id="103" name="Google Shape;103;p8"/>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04" name="Google Shape;104;p8"/>
          <p:cNvSpPr/>
          <p:nvPr/>
        </p:nvSpPr>
        <p:spPr>
          <a:xfrm flipH="1" rot="5400000">
            <a:off x="314399" y="285821"/>
            <a:ext cx="3943200" cy="4572000"/>
          </a:xfrm>
          <a:prstGeom prst="round2SameRect">
            <a:avLst>
              <a:gd fmla="val 5693" name="adj1"/>
              <a:gd fmla="val 0" name="adj2"/>
            </a:avLst>
          </a:prstGeom>
          <a:solidFill>
            <a:srgbClr val="FFFFFF"/>
          </a:solidFill>
          <a:ln>
            <a:noFill/>
          </a:ln>
          <a:effectLst>
            <a:outerShdw blurRad="107156" sx="102000" rotWithShape="0" algn="ctr" sy="102000">
              <a:srgbClr val="9484F4">
                <a:alpha val="34509"/>
              </a:srgbClr>
            </a:outerShdw>
          </a:effectLst>
        </p:spPr>
        <p:txBody>
          <a:bodyPr anchorCtr="0" anchor="ctr" bIns="68575" lIns="68575" spcFirstLastPara="1" rIns="68575" wrap="square" tIns="68575">
            <a:noAutofit/>
          </a:bodyPr>
          <a:lstStyle/>
          <a:p>
            <a:pPr indent="0" lvl="0" marL="0" marR="0" rtl="0" algn="ctr">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05" name="Google Shape;105;p8"/>
          <p:cNvSpPr txBox="1"/>
          <p:nvPr>
            <p:ph idx="1" type="body"/>
          </p:nvPr>
        </p:nvSpPr>
        <p:spPr>
          <a:xfrm>
            <a:off x="5252729" y="2283971"/>
            <a:ext cx="3259200" cy="21060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9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 name="Google Shape;106;p8"/>
          <p:cNvSpPr txBox="1"/>
          <p:nvPr>
            <p:ph type="title"/>
          </p:nvPr>
        </p:nvSpPr>
        <p:spPr>
          <a:xfrm>
            <a:off x="5252729" y="599330"/>
            <a:ext cx="3264900" cy="1502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07" name="Google Shape;107;p8"/>
          <p:cNvCxnSpPr/>
          <p:nvPr/>
        </p:nvCxnSpPr>
        <p:spPr>
          <a:xfrm rot="10800000">
            <a:off x="5246822" y="4544170"/>
            <a:ext cx="3260400" cy="0"/>
          </a:xfrm>
          <a:prstGeom prst="straightConnector1">
            <a:avLst/>
          </a:prstGeom>
          <a:noFill/>
          <a:ln cap="flat" cmpd="sng" w="9525">
            <a:solidFill>
              <a:schemeClr val="dk2"/>
            </a:solidFill>
            <a:prstDash val="solid"/>
            <a:miter lim="800000"/>
            <a:headEnd len="sm" w="sm" type="none"/>
            <a:tailEnd len="sm" w="sm" type="none"/>
          </a:ln>
        </p:spPr>
      </p:cxnSp>
      <p:sp>
        <p:nvSpPr>
          <p:cNvPr id="108" name="Google Shape;108;p8"/>
          <p:cNvSpPr/>
          <p:nvPr>
            <p:ph idx="2" type="pic"/>
          </p:nvPr>
        </p:nvSpPr>
        <p:spPr>
          <a:xfrm>
            <a:off x="360052" y="804713"/>
            <a:ext cx="3958800" cy="3527400"/>
          </a:xfrm>
          <a:prstGeom prst="roundRect">
            <a:avLst>
              <a:gd fmla="val 4008" name="adj"/>
            </a:avLst>
          </a:prstGeom>
          <a:noFill/>
          <a:ln>
            <a:noFill/>
          </a:ln>
        </p:spPr>
      </p:sp>
      <p:pic>
        <p:nvPicPr>
          <p:cNvPr id="109" name="Google Shape;109;p8"/>
          <p:cNvPicPr preferRelativeResize="0"/>
          <p:nvPr/>
        </p:nvPicPr>
        <p:blipFill>
          <a:blip r:embed="rId2">
            <a:alphaModFix/>
          </a:blip>
          <a:stretch>
            <a:fillRect/>
          </a:stretch>
        </p:blipFill>
        <p:spPr>
          <a:xfrm>
            <a:off x="9315750" y="0"/>
            <a:ext cx="1855106" cy="30752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
  <p:cSld name="Two Content A">
    <p:spTree>
      <p:nvGrpSpPr>
        <p:cNvPr id="110" name="Shape 110"/>
        <p:cNvGrpSpPr/>
        <p:nvPr/>
      </p:nvGrpSpPr>
      <p:grpSpPr>
        <a:xfrm>
          <a:off x="0" y="0"/>
          <a:ext cx="0" cy="0"/>
          <a:chOff x="0" y="0"/>
          <a:chExt cx="0" cy="0"/>
        </a:xfrm>
      </p:grpSpPr>
      <p:sp>
        <p:nvSpPr>
          <p:cNvPr id="111" name="Google Shape;111;p9"/>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9"/>
          <p:cNvSpPr/>
          <p:nvPr/>
        </p:nvSpPr>
        <p:spPr>
          <a:xfrm flipH="1" rot="5400000">
            <a:off x="314399" y="285821"/>
            <a:ext cx="3943200" cy="4572000"/>
          </a:xfrm>
          <a:prstGeom prst="round2SameRect">
            <a:avLst>
              <a:gd fmla="val 5693" name="adj1"/>
              <a:gd fmla="val 0" name="adj2"/>
            </a:avLst>
          </a:prstGeom>
          <a:solidFill>
            <a:srgbClr val="FFFFFF"/>
          </a:solidFill>
          <a:ln>
            <a:noFill/>
          </a:ln>
          <a:effectLst>
            <a:outerShdw blurRad="107156" sx="102000" rotWithShape="0" algn="ctr" sy="102000">
              <a:srgbClr val="9484F4">
                <a:alpha val="25490"/>
              </a:srgbClr>
            </a:outerShdw>
          </a:effectLst>
        </p:spPr>
        <p:txBody>
          <a:bodyPr anchorCtr="0" anchor="ctr" bIns="68575" lIns="68575" spcFirstLastPara="1" rIns="68575" wrap="square" tIns="68575">
            <a:noAutofit/>
          </a:bodyPr>
          <a:lstStyle/>
          <a:p>
            <a:pPr indent="0" lvl="0" marL="0" marR="0" rtl="0" algn="ctr">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13" name="Google Shape;113;p9"/>
          <p:cNvSpPr txBox="1"/>
          <p:nvPr>
            <p:ph idx="1" type="body"/>
          </p:nvPr>
        </p:nvSpPr>
        <p:spPr>
          <a:xfrm>
            <a:off x="5252729" y="2283971"/>
            <a:ext cx="3259200" cy="21060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9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9"/>
          <p:cNvSpPr txBox="1"/>
          <p:nvPr>
            <p:ph type="title"/>
          </p:nvPr>
        </p:nvSpPr>
        <p:spPr>
          <a:xfrm>
            <a:off x="5252729" y="599330"/>
            <a:ext cx="3264900" cy="1502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Inter"/>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15" name="Google Shape;115;p9"/>
          <p:cNvCxnSpPr/>
          <p:nvPr/>
        </p:nvCxnSpPr>
        <p:spPr>
          <a:xfrm rot="10800000">
            <a:off x="5246822" y="4544170"/>
            <a:ext cx="3260400" cy="0"/>
          </a:xfrm>
          <a:prstGeom prst="straightConnector1">
            <a:avLst/>
          </a:prstGeom>
          <a:noFill/>
          <a:ln cap="flat" cmpd="sng" w="9525">
            <a:solidFill>
              <a:schemeClr val="dk2"/>
            </a:solidFill>
            <a:prstDash val="solid"/>
            <a:miter lim="800000"/>
            <a:headEnd len="sm" w="sm" type="none"/>
            <a:tailEnd len="sm" w="sm" type="none"/>
          </a:ln>
        </p:spPr>
      </p:cxnSp>
      <p:sp>
        <p:nvSpPr>
          <p:cNvPr id="116" name="Google Shape;116;p9"/>
          <p:cNvSpPr/>
          <p:nvPr>
            <p:ph idx="2" type="pic"/>
          </p:nvPr>
        </p:nvSpPr>
        <p:spPr>
          <a:xfrm>
            <a:off x="360052" y="804713"/>
            <a:ext cx="3958800" cy="3527400"/>
          </a:xfrm>
          <a:prstGeom prst="roundRect">
            <a:avLst>
              <a:gd fmla="val 4008" name="adj"/>
            </a:avLst>
          </a:prstGeom>
          <a:noFill/>
          <a:ln>
            <a:noFill/>
          </a:ln>
        </p:spPr>
      </p:sp>
      <p:pic>
        <p:nvPicPr>
          <p:cNvPr id="117" name="Google Shape;117;p9"/>
          <p:cNvPicPr preferRelativeResize="0"/>
          <p:nvPr/>
        </p:nvPicPr>
        <p:blipFill>
          <a:blip r:embed="rId2">
            <a:alphaModFix/>
          </a:blip>
          <a:stretch>
            <a:fillRect/>
          </a:stretch>
        </p:blipFill>
        <p:spPr>
          <a:xfrm>
            <a:off x="9315750" y="0"/>
            <a:ext cx="1855106" cy="30752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C">
  <p:cSld name="Two Content C">
    <p:bg>
      <p:bgPr>
        <a:solidFill>
          <a:srgbClr val="DEEDE8"/>
        </a:solidFill>
      </p:bgPr>
    </p:bg>
    <p:spTree>
      <p:nvGrpSpPr>
        <p:cNvPr id="118" name="Shape 118"/>
        <p:cNvGrpSpPr/>
        <p:nvPr/>
      </p:nvGrpSpPr>
      <p:grpSpPr>
        <a:xfrm>
          <a:off x="0" y="0"/>
          <a:ext cx="0" cy="0"/>
          <a:chOff x="0" y="0"/>
          <a:chExt cx="0" cy="0"/>
        </a:xfrm>
      </p:grpSpPr>
      <p:sp>
        <p:nvSpPr>
          <p:cNvPr id="119" name="Google Shape;119;p10"/>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lvl1pPr indent="0" lvl="0" marL="0" algn="ctr">
              <a:spcBef>
                <a:spcPts val="0"/>
              </a:spcBef>
              <a:buNone/>
              <a:defRPr b="0" i="0" sz="700">
                <a:solidFill>
                  <a:schemeClr val="dk2"/>
                </a:solidFill>
                <a:latin typeface="JetBrains Mono"/>
                <a:ea typeface="JetBrains Mono"/>
                <a:cs typeface="JetBrains Mono"/>
                <a:sym typeface="JetBrains Mono"/>
              </a:defRPr>
            </a:lvl1pPr>
            <a:lvl2pPr indent="0" lvl="1" marL="0" algn="ctr">
              <a:spcBef>
                <a:spcPts val="0"/>
              </a:spcBef>
              <a:buNone/>
              <a:defRPr b="0" i="0" sz="700">
                <a:solidFill>
                  <a:schemeClr val="dk2"/>
                </a:solidFill>
                <a:latin typeface="JetBrains Mono"/>
                <a:ea typeface="JetBrains Mono"/>
                <a:cs typeface="JetBrains Mono"/>
                <a:sym typeface="JetBrains Mono"/>
              </a:defRPr>
            </a:lvl2pPr>
            <a:lvl3pPr indent="0" lvl="2" marL="0" algn="ctr">
              <a:spcBef>
                <a:spcPts val="0"/>
              </a:spcBef>
              <a:buNone/>
              <a:defRPr b="0" i="0" sz="700">
                <a:solidFill>
                  <a:schemeClr val="dk2"/>
                </a:solidFill>
                <a:latin typeface="JetBrains Mono"/>
                <a:ea typeface="JetBrains Mono"/>
                <a:cs typeface="JetBrains Mono"/>
                <a:sym typeface="JetBrains Mono"/>
              </a:defRPr>
            </a:lvl3pPr>
            <a:lvl4pPr indent="0" lvl="3" marL="0" algn="ctr">
              <a:spcBef>
                <a:spcPts val="0"/>
              </a:spcBef>
              <a:buNone/>
              <a:defRPr b="0" i="0" sz="700">
                <a:solidFill>
                  <a:schemeClr val="dk2"/>
                </a:solidFill>
                <a:latin typeface="JetBrains Mono"/>
                <a:ea typeface="JetBrains Mono"/>
                <a:cs typeface="JetBrains Mono"/>
                <a:sym typeface="JetBrains Mono"/>
              </a:defRPr>
            </a:lvl4pPr>
            <a:lvl5pPr indent="0" lvl="4" marL="0" algn="ctr">
              <a:spcBef>
                <a:spcPts val="0"/>
              </a:spcBef>
              <a:buNone/>
              <a:defRPr b="0" i="0" sz="700">
                <a:solidFill>
                  <a:schemeClr val="dk2"/>
                </a:solidFill>
                <a:latin typeface="JetBrains Mono"/>
                <a:ea typeface="JetBrains Mono"/>
                <a:cs typeface="JetBrains Mono"/>
                <a:sym typeface="JetBrains Mono"/>
              </a:defRPr>
            </a:lvl5pPr>
            <a:lvl6pPr indent="0" lvl="5" marL="0" algn="ctr">
              <a:spcBef>
                <a:spcPts val="0"/>
              </a:spcBef>
              <a:buNone/>
              <a:defRPr b="0" i="0" sz="700">
                <a:solidFill>
                  <a:schemeClr val="dk2"/>
                </a:solidFill>
                <a:latin typeface="JetBrains Mono"/>
                <a:ea typeface="JetBrains Mono"/>
                <a:cs typeface="JetBrains Mono"/>
                <a:sym typeface="JetBrains Mono"/>
              </a:defRPr>
            </a:lvl6pPr>
            <a:lvl7pPr indent="0" lvl="6" marL="0" algn="ctr">
              <a:spcBef>
                <a:spcPts val="0"/>
              </a:spcBef>
              <a:buNone/>
              <a:defRPr b="0" i="0" sz="700">
                <a:solidFill>
                  <a:schemeClr val="dk2"/>
                </a:solidFill>
                <a:latin typeface="JetBrains Mono"/>
                <a:ea typeface="JetBrains Mono"/>
                <a:cs typeface="JetBrains Mono"/>
                <a:sym typeface="JetBrains Mono"/>
              </a:defRPr>
            </a:lvl7pPr>
            <a:lvl8pPr indent="0" lvl="7" marL="0" algn="ctr">
              <a:spcBef>
                <a:spcPts val="0"/>
              </a:spcBef>
              <a:buNone/>
              <a:defRPr b="0" i="0" sz="700">
                <a:solidFill>
                  <a:schemeClr val="dk2"/>
                </a:solidFill>
                <a:latin typeface="JetBrains Mono"/>
                <a:ea typeface="JetBrains Mono"/>
                <a:cs typeface="JetBrains Mono"/>
                <a:sym typeface="JetBrains Mono"/>
              </a:defRPr>
            </a:lvl8pPr>
            <a:lvl9pPr indent="0" lvl="8" marL="0" algn="ctr">
              <a:spcBef>
                <a:spcPts val="0"/>
              </a:spcBef>
              <a:buNone/>
              <a:defRPr b="0" i="0" sz="700">
                <a:solidFill>
                  <a:schemeClr val="dk2"/>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120" name="Google Shape;120;p10"/>
          <p:cNvSpPr/>
          <p:nvPr/>
        </p:nvSpPr>
        <p:spPr>
          <a:xfrm rot="-5400000">
            <a:off x="4886400" y="285821"/>
            <a:ext cx="3943200" cy="4572000"/>
          </a:xfrm>
          <a:prstGeom prst="round2SameRect">
            <a:avLst>
              <a:gd fmla="val 5693" name="adj1"/>
              <a:gd fmla="val 0" name="adj2"/>
            </a:avLst>
          </a:prstGeom>
          <a:solidFill>
            <a:srgbClr val="FFFFFF"/>
          </a:solidFill>
          <a:ln>
            <a:noFill/>
          </a:ln>
          <a:effectLst>
            <a:outerShdw blurRad="107156" sx="102000" rotWithShape="0" algn="ctr" sy="102000">
              <a:schemeClr val="accent1">
                <a:alpha val="34901"/>
              </a:schemeClr>
            </a:outerShdw>
          </a:effectLst>
        </p:spPr>
        <p:txBody>
          <a:bodyPr anchorCtr="0" anchor="ctr" bIns="68575" lIns="68575" spcFirstLastPara="1" rIns="68575" wrap="square" tIns="68575">
            <a:noAutofit/>
          </a:bodyPr>
          <a:lstStyle/>
          <a:p>
            <a:pPr indent="0" lvl="0" marL="0" marR="0" rtl="0" algn="ctr">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121" name="Google Shape;121;p10"/>
          <p:cNvSpPr txBox="1"/>
          <p:nvPr>
            <p:ph idx="1" type="body"/>
          </p:nvPr>
        </p:nvSpPr>
        <p:spPr>
          <a:xfrm>
            <a:off x="642310" y="2283971"/>
            <a:ext cx="3230700" cy="2106000"/>
          </a:xfrm>
          <a:prstGeom prst="rect">
            <a:avLst/>
          </a:prstGeom>
          <a:noFill/>
          <a:ln>
            <a:noFill/>
          </a:ln>
        </p:spPr>
        <p:txBody>
          <a:bodyPr anchorCtr="0" anchor="t" bIns="0" lIns="0" spcFirstLastPara="1" rIns="0" wrap="square" tIns="0">
            <a:normAutofit/>
          </a:bodyPr>
          <a:lstStyle>
            <a:lvl1pPr indent="-228600" lvl="0" marL="457200" algn="l">
              <a:lnSpc>
                <a:spcPct val="113000"/>
              </a:lnSpc>
              <a:spcBef>
                <a:spcPts val="0"/>
              </a:spcBef>
              <a:spcAft>
                <a:spcPts val="0"/>
              </a:spcAft>
              <a:buSzPts val="900"/>
              <a:buNone/>
              <a:defRPr/>
            </a:lvl1pPr>
            <a:lvl2pPr indent="-292100" lvl="1" marL="914400" algn="l">
              <a:lnSpc>
                <a:spcPct val="113000"/>
              </a:lnSpc>
              <a:spcBef>
                <a:spcPts val="600"/>
              </a:spcBef>
              <a:spcAft>
                <a:spcPts val="0"/>
              </a:spcAft>
              <a:buSzPts val="1000"/>
              <a:buChar char="•"/>
              <a:defRPr/>
            </a:lvl2pPr>
            <a:lvl3pPr indent="-285750" lvl="2" marL="1371600" algn="l">
              <a:lnSpc>
                <a:spcPct val="113000"/>
              </a:lnSpc>
              <a:spcBef>
                <a:spcPts val="500"/>
              </a:spcBef>
              <a:spcAft>
                <a:spcPts val="0"/>
              </a:spcAft>
              <a:buSzPts val="900"/>
              <a:buChar char="•"/>
              <a:defRPr/>
            </a:lvl3pPr>
            <a:lvl4pPr indent="-285750" lvl="3" marL="1828800" algn="l">
              <a:lnSpc>
                <a:spcPct val="113000"/>
              </a:lnSpc>
              <a:spcBef>
                <a:spcPts val="500"/>
              </a:spcBef>
              <a:spcAft>
                <a:spcPts val="0"/>
              </a:spcAft>
              <a:buSzPts val="900"/>
              <a:buAutoNum type="arabicPeriod"/>
              <a:defRPr/>
            </a:lvl4pPr>
            <a:lvl5pPr indent="-228600" lvl="4" marL="2286000" algn="l">
              <a:lnSpc>
                <a:spcPct val="90000"/>
              </a:lnSpc>
              <a:spcBef>
                <a:spcPts val="500"/>
              </a:spcBef>
              <a:spcAft>
                <a:spcPts val="0"/>
              </a:spcAft>
              <a:buClr>
                <a:schemeClr val="dk1"/>
              </a:buClr>
              <a:buSzPts val="900"/>
              <a:buNone/>
              <a:defRPr/>
            </a:lvl5pPr>
            <a:lvl6pPr indent="-228600" lvl="5" marL="2743200" algn="l">
              <a:lnSpc>
                <a:spcPct val="100000"/>
              </a:lnSpc>
              <a:spcBef>
                <a:spcPts val="800"/>
              </a:spcBef>
              <a:spcAft>
                <a:spcPts val="0"/>
              </a:spcAft>
              <a:buClr>
                <a:schemeClr val="dk1"/>
              </a:buClr>
              <a:buSzPts val="1400"/>
              <a:buNone/>
              <a:defRPr/>
            </a:lvl6pPr>
            <a:lvl7pPr indent="-317500" lvl="6" marL="3200400" algn="l">
              <a:lnSpc>
                <a:spcPct val="90000"/>
              </a:lnSpc>
              <a:spcBef>
                <a:spcPts val="5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0"/>
          <p:cNvSpPr txBox="1"/>
          <p:nvPr>
            <p:ph type="title"/>
          </p:nvPr>
        </p:nvSpPr>
        <p:spPr>
          <a:xfrm>
            <a:off x="642310" y="599330"/>
            <a:ext cx="3236400" cy="15024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cxnSp>
        <p:nvCxnSpPr>
          <p:cNvPr id="123" name="Google Shape;123;p10"/>
          <p:cNvCxnSpPr/>
          <p:nvPr/>
        </p:nvCxnSpPr>
        <p:spPr>
          <a:xfrm rot="10800000">
            <a:off x="629839" y="4544170"/>
            <a:ext cx="3260400" cy="0"/>
          </a:xfrm>
          <a:prstGeom prst="straightConnector1">
            <a:avLst/>
          </a:prstGeom>
          <a:noFill/>
          <a:ln cap="flat" cmpd="sng" w="9525">
            <a:solidFill>
              <a:schemeClr val="dk2"/>
            </a:solidFill>
            <a:prstDash val="solid"/>
            <a:miter lim="800000"/>
            <a:headEnd len="sm" w="sm" type="none"/>
            <a:tailEnd len="sm" w="sm" type="none"/>
          </a:ln>
        </p:spPr>
      </p:cxnSp>
      <p:sp>
        <p:nvSpPr>
          <p:cNvPr id="124" name="Google Shape;124;p10"/>
          <p:cNvSpPr/>
          <p:nvPr>
            <p:ph idx="2" type="pic"/>
          </p:nvPr>
        </p:nvSpPr>
        <p:spPr>
          <a:xfrm>
            <a:off x="4780252" y="804713"/>
            <a:ext cx="3958800" cy="3527400"/>
          </a:xfrm>
          <a:prstGeom prst="roundRect">
            <a:avLst>
              <a:gd fmla="val 4008" name="adj"/>
            </a:avLst>
          </a:prstGeom>
          <a:noFill/>
          <a:ln>
            <a:noFill/>
          </a:ln>
        </p:spPr>
      </p:sp>
      <p:pic>
        <p:nvPicPr>
          <p:cNvPr id="125" name="Google Shape;125;p10"/>
          <p:cNvPicPr preferRelativeResize="0"/>
          <p:nvPr/>
        </p:nvPicPr>
        <p:blipFill>
          <a:blip r:embed="rId2">
            <a:alphaModFix/>
          </a:blip>
          <a:stretch>
            <a:fillRect/>
          </a:stretch>
        </p:blipFill>
        <p:spPr>
          <a:xfrm>
            <a:off x="9315750" y="0"/>
            <a:ext cx="1855106" cy="30752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ph idx="12" type="sldNum"/>
          </p:nvPr>
        </p:nvSpPr>
        <p:spPr>
          <a:xfrm>
            <a:off x="7627020" y="4640225"/>
            <a:ext cx="385800" cy="150600"/>
          </a:xfrm>
          <a:prstGeom prst="roundRect">
            <a:avLst>
              <a:gd fmla="val 50000" name="adj"/>
            </a:avLst>
          </a:prstGeom>
          <a:solidFill>
            <a:srgbClr val="DEEDE8"/>
          </a:solidFill>
          <a:ln>
            <a:noFill/>
          </a:ln>
        </p:spPr>
        <p:txBody>
          <a:bodyPr anchorCtr="0" anchor="ctr" bIns="0" lIns="0" spcFirstLastPara="1" rIns="0" wrap="square" tIns="0">
            <a:noAutofit/>
          </a:bodyPr>
          <a:lstStyle>
            <a:lvl1pPr indent="0" lvl="0" marL="0" marR="0" rtl="0" algn="ctr">
              <a:spcBef>
                <a:spcPts val="0"/>
              </a:spcBef>
              <a:buNone/>
              <a:defRPr b="0" i="0" sz="700" u="none" cap="none" strike="noStrike">
                <a:solidFill>
                  <a:schemeClr val="dk1"/>
                </a:solidFill>
                <a:latin typeface="JetBrains Mono"/>
                <a:ea typeface="JetBrains Mono"/>
                <a:cs typeface="JetBrains Mono"/>
                <a:sym typeface="JetBrains Mono"/>
              </a:defRPr>
            </a:lvl1pPr>
            <a:lvl2pPr indent="0" lvl="1" marL="0" marR="0" rtl="0" algn="ctr">
              <a:spcBef>
                <a:spcPts val="0"/>
              </a:spcBef>
              <a:buNone/>
              <a:defRPr b="0" i="0" sz="700" u="none" cap="none" strike="noStrike">
                <a:solidFill>
                  <a:schemeClr val="dk1"/>
                </a:solidFill>
                <a:latin typeface="JetBrains Mono"/>
                <a:ea typeface="JetBrains Mono"/>
                <a:cs typeface="JetBrains Mono"/>
                <a:sym typeface="JetBrains Mono"/>
              </a:defRPr>
            </a:lvl2pPr>
            <a:lvl3pPr indent="0" lvl="2" marL="0" marR="0" rtl="0" algn="ctr">
              <a:spcBef>
                <a:spcPts val="0"/>
              </a:spcBef>
              <a:buNone/>
              <a:defRPr b="0" i="0" sz="700" u="none" cap="none" strike="noStrike">
                <a:solidFill>
                  <a:schemeClr val="dk1"/>
                </a:solidFill>
                <a:latin typeface="JetBrains Mono"/>
                <a:ea typeface="JetBrains Mono"/>
                <a:cs typeface="JetBrains Mono"/>
                <a:sym typeface="JetBrains Mono"/>
              </a:defRPr>
            </a:lvl3pPr>
            <a:lvl4pPr indent="0" lvl="3" marL="0" marR="0" rtl="0" algn="ctr">
              <a:spcBef>
                <a:spcPts val="0"/>
              </a:spcBef>
              <a:buNone/>
              <a:defRPr b="0" i="0" sz="700" u="none" cap="none" strike="noStrike">
                <a:solidFill>
                  <a:schemeClr val="dk1"/>
                </a:solidFill>
                <a:latin typeface="JetBrains Mono"/>
                <a:ea typeface="JetBrains Mono"/>
                <a:cs typeface="JetBrains Mono"/>
                <a:sym typeface="JetBrains Mono"/>
              </a:defRPr>
            </a:lvl4pPr>
            <a:lvl5pPr indent="0" lvl="4" marL="0" marR="0" rtl="0" algn="ctr">
              <a:spcBef>
                <a:spcPts val="0"/>
              </a:spcBef>
              <a:buNone/>
              <a:defRPr b="0" i="0" sz="700" u="none" cap="none" strike="noStrike">
                <a:solidFill>
                  <a:schemeClr val="dk1"/>
                </a:solidFill>
                <a:latin typeface="JetBrains Mono"/>
                <a:ea typeface="JetBrains Mono"/>
                <a:cs typeface="JetBrains Mono"/>
                <a:sym typeface="JetBrains Mono"/>
              </a:defRPr>
            </a:lvl5pPr>
            <a:lvl6pPr indent="0" lvl="5" marL="0" marR="0" rtl="0" algn="ctr">
              <a:spcBef>
                <a:spcPts val="0"/>
              </a:spcBef>
              <a:buNone/>
              <a:defRPr b="0" i="0" sz="700" u="none" cap="none" strike="noStrike">
                <a:solidFill>
                  <a:schemeClr val="dk1"/>
                </a:solidFill>
                <a:latin typeface="JetBrains Mono"/>
                <a:ea typeface="JetBrains Mono"/>
                <a:cs typeface="JetBrains Mono"/>
                <a:sym typeface="JetBrains Mono"/>
              </a:defRPr>
            </a:lvl6pPr>
            <a:lvl7pPr indent="0" lvl="6" marL="0" marR="0" rtl="0" algn="ctr">
              <a:spcBef>
                <a:spcPts val="0"/>
              </a:spcBef>
              <a:buNone/>
              <a:defRPr b="0" i="0" sz="700" u="none" cap="none" strike="noStrike">
                <a:solidFill>
                  <a:schemeClr val="dk1"/>
                </a:solidFill>
                <a:latin typeface="JetBrains Mono"/>
                <a:ea typeface="JetBrains Mono"/>
                <a:cs typeface="JetBrains Mono"/>
                <a:sym typeface="JetBrains Mono"/>
              </a:defRPr>
            </a:lvl7pPr>
            <a:lvl8pPr indent="0" lvl="7" marL="0" marR="0" rtl="0" algn="ctr">
              <a:spcBef>
                <a:spcPts val="0"/>
              </a:spcBef>
              <a:buNone/>
              <a:defRPr b="0" i="0" sz="700" u="none" cap="none" strike="noStrike">
                <a:solidFill>
                  <a:schemeClr val="dk1"/>
                </a:solidFill>
                <a:latin typeface="JetBrains Mono"/>
                <a:ea typeface="JetBrains Mono"/>
                <a:cs typeface="JetBrains Mono"/>
                <a:sym typeface="JetBrains Mono"/>
              </a:defRPr>
            </a:lvl8pPr>
            <a:lvl9pPr indent="0" lvl="8" marL="0" marR="0" rtl="0" algn="ctr">
              <a:spcBef>
                <a:spcPts val="0"/>
              </a:spcBef>
              <a:buNone/>
              <a:defRPr b="0" i="0" sz="700" u="none" cap="none" strike="noStrike">
                <a:solidFill>
                  <a:schemeClr val="dk1"/>
                </a:solidFill>
                <a:latin typeface="JetBrains Mono"/>
                <a:ea typeface="JetBrains Mono"/>
                <a:cs typeface="JetBrains Mono"/>
                <a:sym typeface="JetBrains Mono"/>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idx="1" type="body"/>
          </p:nvPr>
        </p:nvSpPr>
        <p:spPr>
          <a:xfrm>
            <a:off x="628650" y="1533695"/>
            <a:ext cx="7886700" cy="2998500"/>
          </a:xfrm>
          <a:prstGeom prst="rect">
            <a:avLst/>
          </a:prstGeom>
          <a:noFill/>
          <a:ln>
            <a:noFill/>
          </a:ln>
        </p:spPr>
        <p:txBody>
          <a:bodyPr anchorCtr="0" anchor="t" bIns="0" lIns="0" spcFirstLastPara="1" rIns="0" wrap="square" tIns="0">
            <a:normAutofit/>
          </a:bodyPr>
          <a:lstStyle>
            <a:lvl1pPr indent="-228600" lvl="0" marL="457200" marR="0" rtl="0" algn="l">
              <a:lnSpc>
                <a:spcPct val="113000"/>
              </a:lnSpc>
              <a:spcBef>
                <a:spcPts val="0"/>
              </a:spcBef>
              <a:spcAft>
                <a:spcPts val="0"/>
              </a:spcAft>
              <a:buClr>
                <a:schemeClr val="accent3"/>
              </a:buClr>
              <a:buSzPts val="900"/>
              <a:buFont typeface="Inter"/>
              <a:buNone/>
              <a:defRPr i="0" sz="1100" u="none" cap="none" strike="noStrike">
                <a:solidFill>
                  <a:schemeClr val="dk1"/>
                </a:solidFill>
                <a:latin typeface="Inter"/>
                <a:ea typeface="Inter"/>
                <a:cs typeface="Inter"/>
                <a:sym typeface="Inter"/>
              </a:defRPr>
            </a:lvl1pPr>
            <a:lvl2pPr indent="-279400" lvl="1" marL="914400" marR="0" rtl="0" algn="l">
              <a:lnSpc>
                <a:spcPct val="113000"/>
              </a:lnSpc>
              <a:spcBef>
                <a:spcPts val="600"/>
              </a:spcBef>
              <a:spcAft>
                <a:spcPts val="0"/>
              </a:spcAft>
              <a:buClr>
                <a:schemeClr val="accent3"/>
              </a:buClr>
              <a:buSzPts val="800"/>
              <a:buFont typeface="Inter"/>
              <a:buChar char="•"/>
              <a:defRPr i="0" sz="900" u="none" cap="none" strike="noStrike">
                <a:solidFill>
                  <a:schemeClr val="dk1"/>
                </a:solidFill>
                <a:latin typeface="Inter"/>
                <a:ea typeface="Inter"/>
                <a:cs typeface="Inter"/>
                <a:sym typeface="Inter"/>
              </a:defRPr>
            </a:lvl2pPr>
            <a:lvl3pPr indent="-279400" lvl="2" marL="1371600" marR="0" rtl="0" algn="l">
              <a:lnSpc>
                <a:spcPct val="113000"/>
              </a:lnSpc>
              <a:spcBef>
                <a:spcPts val="500"/>
              </a:spcBef>
              <a:spcAft>
                <a:spcPts val="0"/>
              </a:spcAft>
              <a:buClr>
                <a:schemeClr val="accent4"/>
              </a:buClr>
              <a:buSzPts val="800"/>
              <a:buFont typeface="Inter"/>
              <a:buChar char="•"/>
              <a:defRPr i="0" sz="800" u="none" cap="none" strike="noStrike">
                <a:solidFill>
                  <a:schemeClr val="dk1"/>
                </a:solidFill>
                <a:latin typeface="Inter"/>
                <a:ea typeface="Inter"/>
                <a:cs typeface="Inter"/>
                <a:sym typeface="Inter"/>
              </a:defRPr>
            </a:lvl3pPr>
            <a:lvl4pPr indent="-285750" lvl="3" marL="1828800" marR="0" rtl="0" algn="l">
              <a:lnSpc>
                <a:spcPct val="113000"/>
              </a:lnSpc>
              <a:spcBef>
                <a:spcPts val="500"/>
              </a:spcBef>
              <a:spcAft>
                <a:spcPts val="0"/>
              </a:spcAft>
              <a:buClr>
                <a:schemeClr val="accent1"/>
              </a:buClr>
              <a:buSzPts val="900"/>
              <a:buFont typeface="Inter"/>
              <a:buAutoNum type="arabicPeriod"/>
              <a:defRPr i="0" sz="900" u="none" cap="none" strike="noStrike">
                <a:solidFill>
                  <a:schemeClr val="dk1"/>
                </a:solidFill>
                <a:latin typeface="Inter"/>
                <a:ea typeface="Inter"/>
                <a:cs typeface="Inter"/>
                <a:sym typeface="Inter"/>
              </a:defRPr>
            </a:lvl4pPr>
            <a:lvl5pPr indent="-228600" lvl="4" marL="2286000" marR="0" rtl="0" algn="l">
              <a:lnSpc>
                <a:spcPct val="90000"/>
              </a:lnSpc>
              <a:spcBef>
                <a:spcPts val="500"/>
              </a:spcBef>
              <a:spcAft>
                <a:spcPts val="0"/>
              </a:spcAft>
              <a:buClr>
                <a:schemeClr val="dk1"/>
              </a:buClr>
              <a:buSzPts val="900"/>
              <a:buFont typeface="Inter"/>
              <a:buNone/>
              <a:defRPr i="0" sz="900" u="none" cap="none" strike="noStrike">
                <a:solidFill>
                  <a:schemeClr val="dk1"/>
                </a:solidFill>
                <a:latin typeface="Inter"/>
                <a:ea typeface="Inter"/>
                <a:cs typeface="Inter"/>
                <a:sym typeface="Inter"/>
              </a:defRPr>
            </a:lvl5pPr>
            <a:lvl6pPr indent="-228600" lvl="5" marL="2743200" marR="0" rtl="0" algn="l">
              <a:lnSpc>
                <a:spcPct val="100000"/>
              </a:lnSpc>
              <a:spcBef>
                <a:spcPts val="800"/>
              </a:spcBef>
              <a:spcAft>
                <a:spcPts val="0"/>
              </a:spcAft>
              <a:buClr>
                <a:schemeClr val="dk1"/>
              </a:buClr>
              <a:buSzPts val="900"/>
              <a:buFont typeface="Inter"/>
              <a:buNone/>
              <a:defRPr i="0" sz="900" u="none" cap="none" strike="noStrike">
                <a:solidFill>
                  <a:schemeClr val="dk1"/>
                </a:solidFill>
                <a:latin typeface="Inter"/>
                <a:ea typeface="Inter"/>
                <a:cs typeface="Inter"/>
                <a:sym typeface="Inter"/>
              </a:defRPr>
            </a:lvl6pPr>
            <a:lvl7pPr indent="-285750" lvl="6" marL="3200400" marR="0" rtl="0" algn="l">
              <a:lnSpc>
                <a:spcPct val="90000"/>
              </a:lnSpc>
              <a:spcBef>
                <a:spcPts val="500"/>
              </a:spcBef>
              <a:spcAft>
                <a:spcPts val="0"/>
              </a:spcAft>
              <a:buClr>
                <a:schemeClr val="dk1"/>
              </a:buClr>
              <a:buSzPts val="900"/>
              <a:buFont typeface="Inter"/>
              <a:buChar char="•"/>
              <a:defRPr i="0" sz="900" u="none" cap="none" strike="noStrike">
                <a:solidFill>
                  <a:schemeClr val="dk1"/>
                </a:solidFill>
                <a:latin typeface="Inter"/>
                <a:ea typeface="Inter"/>
                <a:cs typeface="Inter"/>
                <a:sym typeface="Inter"/>
              </a:defRPr>
            </a:lvl7pPr>
            <a:lvl8pPr indent="-285750" lvl="7" marL="3657600" marR="0" rtl="0" algn="l">
              <a:lnSpc>
                <a:spcPct val="90000"/>
              </a:lnSpc>
              <a:spcBef>
                <a:spcPts val="400"/>
              </a:spcBef>
              <a:spcAft>
                <a:spcPts val="0"/>
              </a:spcAft>
              <a:buClr>
                <a:schemeClr val="dk1"/>
              </a:buClr>
              <a:buSzPts val="900"/>
              <a:buFont typeface="Inter"/>
              <a:buChar char="•"/>
              <a:defRPr i="0" sz="900" u="none" cap="none" strike="noStrike">
                <a:solidFill>
                  <a:schemeClr val="dk1"/>
                </a:solidFill>
                <a:latin typeface="Inter"/>
                <a:ea typeface="Inter"/>
                <a:cs typeface="Inter"/>
                <a:sym typeface="Inter"/>
              </a:defRPr>
            </a:lvl8pPr>
            <a:lvl9pPr indent="-285750" lvl="8" marL="4114800" marR="0" rtl="0" algn="l">
              <a:lnSpc>
                <a:spcPct val="90000"/>
              </a:lnSpc>
              <a:spcBef>
                <a:spcPts val="400"/>
              </a:spcBef>
              <a:spcAft>
                <a:spcPts val="0"/>
              </a:spcAft>
              <a:buClr>
                <a:schemeClr val="dk1"/>
              </a:buClr>
              <a:buSzPts val="900"/>
              <a:buFont typeface="Inter"/>
              <a:buChar char="•"/>
              <a:defRPr i="0" sz="900" u="none" cap="none" strike="noStrike">
                <a:solidFill>
                  <a:schemeClr val="dk1"/>
                </a:solidFill>
                <a:latin typeface="Inter"/>
                <a:ea typeface="Inter"/>
                <a:cs typeface="Inter"/>
                <a:sym typeface="Inter"/>
              </a:defRPr>
            </a:lvl9pPr>
          </a:lstStyle>
          <a:p/>
        </p:txBody>
      </p:sp>
      <p:sp>
        <p:nvSpPr>
          <p:cNvPr id="8" name="Google Shape;8;p1"/>
          <p:cNvSpPr txBox="1"/>
          <p:nvPr>
            <p:ph type="title"/>
          </p:nvPr>
        </p:nvSpPr>
        <p:spPr>
          <a:xfrm>
            <a:off x="628650" y="571028"/>
            <a:ext cx="7886700" cy="9366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2400"/>
              <a:buFont typeface="Inter"/>
              <a:buNone/>
              <a:defRPr b="0" i="0" sz="2400" u="none" cap="none" strike="noStrike">
                <a:solidFill>
                  <a:schemeClr val="dk1"/>
                </a:solidFill>
                <a:latin typeface="Inter"/>
                <a:ea typeface="Inter"/>
                <a:cs typeface="Inter"/>
                <a:sym typeface="Inter"/>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grpSp>
        <p:nvGrpSpPr>
          <p:cNvPr id="9" name="Google Shape;9;p1"/>
          <p:cNvGrpSpPr/>
          <p:nvPr/>
        </p:nvGrpSpPr>
        <p:grpSpPr>
          <a:xfrm>
            <a:off x="8113261" y="4635157"/>
            <a:ext cx="398531" cy="155681"/>
            <a:chOff x="7419406" y="5349322"/>
            <a:chExt cx="1950715" cy="762020"/>
          </a:xfrm>
        </p:grpSpPr>
        <p:sp>
          <p:nvSpPr>
            <p:cNvPr id="10" name="Google Shape;10;p1"/>
            <p:cNvSpPr/>
            <p:nvPr/>
          </p:nvSpPr>
          <p:spPr>
            <a:xfrm>
              <a:off x="8608101" y="5349322"/>
              <a:ext cx="762020" cy="762020"/>
            </a:xfrm>
            <a:custGeom>
              <a:rect b="b" l="l" r="r" t="t"/>
              <a:pathLst>
                <a:path extrusionOk="0" h="762020" w="762020">
                  <a:moveTo>
                    <a:pt x="381010" y="0"/>
                  </a:moveTo>
                  <a:cubicBezTo>
                    <a:pt x="591436" y="0"/>
                    <a:pt x="762021" y="170585"/>
                    <a:pt x="762021" y="381010"/>
                  </a:cubicBezTo>
                  <a:cubicBezTo>
                    <a:pt x="762021" y="591436"/>
                    <a:pt x="591436" y="762021"/>
                    <a:pt x="381010" y="762021"/>
                  </a:cubicBezTo>
                  <a:cubicBezTo>
                    <a:pt x="170585" y="762021"/>
                    <a:pt x="0" y="591436"/>
                    <a:pt x="0" y="381010"/>
                  </a:cubicBezTo>
                  <a:cubicBezTo>
                    <a:pt x="7" y="294311"/>
                    <a:pt x="29579" y="210203"/>
                    <a:pt x="83841" y="142580"/>
                  </a:cubicBezTo>
                  <a:cubicBezTo>
                    <a:pt x="105921" y="167962"/>
                    <a:pt x="113903" y="182993"/>
                    <a:pt x="137164" y="220986"/>
                  </a:cubicBezTo>
                  <a:lnTo>
                    <a:pt x="150499" y="220986"/>
                  </a:lnTo>
                  <a:cubicBezTo>
                    <a:pt x="138720" y="191889"/>
                    <a:pt x="121396" y="163587"/>
                    <a:pt x="98059" y="125879"/>
                  </a:cubicBezTo>
                  <a:cubicBezTo>
                    <a:pt x="170299" y="45753"/>
                    <a:pt x="273128" y="6"/>
                    <a:pt x="381010" y="0"/>
                  </a:cubicBezTo>
                  <a:close/>
                  <a:moveTo>
                    <a:pt x="381010" y="167644"/>
                  </a:moveTo>
                  <a:cubicBezTo>
                    <a:pt x="263177" y="167644"/>
                    <a:pt x="167645" y="263170"/>
                    <a:pt x="167645" y="381010"/>
                  </a:cubicBezTo>
                  <a:cubicBezTo>
                    <a:pt x="167645" y="498850"/>
                    <a:pt x="263177" y="594376"/>
                    <a:pt x="381010" y="594376"/>
                  </a:cubicBezTo>
                  <a:cubicBezTo>
                    <a:pt x="498850" y="594376"/>
                    <a:pt x="594376" y="498850"/>
                    <a:pt x="594376" y="381010"/>
                  </a:cubicBezTo>
                  <a:cubicBezTo>
                    <a:pt x="594376" y="263170"/>
                    <a:pt x="49885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1" name="Google Shape;11;p1"/>
            <p:cNvSpPr/>
            <p:nvPr/>
          </p:nvSpPr>
          <p:spPr>
            <a:xfrm>
              <a:off x="8013744" y="5349322"/>
              <a:ext cx="762020" cy="762020"/>
            </a:xfrm>
            <a:custGeom>
              <a:rect b="b" l="l" r="r" t="t"/>
              <a:pathLst>
                <a:path extrusionOk="0" h="762020" w="762020">
                  <a:moveTo>
                    <a:pt x="381010" y="0"/>
                  </a:moveTo>
                  <a:cubicBezTo>
                    <a:pt x="170585" y="0"/>
                    <a:pt x="0" y="170585"/>
                    <a:pt x="0" y="381010"/>
                  </a:cubicBezTo>
                  <a:cubicBezTo>
                    <a:pt x="32" y="467659"/>
                    <a:pt x="29598" y="551709"/>
                    <a:pt x="83822" y="619301"/>
                  </a:cubicBezTo>
                  <a:cubicBezTo>
                    <a:pt x="83981" y="619097"/>
                    <a:pt x="84089" y="618945"/>
                    <a:pt x="84248" y="618748"/>
                  </a:cubicBezTo>
                  <a:cubicBezTo>
                    <a:pt x="84292" y="618805"/>
                    <a:pt x="84337" y="618869"/>
                    <a:pt x="84387" y="618926"/>
                  </a:cubicBezTo>
                  <a:cubicBezTo>
                    <a:pt x="88045" y="614328"/>
                    <a:pt x="91563" y="609617"/>
                    <a:pt x="95005" y="604854"/>
                  </a:cubicBezTo>
                  <a:cubicBezTo>
                    <a:pt x="110995" y="583917"/>
                    <a:pt x="122057" y="566359"/>
                    <a:pt x="132833" y="539784"/>
                  </a:cubicBezTo>
                  <a:cubicBezTo>
                    <a:pt x="133798" y="537663"/>
                    <a:pt x="134782" y="535554"/>
                    <a:pt x="135710" y="533414"/>
                  </a:cubicBezTo>
                  <a:lnTo>
                    <a:pt x="148594" y="533414"/>
                  </a:lnTo>
                  <a:cubicBezTo>
                    <a:pt x="145832" y="544800"/>
                    <a:pt x="141965" y="555957"/>
                    <a:pt x="137183" y="567267"/>
                  </a:cubicBezTo>
                  <a:cubicBezTo>
                    <a:pt x="126533" y="590109"/>
                    <a:pt x="113293" y="614430"/>
                    <a:pt x="99844" y="636262"/>
                  </a:cubicBezTo>
                  <a:cubicBezTo>
                    <a:pt x="99628" y="636618"/>
                    <a:pt x="99457" y="636922"/>
                    <a:pt x="99240" y="637278"/>
                  </a:cubicBezTo>
                  <a:cubicBezTo>
                    <a:pt x="171410" y="716680"/>
                    <a:pt x="273712" y="761970"/>
                    <a:pt x="381010" y="762021"/>
                  </a:cubicBezTo>
                  <a:cubicBezTo>
                    <a:pt x="488309" y="761970"/>
                    <a:pt x="590611" y="716680"/>
                    <a:pt x="662780" y="637278"/>
                  </a:cubicBezTo>
                  <a:cubicBezTo>
                    <a:pt x="662558" y="636922"/>
                    <a:pt x="662393" y="636618"/>
                    <a:pt x="662177" y="636262"/>
                  </a:cubicBezTo>
                  <a:cubicBezTo>
                    <a:pt x="648721" y="614430"/>
                    <a:pt x="635481" y="590109"/>
                    <a:pt x="624831" y="567267"/>
                  </a:cubicBezTo>
                  <a:cubicBezTo>
                    <a:pt x="620056" y="555957"/>
                    <a:pt x="616183" y="544800"/>
                    <a:pt x="613426" y="533414"/>
                  </a:cubicBezTo>
                  <a:lnTo>
                    <a:pt x="626305" y="533414"/>
                  </a:lnTo>
                  <a:cubicBezTo>
                    <a:pt x="627238" y="535554"/>
                    <a:pt x="628216" y="537663"/>
                    <a:pt x="629188" y="539784"/>
                  </a:cubicBezTo>
                  <a:cubicBezTo>
                    <a:pt x="639958" y="566359"/>
                    <a:pt x="651020" y="583917"/>
                    <a:pt x="667010" y="604854"/>
                  </a:cubicBezTo>
                  <a:cubicBezTo>
                    <a:pt x="670457" y="609617"/>
                    <a:pt x="673976" y="614328"/>
                    <a:pt x="677633" y="618926"/>
                  </a:cubicBezTo>
                  <a:cubicBezTo>
                    <a:pt x="677678" y="618869"/>
                    <a:pt x="677722" y="618805"/>
                    <a:pt x="677773" y="618748"/>
                  </a:cubicBezTo>
                  <a:cubicBezTo>
                    <a:pt x="677932" y="618945"/>
                    <a:pt x="678040" y="619097"/>
                    <a:pt x="678198" y="619301"/>
                  </a:cubicBezTo>
                  <a:cubicBezTo>
                    <a:pt x="732422" y="551709"/>
                    <a:pt x="761989" y="467659"/>
                    <a:pt x="762021" y="381010"/>
                  </a:cubicBezTo>
                  <a:cubicBezTo>
                    <a:pt x="762021" y="170585"/>
                    <a:pt x="591436" y="0"/>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377327"/>
                    <a:pt x="167733" y="373669"/>
                    <a:pt x="167918" y="370031"/>
                  </a:cubicBezTo>
                  <a:cubicBezTo>
                    <a:pt x="173633" y="257296"/>
                    <a:pt x="266853"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 name="Google Shape;12;p1"/>
            <p:cNvSpPr/>
            <p:nvPr/>
          </p:nvSpPr>
          <p:spPr>
            <a:xfrm>
              <a:off x="7419406" y="5349322"/>
              <a:ext cx="762020" cy="762020"/>
            </a:xfrm>
            <a:custGeom>
              <a:rect b="b" l="l" r="r" t="t"/>
              <a:pathLst>
                <a:path extrusionOk="0" h="762020" w="762020">
                  <a:moveTo>
                    <a:pt x="381010" y="0"/>
                  </a:moveTo>
                  <a:cubicBezTo>
                    <a:pt x="170585" y="0"/>
                    <a:pt x="0" y="170585"/>
                    <a:pt x="0" y="381010"/>
                  </a:cubicBezTo>
                  <a:cubicBezTo>
                    <a:pt x="0" y="591436"/>
                    <a:pt x="170585" y="762021"/>
                    <a:pt x="381010" y="762021"/>
                  </a:cubicBezTo>
                  <a:cubicBezTo>
                    <a:pt x="591436" y="762021"/>
                    <a:pt x="762021" y="591436"/>
                    <a:pt x="762021" y="381010"/>
                  </a:cubicBezTo>
                  <a:cubicBezTo>
                    <a:pt x="762014" y="294311"/>
                    <a:pt x="732442" y="210203"/>
                    <a:pt x="678186" y="142580"/>
                  </a:cubicBezTo>
                  <a:cubicBezTo>
                    <a:pt x="656106" y="167962"/>
                    <a:pt x="648118" y="182993"/>
                    <a:pt x="624857" y="220986"/>
                  </a:cubicBezTo>
                  <a:lnTo>
                    <a:pt x="611521" y="220986"/>
                  </a:lnTo>
                  <a:cubicBezTo>
                    <a:pt x="623301" y="191889"/>
                    <a:pt x="640624" y="163587"/>
                    <a:pt x="663961" y="125879"/>
                  </a:cubicBezTo>
                  <a:cubicBezTo>
                    <a:pt x="591722" y="45753"/>
                    <a:pt x="488893" y="6"/>
                    <a:pt x="381010" y="0"/>
                  </a:cubicBezTo>
                  <a:close/>
                  <a:moveTo>
                    <a:pt x="381010" y="167644"/>
                  </a:moveTo>
                  <a:cubicBezTo>
                    <a:pt x="498850" y="167644"/>
                    <a:pt x="594376" y="263170"/>
                    <a:pt x="594376" y="381010"/>
                  </a:cubicBezTo>
                  <a:cubicBezTo>
                    <a:pt x="594376" y="498850"/>
                    <a:pt x="498850" y="594376"/>
                    <a:pt x="381010" y="594376"/>
                  </a:cubicBezTo>
                  <a:cubicBezTo>
                    <a:pt x="263170" y="594376"/>
                    <a:pt x="167644" y="498850"/>
                    <a:pt x="167644" y="381010"/>
                  </a:cubicBezTo>
                  <a:cubicBezTo>
                    <a:pt x="167644" y="263170"/>
                    <a:pt x="263170" y="167644"/>
                    <a:pt x="381010" y="167644"/>
                  </a:cubicBezTo>
                  <a:close/>
                </a:path>
              </a:pathLst>
            </a:custGeom>
            <a:solidFill>
              <a:srgbClr val="2ACFA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5362">
          <p15:clr>
            <a:srgbClr val="F26B43"/>
          </p15:clr>
        </p15:guide>
        <p15:guide id="3" orient="horz" pos="374">
          <p15:clr>
            <a:srgbClr val="F26B43"/>
          </p15:clr>
        </p15:guide>
        <p15:guide id="4" orient="horz" pos="2865">
          <p15:clr>
            <a:srgbClr val="F26B43"/>
          </p15:clr>
        </p15:guide>
        <p15:guide id="5" pos="2880">
          <p15:clr>
            <a:srgbClr val="F26B43"/>
          </p15:clr>
        </p15:guide>
        <p15:guide id="6" pos="39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2.jpg"/><Relationship Id="rId4" Type="http://schemas.openxmlformats.org/officeDocument/2006/relationships/image" Target="../media/image3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hyperlink" Target="http://drive.google.com/file/d/1uF3geeDMWeRTvnauX080f70i4amGHJgJ/view" TargetMode="Externa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8.png"/><Relationship Id="rId9"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4.png"/><Relationship Id="rId8" Type="http://schemas.openxmlformats.org/officeDocument/2006/relationships/image" Target="../media/image6.png"/><Relationship Id="rId11" Type="http://schemas.openxmlformats.org/officeDocument/2006/relationships/image" Target="../media/image14.png"/><Relationship Id="rId10" Type="http://schemas.openxmlformats.org/officeDocument/2006/relationships/image" Target="../media/image18.png"/><Relationship Id="rId13" Type="http://schemas.openxmlformats.org/officeDocument/2006/relationships/image" Target="../media/image9.png"/><Relationship Id="rId12" Type="http://schemas.openxmlformats.org/officeDocument/2006/relationships/image" Target="../media/image21.png"/><Relationship Id="rId15" Type="http://schemas.openxmlformats.org/officeDocument/2006/relationships/image" Target="../media/image22.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2"/>
          <p:cNvSpPr txBox="1"/>
          <p:nvPr>
            <p:ph type="ctrTitle"/>
          </p:nvPr>
        </p:nvSpPr>
        <p:spPr>
          <a:xfrm>
            <a:off x="678828" y="645331"/>
            <a:ext cx="7845300" cy="2590800"/>
          </a:xfrm>
          <a:prstGeom prst="rect">
            <a:avLst/>
          </a:prstGeom>
          <a:noFill/>
          <a:ln>
            <a:noFill/>
          </a:ln>
        </p:spPr>
        <p:txBody>
          <a:bodyPr anchorCtr="0" anchor="b" bIns="0" lIns="0" spcFirstLastPara="1" rIns="0" wrap="square" tIns="0">
            <a:normAutofit/>
          </a:bodyPr>
          <a:lstStyle/>
          <a:p>
            <a:pPr indent="0" lvl="0" marL="0" rtl="0" algn="l">
              <a:lnSpc>
                <a:spcPct val="89000"/>
              </a:lnSpc>
              <a:spcBef>
                <a:spcPts val="0"/>
              </a:spcBef>
              <a:spcAft>
                <a:spcPts val="0"/>
              </a:spcAft>
              <a:buClr>
                <a:schemeClr val="lt1"/>
              </a:buClr>
              <a:buSzPts val="5000"/>
              <a:buFont typeface="Inter Light"/>
              <a:buNone/>
            </a:pPr>
            <a:r>
              <a:rPr lang="en" sz="4000"/>
              <a:t>If You Can Secure It Here, </a:t>
            </a:r>
            <a:endParaRPr sz="4000"/>
          </a:p>
          <a:p>
            <a:pPr indent="0" lvl="0" marL="0" rtl="0" algn="l">
              <a:lnSpc>
                <a:spcPct val="89000"/>
              </a:lnSpc>
              <a:spcBef>
                <a:spcPts val="0"/>
              </a:spcBef>
              <a:spcAft>
                <a:spcPts val="0"/>
              </a:spcAft>
              <a:buClr>
                <a:schemeClr val="lt1"/>
              </a:buClr>
              <a:buSzPts val="5000"/>
              <a:buFont typeface="Inter Light"/>
              <a:buNone/>
            </a:pPr>
            <a:r>
              <a:rPr lang="en" sz="4000"/>
              <a:t>You Can Secure It Anywhere</a:t>
            </a:r>
            <a:endParaRPr sz="4000"/>
          </a:p>
        </p:txBody>
      </p:sp>
      <p:sp>
        <p:nvSpPr>
          <p:cNvPr id="431" name="Google Shape;431;p32"/>
          <p:cNvSpPr txBox="1"/>
          <p:nvPr>
            <p:ph idx="1" type="subTitle"/>
          </p:nvPr>
        </p:nvSpPr>
        <p:spPr>
          <a:xfrm>
            <a:off x="724171" y="3368233"/>
            <a:ext cx="7800000" cy="365100"/>
          </a:xfrm>
          <a:prstGeom prst="rect">
            <a:avLst/>
          </a:prstGeom>
          <a:noFill/>
          <a:ln>
            <a:noFill/>
          </a:ln>
        </p:spPr>
        <p:txBody>
          <a:bodyPr anchorCtr="0" anchor="ctr" bIns="0" lIns="0" spcFirstLastPara="1" rIns="0" wrap="square" tIns="0">
            <a:noAutofit/>
          </a:bodyPr>
          <a:lstStyle/>
          <a:p>
            <a:pPr indent="0" lvl="0" marL="0" rtl="0" algn="l">
              <a:lnSpc>
                <a:spcPct val="113000"/>
              </a:lnSpc>
              <a:spcBef>
                <a:spcPts val="0"/>
              </a:spcBef>
              <a:spcAft>
                <a:spcPts val="0"/>
              </a:spcAft>
              <a:buClr>
                <a:schemeClr val="lt1"/>
              </a:buClr>
              <a:buSzPts val="1100"/>
              <a:buFont typeface="Inter"/>
              <a:buNone/>
            </a:pPr>
            <a:r>
              <a:rPr lang="en"/>
              <a:t>MCP Dev Summit | NYC</a:t>
            </a:r>
            <a:endParaRPr/>
          </a:p>
        </p:txBody>
      </p:sp>
      <p:sp>
        <p:nvSpPr>
          <p:cNvPr id="432" name="Google Shape;432;p32"/>
          <p:cNvSpPr txBox="1"/>
          <p:nvPr>
            <p:ph idx="2" type="subTitle"/>
          </p:nvPr>
        </p:nvSpPr>
        <p:spPr>
          <a:xfrm>
            <a:off x="7087181" y="4055888"/>
            <a:ext cx="1437000" cy="195900"/>
          </a:xfrm>
          <a:prstGeom prst="rect">
            <a:avLst/>
          </a:prstGeom>
        </p:spPr>
        <p:txBody>
          <a:bodyPr anchorCtr="0" anchor="ctr" bIns="0" lIns="0" spcFirstLastPara="1" rIns="0" wrap="square" tIns="0">
            <a:normAutofit/>
          </a:bodyPr>
          <a:lstStyle/>
          <a:p>
            <a:pPr indent="0" lvl="0" marL="0" rtl="0" algn="ctr">
              <a:spcBef>
                <a:spcPts val="0"/>
              </a:spcBef>
              <a:spcAft>
                <a:spcPts val="600"/>
              </a:spcAft>
              <a:buNone/>
            </a:pPr>
            <a:r>
              <a:rPr lang="en"/>
              <a:t>April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1"/>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1: Non-determinism</a:t>
            </a:r>
            <a:endParaRPr/>
          </a:p>
        </p:txBody>
      </p:sp>
      <p:sp>
        <p:nvSpPr>
          <p:cNvPr id="547" name="Google Shape;547;p41"/>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548" name="Google Shape;548;p41"/>
          <p:cNvPicPr preferRelativeResize="0"/>
          <p:nvPr/>
        </p:nvPicPr>
        <p:blipFill>
          <a:blip r:embed="rId3">
            <a:alphaModFix/>
          </a:blip>
          <a:stretch>
            <a:fillRect/>
          </a:stretch>
        </p:blipFill>
        <p:spPr>
          <a:xfrm>
            <a:off x="3336975" y="3355462"/>
            <a:ext cx="5178340" cy="994325"/>
          </a:xfrm>
          <a:prstGeom prst="rect">
            <a:avLst/>
          </a:prstGeom>
          <a:noFill/>
          <a:ln>
            <a:noFill/>
          </a:ln>
        </p:spPr>
      </p:pic>
      <p:sp>
        <p:nvSpPr>
          <p:cNvPr id="549" name="Google Shape;549;p41"/>
          <p:cNvSpPr/>
          <p:nvPr/>
        </p:nvSpPr>
        <p:spPr>
          <a:xfrm>
            <a:off x="4391010" y="3743870"/>
            <a:ext cx="834300" cy="123900"/>
          </a:xfrm>
          <a:prstGeom prst="rect">
            <a:avLst/>
          </a:prstGeom>
          <a:solidFill>
            <a:srgbClr val="2ACFA6">
              <a:alpha val="25099"/>
            </a:srgbClr>
          </a:solidFill>
          <a:ln>
            <a:noFill/>
          </a:ln>
        </p:spPr>
        <p:txBody>
          <a:bodyPr anchorCtr="0" anchor="ctr" bIns="117950" lIns="117950" spcFirstLastPara="1" rIns="117950" wrap="square" tIns="117950">
            <a:noAutofit/>
          </a:bodyPr>
          <a:lstStyle/>
          <a:p>
            <a:pPr indent="0" lvl="0" marL="0" rtl="0" algn="ctr">
              <a:spcBef>
                <a:spcPts val="0"/>
              </a:spcBef>
              <a:spcAft>
                <a:spcPts val="0"/>
              </a:spcAft>
              <a:buNone/>
            </a:pPr>
            <a:r>
              <a:t/>
            </a:r>
            <a:endParaRPr sz="1806">
              <a:highlight>
                <a:srgbClr val="2ACFA6"/>
              </a:highlight>
              <a:latin typeface="Inter"/>
              <a:ea typeface="Inter"/>
              <a:cs typeface="Inter"/>
              <a:sym typeface="Inter"/>
            </a:endParaRPr>
          </a:p>
        </p:txBody>
      </p:sp>
      <p:sp>
        <p:nvSpPr>
          <p:cNvPr id="550" name="Google Shape;550;p41"/>
          <p:cNvSpPr/>
          <p:nvPr/>
        </p:nvSpPr>
        <p:spPr>
          <a:xfrm>
            <a:off x="5185978" y="3921718"/>
            <a:ext cx="1226700" cy="123900"/>
          </a:xfrm>
          <a:prstGeom prst="rect">
            <a:avLst/>
          </a:prstGeom>
          <a:solidFill>
            <a:srgbClr val="2ACFA6">
              <a:alpha val="25099"/>
            </a:srgbClr>
          </a:solidFill>
          <a:ln>
            <a:noFill/>
          </a:ln>
        </p:spPr>
        <p:txBody>
          <a:bodyPr anchorCtr="0" anchor="ctr" bIns="117950" lIns="117950" spcFirstLastPara="1" rIns="117950" wrap="square" tIns="117950">
            <a:noAutofit/>
          </a:bodyPr>
          <a:lstStyle/>
          <a:p>
            <a:pPr indent="0" lvl="0" marL="0" rtl="0" algn="ctr">
              <a:spcBef>
                <a:spcPts val="0"/>
              </a:spcBef>
              <a:spcAft>
                <a:spcPts val="0"/>
              </a:spcAft>
              <a:buNone/>
            </a:pPr>
            <a:r>
              <a:t/>
            </a:r>
            <a:endParaRPr sz="1806">
              <a:highlight>
                <a:srgbClr val="2ACFA6"/>
              </a:highlight>
              <a:latin typeface="Inter"/>
              <a:ea typeface="Inter"/>
              <a:cs typeface="Inter"/>
              <a:sym typeface="Inter"/>
            </a:endParaRPr>
          </a:p>
        </p:txBody>
      </p:sp>
      <p:pic>
        <p:nvPicPr>
          <p:cNvPr id="551" name="Google Shape;551;p41"/>
          <p:cNvPicPr preferRelativeResize="0"/>
          <p:nvPr/>
        </p:nvPicPr>
        <p:blipFill>
          <a:blip r:embed="rId4">
            <a:alphaModFix/>
          </a:blip>
          <a:stretch>
            <a:fillRect/>
          </a:stretch>
        </p:blipFill>
        <p:spPr>
          <a:xfrm>
            <a:off x="3123363" y="1153421"/>
            <a:ext cx="2897251" cy="892900"/>
          </a:xfrm>
          <a:prstGeom prst="rect">
            <a:avLst/>
          </a:prstGeom>
          <a:noFill/>
          <a:ln>
            <a:noFill/>
          </a:ln>
        </p:spPr>
      </p:pic>
      <p:sp>
        <p:nvSpPr>
          <p:cNvPr id="552" name="Google Shape;552;p41"/>
          <p:cNvSpPr txBox="1"/>
          <p:nvPr/>
        </p:nvSpPr>
        <p:spPr>
          <a:xfrm>
            <a:off x="3823638" y="2431693"/>
            <a:ext cx="14967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Never gets called!</a:t>
            </a:r>
            <a:endParaRPr sz="1100">
              <a:solidFill>
                <a:schemeClr val="dk1"/>
              </a:solidFill>
              <a:latin typeface="Inter"/>
              <a:ea typeface="Inter"/>
              <a:cs typeface="Inter"/>
              <a:sym typeface="Inter"/>
            </a:endParaRPr>
          </a:p>
        </p:txBody>
      </p:sp>
      <p:sp>
        <p:nvSpPr>
          <p:cNvPr id="553" name="Google Shape;553;p41"/>
          <p:cNvSpPr/>
          <p:nvPr/>
        </p:nvSpPr>
        <p:spPr>
          <a:xfrm rot="5400000">
            <a:off x="4427988" y="2161243"/>
            <a:ext cx="288000" cy="2529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54" name="Google Shape;554;p41"/>
          <p:cNvSpPr txBox="1"/>
          <p:nvPr/>
        </p:nvSpPr>
        <p:spPr>
          <a:xfrm>
            <a:off x="629838" y="3675613"/>
            <a:ext cx="304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dk1"/>
                </a:solidFill>
                <a:latin typeface="Inter"/>
                <a:ea typeface="Inter"/>
                <a:cs typeface="Inter"/>
                <a:sym typeface="Inter"/>
              </a:rPr>
              <a:t>E</a:t>
            </a:r>
            <a:r>
              <a:rPr i="1" lang="en" sz="1100">
                <a:solidFill>
                  <a:schemeClr val="dk1"/>
                </a:solidFill>
                <a:latin typeface="Inter"/>
                <a:ea typeface="Inter"/>
                <a:cs typeface="Inter"/>
                <a:sym typeface="Inter"/>
              </a:rPr>
              <a:t>ven </a:t>
            </a:r>
            <a:r>
              <a:rPr i="1" lang="en" sz="1100">
                <a:solidFill>
                  <a:schemeClr val="accent3"/>
                </a:solidFill>
                <a:latin typeface="Inter"/>
                <a:ea typeface="Inter"/>
                <a:cs typeface="Inter"/>
                <a:sym typeface="Inter"/>
              </a:rPr>
              <a:t>with</a:t>
            </a:r>
            <a:r>
              <a:rPr i="1" lang="en" sz="1100">
                <a:solidFill>
                  <a:schemeClr val="dk1"/>
                </a:solidFill>
                <a:latin typeface="Inter"/>
                <a:ea typeface="Inter"/>
                <a:cs typeface="Inter"/>
                <a:sym typeface="Inter"/>
              </a:rPr>
              <a:t> CLAUDE.md/ Cursor rules…</a:t>
            </a:r>
            <a:endParaRPr i="1" sz="1100">
              <a:solidFill>
                <a:schemeClr val="dk1"/>
              </a:solidFill>
              <a:latin typeface="Inter"/>
              <a:ea typeface="Inter"/>
              <a:cs typeface="Inter"/>
              <a:sym typeface="In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2"/>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a:t>
            </a:r>
            <a:r>
              <a:rPr lang="en"/>
              <a:t> 1: </a:t>
            </a:r>
            <a:r>
              <a:rPr lang="en"/>
              <a:t>Non-determinism</a:t>
            </a:r>
            <a:endParaRPr/>
          </a:p>
        </p:txBody>
      </p:sp>
      <p:sp>
        <p:nvSpPr>
          <p:cNvPr id="560" name="Google Shape;560;p42"/>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561" name="Google Shape;561;p42"/>
          <p:cNvPicPr preferRelativeResize="0"/>
          <p:nvPr/>
        </p:nvPicPr>
        <p:blipFill rotWithShape="1">
          <a:blip r:embed="rId3">
            <a:alphaModFix/>
          </a:blip>
          <a:srcRect b="0" l="0" r="0" t="5464"/>
          <a:stretch/>
        </p:blipFill>
        <p:spPr>
          <a:xfrm>
            <a:off x="2971012" y="3544100"/>
            <a:ext cx="3117655" cy="770700"/>
          </a:xfrm>
          <a:prstGeom prst="rect">
            <a:avLst/>
          </a:prstGeom>
          <a:noFill/>
          <a:ln>
            <a:noFill/>
          </a:ln>
        </p:spPr>
      </p:pic>
      <p:pic>
        <p:nvPicPr>
          <p:cNvPr id="562" name="Google Shape;562;p42"/>
          <p:cNvPicPr preferRelativeResize="0"/>
          <p:nvPr/>
        </p:nvPicPr>
        <p:blipFill>
          <a:blip r:embed="rId4">
            <a:alphaModFix/>
          </a:blip>
          <a:stretch>
            <a:fillRect/>
          </a:stretch>
        </p:blipFill>
        <p:spPr>
          <a:xfrm>
            <a:off x="2051632" y="1150148"/>
            <a:ext cx="5040718" cy="892900"/>
          </a:xfrm>
          <a:prstGeom prst="rect">
            <a:avLst/>
          </a:prstGeom>
          <a:noFill/>
          <a:ln>
            <a:noFill/>
          </a:ln>
        </p:spPr>
      </p:pic>
      <p:pic>
        <p:nvPicPr>
          <p:cNvPr id="563" name="Google Shape;563;p42"/>
          <p:cNvPicPr preferRelativeResize="0"/>
          <p:nvPr/>
        </p:nvPicPr>
        <p:blipFill rotWithShape="1">
          <a:blip r:embed="rId5">
            <a:alphaModFix/>
          </a:blip>
          <a:srcRect b="0" l="0" r="44940" t="0"/>
          <a:stretch/>
        </p:blipFill>
        <p:spPr>
          <a:xfrm>
            <a:off x="2861465" y="2842261"/>
            <a:ext cx="3421099" cy="288000"/>
          </a:xfrm>
          <a:prstGeom prst="rect">
            <a:avLst/>
          </a:prstGeom>
          <a:noFill/>
          <a:ln>
            <a:noFill/>
          </a:ln>
        </p:spPr>
      </p:pic>
      <p:sp>
        <p:nvSpPr>
          <p:cNvPr id="564" name="Google Shape;564;p42"/>
          <p:cNvSpPr txBox="1"/>
          <p:nvPr/>
        </p:nvSpPr>
        <p:spPr>
          <a:xfrm>
            <a:off x="3615025" y="2428425"/>
            <a:ext cx="1914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Code gets scanned!</a:t>
            </a:r>
            <a:endParaRPr sz="1100">
              <a:solidFill>
                <a:schemeClr val="dk1"/>
              </a:solidFill>
              <a:latin typeface="Inter"/>
              <a:ea typeface="Inter"/>
              <a:cs typeface="Inter"/>
              <a:sym typeface="Inter"/>
            </a:endParaRPr>
          </a:p>
        </p:txBody>
      </p:sp>
      <p:sp>
        <p:nvSpPr>
          <p:cNvPr id="565" name="Google Shape;565;p42"/>
          <p:cNvSpPr/>
          <p:nvPr/>
        </p:nvSpPr>
        <p:spPr>
          <a:xfrm rot="5400000">
            <a:off x="4427975" y="2157975"/>
            <a:ext cx="288000" cy="252900"/>
          </a:xfrm>
          <a:prstGeom prst="rightArrow">
            <a:avLst>
              <a:gd fmla="val 50000" name="adj1"/>
              <a:gd fmla="val 5000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66" name="Google Shape;566;p42"/>
          <p:cNvSpPr txBox="1"/>
          <p:nvPr/>
        </p:nvSpPr>
        <p:spPr>
          <a:xfrm>
            <a:off x="1070875" y="1419600"/>
            <a:ext cx="67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Hooks!</a:t>
            </a:r>
            <a:endParaRPr sz="1100">
              <a:solidFill>
                <a:schemeClr val="dk1"/>
              </a:solidFill>
              <a:latin typeface="Inter"/>
              <a:ea typeface="Inter"/>
              <a:cs typeface="Inter"/>
              <a:sym typeface="In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3"/>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2: File content hallucination</a:t>
            </a:r>
            <a:endParaRPr/>
          </a:p>
        </p:txBody>
      </p:sp>
      <p:sp>
        <p:nvSpPr>
          <p:cNvPr id="572" name="Google Shape;572;p43"/>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73" name="Google Shape;573;p43"/>
          <p:cNvSpPr/>
          <p:nvPr/>
        </p:nvSpPr>
        <p:spPr>
          <a:xfrm>
            <a:off x="5788425" y="1557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74" name="Google Shape;574;p43"/>
          <p:cNvSpPr txBox="1"/>
          <p:nvPr/>
        </p:nvSpPr>
        <p:spPr>
          <a:xfrm>
            <a:off x="6058875" y="3313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Remote MCP Server</a:t>
            </a:r>
            <a:endParaRPr sz="1100">
              <a:solidFill>
                <a:schemeClr val="dk1"/>
              </a:solidFill>
              <a:latin typeface="Inter"/>
              <a:ea typeface="Inter"/>
              <a:cs typeface="Inter"/>
              <a:sym typeface="Inter"/>
            </a:endParaRPr>
          </a:p>
        </p:txBody>
      </p:sp>
      <p:sp>
        <p:nvSpPr>
          <p:cNvPr id="575" name="Google Shape;575;p43"/>
          <p:cNvSpPr/>
          <p:nvPr/>
        </p:nvSpPr>
        <p:spPr>
          <a:xfrm>
            <a:off x="5906050" y="1981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76" name="Google Shape;576;p43"/>
          <p:cNvSpPr txBox="1"/>
          <p:nvPr/>
        </p:nvSpPr>
        <p:spPr>
          <a:xfrm>
            <a:off x="6271450" y="1620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577" name="Google Shape;577;p43"/>
          <p:cNvSpPr/>
          <p:nvPr/>
        </p:nvSpPr>
        <p:spPr>
          <a:xfrm>
            <a:off x="5906050" y="2436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78" name="Google Shape;578;p43"/>
          <p:cNvSpPr txBox="1"/>
          <p:nvPr/>
        </p:nvSpPr>
        <p:spPr>
          <a:xfrm>
            <a:off x="6015975" y="2452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579" name="Google Shape;579;p43"/>
          <p:cNvSpPr txBox="1"/>
          <p:nvPr/>
        </p:nvSpPr>
        <p:spPr>
          <a:xfrm>
            <a:off x="6021100" y="1997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580" name="Google Shape;580;p43"/>
          <p:cNvSpPr txBox="1"/>
          <p:nvPr/>
        </p:nvSpPr>
        <p:spPr>
          <a:xfrm>
            <a:off x="6550875" y="2843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581" name="Google Shape;581;p43"/>
          <p:cNvCxnSpPr>
            <a:endCxn id="575" idx="1"/>
          </p:cNvCxnSpPr>
          <p:nvPr/>
        </p:nvCxnSpPr>
        <p:spPr>
          <a:xfrm>
            <a:off x="2399650" y="2158975"/>
            <a:ext cx="3506400" cy="0"/>
          </a:xfrm>
          <a:prstGeom prst="straightConnector1">
            <a:avLst/>
          </a:prstGeom>
          <a:noFill/>
          <a:ln cap="flat" cmpd="sng" w="9525">
            <a:solidFill>
              <a:schemeClr val="dk2"/>
            </a:solidFill>
            <a:prstDash val="solid"/>
            <a:round/>
            <a:headEnd len="med" w="med" type="none"/>
            <a:tailEnd len="med" w="med" type="triangle"/>
          </a:ln>
        </p:spPr>
      </p:cxnSp>
      <p:sp>
        <p:nvSpPr>
          <p:cNvPr id="582" name="Google Shape;582;p43"/>
          <p:cNvSpPr/>
          <p:nvPr/>
        </p:nvSpPr>
        <p:spPr>
          <a:xfrm>
            <a:off x="1598750" y="1758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83" name="Google Shape;583;p43"/>
          <p:cNvSpPr txBox="1"/>
          <p:nvPr/>
        </p:nvSpPr>
        <p:spPr>
          <a:xfrm>
            <a:off x="1709013" y="2571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584" name="Google Shape;584;p43"/>
          <p:cNvSpPr txBox="1"/>
          <p:nvPr/>
        </p:nvSpPr>
        <p:spPr>
          <a:xfrm>
            <a:off x="3255075" y="1221950"/>
            <a:ext cx="1910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    path: ”test.py”,</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    content: “...”</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sp>
        <p:nvSpPr>
          <p:cNvPr id="585" name="Google Shape;585;p43"/>
          <p:cNvSpPr/>
          <p:nvPr/>
        </p:nvSpPr>
        <p:spPr>
          <a:xfrm>
            <a:off x="1513330" y="3070116"/>
            <a:ext cx="170878" cy="138017"/>
          </a:xfrm>
          <a:custGeom>
            <a:rect b="b" l="l" r="r" t="t"/>
            <a:pathLst>
              <a:path extrusionOk="0" h="266700" w="330200">
                <a:moveTo>
                  <a:pt x="313690" y="33341"/>
                </a:moveTo>
                <a:lnTo>
                  <a:pt x="169817" y="33341"/>
                </a:lnTo>
                <a:lnTo>
                  <a:pt x="124721" y="2766"/>
                </a:lnTo>
                <a:cubicBezTo>
                  <a:pt x="121927" y="900"/>
                  <a:pt x="118636" y="-64"/>
                  <a:pt x="115287" y="3"/>
                </a:cubicBezTo>
                <a:lnTo>
                  <a:pt x="16510" y="3"/>
                </a:lnTo>
                <a:cubicBezTo>
                  <a:pt x="7392" y="3"/>
                  <a:pt x="0" y="7466"/>
                  <a:pt x="0" y="16672"/>
                </a:cubicBezTo>
                <a:lnTo>
                  <a:pt x="0" y="250035"/>
                </a:lnTo>
                <a:cubicBezTo>
                  <a:pt x="0" y="259240"/>
                  <a:pt x="7392" y="266703"/>
                  <a:pt x="16510" y="266703"/>
                </a:cubicBezTo>
                <a:lnTo>
                  <a:pt x="313690" y="266703"/>
                </a:lnTo>
                <a:cubicBezTo>
                  <a:pt x="322808" y="266703"/>
                  <a:pt x="330200" y="259240"/>
                  <a:pt x="330200" y="250035"/>
                </a:cubicBezTo>
                <a:lnTo>
                  <a:pt x="330200" y="50010"/>
                </a:lnTo>
                <a:cubicBezTo>
                  <a:pt x="330200" y="40804"/>
                  <a:pt x="322808" y="33341"/>
                  <a:pt x="313690" y="33341"/>
                </a:cubicBezTo>
                <a:close/>
                <a:moveTo>
                  <a:pt x="313690" y="250035"/>
                </a:moveTo>
                <a:lnTo>
                  <a:pt x="16510" y="250035"/>
                </a:lnTo>
                <a:lnTo>
                  <a:pt x="16510" y="16672"/>
                </a:lnTo>
                <a:lnTo>
                  <a:pt x="115570" y="16672"/>
                </a:lnTo>
                <a:lnTo>
                  <a:pt x="165100" y="50010"/>
                </a:lnTo>
                <a:lnTo>
                  <a:pt x="313690" y="5001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201E1D"/>
              </a:solidFill>
              <a:latin typeface="Calibri"/>
              <a:ea typeface="Calibri"/>
              <a:cs typeface="Calibri"/>
              <a:sym typeface="Calibri"/>
            </a:endParaRPr>
          </a:p>
        </p:txBody>
      </p:sp>
      <p:sp>
        <p:nvSpPr>
          <p:cNvPr id="586" name="Google Shape;586;p43"/>
          <p:cNvSpPr txBox="1"/>
          <p:nvPr/>
        </p:nvSpPr>
        <p:spPr>
          <a:xfrm>
            <a:off x="1684213" y="2962125"/>
            <a:ext cx="8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3"/>
                </a:solidFill>
                <a:latin typeface="JetBrains Mono"/>
                <a:ea typeface="JetBrains Mono"/>
                <a:cs typeface="JetBrains Mono"/>
                <a:sym typeface="JetBrains Mono"/>
              </a:rPr>
              <a:t>test.py</a:t>
            </a:r>
            <a:endParaRPr sz="1100">
              <a:solidFill>
                <a:schemeClr val="accent3"/>
              </a:solidFill>
              <a:latin typeface="JetBrains Mono"/>
              <a:ea typeface="JetBrains Mono"/>
              <a:cs typeface="JetBrains Mono"/>
              <a:sym typeface="JetBrains Mon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44"/>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2: File content hallucination</a:t>
            </a:r>
            <a:endParaRPr/>
          </a:p>
        </p:txBody>
      </p:sp>
      <p:sp>
        <p:nvSpPr>
          <p:cNvPr id="592" name="Google Shape;592;p44"/>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593" name="Google Shape;593;p44"/>
          <p:cNvSpPr/>
          <p:nvPr/>
        </p:nvSpPr>
        <p:spPr>
          <a:xfrm>
            <a:off x="5788425" y="1557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94" name="Google Shape;594;p44"/>
          <p:cNvSpPr txBox="1"/>
          <p:nvPr/>
        </p:nvSpPr>
        <p:spPr>
          <a:xfrm>
            <a:off x="6058875" y="3313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Remote MCP Server</a:t>
            </a:r>
            <a:endParaRPr sz="1100">
              <a:solidFill>
                <a:schemeClr val="dk1"/>
              </a:solidFill>
              <a:latin typeface="Inter"/>
              <a:ea typeface="Inter"/>
              <a:cs typeface="Inter"/>
              <a:sym typeface="Inter"/>
            </a:endParaRPr>
          </a:p>
        </p:txBody>
      </p:sp>
      <p:sp>
        <p:nvSpPr>
          <p:cNvPr id="595" name="Google Shape;595;p44"/>
          <p:cNvSpPr/>
          <p:nvPr/>
        </p:nvSpPr>
        <p:spPr>
          <a:xfrm>
            <a:off x="5906050" y="1981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96" name="Google Shape;596;p44"/>
          <p:cNvSpPr txBox="1"/>
          <p:nvPr/>
        </p:nvSpPr>
        <p:spPr>
          <a:xfrm>
            <a:off x="6271450" y="1620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597" name="Google Shape;597;p44"/>
          <p:cNvSpPr/>
          <p:nvPr/>
        </p:nvSpPr>
        <p:spPr>
          <a:xfrm>
            <a:off x="5906050" y="2436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598" name="Google Shape;598;p44"/>
          <p:cNvSpPr txBox="1"/>
          <p:nvPr/>
        </p:nvSpPr>
        <p:spPr>
          <a:xfrm>
            <a:off x="6015975" y="2452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599" name="Google Shape;599;p44"/>
          <p:cNvSpPr txBox="1"/>
          <p:nvPr/>
        </p:nvSpPr>
        <p:spPr>
          <a:xfrm>
            <a:off x="6021100" y="1997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600" name="Google Shape;600;p44"/>
          <p:cNvSpPr txBox="1"/>
          <p:nvPr/>
        </p:nvSpPr>
        <p:spPr>
          <a:xfrm>
            <a:off x="6550875" y="2843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601" name="Google Shape;601;p44"/>
          <p:cNvCxnSpPr>
            <a:endCxn id="595" idx="1"/>
          </p:cNvCxnSpPr>
          <p:nvPr/>
        </p:nvCxnSpPr>
        <p:spPr>
          <a:xfrm>
            <a:off x="2399650" y="2158975"/>
            <a:ext cx="3506400" cy="0"/>
          </a:xfrm>
          <a:prstGeom prst="straightConnector1">
            <a:avLst/>
          </a:prstGeom>
          <a:noFill/>
          <a:ln cap="flat" cmpd="sng" w="9525">
            <a:solidFill>
              <a:schemeClr val="dk2"/>
            </a:solidFill>
            <a:prstDash val="solid"/>
            <a:round/>
            <a:headEnd len="med" w="med" type="none"/>
            <a:tailEnd len="med" w="med" type="triangle"/>
          </a:ln>
        </p:spPr>
      </p:cxnSp>
      <p:sp>
        <p:nvSpPr>
          <p:cNvPr id="602" name="Google Shape;602;p44"/>
          <p:cNvSpPr/>
          <p:nvPr/>
        </p:nvSpPr>
        <p:spPr>
          <a:xfrm>
            <a:off x="1598750" y="1758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03" name="Google Shape;603;p44"/>
          <p:cNvSpPr txBox="1"/>
          <p:nvPr/>
        </p:nvSpPr>
        <p:spPr>
          <a:xfrm>
            <a:off x="1709013" y="2571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604" name="Google Shape;604;p44"/>
          <p:cNvSpPr txBox="1"/>
          <p:nvPr/>
        </p:nvSpPr>
        <p:spPr>
          <a:xfrm>
            <a:off x="3255075" y="1221950"/>
            <a:ext cx="1910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    path: ”test.py”,</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    content: “...”</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sp>
        <p:nvSpPr>
          <p:cNvPr id="605" name="Google Shape;605;p44"/>
          <p:cNvSpPr/>
          <p:nvPr/>
        </p:nvSpPr>
        <p:spPr>
          <a:xfrm>
            <a:off x="1513330" y="3070116"/>
            <a:ext cx="170878" cy="138017"/>
          </a:xfrm>
          <a:custGeom>
            <a:rect b="b" l="l" r="r" t="t"/>
            <a:pathLst>
              <a:path extrusionOk="0" h="266700" w="330200">
                <a:moveTo>
                  <a:pt x="313690" y="33341"/>
                </a:moveTo>
                <a:lnTo>
                  <a:pt x="169817" y="33341"/>
                </a:lnTo>
                <a:lnTo>
                  <a:pt x="124721" y="2766"/>
                </a:lnTo>
                <a:cubicBezTo>
                  <a:pt x="121927" y="900"/>
                  <a:pt x="118636" y="-64"/>
                  <a:pt x="115287" y="3"/>
                </a:cubicBezTo>
                <a:lnTo>
                  <a:pt x="16510" y="3"/>
                </a:lnTo>
                <a:cubicBezTo>
                  <a:pt x="7392" y="3"/>
                  <a:pt x="0" y="7466"/>
                  <a:pt x="0" y="16672"/>
                </a:cubicBezTo>
                <a:lnTo>
                  <a:pt x="0" y="250035"/>
                </a:lnTo>
                <a:cubicBezTo>
                  <a:pt x="0" y="259240"/>
                  <a:pt x="7392" y="266703"/>
                  <a:pt x="16510" y="266703"/>
                </a:cubicBezTo>
                <a:lnTo>
                  <a:pt x="313690" y="266703"/>
                </a:lnTo>
                <a:cubicBezTo>
                  <a:pt x="322808" y="266703"/>
                  <a:pt x="330200" y="259240"/>
                  <a:pt x="330200" y="250035"/>
                </a:cubicBezTo>
                <a:lnTo>
                  <a:pt x="330200" y="50010"/>
                </a:lnTo>
                <a:cubicBezTo>
                  <a:pt x="330200" y="40804"/>
                  <a:pt x="322808" y="33341"/>
                  <a:pt x="313690" y="33341"/>
                </a:cubicBezTo>
                <a:close/>
                <a:moveTo>
                  <a:pt x="313690" y="250035"/>
                </a:moveTo>
                <a:lnTo>
                  <a:pt x="16510" y="250035"/>
                </a:lnTo>
                <a:lnTo>
                  <a:pt x="16510" y="16672"/>
                </a:lnTo>
                <a:lnTo>
                  <a:pt x="115570" y="16672"/>
                </a:lnTo>
                <a:lnTo>
                  <a:pt x="165100" y="50010"/>
                </a:lnTo>
                <a:lnTo>
                  <a:pt x="313690" y="5001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201E1D"/>
              </a:solidFill>
              <a:latin typeface="Calibri"/>
              <a:ea typeface="Calibri"/>
              <a:cs typeface="Calibri"/>
              <a:sym typeface="Calibri"/>
            </a:endParaRPr>
          </a:p>
        </p:txBody>
      </p:sp>
      <p:sp>
        <p:nvSpPr>
          <p:cNvPr id="606" name="Google Shape;606;p44"/>
          <p:cNvSpPr txBox="1"/>
          <p:nvPr/>
        </p:nvSpPr>
        <p:spPr>
          <a:xfrm>
            <a:off x="1684213" y="2962125"/>
            <a:ext cx="8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3"/>
                </a:solidFill>
                <a:latin typeface="JetBrains Mono"/>
                <a:ea typeface="JetBrains Mono"/>
                <a:cs typeface="JetBrains Mono"/>
                <a:sym typeface="JetBrains Mono"/>
              </a:rPr>
              <a:t>test.py</a:t>
            </a:r>
            <a:endParaRPr sz="1100">
              <a:solidFill>
                <a:schemeClr val="accent3"/>
              </a:solidFill>
              <a:latin typeface="JetBrains Mono"/>
              <a:ea typeface="JetBrains Mono"/>
              <a:cs typeface="JetBrains Mono"/>
              <a:sym typeface="JetBrains Mono"/>
            </a:endParaRPr>
          </a:p>
        </p:txBody>
      </p:sp>
      <p:cxnSp>
        <p:nvCxnSpPr>
          <p:cNvPr id="607" name="Google Shape;607;p44"/>
          <p:cNvCxnSpPr/>
          <p:nvPr/>
        </p:nvCxnSpPr>
        <p:spPr>
          <a:xfrm flipH="1" rot="10800000">
            <a:off x="2289375" y="1838225"/>
            <a:ext cx="2228700" cy="1157700"/>
          </a:xfrm>
          <a:prstGeom prst="straightConnector1">
            <a:avLst/>
          </a:prstGeom>
          <a:noFill/>
          <a:ln cap="flat" cmpd="sng" w="9525">
            <a:solidFill>
              <a:schemeClr val="accent4"/>
            </a:solidFill>
            <a:prstDash val="solid"/>
            <a:round/>
            <a:headEnd len="med" w="med" type="triangle"/>
            <a:tailEnd len="med" w="med" type="triangle"/>
          </a:ln>
        </p:spPr>
      </p:cxnSp>
      <p:sp>
        <p:nvSpPr>
          <p:cNvPr id="608" name="Google Shape;608;p44"/>
          <p:cNvSpPr txBox="1"/>
          <p:nvPr/>
        </p:nvSpPr>
        <p:spPr>
          <a:xfrm>
            <a:off x="3281341" y="2434807"/>
            <a:ext cx="13353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accent4"/>
                </a:solidFill>
                <a:latin typeface="Inter"/>
                <a:ea typeface="Inter"/>
                <a:cs typeface="Inter"/>
                <a:sym typeface="Inter"/>
              </a:rPr>
              <a:t>Does </a:t>
            </a:r>
            <a:r>
              <a:rPr b="1" lang="en" sz="1100">
                <a:solidFill>
                  <a:schemeClr val="accent4"/>
                </a:solidFill>
                <a:latin typeface="Inter"/>
                <a:ea typeface="Inter"/>
                <a:cs typeface="Inter"/>
                <a:sym typeface="Inter"/>
              </a:rPr>
              <a:t>NOT</a:t>
            </a:r>
            <a:r>
              <a:rPr lang="en" sz="1100">
                <a:solidFill>
                  <a:schemeClr val="accent4"/>
                </a:solidFill>
                <a:latin typeface="Inter"/>
                <a:ea typeface="Inter"/>
                <a:cs typeface="Inter"/>
                <a:sym typeface="Inter"/>
              </a:rPr>
              <a:t> match the actual file contents</a:t>
            </a:r>
            <a:endParaRPr sz="1100">
              <a:solidFill>
                <a:schemeClr val="accent4"/>
              </a:solidFill>
              <a:latin typeface="Inter"/>
              <a:ea typeface="Inter"/>
              <a:cs typeface="Inter"/>
              <a:sym typeface="Inter"/>
            </a:endParaRPr>
          </a:p>
        </p:txBody>
      </p:sp>
      <p:sp>
        <p:nvSpPr>
          <p:cNvPr id="609" name="Google Shape;609;p44"/>
          <p:cNvSpPr txBox="1"/>
          <p:nvPr/>
        </p:nvSpPr>
        <p:spPr>
          <a:xfrm>
            <a:off x="2784788" y="3097138"/>
            <a:ext cx="304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dk1"/>
                </a:solidFill>
                <a:latin typeface="Inter"/>
                <a:ea typeface="Inter"/>
                <a:cs typeface="Inter"/>
                <a:sym typeface="Inter"/>
              </a:rPr>
              <a:t>Especially common with lockfiles…</a:t>
            </a:r>
            <a:endParaRPr i="1" sz="1100">
              <a:solidFill>
                <a:schemeClr val="dk1"/>
              </a:solidFill>
              <a:latin typeface="Inter"/>
              <a:ea typeface="Inter"/>
              <a:cs typeface="Inter"/>
              <a:sym typeface="In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45"/>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2: File content hallucination</a:t>
            </a:r>
            <a:endParaRPr/>
          </a:p>
        </p:txBody>
      </p:sp>
      <p:sp>
        <p:nvSpPr>
          <p:cNvPr id="615" name="Google Shape;615;p45"/>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16" name="Google Shape;616;p45"/>
          <p:cNvSpPr/>
          <p:nvPr/>
        </p:nvSpPr>
        <p:spPr>
          <a:xfrm>
            <a:off x="5788425" y="1557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17" name="Google Shape;617;p45"/>
          <p:cNvSpPr txBox="1"/>
          <p:nvPr/>
        </p:nvSpPr>
        <p:spPr>
          <a:xfrm>
            <a:off x="6058875" y="3313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strike="sngStrike">
                <a:solidFill>
                  <a:schemeClr val="dk1"/>
                </a:solidFill>
                <a:latin typeface="Inter"/>
                <a:ea typeface="Inter"/>
                <a:cs typeface="Inter"/>
                <a:sym typeface="Inter"/>
              </a:rPr>
              <a:t>Remote</a:t>
            </a:r>
            <a:r>
              <a:rPr lang="en" sz="1100">
                <a:solidFill>
                  <a:schemeClr val="dk1"/>
                </a:solidFill>
                <a:latin typeface="Inter"/>
                <a:ea typeface="Inter"/>
                <a:cs typeface="Inter"/>
                <a:sym typeface="Inter"/>
              </a:rPr>
              <a:t> Local MCP Server</a:t>
            </a:r>
            <a:endParaRPr sz="1100">
              <a:solidFill>
                <a:schemeClr val="dk1"/>
              </a:solidFill>
              <a:latin typeface="Inter"/>
              <a:ea typeface="Inter"/>
              <a:cs typeface="Inter"/>
              <a:sym typeface="Inter"/>
            </a:endParaRPr>
          </a:p>
        </p:txBody>
      </p:sp>
      <p:sp>
        <p:nvSpPr>
          <p:cNvPr id="618" name="Google Shape;618;p45"/>
          <p:cNvSpPr/>
          <p:nvPr/>
        </p:nvSpPr>
        <p:spPr>
          <a:xfrm>
            <a:off x="5906050" y="1981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19" name="Google Shape;619;p45"/>
          <p:cNvSpPr txBox="1"/>
          <p:nvPr/>
        </p:nvSpPr>
        <p:spPr>
          <a:xfrm>
            <a:off x="6271450" y="1620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620" name="Google Shape;620;p45"/>
          <p:cNvSpPr/>
          <p:nvPr/>
        </p:nvSpPr>
        <p:spPr>
          <a:xfrm>
            <a:off x="5906050" y="2436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21" name="Google Shape;621;p45"/>
          <p:cNvSpPr txBox="1"/>
          <p:nvPr/>
        </p:nvSpPr>
        <p:spPr>
          <a:xfrm>
            <a:off x="6015975" y="2452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622" name="Google Shape;622;p45"/>
          <p:cNvSpPr txBox="1"/>
          <p:nvPr/>
        </p:nvSpPr>
        <p:spPr>
          <a:xfrm>
            <a:off x="6021100" y="1997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623" name="Google Shape;623;p45"/>
          <p:cNvSpPr txBox="1"/>
          <p:nvPr/>
        </p:nvSpPr>
        <p:spPr>
          <a:xfrm>
            <a:off x="6550875" y="2843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624" name="Google Shape;624;p45"/>
          <p:cNvCxnSpPr>
            <a:endCxn id="618" idx="1"/>
          </p:cNvCxnSpPr>
          <p:nvPr/>
        </p:nvCxnSpPr>
        <p:spPr>
          <a:xfrm>
            <a:off x="2399650" y="2158975"/>
            <a:ext cx="3506400" cy="0"/>
          </a:xfrm>
          <a:prstGeom prst="straightConnector1">
            <a:avLst/>
          </a:prstGeom>
          <a:noFill/>
          <a:ln cap="flat" cmpd="sng" w="9525">
            <a:solidFill>
              <a:schemeClr val="dk2"/>
            </a:solidFill>
            <a:prstDash val="solid"/>
            <a:round/>
            <a:headEnd len="med" w="med" type="none"/>
            <a:tailEnd len="med" w="med" type="triangle"/>
          </a:ln>
        </p:spPr>
      </p:cxnSp>
      <p:sp>
        <p:nvSpPr>
          <p:cNvPr id="625" name="Google Shape;625;p45"/>
          <p:cNvSpPr/>
          <p:nvPr/>
        </p:nvSpPr>
        <p:spPr>
          <a:xfrm>
            <a:off x="1598750" y="1758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26" name="Google Shape;626;p45"/>
          <p:cNvSpPr txBox="1"/>
          <p:nvPr/>
        </p:nvSpPr>
        <p:spPr>
          <a:xfrm>
            <a:off x="1709013" y="2571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627" name="Google Shape;627;p45"/>
          <p:cNvSpPr txBox="1"/>
          <p:nvPr/>
        </p:nvSpPr>
        <p:spPr>
          <a:xfrm>
            <a:off x="3255075" y="1221950"/>
            <a:ext cx="1910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    path: ”test.py”,</a:t>
            </a:r>
            <a:endParaRPr sz="1100">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    </a:t>
            </a:r>
            <a:r>
              <a:rPr lang="en" sz="1100" strike="sngStrike">
                <a:solidFill>
                  <a:schemeClr val="dk1"/>
                </a:solidFill>
                <a:latin typeface="JetBrains Mono"/>
                <a:ea typeface="JetBrains Mono"/>
                <a:cs typeface="JetBrains Mono"/>
                <a:sym typeface="JetBrains Mono"/>
              </a:rPr>
              <a:t>content: “...”</a:t>
            </a:r>
            <a:endParaRPr sz="1100" strike="sngStrike">
              <a:solidFill>
                <a:schemeClr val="dk1"/>
              </a:solidFill>
              <a:latin typeface="JetBrains Mono"/>
              <a:ea typeface="JetBrains Mono"/>
              <a:cs typeface="JetBrains Mono"/>
              <a:sym typeface="JetBrains Mono"/>
            </a:endParaRPr>
          </a:p>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sp>
        <p:nvSpPr>
          <p:cNvPr id="628" name="Google Shape;628;p45"/>
          <p:cNvSpPr/>
          <p:nvPr/>
        </p:nvSpPr>
        <p:spPr>
          <a:xfrm>
            <a:off x="1513330" y="3070116"/>
            <a:ext cx="170878" cy="138017"/>
          </a:xfrm>
          <a:custGeom>
            <a:rect b="b" l="l" r="r" t="t"/>
            <a:pathLst>
              <a:path extrusionOk="0" h="266700" w="330200">
                <a:moveTo>
                  <a:pt x="313690" y="33341"/>
                </a:moveTo>
                <a:lnTo>
                  <a:pt x="169817" y="33341"/>
                </a:lnTo>
                <a:lnTo>
                  <a:pt x="124721" y="2766"/>
                </a:lnTo>
                <a:cubicBezTo>
                  <a:pt x="121927" y="900"/>
                  <a:pt x="118636" y="-64"/>
                  <a:pt x="115287" y="3"/>
                </a:cubicBezTo>
                <a:lnTo>
                  <a:pt x="16510" y="3"/>
                </a:lnTo>
                <a:cubicBezTo>
                  <a:pt x="7392" y="3"/>
                  <a:pt x="0" y="7466"/>
                  <a:pt x="0" y="16672"/>
                </a:cubicBezTo>
                <a:lnTo>
                  <a:pt x="0" y="250035"/>
                </a:lnTo>
                <a:cubicBezTo>
                  <a:pt x="0" y="259240"/>
                  <a:pt x="7392" y="266703"/>
                  <a:pt x="16510" y="266703"/>
                </a:cubicBezTo>
                <a:lnTo>
                  <a:pt x="313690" y="266703"/>
                </a:lnTo>
                <a:cubicBezTo>
                  <a:pt x="322808" y="266703"/>
                  <a:pt x="330200" y="259240"/>
                  <a:pt x="330200" y="250035"/>
                </a:cubicBezTo>
                <a:lnTo>
                  <a:pt x="330200" y="50010"/>
                </a:lnTo>
                <a:cubicBezTo>
                  <a:pt x="330200" y="40804"/>
                  <a:pt x="322808" y="33341"/>
                  <a:pt x="313690" y="33341"/>
                </a:cubicBezTo>
                <a:close/>
                <a:moveTo>
                  <a:pt x="313690" y="250035"/>
                </a:moveTo>
                <a:lnTo>
                  <a:pt x="16510" y="250035"/>
                </a:lnTo>
                <a:lnTo>
                  <a:pt x="16510" y="16672"/>
                </a:lnTo>
                <a:lnTo>
                  <a:pt x="115570" y="16672"/>
                </a:lnTo>
                <a:lnTo>
                  <a:pt x="165100" y="50010"/>
                </a:lnTo>
                <a:lnTo>
                  <a:pt x="313690" y="5001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rgbClr val="201E1D"/>
              </a:solidFill>
              <a:latin typeface="Calibri"/>
              <a:ea typeface="Calibri"/>
              <a:cs typeface="Calibri"/>
              <a:sym typeface="Calibri"/>
            </a:endParaRPr>
          </a:p>
        </p:txBody>
      </p:sp>
      <p:sp>
        <p:nvSpPr>
          <p:cNvPr id="629" name="Google Shape;629;p45"/>
          <p:cNvSpPr txBox="1"/>
          <p:nvPr/>
        </p:nvSpPr>
        <p:spPr>
          <a:xfrm>
            <a:off x="1684213" y="2962125"/>
            <a:ext cx="801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accent3"/>
                </a:solidFill>
                <a:latin typeface="JetBrains Mono"/>
                <a:ea typeface="JetBrains Mono"/>
                <a:cs typeface="JetBrains Mono"/>
                <a:sym typeface="JetBrains Mono"/>
              </a:rPr>
              <a:t>test.py</a:t>
            </a:r>
            <a:endParaRPr sz="1100">
              <a:solidFill>
                <a:schemeClr val="accent3"/>
              </a:solidFill>
              <a:latin typeface="JetBrains Mono"/>
              <a:ea typeface="JetBrains Mono"/>
              <a:cs typeface="JetBrains Mono"/>
              <a:sym typeface="JetBrains Mono"/>
            </a:endParaRPr>
          </a:p>
        </p:txBody>
      </p:sp>
      <p:cxnSp>
        <p:nvCxnSpPr>
          <p:cNvPr id="630" name="Google Shape;630;p45"/>
          <p:cNvCxnSpPr>
            <a:endCxn id="629" idx="3"/>
          </p:cNvCxnSpPr>
          <p:nvPr/>
        </p:nvCxnSpPr>
        <p:spPr>
          <a:xfrm flipH="1">
            <a:off x="2485213" y="2316525"/>
            <a:ext cx="3443400" cy="822600"/>
          </a:xfrm>
          <a:prstGeom prst="straightConnector1">
            <a:avLst/>
          </a:prstGeom>
          <a:noFill/>
          <a:ln cap="flat" cmpd="sng" w="9525">
            <a:solidFill>
              <a:schemeClr val="dk2"/>
            </a:solidFill>
            <a:prstDash val="dash"/>
            <a:round/>
            <a:headEnd len="med" w="med" type="none"/>
            <a:tailEnd len="med" w="med" type="triangle"/>
          </a:ln>
        </p:spPr>
      </p:cxnSp>
      <p:sp>
        <p:nvSpPr>
          <p:cNvPr id="631" name="Google Shape;631;p45"/>
          <p:cNvSpPr txBox="1"/>
          <p:nvPr/>
        </p:nvSpPr>
        <p:spPr>
          <a:xfrm>
            <a:off x="3828775" y="2741673"/>
            <a:ext cx="626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reads</a:t>
            </a:r>
            <a:endParaRPr sz="1100">
              <a:solidFill>
                <a:schemeClr val="dk1"/>
              </a:solidFill>
              <a:latin typeface="Inter"/>
              <a:ea typeface="Inter"/>
              <a:cs typeface="Inter"/>
              <a:sym typeface="Inter"/>
            </a:endParaRPr>
          </a:p>
        </p:txBody>
      </p:sp>
      <p:pic>
        <p:nvPicPr>
          <p:cNvPr id="632" name="Google Shape;632;p45"/>
          <p:cNvPicPr preferRelativeResize="0"/>
          <p:nvPr/>
        </p:nvPicPr>
        <p:blipFill>
          <a:blip r:embed="rId3">
            <a:alphaModFix/>
          </a:blip>
          <a:stretch>
            <a:fillRect/>
          </a:stretch>
        </p:blipFill>
        <p:spPr>
          <a:xfrm>
            <a:off x="2894468" y="3954000"/>
            <a:ext cx="4570970" cy="450300"/>
          </a:xfrm>
          <a:prstGeom prst="rect">
            <a:avLst/>
          </a:prstGeom>
          <a:noFill/>
          <a:ln>
            <a:noFill/>
          </a:ln>
        </p:spPr>
      </p:pic>
      <p:sp>
        <p:nvSpPr>
          <p:cNvPr id="633" name="Google Shape;633;p45"/>
          <p:cNvSpPr txBox="1"/>
          <p:nvPr/>
        </p:nvSpPr>
        <p:spPr>
          <a:xfrm>
            <a:off x="1678550" y="4002150"/>
            <a:ext cx="1215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Alternatively,</a:t>
            </a:r>
            <a:endParaRPr sz="1100">
              <a:solidFill>
                <a:schemeClr val="dk1"/>
              </a:solidFill>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46"/>
          <p:cNvSpPr/>
          <p:nvPr/>
        </p:nvSpPr>
        <p:spPr>
          <a:xfrm>
            <a:off x="6048250" y="1405750"/>
            <a:ext cx="1830900" cy="18309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39" name="Google Shape;639;p46"/>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3: Authentication</a:t>
            </a:r>
            <a:endParaRPr/>
          </a:p>
        </p:txBody>
      </p:sp>
      <p:sp>
        <p:nvSpPr>
          <p:cNvPr id="640" name="Google Shape;640;p46"/>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41" name="Google Shape;641;p46"/>
          <p:cNvSpPr txBox="1"/>
          <p:nvPr/>
        </p:nvSpPr>
        <p:spPr>
          <a:xfrm>
            <a:off x="1251813" y="2952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642" name="Google Shape;642;p46"/>
          <p:cNvSpPr/>
          <p:nvPr/>
        </p:nvSpPr>
        <p:spPr>
          <a:xfrm>
            <a:off x="3298750" y="1938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43" name="Google Shape;643;p46"/>
          <p:cNvSpPr txBox="1"/>
          <p:nvPr/>
        </p:nvSpPr>
        <p:spPr>
          <a:xfrm>
            <a:off x="3569200" y="3694900"/>
            <a:ext cx="1215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MCP Server</a:t>
            </a:r>
            <a:endParaRPr sz="1100">
              <a:solidFill>
                <a:schemeClr val="dk1"/>
              </a:solidFill>
              <a:latin typeface="Inter"/>
              <a:ea typeface="Inter"/>
              <a:cs typeface="Inter"/>
              <a:sym typeface="Inter"/>
            </a:endParaRPr>
          </a:p>
        </p:txBody>
      </p:sp>
      <p:sp>
        <p:nvSpPr>
          <p:cNvPr id="644" name="Google Shape;644;p46"/>
          <p:cNvSpPr/>
          <p:nvPr/>
        </p:nvSpPr>
        <p:spPr>
          <a:xfrm>
            <a:off x="3416375" y="2362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45" name="Google Shape;645;p46"/>
          <p:cNvSpPr txBox="1"/>
          <p:nvPr/>
        </p:nvSpPr>
        <p:spPr>
          <a:xfrm>
            <a:off x="3781775" y="2001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646" name="Google Shape;646;p46"/>
          <p:cNvSpPr/>
          <p:nvPr/>
        </p:nvSpPr>
        <p:spPr>
          <a:xfrm>
            <a:off x="3416375" y="2817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47" name="Google Shape;647;p46"/>
          <p:cNvSpPr txBox="1"/>
          <p:nvPr/>
        </p:nvSpPr>
        <p:spPr>
          <a:xfrm>
            <a:off x="3526300" y="2833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648" name="Google Shape;648;p46"/>
          <p:cNvSpPr txBox="1"/>
          <p:nvPr/>
        </p:nvSpPr>
        <p:spPr>
          <a:xfrm>
            <a:off x="3531425" y="2378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649" name="Google Shape;649;p46"/>
          <p:cNvSpPr txBox="1"/>
          <p:nvPr/>
        </p:nvSpPr>
        <p:spPr>
          <a:xfrm>
            <a:off x="4061200" y="3224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650" name="Google Shape;650;p46"/>
          <p:cNvCxnSpPr/>
          <p:nvPr/>
        </p:nvCxnSpPr>
        <p:spPr>
          <a:xfrm>
            <a:off x="1942450" y="2539975"/>
            <a:ext cx="1356300" cy="0"/>
          </a:xfrm>
          <a:prstGeom prst="straightConnector1">
            <a:avLst/>
          </a:prstGeom>
          <a:noFill/>
          <a:ln cap="flat" cmpd="sng" w="9525">
            <a:solidFill>
              <a:schemeClr val="dk2"/>
            </a:solidFill>
            <a:prstDash val="solid"/>
            <a:round/>
            <a:headEnd len="med" w="med" type="none"/>
            <a:tailEnd len="med" w="med" type="triangle"/>
          </a:ln>
        </p:spPr>
      </p:cxnSp>
      <p:sp>
        <p:nvSpPr>
          <p:cNvPr id="651" name="Google Shape;651;p46"/>
          <p:cNvSpPr/>
          <p:nvPr/>
        </p:nvSpPr>
        <p:spPr>
          <a:xfrm>
            <a:off x="1141550" y="2139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cxnSp>
        <p:nvCxnSpPr>
          <p:cNvPr id="652" name="Google Shape;652;p46"/>
          <p:cNvCxnSpPr/>
          <p:nvPr/>
        </p:nvCxnSpPr>
        <p:spPr>
          <a:xfrm>
            <a:off x="4948175" y="2539975"/>
            <a:ext cx="1271700" cy="0"/>
          </a:xfrm>
          <a:prstGeom prst="straightConnector1">
            <a:avLst/>
          </a:prstGeom>
          <a:noFill/>
          <a:ln cap="flat" cmpd="sng" w="9525">
            <a:solidFill>
              <a:schemeClr val="dk2"/>
            </a:solidFill>
            <a:prstDash val="solid"/>
            <a:round/>
            <a:headEnd len="med" w="med" type="none"/>
            <a:tailEnd len="med" w="med" type="triangle"/>
          </a:ln>
        </p:spPr>
      </p:cxnSp>
      <p:sp>
        <p:nvSpPr>
          <p:cNvPr id="653" name="Google Shape;653;p46"/>
          <p:cNvSpPr/>
          <p:nvPr/>
        </p:nvSpPr>
        <p:spPr>
          <a:xfrm>
            <a:off x="7159950" y="1805875"/>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54" name="Google Shape;654;p46"/>
          <p:cNvSpPr txBox="1"/>
          <p:nvPr/>
        </p:nvSpPr>
        <p:spPr>
          <a:xfrm>
            <a:off x="6842250" y="2386375"/>
            <a:ext cx="1215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DB with user configs, findings, etc</a:t>
            </a:r>
            <a:endParaRPr sz="1100">
              <a:solidFill>
                <a:schemeClr val="dk1"/>
              </a:solidFill>
              <a:latin typeface="Inter"/>
              <a:ea typeface="Inter"/>
              <a:cs typeface="Inter"/>
              <a:sym typeface="Inter"/>
            </a:endParaRPr>
          </a:p>
        </p:txBody>
      </p:sp>
      <p:sp>
        <p:nvSpPr>
          <p:cNvPr id="655" name="Google Shape;655;p46"/>
          <p:cNvSpPr txBox="1"/>
          <p:nvPr/>
        </p:nvSpPr>
        <p:spPr>
          <a:xfrm>
            <a:off x="1957588" y="2952738"/>
            <a:ext cx="1215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accent5"/>
                </a:highlight>
                <a:latin typeface="Inter"/>
                <a:ea typeface="Inter"/>
                <a:cs typeface="Inter"/>
                <a:sym typeface="Inter"/>
              </a:rPr>
              <a:t>Authentication</a:t>
            </a:r>
            <a:endParaRPr sz="1100">
              <a:solidFill>
                <a:schemeClr val="dk1"/>
              </a:solidFill>
              <a:highlight>
                <a:schemeClr val="accent5"/>
              </a:highlight>
              <a:latin typeface="Inter"/>
              <a:ea typeface="Inter"/>
              <a:cs typeface="Inter"/>
              <a:sym typeface="Inter"/>
            </a:endParaRPr>
          </a:p>
        </p:txBody>
      </p:sp>
      <p:sp>
        <p:nvSpPr>
          <p:cNvPr id="656" name="Google Shape;656;p46"/>
          <p:cNvSpPr/>
          <p:nvPr/>
        </p:nvSpPr>
        <p:spPr>
          <a:xfrm>
            <a:off x="5974175" y="1357600"/>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57" name="Google Shape;657;p46"/>
          <p:cNvSpPr txBox="1"/>
          <p:nvPr/>
        </p:nvSpPr>
        <p:spPr>
          <a:xfrm>
            <a:off x="5656475" y="1916725"/>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Fragment scanner</a:t>
            </a:r>
            <a:endParaRPr sz="1100">
              <a:solidFill>
                <a:schemeClr val="dk1"/>
              </a:solidFill>
              <a:latin typeface="Inter"/>
              <a:ea typeface="Inter"/>
              <a:cs typeface="Inter"/>
              <a:sym typeface="Inter"/>
            </a:endParaRPr>
          </a:p>
        </p:txBody>
      </p:sp>
      <p:sp>
        <p:nvSpPr>
          <p:cNvPr id="658" name="Google Shape;658;p46"/>
          <p:cNvSpPr/>
          <p:nvPr/>
        </p:nvSpPr>
        <p:spPr>
          <a:xfrm>
            <a:off x="2261575" y="2250050"/>
            <a:ext cx="580500" cy="580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7"/>
          <p:cNvSpPr/>
          <p:nvPr/>
        </p:nvSpPr>
        <p:spPr>
          <a:xfrm>
            <a:off x="6048250" y="1405750"/>
            <a:ext cx="1830900" cy="18309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64" name="Google Shape;664;p47"/>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3: Authentication</a:t>
            </a:r>
            <a:endParaRPr/>
          </a:p>
        </p:txBody>
      </p:sp>
      <p:sp>
        <p:nvSpPr>
          <p:cNvPr id="665" name="Google Shape;665;p47"/>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66" name="Google Shape;666;p47"/>
          <p:cNvSpPr txBox="1"/>
          <p:nvPr/>
        </p:nvSpPr>
        <p:spPr>
          <a:xfrm>
            <a:off x="1251813" y="2952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667" name="Google Shape;667;p47"/>
          <p:cNvSpPr/>
          <p:nvPr/>
        </p:nvSpPr>
        <p:spPr>
          <a:xfrm>
            <a:off x="3298750" y="1938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68" name="Google Shape;668;p47"/>
          <p:cNvSpPr txBox="1"/>
          <p:nvPr/>
        </p:nvSpPr>
        <p:spPr>
          <a:xfrm>
            <a:off x="3569200" y="3694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Local</a:t>
            </a:r>
            <a:r>
              <a:rPr lang="en" sz="1100">
                <a:solidFill>
                  <a:schemeClr val="dk1"/>
                </a:solidFill>
                <a:latin typeface="Inter"/>
                <a:ea typeface="Inter"/>
                <a:cs typeface="Inter"/>
                <a:sym typeface="Inter"/>
              </a:rPr>
              <a:t> MCP Server</a:t>
            </a:r>
            <a:endParaRPr sz="1100">
              <a:solidFill>
                <a:schemeClr val="dk1"/>
              </a:solidFill>
              <a:latin typeface="Inter"/>
              <a:ea typeface="Inter"/>
              <a:cs typeface="Inter"/>
              <a:sym typeface="Inter"/>
            </a:endParaRPr>
          </a:p>
        </p:txBody>
      </p:sp>
      <p:sp>
        <p:nvSpPr>
          <p:cNvPr id="669" name="Google Shape;669;p47"/>
          <p:cNvSpPr/>
          <p:nvPr/>
        </p:nvSpPr>
        <p:spPr>
          <a:xfrm>
            <a:off x="3416375" y="2362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70" name="Google Shape;670;p47"/>
          <p:cNvSpPr txBox="1"/>
          <p:nvPr/>
        </p:nvSpPr>
        <p:spPr>
          <a:xfrm>
            <a:off x="3781775" y="2001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671" name="Google Shape;671;p47"/>
          <p:cNvSpPr/>
          <p:nvPr/>
        </p:nvSpPr>
        <p:spPr>
          <a:xfrm>
            <a:off x="3416375" y="2817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72" name="Google Shape;672;p47"/>
          <p:cNvSpPr txBox="1"/>
          <p:nvPr/>
        </p:nvSpPr>
        <p:spPr>
          <a:xfrm>
            <a:off x="3526300" y="2833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673" name="Google Shape;673;p47"/>
          <p:cNvSpPr txBox="1"/>
          <p:nvPr/>
        </p:nvSpPr>
        <p:spPr>
          <a:xfrm>
            <a:off x="3531425" y="2378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674" name="Google Shape;674;p47"/>
          <p:cNvSpPr txBox="1"/>
          <p:nvPr/>
        </p:nvSpPr>
        <p:spPr>
          <a:xfrm>
            <a:off x="4061200" y="3224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675" name="Google Shape;675;p47"/>
          <p:cNvCxnSpPr/>
          <p:nvPr/>
        </p:nvCxnSpPr>
        <p:spPr>
          <a:xfrm>
            <a:off x="1942450" y="2539975"/>
            <a:ext cx="1356300" cy="0"/>
          </a:xfrm>
          <a:prstGeom prst="straightConnector1">
            <a:avLst/>
          </a:prstGeom>
          <a:noFill/>
          <a:ln cap="flat" cmpd="sng" w="9525">
            <a:solidFill>
              <a:schemeClr val="dk2"/>
            </a:solidFill>
            <a:prstDash val="solid"/>
            <a:round/>
            <a:headEnd len="med" w="med" type="none"/>
            <a:tailEnd len="med" w="med" type="triangle"/>
          </a:ln>
        </p:spPr>
      </p:cxnSp>
      <p:sp>
        <p:nvSpPr>
          <p:cNvPr id="676" name="Google Shape;676;p47"/>
          <p:cNvSpPr/>
          <p:nvPr/>
        </p:nvSpPr>
        <p:spPr>
          <a:xfrm>
            <a:off x="1141550" y="2139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cxnSp>
        <p:nvCxnSpPr>
          <p:cNvPr id="677" name="Google Shape;677;p47"/>
          <p:cNvCxnSpPr/>
          <p:nvPr/>
        </p:nvCxnSpPr>
        <p:spPr>
          <a:xfrm>
            <a:off x="4948175" y="2539975"/>
            <a:ext cx="1271700" cy="0"/>
          </a:xfrm>
          <a:prstGeom prst="straightConnector1">
            <a:avLst/>
          </a:prstGeom>
          <a:noFill/>
          <a:ln cap="flat" cmpd="sng" w="9525">
            <a:solidFill>
              <a:schemeClr val="dk2"/>
            </a:solidFill>
            <a:prstDash val="solid"/>
            <a:round/>
            <a:headEnd len="med" w="med" type="none"/>
            <a:tailEnd len="med" w="med" type="triangle"/>
          </a:ln>
        </p:spPr>
      </p:cxnSp>
      <p:sp>
        <p:nvSpPr>
          <p:cNvPr id="678" name="Google Shape;678;p47"/>
          <p:cNvSpPr/>
          <p:nvPr/>
        </p:nvSpPr>
        <p:spPr>
          <a:xfrm>
            <a:off x="7159950" y="1805875"/>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79" name="Google Shape;679;p47"/>
          <p:cNvSpPr txBox="1"/>
          <p:nvPr/>
        </p:nvSpPr>
        <p:spPr>
          <a:xfrm>
            <a:off x="6842250" y="2386375"/>
            <a:ext cx="1215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DB with user configs, findings, etc</a:t>
            </a:r>
            <a:endParaRPr sz="1100">
              <a:solidFill>
                <a:schemeClr val="dk1"/>
              </a:solidFill>
              <a:latin typeface="Inter"/>
              <a:ea typeface="Inter"/>
              <a:cs typeface="Inter"/>
              <a:sym typeface="Inter"/>
            </a:endParaRPr>
          </a:p>
        </p:txBody>
      </p:sp>
      <p:sp>
        <p:nvSpPr>
          <p:cNvPr id="680" name="Google Shape;680;p47"/>
          <p:cNvSpPr txBox="1"/>
          <p:nvPr/>
        </p:nvSpPr>
        <p:spPr>
          <a:xfrm>
            <a:off x="1957588" y="2952738"/>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Semgrep App token</a:t>
            </a:r>
            <a:endParaRPr sz="1100">
              <a:solidFill>
                <a:schemeClr val="dk1"/>
              </a:solidFill>
              <a:highlight>
                <a:schemeClr val="lt2"/>
              </a:highlight>
              <a:latin typeface="Inter"/>
              <a:ea typeface="Inter"/>
              <a:cs typeface="Inter"/>
              <a:sym typeface="Inter"/>
            </a:endParaRPr>
          </a:p>
        </p:txBody>
      </p:sp>
      <p:sp>
        <p:nvSpPr>
          <p:cNvPr id="681" name="Google Shape;681;p47"/>
          <p:cNvSpPr/>
          <p:nvPr/>
        </p:nvSpPr>
        <p:spPr>
          <a:xfrm>
            <a:off x="5974175" y="1357600"/>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82" name="Google Shape;682;p47"/>
          <p:cNvSpPr txBox="1"/>
          <p:nvPr/>
        </p:nvSpPr>
        <p:spPr>
          <a:xfrm>
            <a:off x="5656475" y="1916725"/>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Fragment scanner</a:t>
            </a:r>
            <a:endParaRPr sz="1100">
              <a:solidFill>
                <a:schemeClr val="dk1"/>
              </a:solidFill>
              <a:latin typeface="Inter"/>
              <a:ea typeface="Inter"/>
              <a:cs typeface="Inter"/>
              <a:sym typeface="Inter"/>
            </a:endParaRPr>
          </a:p>
        </p:txBody>
      </p:sp>
      <p:sp>
        <p:nvSpPr>
          <p:cNvPr id="683" name="Google Shape;683;p47"/>
          <p:cNvSpPr/>
          <p:nvPr/>
        </p:nvSpPr>
        <p:spPr>
          <a:xfrm>
            <a:off x="2261575" y="2250050"/>
            <a:ext cx="580500" cy="580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8"/>
          <p:cNvSpPr/>
          <p:nvPr/>
        </p:nvSpPr>
        <p:spPr>
          <a:xfrm>
            <a:off x="6048250" y="1405750"/>
            <a:ext cx="1830900" cy="18309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89" name="Google Shape;689;p48"/>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3: Authentication</a:t>
            </a:r>
            <a:endParaRPr/>
          </a:p>
        </p:txBody>
      </p:sp>
      <p:sp>
        <p:nvSpPr>
          <p:cNvPr id="690" name="Google Shape;690;p48"/>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691" name="Google Shape;691;p48"/>
          <p:cNvSpPr txBox="1"/>
          <p:nvPr/>
        </p:nvSpPr>
        <p:spPr>
          <a:xfrm>
            <a:off x="1251813" y="2952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692" name="Google Shape;692;p48"/>
          <p:cNvSpPr/>
          <p:nvPr/>
        </p:nvSpPr>
        <p:spPr>
          <a:xfrm>
            <a:off x="3298750" y="1938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93" name="Google Shape;693;p48"/>
          <p:cNvSpPr txBox="1"/>
          <p:nvPr/>
        </p:nvSpPr>
        <p:spPr>
          <a:xfrm>
            <a:off x="3569200" y="3694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Local</a:t>
            </a:r>
            <a:r>
              <a:rPr lang="en" sz="1100">
                <a:solidFill>
                  <a:schemeClr val="dk1"/>
                </a:solidFill>
                <a:latin typeface="Inter"/>
                <a:ea typeface="Inter"/>
                <a:cs typeface="Inter"/>
                <a:sym typeface="Inter"/>
              </a:rPr>
              <a:t> MCP Server</a:t>
            </a:r>
            <a:endParaRPr sz="1100">
              <a:solidFill>
                <a:schemeClr val="dk1"/>
              </a:solidFill>
              <a:latin typeface="Inter"/>
              <a:ea typeface="Inter"/>
              <a:cs typeface="Inter"/>
              <a:sym typeface="Inter"/>
            </a:endParaRPr>
          </a:p>
        </p:txBody>
      </p:sp>
      <p:sp>
        <p:nvSpPr>
          <p:cNvPr id="694" name="Google Shape;694;p48"/>
          <p:cNvSpPr/>
          <p:nvPr/>
        </p:nvSpPr>
        <p:spPr>
          <a:xfrm>
            <a:off x="3416375" y="2362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95" name="Google Shape;695;p48"/>
          <p:cNvSpPr txBox="1"/>
          <p:nvPr/>
        </p:nvSpPr>
        <p:spPr>
          <a:xfrm>
            <a:off x="3781775" y="2001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696" name="Google Shape;696;p48"/>
          <p:cNvSpPr/>
          <p:nvPr/>
        </p:nvSpPr>
        <p:spPr>
          <a:xfrm>
            <a:off x="3416375" y="2817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697" name="Google Shape;697;p48"/>
          <p:cNvSpPr txBox="1"/>
          <p:nvPr/>
        </p:nvSpPr>
        <p:spPr>
          <a:xfrm>
            <a:off x="3526300" y="2833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698" name="Google Shape;698;p48"/>
          <p:cNvSpPr txBox="1"/>
          <p:nvPr/>
        </p:nvSpPr>
        <p:spPr>
          <a:xfrm>
            <a:off x="3531425" y="2378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699" name="Google Shape;699;p48"/>
          <p:cNvSpPr txBox="1"/>
          <p:nvPr/>
        </p:nvSpPr>
        <p:spPr>
          <a:xfrm>
            <a:off x="4061200" y="3224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700" name="Google Shape;700;p48"/>
          <p:cNvCxnSpPr/>
          <p:nvPr/>
        </p:nvCxnSpPr>
        <p:spPr>
          <a:xfrm>
            <a:off x="1942450" y="2539975"/>
            <a:ext cx="1356300" cy="0"/>
          </a:xfrm>
          <a:prstGeom prst="straightConnector1">
            <a:avLst/>
          </a:prstGeom>
          <a:noFill/>
          <a:ln cap="flat" cmpd="sng" w="9525">
            <a:solidFill>
              <a:schemeClr val="dk2"/>
            </a:solidFill>
            <a:prstDash val="solid"/>
            <a:round/>
            <a:headEnd len="med" w="med" type="none"/>
            <a:tailEnd len="med" w="med" type="triangle"/>
          </a:ln>
        </p:spPr>
      </p:cxnSp>
      <p:sp>
        <p:nvSpPr>
          <p:cNvPr id="701" name="Google Shape;701;p48"/>
          <p:cNvSpPr/>
          <p:nvPr/>
        </p:nvSpPr>
        <p:spPr>
          <a:xfrm>
            <a:off x="1141550" y="2139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cxnSp>
        <p:nvCxnSpPr>
          <p:cNvPr id="702" name="Google Shape;702;p48"/>
          <p:cNvCxnSpPr/>
          <p:nvPr/>
        </p:nvCxnSpPr>
        <p:spPr>
          <a:xfrm>
            <a:off x="4948175" y="2539975"/>
            <a:ext cx="1271700" cy="0"/>
          </a:xfrm>
          <a:prstGeom prst="straightConnector1">
            <a:avLst/>
          </a:prstGeom>
          <a:noFill/>
          <a:ln cap="flat" cmpd="sng" w="9525">
            <a:solidFill>
              <a:schemeClr val="dk2"/>
            </a:solidFill>
            <a:prstDash val="solid"/>
            <a:round/>
            <a:headEnd len="med" w="med" type="none"/>
            <a:tailEnd len="med" w="med" type="triangle"/>
          </a:ln>
        </p:spPr>
      </p:cxnSp>
      <p:sp>
        <p:nvSpPr>
          <p:cNvPr id="703" name="Google Shape;703;p48"/>
          <p:cNvSpPr/>
          <p:nvPr/>
        </p:nvSpPr>
        <p:spPr>
          <a:xfrm>
            <a:off x="7159950" y="1805875"/>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04" name="Google Shape;704;p48"/>
          <p:cNvSpPr txBox="1"/>
          <p:nvPr/>
        </p:nvSpPr>
        <p:spPr>
          <a:xfrm>
            <a:off x="6842250" y="2386375"/>
            <a:ext cx="1215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DB with user configs, findings, etc</a:t>
            </a:r>
            <a:endParaRPr sz="1100">
              <a:solidFill>
                <a:schemeClr val="dk1"/>
              </a:solidFill>
              <a:latin typeface="Inter"/>
              <a:ea typeface="Inter"/>
              <a:cs typeface="Inter"/>
              <a:sym typeface="Inter"/>
            </a:endParaRPr>
          </a:p>
        </p:txBody>
      </p:sp>
      <p:sp>
        <p:nvSpPr>
          <p:cNvPr id="705" name="Google Shape;705;p48"/>
          <p:cNvSpPr txBox="1"/>
          <p:nvPr/>
        </p:nvSpPr>
        <p:spPr>
          <a:xfrm>
            <a:off x="1957588" y="2952738"/>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Semgrep App token</a:t>
            </a:r>
            <a:endParaRPr sz="1100">
              <a:solidFill>
                <a:schemeClr val="dk1"/>
              </a:solidFill>
              <a:highlight>
                <a:schemeClr val="lt2"/>
              </a:highlight>
              <a:latin typeface="Inter"/>
              <a:ea typeface="Inter"/>
              <a:cs typeface="Inter"/>
              <a:sym typeface="Inter"/>
            </a:endParaRPr>
          </a:p>
        </p:txBody>
      </p:sp>
      <p:sp>
        <p:nvSpPr>
          <p:cNvPr id="706" name="Google Shape;706;p48"/>
          <p:cNvSpPr/>
          <p:nvPr/>
        </p:nvSpPr>
        <p:spPr>
          <a:xfrm>
            <a:off x="5974175" y="1357600"/>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07" name="Google Shape;707;p48"/>
          <p:cNvSpPr txBox="1"/>
          <p:nvPr/>
        </p:nvSpPr>
        <p:spPr>
          <a:xfrm>
            <a:off x="5656475" y="1916725"/>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Fragment scanner</a:t>
            </a:r>
            <a:endParaRPr sz="1100">
              <a:solidFill>
                <a:schemeClr val="dk1"/>
              </a:solidFill>
              <a:latin typeface="Inter"/>
              <a:ea typeface="Inter"/>
              <a:cs typeface="Inter"/>
              <a:sym typeface="Inter"/>
            </a:endParaRPr>
          </a:p>
        </p:txBody>
      </p:sp>
      <p:sp>
        <p:nvSpPr>
          <p:cNvPr id="708" name="Google Shape;708;p48"/>
          <p:cNvSpPr/>
          <p:nvPr/>
        </p:nvSpPr>
        <p:spPr>
          <a:xfrm>
            <a:off x="1430975" y="1976400"/>
            <a:ext cx="290100" cy="3030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09" name="Google Shape;709;p48"/>
          <p:cNvSpPr txBox="1"/>
          <p:nvPr/>
        </p:nvSpPr>
        <p:spPr>
          <a:xfrm>
            <a:off x="1725554" y="1795875"/>
            <a:ext cx="770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Hooks</a:t>
            </a:r>
            <a:endParaRPr sz="1100">
              <a:solidFill>
                <a:schemeClr val="dk1"/>
              </a:solidFill>
              <a:latin typeface="Inter"/>
              <a:ea typeface="Inter"/>
              <a:cs typeface="Inter"/>
              <a:sym typeface="Inter"/>
            </a:endParaRPr>
          </a:p>
        </p:txBody>
      </p:sp>
      <p:sp>
        <p:nvSpPr>
          <p:cNvPr id="710" name="Google Shape;710;p48"/>
          <p:cNvSpPr/>
          <p:nvPr/>
        </p:nvSpPr>
        <p:spPr>
          <a:xfrm>
            <a:off x="2261575" y="2250050"/>
            <a:ext cx="580500" cy="580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49"/>
          <p:cNvSpPr/>
          <p:nvPr/>
        </p:nvSpPr>
        <p:spPr>
          <a:xfrm>
            <a:off x="6048250" y="1405750"/>
            <a:ext cx="1830900" cy="18309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16" name="Google Shape;716;p49"/>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3: Authentication</a:t>
            </a:r>
            <a:endParaRPr/>
          </a:p>
        </p:txBody>
      </p:sp>
      <p:sp>
        <p:nvSpPr>
          <p:cNvPr id="717" name="Google Shape;717;p49"/>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18" name="Google Shape;718;p49"/>
          <p:cNvSpPr txBox="1"/>
          <p:nvPr/>
        </p:nvSpPr>
        <p:spPr>
          <a:xfrm>
            <a:off x="1251813" y="2952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719" name="Google Shape;719;p49"/>
          <p:cNvSpPr/>
          <p:nvPr/>
        </p:nvSpPr>
        <p:spPr>
          <a:xfrm>
            <a:off x="3298750" y="1938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20" name="Google Shape;720;p49"/>
          <p:cNvSpPr txBox="1"/>
          <p:nvPr/>
        </p:nvSpPr>
        <p:spPr>
          <a:xfrm>
            <a:off x="3569200" y="3694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Remote</a:t>
            </a:r>
            <a:r>
              <a:rPr lang="en" sz="1100">
                <a:solidFill>
                  <a:schemeClr val="dk1"/>
                </a:solidFill>
                <a:latin typeface="Inter"/>
                <a:ea typeface="Inter"/>
                <a:cs typeface="Inter"/>
                <a:sym typeface="Inter"/>
              </a:rPr>
              <a:t> </a:t>
            </a:r>
            <a:r>
              <a:rPr lang="en" sz="1100">
                <a:solidFill>
                  <a:schemeClr val="dk1"/>
                </a:solidFill>
                <a:latin typeface="Inter"/>
                <a:ea typeface="Inter"/>
                <a:cs typeface="Inter"/>
                <a:sym typeface="Inter"/>
              </a:rPr>
              <a:t>MCP Server</a:t>
            </a:r>
            <a:endParaRPr sz="1100">
              <a:solidFill>
                <a:schemeClr val="dk1"/>
              </a:solidFill>
              <a:latin typeface="Inter"/>
              <a:ea typeface="Inter"/>
              <a:cs typeface="Inter"/>
              <a:sym typeface="Inter"/>
            </a:endParaRPr>
          </a:p>
        </p:txBody>
      </p:sp>
      <p:sp>
        <p:nvSpPr>
          <p:cNvPr id="721" name="Google Shape;721;p49"/>
          <p:cNvSpPr/>
          <p:nvPr/>
        </p:nvSpPr>
        <p:spPr>
          <a:xfrm>
            <a:off x="3416375" y="2362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22" name="Google Shape;722;p49"/>
          <p:cNvSpPr txBox="1"/>
          <p:nvPr/>
        </p:nvSpPr>
        <p:spPr>
          <a:xfrm>
            <a:off x="3781775" y="2001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723" name="Google Shape;723;p49"/>
          <p:cNvSpPr/>
          <p:nvPr/>
        </p:nvSpPr>
        <p:spPr>
          <a:xfrm>
            <a:off x="3416375" y="2817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24" name="Google Shape;724;p49"/>
          <p:cNvSpPr txBox="1"/>
          <p:nvPr/>
        </p:nvSpPr>
        <p:spPr>
          <a:xfrm>
            <a:off x="3526300" y="2833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725" name="Google Shape;725;p49"/>
          <p:cNvSpPr txBox="1"/>
          <p:nvPr/>
        </p:nvSpPr>
        <p:spPr>
          <a:xfrm>
            <a:off x="3531425" y="2378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726" name="Google Shape;726;p49"/>
          <p:cNvSpPr txBox="1"/>
          <p:nvPr/>
        </p:nvSpPr>
        <p:spPr>
          <a:xfrm>
            <a:off x="4061200" y="3224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727" name="Google Shape;727;p49"/>
          <p:cNvCxnSpPr/>
          <p:nvPr/>
        </p:nvCxnSpPr>
        <p:spPr>
          <a:xfrm>
            <a:off x="1942450" y="2539975"/>
            <a:ext cx="1356300" cy="0"/>
          </a:xfrm>
          <a:prstGeom prst="straightConnector1">
            <a:avLst/>
          </a:prstGeom>
          <a:noFill/>
          <a:ln cap="flat" cmpd="sng" w="9525">
            <a:solidFill>
              <a:schemeClr val="dk2"/>
            </a:solidFill>
            <a:prstDash val="solid"/>
            <a:round/>
            <a:headEnd len="med" w="med" type="none"/>
            <a:tailEnd len="med" w="med" type="triangle"/>
          </a:ln>
        </p:spPr>
      </p:cxnSp>
      <p:sp>
        <p:nvSpPr>
          <p:cNvPr id="728" name="Google Shape;728;p49"/>
          <p:cNvSpPr/>
          <p:nvPr/>
        </p:nvSpPr>
        <p:spPr>
          <a:xfrm>
            <a:off x="1141550" y="2139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cxnSp>
        <p:nvCxnSpPr>
          <p:cNvPr id="729" name="Google Shape;729;p49"/>
          <p:cNvCxnSpPr/>
          <p:nvPr/>
        </p:nvCxnSpPr>
        <p:spPr>
          <a:xfrm>
            <a:off x="4948175" y="2539975"/>
            <a:ext cx="1271700" cy="0"/>
          </a:xfrm>
          <a:prstGeom prst="straightConnector1">
            <a:avLst/>
          </a:prstGeom>
          <a:noFill/>
          <a:ln cap="flat" cmpd="sng" w="9525">
            <a:solidFill>
              <a:schemeClr val="dk2"/>
            </a:solidFill>
            <a:prstDash val="solid"/>
            <a:round/>
            <a:headEnd len="med" w="med" type="none"/>
            <a:tailEnd len="med" w="med" type="triangle"/>
          </a:ln>
        </p:spPr>
      </p:cxnSp>
      <p:sp>
        <p:nvSpPr>
          <p:cNvPr id="730" name="Google Shape;730;p49"/>
          <p:cNvSpPr/>
          <p:nvPr/>
        </p:nvSpPr>
        <p:spPr>
          <a:xfrm>
            <a:off x="7159950" y="1805875"/>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31" name="Google Shape;731;p49"/>
          <p:cNvSpPr txBox="1"/>
          <p:nvPr/>
        </p:nvSpPr>
        <p:spPr>
          <a:xfrm>
            <a:off x="6842250" y="2386375"/>
            <a:ext cx="1215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DB with user configs, findings, etc</a:t>
            </a:r>
            <a:endParaRPr sz="1100">
              <a:solidFill>
                <a:schemeClr val="dk1"/>
              </a:solidFill>
              <a:latin typeface="Inter"/>
              <a:ea typeface="Inter"/>
              <a:cs typeface="Inter"/>
              <a:sym typeface="Inter"/>
            </a:endParaRPr>
          </a:p>
        </p:txBody>
      </p:sp>
      <p:sp>
        <p:nvSpPr>
          <p:cNvPr id="732" name="Google Shape;732;p49"/>
          <p:cNvSpPr txBox="1"/>
          <p:nvPr/>
        </p:nvSpPr>
        <p:spPr>
          <a:xfrm>
            <a:off x="1957588" y="2952738"/>
            <a:ext cx="1215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OAuth</a:t>
            </a:r>
            <a:endParaRPr sz="1100">
              <a:solidFill>
                <a:schemeClr val="dk1"/>
              </a:solidFill>
              <a:highlight>
                <a:schemeClr val="lt2"/>
              </a:highlight>
              <a:latin typeface="Inter"/>
              <a:ea typeface="Inter"/>
              <a:cs typeface="Inter"/>
              <a:sym typeface="Inter"/>
            </a:endParaRPr>
          </a:p>
        </p:txBody>
      </p:sp>
      <p:sp>
        <p:nvSpPr>
          <p:cNvPr id="733" name="Google Shape;733;p49"/>
          <p:cNvSpPr/>
          <p:nvPr/>
        </p:nvSpPr>
        <p:spPr>
          <a:xfrm>
            <a:off x="5974175" y="1357600"/>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34" name="Google Shape;734;p49"/>
          <p:cNvSpPr txBox="1"/>
          <p:nvPr/>
        </p:nvSpPr>
        <p:spPr>
          <a:xfrm>
            <a:off x="5656475" y="1916725"/>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Fragment scanner</a:t>
            </a:r>
            <a:endParaRPr sz="1100">
              <a:solidFill>
                <a:schemeClr val="dk1"/>
              </a:solidFill>
              <a:latin typeface="Inter"/>
              <a:ea typeface="Inter"/>
              <a:cs typeface="Inter"/>
              <a:sym typeface="Inter"/>
            </a:endParaRPr>
          </a:p>
        </p:txBody>
      </p:sp>
      <p:sp>
        <p:nvSpPr>
          <p:cNvPr id="735" name="Google Shape;735;p49"/>
          <p:cNvSpPr/>
          <p:nvPr/>
        </p:nvSpPr>
        <p:spPr>
          <a:xfrm>
            <a:off x="2261575" y="2250050"/>
            <a:ext cx="580500" cy="580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0"/>
          <p:cNvSpPr/>
          <p:nvPr/>
        </p:nvSpPr>
        <p:spPr>
          <a:xfrm>
            <a:off x="6048250" y="1405750"/>
            <a:ext cx="1830900" cy="183090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41" name="Google Shape;741;p50"/>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Challenge 3: Authentication</a:t>
            </a:r>
            <a:endParaRPr/>
          </a:p>
        </p:txBody>
      </p:sp>
      <p:sp>
        <p:nvSpPr>
          <p:cNvPr id="742" name="Google Shape;742;p50"/>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43" name="Google Shape;743;p50"/>
          <p:cNvSpPr txBox="1"/>
          <p:nvPr/>
        </p:nvSpPr>
        <p:spPr>
          <a:xfrm>
            <a:off x="1251813" y="2952750"/>
            <a:ext cx="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Client</a:t>
            </a:r>
            <a:endParaRPr sz="1100">
              <a:solidFill>
                <a:schemeClr val="dk1"/>
              </a:solidFill>
              <a:latin typeface="Inter"/>
              <a:ea typeface="Inter"/>
              <a:cs typeface="Inter"/>
              <a:sym typeface="Inter"/>
            </a:endParaRPr>
          </a:p>
        </p:txBody>
      </p:sp>
      <p:sp>
        <p:nvSpPr>
          <p:cNvPr id="744" name="Google Shape;744;p50"/>
          <p:cNvSpPr/>
          <p:nvPr/>
        </p:nvSpPr>
        <p:spPr>
          <a:xfrm>
            <a:off x="3298750" y="1938100"/>
            <a:ext cx="1756800" cy="17568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45" name="Google Shape;745;p50"/>
          <p:cNvSpPr txBox="1"/>
          <p:nvPr/>
        </p:nvSpPr>
        <p:spPr>
          <a:xfrm>
            <a:off x="3569200" y="3694900"/>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lt2"/>
                </a:highlight>
                <a:latin typeface="Inter"/>
                <a:ea typeface="Inter"/>
                <a:cs typeface="Inter"/>
                <a:sym typeface="Inter"/>
              </a:rPr>
              <a:t>Remote</a:t>
            </a:r>
            <a:r>
              <a:rPr lang="en" sz="1100">
                <a:solidFill>
                  <a:schemeClr val="dk1"/>
                </a:solidFill>
                <a:latin typeface="Inter"/>
                <a:ea typeface="Inter"/>
                <a:cs typeface="Inter"/>
                <a:sym typeface="Inter"/>
              </a:rPr>
              <a:t> </a:t>
            </a:r>
            <a:r>
              <a:rPr lang="en" sz="1100">
                <a:solidFill>
                  <a:schemeClr val="dk1"/>
                </a:solidFill>
                <a:latin typeface="Inter"/>
                <a:ea typeface="Inter"/>
                <a:cs typeface="Inter"/>
                <a:sym typeface="Inter"/>
              </a:rPr>
              <a:t>MCP Server</a:t>
            </a:r>
            <a:endParaRPr sz="1100">
              <a:solidFill>
                <a:schemeClr val="dk1"/>
              </a:solidFill>
              <a:latin typeface="Inter"/>
              <a:ea typeface="Inter"/>
              <a:cs typeface="Inter"/>
              <a:sym typeface="Inter"/>
            </a:endParaRPr>
          </a:p>
        </p:txBody>
      </p:sp>
      <p:sp>
        <p:nvSpPr>
          <p:cNvPr id="746" name="Google Shape;746;p50"/>
          <p:cNvSpPr/>
          <p:nvPr/>
        </p:nvSpPr>
        <p:spPr>
          <a:xfrm>
            <a:off x="3416375" y="2362975"/>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47" name="Google Shape;747;p50"/>
          <p:cNvSpPr txBox="1"/>
          <p:nvPr/>
        </p:nvSpPr>
        <p:spPr>
          <a:xfrm>
            <a:off x="3781775" y="2001325"/>
            <a:ext cx="8010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00B496"/>
                </a:solidFill>
                <a:latin typeface="JetBrains Mono"/>
                <a:ea typeface="JetBrains Mono"/>
                <a:cs typeface="JetBrains Mono"/>
                <a:sym typeface="JetBrains Mono"/>
              </a:rPr>
              <a:t>Tools</a:t>
            </a:r>
            <a:endParaRPr sz="1100">
              <a:solidFill>
                <a:srgbClr val="00B496"/>
              </a:solidFill>
              <a:latin typeface="JetBrains Mono"/>
              <a:ea typeface="JetBrains Mono"/>
              <a:cs typeface="JetBrains Mono"/>
              <a:sym typeface="JetBrains Mono"/>
            </a:endParaRPr>
          </a:p>
        </p:txBody>
      </p:sp>
      <p:sp>
        <p:nvSpPr>
          <p:cNvPr id="748" name="Google Shape;748;p50"/>
          <p:cNvSpPr/>
          <p:nvPr/>
        </p:nvSpPr>
        <p:spPr>
          <a:xfrm>
            <a:off x="3416375" y="2817900"/>
            <a:ext cx="1531800" cy="354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49" name="Google Shape;749;p50"/>
          <p:cNvSpPr txBox="1"/>
          <p:nvPr/>
        </p:nvSpPr>
        <p:spPr>
          <a:xfrm>
            <a:off x="3526300" y="2833350"/>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semgrep_findings</a:t>
            </a:r>
            <a:endParaRPr sz="900">
              <a:solidFill>
                <a:schemeClr val="dk1"/>
              </a:solidFill>
              <a:latin typeface="Inter"/>
              <a:ea typeface="Inter"/>
              <a:cs typeface="Inter"/>
              <a:sym typeface="Inter"/>
            </a:endParaRPr>
          </a:p>
        </p:txBody>
      </p:sp>
      <p:sp>
        <p:nvSpPr>
          <p:cNvPr id="750" name="Google Shape;750;p50"/>
          <p:cNvSpPr txBox="1"/>
          <p:nvPr/>
        </p:nvSpPr>
        <p:spPr>
          <a:xfrm>
            <a:off x="3531425" y="2378425"/>
            <a:ext cx="13017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00">
                <a:solidFill>
                  <a:schemeClr val="dk1"/>
                </a:solidFill>
                <a:latin typeface="JetBrains Mono"/>
                <a:ea typeface="JetBrains Mono"/>
                <a:cs typeface="JetBrains Mono"/>
                <a:sym typeface="JetBrains Mono"/>
              </a:rPr>
              <a:t>semgrep_scan</a:t>
            </a:r>
            <a:endParaRPr sz="900">
              <a:solidFill>
                <a:schemeClr val="dk1"/>
              </a:solidFill>
              <a:latin typeface="Inter"/>
              <a:ea typeface="Inter"/>
              <a:cs typeface="Inter"/>
              <a:sym typeface="Inter"/>
            </a:endParaRPr>
          </a:p>
        </p:txBody>
      </p:sp>
      <p:sp>
        <p:nvSpPr>
          <p:cNvPr id="751" name="Google Shape;751;p50"/>
          <p:cNvSpPr txBox="1"/>
          <p:nvPr/>
        </p:nvSpPr>
        <p:spPr>
          <a:xfrm>
            <a:off x="4061200" y="3224000"/>
            <a:ext cx="231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JetBrains Mono"/>
                <a:ea typeface="JetBrains Mono"/>
                <a:cs typeface="JetBrains Mono"/>
                <a:sym typeface="JetBrains Mono"/>
              </a:rPr>
              <a:t>⋮</a:t>
            </a:r>
            <a:endParaRPr sz="1100">
              <a:solidFill>
                <a:schemeClr val="dk1"/>
              </a:solidFill>
              <a:latin typeface="JetBrains Mono"/>
              <a:ea typeface="JetBrains Mono"/>
              <a:cs typeface="JetBrains Mono"/>
              <a:sym typeface="JetBrains Mono"/>
            </a:endParaRPr>
          </a:p>
        </p:txBody>
      </p:sp>
      <p:cxnSp>
        <p:nvCxnSpPr>
          <p:cNvPr id="752" name="Google Shape;752;p50"/>
          <p:cNvCxnSpPr/>
          <p:nvPr/>
        </p:nvCxnSpPr>
        <p:spPr>
          <a:xfrm>
            <a:off x="1942450" y="2539975"/>
            <a:ext cx="1356300" cy="0"/>
          </a:xfrm>
          <a:prstGeom prst="straightConnector1">
            <a:avLst/>
          </a:prstGeom>
          <a:noFill/>
          <a:ln cap="flat" cmpd="sng" w="9525">
            <a:solidFill>
              <a:schemeClr val="dk2"/>
            </a:solidFill>
            <a:prstDash val="solid"/>
            <a:round/>
            <a:headEnd len="med" w="med" type="none"/>
            <a:tailEnd len="med" w="med" type="triangle"/>
          </a:ln>
        </p:spPr>
      </p:cxnSp>
      <p:sp>
        <p:nvSpPr>
          <p:cNvPr id="753" name="Google Shape;753;p50"/>
          <p:cNvSpPr/>
          <p:nvPr/>
        </p:nvSpPr>
        <p:spPr>
          <a:xfrm>
            <a:off x="1141550" y="2139475"/>
            <a:ext cx="801000" cy="8010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cxnSp>
        <p:nvCxnSpPr>
          <p:cNvPr id="754" name="Google Shape;754;p50"/>
          <p:cNvCxnSpPr/>
          <p:nvPr/>
        </p:nvCxnSpPr>
        <p:spPr>
          <a:xfrm>
            <a:off x="4948175" y="2539975"/>
            <a:ext cx="1271700" cy="0"/>
          </a:xfrm>
          <a:prstGeom prst="straightConnector1">
            <a:avLst/>
          </a:prstGeom>
          <a:noFill/>
          <a:ln cap="flat" cmpd="sng" w="9525">
            <a:solidFill>
              <a:schemeClr val="dk2"/>
            </a:solidFill>
            <a:prstDash val="solid"/>
            <a:round/>
            <a:headEnd len="med" w="med" type="none"/>
            <a:tailEnd len="med" w="med" type="triangle"/>
          </a:ln>
        </p:spPr>
      </p:cxnSp>
      <p:sp>
        <p:nvSpPr>
          <p:cNvPr id="755" name="Google Shape;755;p50"/>
          <p:cNvSpPr/>
          <p:nvPr/>
        </p:nvSpPr>
        <p:spPr>
          <a:xfrm>
            <a:off x="7159950" y="1805875"/>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56" name="Google Shape;756;p50"/>
          <p:cNvSpPr txBox="1"/>
          <p:nvPr/>
        </p:nvSpPr>
        <p:spPr>
          <a:xfrm>
            <a:off x="6842250" y="2386375"/>
            <a:ext cx="12159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DB with user configs, findings, etc</a:t>
            </a:r>
            <a:endParaRPr sz="1100">
              <a:solidFill>
                <a:schemeClr val="dk1"/>
              </a:solidFill>
              <a:latin typeface="Inter"/>
              <a:ea typeface="Inter"/>
              <a:cs typeface="Inter"/>
              <a:sym typeface="Inter"/>
            </a:endParaRPr>
          </a:p>
        </p:txBody>
      </p:sp>
      <p:sp>
        <p:nvSpPr>
          <p:cNvPr id="757" name="Google Shape;757;p50"/>
          <p:cNvSpPr txBox="1"/>
          <p:nvPr/>
        </p:nvSpPr>
        <p:spPr>
          <a:xfrm>
            <a:off x="2485938" y="960838"/>
            <a:ext cx="1215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highlight>
                  <a:schemeClr val="accent5"/>
                </a:highlight>
                <a:latin typeface="Inter"/>
                <a:ea typeface="Inter"/>
                <a:cs typeface="Inter"/>
                <a:sym typeface="Inter"/>
              </a:rPr>
              <a:t>Authentication</a:t>
            </a:r>
            <a:endParaRPr sz="1100">
              <a:solidFill>
                <a:schemeClr val="dk1"/>
              </a:solidFill>
              <a:highlight>
                <a:schemeClr val="accent5"/>
              </a:highlight>
              <a:latin typeface="Inter"/>
              <a:ea typeface="Inter"/>
              <a:cs typeface="Inter"/>
              <a:sym typeface="Inter"/>
            </a:endParaRPr>
          </a:p>
        </p:txBody>
      </p:sp>
      <p:sp>
        <p:nvSpPr>
          <p:cNvPr id="758" name="Google Shape;758;p50"/>
          <p:cNvSpPr/>
          <p:nvPr/>
        </p:nvSpPr>
        <p:spPr>
          <a:xfrm>
            <a:off x="5974175" y="1357600"/>
            <a:ext cx="580500" cy="5805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59" name="Google Shape;759;p50"/>
          <p:cNvSpPr txBox="1"/>
          <p:nvPr/>
        </p:nvSpPr>
        <p:spPr>
          <a:xfrm>
            <a:off x="5656475" y="1916725"/>
            <a:ext cx="12159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Inter"/>
                <a:ea typeface="Inter"/>
                <a:cs typeface="Inter"/>
                <a:sym typeface="Inter"/>
              </a:rPr>
              <a:t>Fragment scanner</a:t>
            </a:r>
            <a:endParaRPr sz="1100">
              <a:solidFill>
                <a:schemeClr val="dk1"/>
              </a:solidFill>
              <a:latin typeface="Inter"/>
              <a:ea typeface="Inter"/>
              <a:cs typeface="Inter"/>
              <a:sym typeface="Inter"/>
            </a:endParaRPr>
          </a:p>
        </p:txBody>
      </p:sp>
      <p:sp>
        <p:nvSpPr>
          <p:cNvPr id="760" name="Google Shape;760;p50"/>
          <p:cNvSpPr/>
          <p:nvPr/>
        </p:nvSpPr>
        <p:spPr>
          <a:xfrm>
            <a:off x="2261575" y="2250050"/>
            <a:ext cx="580500" cy="5805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61" name="Google Shape;761;p50"/>
          <p:cNvSpPr/>
          <p:nvPr/>
        </p:nvSpPr>
        <p:spPr>
          <a:xfrm>
            <a:off x="1552500" y="1646800"/>
            <a:ext cx="4413250" cy="497425"/>
          </a:xfrm>
          <a:custGeom>
            <a:rect b="b" l="l" r="r" t="t"/>
            <a:pathLst>
              <a:path extrusionOk="0" h="19897" w="176530">
                <a:moveTo>
                  <a:pt x="0" y="19897"/>
                </a:moveTo>
                <a:lnTo>
                  <a:pt x="0" y="0"/>
                </a:lnTo>
                <a:lnTo>
                  <a:pt x="176530" y="0"/>
                </a:lnTo>
              </a:path>
            </a:pathLst>
          </a:custGeom>
          <a:noFill/>
          <a:ln cap="flat" cmpd="sng" w="9525">
            <a:solidFill>
              <a:schemeClr val="dk2"/>
            </a:solidFill>
            <a:prstDash val="solid"/>
            <a:round/>
            <a:headEnd len="med" w="med" type="none"/>
            <a:tailEnd len="med" w="med" type="triangle"/>
          </a:ln>
        </p:spPr>
      </p:sp>
      <p:sp>
        <p:nvSpPr>
          <p:cNvPr id="762" name="Google Shape;762;p50"/>
          <p:cNvSpPr/>
          <p:nvPr/>
        </p:nvSpPr>
        <p:spPr>
          <a:xfrm>
            <a:off x="1430975" y="1976400"/>
            <a:ext cx="290100" cy="303000"/>
          </a:xfrm>
          <a:prstGeom prst="roundRect">
            <a:avLst>
              <a:gd fmla="val 16667"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63" name="Google Shape;763;p50"/>
          <p:cNvSpPr txBox="1"/>
          <p:nvPr/>
        </p:nvSpPr>
        <p:spPr>
          <a:xfrm>
            <a:off x="1725554" y="1795875"/>
            <a:ext cx="770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Inter"/>
                <a:ea typeface="Inter"/>
                <a:cs typeface="Inter"/>
                <a:sym typeface="Inter"/>
              </a:rPr>
              <a:t>Hooks</a:t>
            </a:r>
            <a:endParaRPr sz="1100">
              <a:solidFill>
                <a:schemeClr val="dk1"/>
              </a:solidFill>
              <a:latin typeface="Inter"/>
              <a:ea typeface="Inter"/>
              <a:cs typeface="Inter"/>
              <a:sym typeface="Inter"/>
            </a:endParaRPr>
          </a:p>
        </p:txBody>
      </p:sp>
      <p:sp>
        <p:nvSpPr>
          <p:cNvPr id="764" name="Google Shape;764;p50"/>
          <p:cNvSpPr/>
          <p:nvPr/>
        </p:nvSpPr>
        <p:spPr>
          <a:xfrm>
            <a:off x="2803650" y="1336225"/>
            <a:ext cx="580500" cy="5805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765" name="Google Shape;765;p50"/>
          <p:cNvSpPr txBox="1"/>
          <p:nvPr/>
        </p:nvSpPr>
        <p:spPr>
          <a:xfrm>
            <a:off x="793950" y="4194200"/>
            <a:ext cx="7721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dk1"/>
                </a:solidFill>
                <a:latin typeface="Inter"/>
                <a:ea typeface="Inter"/>
                <a:cs typeface="Inter"/>
                <a:sym typeface="Inter"/>
              </a:rPr>
              <a:t>This is something we are still trying to figure out, it is our current blocker for remote hooks…</a:t>
            </a:r>
            <a:endParaRPr i="1" sz="1100">
              <a:solidFill>
                <a:schemeClr val="dk1"/>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3"/>
          <p:cNvSpPr txBox="1"/>
          <p:nvPr>
            <p:ph type="title"/>
          </p:nvPr>
        </p:nvSpPr>
        <p:spPr>
          <a:xfrm>
            <a:off x="3595135" y="2764580"/>
            <a:ext cx="1982100" cy="413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2"/>
              </a:buClr>
              <a:buSzPts val="1500"/>
              <a:buFont typeface="Inter"/>
              <a:buNone/>
            </a:pPr>
            <a:r>
              <a:rPr lang="en">
                <a:highlight>
                  <a:srgbClr val="FFFFFF"/>
                </a:highlight>
              </a:rPr>
              <a:t>Katrina</a:t>
            </a:r>
            <a:br>
              <a:rPr lang="en"/>
            </a:br>
            <a:r>
              <a:rPr lang="en"/>
              <a:t>Liu</a:t>
            </a:r>
            <a:endParaRPr/>
          </a:p>
        </p:txBody>
      </p:sp>
      <p:sp>
        <p:nvSpPr>
          <p:cNvPr id="439" name="Google Shape;439;p33"/>
          <p:cNvSpPr/>
          <p:nvPr>
            <p:ph idx="12" type="sldNum"/>
          </p:nvPr>
        </p:nvSpPr>
        <p:spPr>
          <a:xfrm>
            <a:off x="7627020" y="4640225"/>
            <a:ext cx="385800" cy="150600"/>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440" name="Google Shape;440;p33"/>
          <p:cNvSpPr txBox="1"/>
          <p:nvPr>
            <p:ph idx="6" type="body"/>
          </p:nvPr>
        </p:nvSpPr>
        <p:spPr>
          <a:xfrm>
            <a:off x="6545297" y="3258342"/>
            <a:ext cx="1981800" cy="676500"/>
          </a:xfrm>
          <a:prstGeom prst="rect">
            <a:avLst/>
          </a:prstGeom>
          <a:noFill/>
          <a:ln>
            <a:noFill/>
          </a:ln>
        </p:spPr>
        <p:txBody>
          <a:bodyPr anchorCtr="0" anchor="t" bIns="0" lIns="0" spcFirstLastPara="1" rIns="0" wrap="square" tIns="0">
            <a:normAutofit/>
          </a:bodyPr>
          <a:lstStyle/>
          <a:p>
            <a:pPr indent="0" lvl="0" marL="0" rtl="0" algn="l">
              <a:lnSpc>
                <a:spcPct val="113000"/>
              </a:lnSpc>
              <a:spcBef>
                <a:spcPts val="0"/>
              </a:spcBef>
              <a:spcAft>
                <a:spcPts val="0"/>
              </a:spcAft>
              <a:buClr>
                <a:schemeClr val="dk2"/>
              </a:buClr>
              <a:buSzPts val="1100"/>
              <a:buFont typeface="JetBrains Mono"/>
              <a:buNone/>
            </a:pPr>
            <a:r>
              <a:rPr lang="en"/>
              <a:t>Product Manager, </a:t>
            </a:r>
            <a:endParaRPr/>
          </a:p>
          <a:p>
            <a:pPr indent="0" lvl="0" marL="0" rtl="0" algn="l">
              <a:lnSpc>
                <a:spcPct val="113000"/>
              </a:lnSpc>
              <a:spcBef>
                <a:spcPts val="0"/>
              </a:spcBef>
              <a:spcAft>
                <a:spcPts val="0"/>
              </a:spcAft>
              <a:buClr>
                <a:schemeClr val="dk2"/>
              </a:buClr>
              <a:buSzPts val="1100"/>
              <a:buFont typeface="JetBrains Mono"/>
              <a:buNone/>
            </a:pPr>
            <a:r>
              <a:rPr lang="en"/>
              <a:t>Semgrep</a:t>
            </a:r>
            <a:endParaRPr/>
          </a:p>
        </p:txBody>
      </p:sp>
      <p:sp>
        <p:nvSpPr>
          <p:cNvPr id="441" name="Google Shape;441;p33"/>
          <p:cNvSpPr txBox="1"/>
          <p:nvPr>
            <p:ph idx="1" type="body"/>
          </p:nvPr>
        </p:nvSpPr>
        <p:spPr>
          <a:xfrm>
            <a:off x="3595135" y="3246053"/>
            <a:ext cx="1981800" cy="688500"/>
          </a:xfrm>
          <a:prstGeom prst="rect">
            <a:avLst/>
          </a:prstGeom>
          <a:noFill/>
          <a:ln>
            <a:noFill/>
          </a:ln>
        </p:spPr>
        <p:txBody>
          <a:bodyPr anchorCtr="0" anchor="t" bIns="0" lIns="0" spcFirstLastPara="1" rIns="0" wrap="square" tIns="0">
            <a:normAutofit/>
          </a:bodyPr>
          <a:lstStyle/>
          <a:p>
            <a:pPr indent="0" lvl="0" marL="0" rtl="0" algn="l">
              <a:lnSpc>
                <a:spcPct val="113000"/>
              </a:lnSpc>
              <a:spcBef>
                <a:spcPts val="0"/>
              </a:spcBef>
              <a:spcAft>
                <a:spcPts val="0"/>
              </a:spcAft>
              <a:buClr>
                <a:schemeClr val="dk2"/>
              </a:buClr>
              <a:buSzPts val="1100"/>
              <a:buFont typeface="JetBrains Mono"/>
              <a:buNone/>
            </a:pPr>
            <a:r>
              <a:rPr lang="en"/>
              <a:t>Software Engineer,</a:t>
            </a:r>
            <a:br>
              <a:rPr lang="en"/>
            </a:br>
            <a:r>
              <a:rPr lang="en"/>
              <a:t>Semgrep</a:t>
            </a:r>
            <a:endParaRPr/>
          </a:p>
        </p:txBody>
      </p:sp>
      <p:pic>
        <p:nvPicPr>
          <p:cNvPr id="442" name="Google Shape;442;p33" title="katrina.jpeg"/>
          <p:cNvPicPr preferRelativeResize="0"/>
          <p:nvPr>
            <p:ph idx="2" type="pic"/>
          </p:nvPr>
        </p:nvPicPr>
        <p:blipFill rotWithShape="1">
          <a:blip r:embed="rId3">
            <a:alphaModFix/>
          </a:blip>
          <a:srcRect b="0" l="30" r="30" t="0"/>
          <a:stretch/>
        </p:blipFill>
        <p:spPr>
          <a:xfrm>
            <a:off x="3591407" y="599523"/>
            <a:ext cx="1982100" cy="1983300"/>
          </a:xfrm>
          <a:prstGeom prst="roundRect">
            <a:avLst>
              <a:gd fmla="val 12721" name="adj"/>
            </a:avLst>
          </a:prstGeom>
          <a:solidFill>
            <a:srgbClr val="D5D0F6"/>
          </a:solidFill>
          <a:ln>
            <a:noFill/>
          </a:ln>
        </p:spPr>
      </p:pic>
      <p:pic>
        <p:nvPicPr>
          <p:cNvPr id="443" name="Google Shape;443;p33" title="Milan Williams Headshot.JPG"/>
          <p:cNvPicPr preferRelativeResize="0"/>
          <p:nvPr>
            <p:ph idx="3" type="pic"/>
          </p:nvPr>
        </p:nvPicPr>
        <p:blipFill rotWithShape="1">
          <a:blip r:embed="rId4">
            <a:alphaModFix/>
          </a:blip>
          <a:srcRect b="16659" l="0" r="0" t="16652"/>
          <a:stretch/>
        </p:blipFill>
        <p:spPr>
          <a:xfrm>
            <a:off x="6528917" y="599523"/>
            <a:ext cx="1982100" cy="1983300"/>
          </a:xfrm>
          <a:prstGeom prst="roundRect">
            <a:avLst>
              <a:gd fmla="val 12721" name="adj"/>
            </a:avLst>
          </a:prstGeom>
          <a:solidFill>
            <a:srgbClr val="D5D0F6"/>
          </a:solidFill>
          <a:ln>
            <a:noFill/>
          </a:ln>
        </p:spPr>
      </p:pic>
      <p:sp>
        <p:nvSpPr>
          <p:cNvPr id="444" name="Google Shape;444;p33"/>
          <p:cNvSpPr txBox="1"/>
          <p:nvPr>
            <p:ph idx="4" type="body"/>
          </p:nvPr>
        </p:nvSpPr>
        <p:spPr>
          <a:xfrm>
            <a:off x="629840" y="607838"/>
            <a:ext cx="2113500" cy="3339900"/>
          </a:xfrm>
          <a:prstGeom prst="rect">
            <a:avLst/>
          </a:prstGeom>
          <a:noFill/>
          <a:ln>
            <a:noFill/>
          </a:ln>
        </p:spPr>
        <p:txBody>
          <a:bodyPr anchorCtr="0" anchor="t" bIns="0" lIns="0" spcFirstLastPara="1" rIns="0" wrap="square" tIns="0">
            <a:normAutofit/>
          </a:bodyPr>
          <a:lstStyle/>
          <a:p>
            <a:pPr indent="0" lvl="0" marL="0" rtl="0" algn="l">
              <a:lnSpc>
                <a:spcPct val="89000"/>
              </a:lnSpc>
              <a:spcBef>
                <a:spcPts val="0"/>
              </a:spcBef>
              <a:spcAft>
                <a:spcPts val="0"/>
              </a:spcAft>
              <a:buClr>
                <a:schemeClr val="dk1"/>
              </a:buClr>
              <a:buSzPts val="2400"/>
              <a:buFont typeface="Inter"/>
              <a:buNone/>
            </a:pPr>
            <a:r>
              <a:rPr lang="en"/>
              <a:t>About Us</a:t>
            </a:r>
            <a:endParaRPr/>
          </a:p>
        </p:txBody>
      </p:sp>
      <p:sp>
        <p:nvSpPr>
          <p:cNvPr id="445" name="Google Shape;445;p33"/>
          <p:cNvSpPr txBox="1"/>
          <p:nvPr>
            <p:ph idx="5" type="body"/>
          </p:nvPr>
        </p:nvSpPr>
        <p:spPr>
          <a:xfrm>
            <a:off x="6529388" y="2764580"/>
            <a:ext cx="1981800" cy="4131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500"/>
              <a:buFont typeface="Inter"/>
              <a:buNone/>
            </a:pPr>
            <a:r>
              <a:rPr lang="en">
                <a:highlight>
                  <a:srgbClr val="FFFFFF"/>
                </a:highlight>
              </a:rPr>
              <a:t>Milan</a:t>
            </a:r>
            <a:br>
              <a:rPr lang="en"/>
            </a:br>
            <a:r>
              <a:rPr lang="en"/>
              <a:t>Williams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1"/>
          <p:cNvSpPr/>
          <p:nvPr>
            <p:ph idx="12" type="sldNum"/>
          </p:nvPr>
        </p:nvSpPr>
        <p:spPr>
          <a:xfrm>
            <a:off x="7627020" y="4640225"/>
            <a:ext cx="385800" cy="150600"/>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772" name="Google Shape;772;p51"/>
          <p:cNvSpPr txBox="1"/>
          <p:nvPr>
            <p:ph type="title"/>
          </p:nvPr>
        </p:nvSpPr>
        <p:spPr>
          <a:xfrm>
            <a:off x="628650" y="594130"/>
            <a:ext cx="7886700" cy="4503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dk1"/>
              </a:buClr>
              <a:buSzPts val="2400"/>
              <a:buFont typeface="Inter"/>
              <a:buNone/>
            </a:pPr>
            <a:r>
              <a:rPr lang="en" sz="3000"/>
              <a:t>Demo!</a:t>
            </a:r>
            <a:endParaRPr sz="3000"/>
          </a:p>
        </p:txBody>
      </p:sp>
      <p:pic>
        <p:nvPicPr>
          <p:cNvPr id="773" name="Google Shape;773;p51" title="MCP-demo-video-RSA.mov">
            <a:hlinkClick r:id="rId3"/>
          </p:cNvPr>
          <p:cNvPicPr preferRelativeResize="0"/>
          <p:nvPr/>
        </p:nvPicPr>
        <p:blipFill>
          <a:blip r:embed="rId4">
            <a:alphaModFix/>
          </a:blip>
          <a:stretch>
            <a:fillRect/>
          </a:stretch>
        </p:blipFill>
        <p:spPr>
          <a:xfrm>
            <a:off x="1907612" y="1222475"/>
            <a:ext cx="5328778" cy="29974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52"/>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Key Takeaways</a:t>
            </a:r>
            <a:endParaRPr/>
          </a:p>
        </p:txBody>
      </p:sp>
      <p:sp>
        <p:nvSpPr>
          <p:cNvPr id="779" name="Google Shape;779;p52"/>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sz="700"/>
          </a:p>
        </p:txBody>
      </p:sp>
      <p:pic>
        <p:nvPicPr>
          <p:cNvPr id="780" name="Google Shape;780;p52" title="CleanShot 2026-04-01 at 13.48.20@2x.png"/>
          <p:cNvPicPr preferRelativeResize="0"/>
          <p:nvPr>
            <p:ph idx="2" type="pic"/>
          </p:nvPr>
        </p:nvPicPr>
        <p:blipFill rotWithShape="1">
          <a:blip r:embed="rId3">
            <a:alphaModFix/>
          </a:blip>
          <a:srcRect b="13987" l="0" r="0" t="21259"/>
          <a:stretch/>
        </p:blipFill>
        <p:spPr>
          <a:xfrm>
            <a:off x="806550" y="1838601"/>
            <a:ext cx="7530900" cy="2405700"/>
          </a:xfrm>
          <a:prstGeom prst="roundRect">
            <a:avLst>
              <a:gd fmla="val 16667" name="adj"/>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53"/>
          <p:cNvSpPr txBox="1"/>
          <p:nvPr>
            <p:ph type="ctrTitle"/>
          </p:nvPr>
        </p:nvSpPr>
        <p:spPr>
          <a:xfrm>
            <a:off x="631050" y="255017"/>
            <a:ext cx="7881900" cy="955500"/>
          </a:xfrm>
          <a:prstGeom prst="rect">
            <a:avLst/>
          </a:prstGeom>
          <a:noFill/>
          <a:ln>
            <a:noFill/>
          </a:ln>
        </p:spPr>
        <p:txBody>
          <a:bodyPr anchorCtr="0" anchor="b" bIns="0" lIns="0" spcFirstLastPara="1" rIns="0" wrap="square" tIns="0">
            <a:normAutofit fontScale="90000"/>
          </a:bodyPr>
          <a:lstStyle/>
          <a:p>
            <a:pPr indent="0" lvl="0" marL="0" rtl="0" algn="l">
              <a:lnSpc>
                <a:spcPct val="89000"/>
              </a:lnSpc>
              <a:spcBef>
                <a:spcPts val="0"/>
              </a:spcBef>
              <a:spcAft>
                <a:spcPts val="0"/>
              </a:spcAft>
              <a:buClr>
                <a:schemeClr val="lt1"/>
              </a:buClr>
              <a:buSzPct val="100000"/>
              <a:buFont typeface="Inter Light"/>
              <a:buNone/>
            </a:pPr>
            <a:r>
              <a:rPr lang="en"/>
              <a:t>Resources</a:t>
            </a:r>
            <a:endParaRPr/>
          </a:p>
        </p:txBody>
      </p:sp>
      <p:sp>
        <p:nvSpPr>
          <p:cNvPr id="786" name="Google Shape;786;p53"/>
          <p:cNvSpPr txBox="1"/>
          <p:nvPr>
            <p:ph idx="1" type="subTitle"/>
          </p:nvPr>
        </p:nvSpPr>
        <p:spPr>
          <a:xfrm>
            <a:off x="724200" y="1447825"/>
            <a:ext cx="8097300" cy="1480500"/>
          </a:xfrm>
          <a:prstGeom prst="rect">
            <a:avLst/>
          </a:prstGeom>
          <a:noFill/>
          <a:ln>
            <a:noFill/>
          </a:ln>
        </p:spPr>
        <p:txBody>
          <a:bodyPr anchorCtr="0" anchor="ctr" bIns="0" lIns="0" spcFirstLastPara="1" rIns="0" wrap="square" tIns="0">
            <a:normAutofit/>
          </a:bodyPr>
          <a:lstStyle/>
          <a:p>
            <a:pPr indent="-355600" lvl="0" marL="457200" rtl="0" algn="l">
              <a:lnSpc>
                <a:spcPct val="113000"/>
              </a:lnSpc>
              <a:spcBef>
                <a:spcPts val="0"/>
              </a:spcBef>
              <a:spcAft>
                <a:spcPts val="0"/>
              </a:spcAft>
              <a:buSzPts val="2000"/>
              <a:buChar char="●"/>
            </a:pPr>
            <a:r>
              <a:rPr lang="en" sz="2000"/>
              <a:t>Try the Semgrep Plugin today: </a:t>
            </a:r>
            <a:r>
              <a:rPr b="1" lang="en" sz="2000" u="sng"/>
              <a:t>semgrep.dev/docs/mcp</a:t>
            </a:r>
            <a:endParaRPr b="1" sz="2000" u="sng"/>
          </a:p>
          <a:p>
            <a:pPr indent="0" lvl="0" marL="457200" rtl="0" algn="l">
              <a:lnSpc>
                <a:spcPct val="113000"/>
              </a:lnSpc>
              <a:spcBef>
                <a:spcPts val="0"/>
              </a:spcBef>
              <a:spcAft>
                <a:spcPts val="0"/>
              </a:spcAft>
              <a:buNone/>
            </a:pPr>
            <a:r>
              <a:t/>
            </a:r>
            <a:endParaRPr b="1" sz="2000" u="sng"/>
          </a:p>
          <a:p>
            <a:pPr indent="-355600" lvl="0" marL="457200" rtl="0" algn="l">
              <a:lnSpc>
                <a:spcPct val="113000"/>
              </a:lnSpc>
              <a:spcBef>
                <a:spcPts val="0"/>
              </a:spcBef>
              <a:spcAft>
                <a:spcPts val="0"/>
              </a:spcAft>
              <a:buSzPts val="2000"/>
              <a:buChar char="●"/>
            </a:pPr>
            <a:r>
              <a:rPr lang="en" sz="2000"/>
              <a:t>S</a:t>
            </a:r>
            <a:r>
              <a:rPr lang="en" sz="2000"/>
              <a:t>ecure your MCP server: </a:t>
            </a:r>
            <a:r>
              <a:rPr b="1" lang="en" sz="2000"/>
              <a:t> </a:t>
            </a:r>
            <a:r>
              <a:rPr b="1" lang="en" sz="2000" u="sng"/>
              <a:t>semgrep.dev/blog/2025/a-security-engineers-guide-to-mc</a:t>
            </a:r>
            <a:r>
              <a:rPr b="1" lang="en" sz="2000"/>
              <a:t>p</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4"/>
          <p:cNvSpPr/>
          <p:nvPr/>
        </p:nvSpPr>
        <p:spPr>
          <a:xfrm>
            <a:off x="4875394" y="378723"/>
            <a:ext cx="3585900" cy="4083900"/>
          </a:xfrm>
          <a:prstGeom prst="roundRect">
            <a:avLst>
              <a:gd fmla="val 6943" name="adj"/>
            </a:avLst>
          </a:prstGeom>
          <a:noFill/>
          <a:ln cap="flat" cmpd="sng" w="9525">
            <a:solidFill>
              <a:srgbClr val="00B49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451" name="Google Shape;451;p34"/>
          <p:cNvSpPr/>
          <p:nvPr/>
        </p:nvSpPr>
        <p:spPr>
          <a:xfrm>
            <a:off x="4875394" y="378746"/>
            <a:ext cx="3585900" cy="408300"/>
          </a:xfrm>
          <a:prstGeom prst="round2SameRect">
            <a:avLst>
              <a:gd fmla="val 50000" name="adj1"/>
              <a:gd fmla="val 0" name="adj2"/>
            </a:avLst>
          </a:prstGeom>
          <a:solidFill>
            <a:srgbClr val="AFE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452" name="Google Shape;452;p34"/>
          <p:cNvSpPr/>
          <p:nvPr/>
        </p:nvSpPr>
        <p:spPr>
          <a:xfrm>
            <a:off x="4875394" y="2696864"/>
            <a:ext cx="3585900" cy="292800"/>
          </a:xfrm>
          <a:prstGeom prst="rect">
            <a:avLst/>
          </a:prstGeom>
          <a:solidFill>
            <a:srgbClr val="AFE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453" name="Google Shape;453;p34"/>
          <p:cNvSpPr txBox="1"/>
          <p:nvPr>
            <p:ph idx="4294967295" type="subTitle"/>
          </p:nvPr>
        </p:nvSpPr>
        <p:spPr>
          <a:xfrm>
            <a:off x="427026" y="1357292"/>
            <a:ext cx="3877800" cy="2803500"/>
          </a:xfrm>
          <a:prstGeom prst="rect">
            <a:avLst/>
          </a:prstGeom>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2000"/>
              <a:t>The AppSec platform for secure guardrails</a:t>
            </a:r>
            <a:endParaRPr sz="100"/>
          </a:p>
          <a:p>
            <a:pPr indent="-247650" lvl="0" marL="342900" rtl="0" algn="l">
              <a:lnSpc>
                <a:spcPct val="115000"/>
              </a:lnSpc>
              <a:spcBef>
                <a:spcPts val="1000"/>
              </a:spcBef>
              <a:spcAft>
                <a:spcPts val="0"/>
              </a:spcAft>
              <a:buClr>
                <a:srgbClr val="00B496"/>
              </a:buClr>
              <a:buSzPts val="1200"/>
              <a:buChar char="●"/>
            </a:pPr>
            <a:r>
              <a:rPr lang="en" sz="1200">
                <a:solidFill>
                  <a:schemeClr val="dk2"/>
                </a:solidFill>
              </a:rPr>
              <a:t>Multi-modal SAST: deterministic + AI</a:t>
            </a:r>
            <a:endParaRPr sz="1200"/>
          </a:p>
          <a:p>
            <a:pPr indent="-247650" lvl="0" marL="342900" rtl="0" algn="l">
              <a:lnSpc>
                <a:spcPct val="115000"/>
              </a:lnSpc>
              <a:spcBef>
                <a:spcPts val="600"/>
              </a:spcBef>
              <a:spcAft>
                <a:spcPts val="0"/>
              </a:spcAft>
              <a:buClr>
                <a:srgbClr val="00B496"/>
              </a:buClr>
              <a:buSzPts val="1200"/>
              <a:buChar char="●"/>
            </a:pPr>
            <a:r>
              <a:rPr lang="en" sz="1200"/>
              <a:t>SCA: Codebase-Aware Reachability</a:t>
            </a:r>
            <a:endParaRPr sz="1200"/>
          </a:p>
          <a:p>
            <a:pPr indent="-247650" lvl="0" marL="342900" rtl="0" algn="l">
              <a:lnSpc>
                <a:spcPct val="115000"/>
              </a:lnSpc>
              <a:spcBef>
                <a:spcPts val="600"/>
              </a:spcBef>
              <a:spcAft>
                <a:spcPts val="0"/>
              </a:spcAft>
              <a:buClr>
                <a:srgbClr val="00B496"/>
              </a:buClr>
              <a:buSzPts val="1200"/>
              <a:buChar char="●"/>
            </a:pPr>
            <a:r>
              <a:rPr lang="en" sz="1200"/>
              <a:t>Secrets: Protecting your keys, credentials </a:t>
            </a:r>
            <a:br>
              <a:rPr lang="en" sz="1200"/>
            </a:br>
            <a:r>
              <a:rPr lang="en" sz="1200"/>
              <a:t>and tokens</a:t>
            </a:r>
            <a:endParaRPr sz="1200"/>
          </a:p>
          <a:p>
            <a:pPr indent="-247650" lvl="0" marL="342900" rtl="0" algn="l">
              <a:lnSpc>
                <a:spcPct val="115000"/>
              </a:lnSpc>
              <a:spcBef>
                <a:spcPts val="600"/>
              </a:spcBef>
              <a:spcAft>
                <a:spcPts val="0"/>
              </a:spcAft>
              <a:buClr>
                <a:srgbClr val="00B496"/>
              </a:buClr>
              <a:buSzPts val="1200"/>
              <a:buChar char="●"/>
            </a:pPr>
            <a:r>
              <a:rPr lang="en" sz="1200"/>
              <a:t>Assistant and Assistant Memories: your AI security engineer that reduces backlogs </a:t>
            </a:r>
            <a:br>
              <a:rPr lang="en" sz="1200"/>
            </a:br>
            <a:r>
              <a:rPr lang="en" sz="1200"/>
              <a:t>by 20% out of the box</a:t>
            </a:r>
            <a:endParaRPr sz="1200"/>
          </a:p>
          <a:p>
            <a:pPr indent="-247650" lvl="0" marL="342900" rtl="0" algn="l">
              <a:lnSpc>
                <a:spcPct val="115000"/>
              </a:lnSpc>
              <a:spcBef>
                <a:spcPts val="600"/>
              </a:spcBef>
              <a:spcAft>
                <a:spcPts val="600"/>
              </a:spcAft>
              <a:buClr>
                <a:srgbClr val="00B496"/>
              </a:buClr>
              <a:buSzPts val="1200"/>
              <a:buChar char="●"/>
            </a:pPr>
            <a:r>
              <a:rPr lang="en" sz="1200"/>
              <a:t>Semgrep powers </a:t>
            </a:r>
            <a:r>
              <a:rPr b="1" lang="en" sz="1200">
                <a:solidFill>
                  <a:srgbClr val="02A287"/>
                </a:solidFill>
              </a:rPr>
              <a:t>over 10M scans per month</a:t>
            </a:r>
            <a:endParaRPr sz="1100"/>
          </a:p>
        </p:txBody>
      </p:sp>
      <p:pic>
        <p:nvPicPr>
          <p:cNvPr id="454" name="Google Shape;454;p34"/>
          <p:cNvPicPr preferRelativeResize="0"/>
          <p:nvPr/>
        </p:nvPicPr>
        <p:blipFill>
          <a:blip r:embed="rId3">
            <a:alphaModFix/>
          </a:blip>
          <a:stretch>
            <a:fillRect/>
          </a:stretch>
        </p:blipFill>
        <p:spPr>
          <a:xfrm>
            <a:off x="6202059" y="4161063"/>
            <a:ext cx="994173" cy="139034"/>
          </a:xfrm>
          <a:prstGeom prst="rect">
            <a:avLst/>
          </a:prstGeom>
          <a:noFill/>
          <a:ln>
            <a:noFill/>
          </a:ln>
        </p:spPr>
      </p:pic>
      <p:pic>
        <p:nvPicPr>
          <p:cNvPr id="455" name="Google Shape;455;p34"/>
          <p:cNvPicPr preferRelativeResize="0"/>
          <p:nvPr/>
        </p:nvPicPr>
        <p:blipFill rotWithShape="1">
          <a:blip r:embed="rId4">
            <a:alphaModFix/>
          </a:blip>
          <a:srcRect b="0" l="0" r="0" t="22672"/>
          <a:stretch/>
        </p:blipFill>
        <p:spPr>
          <a:xfrm>
            <a:off x="6881288" y="3693630"/>
            <a:ext cx="1089197" cy="212893"/>
          </a:xfrm>
          <a:prstGeom prst="rect">
            <a:avLst/>
          </a:prstGeom>
          <a:noFill/>
          <a:ln>
            <a:noFill/>
          </a:ln>
        </p:spPr>
      </p:pic>
      <p:pic>
        <p:nvPicPr>
          <p:cNvPr id="456" name="Google Shape;456;p34"/>
          <p:cNvPicPr preferRelativeResize="0"/>
          <p:nvPr/>
        </p:nvPicPr>
        <p:blipFill>
          <a:blip r:embed="rId5">
            <a:alphaModFix/>
          </a:blip>
          <a:stretch>
            <a:fillRect/>
          </a:stretch>
        </p:blipFill>
        <p:spPr>
          <a:xfrm>
            <a:off x="5521424" y="3200164"/>
            <a:ext cx="866826" cy="248540"/>
          </a:xfrm>
          <a:prstGeom prst="rect">
            <a:avLst/>
          </a:prstGeom>
          <a:noFill/>
          <a:ln>
            <a:noFill/>
          </a:ln>
        </p:spPr>
      </p:pic>
      <p:pic>
        <p:nvPicPr>
          <p:cNvPr id="457" name="Google Shape;457;p34"/>
          <p:cNvPicPr preferRelativeResize="0"/>
          <p:nvPr/>
        </p:nvPicPr>
        <p:blipFill>
          <a:blip r:embed="rId6">
            <a:alphaModFix/>
          </a:blip>
          <a:stretch>
            <a:fillRect/>
          </a:stretch>
        </p:blipFill>
        <p:spPr>
          <a:xfrm>
            <a:off x="5410238" y="3622059"/>
            <a:ext cx="1089198" cy="305889"/>
          </a:xfrm>
          <a:prstGeom prst="rect">
            <a:avLst/>
          </a:prstGeom>
          <a:noFill/>
          <a:ln>
            <a:noFill/>
          </a:ln>
        </p:spPr>
      </p:pic>
      <p:pic>
        <p:nvPicPr>
          <p:cNvPr id="458" name="Google Shape;458;p34"/>
          <p:cNvPicPr preferRelativeResize="0"/>
          <p:nvPr/>
        </p:nvPicPr>
        <p:blipFill>
          <a:blip r:embed="rId7">
            <a:alphaModFix/>
          </a:blip>
          <a:stretch>
            <a:fillRect/>
          </a:stretch>
        </p:blipFill>
        <p:spPr>
          <a:xfrm>
            <a:off x="6958165" y="3224992"/>
            <a:ext cx="935443" cy="198883"/>
          </a:xfrm>
          <a:prstGeom prst="rect">
            <a:avLst/>
          </a:prstGeom>
          <a:noFill/>
          <a:ln>
            <a:noFill/>
          </a:ln>
        </p:spPr>
      </p:pic>
      <p:sp>
        <p:nvSpPr>
          <p:cNvPr id="459" name="Google Shape;459;p34"/>
          <p:cNvSpPr txBox="1"/>
          <p:nvPr>
            <p:ph idx="4294967295" type="subTitle"/>
          </p:nvPr>
        </p:nvSpPr>
        <p:spPr>
          <a:xfrm>
            <a:off x="5097758" y="2706535"/>
            <a:ext cx="3141000" cy="257100"/>
          </a:xfrm>
          <a:prstGeom prst="rect">
            <a:avLst/>
          </a:prstGeom>
        </p:spPr>
        <p:txBody>
          <a:bodyPr anchorCtr="0" anchor="ctr" bIns="0" lIns="0" spcFirstLastPara="1" rIns="0" wrap="square" tIns="0">
            <a:noAutofit/>
          </a:bodyPr>
          <a:lstStyle/>
          <a:p>
            <a:pPr indent="0" lvl="0" marL="0" rtl="0" algn="ctr">
              <a:spcBef>
                <a:spcPts val="0"/>
              </a:spcBef>
              <a:spcAft>
                <a:spcPts val="600"/>
              </a:spcAft>
              <a:buNone/>
            </a:pPr>
            <a:r>
              <a:rPr lang="en" sz="1200">
                <a:solidFill>
                  <a:schemeClr val="dk1"/>
                </a:solidFill>
                <a:latin typeface="Inter Medium"/>
                <a:ea typeface="Inter Medium"/>
                <a:cs typeface="Inter Medium"/>
                <a:sym typeface="Inter Medium"/>
              </a:rPr>
              <a:t>Top Tier Investors</a:t>
            </a:r>
            <a:endParaRPr sz="1200"/>
          </a:p>
        </p:txBody>
      </p:sp>
      <p:cxnSp>
        <p:nvCxnSpPr>
          <p:cNvPr id="460" name="Google Shape;460;p34"/>
          <p:cNvCxnSpPr/>
          <p:nvPr/>
        </p:nvCxnSpPr>
        <p:spPr>
          <a:xfrm>
            <a:off x="4875394" y="787004"/>
            <a:ext cx="3585900" cy="0"/>
          </a:xfrm>
          <a:prstGeom prst="straightConnector1">
            <a:avLst/>
          </a:prstGeom>
          <a:noFill/>
          <a:ln cap="flat" cmpd="sng" w="9525">
            <a:solidFill>
              <a:srgbClr val="00B496"/>
            </a:solidFill>
            <a:prstDash val="solid"/>
            <a:round/>
            <a:headEnd len="med" w="med" type="none"/>
            <a:tailEnd len="med" w="med" type="none"/>
          </a:ln>
        </p:spPr>
      </p:cxnSp>
      <p:sp>
        <p:nvSpPr>
          <p:cNvPr id="461" name="Google Shape;461;p34"/>
          <p:cNvSpPr/>
          <p:nvPr/>
        </p:nvSpPr>
        <p:spPr>
          <a:xfrm>
            <a:off x="4875394" y="378746"/>
            <a:ext cx="3585900" cy="408300"/>
          </a:xfrm>
          <a:prstGeom prst="round2SameRect">
            <a:avLst>
              <a:gd fmla="val 50000" name="adj1"/>
              <a:gd fmla="val 0" name="adj2"/>
            </a:avLst>
          </a:prstGeom>
          <a:solidFill>
            <a:srgbClr val="DEED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462" name="Google Shape;462;p34"/>
          <p:cNvSpPr/>
          <p:nvPr/>
        </p:nvSpPr>
        <p:spPr>
          <a:xfrm>
            <a:off x="4875394" y="2696864"/>
            <a:ext cx="3585900" cy="292800"/>
          </a:xfrm>
          <a:prstGeom prst="rect">
            <a:avLst/>
          </a:prstGeom>
          <a:solidFill>
            <a:srgbClr val="DEEDE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Inter"/>
              <a:ea typeface="Inter"/>
              <a:cs typeface="Inter"/>
              <a:sym typeface="Inter"/>
            </a:endParaRPr>
          </a:p>
        </p:txBody>
      </p:sp>
      <p:sp>
        <p:nvSpPr>
          <p:cNvPr id="463" name="Google Shape;463;p34"/>
          <p:cNvSpPr txBox="1"/>
          <p:nvPr/>
        </p:nvSpPr>
        <p:spPr>
          <a:xfrm>
            <a:off x="4882474" y="493879"/>
            <a:ext cx="3585900" cy="257100"/>
          </a:xfrm>
          <a:prstGeom prst="rect">
            <a:avLst/>
          </a:prstGeom>
          <a:noFill/>
          <a:ln>
            <a:noFill/>
          </a:ln>
        </p:spPr>
        <p:txBody>
          <a:bodyPr anchorCtr="0" anchor="t" bIns="0" lIns="0" spcFirstLastPara="1" rIns="0" wrap="square" tIns="0">
            <a:noAutofit/>
          </a:bodyPr>
          <a:lstStyle/>
          <a:p>
            <a:pPr indent="0" lvl="0" marL="0" rtl="0" algn="ctr">
              <a:lnSpc>
                <a:spcPct val="115000"/>
              </a:lnSpc>
              <a:spcBef>
                <a:spcPts val="0"/>
              </a:spcBef>
              <a:spcAft>
                <a:spcPts val="1200"/>
              </a:spcAft>
              <a:buNone/>
            </a:pPr>
            <a:r>
              <a:rPr lang="en" sz="1200">
                <a:solidFill>
                  <a:srgbClr val="000000"/>
                </a:solidFill>
                <a:latin typeface="Inter Medium"/>
                <a:ea typeface="Inter Medium"/>
                <a:cs typeface="Inter Medium"/>
                <a:sym typeface="Inter Medium"/>
              </a:rPr>
              <a:t>Innovative Organizations Depend on Semgrep</a:t>
            </a:r>
            <a:endParaRPr sz="1200">
              <a:solidFill>
                <a:srgbClr val="000000"/>
              </a:solidFill>
              <a:latin typeface="Inter"/>
              <a:ea typeface="Inter"/>
              <a:cs typeface="Inter"/>
              <a:sym typeface="Inter"/>
            </a:endParaRPr>
          </a:p>
        </p:txBody>
      </p:sp>
      <p:sp>
        <p:nvSpPr>
          <p:cNvPr id="464" name="Google Shape;464;p34"/>
          <p:cNvSpPr txBox="1"/>
          <p:nvPr/>
        </p:nvSpPr>
        <p:spPr>
          <a:xfrm>
            <a:off x="5097758" y="2706535"/>
            <a:ext cx="3141000" cy="2571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1200"/>
              </a:spcAft>
              <a:buNone/>
            </a:pPr>
            <a:r>
              <a:rPr lang="en" sz="1200">
                <a:solidFill>
                  <a:srgbClr val="000000"/>
                </a:solidFill>
                <a:latin typeface="Inter Medium"/>
                <a:ea typeface="Inter Medium"/>
                <a:cs typeface="Inter Medium"/>
                <a:sym typeface="Inter Medium"/>
              </a:rPr>
              <a:t>Top Tier Investors</a:t>
            </a:r>
            <a:endParaRPr sz="1200">
              <a:solidFill>
                <a:srgbClr val="000000"/>
              </a:solidFill>
              <a:latin typeface="Inter"/>
              <a:ea typeface="Inter"/>
              <a:cs typeface="Inter"/>
              <a:sym typeface="Inter"/>
            </a:endParaRPr>
          </a:p>
        </p:txBody>
      </p:sp>
      <p:cxnSp>
        <p:nvCxnSpPr>
          <p:cNvPr id="465" name="Google Shape;465;p34"/>
          <p:cNvCxnSpPr/>
          <p:nvPr/>
        </p:nvCxnSpPr>
        <p:spPr>
          <a:xfrm>
            <a:off x="4875394" y="787004"/>
            <a:ext cx="3585900" cy="0"/>
          </a:xfrm>
          <a:prstGeom prst="straightConnector1">
            <a:avLst/>
          </a:prstGeom>
          <a:noFill/>
          <a:ln cap="flat" cmpd="sng" w="9525">
            <a:solidFill>
              <a:srgbClr val="00B496"/>
            </a:solidFill>
            <a:prstDash val="solid"/>
            <a:round/>
            <a:headEnd len="med" w="med" type="none"/>
            <a:tailEnd len="med" w="med" type="none"/>
          </a:ln>
        </p:spPr>
      </p:cxnSp>
      <p:cxnSp>
        <p:nvCxnSpPr>
          <p:cNvPr id="466" name="Google Shape;466;p34"/>
          <p:cNvCxnSpPr/>
          <p:nvPr/>
        </p:nvCxnSpPr>
        <p:spPr>
          <a:xfrm>
            <a:off x="4875394" y="2983676"/>
            <a:ext cx="3585900" cy="0"/>
          </a:xfrm>
          <a:prstGeom prst="straightConnector1">
            <a:avLst/>
          </a:prstGeom>
          <a:noFill/>
          <a:ln cap="flat" cmpd="sng" w="9525">
            <a:solidFill>
              <a:srgbClr val="00B496"/>
            </a:solidFill>
            <a:prstDash val="solid"/>
            <a:round/>
            <a:headEnd len="med" w="med" type="none"/>
            <a:tailEnd len="med" w="med" type="none"/>
          </a:ln>
        </p:spPr>
      </p:cxnSp>
      <p:sp>
        <p:nvSpPr>
          <p:cNvPr id="467" name="Google Shape;467;p34"/>
          <p:cNvSpPr txBox="1"/>
          <p:nvPr>
            <p:ph type="title"/>
          </p:nvPr>
        </p:nvSpPr>
        <p:spPr>
          <a:xfrm>
            <a:off x="275252" y="326928"/>
            <a:ext cx="4177200" cy="394800"/>
          </a:xfrm>
          <a:prstGeom prst="rect">
            <a:avLst/>
          </a:prstGeom>
        </p:spPr>
        <p:txBody>
          <a:bodyPr anchorCtr="0" anchor="t" bIns="17150" lIns="34275" spcFirstLastPara="1" rIns="34275" wrap="square" tIns="17150">
            <a:spAutoFit/>
          </a:bodyPr>
          <a:lstStyle/>
          <a:p>
            <a:pPr indent="0" lvl="0" marL="0" rtl="0" algn="l">
              <a:spcBef>
                <a:spcPts val="0"/>
              </a:spcBef>
              <a:spcAft>
                <a:spcPts val="0"/>
              </a:spcAft>
              <a:buNone/>
            </a:pPr>
            <a:r>
              <a:rPr lang="en" sz="2600">
                <a:solidFill>
                  <a:schemeClr val="dk2"/>
                </a:solidFill>
              </a:rPr>
              <a:t>About </a:t>
            </a:r>
            <a:r>
              <a:rPr lang="en" sz="2600">
                <a:solidFill>
                  <a:schemeClr val="dk2"/>
                </a:solidFill>
              </a:rPr>
              <a:t>Semgrep</a:t>
            </a:r>
            <a:endParaRPr/>
          </a:p>
        </p:txBody>
      </p:sp>
      <p:grpSp>
        <p:nvGrpSpPr>
          <p:cNvPr id="468" name="Google Shape;468;p34"/>
          <p:cNvGrpSpPr/>
          <p:nvPr/>
        </p:nvGrpSpPr>
        <p:grpSpPr>
          <a:xfrm>
            <a:off x="5454965" y="1018994"/>
            <a:ext cx="2434122" cy="1465724"/>
            <a:chOff x="5598922" y="1344050"/>
            <a:chExt cx="2434122" cy="1465724"/>
          </a:xfrm>
        </p:grpSpPr>
        <p:pic>
          <p:nvPicPr>
            <p:cNvPr id="469" name="Google Shape;469;p34"/>
            <p:cNvPicPr preferRelativeResize="0"/>
            <p:nvPr/>
          </p:nvPicPr>
          <p:blipFill>
            <a:blip r:embed="rId8">
              <a:alphaModFix/>
            </a:blip>
            <a:stretch>
              <a:fillRect/>
            </a:stretch>
          </p:blipFill>
          <p:spPr>
            <a:xfrm>
              <a:off x="7231327" y="2105016"/>
              <a:ext cx="677031" cy="338526"/>
            </a:xfrm>
            <a:prstGeom prst="rect">
              <a:avLst/>
            </a:prstGeom>
            <a:noFill/>
            <a:ln>
              <a:noFill/>
            </a:ln>
          </p:spPr>
        </p:pic>
        <p:pic>
          <p:nvPicPr>
            <p:cNvPr id="470" name="Google Shape;470;p34"/>
            <p:cNvPicPr preferRelativeResize="0"/>
            <p:nvPr/>
          </p:nvPicPr>
          <p:blipFill>
            <a:blip r:embed="rId9">
              <a:alphaModFix/>
            </a:blip>
            <a:stretch>
              <a:fillRect/>
            </a:stretch>
          </p:blipFill>
          <p:spPr>
            <a:xfrm>
              <a:off x="5598922" y="1757567"/>
              <a:ext cx="999742" cy="222185"/>
            </a:xfrm>
            <a:prstGeom prst="rect">
              <a:avLst/>
            </a:prstGeom>
            <a:noFill/>
            <a:ln>
              <a:noFill/>
            </a:ln>
          </p:spPr>
        </p:pic>
        <p:pic>
          <p:nvPicPr>
            <p:cNvPr id="471" name="Google Shape;471;p34"/>
            <p:cNvPicPr preferRelativeResize="0"/>
            <p:nvPr/>
          </p:nvPicPr>
          <p:blipFill>
            <a:blip r:embed="rId10">
              <a:alphaModFix/>
            </a:blip>
            <a:stretch>
              <a:fillRect/>
            </a:stretch>
          </p:blipFill>
          <p:spPr>
            <a:xfrm>
              <a:off x="7411252" y="1713711"/>
              <a:ext cx="317181" cy="224736"/>
            </a:xfrm>
            <a:prstGeom prst="rect">
              <a:avLst/>
            </a:prstGeom>
            <a:noFill/>
            <a:ln>
              <a:noFill/>
            </a:ln>
          </p:spPr>
        </p:pic>
        <p:pic>
          <p:nvPicPr>
            <p:cNvPr id="472" name="Google Shape;472;p34"/>
            <p:cNvPicPr preferRelativeResize="0"/>
            <p:nvPr/>
          </p:nvPicPr>
          <p:blipFill>
            <a:blip r:embed="rId11">
              <a:alphaModFix/>
            </a:blip>
            <a:stretch>
              <a:fillRect/>
            </a:stretch>
          </p:blipFill>
          <p:spPr>
            <a:xfrm>
              <a:off x="7106641" y="2610111"/>
              <a:ext cx="926403" cy="182301"/>
            </a:xfrm>
            <a:prstGeom prst="rect">
              <a:avLst/>
            </a:prstGeom>
            <a:noFill/>
            <a:ln>
              <a:noFill/>
            </a:ln>
          </p:spPr>
        </p:pic>
        <p:pic>
          <p:nvPicPr>
            <p:cNvPr id="473" name="Google Shape;473;p34"/>
            <p:cNvPicPr preferRelativeResize="0"/>
            <p:nvPr/>
          </p:nvPicPr>
          <p:blipFill>
            <a:blip r:embed="rId12">
              <a:alphaModFix/>
            </a:blip>
            <a:stretch>
              <a:fillRect/>
            </a:stretch>
          </p:blipFill>
          <p:spPr>
            <a:xfrm>
              <a:off x="7144181" y="1344050"/>
              <a:ext cx="851323" cy="217001"/>
            </a:xfrm>
            <a:prstGeom prst="rect">
              <a:avLst/>
            </a:prstGeom>
            <a:noFill/>
            <a:ln>
              <a:noFill/>
            </a:ln>
          </p:spPr>
        </p:pic>
        <p:pic>
          <p:nvPicPr>
            <p:cNvPr id="474" name="Google Shape;474;p34"/>
            <p:cNvPicPr preferRelativeResize="0"/>
            <p:nvPr/>
          </p:nvPicPr>
          <p:blipFill>
            <a:blip r:embed="rId13">
              <a:alphaModFix/>
            </a:blip>
            <a:stretch>
              <a:fillRect/>
            </a:stretch>
          </p:blipFill>
          <p:spPr>
            <a:xfrm>
              <a:off x="5623009" y="1346419"/>
              <a:ext cx="951568" cy="217018"/>
            </a:xfrm>
            <a:prstGeom prst="rect">
              <a:avLst/>
            </a:prstGeom>
            <a:noFill/>
            <a:ln>
              <a:noFill/>
            </a:ln>
          </p:spPr>
        </p:pic>
        <p:pic>
          <p:nvPicPr>
            <p:cNvPr id="475" name="Google Shape;475;p34"/>
            <p:cNvPicPr preferRelativeResize="0"/>
            <p:nvPr/>
          </p:nvPicPr>
          <p:blipFill>
            <a:blip r:embed="rId14">
              <a:alphaModFix/>
            </a:blip>
            <a:stretch>
              <a:fillRect/>
            </a:stretch>
          </p:blipFill>
          <p:spPr>
            <a:xfrm>
              <a:off x="5803761" y="2173881"/>
              <a:ext cx="590065" cy="224738"/>
            </a:xfrm>
            <a:prstGeom prst="rect">
              <a:avLst/>
            </a:prstGeom>
            <a:noFill/>
            <a:ln>
              <a:noFill/>
            </a:ln>
          </p:spPr>
        </p:pic>
        <p:pic>
          <p:nvPicPr>
            <p:cNvPr id="476" name="Google Shape;476;p34"/>
            <p:cNvPicPr preferRelativeResize="0"/>
            <p:nvPr/>
          </p:nvPicPr>
          <p:blipFill rotWithShape="1">
            <a:blip r:embed="rId15">
              <a:alphaModFix/>
            </a:blip>
            <a:srcRect b="30044" l="16135" r="16128" t="30047"/>
            <a:stretch/>
          </p:blipFill>
          <p:spPr>
            <a:xfrm>
              <a:off x="5635592" y="2592749"/>
              <a:ext cx="926402" cy="21702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35"/>
          <p:cNvSpPr/>
          <p:nvPr/>
        </p:nvSpPr>
        <p:spPr>
          <a:xfrm>
            <a:off x="681899" y="1722288"/>
            <a:ext cx="1832100" cy="1608600"/>
          </a:xfrm>
          <a:prstGeom prst="roundRect">
            <a:avLst>
              <a:gd fmla="val 13390" name="adj"/>
            </a:avLst>
          </a:prstGeom>
          <a:solidFill>
            <a:srgbClr val="FFFFFF"/>
          </a:solidFill>
          <a:ln>
            <a:noFill/>
          </a:ln>
        </p:spPr>
        <p:txBody>
          <a:bodyPr anchorCtr="0" anchor="t" bIns="107950" lIns="107950" spcFirstLastPara="1" rIns="107950" wrap="square" tIns="107950">
            <a:noAutofit/>
          </a:bodyPr>
          <a:lstStyle/>
          <a:p>
            <a:pPr indent="0" lvl="0" marL="0" marR="0" rtl="0" algn="l">
              <a:lnSpc>
                <a:spcPct val="110000"/>
              </a:lnSpc>
              <a:spcBef>
                <a:spcPts val="0"/>
              </a:spcBef>
              <a:spcAft>
                <a:spcPts val="0"/>
              </a:spcAft>
              <a:buClr>
                <a:srgbClr val="000000"/>
              </a:buClr>
              <a:buSzPts val="1500"/>
              <a:buFont typeface="Inter"/>
              <a:buNone/>
            </a:pPr>
            <a:r>
              <a:t/>
            </a:r>
            <a:endParaRPr sz="1100">
              <a:solidFill>
                <a:srgbClr val="232828"/>
              </a:solidFill>
              <a:latin typeface="Inter"/>
              <a:ea typeface="Inter"/>
              <a:cs typeface="Inter"/>
              <a:sym typeface="Inter"/>
            </a:endParaRPr>
          </a:p>
        </p:txBody>
      </p:sp>
      <p:sp>
        <p:nvSpPr>
          <p:cNvPr id="482" name="Google Shape;482;p35"/>
          <p:cNvSpPr/>
          <p:nvPr/>
        </p:nvSpPr>
        <p:spPr>
          <a:xfrm>
            <a:off x="2694651" y="1722288"/>
            <a:ext cx="1832100" cy="1608600"/>
          </a:xfrm>
          <a:prstGeom prst="roundRect">
            <a:avLst>
              <a:gd fmla="val 13952" name="adj"/>
            </a:avLst>
          </a:prstGeom>
          <a:solidFill>
            <a:srgbClr val="FFFFFF"/>
          </a:solidFill>
          <a:ln>
            <a:noFill/>
          </a:ln>
        </p:spPr>
        <p:txBody>
          <a:bodyPr anchorCtr="0" anchor="t" bIns="107950" lIns="107950" spcFirstLastPara="1" rIns="107950" wrap="square" tIns="107950">
            <a:noAutofit/>
          </a:bodyPr>
          <a:lstStyle/>
          <a:p>
            <a:pPr indent="0" lvl="0" marL="0" marR="0" rtl="0" algn="l">
              <a:lnSpc>
                <a:spcPct val="110000"/>
              </a:lnSpc>
              <a:spcBef>
                <a:spcPts val="0"/>
              </a:spcBef>
              <a:spcAft>
                <a:spcPts val="0"/>
              </a:spcAft>
              <a:buClr>
                <a:srgbClr val="000000"/>
              </a:buClr>
              <a:buSzPts val="1500"/>
              <a:buFont typeface="Inter"/>
              <a:buNone/>
            </a:pPr>
            <a:r>
              <a:t/>
            </a:r>
            <a:endParaRPr sz="1100">
              <a:solidFill>
                <a:srgbClr val="232828"/>
              </a:solidFill>
              <a:latin typeface="Inter"/>
              <a:ea typeface="Inter"/>
              <a:cs typeface="Inter"/>
              <a:sym typeface="Inter"/>
            </a:endParaRPr>
          </a:p>
        </p:txBody>
      </p:sp>
      <p:sp>
        <p:nvSpPr>
          <p:cNvPr id="483" name="Google Shape;483;p35"/>
          <p:cNvSpPr/>
          <p:nvPr/>
        </p:nvSpPr>
        <p:spPr>
          <a:xfrm>
            <a:off x="4707402" y="1722288"/>
            <a:ext cx="1832100" cy="1608600"/>
          </a:xfrm>
          <a:prstGeom prst="roundRect">
            <a:avLst>
              <a:gd fmla="val 13764" name="adj"/>
            </a:avLst>
          </a:prstGeom>
          <a:solidFill>
            <a:srgbClr val="FFFFFF"/>
          </a:solidFill>
          <a:ln>
            <a:noFill/>
          </a:ln>
        </p:spPr>
        <p:txBody>
          <a:bodyPr anchorCtr="0" anchor="t" bIns="107950" lIns="107950" spcFirstLastPara="1" rIns="107950" wrap="square" tIns="107950">
            <a:noAutofit/>
          </a:bodyPr>
          <a:lstStyle/>
          <a:p>
            <a:pPr indent="0" lvl="0" marL="0" marR="0" rtl="0" algn="l">
              <a:lnSpc>
                <a:spcPct val="110000"/>
              </a:lnSpc>
              <a:spcBef>
                <a:spcPts val="0"/>
              </a:spcBef>
              <a:spcAft>
                <a:spcPts val="0"/>
              </a:spcAft>
              <a:buClr>
                <a:srgbClr val="000000"/>
              </a:buClr>
              <a:buSzPts val="1500"/>
              <a:buFont typeface="Inter"/>
              <a:buNone/>
            </a:pPr>
            <a:r>
              <a:t/>
            </a:r>
            <a:endParaRPr sz="1100">
              <a:solidFill>
                <a:srgbClr val="232828"/>
              </a:solidFill>
              <a:latin typeface="Inter"/>
              <a:ea typeface="Inter"/>
              <a:cs typeface="Inter"/>
              <a:sym typeface="Inter"/>
            </a:endParaRPr>
          </a:p>
        </p:txBody>
      </p:sp>
      <p:sp>
        <p:nvSpPr>
          <p:cNvPr id="484" name="Google Shape;484;p35"/>
          <p:cNvSpPr/>
          <p:nvPr/>
        </p:nvSpPr>
        <p:spPr>
          <a:xfrm>
            <a:off x="6720154" y="1722288"/>
            <a:ext cx="1832100" cy="1608600"/>
          </a:xfrm>
          <a:prstGeom prst="roundRect">
            <a:avLst>
              <a:gd fmla="val 13952" name="adj"/>
            </a:avLst>
          </a:prstGeom>
          <a:solidFill>
            <a:srgbClr val="FFFFFF"/>
          </a:solidFill>
          <a:ln>
            <a:noFill/>
          </a:ln>
        </p:spPr>
        <p:txBody>
          <a:bodyPr anchorCtr="0" anchor="t" bIns="107950" lIns="107950" spcFirstLastPara="1" rIns="107950" wrap="square" tIns="107950">
            <a:noAutofit/>
          </a:bodyPr>
          <a:lstStyle/>
          <a:p>
            <a:pPr indent="0" lvl="0" marL="0" marR="0" rtl="0" algn="l">
              <a:lnSpc>
                <a:spcPct val="110000"/>
              </a:lnSpc>
              <a:spcBef>
                <a:spcPts val="0"/>
              </a:spcBef>
              <a:spcAft>
                <a:spcPts val="0"/>
              </a:spcAft>
              <a:buClr>
                <a:srgbClr val="000000"/>
              </a:buClr>
              <a:buSzPts val="1500"/>
              <a:buFont typeface="Inter"/>
              <a:buNone/>
            </a:pPr>
            <a:r>
              <a:t/>
            </a:r>
            <a:endParaRPr sz="1100">
              <a:solidFill>
                <a:srgbClr val="000000"/>
              </a:solidFill>
              <a:latin typeface="Inter"/>
              <a:ea typeface="Inter"/>
              <a:cs typeface="Inter"/>
              <a:sym typeface="Inter"/>
            </a:endParaRPr>
          </a:p>
        </p:txBody>
      </p:sp>
      <p:sp>
        <p:nvSpPr>
          <p:cNvPr id="485" name="Google Shape;485;p35"/>
          <p:cNvSpPr txBox="1"/>
          <p:nvPr>
            <p:ph type="title"/>
          </p:nvPr>
        </p:nvSpPr>
        <p:spPr>
          <a:xfrm>
            <a:off x="471488" y="428271"/>
            <a:ext cx="2365500" cy="702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400"/>
              <a:buFont typeface="Inter"/>
              <a:buNone/>
            </a:pPr>
            <a:r>
              <a:rPr b="1" lang="en"/>
              <a:t>Agenda</a:t>
            </a:r>
            <a:r>
              <a:rPr lang="en"/>
              <a:t> </a:t>
            </a:r>
            <a:endParaRPr/>
          </a:p>
        </p:txBody>
      </p:sp>
      <p:sp>
        <p:nvSpPr>
          <p:cNvPr id="486" name="Google Shape;486;p35"/>
          <p:cNvSpPr txBox="1"/>
          <p:nvPr>
            <p:ph idx="1" type="body"/>
          </p:nvPr>
        </p:nvSpPr>
        <p:spPr>
          <a:xfrm>
            <a:off x="858995" y="1858931"/>
            <a:ext cx="1528800" cy="1310700"/>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Clr>
                <a:srgbClr val="000000"/>
              </a:buClr>
              <a:buSzPts val="1500"/>
              <a:buFont typeface="Inter"/>
              <a:buNone/>
            </a:pPr>
            <a:r>
              <a:rPr b="1" lang="en" sz="1200">
                <a:latin typeface="Inter"/>
                <a:ea typeface="Inter"/>
                <a:cs typeface="Inter"/>
                <a:sym typeface="Inter"/>
              </a:rPr>
              <a:t>1</a:t>
            </a:r>
            <a:r>
              <a:rPr b="1" lang="en" sz="1200">
                <a:latin typeface="Inter"/>
                <a:ea typeface="Inter"/>
                <a:cs typeface="Inter"/>
                <a:sym typeface="Inter"/>
              </a:rPr>
              <a:t>. Why we built it</a:t>
            </a:r>
            <a:endParaRPr b="1" sz="1200">
              <a:latin typeface="Inter"/>
              <a:ea typeface="Inter"/>
              <a:cs typeface="Inter"/>
              <a:sym typeface="Inter"/>
            </a:endParaRPr>
          </a:p>
          <a:p>
            <a:pPr indent="0" lvl="0" marL="0" rtl="0" algn="l">
              <a:lnSpc>
                <a:spcPct val="110000"/>
              </a:lnSpc>
              <a:spcBef>
                <a:spcPts val="0"/>
              </a:spcBef>
              <a:spcAft>
                <a:spcPts val="0"/>
              </a:spcAft>
              <a:buClr>
                <a:srgbClr val="000000"/>
              </a:buClr>
              <a:buSzPts val="1500"/>
              <a:buFont typeface="Inter"/>
              <a:buNone/>
            </a:pPr>
            <a:r>
              <a:t/>
            </a:r>
            <a:endParaRPr sz="1200">
              <a:latin typeface="Inter Medium"/>
              <a:ea typeface="Inter Medium"/>
              <a:cs typeface="Inter Medium"/>
              <a:sym typeface="Inter Medium"/>
            </a:endParaRPr>
          </a:p>
          <a:p>
            <a:pPr indent="-177800" lvl="0" marL="177800" rtl="0" algn="l">
              <a:lnSpc>
                <a:spcPct val="113000"/>
              </a:lnSpc>
              <a:spcBef>
                <a:spcPts val="0"/>
              </a:spcBef>
              <a:spcAft>
                <a:spcPts val="0"/>
              </a:spcAft>
              <a:buClr>
                <a:schemeClr val="dk1"/>
              </a:buClr>
              <a:buSzPts val="1100"/>
              <a:buFont typeface="Inter"/>
              <a:buNone/>
            </a:pPr>
            <a:r>
              <a:t/>
            </a:r>
            <a:endParaRPr sz="1200">
              <a:latin typeface="Inter Medium"/>
              <a:ea typeface="Inter Medium"/>
              <a:cs typeface="Inter Medium"/>
              <a:sym typeface="Inter Medium"/>
            </a:endParaRPr>
          </a:p>
        </p:txBody>
      </p:sp>
      <p:sp>
        <p:nvSpPr>
          <p:cNvPr id="487" name="Google Shape;487;p35"/>
          <p:cNvSpPr txBox="1"/>
          <p:nvPr>
            <p:ph idx="2" type="body"/>
          </p:nvPr>
        </p:nvSpPr>
        <p:spPr>
          <a:xfrm>
            <a:off x="2872905" y="1858931"/>
            <a:ext cx="1528800" cy="1310700"/>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Clr>
                <a:srgbClr val="000000"/>
              </a:buClr>
              <a:buSzPts val="1500"/>
              <a:buFont typeface="Inter"/>
              <a:buNone/>
            </a:pPr>
            <a:r>
              <a:rPr lang="en" sz="1200">
                <a:latin typeface="Inter"/>
                <a:ea typeface="Inter"/>
                <a:cs typeface="Inter"/>
                <a:sym typeface="Inter"/>
              </a:rPr>
              <a:t>2. </a:t>
            </a:r>
            <a:r>
              <a:rPr b="1" lang="en" sz="1200">
                <a:latin typeface="Inter"/>
                <a:ea typeface="Inter"/>
                <a:cs typeface="Inter"/>
                <a:sym typeface="Inter"/>
              </a:rPr>
              <a:t>Real MCP attacks</a:t>
            </a:r>
            <a:endParaRPr sz="1200">
              <a:latin typeface="Inter"/>
              <a:ea typeface="Inter"/>
              <a:cs typeface="Inter"/>
              <a:sym typeface="Inter"/>
            </a:endParaRPr>
          </a:p>
          <a:p>
            <a:pPr indent="-177800" lvl="0" marL="177800" rtl="0" algn="l">
              <a:lnSpc>
                <a:spcPct val="113000"/>
              </a:lnSpc>
              <a:spcBef>
                <a:spcPts val="0"/>
              </a:spcBef>
              <a:spcAft>
                <a:spcPts val="0"/>
              </a:spcAft>
              <a:buClr>
                <a:schemeClr val="dk1"/>
              </a:buClr>
              <a:buSzPts val="1100"/>
              <a:buFont typeface="Inter"/>
              <a:buNone/>
            </a:pPr>
            <a:r>
              <a:t/>
            </a:r>
            <a:endParaRPr sz="1200"/>
          </a:p>
        </p:txBody>
      </p:sp>
      <p:sp>
        <p:nvSpPr>
          <p:cNvPr id="488" name="Google Shape;488;p35"/>
          <p:cNvSpPr txBox="1"/>
          <p:nvPr>
            <p:ph idx="3" type="body"/>
          </p:nvPr>
        </p:nvSpPr>
        <p:spPr>
          <a:xfrm>
            <a:off x="4886815" y="1858931"/>
            <a:ext cx="1528800" cy="13107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rgbClr val="000000"/>
              </a:buClr>
              <a:buSzPts val="1500"/>
              <a:buFont typeface="Inter"/>
              <a:buNone/>
            </a:pPr>
            <a:r>
              <a:rPr lang="en" sz="1200">
                <a:latin typeface="Inter"/>
                <a:ea typeface="Inter"/>
                <a:cs typeface="Inter"/>
                <a:sym typeface="Inter"/>
              </a:rPr>
              <a:t>3. </a:t>
            </a:r>
            <a:r>
              <a:rPr b="1" lang="en" sz="1200">
                <a:latin typeface="Inter"/>
                <a:ea typeface="Inter"/>
                <a:cs typeface="Inter"/>
                <a:sym typeface="Inter"/>
              </a:rPr>
              <a:t>Challenges</a:t>
            </a:r>
            <a:endParaRPr b="1" sz="1200">
              <a:latin typeface="Inter"/>
              <a:ea typeface="Inter"/>
              <a:cs typeface="Inter"/>
              <a:sym typeface="Inter"/>
            </a:endParaRPr>
          </a:p>
          <a:p>
            <a:pPr indent="0" lvl="0" marL="0" rtl="0" algn="l">
              <a:lnSpc>
                <a:spcPct val="110000"/>
              </a:lnSpc>
              <a:spcBef>
                <a:spcPts val="0"/>
              </a:spcBef>
              <a:spcAft>
                <a:spcPts val="0"/>
              </a:spcAft>
              <a:buClr>
                <a:srgbClr val="000000"/>
              </a:buClr>
              <a:buSzPts val="1500"/>
              <a:buFont typeface="Inter"/>
              <a:buNone/>
            </a:pPr>
            <a:r>
              <a:t/>
            </a:r>
            <a:endParaRPr b="1" sz="1200">
              <a:latin typeface="Inter"/>
              <a:ea typeface="Inter"/>
              <a:cs typeface="Inter"/>
              <a:sym typeface="Inter"/>
            </a:endParaRPr>
          </a:p>
          <a:p>
            <a:pPr indent="0" lvl="0" marL="0" rtl="0" algn="l">
              <a:lnSpc>
                <a:spcPct val="110000"/>
              </a:lnSpc>
              <a:spcBef>
                <a:spcPts val="0"/>
              </a:spcBef>
              <a:spcAft>
                <a:spcPts val="0"/>
              </a:spcAft>
              <a:buClr>
                <a:srgbClr val="000000"/>
              </a:buClr>
              <a:buSzPts val="1500"/>
              <a:buFont typeface="Inter"/>
              <a:buNone/>
            </a:pPr>
            <a:r>
              <a:rPr lang="en" sz="1200">
                <a:latin typeface="Inter"/>
                <a:ea typeface="Inter"/>
                <a:cs typeface="Inter"/>
                <a:sym typeface="Inter"/>
              </a:rPr>
              <a:t>- Non-determinism </a:t>
            </a:r>
            <a:endParaRPr sz="1200">
              <a:latin typeface="Inter"/>
              <a:ea typeface="Inter"/>
              <a:cs typeface="Inter"/>
              <a:sym typeface="Inter"/>
            </a:endParaRPr>
          </a:p>
          <a:p>
            <a:pPr indent="0" lvl="0" marL="0" rtl="0" algn="l">
              <a:lnSpc>
                <a:spcPct val="110000"/>
              </a:lnSpc>
              <a:spcBef>
                <a:spcPts val="0"/>
              </a:spcBef>
              <a:spcAft>
                <a:spcPts val="0"/>
              </a:spcAft>
              <a:buNone/>
            </a:pPr>
            <a:r>
              <a:rPr lang="en" sz="1200">
                <a:latin typeface="Inter"/>
                <a:ea typeface="Inter"/>
                <a:cs typeface="Inter"/>
                <a:sym typeface="Inter"/>
              </a:rPr>
              <a:t>- Hallucinations </a:t>
            </a:r>
            <a:endParaRPr sz="1200">
              <a:latin typeface="Inter"/>
              <a:ea typeface="Inter"/>
              <a:cs typeface="Inter"/>
              <a:sym typeface="Inter"/>
            </a:endParaRPr>
          </a:p>
          <a:p>
            <a:pPr indent="0" lvl="0" marL="0" rtl="0" algn="l">
              <a:lnSpc>
                <a:spcPct val="110000"/>
              </a:lnSpc>
              <a:spcBef>
                <a:spcPts val="0"/>
              </a:spcBef>
              <a:spcAft>
                <a:spcPts val="0"/>
              </a:spcAft>
              <a:buClr>
                <a:srgbClr val="000000"/>
              </a:buClr>
              <a:buSzPts val="1500"/>
              <a:buFont typeface="Inter"/>
              <a:buNone/>
            </a:pPr>
            <a:r>
              <a:rPr lang="en" sz="1200">
                <a:latin typeface="Inter"/>
                <a:ea typeface="Inter"/>
                <a:cs typeface="Inter"/>
                <a:sym typeface="Inter"/>
              </a:rPr>
              <a:t>- Authentication </a:t>
            </a:r>
            <a:endParaRPr sz="1200">
              <a:latin typeface="Inter"/>
              <a:ea typeface="Inter"/>
              <a:cs typeface="Inter"/>
              <a:sym typeface="Inter"/>
            </a:endParaRPr>
          </a:p>
          <a:p>
            <a:pPr indent="-177800" lvl="0" marL="177800" rtl="0" algn="l">
              <a:lnSpc>
                <a:spcPct val="113000"/>
              </a:lnSpc>
              <a:spcBef>
                <a:spcPts val="0"/>
              </a:spcBef>
              <a:spcAft>
                <a:spcPts val="0"/>
              </a:spcAft>
              <a:buClr>
                <a:schemeClr val="dk1"/>
              </a:buClr>
              <a:buSzPts val="1100"/>
              <a:buFont typeface="Inter"/>
              <a:buNone/>
            </a:pPr>
            <a:r>
              <a:t/>
            </a:r>
            <a:endParaRPr sz="1200"/>
          </a:p>
        </p:txBody>
      </p:sp>
      <p:sp>
        <p:nvSpPr>
          <p:cNvPr id="489" name="Google Shape;489;p35"/>
          <p:cNvSpPr txBox="1"/>
          <p:nvPr>
            <p:ph idx="4" type="body"/>
          </p:nvPr>
        </p:nvSpPr>
        <p:spPr>
          <a:xfrm>
            <a:off x="6899432" y="1858931"/>
            <a:ext cx="1528800" cy="1310700"/>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Clr>
                <a:srgbClr val="000000"/>
              </a:buClr>
              <a:buSzPts val="1500"/>
              <a:buFont typeface="Inter"/>
              <a:buNone/>
            </a:pPr>
            <a:r>
              <a:rPr lang="en" sz="1200">
                <a:latin typeface="Inter"/>
                <a:ea typeface="Inter"/>
                <a:cs typeface="Inter"/>
                <a:sym typeface="Inter"/>
              </a:rPr>
              <a:t>4. </a:t>
            </a:r>
            <a:r>
              <a:rPr b="1" lang="en" sz="1200">
                <a:latin typeface="Inter"/>
                <a:ea typeface="Inter"/>
                <a:cs typeface="Inter"/>
                <a:sym typeface="Inter"/>
              </a:rPr>
              <a:t>How to secure your MCP server</a:t>
            </a:r>
            <a:endParaRPr b="1" sz="1200">
              <a:latin typeface="Inter"/>
              <a:ea typeface="Inter"/>
              <a:cs typeface="Inter"/>
              <a:sym typeface="Inter"/>
            </a:endParaRPr>
          </a:p>
          <a:p>
            <a:pPr indent="0" lvl="0" marL="0" rtl="0" algn="l">
              <a:lnSpc>
                <a:spcPct val="110000"/>
              </a:lnSpc>
              <a:spcBef>
                <a:spcPts val="0"/>
              </a:spcBef>
              <a:spcAft>
                <a:spcPts val="0"/>
              </a:spcAft>
              <a:buClr>
                <a:srgbClr val="000000"/>
              </a:buClr>
              <a:buSzPts val="1500"/>
              <a:buFont typeface="Inter"/>
              <a:buNone/>
            </a:pPr>
            <a:r>
              <a:t/>
            </a:r>
            <a:endParaRPr sz="1200">
              <a:latin typeface="Inter"/>
              <a:ea typeface="Inter"/>
              <a:cs typeface="Inter"/>
              <a:sym typeface="Inter"/>
            </a:endParaRPr>
          </a:p>
          <a:p>
            <a:pPr indent="-177800" lvl="0" marL="177800" rtl="0" algn="l">
              <a:lnSpc>
                <a:spcPct val="113000"/>
              </a:lnSpc>
              <a:spcBef>
                <a:spcPts val="0"/>
              </a:spcBef>
              <a:spcAft>
                <a:spcPts val="0"/>
              </a:spcAft>
              <a:buClr>
                <a:schemeClr val="dk1"/>
              </a:buClr>
              <a:buSzPts val="1100"/>
              <a:buFont typeface="Inter"/>
              <a:buNone/>
            </a:pPr>
            <a:r>
              <a:t/>
            </a:r>
            <a:endParaRPr sz="1200"/>
          </a:p>
        </p:txBody>
      </p:sp>
      <p:sp>
        <p:nvSpPr>
          <p:cNvPr id="490" name="Google Shape;490;p35"/>
          <p:cNvSpPr/>
          <p:nvPr>
            <p:ph idx="12" type="sldNum"/>
          </p:nvPr>
        </p:nvSpPr>
        <p:spPr>
          <a:xfrm>
            <a:off x="5720265" y="3480169"/>
            <a:ext cx="289200" cy="113100"/>
          </a:xfrm>
          <a:prstGeom prst="roundRect">
            <a:avLst>
              <a:gd fmla="val 50000" name="adj"/>
            </a:avLst>
          </a:prstGeom>
          <a:solidFill>
            <a:srgbClr val="DEEDE8"/>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6"/>
          <p:cNvSpPr txBox="1"/>
          <p:nvPr>
            <p:ph idx="1" type="body"/>
          </p:nvPr>
        </p:nvSpPr>
        <p:spPr>
          <a:xfrm>
            <a:off x="642299" y="2283975"/>
            <a:ext cx="3505800" cy="2106000"/>
          </a:xfrm>
          <a:prstGeom prst="rect">
            <a:avLst/>
          </a:prstGeom>
        </p:spPr>
        <p:txBody>
          <a:bodyPr anchorCtr="0" anchor="t" bIns="0" lIns="0" spcFirstLastPara="1" rIns="0" wrap="square" tIns="0">
            <a:normAutofit/>
          </a:bodyPr>
          <a:lstStyle/>
          <a:p>
            <a:pPr indent="-317500" lvl="0" marL="457200" rtl="0" algn="l">
              <a:spcBef>
                <a:spcPts val="0"/>
              </a:spcBef>
              <a:spcAft>
                <a:spcPts val="0"/>
              </a:spcAft>
              <a:buSzPts val="1400"/>
              <a:buChar char="●"/>
            </a:pPr>
            <a:r>
              <a:rPr lang="en" sz="1400"/>
              <a:t>More</a:t>
            </a:r>
            <a:r>
              <a:rPr lang="en" sz="1400"/>
              <a:t> vulnerabilities than ever</a:t>
            </a:r>
            <a:endParaRPr sz="1400"/>
          </a:p>
          <a:p>
            <a:pPr indent="-317500" lvl="0" marL="457200" rtl="0" algn="l">
              <a:spcBef>
                <a:spcPts val="0"/>
              </a:spcBef>
              <a:spcAft>
                <a:spcPts val="0"/>
              </a:spcAft>
              <a:buSzPts val="1400"/>
              <a:buChar char="●"/>
            </a:pPr>
            <a:r>
              <a:rPr lang="en" sz="1400"/>
              <a:t>Fastest time to exploit in history</a:t>
            </a:r>
            <a:endParaRPr sz="1400"/>
          </a:p>
          <a:p>
            <a:pPr indent="-317500" lvl="0" marL="457200" rtl="0" algn="l">
              <a:spcBef>
                <a:spcPts val="0"/>
              </a:spcBef>
              <a:spcAft>
                <a:spcPts val="0"/>
              </a:spcAft>
              <a:buSzPts val="1400"/>
              <a:buChar char="●"/>
            </a:pPr>
            <a:r>
              <a:rPr lang="en" sz="1400"/>
              <a:t>Security</a:t>
            </a:r>
            <a:r>
              <a:rPr lang="en" sz="1400"/>
              <a:t> teams are overwhelmed &amp; understaffed</a:t>
            </a:r>
            <a:endParaRPr sz="1400"/>
          </a:p>
          <a:p>
            <a:pPr indent="0" lvl="0" marL="0" rtl="0" algn="l">
              <a:spcBef>
                <a:spcPts val="600"/>
              </a:spcBef>
              <a:spcAft>
                <a:spcPts val="600"/>
              </a:spcAft>
              <a:buNone/>
            </a:pPr>
            <a:r>
              <a:t/>
            </a:r>
            <a:endParaRPr sz="1400"/>
          </a:p>
        </p:txBody>
      </p:sp>
      <p:sp>
        <p:nvSpPr>
          <p:cNvPr id="496" name="Google Shape;496;p36"/>
          <p:cNvSpPr txBox="1"/>
          <p:nvPr>
            <p:ph type="title"/>
          </p:nvPr>
        </p:nvSpPr>
        <p:spPr>
          <a:xfrm>
            <a:off x="642299" y="599325"/>
            <a:ext cx="3505800" cy="1502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Why we built </a:t>
            </a:r>
            <a:endParaRPr/>
          </a:p>
          <a:p>
            <a:pPr indent="0" lvl="0" marL="0" rtl="0" algn="l">
              <a:spcBef>
                <a:spcPts val="0"/>
              </a:spcBef>
              <a:spcAft>
                <a:spcPts val="0"/>
              </a:spcAft>
              <a:buNone/>
            </a:pPr>
            <a:r>
              <a:rPr lang="en"/>
              <a:t>an MCP server</a:t>
            </a:r>
            <a:endParaRPr/>
          </a:p>
        </p:txBody>
      </p:sp>
      <p:pic>
        <p:nvPicPr>
          <p:cNvPr id="497" name="Google Shape;497;p36" title="CleanShot 2026-04-01 at 10.40.08@2x.png"/>
          <p:cNvPicPr preferRelativeResize="0"/>
          <p:nvPr>
            <p:ph idx="2" type="pic"/>
          </p:nvPr>
        </p:nvPicPr>
        <p:blipFill rotWithShape="1">
          <a:blip r:embed="rId3">
            <a:alphaModFix/>
          </a:blip>
          <a:srcRect b="90" l="0" r="4480" t="-90"/>
          <a:stretch/>
        </p:blipFill>
        <p:spPr>
          <a:xfrm>
            <a:off x="4664525" y="808050"/>
            <a:ext cx="4479600" cy="3527400"/>
          </a:xfrm>
          <a:prstGeom prst="roundRect">
            <a:avLst>
              <a:gd fmla="val 16667" name="adj"/>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7"/>
          <p:cNvSpPr txBox="1"/>
          <p:nvPr>
            <p:ph type="title"/>
          </p:nvPr>
        </p:nvSpPr>
        <p:spPr>
          <a:xfrm>
            <a:off x="623888" y="1279478"/>
            <a:ext cx="7886700" cy="2139600"/>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dk1"/>
              </a:buClr>
              <a:buSzPts val="4500"/>
              <a:buFont typeface="Inter Light"/>
              <a:buNone/>
            </a:pPr>
            <a:r>
              <a:rPr lang="en"/>
              <a:t>Semgrep’s Threat Model</a:t>
            </a:r>
            <a:endParaRPr/>
          </a:p>
        </p:txBody>
      </p:sp>
      <p:sp>
        <p:nvSpPr>
          <p:cNvPr id="503" name="Google Shape;503;p37"/>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8"/>
          <p:cNvSpPr txBox="1"/>
          <p:nvPr>
            <p:ph idx="5" type="subTitle"/>
          </p:nvPr>
        </p:nvSpPr>
        <p:spPr>
          <a:xfrm>
            <a:off x="629850" y="1024706"/>
            <a:ext cx="7886700" cy="408300"/>
          </a:xfrm>
          <a:prstGeom prst="rect">
            <a:avLst/>
          </a:prstGeom>
        </p:spPr>
        <p:txBody>
          <a:bodyPr anchorCtr="0" anchor="t" bIns="0" lIns="0" spcFirstLastPara="1" rIns="0" wrap="square" tIns="0">
            <a:normAutofit/>
          </a:bodyPr>
          <a:lstStyle/>
          <a:p>
            <a:pPr indent="0" lvl="0" marL="0" rtl="0" algn="ctr">
              <a:spcBef>
                <a:spcPts val="0"/>
              </a:spcBef>
              <a:spcAft>
                <a:spcPts val="0"/>
              </a:spcAft>
              <a:buClr>
                <a:schemeClr val="dk1"/>
              </a:buClr>
              <a:buSzPts val="1100"/>
              <a:buFont typeface="Inter"/>
              <a:buNone/>
            </a:pPr>
            <a:r>
              <a:rPr i="1" lang="en"/>
              <a:t>a</a:t>
            </a:r>
            <a:r>
              <a:rPr i="1" lang="en"/>
              <a:t>lt. </a:t>
            </a:r>
            <a:r>
              <a:rPr i="1" lang="en"/>
              <a:t>w</a:t>
            </a:r>
            <a:r>
              <a:rPr i="1" lang="en"/>
              <a:t>hy we have trouble sleeping</a:t>
            </a:r>
            <a:endParaRPr i="1"/>
          </a:p>
          <a:p>
            <a:pPr indent="0" lvl="0" marL="0" rtl="0" algn="l">
              <a:spcBef>
                <a:spcPts val="0"/>
              </a:spcBef>
              <a:spcAft>
                <a:spcPts val="600"/>
              </a:spcAft>
              <a:buNone/>
            </a:pPr>
            <a:r>
              <a:t/>
            </a:r>
            <a:endParaRPr/>
          </a:p>
        </p:txBody>
      </p:sp>
      <p:sp>
        <p:nvSpPr>
          <p:cNvPr id="509" name="Google Shape;509;p38"/>
          <p:cNvSpPr txBox="1"/>
          <p:nvPr>
            <p:ph type="title"/>
          </p:nvPr>
        </p:nvSpPr>
        <p:spPr>
          <a:xfrm>
            <a:off x="628650" y="574455"/>
            <a:ext cx="7886700" cy="4503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400"/>
              <a:buFont typeface="Inter"/>
              <a:buNone/>
            </a:pPr>
            <a:r>
              <a:rPr lang="en"/>
              <a:t>What are we really up against?</a:t>
            </a:r>
            <a:endParaRPr/>
          </a:p>
        </p:txBody>
      </p:sp>
      <p:sp>
        <p:nvSpPr>
          <p:cNvPr id="510" name="Google Shape;510;p38"/>
          <p:cNvSpPr/>
          <p:nvPr>
            <p:ph idx="12" type="sldNum"/>
          </p:nvPr>
        </p:nvSpPr>
        <p:spPr>
          <a:xfrm>
            <a:off x="7651439" y="4649909"/>
            <a:ext cx="332100" cy="138000"/>
          </a:xfrm>
          <a:prstGeom prst="roundRect">
            <a:avLst>
              <a:gd fmla="val 50000" name="adj"/>
            </a:avLst>
          </a:prstGeom>
          <a:solidFill>
            <a:srgbClr val="DEEEE8"/>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511" name="Google Shape;511;p38" title="CleanShot 2026-04-01 at 13.28.03@2x.png"/>
          <p:cNvPicPr preferRelativeResize="0"/>
          <p:nvPr>
            <p:ph idx="3" type="pic"/>
          </p:nvPr>
        </p:nvPicPr>
        <p:blipFill rotWithShape="1">
          <a:blip r:embed="rId3">
            <a:alphaModFix/>
          </a:blip>
          <a:srcRect b="0" l="0" r="40348" t="0"/>
          <a:stretch/>
        </p:blipFill>
        <p:spPr>
          <a:xfrm>
            <a:off x="830006" y="2299498"/>
            <a:ext cx="3397800" cy="1586700"/>
          </a:xfrm>
          <a:prstGeom prst="roundRect">
            <a:avLst>
              <a:gd fmla="val 16667" name="adj"/>
            </a:avLst>
          </a:prstGeom>
          <a:ln cap="flat" cmpd="sng" w="9525">
            <a:solidFill>
              <a:srgbClr val="000000"/>
            </a:solidFill>
            <a:prstDash val="solid"/>
            <a:round/>
            <a:headEnd len="sm" w="sm" type="none"/>
            <a:tailEnd len="sm" w="sm" type="none"/>
          </a:ln>
        </p:spPr>
      </p:pic>
      <p:pic>
        <p:nvPicPr>
          <p:cNvPr id="512" name="Google Shape;512;p38" title="CleanShot 2026-04-01 at 13.44.21@2x.png"/>
          <p:cNvPicPr preferRelativeResize="0"/>
          <p:nvPr>
            <p:ph idx="4" type="pic"/>
          </p:nvPr>
        </p:nvPicPr>
        <p:blipFill rotWithShape="1">
          <a:blip r:embed="rId4">
            <a:alphaModFix/>
          </a:blip>
          <a:srcRect b="10466" l="4090" r="-4090" t="19944"/>
          <a:stretch/>
        </p:blipFill>
        <p:spPr>
          <a:xfrm>
            <a:off x="4907737" y="2299498"/>
            <a:ext cx="3397800" cy="1586700"/>
          </a:xfrm>
          <a:prstGeom prst="roundRect">
            <a:avLst>
              <a:gd fmla="val 16667" name="adj"/>
            </a:avLst>
          </a:prstGeom>
        </p:spPr>
      </p:pic>
      <p:sp>
        <p:nvSpPr>
          <p:cNvPr id="513" name="Google Shape;513;p38"/>
          <p:cNvSpPr/>
          <p:nvPr>
            <p:ph idx="1" type="body"/>
          </p:nvPr>
        </p:nvSpPr>
        <p:spPr>
          <a:xfrm>
            <a:off x="831923" y="1791468"/>
            <a:ext cx="3364200" cy="360300"/>
          </a:xfrm>
          <a:prstGeom prst="roundRect">
            <a:avLst>
              <a:gd fmla="val 16667" name="adj"/>
            </a:avLst>
          </a:prstGeom>
        </p:spPr>
        <p:txBody>
          <a:bodyPr anchorCtr="0" anchor="t" bIns="0" lIns="0" spcFirstLastPara="1" rIns="0" wrap="square" tIns="0">
            <a:normAutofit lnSpcReduction="10000"/>
          </a:bodyPr>
          <a:lstStyle/>
          <a:p>
            <a:pPr indent="0" lvl="0" marL="0" rtl="0" algn="l">
              <a:spcBef>
                <a:spcPts val="0"/>
              </a:spcBef>
              <a:spcAft>
                <a:spcPts val="0"/>
              </a:spcAft>
              <a:buNone/>
            </a:pPr>
            <a:r>
              <a:rPr lang="en"/>
              <a:t>Industry-wide attacks</a:t>
            </a:r>
            <a:r>
              <a:rPr lang="en"/>
              <a:t> in MCP tool chain: </a:t>
            </a:r>
            <a:r>
              <a:rPr b="1" lang="en"/>
              <a:t>mcp-remote</a:t>
            </a:r>
            <a:endParaRPr b="1"/>
          </a:p>
        </p:txBody>
      </p:sp>
      <p:sp>
        <p:nvSpPr>
          <p:cNvPr id="514" name="Google Shape;514;p38"/>
          <p:cNvSpPr/>
          <p:nvPr>
            <p:ph idx="2" type="body"/>
          </p:nvPr>
        </p:nvSpPr>
        <p:spPr>
          <a:xfrm>
            <a:off x="4909655" y="1791462"/>
            <a:ext cx="3364200" cy="360300"/>
          </a:xfrm>
          <a:prstGeom prst="roundRect">
            <a:avLst>
              <a:gd fmla="val 16667" name="adj"/>
            </a:avLst>
          </a:prstGeom>
        </p:spPr>
        <p:txBody>
          <a:bodyPr anchorCtr="0" anchor="t" bIns="0" lIns="0" spcFirstLastPara="1" rIns="0" wrap="square" tIns="0">
            <a:normAutofit lnSpcReduction="10000"/>
          </a:bodyPr>
          <a:lstStyle/>
          <a:p>
            <a:pPr indent="0" lvl="0" marL="0" rtl="0" algn="l">
              <a:spcBef>
                <a:spcPts val="0"/>
              </a:spcBef>
              <a:spcAft>
                <a:spcPts val="0"/>
              </a:spcAft>
              <a:buNone/>
            </a:pPr>
            <a:r>
              <a:rPr lang="en"/>
              <a:t>Dedicated threat actors, targeting Semgrep: </a:t>
            </a:r>
            <a:endParaRPr/>
          </a:p>
          <a:p>
            <a:pPr indent="0" lvl="0" marL="0" rtl="0" algn="l">
              <a:spcBef>
                <a:spcPts val="0"/>
              </a:spcBef>
              <a:spcAft>
                <a:spcPts val="0"/>
              </a:spcAft>
              <a:buNone/>
            </a:pPr>
            <a:r>
              <a:rPr b="1" lang="en"/>
              <a:t>teamPCP</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9"/>
          <p:cNvSpPr txBox="1"/>
          <p:nvPr>
            <p:ph type="title"/>
          </p:nvPr>
        </p:nvSpPr>
        <p:spPr>
          <a:xfrm>
            <a:off x="628650" y="574450"/>
            <a:ext cx="5573400" cy="7683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400"/>
              <a:buFont typeface="Inter"/>
              <a:buNone/>
            </a:pPr>
            <a:r>
              <a:t/>
            </a:r>
            <a:endParaRPr/>
          </a:p>
          <a:p>
            <a:pPr indent="0" lvl="0" marL="0" rtl="0" algn="l">
              <a:lnSpc>
                <a:spcPct val="90000"/>
              </a:lnSpc>
              <a:spcBef>
                <a:spcPts val="0"/>
              </a:spcBef>
              <a:spcAft>
                <a:spcPts val="0"/>
              </a:spcAft>
              <a:buClr>
                <a:schemeClr val="dk1"/>
              </a:buClr>
              <a:buSzPts val="2400"/>
              <a:buFont typeface="Inter"/>
              <a:buNone/>
            </a:pPr>
            <a:r>
              <a:rPr lang="en"/>
              <a:t>Our non-negotiables</a:t>
            </a:r>
            <a:endParaRPr/>
          </a:p>
        </p:txBody>
      </p:sp>
      <p:sp>
        <p:nvSpPr>
          <p:cNvPr id="520" name="Google Shape;520;p39"/>
          <p:cNvSpPr/>
          <p:nvPr/>
        </p:nvSpPr>
        <p:spPr>
          <a:xfrm>
            <a:off x="636040" y="1943100"/>
            <a:ext cx="2530500" cy="2625900"/>
          </a:xfrm>
          <a:prstGeom prst="roundRect">
            <a:avLst>
              <a:gd fmla="val 9520" name="adj"/>
            </a:avLst>
          </a:prstGeom>
          <a:solidFill>
            <a:srgbClr val="FFFFFF"/>
          </a:solidFill>
          <a:ln>
            <a:noFill/>
          </a:ln>
          <a:effectLst>
            <a:outerShdw blurRad="107156" rotWithShape="0" algn="bl" dir="5400000" dist="14288">
              <a:schemeClr val="accent4">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521" name="Google Shape;521;p39"/>
          <p:cNvSpPr/>
          <p:nvPr/>
        </p:nvSpPr>
        <p:spPr>
          <a:xfrm>
            <a:off x="3309792" y="1943100"/>
            <a:ext cx="2530500" cy="2625900"/>
          </a:xfrm>
          <a:prstGeom prst="roundRect">
            <a:avLst>
              <a:gd fmla="val 9520" name="adj"/>
            </a:avLst>
          </a:prstGeom>
          <a:solidFill>
            <a:srgbClr val="FFFFFF"/>
          </a:solidFill>
          <a:ln>
            <a:noFill/>
          </a:ln>
          <a:effectLst>
            <a:outerShdw blurRad="107156" rotWithShape="0" algn="bl" dir="5400000" dist="14288">
              <a:schemeClr val="accent4">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522" name="Google Shape;522;p39"/>
          <p:cNvSpPr/>
          <p:nvPr/>
        </p:nvSpPr>
        <p:spPr>
          <a:xfrm>
            <a:off x="5983546" y="1943100"/>
            <a:ext cx="2530500" cy="2625900"/>
          </a:xfrm>
          <a:prstGeom prst="roundRect">
            <a:avLst>
              <a:gd fmla="val 9520" name="adj"/>
            </a:avLst>
          </a:prstGeom>
          <a:solidFill>
            <a:srgbClr val="FFFFFF"/>
          </a:solidFill>
          <a:ln>
            <a:noFill/>
          </a:ln>
          <a:effectLst>
            <a:outerShdw blurRad="107156" rotWithShape="0" algn="bl" dir="5400000" dist="14288">
              <a:schemeClr val="accent4">
                <a:alpha val="70200"/>
              </a:scheme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chemeClr val="dk1"/>
              </a:buClr>
              <a:buSzPts val="1400"/>
              <a:buFont typeface="Inter"/>
              <a:buNone/>
            </a:pPr>
            <a:r>
              <a:t/>
            </a:r>
            <a:endParaRPr sz="1400">
              <a:solidFill>
                <a:schemeClr val="dk1"/>
              </a:solidFill>
              <a:latin typeface="Inter"/>
              <a:ea typeface="Inter"/>
              <a:cs typeface="Inter"/>
              <a:sym typeface="Inter"/>
            </a:endParaRPr>
          </a:p>
        </p:txBody>
      </p:sp>
      <p:sp>
        <p:nvSpPr>
          <p:cNvPr id="523" name="Google Shape;523;p39"/>
          <p:cNvSpPr txBox="1"/>
          <p:nvPr>
            <p:ph idx="13" type="body"/>
          </p:nvPr>
        </p:nvSpPr>
        <p:spPr>
          <a:xfrm>
            <a:off x="853626" y="3467099"/>
            <a:ext cx="2095500" cy="934200"/>
          </a:xfrm>
          <a:prstGeom prst="rect">
            <a:avLst/>
          </a:prstGeom>
          <a:noFill/>
          <a:ln>
            <a:noFill/>
          </a:ln>
        </p:spPr>
        <p:txBody>
          <a:bodyPr anchorCtr="0" anchor="t" bIns="0" lIns="0" spcFirstLastPara="1" rIns="0" wrap="square" tIns="0">
            <a:normAutofit/>
          </a:bodyPr>
          <a:lstStyle/>
          <a:p>
            <a:pPr indent="0" lvl="0" marL="0" rtl="0" algn="l">
              <a:lnSpc>
                <a:spcPct val="113000"/>
              </a:lnSpc>
              <a:spcBef>
                <a:spcPts val="0"/>
              </a:spcBef>
              <a:spcAft>
                <a:spcPts val="0"/>
              </a:spcAft>
              <a:buClr>
                <a:schemeClr val="dk1"/>
              </a:buClr>
              <a:buSzPts val="1100"/>
              <a:buFont typeface="Inter"/>
              <a:buNone/>
            </a:pPr>
            <a:r>
              <a:rPr lang="en"/>
              <a:t>Build a trusted deployment model that </a:t>
            </a:r>
            <a:r>
              <a:rPr lang="en"/>
              <a:t>works for startups and Fortune 500s</a:t>
            </a:r>
            <a:endParaRPr/>
          </a:p>
        </p:txBody>
      </p:sp>
      <p:sp>
        <p:nvSpPr>
          <p:cNvPr id="524" name="Google Shape;524;p39"/>
          <p:cNvSpPr txBox="1"/>
          <p:nvPr>
            <p:ph idx="2" type="body"/>
          </p:nvPr>
        </p:nvSpPr>
        <p:spPr>
          <a:xfrm>
            <a:off x="850649" y="2787011"/>
            <a:ext cx="2101500" cy="5466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1500"/>
              <a:buFont typeface="Inter"/>
              <a:buNone/>
            </a:pPr>
            <a:r>
              <a:rPr lang="en"/>
              <a:t>Protect customer environments</a:t>
            </a:r>
            <a:endParaRPr/>
          </a:p>
        </p:txBody>
      </p:sp>
      <p:sp>
        <p:nvSpPr>
          <p:cNvPr id="525" name="Google Shape;525;p39"/>
          <p:cNvSpPr txBox="1"/>
          <p:nvPr>
            <p:ph idx="3" type="body"/>
          </p:nvPr>
        </p:nvSpPr>
        <p:spPr>
          <a:xfrm>
            <a:off x="0" y="5251475"/>
            <a:ext cx="34200" cy="786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lt1"/>
              </a:buClr>
              <a:buSzPts val="100"/>
              <a:buFont typeface="JetBrains Mono"/>
              <a:buNone/>
            </a:pPr>
            <a:r>
              <a:t/>
            </a:r>
            <a:endParaRPr/>
          </a:p>
        </p:txBody>
      </p:sp>
      <p:sp>
        <p:nvSpPr>
          <p:cNvPr id="526" name="Google Shape;526;p39"/>
          <p:cNvSpPr txBox="1"/>
          <p:nvPr>
            <p:ph idx="4" type="body"/>
          </p:nvPr>
        </p:nvSpPr>
        <p:spPr>
          <a:xfrm>
            <a:off x="3527378" y="3467099"/>
            <a:ext cx="2095500" cy="934200"/>
          </a:xfrm>
          <a:prstGeom prst="rect">
            <a:avLst/>
          </a:prstGeom>
          <a:noFill/>
          <a:ln>
            <a:noFill/>
          </a:ln>
        </p:spPr>
        <p:txBody>
          <a:bodyPr anchorCtr="0" anchor="t" bIns="0" lIns="0" spcFirstLastPara="1" rIns="0" wrap="square" tIns="0">
            <a:normAutofit/>
          </a:bodyPr>
          <a:lstStyle/>
          <a:p>
            <a:pPr indent="0" lvl="0" marL="0" rtl="0" algn="l">
              <a:lnSpc>
                <a:spcPct val="113000"/>
              </a:lnSpc>
              <a:spcBef>
                <a:spcPts val="0"/>
              </a:spcBef>
              <a:spcAft>
                <a:spcPts val="0"/>
              </a:spcAft>
              <a:buClr>
                <a:schemeClr val="dk1"/>
              </a:buClr>
              <a:buSzPts val="1100"/>
              <a:buFont typeface="Inter"/>
              <a:buNone/>
            </a:pPr>
            <a:r>
              <a:rPr lang="en"/>
              <a:t>Deterministic outputs to codify security standards at scale</a:t>
            </a:r>
            <a:endParaRPr/>
          </a:p>
        </p:txBody>
      </p:sp>
      <p:sp>
        <p:nvSpPr>
          <p:cNvPr id="527" name="Google Shape;527;p39"/>
          <p:cNvSpPr txBox="1"/>
          <p:nvPr>
            <p:ph idx="5" type="body"/>
          </p:nvPr>
        </p:nvSpPr>
        <p:spPr>
          <a:xfrm>
            <a:off x="3524402" y="2787011"/>
            <a:ext cx="2101500" cy="5466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1500"/>
              <a:buFont typeface="Inter"/>
              <a:buNone/>
            </a:pPr>
            <a:r>
              <a:rPr lang="en"/>
              <a:t>Reliable, </a:t>
            </a:r>
            <a:endParaRPr/>
          </a:p>
          <a:p>
            <a:pPr indent="0" lvl="0" marL="0" rtl="0" algn="l">
              <a:lnSpc>
                <a:spcPct val="100000"/>
              </a:lnSpc>
              <a:spcBef>
                <a:spcPts val="0"/>
              </a:spcBef>
              <a:spcAft>
                <a:spcPts val="0"/>
              </a:spcAft>
              <a:buClr>
                <a:schemeClr val="dk1"/>
              </a:buClr>
              <a:buSzPts val="1500"/>
              <a:buFont typeface="Inter"/>
              <a:buNone/>
            </a:pPr>
            <a:r>
              <a:rPr lang="en"/>
              <a:t>repeatable results</a:t>
            </a:r>
            <a:endParaRPr/>
          </a:p>
        </p:txBody>
      </p:sp>
      <p:sp>
        <p:nvSpPr>
          <p:cNvPr id="528" name="Google Shape;528;p39"/>
          <p:cNvSpPr txBox="1"/>
          <p:nvPr>
            <p:ph idx="6" type="body"/>
          </p:nvPr>
        </p:nvSpPr>
        <p:spPr>
          <a:xfrm>
            <a:off x="364603" y="5251475"/>
            <a:ext cx="34200" cy="786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lt1"/>
              </a:buClr>
              <a:buSzPts val="100"/>
              <a:buFont typeface="JetBrains Mono"/>
              <a:buNone/>
            </a:pPr>
            <a:r>
              <a:t/>
            </a:r>
            <a:endParaRPr/>
          </a:p>
        </p:txBody>
      </p:sp>
      <p:sp>
        <p:nvSpPr>
          <p:cNvPr id="529" name="Google Shape;529;p39"/>
          <p:cNvSpPr txBox="1"/>
          <p:nvPr>
            <p:ph idx="7" type="body"/>
          </p:nvPr>
        </p:nvSpPr>
        <p:spPr>
          <a:xfrm>
            <a:off x="6201132" y="3467099"/>
            <a:ext cx="2095500" cy="934200"/>
          </a:xfrm>
          <a:prstGeom prst="rect">
            <a:avLst/>
          </a:prstGeom>
          <a:noFill/>
          <a:ln>
            <a:noFill/>
          </a:ln>
        </p:spPr>
        <p:txBody>
          <a:bodyPr anchorCtr="0" anchor="t" bIns="0" lIns="0" spcFirstLastPara="1" rIns="0" wrap="square" tIns="0">
            <a:normAutofit/>
          </a:bodyPr>
          <a:lstStyle/>
          <a:p>
            <a:pPr indent="0" lvl="0" marL="0" rtl="0" algn="l">
              <a:lnSpc>
                <a:spcPct val="113000"/>
              </a:lnSpc>
              <a:spcBef>
                <a:spcPts val="0"/>
              </a:spcBef>
              <a:spcAft>
                <a:spcPts val="0"/>
              </a:spcAft>
              <a:buClr>
                <a:schemeClr val="dk1"/>
              </a:buClr>
              <a:buSzPts val="1100"/>
              <a:buFont typeface="Inter"/>
              <a:buNone/>
            </a:pPr>
            <a:r>
              <a:rPr lang="en"/>
              <a:t>Well-</a:t>
            </a:r>
            <a:r>
              <a:rPr lang="en"/>
              <a:t>scoped authentication so that a compromise is less-likely to </a:t>
            </a:r>
            <a:r>
              <a:rPr lang="en"/>
              <a:t>impact multiple customers </a:t>
            </a:r>
            <a:r>
              <a:rPr lang="en"/>
              <a:t> </a:t>
            </a:r>
            <a:endParaRPr/>
          </a:p>
        </p:txBody>
      </p:sp>
      <p:sp>
        <p:nvSpPr>
          <p:cNvPr id="530" name="Google Shape;530;p39"/>
          <p:cNvSpPr txBox="1"/>
          <p:nvPr>
            <p:ph idx="8" type="body"/>
          </p:nvPr>
        </p:nvSpPr>
        <p:spPr>
          <a:xfrm>
            <a:off x="6198155" y="2787011"/>
            <a:ext cx="2101500" cy="546600"/>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chemeClr val="dk1"/>
              </a:buClr>
              <a:buSzPts val="1500"/>
              <a:buFont typeface="Inter"/>
              <a:buNone/>
            </a:pPr>
            <a:r>
              <a:rPr lang="en"/>
              <a:t>Worst case, </a:t>
            </a:r>
            <a:endParaRPr/>
          </a:p>
          <a:p>
            <a:pPr indent="0" lvl="0" marL="0" rtl="0" algn="l">
              <a:lnSpc>
                <a:spcPct val="100000"/>
              </a:lnSpc>
              <a:spcBef>
                <a:spcPts val="0"/>
              </a:spcBef>
              <a:spcAft>
                <a:spcPts val="0"/>
              </a:spcAft>
              <a:buClr>
                <a:schemeClr val="dk1"/>
              </a:buClr>
              <a:buSzPts val="1500"/>
              <a:buFont typeface="Inter"/>
              <a:buNone/>
            </a:pPr>
            <a:r>
              <a:rPr lang="en"/>
              <a:t>minimize blast radius</a:t>
            </a:r>
            <a:endParaRPr/>
          </a:p>
        </p:txBody>
      </p:sp>
      <p:sp>
        <p:nvSpPr>
          <p:cNvPr id="531" name="Google Shape;531;p39"/>
          <p:cNvSpPr txBox="1"/>
          <p:nvPr>
            <p:ph idx="9" type="body"/>
          </p:nvPr>
        </p:nvSpPr>
        <p:spPr>
          <a:xfrm>
            <a:off x="460095" y="5251475"/>
            <a:ext cx="34200" cy="78600"/>
          </a:xfrm>
          <a:prstGeom prst="rect">
            <a:avLst/>
          </a:prstGeom>
          <a:noFill/>
          <a:ln cap="flat" cmpd="sng" w="7150">
            <a:solidFill>
              <a:schemeClr val="dk2">
                <a:alpha val="0"/>
              </a:schemeClr>
            </a:solidFill>
            <a:prstDash val="solid"/>
            <a:round/>
            <a:headEnd len="sm" w="sm" type="none"/>
            <a:tailEnd len="sm" w="sm" type="none"/>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lt1"/>
              </a:buClr>
              <a:buSzPts val="100"/>
              <a:buFont typeface="JetBrains Mono"/>
              <a:buNone/>
            </a:pPr>
            <a:r>
              <a:t/>
            </a:r>
            <a:endParaRPr/>
          </a:p>
        </p:txBody>
      </p:sp>
      <p:pic>
        <p:nvPicPr>
          <p:cNvPr id="532" name="Google Shape;532;p39"/>
          <p:cNvPicPr preferRelativeResize="0"/>
          <p:nvPr/>
        </p:nvPicPr>
        <p:blipFill rotWithShape="1">
          <a:blip r:embed="rId3">
            <a:alphaModFix/>
          </a:blip>
          <a:srcRect b="0" l="0" r="0" t="0"/>
          <a:stretch/>
        </p:blipFill>
        <p:spPr>
          <a:xfrm>
            <a:off x="3567494" y="2234140"/>
            <a:ext cx="329966" cy="339843"/>
          </a:xfrm>
          <a:prstGeom prst="rect">
            <a:avLst/>
          </a:prstGeom>
          <a:noFill/>
          <a:ln>
            <a:noFill/>
          </a:ln>
        </p:spPr>
      </p:pic>
      <p:pic>
        <p:nvPicPr>
          <p:cNvPr id="533" name="Google Shape;533;p39"/>
          <p:cNvPicPr preferRelativeResize="0"/>
          <p:nvPr/>
        </p:nvPicPr>
        <p:blipFill rotWithShape="1">
          <a:blip r:embed="rId4">
            <a:alphaModFix/>
          </a:blip>
          <a:srcRect b="0" l="0" r="0" t="0"/>
          <a:stretch/>
        </p:blipFill>
        <p:spPr>
          <a:xfrm>
            <a:off x="6201981" y="2291200"/>
            <a:ext cx="534774" cy="225721"/>
          </a:xfrm>
          <a:prstGeom prst="rect">
            <a:avLst/>
          </a:prstGeom>
          <a:noFill/>
          <a:ln>
            <a:noFill/>
          </a:ln>
        </p:spPr>
      </p:pic>
      <p:pic>
        <p:nvPicPr>
          <p:cNvPr id="534" name="Google Shape;534;p39"/>
          <p:cNvPicPr preferRelativeResize="0"/>
          <p:nvPr/>
        </p:nvPicPr>
        <p:blipFill rotWithShape="1">
          <a:blip r:embed="rId5">
            <a:alphaModFix/>
          </a:blip>
          <a:srcRect b="0" l="0" r="0" t="0"/>
          <a:stretch/>
        </p:blipFill>
        <p:spPr>
          <a:xfrm>
            <a:off x="864049" y="2209921"/>
            <a:ext cx="388281" cy="388280"/>
          </a:xfrm>
          <a:prstGeom prst="rect">
            <a:avLst/>
          </a:prstGeom>
          <a:noFill/>
          <a:ln>
            <a:noFill/>
          </a:ln>
        </p:spPr>
      </p:pic>
      <p:sp>
        <p:nvSpPr>
          <p:cNvPr id="535" name="Google Shape;535;p39"/>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0"/>
          <p:cNvSpPr txBox="1"/>
          <p:nvPr>
            <p:ph type="title"/>
          </p:nvPr>
        </p:nvSpPr>
        <p:spPr>
          <a:xfrm>
            <a:off x="623888" y="1279478"/>
            <a:ext cx="7886700" cy="2139600"/>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dk1"/>
              </a:buClr>
              <a:buSzPts val="4500"/>
              <a:buFont typeface="Inter Light"/>
              <a:buNone/>
            </a:pPr>
            <a:r>
              <a:rPr lang="en"/>
              <a:t>Challenges</a:t>
            </a:r>
            <a:endParaRPr/>
          </a:p>
        </p:txBody>
      </p:sp>
      <p:sp>
        <p:nvSpPr>
          <p:cNvPr id="541" name="Google Shape;541;p40"/>
          <p:cNvSpPr/>
          <p:nvPr>
            <p:ph idx="12" type="sldNum"/>
          </p:nvPr>
        </p:nvSpPr>
        <p:spPr>
          <a:xfrm>
            <a:off x="7651439" y="4649909"/>
            <a:ext cx="332100" cy="138000"/>
          </a:xfrm>
          <a:prstGeom prst="roundRect">
            <a:avLst>
              <a:gd fmla="val 50000" name="adj"/>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emgrep Theme 2026">
  <a:themeElements>
    <a:clrScheme name="Semgrep 26_1">
      <a:dk1>
        <a:srgbClr val="232828"/>
      </a:dk1>
      <a:lt1>
        <a:srgbClr val="FFFFFF"/>
      </a:lt1>
      <a:dk2>
        <a:srgbClr val="232828"/>
      </a:dk2>
      <a:lt2>
        <a:srgbClr val="AFEAD8"/>
      </a:lt2>
      <a:accent1>
        <a:srgbClr val="2ACFA6"/>
      </a:accent1>
      <a:accent2>
        <a:srgbClr val="ECFAF5"/>
      </a:accent2>
      <a:accent3>
        <a:srgbClr val="9385FA"/>
      </a:accent3>
      <a:accent4>
        <a:srgbClr val="FFA65C"/>
      </a:accent4>
      <a:accent5>
        <a:srgbClr val="FF9175"/>
      </a:accent5>
      <a:accent6>
        <a:srgbClr val="D5D0F6"/>
      </a:accent6>
      <a:hlink>
        <a:srgbClr val="9385F3"/>
      </a:hlink>
      <a:folHlink>
        <a:srgbClr val="23292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