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Be Vietnam Pro" pitchFamily="2" charset="77"/>
      <p:regular r:id="rId15"/>
      <p:bold r:id="rId16"/>
      <p:italic r:id="rId17"/>
      <p:boldItalic r:id="rId18"/>
    </p:embeddedFont>
    <p:embeddedFont>
      <p:font typeface="DM Sans" pitchFamily="2" charset="77"/>
      <p:regular r:id="rId19"/>
      <p:bold r:id="rId20"/>
      <p:italic r:id="rId21"/>
      <p:boldItalic r:id="rId22"/>
    </p:embeddedFont>
    <p:embeddedFont>
      <p:font typeface="Manrope" pitchFamily="2" charset="0"/>
      <p:regular r:id="rId23"/>
      <p:bold r:id="rId24"/>
    </p:embeddedFont>
    <p:embeddedFont>
      <p:font typeface="Nunito Light"/>
      <p:regular r:id="rId25"/>
      <p:italic r:id="rId26"/>
    </p:embeddedFont>
    <p:embeddedFont>
      <p:font typeface="Outfit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/>
    <p:restoredTop sz="74558"/>
  </p:normalViewPr>
  <p:slideViewPr>
    <p:cSldViewPr snapToGrid="0">
      <p:cViewPr varScale="1">
        <p:scale>
          <a:sx n="125" d="100"/>
          <a:sy n="125" d="100"/>
        </p:scale>
        <p:origin x="1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e04ced0acd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e04ced0acd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e04ced0acd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e04ced0acd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e04ced0acd_1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e04ced0acd_1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e04ced0acd_1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e04ced0acd_1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e04ced0acd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e04ced0acd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d88ebf64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d88ebf64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e04ced0acd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e04ced0acd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e04ced0acd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e04ced0acd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d88ebf64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d88ebf649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e04ced0acd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e04ced0acd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e04ced0acd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e04ced0acd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56000"/>
            <a:ext cx="4160700" cy="23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41600"/>
            <a:ext cx="4160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774100"/>
            <a:ext cx="4676100" cy="10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>
            <a:off x="713225" y="2872275"/>
            <a:ext cx="46761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3"/>
          <p:cNvGrpSpPr/>
          <p:nvPr/>
        </p:nvGrpSpPr>
        <p:grpSpPr>
          <a:xfrm>
            <a:off x="-417711" y="-428628"/>
            <a:ext cx="9979385" cy="6000759"/>
            <a:chOff x="-417711" y="-428628"/>
            <a:chExt cx="9979385" cy="6000759"/>
          </a:xfrm>
        </p:grpSpPr>
        <p:sp>
          <p:nvSpPr>
            <p:cNvPr id="70" name="Google Shape;70;p13"/>
            <p:cNvSpPr/>
            <p:nvPr/>
          </p:nvSpPr>
          <p:spPr>
            <a:xfrm>
              <a:off x="421002" y="-428628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7884277" y="-428628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8430764" y="554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8430764" y="74622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125486" y="554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125486" y="74622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417711" y="460401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8722964" y="460401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720000" y="21784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2"/>
          </p:nvPr>
        </p:nvSpPr>
        <p:spPr>
          <a:xfrm>
            <a:off x="3419271" y="21784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3"/>
          </p:nvPr>
        </p:nvSpPr>
        <p:spPr>
          <a:xfrm>
            <a:off x="720000" y="39116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4"/>
          </p:nvPr>
        </p:nvSpPr>
        <p:spPr>
          <a:xfrm>
            <a:off x="3419271" y="39116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5"/>
          </p:nvPr>
        </p:nvSpPr>
        <p:spPr>
          <a:xfrm>
            <a:off x="6118549" y="21784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6"/>
          </p:nvPr>
        </p:nvSpPr>
        <p:spPr>
          <a:xfrm>
            <a:off x="6118549" y="39116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206926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2939527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206926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2939527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50" y="1206926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50" y="2939527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6"/>
          </p:nvPr>
        </p:nvSpPr>
        <p:spPr>
          <a:xfrm>
            <a:off x="720000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7"/>
          </p:nvPr>
        </p:nvSpPr>
        <p:spPr>
          <a:xfrm>
            <a:off x="3419271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8"/>
          </p:nvPr>
        </p:nvSpPr>
        <p:spPr>
          <a:xfrm>
            <a:off x="6118549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9"/>
          </p:nvPr>
        </p:nvSpPr>
        <p:spPr>
          <a:xfrm>
            <a:off x="720000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20"/>
          </p:nvPr>
        </p:nvSpPr>
        <p:spPr>
          <a:xfrm>
            <a:off x="3419271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21"/>
          </p:nvPr>
        </p:nvSpPr>
        <p:spPr>
          <a:xfrm>
            <a:off x="6118549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4"/>
          <p:cNvGrpSpPr/>
          <p:nvPr/>
        </p:nvGrpSpPr>
        <p:grpSpPr>
          <a:xfrm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99" name="Google Shape;99;p14"/>
            <p:cNvSpPr/>
            <p:nvPr/>
          </p:nvSpPr>
          <p:spPr>
            <a:xfrm>
              <a:off x="-247298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9354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 rot="10800000" flipH="1">
              <a:off x="-247298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 rot="10800000" flipH="1">
              <a:off x="293542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 rot="10800000">
              <a:off x="8552592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rot="10800000">
              <a:off x="8011752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1226425" y="3229500"/>
            <a:ext cx="66912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1"/>
          </p:nvPr>
        </p:nvSpPr>
        <p:spPr>
          <a:xfrm>
            <a:off x="1226413" y="1366200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5"/>
          <p:cNvGrpSpPr/>
          <p:nvPr/>
        </p:nvGrpSpPr>
        <p:grpSpPr>
          <a:xfrm>
            <a:off x="-535133" y="-37823"/>
            <a:ext cx="10207495" cy="5621696"/>
            <a:chOff x="-535133" y="-37823"/>
            <a:chExt cx="10207495" cy="5621696"/>
          </a:xfrm>
        </p:grpSpPr>
        <p:sp>
          <p:nvSpPr>
            <p:cNvPr id="111" name="Google Shape;111;p15"/>
            <p:cNvSpPr/>
            <p:nvPr/>
          </p:nvSpPr>
          <p:spPr>
            <a:xfrm>
              <a:off x="-125473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-535133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 rot="10800000">
              <a:off x="8833642" y="-3782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rot="10800000">
              <a:off x="8430777" y="41907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 flipH="1">
              <a:off x="8423992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flipH="1">
              <a:off x="883365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 rot="10800000" flipH="1">
              <a:off x="-528348" y="-3782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 rot="10800000" flipH="1">
              <a:off x="-125483" y="41907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6"/>
          <p:cNvGrpSpPr/>
          <p:nvPr/>
        </p:nvGrpSpPr>
        <p:grpSpPr>
          <a:xfrm>
            <a:off x="-247298" y="-446215"/>
            <a:ext cx="9638610" cy="6030088"/>
            <a:chOff x="-247298" y="-446215"/>
            <a:chExt cx="9638610" cy="6030088"/>
          </a:xfrm>
        </p:grpSpPr>
        <p:sp>
          <p:nvSpPr>
            <p:cNvPr id="122" name="Google Shape;122;p16"/>
            <p:cNvSpPr/>
            <p:nvPr/>
          </p:nvSpPr>
          <p:spPr>
            <a:xfrm>
              <a:off x="-125573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-125583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 rot="10800000" flipH="1">
              <a:off x="-247298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 rot="10800000" flipH="1">
              <a:off x="346967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 rot="10800000">
              <a:off x="7958317" y="-42862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 rot="10800000">
              <a:off x="8552602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8430777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8430767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7"/>
          <p:cNvGrpSpPr/>
          <p:nvPr/>
        </p:nvGrpSpPr>
        <p:grpSpPr>
          <a:xfrm>
            <a:off x="-548808" y="-584898"/>
            <a:ext cx="10241610" cy="6168779"/>
            <a:chOff x="-548808" y="-584898"/>
            <a:chExt cx="10241610" cy="6168779"/>
          </a:xfrm>
        </p:grpSpPr>
        <p:sp>
          <p:nvSpPr>
            <p:cNvPr id="133" name="Google Shape;133;p17"/>
            <p:cNvSpPr/>
            <p:nvPr/>
          </p:nvSpPr>
          <p:spPr>
            <a:xfrm>
              <a:off x="293877" y="461576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 rot="10800000" flipH="1">
              <a:off x="-129123" y="449664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 rot="10800000" flipH="1">
              <a:off x="-548808" y="4497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185192" y="-584898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 rot="10800000">
              <a:off x="8434407" y="449664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 rot="10800000">
              <a:off x="8854092" y="4497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 flipH="1">
              <a:off x="8120092" y="-584898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18"/>
          <p:cNvGrpSpPr/>
          <p:nvPr/>
        </p:nvGrpSpPr>
        <p:grpSpPr>
          <a:xfrm>
            <a:off x="-476796" y="2900252"/>
            <a:ext cx="10097585" cy="2865204"/>
            <a:chOff x="-476796" y="2900252"/>
            <a:chExt cx="10097585" cy="2865204"/>
          </a:xfrm>
        </p:grpSpPr>
        <p:grpSp>
          <p:nvGrpSpPr>
            <p:cNvPr id="145" name="Google Shape;145;p18"/>
            <p:cNvGrpSpPr/>
            <p:nvPr/>
          </p:nvGrpSpPr>
          <p:grpSpPr>
            <a:xfrm>
              <a:off x="-476796" y="2900252"/>
              <a:ext cx="10097585" cy="2865204"/>
              <a:chOff x="-476796" y="2900252"/>
              <a:chExt cx="10097585" cy="2865204"/>
            </a:xfrm>
          </p:grpSpPr>
          <p:sp>
            <p:nvSpPr>
              <p:cNvPr id="146" name="Google Shape;146;p18"/>
              <p:cNvSpPr/>
              <p:nvPr/>
            </p:nvSpPr>
            <p:spPr>
              <a:xfrm rot="10800000" flipH="1">
                <a:off x="-266661" y="2900252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-90736" y="4425247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8"/>
              <p:cNvSpPr/>
              <p:nvPr/>
            </p:nvSpPr>
            <p:spPr>
              <a:xfrm>
                <a:off x="-476796" y="3522814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AFC7FF">
                  <a:alpha val="25000"/>
                </a:srgbClr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8"/>
              <p:cNvSpPr/>
              <p:nvPr/>
            </p:nvSpPr>
            <p:spPr>
              <a:xfrm rot="10800000">
                <a:off x="8571944" y="2900252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 flipH="1">
                <a:off x="8396019" y="4425247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 flipH="1">
                <a:off x="8782079" y="3522814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9FCBFD">
                  <a:alpha val="41140"/>
                </a:srgbClr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 rot="10800000">
                <a:off x="8009979" y="4797335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68DAF8">
                  <a:alpha val="34180"/>
                </a:srgbClr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153;p18"/>
            <p:cNvSpPr/>
            <p:nvPr/>
          </p:nvSpPr>
          <p:spPr>
            <a:xfrm rot="10800000" flipH="1">
              <a:off x="293867" y="47973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9"/>
          <p:cNvGrpSpPr/>
          <p:nvPr/>
        </p:nvGrpSpPr>
        <p:grpSpPr>
          <a:xfrm>
            <a:off x="-145083" y="-503840"/>
            <a:ext cx="9434170" cy="6151188"/>
            <a:chOff x="-145083" y="-503840"/>
            <a:chExt cx="9434170" cy="6151188"/>
          </a:xfrm>
        </p:grpSpPr>
        <p:sp>
          <p:nvSpPr>
            <p:cNvPr id="156" name="Google Shape;156;p19"/>
            <p:cNvSpPr/>
            <p:nvPr/>
          </p:nvSpPr>
          <p:spPr>
            <a:xfrm rot="10800000" flipH="1">
              <a:off x="534577" y="467922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-145073" y="392401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-145083" y="441982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 flipH="1">
              <a:off x="8430777" y="464432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 rot="10800000" flipH="1">
              <a:off x="-125483" y="-4286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 flipH="1">
              <a:off x="7770717" y="-50384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 rot="10800000">
              <a:off x="8450367" y="25137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 rot="10800000">
              <a:off x="8450377" y="-24444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720000" y="1270313"/>
            <a:ext cx="3777300" cy="17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1"/>
          </p:nvPr>
        </p:nvSpPr>
        <p:spPr>
          <a:xfrm>
            <a:off x="720000" y="2979813"/>
            <a:ext cx="37773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>
            <a:spLocks noGrp="1"/>
          </p:cNvSpPr>
          <p:nvPr>
            <p:ph type="pic" idx="2"/>
          </p:nvPr>
        </p:nvSpPr>
        <p:spPr>
          <a:xfrm>
            <a:off x="5121925" y="1060325"/>
            <a:ext cx="3109200" cy="3109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0"/>
          <p:cNvGrpSpPr/>
          <p:nvPr/>
        </p:nvGrpSpPr>
        <p:grpSpPr>
          <a:xfrm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169" name="Google Shape;169;p20"/>
            <p:cNvSpPr/>
            <p:nvPr/>
          </p:nvSpPr>
          <p:spPr>
            <a:xfrm>
              <a:off x="-125473" y="44532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0"/>
            <p:cNvSpPr/>
            <p:nvPr/>
          </p:nvSpPr>
          <p:spPr>
            <a:xfrm rot="10800000" flipH="1">
              <a:off x="-247298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 rot="10800000" flipH="1">
              <a:off x="293542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 rot="10800000">
              <a:off x="8430767" y="-40422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-125483" y="39965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430767" y="46839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720000" y="1637550"/>
            <a:ext cx="35979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"/>
          </p:nvPr>
        </p:nvSpPr>
        <p:spPr>
          <a:xfrm>
            <a:off x="720000" y="2700750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13225" y="2384250"/>
            <a:ext cx="43443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468350"/>
            <a:ext cx="12642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13225" y="3300150"/>
            <a:ext cx="4344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1"/>
          <p:cNvGrpSpPr/>
          <p:nvPr/>
        </p:nvGrpSpPr>
        <p:grpSpPr>
          <a:xfrm flipH="1"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181" name="Google Shape;181;p21"/>
            <p:cNvSpPr/>
            <p:nvPr/>
          </p:nvSpPr>
          <p:spPr>
            <a:xfrm>
              <a:off x="-125473" y="44532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 rot="10800000" flipH="1">
              <a:off x="-247298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 rot="10800000" flipH="1">
              <a:off x="293542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 rot="10800000">
              <a:off x="8430767" y="-40422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-125483" y="39965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8430767" y="46839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4837200" y="1796350"/>
            <a:ext cx="35934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1"/>
          </p:nvPr>
        </p:nvSpPr>
        <p:spPr>
          <a:xfrm>
            <a:off x="4837375" y="2441150"/>
            <a:ext cx="3593400" cy="9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2"/>
          <p:cNvGrpSpPr/>
          <p:nvPr/>
        </p:nvGrpSpPr>
        <p:grpSpPr>
          <a:xfrm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193" name="Google Shape;193;p22"/>
            <p:cNvSpPr/>
            <p:nvPr/>
          </p:nvSpPr>
          <p:spPr>
            <a:xfrm>
              <a:off x="-247298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29354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2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2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2"/>
            <p:cNvSpPr/>
            <p:nvPr/>
          </p:nvSpPr>
          <p:spPr>
            <a:xfrm rot="10800000" flipH="1">
              <a:off x="-247298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2"/>
            <p:cNvSpPr/>
            <p:nvPr/>
          </p:nvSpPr>
          <p:spPr>
            <a:xfrm rot="10800000" flipH="1">
              <a:off x="293542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2"/>
            <p:cNvSpPr/>
            <p:nvPr/>
          </p:nvSpPr>
          <p:spPr>
            <a:xfrm rot="10800000">
              <a:off x="8552592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2"/>
            <p:cNvSpPr/>
            <p:nvPr/>
          </p:nvSpPr>
          <p:spPr>
            <a:xfrm rot="10800000">
              <a:off x="8011752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body" idx="1"/>
          </p:nvPr>
        </p:nvSpPr>
        <p:spPr>
          <a:xfrm>
            <a:off x="720000" y="1215742"/>
            <a:ext cx="7704000" cy="10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3"/>
          <p:cNvGrpSpPr/>
          <p:nvPr/>
        </p:nvGrpSpPr>
        <p:grpSpPr>
          <a:xfrm>
            <a:off x="-535133" y="-37823"/>
            <a:ext cx="10207495" cy="5621696"/>
            <a:chOff x="-535133" y="-37823"/>
            <a:chExt cx="10207495" cy="5621696"/>
          </a:xfrm>
        </p:grpSpPr>
        <p:sp>
          <p:nvSpPr>
            <p:cNvPr id="205" name="Google Shape;205;p23"/>
            <p:cNvSpPr/>
            <p:nvPr/>
          </p:nvSpPr>
          <p:spPr>
            <a:xfrm>
              <a:off x="-125473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-535133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 rot="10800000">
              <a:off x="8833642" y="-3782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 rot="10800000">
              <a:off x="8430777" y="41907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 flipH="1">
              <a:off x="8423992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 flipH="1">
              <a:off x="883365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 rot="10800000" flipH="1">
              <a:off x="-528348" y="-3782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 rot="10800000" flipH="1">
              <a:off x="-125483" y="41907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1"/>
          </p:nvPr>
        </p:nvSpPr>
        <p:spPr>
          <a:xfrm>
            <a:off x="720000" y="1215749"/>
            <a:ext cx="7704000" cy="31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4"/>
          <p:cNvGrpSpPr/>
          <p:nvPr/>
        </p:nvGrpSpPr>
        <p:grpSpPr>
          <a:xfrm>
            <a:off x="-310473" y="3500727"/>
            <a:ext cx="9764950" cy="2327954"/>
            <a:chOff x="-310473" y="3500727"/>
            <a:chExt cx="9764950" cy="2327954"/>
          </a:xfrm>
        </p:grpSpPr>
        <p:sp>
          <p:nvSpPr>
            <p:cNvPr id="217" name="Google Shape;217;p24"/>
            <p:cNvSpPr/>
            <p:nvPr/>
          </p:nvSpPr>
          <p:spPr>
            <a:xfrm rot="10800000" flipH="1">
              <a:off x="927364" y="463002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 rot="10800000" flipH="1">
              <a:off x="273054" y="486056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-310473" y="399631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-125483" y="350072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 flipH="1">
              <a:off x="8615767" y="399631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 flipH="1">
              <a:off x="8424002" y="350072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 rot="10800000">
              <a:off x="7377929" y="463002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 rot="10800000">
              <a:off x="8032239" y="486056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"/>
          </p:nvPr>
        </p:nvSpPr>
        <p:spPr>
          <a:xfrm>
            <a:off x="4821081" y="2782975"/>
            <a:ext cx="28440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2"/>
          </p:nvPr>
        </p:nvSpPr>
        <p:spPr>
          <a:xfrm>
            <a:off x="1478950" y="2782975"/>
            <a:ext cx="28440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3"/>
          </p:nvPr>
        </p:nvSpPr>
        <p:spPr>
          <a:xfrm>
            <a:off x="1478950" y="2370625"/>
            <a:ext cx="2844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4"/>
          </p:nvPr>
        </p:nvSpPr>
        <p:spPr>
          <a:xfrm>
            <a:off x="4821091" y="2370625"/>
            <a:ext cx="2844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5"/>
          <p:cNvGrpSpPr/>
          <p:nvPr/>
        </p:nvGrpSpPr>
        <p:grpSpPr>
          <a:xfrm>
            <a:off x="-655296" y="3436585"/>
            <a:ext cx="10454595" cy="2311221"/>
            <a:chOff x="-655296" y="3436585"/>
            <a:chExt cx="10454595" cy="2311221"/>
          </a:xfrm>
        </p:grpSpPr>
        <p:sp>
          <p:nvSpPr>
            <p:cNvPr id="232" name="Google Shape;232;p25"/>
            <p:cNvSpPr/>
            <p:nvPr/>
          </p:nvSpPr>
          <p:spPr>
            <a:xfrm rot="10800000" flipH="1">
              <a:off x="-136836" y="343658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183414" y="454091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 rot="10800000" flipH="1">
              <a:off x="-655296" y="390306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 rot="10800000">
              <a:off x="8442129" y="343658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 flipH="1">
              <a:off x="8121879" y="454091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 rot="10800000">
              <a:off x="8960589" y="390306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 rot="10800000">
              <a:off x="7718714" y="477968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 rot="10800000">
              <a:off x="586589" y="477968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subTitle" idx="1"/>
          </p:nvPr>
        </p:nvSpPr>
        <p:spPr>
          <a:xfrm>
            <a:off x="4646250" y="1667625"/>
            <a:ext cx="3398400" cy="18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subTitle" idx="2"/>
          </p:nvPr>
        </p:nvSpPr>
        <p:spPr>
          <a:xfrm>
            <a:off x="1099338" y="1667625"/>
            <a:ext cx="3398400" cy="18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6"/>
          <p:cNvGrpSpPr/>
          <p:nvPr/>
        </p:nvGrpSpPr>
        <p:grpSpPr>
          <a:xfrm>
            <a:off x="-512036" y="-358023"/>
            <a:ext cx="10169413" cy="5930154"/>
            <a:chOff x="-512036" y="-358023"/>
            <a:chExt cx="10169413" cy="5930154"/>
          </a:xfrm>
        </p:grpSpPr>
        <p:sp>
          <p:nvSpPr>
            <p:cNvPr id="245" name="Google Shape;245;p26"/>
            <p:cNvSpPr/>
            <p:nvPr/>
          </p:nvSpPr>
          <p:spPr>
            <a:xfrm flipH="1">
              <a:off x="8430767" y="40742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 rot="10800000">
              <a:off x="8818667" y="182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 rot="10800000">
              <a:off x="8011414" y="460401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 flipH="1">
              <a:off x="8430777" y="-35802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-124136" y="40742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 rot="10800000" flipH="1">
              <a:off x="-512036" y="182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 rot="10800000" flipH="1">
              <a:off x="295217" y="460401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-124133" y="-35802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subTitle" idx="1"/>
          </p:nvPr>
        </p:nvSpPr>
        <p:spPr>
          <a:xfrm>
            <a:off x="881225" y="2768751"/>
            <a:ext cx="22881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subTitle" idx="2"/>
          </p:nvPr>
        </p:nvSpPr>
        <p:spPr>
          <a:xfrm>
            <a:off x="3427950" y="2768751"/>
            <a:ext cx="22881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subTitle" idx="3"/>
          </p:nvPr>
        </p:nvSpPr>
        <p:spPr>
          <a:xfrm>
            <a:off x="5974700" y="2768751"/>
            <a:ext cx="22881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subTitle" idx="4"/>
          </p:nvPr>
        </p:nvSpPr>
        <p:spPr>
          <a:xfrm>
            <a:off x="881225" y="2250275"/>
            <a:ext cx="22881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8" name="Google Shape;258;p26"/>
          <p:cNvSpPr txBox="1">
            <a:spLocks noGrp="1"/>
          </p:cNvSpPr>
          <p:nvPr>
            <p:ph type="subTitle" idx="5"/>
          </p:nvPr>
        </p:nvSpPr>
        <p:spPr>
          <a:xfrm>
            <a:off x="3427954" y="2250275"/>
            <a:ext cx="22881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subTitle" idx="6"/>
          </p:nvPr>
        </p:nvSpPr>
        <p:spPr>
          <a:xfrm>
            <a:off x="5974700" y="2250275"/>
            <a:ext cx="22881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27"/>
          <p:cNvGrpSpPr/>
          <p:nvPr/>
        </p:nvGrpSpPr>
        <p:grpSpPr>
          <a:xfrm>
            <a:off x="-519458" y="2674710"/>
            <a:ext cx="10224210" cy="2744938"/>
            <a:chOff x="-519458" y="2674710"/>
            <a:chExt cx="10224210" cy="2744938"/>
          </a:xfrm>
        </p:grpSpPr>
        <p:sp>
          <p:nvSpPr>
            <p:cNvPr id="262" name="Google Shape;262;p27"/>
            <p:cNvSpPr/>
            <p:nvPr/>
          </p:nvSpPr>
          <p:spPr>
            <a:xfrm rot="10800000" flipH="1">
              <a:off x="-118698" y="308477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 rot="10800000" flipH="1">
              <a:off x="-519458" y="267471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-519448" y="395571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21392" y="445152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 rot="10800000">
              <a:off x="8465282" y="308477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 rot="10800000">
              <a:off x="8866042" y="267471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 flipH="1">
              <a:off x="8866032" y="395571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 flipH="1">
              <a:off x="8325192" y="445152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subTitle" idx="1"/>
          </p:nvPr>
        </p:nvSpPr>
        <p:spPr>
          <a:xfrm>
            <a:off x="1142950" y="2219063"/>
            <a:ext cx="325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subTitle" idx="2"/>
          </p:nvPr>
        </p:nvSpPr>
        <p:spPr>
          <a:xfrm>
            <a:off x="4749341" y="2219063"/>
            <a:ext cx="325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7"/>
          <p:cNvSpPr txBox="1">
            <a:spLocks noGrp="1"/>
          </p:cNvSpPr>
          <p:nvPr>
            <p:ph type="subTitle" idx="3"/>
          </p:nvPr>
        </p:nvSpPr>
        <p:spPr>
          <a:xfrm>
            <a:off x="1142950" y="4010313"/>
            <a:ext cx="325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subTitle" idx="4"/>
          </p:nvPr>
        </p:nvSpPr>
        <p:spPr>
          <a:xfrm>
            <a:off x="4749341" y="4010313"/>
            <a:ext cx="325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7"/>
          <p:cNvSpPr txBox="1">
            <a:spLocks noGrp="1"/>
          </p:cNvSpPr>
          <p:nvPr>
            <p:ph type="subTitle" idx="5"/>
          </p:nvPr>
        </p:nvSpPr>
        <p:spPr>
          <a:xfrm>
            <a:off x="1142962" y="1860588"/>
            <a:ext cx="32517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6"/>
          </p:nvPr>
        </p:nvSpPr>
        <p:spPr>
          <a:xfrm>
            <a:off x="1142962" y="3651938"/>
            <a:ext cx="32517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subTitle" idx="7"/>
          </p:nvPr>
        </p:nvSpPr>
        <p:spPr>
          <a:xfrm>
            <a:off x="4749338" y="1860588"/>
            <a:ext cx="32517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8" name="Google Shape;278;p27"/>
          <p:cNvSpPr txBox="1">
            <a:spLocks noGrp="1"/>
          </p:cNvSpPr>
          <p:nvPr>
            <p:ph type="subTitle" idx="8"/>
          </p:nvPr>
        </p:nvSpPr>
        <p:spPr>
          <a:xfrm>
            <a:off x="4749338" y="3651938"/>
            <a:ext cx="32517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8"/>
          <p:cNvGrpSpPr/>
          <p:nvPr/>
        </p:nvGrpSpPr>
        <p:grpSpPr>
          <a:xfrm>
            <a:off x="-266473" y="3341397"/>
            <a:ext cx="9676960" cy="2321921"/>
            <a:chOff x="-266473" y="3341397"/>
            <a:chExt cx="9676960" cy="2321921"/>
          </a:xfrm>
        </p:grpSpPr>
        <p:sp>
          <p:nvSpPr>
            <p:cNvPr id="281" name="Google Shape;281;p28"/>
            <p:cNvSpPr/>
            <p:nvPr/>
          </p:nvSpPr>
          <p:spPr>
            <a:xfrm flipH="1">
              <a:off x="7441675" y="469519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863615" y="469519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 rot="10800000" flipH="1">
              <a:off x="-266473" y="402872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152867" y="45245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 rot="10800000" flipH="1">
              <a:off x="-151033" y="334139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 rot="10800000">
              <a:off x="8571777" y="402872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 flipH="1">
              <a:off x="8152437" y="45245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 rot="10800000">
              <a:off x="8456337" y="334139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subTitle" idx="1"/>
          </p:nvPr>
        </p:nvSpPr>
        <p:spPr>
          <a:xfrm>
            <a:off x="968524" y="2235613"/>
            <a:ext cx="2266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subTitle" idx="2"/>
          </p:nvPr>
        </p:nvSpPr>
        <p:spPr>
          <a:xfrm>
            <a:off x="3439063" y="2235613"/>
            <a:ext cx="2265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8"/>
          <p:cNvSpPr txBox="1">
            <a:spLocks noGrp="1"/>
          </p:cNvSpPr>
          <p:nvPr>
            <p:ph type="subTitle" idx="3"/>
          </p:nvPr>
        </p:nvSpPr>
        <p:spPr>
          <a:xfrm>
            <a:off x="968524" y="3967325"/>
            <a:ext cx="22662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8"/>
          <p:cNvSpPr txBox="1">
            <a:spLocks noGrp="1"/>
          </p:cNvSpPr>
          <p:nvPr>
            <p:ph type="subTitle" idx="4"/>
          </p:nvPr>
        </p:nvSpPr>
        <p:spPr>
          <a:xfrm>
            <a:off x="3439063" y="3967325"/>
            <a:ext cx="2265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subTitle" idx="5"/>
          </p:nvPr>
        </p:nvSpPr>
        <p:spPr>
          <a:xfrm>
            <a:off x="5909375" y="2235613"/>
            <a:ext cx="2265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8"/>
          <p:cNvSpPr txBox="1">
            <a:spLocks noGrp="1"/>
          </p:cNvSpPr>
          <p:nvPr>
            <p:ph type="subTitle" idx="6"/>
          </p:nvPr>
        </p:nvSpPr>
        <p:spPr>
          <a:xfrm>
            <a:off x="5909375" y="3967325"/>
            <a:ext cx="2265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subTitle" idx="7"/>
          </p:nvPr>
        </p:nvSpPr>
        <p:spPr>
          <a:xfrm>
            <a:off x="968524" y="1890138"/>
            <a:ext cx="2266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ubTitle" idx="8"/>
          </p:nvPr>
        </p:nvSpPr>
        <p:spPr>
          <a:xfrm>
            <a:off x="3439063" y="1890138"/>
            <a:ext cx="226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8" name="Google Shape;298;p28"/>
          <p:cNvSpPr txBox="1">
            <a:spLocks noGrp="1"/>
          </p:cNvSpPr>
          <p:nvPr>
            <p:ph type="subTitle" idx="9"/>
          </p:nvPr>
        </p:nvSpPr>
        <p:spPr>
          <a:xfrm>
            <a:off x="5909375" y="1890138"/>
            <a:ext cx="226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9" name="Google Shape;299;p28"/>
          <p:cNvSpPr txBox="1">
            <a:spLocks noGrp="1"/>
          </p:cNvSpPr>
          <p:nvPr>
            <p:ph type="subTitle" idx="13"/>
          </p:nvPr>
        </p:nvSpPr>
        <p:spPr>
          <a:xfrm>
            <a:off x="968524" y="3621825"/>
            <a:ext cx="2266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00" name="Google Shape;300;p28"/>
          <p:cNvSpPr txBox="1">
            <a:spLocks noGrp="1"/>
          </p:cNvSpPr>
          <p:nvPr>
            <p:ph type="subTitle" idx="14"/>
          </p:nvPr>
        </p:nvSpPr>
        <p:spPr>
          <a:xfrm>
            <a:off x="3439063" y="3621825"/>
            <a:ext cx="226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subTitle" idx="15"/>
          </p:nvPr>
        </p:nvSpPr>
        <p:spPr>
          <a:xfrm>
            <a:off x="5909375" y="3621825"/>
            <a:ext cx="226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>
            <a:spLocks noGrp="1"/>
          </p:cNvSpPr>
          <p:nvPr>
            <p:ph type="title" hasCustomPrompt="1"/>
          </p:nvPr>
        </p:nvSpPr>
        <p:spPr>
          <a:xfrm>
            <a:off x="4351975" y="638350"/>
            <a:ext cx="4078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29"/>
          <p:cNvSpPr txBox="1">
            <a:spLocks noGrp="1"/>
          </p:cNvSpPr>
          <p:nvPr>
            <p:ph type="subTitle" idx="1"/>
          </p:nvPr>
        </p:nvSpPr>
        <p:spPr>
          <a:xfrm>
            <a:off x="4351975" y="1327275"/>
            <a:ext cx="40788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9"/>
          <p:cNvSpPr txBox="1">
            <a:spLocks noGrp="1"/>
          </p:cNvSpPr>
          <p:nvPr>
            <p:ph type="title" idx="2" hasCustomPrompt="1"/>
          </p:nvPr>
        </p:nvSpPr>
        <p:spPr>
          <a:xfrm>
            <a:off x="4351975" y="1990612"/>
            <a:ext cx="4078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6" name="Google Shape;306;p29"/>
          <p:cNvSpPr txBox="1">
            <a:spLocks noGrp="1"/>
          </p:cNvSpPr>
          <p:nvPr>
            <p:ph type="subTitle" idx="3"/>
          </p:nvPr>
        </p:nvSpPr>
        <p:spPr>
          <a:xfrm>
            <a:off x="4351975" y="2679529"/>
            <a:ext cx="40788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title" idx="4" hasCustomPrompt="1"/>
          </p:nvPr>
        </p:nvSpPr>
        <p:spPr>
          <a:xfrm>
            <a:off x="4351975" y="3342874"/>
            <a:ext cx="4078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8" name="Google Shape;308;p29"/>
          <p:cNvSpPr txBox="1">
            <a:spLocks noGrp="1"/>
          </p:cNvSpPr>
          <p:nvPr>
            <p:ph type="subTitle" idx="5"/>
          </p:nvPr>
        </p:nvSpPr>
        <p:spPr>
          <a:xfrm>
            <a:off x="4351975" y="4031799"/>
            <a:ext cx="4078800" cy="41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 txBox="1">
            <a:spLocks noGrp="1"/>
          </p:cNvSpPr>
          <p:nvPr>
            <p:ph type="title"/>
          </p:nvPr>
        </p:nvSpPr>
        <p:spPr>
          <a:xfrm>
            <a:off x="713225" y="677525"/>
            <a:ext cx="5094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1"/>
          </p:nvPr>
        </p:nvSpPr>
        <p:spPr>
          <a:xfrm>
            <a:off x="713225" y="1841450"/>
            <a:ext cx="50946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/>
          <p:nvPr/>
        </p:nvSpPr>
        <p:spPr>
          <a:xfrm>
            <a:off x="713225" y="3611950"/>
            <a:ext cx="50946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200" b="1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4"/>
          <p:cNvGrpSpPr/>
          <p:nvPr/>
        </p:nvGrpSpPr>
        <p:grpSpPr>
          <a:xfrm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17" name="Google Shape;17;p4"/>
            <p:cNvSpPr/>
            <p:nvPr/>
          </p:nvSpPr>
          <p:spPr>
            <a:xfrm>
              <a:off x="-247298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4"/>
            <p:cNvSpPr/>
            <p:nvPr/>
          </p:nvSpPr>
          <p:spPr>
            <a:xfrm>
              <a:off x="29354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4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rot="10800000" flipH="1">
              <a:off x="-247298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 rot="10800000" flipH="1">
              <a:off x="293542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rot="10800000">
              <a:off x="8552592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8011752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31"/>
          <p:cNvGrpSpPr/>
          <p:nvPr/>
        </p:nvGrpSpPr>
        <p:grpSpPr>
          <a:xfrm>
            <a:off x="-247298" y="-446215"/>
            <a:ext cx="9638610" cy="6030088"/>
            <a:chOff x="-247298" y="-446215"/>
            <a:chExt cx="9638610" cy="6030088"/>
          </a:xfrm>
        </p:grpSpPr>
        <p:sp>
          <p:nvSpPr>
            <p:cNvPr id="315" name="Google Shape;315;p31"/>
            <p:cNvSpPr/>
            <p:nvPr/>
          </p:nvSpPr>
          <p:spPr>
            <a:xfrm>
              <a:off x="-125573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-125583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 rot="10800000" flipH="1">
              <a:off x="-247298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 rot="10800000" flipH="1">
              <a:off x="346967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 rot="10800000">
              <a:off x="7958317" y="-42862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 rot="10800000">
              <a:off x="8552602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8430777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8430767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32"/>
          <p:cNvGrpSpPr/>
          <p:nvPr/>
        </p:nvGrpSpPr>
        <p:grpSpPr>
          <a:xfrm>
            <a:off x="-476796" y="2900252"/>
            <a:ext cx="10097585" cy="2865204"/>
            <a:chOff x="-476796" y="2900252"/>
            <a:chExt cx="10097585" cy="2865204"/>
          </a:xfrm>
        </p:grpSpPr>
        <p:grpSp>
          <p:nvGrpSpPr>
            <p:cNvPr id="325" name="Google Shape;325;p32"/>
            <p:cNvGrpSpPr/>
            <p:nvPr/>
          </p:nvGrpSpPr>
          <p:grpSpPr>
            <a:xfrm>
              <a:off x="-476796" y="2900252"/>
              <a:ext cx="10097585" cy="2865204"/>
              <a:chOff x="-476796" y="2900252"/>
              <a:chExt cx="10097585" cy="2865204"/>
            </a:xfrm>
          </p:grpSpPr>
          <p:sp>
            <p:nvSpPr>
              <p:cNvPr id="326" name="Google Shape;326;p32"/>
              <p:cNvSpPr/>
              <p:nvPr/>
            </p:nvSpPr>
            <p:spPr>
              <a:xfrm rot="10800000" flipH="1">
                <a:off x="-266661" y="2900252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-90736" y="4425247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-476796" y="3522814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AFC7FF">
                  <a:alpha val="25000"/>
                </a:srgbClr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 rot="10800000">
                <a:off x="8571944" y="2900252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 flipH="1">
                <a:off x="8396019" y="4425247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 flipH="1">
                <a:off x="8782079" y="3522814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9FCBFD">
                  <a:alpha val="41140"/>
                </a:srgbClr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 rot="10800000">
                <a:off x="8009979" y="4797335"/>
                <a:ext cx="838710" cy="968121"/>
              </a:xfrm>
              <a:custGeom>
                <a:avLst/>
                <a:gdLst/>
                <a:ahLst/>
                <a:cxnLst/>
                <a:rect l="l" t="t" r="r" b="b"/>
                <a:pathLst>
                  <a:path w="181539" h="209550" extrusionOk="0">
                    <a:moveTo>
                      <a:pt x="90694" y="0"/>
                    </a:moveTo>
                    <a:lnTo>
                      <a:pt x="0" y="52388"/>
                    </a:lnTo>
                    <a:lnTo>
                      <a:pt x="0" y="157163"/>
                    </a:lnTo>
                    <a:lnTo>
                      <a:pt x="90694" y="209550"/>
                    </a:lnTo>
                    <a:lnTo>
                      <a:pt x="181539" y="157163"/>
                    </a:lnTo>
                    <a:lnTo>
                      <a:pt x="181539" y="52388"/>
                    </a:lnTo>
                    <a:lnTo>
                      <a:pt x="90694" y="0"/>
                    </a:lnTo>
                    <a:close/>
                  </a:path>
                </a:pathLst>
              </a:custGeom>
              <a:solidFill>
                <a:srgbClr val="68DAF8">
                  <a:alpha val="34180"/>
                </a:srgbClr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32"/>
            <p:cNvSpPr/>
            <p:nvPr/>
          </p:nvSpPr>
          <p:spPr>
            <a:xfrm rot="10800000" flipH="1">
              <a:off x="293867" y="47973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_1_1_1_1_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3"/>
          <p:cNvSpPr txBox="1">
            <a:spLocks noGrp="1"/>
          </p:cNvSpPr>
          <p:nvPr>
            <p:ph type="title" idx="2" hasCustomPrompt="1"/>
          </p:nvPr>
        </p:nvSpPr>
        <p:spPr>
          <a:xfrm>
            <a:off x="744251" y="1510485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 idx="3" hasCustomPrompt="1"/>
          </p:nvPr>
        </p:nvSpPr>
        <p:spPr>
          <a:xfrm>
            <a:off x="4636682" y="1510485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4" hasCustomPrompt="1"/>
          </p:nvPr>
        </p:nvSpPr>
        <p:spPr>
          <a:xfrm>
            <a:off x="744251" y="2553104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9" name="Google Shape;339;p33"/>
          <p:cNvSpPr txBox="1">
            <a:spLocks noGrp="1"/>
          </p:cNvSpPr>
          <p:nvPr>
            <p:ph type="title" idx="5" hasCustomPrompt="1"/>
          </p:nvPr>
        </p:nvSpPr>
        <p:spPr>
          <a:xfrm>
            <a:off x="4636682" y="2553104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 idx="6" hasCustomPrompt="1"/>
          </p:nvPr>
        </p:nvSpPr>
        <p:spPr>
          <a:xfrm>
            <a:off x="744251" y="3587160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1" name="Google Shape;341;p33"/>
          <p:cNvSpPr txBox="1">
            <a:spLocks noGrp="1"/>
          </p:cNvSpPr>
          <p:nvPr>
            <p:ph type="title" idx="7" hasCustomPrompt="1"/>
          </p:nvPr>
        </p:nvSpPr>
        <p:spPr>
          <a:xfrm>
            <a:off x="4636682" y="3587160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33"/>
          <p:cNvSpPr txBox="1">
            <a:spLocks noGrp="1"/>
          </p:cNvSpPr>
          <p:nvPr>
            <p:ph type="subTitle" idx="1"/>
          </p:nvPr>
        </p:nvSpPr>
        <p:spPr>
          <a:xfrm>
            <a:off x="1543675" y="1510485"/>
            <a:ext cx="297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1800" b="1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343" name="Google Shape;343;p33"/>
          <p:cNvSpPr txBox="1">
            <a:spLocks noGrp="1"/>
          </p:cNvSpPr>
          <p:nvPr>
            <p:ph type="subTitle" idx="8"/>
          </p:nvPr>
        </p:nvSpPr>
        <p:spPr>
          <a:xfrm>
            <a:off x="1543675" y="2553104"/>
            <a:ext cx="297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1800" b="1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9"/>
          </p:nvPr>
        </p:nvSpPr>
        <p:spPr>
          <a:xfrm>
            <a:off x="1543675" y="3587160"/>
            <a:ext cx="297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1800" b="1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subTitle" idx="13"/>
          </p:nvPr>
        </p:nvSpPr>
        <p:spPr>
          <a:xfrm>
            <a:off x="5452197" y="1510485"/>
            <a:ext cx="297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1800" b="1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346" name="Google Shape;346;p33"/>
          <p:cNvSpPr txBox="1">
            <a:spLocks noGrp="1"/>
          </p:cNvSpPr>
          <p:nvPr>
            <p:ph type="subTitle" idx="14"/>
          </p:nvPr>
        </p:nvSpPr>
        <p:spPr>
          <a:xfrm>
            <a:off x="5452198" y="2553104"/>
            <a:ext cx="297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1800" b="1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sp>
        <p:nvSpPr>
          <p:cNvPr id="347" name="Google Shape;347;p33"/>
          <p:cNvSpPr txBox="1">
            <a:spLocks noGrp="1"/>
          </p:cNvSpPr>
          <p:nvPr>
            <p:ph type="subTitle" idx="15"/>
          </p:nvPr>
        </p:nvSpPr>
        <p:spPr>
          <a:xfrm>
            <a:off x="5452199" y="3587160"/>
            <a:ext cx="2971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1800" b="1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 Vietnam Pro"/>
              <a:buNone/>
              <a:defRPr sz="2400" b="1"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  <p:grpSp>
        <p:nvGrpSpPr>
          <p:cNvPr id="348" name="Google Shape;348;p33"/>
          <p:cNvGrpSpPr/>
          <p:nvPr/>
        </p:nvGrpSpPr>
        <p:grpSpPr>
          <a:xfrm rot="10434547" flipH="1">
            <a:off x="-1181357" y="-1502016"/>
            <a:ext cx="3446160" cy="4917779"/>
            <a:chOff x="3003675" y="558850"/>
            <a:chExt cx="3446350" cy="4918050"/>
          </a:xfrm>
        </p:grpSpPr>
        <p:sp>
          <p:nvSpPr>
            <p:cNvPr id="349" name="Google Shape;349;p33"/>
            <p:cNvSpPr/>
            <p:nvPr/>
          </p:nvSpPr>
          <p:spPr>
            <a:xfrm>
              <a:off x="3605475" y="558850"/>
              <a:ext cx="2844550" cy="4445825"/>
            </a:xfrm>
            <a:custGeom>
              <a:avLst/>
              <a:gdLst/>
              <a:ahLst/>
              <a:cxnLst/>
              <a:rect l="l" t="t" r="r" b="b"/>
              <a:pathLst>
                <a:path w="113782" h="177833" extrusionOk="0">
                  <a:moveTo>
                    <a:pt x="778" y="1"/>
                  </a:moveTo>
                  <a:lnTo>
                    <a:pt x="648" y="33"/>
                  </a:lnTo>
                  <a:lnTo>
                    <a:pt x="519" y="65"/>
                  </a:lnTo>
                  <a:lnTo>
                    <a:pt x="389" y="98"/>
                  </a:lnTo>
                  <a:lnTo>
                    <a:pt x="260" y="195"/>
                  </a:lnTo>
                  <a:lnTo>
                    <a:pt x="163" y="260"/>
                  </a:lnTo>
                  <a:lnTo>
                    <a:pt x="98" y="389"/>
                  </a:lnTo>
                  <a:lnTo>
                    <a:pt x="33" y="487"/>
                  </a:lnTo>
                  <a:lnTo>
                    <a:pt x="1" y="616"/>
                  </a:lnTo>
                  <a:lnTo>
                    <a:pt x="1" y="746"/>
                  </a:lnTo>
                  <a:lnTo>
                    <a:pt x="1" y="875"/>
                  </a:lnTo>
                  <a:lnTo>
                    <a:pt x="65" y="1005"/>
                  </a:lnTo>
                  <a:lnTo>
                    <a:pt x="163" y="1135"/>
                  </a:lnTo>
                  <a:lnTo>
                    <a:pt x="1134" y="2268"/>
                  </a:lnTo>
                  <a:lnTo>
                    <a:pt x="2074" y="3402"/>
                  </a:lnTo>
                  <a:lnTo>
                    <a:pt x="3014" y="4569"/>
                  </a:lnTo>
                  <a:lnTo>
                    <a:pt x="3953" y="5735"/>
                  </a:lnTo>
                  <a:lnTo>
                    <a:pt x="4860" y="6901"/>
                  </a:lnTo>
                  <a:lnTo>
                    <a:pt x="5735" y="8100"/>
                  </a:lnTo>
                  <a:lnTo>
                    <a:pt x="6610" y="9299"/>
                  </a:lnTo>
                  <a:lnTo>
                    <a:pt x="7484" y="10498"/>
                  </a:lnTo>
                  <a:lnTo>
                    <a:pt x="8327" y="11729"/>
                  </a:lnTo>
                  <a:lnTo>
                    <a:pt x="9137" y="12960"/>
                  </a:lnTo>
                  <a:lnTo>
                    <a:pt x="9947" y="14191"/>
                  </a:lnTo>
                  <a:lnTo>
                    <a:pt x="10757" y="15454"/>
                  </a:lnTo>
                  <a:lnTo>
                    <a:pt x="11534" y="16718"/>
                  </a:lnTo>
                  <a:lnTo>
                    <a:pt x="12279" y="17981"/>
                  </a:lnTo>
                  <a:lnTo>
                    <a:pt x="13024" y="19277"/>
                  </a:lnTo>
                  <a:lnTo>
                    <a:pt x="13770" y="20573"/>
                  </a:lnTo>
                  <a:lnTo>
                    <a:pt x="14450" y="21869"/>
                  </a:lnTo>
                  <a:lnTo>
                    <a:pt x="15163" y="23165"/>
                  </a:lnTo>
                  <a:lnTo>
                    <a:pt x="15843" y="24493"/>
                  </a:lnTo>
                  <a:lnTo>
                    <a:pt x="16491" y="25822"/>
                  </a:lnTo>
                  <a:lnTo>
                    <a:pt x="17107" y="27182"/>
                  </a:lnTo>
                  <a:lnTo>
                    <a:pt x="17722" y="28511"/>
                  </a:lnTo>
                  <a:lnTo>
                    <a:pt x="18338" y="29872"/>
                  </a:lnTo>
                  <a:lnTo>
                    <a:pt x="18921" y="31232"/>
                  </a:lnTo>
                  <a:lnTo>
                    <a:pt x="19472" y="32625"/>
                  </a:lnTo>
                  <a:lnTo>
                    <a:pt x="20022" y="33986"/>
                  </a:lnTo>
                  <a:lnTo>
                    <a:pt x="20541" y="35379"/>
                  </a:lnTo>
                  <a:lnTo>
                    <a:pt x="21059" y="36772"/>
                  </a:lnTo>
                  <a:lnTo>
                    <a:pt x="21545" y="38198"/>
                  </a:lnTo>
                  <a:lnTo>
                    <a:pt x="21999" y="39591"/>
                  </a:lnTo>
                  <a:lnTo>
                    <a:pt x="22452" y="41016"/>
                  </a:lnTo>
                  <a:lnTo>
                    <a:pt x="22906" y="42442"/>
                  </a:lnTo>
                  <a:lnTo>
                    <a:pt x="23295" y="43867"/>
                  </a:lnTo>
                  <a:lnTo>
                    <a:pt x="23683" y="45293"/>
                  </a:lnTo>
                  <a:lnTo>
                    <a:pt x="24072" y="46718"/>
                  </a:lnTo>
                  <a:lnTo>
                    <a:pt x="24396" y="48176"/>
                  </a:lnTo>
                  <a:lnTo>
                    <a:pt x="24753" y="49602"/>
                  </a:lnTo>
                  <a:lnTo>
                    <a:pt x="25044" y="51060"/>
                  </a:lnTo>
                  <a:lnTo>
                    <a:pt x="25336" y="52485"/>
                  </a:lnTo>
                  <a:lnTo>
                    <a:pt x="25627" y="53943"/>
                  </a:lnTo>
                  <a:lnTo>
                    <a:pt x="25854" y="55401"/>
                  </a:lnTo>
                  <a:lnTo>
                    <a:pt x="26113" y="56859"/>
                  </a:lnTo>
                  <a:lnTo>
                    <a:pt x="26308" y="58317"/>
                  </a:lnTo>
                  <a:lnTo>
                    <a:pt x="26502" y="59807"/>
                  </a:lnTo>
                  <a:lnTo>
                    <a:pt x="26696" y="61265"/>
                  </a:lnTo>
                  <a:lnTo>
                    <a:pt x="26826" y="62723"/>
                  </a:lnTo>
                  <a:lnTo>
                    <a:pt x="26956" y="64213"/>
                  </a:lnTo>
                  <a:lnTo>
                    <a:pt x="27085" y="65671"/>
                  </a:lnTo>
                  <a:lnTo>
                    <a:pt x="27182" y="67194"/>
                  </a:lnTo>
                  <a:lnTo>
                    <a:pt x="27215" y="68749"/>
                  </a:lnTo>
                  <a:lnTo>
                    <a:pt x="27247" y="70272"/>
                  </a:lnTo>
                  <a:lnTo>
                    <a:pt x="27247" y="71794"/>
                  </a:lnTo>
                  <a:lnTo>
                    <a:pt x="27215" y="74872"/>
                  </a:lnTo>
                  <a:lnTo>
                    <a:pt x="27150" y="77918"/>
                  </a:lnTo>
                  <a:lnTo>
                    <a:pt x="27085" y="80995"/>
                  </a:lnTo>
                  <a:lnTo>
                    <a:pt x="27118" y="82518"/>
                  </a:lnTo>
                  <a:lnTo>
                    <a:pt x="27150" y="84041"/>
                  </a:lnTo>
                  <a:lnTo>
                    <a:pt x="27182" y="85564"/>
                  </a:lnTo>
                  <a:lnTo>
                    <a:pt x="27280" y="87086"/>
                  </a:lnTo>
                  <a:lnTo>
                    <a:pt x="27442" y="88609"/>
                  </a:lnTo>
                  <a:lnTo>
                    <a:pt x="27636" y="90132"/>
                  </a:lnTo>
                  <a:lnTo>
                    <a:pt x="27798" y="91201"/>
                  </a:lnTo>
                  <a:lnTo>
                    <a:pt x="27992" y="92270"/>
                  </a:lnTo>
                  <a:lnTo>
                    <a:pt x="28219" y="93307"/>
                  </a:lnTo>
                  <a:lnTo>
                    <a:pt x="28511" y="94376"/>
                  </a:lnTo>
                  <a:lnTo>
                    <a:pt x="28835" y="95413"/>
                  </a:lnTo>
                  <a:lnTo>
                    <a:pt x="29159" y="96449"/>
                  </a:lnTo>
                  <a:lnTo>
                    <a:pt x="29580" y="97454"/>
                  </a:lnTo>
                  <a:lnTo>
                    <a:pt x="30001" y="98458"/>
                  </a:lnTo>
                  <a:lnTo>
                    <a:pt x="30487" y="99430"/>
                  </a:lnTo>
                  <a:lnTo>
                    <a:pt x="31038" y="100369"/>
                  </a:lnTo>
                  <a:lnTo>
                    <a:pt x="31589" y="101309"/>
                  </a:lnTo>
                  <a:lnTo>
                    <a:pt x="32236" y="102184"/>
                  </a:lnTo>
                  <a:lnTo>
                    <a:pt x="32884" y="103026"/>
                  </a:lnTo>
                  <a:lnTo>
                    <a:pt x="33630" y="103836"/>
                  </a:lnTo>
                  <a:lnTo>
                    <a:pt x="34407" y="104581"/>
                  </a:lnTo>
                  <a:lnTo>
                    <a:pt x="35217" y="105294"/>
                  </a:lnTo>
                  <a:lnTo>
                    <a:pt x="35735" y="105715"/>
                  </a:lnTo>
                  <a:lnTo>
                    <a:pt x="36286" y="106072"/>
                  </a:lnTo>
                  <a:lnTo>
                    <a:pt x="36805" y="106428"/>
                  </a:lnTo>
                  <a:lnTo>
                    <a:pt x="37355" y="106784"/>
                  </a:lnTo>
                  <a:lnTo>
                    <a:pt x="38489" y="107400"/>
                  </a:lnTo>
                  <a:lnTo>
                    <a:pt x="39656" y="107951"/>
                  </a:lnTo>
                  <a:lnTo>
                    <a:pt x="40854" y="108469"/>
                  </a:lnTo>
                  <a:lnTo>
                    <a:pt x="42085" y="108955"/>
                  </a:lnTo>
                  <a:lnTo>
                    <a:pt x="43317" y="109409"/>
                  </a:lnTo>
                  <a:lnTo>
                    <a:pt x="44580" y="109830"/>
                  </a:lnTo>
                  <a:lnTo>
                    <a:pt x="47107" y="110640"/>
                  </a:lnTo>
                  <a:lnTo>
                    <a:pt x="48338" y="111061"/>
                  </a:lnTo>
                  <a:lnTo>
                    <a:pt x="49602" y="111514"/>
                  </a:lnTo>
                  <a:lnTo>
                    <a:pt x="50833" y="112000"/>
                  </a:lnTo>
                  <a:lnTo>
                    <a:pt x="52032" y="112486"/>
                  </a:lnTo>
                  <a:lnTo>
                    <a:pt x="53198" y="113069"/>
                  </a:lnTo>
                  <a:lnTo>
                    <a:pt x="54364" y="113685"/>
                  </a:lnTo>
                  <a:lnTo>
                    <a:pt x="55531" y="114398"/>
                  </a:lnTo>
                  <a:lnTo>
                    <a:pt x="56632" y="115111"/>
                  </a:lnTo>
                  <a:lnTo>
                    <a:pt x="57766" y="115888"/>
                  </a:lnTo>
                  <a:lnTo>
                    <a:pt x="58835" y="116666"/>
                  </a:lnTo>
                  <a:lnTo>
                    <a:pt x="59904" y="117476"/>
                  </a:lnTo>
                  <a:lnTo>
                    <a:pt x="60941" y="118318"/>
                  </a:lnTo>
                  <a:lnTo>
                    <a:pt x="61945" y="119193"/>
                  </a:lnTo>
                  <a:lnTo>
                    <a:pt x="62917" y="120100"/>
                  </a:lnTo>
                  <a:lnTo>
                    <a:pt x="63889" y="121007"/>
                  </a:lnTo>
                  <a:lnTo>
                    <a:pt x="64861" y="121979"/>
                  </a:lnTo>
                  <a:lnTo>
                    <a:pt x="65768" y="122918"/>
                  </a:lnTo>
                  <a:lnTo>
                    <a:pt x="66675" y="123923"/>
                  </a:lnTo>
                  <a:lnTo>
                    <a:pt x="67583" y="124895"/>
                  </a:lnTo>
                  <a:lnTo>
                    <a:pt x="68457" y="125931"/>
                  </a:lnTo>
                  <a:lnTo>
                    <a:pt x="69300" y="126968"/>
                  </a:lnTo>
                  <a:lnTo>
                    <a:pt x="70142" y="128005"/>
                  </a:lnTo>
                  <a:lnTo>
                    <a:pt x="71794" y="130143"/>
                  </a:lnTo>
                  <a:lnTo>
                    <a:pt x="73382" y="132346"/>
                  </a:lnTo>
                  <a:lnTo>
                    <a:pt x="74937" y="134549"/>
                  </a:lnTo>
                  <a:lnTo>
                    <a:pt x="76427" y="136785"/>
                  </a:lnTo>
                  <a:lnTo>
                    <a:pt x="77918" y="139053"/>
                  </a:lnTo>
                  <a:lnTo>
                    <a:pt x="79343" y="141320"/>
                  </a:lnTo>
                  <a:lnTo>
                    <a:pt x="82194" y="145824"/>
                  </a:lnTo>
                  <a:lnTo>
                    <a:pt x="83684" y="148189"/>
                  </a:lnTo>
                  <a:lnTo>
                    <a:pt x="85207" y="150554"/>
                  </a:lnTo>
                  <a:lnTo>
                    <a:pt x="86762" y="152919"/>
                  </a:lnTo>
                  <a:lnTo>
                    <a:pt x="88350" y="155252"/>
                  </a:lnTo>
                  <a:lnTo>
                    <a:pt x="90002" y="157519"/>
                  </a:lnTo>
                  <a:lnTo>
                    <a:pt x="91687" y="159787"/>
                  </a:lnTo>
                  <a:lnTo>
                    <a:pt x="92561" y="160889"/>
                  </a:lnTo>
                  <a:lnTo>
                    <a:pt x="93436" y="161990"/>
                  </a:lnTo>
                  <a:lnTo>
                    <a:pt x="94343" y="163060"/>
                  </a:lnTo>
                  <a:lnTo>
                    <a:pt x="95250" y="164096"/>
                  </a:lnTo>
                  <a:lnTo>
                    <a:pt x="96190" y="165165"/>
                  </a:lnTo>
                  <a:lnTo>
                    <a:pt x="97129" y="166170"/>
                  </a:lnTo>
                  <a:lnTo>
                    <a:pt x="98101" y="167174"/>
                  </a:lnTo>
                  <a:lnTo>
                    <a:pt x="99073" y="168146"/>
                  </a:lnTo>
                  <a:lnTo>
                    <a:pt x="100110" y="169118"/>
                  </a:lnTo>
                  <a:lnTo>
                    <a:pt x="101114" y="170025"/>
                  </a:lnTo>
                  <a:lnTo>
                    <a:pt x="102184" y="170932"/>
                  </a:lnTo>
                  <a:lnTo>
                    <a:pt x="103253" y="171839"/>
                  </a:lnTo>
                  <a:lnTo>
                    <a:pt x="104354" y="172682"/>
                  </a:lnTo>
                  <a:lnTo>
                    <a:pt x="105488" y="173492"/>
                  </a:lnTo>
                  <a:lnTo>
                    <a:pt x="106622" y="174302"/>
                  </a:lnTo>
                  <a:lnTo>
                    <a:pt x="107821" y="175047"/>
                  </a:lnTo>
                  <a:lnTo>
                    <a:pt x="109020" y="175792"/>
                  </a:lnTo>
                  <a:lnTo>
                    <a:pt x="110251" y="176472"/>
                  </a:lnTo>
                  <a:lnTo>
                    <a:pt x="111514" y="177153"/>
                  </a:lnTo>
                  <a:lnTo>
                    <a:pt x="112810" y="177768"/>
                  </a:lnTo>
                  <a:lnTo>
                    <a:pt x="112972" y="177833"/>
                  </a:lnTo>
                  <a:lnTo>
                    <a:pt x="113231" y="177833"/>
                  </a:lnTo>
                  <a:lnTo>
                    <a:pt x="113361" y="177801"/>
                  </a:lnTo>
                  <a:lnTo>
                    <a:pt x="113490" y="177736"/>
                  </a:lnTo>
                  <a:lnTo>
                    <a:pt x="113588" y="177639"/>
                  </a:lnTo>
                  <a:lnTo>
                    <a:pt x="113652" y="177509"/>
                  </a:lnTo>
                  <a:lnTo>
                    <a:pt x="113717" y="177412"/>
                  </a:lnTo>
                  <a:lnTo>
                    <a:pt x="113750" y="177282"/>
                  </a:lnTo>
                  <a:lnTo>
                    <a:pt x="113782" y="177153"/>
                  </a:lnTo>
                  <a:lnTo>
                    <a:pt x="113782" y="177023"/>
                  </a:lnTo>
                  <a:lnTo>
                    <a:pt x="113750" y="176893"/>
                  </a:lnTo>
                  <a:lnTo>
                    <a:pt x="113685" y="176764"/>
                  </a:lnTo>
                  <a:lnTo>
                    <a:pt x="113620" y="176634"/>
                  </a:lnTo>
                  <a:lnTo>
                    <a:pt x="113523" y="176537"/>
                  </a:lnTo>
                  <a:lnTo>
                    <a:pt x="113361" y="176440"/>
                  </a:lnTo>
                  <a:lnTo>
                    <a:pt x="112162" y="175889"/>
                  </a:lnTo>
                  <a:lnTo>
                    <a:pt x="110996" y="175274"/>
                  </a:lnTo>
                  <a:lnTo>
                    <a:pt x="109862" y="174626"/>
                  </a:lnTo>
                  <a:lnTo>
                    <a:pt x="108728" y="173978"/>
                  </a:lnTo>
                  <a:lnTo>
                    <a:pt x="107626" y="173265"/>
                  </a:lnTo>
                  <a:lnTo>
                    <a:pt x="106590" y="172552"/>
                  </a:lnTo>
                  <a:lnTo>
                    <a:pt x="105521" y="171839"/>
                  </a:lnTo>
                  <a:lnTo>
                    <a:pt x="104516" y="171062"/>
                  </a:lnTo>
                  <a:lnTo>
                    <a:pt x="103512" y="170284"/>
                  </a:lnTo>
                  <a:lnTo>
                    <a:pt x="102540" y="169474"/>
                  </a:lnTo>
                  <a:lnTo>
                    <a:pt x="101600" y="168632"/>
                  </a:lnTo>
                  <a:lnTo>
                    <a:pt x="100661" y="167790"/>
                  </a:lnTo>
                  <a:lnTo>
                    <a:pt x="99754" y="166915"/>
                  </a:lnTo>
                  <a:lnTo>
                    <a:pt x="98847" y="166040"/>
                  </a:lnTo>
                  <a:lnTo>
                    <a:pt x="97972" y="165133"/>
                  </a:lnTo>
                  <a:lnTo>
                    <a:pt x="97129" y="164226"/>
                  </a:lnTo>
                  <a:lnTo>
                    <a:pt x="96287" y="163286"/>
                  </a:lnTo>
                  <a:lnTo>
                    <a:pt x="95445" y="162314"/>
                  </a:lnTo>
                  <a:lnTo>
                    <a:pt x="94635" y="161342"/>
                  </a:lnTo>
                  <a:lnTo>
                    <a:pt x="93857" y="160370"/>
                  </a:lnTo>
                  <a:lnTo>
                    <a:pt x="92302" y="158362"/>
                  </a:lnTo>
                  <a:lnTo>
                    <a:pt x="90779" y="156321"/>
                  </a:lnTo>
                  <a:lnTo>
                    <a:pt x="89322" y="154215"/>
                  </a:lnTo>
                  <a:lnTo>
                    <a:pt x="87864" y="152109"/>
                  </a:lnTo>
                  <a:lnTo>
                    <a:pt x="86438" y="149938"/>
                  </a:lnTo>
                  <a:lnTo>
                    <a:pt x="85045" y="147800"/>
                  </a:lnTo>
                  <a:lnTo>
                    <a:pt x="82291" y="143394"/>
                  </a:lnTo>
                  <a:lnTo>
                    <a:pt x="79505" y="139020"/>
                  </a:lnTo>
                  <a:lnTo>
                    <a:pt x="78112" y="136850"/>
                  </a:lnTo>
                  <a:lnTo>
                    <a:pt x="76686" y="134711"/>
                  </a:lnTo>
                  <a:lnTo>
                    <a:pt x="75228" y="132573"/>
                  </a:lnTo>
                  <a:lnTo>
                    <a:pt x="73738" y="130467"/>
                  </a:lnTo>
                  <a:lnTo>
                    <a:pt x="72215" y="128426"/>
                  </a:lnTo>
                  <a:lnTo>
                    <a:pt x="70628" y="126417"/>
                  </a:lnTo>
                  <a:lnTo>
                    <a:pt x="69850" y="125413"/>
                  </a:lnTo>
                  <a:lnTo>
                    <a:pt x="69008" y="124441"/>
                  </a:lnTo>
                  <a:lnTo>
                    <a:pt x="68166" y="123469"/>
                  </a:lnTo>
                  <a:lnTo>
                    <a:pt x="67323" y="122530"/>
                  </a:lnTo>
                  <a:lnTo>
                    <a:pt x="66449" y="121623"/>
                  </a:lnTo>
                  <a:lnTo>
                    <a:pt x="65574" y="120683"/>
                  </a:lnTo>
                  <a:lnTo>
                    <a:pt x="64667" y="119808"/>
                  </a:lnTo>
                  <a:lnTo>
                    <a:pt x="63727" y="118934"/>
                  </a:lnTo>
                  <a:lnTo>
                    <a:pt x="62788" y="118059"/>
                  </a:lnTo>
                  <a:lnTo>
                    <a:pt x="61816" y="117216"/>
                  </a:lnTo>
                  <a:lnTo>
                    <a:pt x="60844" y="116406"/>
                  </a:lnTo>
                  <a:lnTo>
                    <a:pt x="59839" y="115629"/>
                  </a:lnTo>
                  <a:lnTo>
                    <a:pt x="58835" y="114884"/>
                  </a:lnTo>
                  <a:lnTo>
                    <a:pt x="57831" y="114203"/>
                  </a:lnTo>
                  <a:lnTo>
                    <a:pt x="56826" y="113555"/>
                  </a:lnTo>
                  <a:lnTo>
                    <a:pt x="55790" y="112940"/>
                  </a:lnTo>
                  <a:lnTo>
                    <a:pt x="54785" y="112389"/>
                  </a:lnTo>
                  <a:lnTo>
                    <a:pt x="53716" y="111838"/>
                  </a:lnTo>
                  <a:lnTo>
                    <a:pt x="52680" y="111320"/>
                  </a:lnTo>
                  <a:lnTo>
                    <a:pt x="51610" y="110834"/>
                  </a:lnTo>
                  <a:lnTo>
                    <a:pt x="50541" y="110380"/>
                  </a:lnTo>
                  <a:lnTo>
                    <a:pt x="49440" y="109927"/>
                  </a:lnTo>
                  <a:lnTo>
                    <a:pt x="47237" y="109085"/>
                  </a:lnTo>
                  <a:lnTo>
                    <a:pt x="44969" y="108275"/>
                  </a:lnTo>
                  <a:lnTo>
                    <a:pt x="42669" y="107465"/>
                  </a:lnTo>
                  <a:lnTo>
                    <a:pt x="41826" y="107173"/>
                  </a:lnTo>
                  <a:lnTo>
                    <a:pt x="41016" y="106849"/>
                  </a:lnTo>
                  <a:lnTo>
                    <a:pt x="40239" y="106460"/>
                  </a:lnTo>
                  <a:lnTo>
                    <a:pt x="39461" y="106104"/>
                  </a:lnTo>
                  <a:lnTo>
                    <a:pt x="38748" y="105683"/>
                  </a:lnTo>
                  <a:lnTo>
                    <a:pt x="38036" y="105262"/>
                  </a:lnTo>
                  <a:lnTo>
                    <a:pt x="37388" y="104808"/>
                  </a:lnTo>
                  <a:lnTo>
                    <a:pt x="36740" y="104322"/>
                  </a:lnTo>
                  <a:lnTo>
                    <a:pt x="36124" y="103804"/>
                  </a:lnTo>
                  <a:lnTo>
                    <a:pt x="35541" y="103285"/>
                  </a:lnTo>
                  <a:lnTo>
                    <a:pt x="34958" y="102735"/>
                  </a:lnTo>
                  <a:lnTo>
                    <a:pt x="34440" y="102184"/>
                  </a:lnTo>
                  <a:lnTo>
                    <a:pt x="33921" y="101601"/>
                  </a:lnTo>
                  <a:lnTo>
                    <a:pt x="33435" y="100985"/>
                  </a:lnTo>
                  <a:lnTo>
                    <a:pt x="32982" y="100369"/>
                  </a:lnTo>
                  <a:lnTo>
                    <a:pt x="32560" y="99722"/>
                  </a:lnTo>
                  <a:lnTo>
                    <a:pt x="32139" y="99074"/>
                  </a:lnTo>
                  <a:lnTo>
                    <a:pt x="31750" y="98393"/>
                  </a:lnTo>
                  <a:lnTo>
                    <a:pt x="31394" y="97713"/>
                  </a:lnTo>
                  <a:lnTo>
                    <a:pt x="31070" y="97000"/>
                  </a:lnTo>
                  <a:lnTo>
                    <a:pt x="30746" y="96255"/>
                  </a:lnTo>
                  <a:lnTo>
                    <a:pt x="30455" y="95510"/>
                  </a:lnTo>
                  <a:lnTo>
                    <a:pt x="30195" y="94765"/>
                  </a:lnTo>
                  <a:lnTo>
                    <a:pt x="29969" y="93987"/>
                  </a:lnTo>
                  <a:lnTo>
                    <a:pt x="29742" y="93210"/>
                  </a:lnTo>
                  <a:lnTo>
                    <a:pt x="29547" y="92400"/>
                  </a:lnTo>
                  <a:lnTo>
                    <a:pt x="29353" y="91590"/>
                  </a:lnTo>
                  <a:lnTo>
                    <a:pt x="29191" y="90780"/>
                  </a:lnTo>
                  <a:lnTo>
                    <a:pt x="29061" y="89937"/>
                  </a:lnTo>
                  <a:lnTo>
                    <a:pt x="28932" y="89095"/>
                  </a:lnTo>
                  <a:lnTo>
                    <a:pt x="28835" y="88220"/>
                  </a:lnTo>
                  <a:lnTo>
                    <a:pt x="28770" y="87345"/>
                  </a:lnTo>
                  <a:lnTo>
                    <a:pt x="28673" y="85888"/>
                  </a:lnTo>
                  <a:lnTo>
                    <a:pt x="28575" y="84430"/>
                  </a:lnTo>
                  <a:lnTo>
                    <a:pt x="28543" y="82972"/>
                  </a:lnTo>
                  <a:lnTo>
                    <a:pt x="28511" y="81514"/>
                  </a:lnTo>
                  <a:lnTo>
                    <a:pt x="28543" y="78566"/>
                  </a:lnTo>
                  <a:lnTo>
                    <a:pt x="28575" y="75650"/>
                  </a:lnTo>
                  <a:lnTo>
                    <a:pt x="28608" y="72702"/>
                  </a:lnTo>
                  <a:lnTo>
                    <a:pt x="28640" y="69786"/>
                  </a:lnTo>
                  <a:lnTo>
                    <a:pt x="28608" y="68295"/>
                  </a:lnTo>
                  <a:lnTo>
                    <a:pt x="28575" y="66838"/>
                  </a:lnTo>
                  <a:lnTo>
                    <a:pt x="28478" y="65380"/>
                  </a:lnTo>
                  <a:lnTo>
                    <a:pt x="28381" y="63922"/>
                  </a:lnTo>
                  <a:lnTo>
                    <a:pt x="28122" y="61330"/>
                  </a:lnTo>
                  <a:lnTo>
                    <a:pt x="27830" y="58738"/>
                  </a:lnTo>
                  <a:lnTo>
                    <a:pt x="27442" y="56146"/>
                  </a:lnTo>
                  <a:lnTo>
                    <a:pt x="27020" y="53587"/>
                  </a:lnTo>
                  <a:lnTo>
                    <a:pt x="26502" y="51027"/>
                  </a:lnTo>
                  <a:lnTo>
                    <a:pt x="25951" y="48468"/>
                  </a:lnTo>
                  <a:lnTo>
                    <a:pt x="25336" y="45941"/>
                  </a:lnTo>
                  <a:lnTo>
                    <a:pt x="24655" y="43414"/>
                  </a:lnTo>
                  <a:lnTo>
                    <a:pt x="24234" y="41924"/>
                  </a:lnTo>
                  <a:lnTo>
                    <a:pt x="23781" y="40433"/>
                  </a:lnTo>
                  <a:lnTo>
                    <a:pt x="23295" y="38975"/>
                  </a:lnTo>
                  <a:lnTo>
                    <a:pt x="22809" y="37485"/>
                  </a:lnTo>
                  <a:lnTo>
                    <a:pt x="22290" y="36027"/>
                  </a:lnTo>
                  <a:lnTo>
                    <a:pt x="21772" y="34569"/>
                  </a:lnTo>
                  <a:lnTo>
                    <a:pt x="21221" y="33144"/>
                  </a:lnTo>
                  <a:lnTo>
                    <a:pt x="20638" y="31686"/>
                  </a:lnTo>
                  <a:lnTo>
                    <a:pt x="20055" y="30260"/>
                  </a:lnTo>
                  <a:lnTo>
                    <a:pt x="19439" y="28867"/>
                  </a:lnTo>
                  <a:lnTo>
                    <a:pt x="18824" y="27442"/>
                  </a:lnTo>
                  <a:lnTo>
                    <a:pt x="18176" y="26049"/>
                  </a:lnTo>
                  <a:lnTo>
                    <a:pt x="17495" y="24655"/>
                  </a:lnTo>
                  <a:lnTo>
                    <a:pt x="16815" y="23262"/>
                  </a:lnTo>
                  <a:lnTo>
                    <a:pt x="16102" y="21902"/>
                  </a:lnTo>
                  <a:lnTo>
                    <a:pt x="15357" y="20541"/>
                  </a:lnTo>
                  <a:lnTo>
                    <a:pt x="14612" y="19180"/>
                  </a:lnTo>
                  <a:lnTo>
                    <a:pt x="13867" y="17852"/>
                  </a:lnTo>
                  <a:lnTo>
                    <a:pt x="13089" y="16524"/>
                  </a:lnTo>
                  <a:lnTo>
                    <a:pt x="12279" y="15195"/>
                  </a:lnTo>
                  <a:lnTo>
                    <a:pt x="11469" y="13899"/>
                  </a:lnTo>
                  <a:lnTo>
                    <a:pt x="10627" y="12603"/>
                  </a:lnTo>
                  <a:lnTo>
                    <a:pt x="9785" y="11307"/>
                  </a:lnTo>
                  <a:lnTo>
                    <a:pt x="8910" y="10044"/>
                  </a:lnTo>
                  <a:lnTo>
                    <a:pt x="8003" y="8780"/>
                  </a:lnTo>
                  <a:lnTo>
                    <a:pt x="7096" y="7517"/>
                  </a:lnTo>
                  <a:lnTo>
                    <a:pt x="6189" y="6286"/>
                  </a:lnTo>
                  <a:lnTo>
                    <a:pt x="5249" y="5055"/>
                  </a:lnTo>
                  <a:lnTo>
                    <a:pt x="4277" y="3824"/>
                  </a:lnTo>
                  <a:lnTo>
                    <a:pt x="3305" y="2625"/>
                  </a:lnTo>
                  <a:lnTo>
                    <a:pt x="2301" y="1426"/>
                  </a:lnTo>
                  <a:lnTo>
                    <a:pt x="1296" y="260"/>
                  </a:lnTo>
                  <a:lnTo>
                    <a:pt x="1167" y="163"/>
                  </a:lnTo>
                  <a:lnTo>
                    <a:pt x="1037" y="65"/>
                  </a:lnTo>
                  <a:lnTo>
                    <a:pt x="908" y="33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3293650" y="690875"/>
              <a:ext cx="2506800" cy="4786025"/>
            </a:xfrm>
            <a:custGeom>
              <a:avLst/>
              <a:gdLst/>
              <a:ahLst/>
              <a:cxnLst/>
              <a:rect l="l" t="t" r="r" b="b"/>
              <a:pathLst>
                <a:path w="100272" h="191441" extrusionOk="0">
                  <a:moveTo>
                    <a:pt x="584" y="0"/>
                  </a:moveTo>
                  <a:lnTo>
                    <a:pt x="454" y="33"/>
                  </a:lnTo>
                  <a:lnTo>
                    <a:pt x="357" y="98"/>
                  </a:lnTo>
                  <a:lnTo>
                    <a:pt x="227" y="195"/>
                  </a:lnTo>
                  <a:lnTo>
                    <a:pt x="162" y="292"/>
                  </a:lnTo>
                  <a:lnTo>
                    <a:pt x="65" y="389"/>
                  </a:lnTo>
                  <a:lnTo>
                    <a:pt x="33" y="519"/>
                  </a:lnTo>
                  <a:lnTo>
                    <a:pt x="0" y="648"/>
                  </a:lnTo>
                  <a:lnTo>
                    <a:pt x="0" y="778"/>
                  </a:lnTo>
                  <a:lnTo>
                    <a:pt x="0" y="940"/>
                  </a:lnTo>
                  <a:lnTo>
                    <a:pt x="65" y="1070"/>
                  </a:lnTo>
                  <a:lnTo>
                    <a:pt x="130" y="1199"/>
                  </a:lnTo>
                  <a:lnTo>
                    <a:pt x="260" y="1296"/>
                  </a:lnTo>
                  <a:lnTo>
                    <a:pt x="1361" y="2268"/>
                  </a:lnTo>
                  <a:lnTo>
                    <a:pt x="2430" y="3240"/>
                  </a:lnTo>
                  <a:lnTo>
                    <a:pt x="3467" y="4245"/>
                  </a:lnTo>
                  <a:lnTo>
                    <a:pt x="4471" y="5281"/>
                  </a:lnTo>
                  <a:lnTo>
                    <a:pt x="5443" y="6318"/>
                  </a:lnTo>
                  <a:lnTo>
                    <a:pt x="6383" y="7420"/>
                  </a:lnTo>
                  <a:lnTo>
                    <a:pt x="7290" y="8521"/>
                  </a:lnTo>
                  <a:lnTo>
                    <a:pt x="8132" y="9623"/>
                  </a:lnTo>
                  <a:lnTo>
                    <a:pt x="9007" y="10789"/>
                  </a:lnTo>
                  <a:lnTo>
                    <a:pt x="9817" y="11955"/>
                  </a:lnTo>
                  <a:lnTo>
                    <a:pt x="10594" y="13122"/>
                  </a:lnTo>
                  <a:lnTo>
                    <a:pt x="11340" y="14353"/>
                  </a:lnTo>
                  <a:lnTo>
                    <a:pt x="12052" y="15551"/>
                  </a:lnTo>
                  <a:lnTo>
                    <a:pt x="12765" y="16815"/>
                  </a:lnTo>
                  <a:lnTo>
                    <a:pt x="13413" y="18046"/>
                  </a:lnTo>
                  <a:lnTo>
                    <a:pt x="14061" y="19342"/>
                  </a:lnTo>
                  <a:lnTo>
                    <a:pt x="14677" y="20606"/>
                  </a:lnTo>
                  <a:lnTo>
                    <a:pt x="15260" y="21934"/>
                  </a:lnTo>
                  <a:lnTo>
                    <a:pt x="15843" y="23230"/>
                  </a:lnTo>
                  <a:lnTo>
                    <a:pt x="16361" y="24558"/>
                  </a:lnTo>
                  <a:lnTo>
                    <a:pt x="16880" y="25886"/>
                  </a:lnTo>
                  <a:lnTo>
                    <a:pt x="17366" y="27247"/>
                  </a:lnTo>
                  <a:lnTo>
                    <a:pt x="17819" y="28608"/>
                  </a:lnTo>
                  <a:lnTo>
                    <a:pt x="18273" y="29969"/>
                  </a:lnTo>
                  <a:lnTo>
                    <a:pt x="18694" y="31329"/>
                  </a:lnTo>
                  <a:lnTo>
                    <a:pt x="19083" y="32722"/>
                  </a:lnTo>
                  <a:lnTo>
                    <a:pt x="19439" y="34116"/>
                  </a:lnTo>
                  <a:lnTo>
                    <a:pt x="19795" y="35509"/>
                  </a:lnTo>
                  <a:lnTo>
                    <a:pt x="20119" y="36902"/>
                  </a:lnTo>
                  <a:lnTo>
                    <a:pt x="20443" y="38295"/>
                  </a:lnTo>
                  <a:lnTo>
                    <a:pt x="20735" y="39720"/>
                  </a:lnTo>
                  <a:lnTo>
                    <a:pt x="20994" y="41113"/>
                  </a:lnTo>
                  <a:lnTo>
                    <a:pt x="21253" y="42539"/>
                  </a:lnTo>
                  <a:lnTo>
                    <a:pt x="21480" y="43964"/>
                  </a:lnTo>
                  <a:lnTo>
                    <a:pt x="21901" y="46816"/>
                  </a:lnTo>
                  <a:lnTo>
                    <a:pt x="22258" y="49699"/>
                  </a:lnTo>
                  <a:lnTo>
                    <a:pt x="22582" y="52582"/>
                  </a:lnTo>
                  <a:lnTo>
                    <a:pt x="22841" y="55466"/>
                  </a:lnTo>
                  <a:lnTo>
                    <a:pt x="23068" y="58349"/>
                  </a:lnTo>
                  <a:lnTo>
                    <a:pt x="23521" y="64116"/>
                  </a:lnTo>
                  <a:lnTo>
                    <a:pt x="23975" y="69883"/>
                  </a:lnTo>
                  <a:lnTo>
                    <a:pt x="24202" y="72766"/>
                  </a:lnTo>
                  <a:lnTo>
                    <a:pt x="24493" y="75617"/>
                  </a:lnTo>
                  <a:lnTo>
                    <a:pt x="24817" y="78501"/>
                  </a:lnTo>
                  <a:lnTo>
                    <a:pt x="25206" y="81352"/>
                  </a:lnTo>
                  <a:lnTo>
                    <a:pt x="25659" y="84203"/>
                  </a:lnTo>
                  <a:lnTo>
                    <a:pt x="25886" y="85628"/>
                  </a:lnTo>
                  <a:lnTo>
                    <a:pt x="26178" y="87054"/>
                  </a:lnTo>
                  <a:lnTo>
                    <a:pt x="26372" y="88091"/>
                  </a:lnTo>
                  <a:lnTo>
                    <a:pt x="26631" y="89160"/>
                  </a:lnTo>
                  <a:lnTo>
                    <a:pt x="26891" y="90164"/>
                  </a:lnTo>
                  <a:lnTo>
                    <a:pt x="27150" y="91201"/>
                  </a:lnTo>
                  <a:lnTo>
                    <a:pt x="27441" y="92173"/>
                  </a:lnTo>
                  <a:lnTo>
                    <a:pt x="27765" y="93177"/>
                  </a:lnTo>
                  <a:lnTo>
                    <a:pt x="28089" y="94117"/>
                  </a:lnTo>
                  <a:lnTo>
                    <a:pt x="28446" y="95056"/>
                  </a:lnTo>
                  <a:lnTo>
                    <a:pt x="28834" y="95996"/>
                  </a:lnTo>
                  <a:lnTo>
                    <a:pt x="29223" y="96903"/>
                  </a:lnTo>
                  <a:lnTo>
                    <a:pt x="29644" y="97810"/>
                  </a:lnTo>
                  <a:lnTo>
                    <a:pt x="30098" y="98685"/>
                  </a:lnTo>
                  <a:lnTo>
                    <a:pt x="30552" y="99527"/>
                  </a:lnTo>
                  <a:lnTo>
                    <a:pt x="31038" y="100369"/>
                  </a:lnTo>
                  <a:lnTo>
                    <a:pt x="31556" y="101179"/>
                  </a:lnTo>
                  <a:lnTo>
                    <a:pt x="32107" y="101989"/>
                  </a:lnTo>
                  <a:lnTo>
                    <a:pt x="32657" y="102767"/>
                  </a:lnTo>
                  <a:lnTo>
                    <a:pt x="33241" y="103512"/>
                  </a:lnTo>
                  <a:lnTo>
                    <a:pt x="33856" y="104257"/>
                  </a:lnTo>
                  <a:lnTo>
                    <a:pt x="34504" y="104970"/>
                  </a:lnTo>
                  <a:lnTo>
                    <a:pt x="35184" y="105650"/>
                  </a:lnTo>
                  <a:lnTo>
                    <a:pt x="35865" y="106331"/>
                  </a:lnTo>
                  <a:lnTo>
                    <a:pt x="36610" y="106979"/>
                  </a:lnTo>
                  <a:lnTo>
                    <a:pt x="37355" y="107626"/>
                  </a:lnTo>
                  <a:lnTo>
                    <a:pt x="38133" y="108242"/>
                  </a:lnTo>
                  <a:lnTo>
                    <a:pt x="38975" y="108825"/>
                  </a:lnTo>
                  <a:lnTo>
                    <a:pt x="39817" y="109376"/>
                  </a:lnTo>
                  <a:lnTo>
                    <a:pt x="40692" y="109927"/>
                  </a:lnTo>
                  <a:lnTo>
                    <a:pt x="41599" y="110445"/>
                  </a:lnTo>
                  <a:lnTo>
                    <a:pt x="42539" y="110931"/>
                  </a:lnTo>
                  <a:lnTo>
                    <a:pt x="43511" y="111417"/>
                  </a:lnTo>
                  <a:lnTo>
                    <a:pt x="44515" y="111871"/>
                  </a:lnTo>
                  <a:lnTo>
                    <a:pt x="47107" y="113005"/>
                  </a:lnTo>
                  <a:lnTo>
                    <a:pt x="48370" y="113555"/>
                  </a:lnTo>
                  <a:lnTo>
                    <a:pt x="49602" y="114171"/>
                  </a:lnTo>
                  <a:lnTo>
                    <a:pt x="50833" y="114754"/>
                  </a:lnTo>
                  <a:lnTo>
                    <a:pt x="52064" y="115402"/>
                  </a:lnTo>
                  <a:lnTo>
                    <a:pt x="53230" y="116050"/>
                  </a:lnTo>
                  <a:lnTo>
                    <a:pt x="54396" y="116698"/>
                  </a:lnTo>
                  <a:lnTo>
                    <a:pt x="55563" y="117411"/>
                  </a:lnTo>
                  <a:lnTo>
                    <a:pt x="56697" y="118156"/>
                  </a:lnTo>
                  <a:lnTo>
                    <a:pt x="57798" y="118933"/>
                  </a:lnTo>
                  <a:lnTo>
                    <a:pt x="58867" y="119776"/>
                  </a:lnTo>
                  <a:lnTo>
                    <a:pt x="59936" y="120650"/>
                  </a:lnTo>
                  <a:lnTo>
                    <a:pt x="60973" y="121590"/>
                  </a:lnTo>
                  <a:lnTo>
                    <a:pt x="62010" y="122562"/>
                  </a:lnTo>
                  <a:lnTo>
                    <a:pt x="63014" y="123599"/>
                  </a:lnTo>
                  <a:lnTo>
                    <a:pt x="63954" y="124635"/>
                  </a:lnTo>
                  <a:lnTo>
                    <a:pt x="64861" y="125705"/>
                  </a:lnTo>
                  <a:lnTo>
                    <a:pt x="65736" y="126774"/>
                  </a:lnTo>
                  <a:lnTo>
                    <a:pt x="66610" y="127875"/>
                  </a:lnTo>
                  <a:lnTo>
                    <a:pt x="67453" y="128977"/>
                  </a:lnTo>
                  <a:lnTo>
                    <a:pt x="68263" y="130111"/>
                  </a:lnTo>
                  <a:lnTo>
                    <a:pt x="69073" y="131245"/>
                  </a:lnTo>
                  <a:lnTo>
                    <a:pt x="69883" y="132411"/>
                  </a:lnTo>
                  <a:lnTo>
                    <a:pt x="71405" y="134744"/>
                  </a:lnTo>
                  <a:lnTo>
                    <a:pt x="72896" y="137109"/>
                  </a:lnTo>
                  <a:lnTo>
                    <a:pt x="74321" y="139506"/>
                  </a:lnTo>
                  <a:lnTo>
                    <a:pt x="75747" y="141936"/>
                  </a:lnTo>
                  <a:lnTo>
                    <a:pt x="77399" y="144884"/>
                  </a:lnTo>
                  <a:lnTo>
                    <a:pt x="79051" y="147865"/>
                  </a:lnTo>
                  <a:lnTo>
                    <a:pt x="80639" y="150845"/>
                  </a:lnTo>
                  <a:lnTo>
                    <a:pt x="82194" y="153858"/>
                  </a:lnTo>
                  <a:lnTo>
                    <a:pt x="83717" y="156904"/>
                  </a:lnTo>
                  <a:lnTo>
                    <a:pt x="85207" y="159949"/>
                  </a:lnTo>
                  <a:lnTo>
                    <a:pt x="86665" y="163027"/>
                  </a:lnTo>
                  <a:lnTo>
                    <a:pt x="88090" y="166105"/>
                  </a:lnTo>
                  <a:lnTo>
                    <a:pt x="89483" y="169183"/>
                  </a:lnTo>
                  <a:lnTo>
                    <a:pt x="90876" y="172293"/>
                  </a:lnTo>
                  <a:lnTo>
                    <a:pt x="93598" y="178513"/>
                  </a:lnTo>
                  <a:lnTo>
                    <a:pt x="96255" y="184766"/>
                  </a:lnTo>
                  <a:lnTo>
                    <a:pt x="98911" y="191019"/>
                  </a:lnTo>
                  <a:lnTo>
                    <a:pt x="98976" y="191181"/>
                  </a:lnTo>
                  <a:lnTo>
                    <a:pt x="99073" y="191278"/>
                  </a:lnTo>
                  <a:lnTo>
                    <a:pt x="99170" y="191375"/>
                  </a:lnTo>
                  <a:lnTo>
                    <a:pt x="99300" y="191408"/>
                  </a:lnTo>
                  <a:lnTo>
                    <a:pt x="99430" y="191440"/>
                  </a:lnTo>
                  <a:lnTo>
                    <a:pt x="99689" y="191440"/>
                  </a:lnTo>
                  <a:lnTo>
                    <a:pt x="99818" y="191375"/>
                  </a:lnTo>
                  <a:lnTo>
                    <a:pt x="99948" y="191343"/>
                  </a:lnTo>
                  <a:lnTo>
                    <a:pt x="100045" y="191246"/>
                  </a:lnTo>
                  <a:lnTo>
                    <a:pt x="100142" y="191148"/>
                  </a:lnTo>
                  <a:lnTo>
                    <a:pt x="100207" y="191051"/>
                  </a:lnTo>
                  <a:lnTo>
                    <a:pt x="100272" y="190922"/>
                  </a:lnTo>
                  <a:lnTo>
                    <a:pt x="100272" y="190792"/>
                  </a:lnTo>
                  <a:lnTo>
                    <a:pt x="100272" y="190630"/>
                  </a:lnTo>
                  <a:lnTo>
                    <a:pt x="100207" y="190468"/>
                  </a:lnTo>
                  <a:lnTo>
                    <a:pt x="97842" y="184831"/>
                  </a:lnTo>
                  <a:lnTo>
                    <a:pt x="95445" y="179226"/>
                  </a:lnTo>
                  <a:lnTo>
                    <a:pt x="93015" y="173589"/>
                  </a:lnTo>
                  <a:lnTo>
                    <a:pt x="90520" y="168016"/>
                  </a:lnTo>
                  <a:lnTo>
                    <a:pt x="89257" y="165230"/>
                  </a:lnTo>
                  <a:lnTo>
                    <a:pt x="87993" y="162476"/>
                  </a:lnTo>
                  <a:lnTo>
                    <a:pt x="86665" y="159690"/>
                  </a:lnTo>
                  <a:lnTo>
                    <a:pt x="85336" y="156969"/>
                  </a:lnTo>
                  <a:lnTo>
                    <a:pt x="83976" y="154215"/>
                  </a:lnTo>
                  <a:lnTo>
                    <a:pt x="82583" y="151493"/>
                  </a:lnTo>
                  <a:lnTo>
                    <a:pt x="81157" y="148772"/>
                  </a:lnTo>
                  <a:lnTo>
                    <a:pt x="79732" y="146083"/>
                  </a:lnTo>
                  <a:lnTo>
                    <a:pt x="77334" y="141742"/>
                  </a:lnTo>
                  <a:lnTo>
                    <a:pt x="76071" y="139538"/>
                  </a:lnTo>
                  <a:lnTo>
                    <a:pt x="74807" y="137368"/>
                  </a:lnTo>
                  <a:lnTo>
                    <a:pt x="73479" y="135165"/>
                  </a:lnTo>
                  <a:lnTo>
                    <a:pt x="72118" y="132994"/>
                  </a:lnTo>
                  <a:lnTo>
                    <a:pt x="70693" y="130856"/>
                  </a:lnTo>
                  <a:lnTo>
                    <a:pt x="69947" y="129819"/>
                  </a:lnTo>
                  <a:lnTo>
                    <a:pt x="69202" y="128782"/>
                  </a:lnTo>
                  <a:lnTo>
                    <a:pt x="68457" y="127746"/>
                  </a:lnTo>
                  <a:lnTo>
                    <a:pt x="67680" y="126741"/>
                  </a:lnTo>
                  <a:lnTo>
                    <a:pt x="66870" y="125737"/>
                  </a:lnTo>
                  <a:lnTo>
                    <a:pt x="66060" y="124765"/>
                  </a:lnTo>
                  <a:lnTo>
                    <a:pt x="65250" y="123825"/>
                  </a:lnTo>
                  <a:lnTo>
                    <a:pt x="64407" y="122886"/>
                  </a:lnTo>
                  <a:lnTo>
                    <a:pt x="63533" y="121946"/>
                  </a:lnTo>
                  <a:lnTo>
                    <a:pt x="62626" y="121072"/>
                  </a:lnTo>
                  <a:lnTo>
                    <a:pt x="61718" y="120197"/>
                  </a:lnTo>
                  <a:lnTo>
                    <a:pt x="60811" y="119355"/>
                  </a:lnTo>
                  <a:lnTo>
                    <a:pt x="59839" y="118545"/>
                  </a:lnTo>
                  <a:lnTo>
                    <a:pt x="58867" y="117767"/>
                  </a:lnTo>
                  <a:lnTo>
                    <a:pt x="57863" y="116989"/>
                  </a:lnTo>
                  <a:lnTo>
                    <a:pt x="56826" y="116277"/>
                  </a:lnTo>
                  <a:lnTo>
                    <a:pt x="55790" y="115596"/>
                  </a:lnTo>
                  <a:lnTo>
                    <a:pt x="54720" y="114916"/>
                  </a:lnTo>
                  <a:lnTo>
                    <a:pt x="53651" y="114300"/>
                  </a:lnTo>
                  <a:lnTo>
                    <a:pt x="52517" y="113750"/>
                  </a:lnTo>
                  <a:lnTo>
                    <a:pt x="51416" y="113231"/>
                  </a:lnTo>
                  <a:lnTo>
                    <a:pt x="50282" y="112713"/>
                  </a:lnTo>
                  <a:lnTo>
                    <a:pt x="47982" y="111741"/>
                  </a:lnTo>
                  <a:lnTo>
                    <a:pt x="45681" y="110801"/>
                  </a:lnTo>
                  <a:lnTo>
                    <a:pt x="44515" y="110316"/>
                  </a:lnTo>
                  <a:lnTo>
                    <a:pt x="43381" y="109797"/>
                  </a:lnTo>
                  <a:lnTo>
                    <a:pt x="42280" y="109279"/>
                  </a:lnTo>
                  <a:lnTo>
                    <a:pt x="41178" y="108696"/>
                  </a:lnTo>
                  <a:lnTo>
                    <a:pt x="40109" y="108080"/>
                  </a:lnTo>
                  <a:lnTo>
                    <a:pt x="39072" y="107400"/>
                  </a:lnTo>
                  <a:lnTo>
                    <a:pt x="38068" y="106687"/>
                  </a:lnTo>
                  <a:lnTo>
                    <a:pt x="37550" y="106298"/>
                  </a:lnTo>
                  <a:lnTo>
                    <a:pt x="37064" y="105909"/>
                  </a:lnTo>
                  <a:lnTo>
                    <a:pt x="36545" y="105423"/>
                  </a:lnTo>
                  <a:lnTo>
                    <a:pt x="36027" y="104937"/>
                  </a:lnTo>
                  <a:lnTo>
                    <a:pt x="35541" y="104419"/>
                  </a:lnTo>
                  <a:lnTo>
                    <a:pt x="35087" y="103933"/>
                  </a:lnTo>
                  <a:lnTo>
                    <a:pt x="34634" y="103382"/>
                  </a:lnTo>
                  <a:lnTo>
                    <a:pt x="34180" y="102864"/>
                  </a:lnTo>
                  <a:lnTo>
                    <a:pt x="33759" y="102313"/>
                  </a:lnTo>
                  <a:lnTo>
                    <a:pt x="33338" y="101730"/>
                  </a:lnTo>
                  <a:lnTo>
                    <a:pt x="32593" y="100564"/>
                  </a:lnTo>
                  <a:lnTo>
                    <a:pt x="31880" y="99365"/>
                  </a:lnTo>
                  <a:lnTo>
                    <a:pt x="31232" y="98134"/>
                  </a:lnTo>
                  <a:lnTo>
                    <a:pt x="30616" y="96870"/>
                  </a:lnTo>
                  <a:lnTo>
                    <a:pt x="30098" y="95574"/>
                  </a:lnTo>
                  <a:lnTo>
                    <a:pt x="29580" y="94279"/>
                  </a:lnTo>
                  <a:lnTo>
                    <a:pt x="29126" y="92950"/>
                  </a:lnTo>
                  <a:lnTo>
                    <a:pt x="28737" y="91589"/>
                  </a:lnTo>
                  <a:lnTo>
                    <a:pt x="28349" y="90229"/>
                  </a:lnTo>
                  <a:lnTo>
                    <a:pt x="28025" y="88868"/>
                  </a:lnTo>
                  <a:lnTo>
                    <a:pt x="27733" y="87507"/>
                  </a:lnTo>
                  <a:lnTo>
                    <a:pt x="27441" y="86147"/>
                  </a:lnTo>
                  <a:lnTo>
                    <a:pt x="27182" y="84656"/>
                  </a:lnTo>
                  <a:lnTo>
                    <a:pt x="26923" y="83166"/>
                  </a:lnTo>
                  <a:lnTo>
                    <a:pt x="26502" y="80185"/>
                  </a:lnTo>
                  <a:lnTo>
                    <a:pt x="26113" y="77205"/>
                  </a:lnTo>
                  <a:lnTo>
                    <a:pt x="25789" y="74192"/>
                  </a:lnTo>
                  <a:lnTo>
                    <a:pt x="25497" y="71179"/>
                  </a:lnTo>
                  <a:lnTo>
                    <a:pt x="25238" y="68166"/>
                  </a:lnTo>
                  <a:lnTo>
                    <a:pt x="24785" y="62140"/>
                  </a:lnTo>
                  <a:lnTo>
                    <a:pt x="24558" y="59127"/>
                  </a:lnTo>
                  <a:lnTo>
                    <a:pt x="24331" y="56114"/>
                  </a:lnTo>
                  <a:lnTo>
                    <a:pt x="24040" y="53101"/>
                  </a:lnTo>
                  <a:lnTo>
                    <a:pt x="23748" y="50088"/>
                  </a:lnTo>
                  <a:lnTo>
                    <a:pt x="23359" y="47107"/>
                  </a:lnTo>
                  <a:lnTo>
                    <a:pt x="22938" y="44094"/>
                  </a:lnTo>
                  <a:lnTo>
                    <a:pt x="22711" y="42604"/>
                  </a:lnTo>
                  <a:lnTo>
                    <a:pt x="22452" y="41113"/>
                  </a:lnTo>
                  <a:lnTo>
                    <a:pt x="22161" y="39623"/>
                  </a:lnTo>
                  <a:lnTo>
                    <a:pt x="21869" y="38165"/>
                  </a:lnTo>
                  <a:lnTo>
                    <a:pt x="21577" y="36805"/>
                  </a:lnTo>
                  <a:lnTo>
                    <a:pt x="21253" y="35444"/>
                  </a:lnTo>
                  <a:lnTo>
                    <a:pt x="20929" y="34116"/>
                  </a:lnTo>
                  <a:lnTo>
                    <a:pt x="20573" y="32755"/>
                  </a:lnTo>
                  <a:lnTo>
                    <a:pt x="20217" y="31426"/>
                  </a:lnTo>
                  <a:lnTo>
                    <a:pt x="19828" y="30098"/>
                  </a:lnTo>
                  <a:lnTo>
                    <a:pt x="19407" y="28802"/>
                  </a:lnTo>
                  <a:lnTo>
                    <a:pt x="18953" y="27474"/>
                  </a:lnTo>
                  <a:lnTo>
                    <a:pt x="18500" y="26178"/>
                  </a:lnTo>
                  <a:lnTo>
                    <a:pt x="18046" y="24882"/>
                  </a:lnTo>
                  <a:lnTo>
                    <a:pt x="17528" y="23586"/>
                  </a:lnTo>
                  <a:lnTo>
                    <a:pt x="17009" y="22323"/>
                  </a:lnTo>
                  <a:lnTo>
                    <a:pt x="16458" y="21059"/>
                  </a:lnTo>
                  <a:lnTo>
                    <a:pt x="15875" y="19828"/>
                  </a:lnTo>
                  <a:lnTo>
                    <a:pt x="15292" y="18564"/>
                  </a:lnTo>
                  <a:lnTo>
                    <a:pt x="14677" y="17366"/>
                  </a:lnTo>
                  <a:lnTo>
                    <a:pt x="14029" y="16135"/>
                  </a:lnTo>
                  <a:lnTo>
                    <a:pt x="13348" y="14936"/>
                  </a:lnTo>
                  <a:lnTo>
                    <a:pt x="12668" y="13770"/>
                  </a:lnTo>
                  <a:lnTo>
                    <a:pt x="11955" y="12603"/>
                  </a:lnTo>
                  <a:lnTo>
                    <a:pt x="11178" y="11469"/>
                  </a:lnTo>
                  <a:lnTo>
                    <a:pt x="10432" y="10335"/>
                  </a:lnTo>
                  <a:lnTo>
                    <a:pt x="9623" y="9234"/>
                  </a:lnTo>
                  <a:lnTo>
                    <a:pt x="8780" y="8132"/>
                  </a:lnTo>
                  <a:lnTo>
                    <a:pt x="7938" y="7063"/>
                  </a:lnTo>
                  <a:lnTo>
                    <a:pt x="7063" y="5994"/>
                  </a:lnTo>
                  <a:lnTo>
                    <a:pt x="6124" y="4990"/>
                  </a:lnTo>
                  <a:lnTo>
                    <a:pt x="5184" y="3985"/>
                  </a:lnTo>
                  <a:lnTo>
                    <a:pt x="4212" y="2981"/>
                  </a:lnTo>
                  <a:lnTo>
                    <a:pt x="3208" y="2009"/>
                  </a:lnTo>
                  <a:lnTo>
                    <a:pt x="2171" y="1070"/>
                  </a:lnTo>
                  <a:lnTo>
                    <a:pt x="1134" y="162"/>
                  </a:lnTo>
                  <a:lnTo>
                    <a:pt x="972" y="65"/>
                  </a:lnTo>
                  <a:lnTo>
                    <a:pt x="843" y="33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3003675" y="749200"/>
              <a:ext cx="2369950" cy="4696900"/>
            </a:xfrm>
            <a:custGeom>
              <a:avLst/>
              <a:gdLst/>
              <a:ahLst/>
              <a:cxnLst/>
              <a:rect l="l" t="t" r="r" b="b"/>
              <a:pathLst>
                <a:path w="94798" h="187876" extrusionOk="0">
                  <a:moveTo>
                    <a:pt x="778" y="0"/>
                  </a:moveTo>
                  <a:lnTo>
                    <a:pt x="649" y="33"/>
                  </a:lnTo>
                  <a:lnTo>
                    <a:pt x="519" y="33"/>
                  </a:lnTo>
                  <a:lnTo>
                    <a:pt x="390" y="97"/>
                  </a:lnTo>
                  <a:lnTo>
                    <a:pt x="292" y="162"/>
                  </a:lnTo>
                  <a:lnTo>
                    <a:pt x="195" y="259"/>
                  </a:lnTo>
                  <a:lnTo>
                    <a:pt x="98" y="356"/>
                  </a:lnTo>
                  <a:lnTo>
                    <a:pt x="33" y="486"/>
                  </a:lnTo>
                  <a:lnTo>
                    <a:pt x="1" y="616"/>
                  </a:lnTo>
                  <a:lnTo>
                    <a:pt x="1" y="745"/>
                  </a:lnTo>
                  <a:lnTo>
                    <a:pt x="1" y="875"/>
                  </a:lnTo>
                  <a:lnTo>
                    <a:pt x="66" y="1037"/>
                  </a:lnTo>
                  <a:lnTo>
                    <a:pt x="130" y="1166"/>
                  </a:lnTo>
                  <a:lnTo>
                    <a:pt x="1815" y="3370"/>
                  </a:lnTo>
                  <a:lnTo>
                    <a:pt x="3435" y="5605"/>
                  </a:lnTo>
                  <a:lnTo>
                    <a:pt x="4990" y="7840"/>
                  </a:lnTo>
                  <a:lnTo>
                    <a:pt x="6513" y="10141"/>
                  </a:lnTo>
                  <a:lnTo>
                    <a:pt x="7971" y="12473"/>
                  </a:lnTo>
                  <a:lnTo>
                    <a:pt x="9396" y="14838"/>
                  </a:lnTo>
                  <a:lnTo>
                    <a:pt x="10757" y="17203"/>
                  </a:lnTo>
                  <a:lnTo>
                    <a:pt x="12053" y="19633"/>
                  </a:lnTo>
                  <a:lnTo>
                    <a:pt x="13316" y="22063"/>
                  </a:lnTo>
                  <a:lnTo>
                    <a:pt x="14515" y="24558"/>
                  </a:lnTo>
                  <a:lnTo>
                    <a:pt x="15649" y="27052"/>
                  </a:lnTo>
                  <a:lnTo>
                    <a:pt x="16751" y="29579"/>
                  </a:lnTo>
                  <a:lnTo>
                    <a:pt x="17787" y="32106"/>
                  </a:lnTo>
                  <a:lnTo>
                    <a:pt x="18759" y="34698"/>
                  </a:lnTo>
                  <a:lnTo>
                    <a:pt x="19666" y="37290"/>
                  </a:lnTo>
                  <a:lnTo>
                    <a:pt x="20541" y="39914"/>
                  </a:lnTo>
                  <a:lnTo>
                    <a:pt x="20962" y="41275"/>
                  </a:lnTo>
                  <a:lnTo>
                    <a:pt x="21351" y="42603"/>
                  </a:lnTo>
                  <a:lnTo>
                    <a:pt x="21707" y="43964"/>
                  </a:lnTo>
                  <a:lnTo>
                    <a:pt x="22064" y="45325"/>
                  </a:lnTo>
                  <a:lnTo>
                    <a:pt x="22388" y="46653"/>
                  </a:lnTo>
                  <a:lnTo>
                    <a:pt x="22679" y="48014"/>
                  </a:lnTo>
                  <a:lnTo>
                    <a:pt x="23230" y="50703"/>
                  </a:lnTo>
                  <a:lnTo>
                    <a:pt x="23716" y="53392"/>
                  </a:lnTo>
                  <a:lnTo>
                    <a:pt x="24137" y="56113"/>
                  </a:lnTo>
                  <a:lnTo>
                    <a:pt x="24526" y="58802"/>
                  </a:lnTo>
                  <a:lnTo>
                    <a:pt x="24850" y="61491"/>
                  </a:lnTo>
                  <a:lnTo>
                    <a:pt x="25142" y="64213"/>
                  </a:lnTo>
                  <a:lnTo>
                    <a:pt x="25401" y="66934"/>
                  </a:lnTo>
                  <a:lnTo>
                    <a:pt x="25854" y="72377"/>
                  </a:lnTo>
                  <a:lnTo>
                    <a:pt x="26276" y="77885"/>
                  </a:lnTo>
                  <a:lnTo>
                    <a:pt x="26729" y="83425"/>
                  </a:lnTo>
                  <a:lnTo>
                    <a:pt x="26924" y="85660"/>
                  </a:lnTo>
                  <a:lnTo>
                    <a:pt x="27215" y="87896"/>
                  </a:lnTo>
                  <a:lnTo>
                    <a:pt x="27377" y="89030"/>
                  </a:lnTo>
                  <a:lnTo>
                    <a:pt x="27572" y="90131"/>
                  </a:lnTo>
                  <a:lnTo>
                    <a:pt x="27798" y="91233"/>
                  </a:lnTo>
                  <a:lnTo>
                    <a:pt x="28025" y="92334"/>
                  </a:lnTo>
                  <a:lnTo>
                    <a:pt x="28284" y="93436"/>
                  </a:lnTo>
                  <a:lnTo>
                    <a:pt x="28576" y="94537"/>
                  </a:lnTo>
                  <a:lnTo>
                    <a:pt x="28900" y="95606"/>
                  </a:lnTo>
                  <a:lnTo>
                    <a:pt x="29256" y="96676"/>
                  </a:lnTo>
                  <a:lnTo>
                    <a:pt x="29645" y="97712"/>
                  </a:lnTo>
                  <a:lnTo>
                    <a:pt x="30066" y="98781"/>
                  </a:lnTo>
                  <a:lnTo>
                    <a:pt x="30520" y="99786"/>
                  </a:lnTo>
                  <a:lnTo>
                    <a:pt x="31006" y="100823"/>
                  </a:lnTo>
                  <a:lnTo>
                    <a:pt x="31556" y="101827"/>
                  </a:lnTo>
                  <a:lnTo>
                    <a:pt x="32140" y="102799"/>
                  </a:lnTo>
                  <a:lnTo>
                    <a:pt x="32755" y="103738"/>
                  </a:lnTo>
                  <a:lnTo>
                    <a:pt x="33403" y="104646"/>
                  </a:lnTo>
                  <a:lnTo>
                    <a:pt x="34116" y="105553"/>
                  </a:lnTo>
                  <a:lnTo>
                    <a:pt x="34829" y="106395"/>
                  </a:lnTo>
                  <a:lnTo>
                    <a:pt x="35574" y="107237"/>
                  </a:lnTo>
                  <a:lnTo>
                    <a:pt x="36319" y="108047"/>
                  </a:lnTo>
                  <a:lnTo>
                    <a:pt x="37129" y="108857"/>
                  </a:lnTo>
                  <a:lnTo>
                    <a:pt x="37939" y="109635"/>
                  </a:lnTo>
                  <a:lnTo>
                    <a:pt x="38749" y="110380"/>
                  </a:lnTo>
                  <a:lnTo>
                    <a:pt x="39591" y="111125"/>
                  </a:lnTo>
                  <a:lnTo>
                    <a:pt x="41308" y="112583"/>
                  </a:lnTo>
                  <a:lnTo>
                    <a:pt x="43090" y="114041"/>
                  </a:lnTo>
                  <a:lnTo>
                    <a:pt x="45099" y="115693"/>
                  </a:lnTo>
                  <a:lnTo>
                    <a:pt x="47107" y="117378"/>
                  </a:lnTo>
                  <a:lnTo>
                    <a:pt x="49084" y="119063"/>
                  </a:lnTo>
                  <a:lnTo>
                    <a:pt x="51060" y="120780"/>
                  </a:lnTo>
                  <a:lnTo>
                    <a:pt x="52971" y="122529"/>
                  </a:lnTo>
                  <a:lnTo>
                    <a:pt x="54883" y="124311"/>
                  </a:lnTo>
                  <a:lnTo>
                    <a:pt x="56794" y="126093"/>
                  </a:lnTo>
                  <a:lnTo>
                    <a:pt x="58641" y="127940"/>
                  </a:lnTo>
                  <a:lnTo>
                    <a:pt x="60488" y="129786"/>
                  </a:lnTo>
                  <a:lnTo>
                    <a:pt x="62302" y="131665"/>
                  </a:lnTo>
                  <a:lnTo>
                    <a:pt x="64084" y="133577"/>
                  </a:lnTo>
                  <a:lnTo>
                    <a:pt x="65801" y="135488"/>
                  </a:lnTo>
                  <a:lnTo>
                    <a:pt x="67518" y="137465"/>
                  </a:lnTo>
                  <a:lnTo>
                    <a:pt x="69203" y="139473"/>
                  </a:lnTo>
                  <a:lnTo>
                    <a:pt x="70855" y="141514"/>
                  </a:lnTo>
                  <a:lnTo>
                    <a:pt x="72475" y="143555"/>
                  </a:lnTo>
                  <a:lnTo>
                    <a:pt x="74289" y="146018"/>
                  </a:lnTo>
                  <a:lnTo>
                    <a:pt x="76071" y="148512"/>
                  </a:lnTo>
                  <a:lnTo>
                    <a:pt x="77788" y="151039"/>
                  </a:lnTo>
                  <a:lnTo>
                    <a:pt x="79408" y="153631"/>
                  </a:lnTo>
                  <a:lnTo>
                    <a:pt x="80996" y="156223"/>
                  </a:lnTo>
                  <a:lnTo>
                    <a:pt x="81773" y="157551"/>
                  </a:lnTo>
                  <a:lnTo>
                    <a:pt x="82518" y="158880"/>
                  </a:lnTo>
                  <a:lnTo>
                    <a:pt x="83231" y="160208"/>
                  </a:lnTo>
                  <a:lnTo>
                    <a:pt x="83944" y="161569"/>
                  </a:lnTo>
                  <a:lnTo>
                    <a:pt x="84657" y="162929"/>
                  </a:lnTo>
                  <a:lnTo>
                    <a:pt x="85305" y="164290"/>
                  </a:lnTo>
                  <a:lnTo>
                    <a:pt x="85985" y="165651"/>
                  </a:lnTo>
                  <a:lnTo>
                    <a:pt x="86601" y="167044"/>
                  </a:lnTo>
                  <a:lnTo>
                    <a:pt x="87216" y="168437"/>
                  </a:lnTo>
                  <a:lnTo>
                    <a:pt x="87832" y="169830"/>
                  </a:lnTo>
                  <a:lnTo>
                    <a:pt x="88415" y="171256"/>
                  </a:lnTo>
                  <a:lnTo>
                    <a:pt x="88966" y="172649"/>
                  </a:lnTo>
                  <a:lnTo>
                    <a:pt x="89484" y="174074"/>
                  </a:lnTo>
                  <a:lnTo>
                    <a:pt x="90002" y="175532"/>
                  </a:lnTo>
                  <a:lnTo>
                    <a:pt x="90521" y="176958"/>
                  </a:lnTo>
                  <a:lnTo>
                    <a:pt x="90974" y="178416"/>
                  </a:lnTo>
                  <a:lnTo>
                    <a:pt x="91428" y="179874"/>
                  </a:lnTo>
                  <a:lnTo>
                    <a:pt x="91849" y="181331"/>
                  </a:lnTo>
                  <a:lnTo>
                    <a:pt x="92270" y="182822"/>
                  </a:lnTo>
                  <a:lnTo>
                    <a:pt x="92659" y="184280"/>
                  </a:lnTo>
                  <a:lnTo>
                    <a:pt x="93015" y="185770"/>
                  </a:lnTo>
                  <a:lnTo>
                    <a:pt x="93372" y="187293"/>
                  </a:lnTo>
                  <a:lnTo>
                    <a:pt x="93404" y="187422"/>
                  </a:lnTo>
                  <a:lnTo>
                    <a:pt x="93469" y="187552"/>
                  </a:lnTo>
                  <a:lnTo>
                    <a:pt x="93566" y="187681"/>
                  </a:lnTo>
                  <a:lnTo>
                    <a:pt x="93696" y="187746"/>
                  </a:lnTo>
                  <a:lnTo>
                    <a:pt x="93825" y="187811"/>
                  </a:lnTo>
                  <a:lnTo>
                    <a:pt x="93955" y="187843"/>
                  </a:lnTo>
                  <a:lnTo>
                    <a:pt x="94084" y="187876"/>
                  </a:lnTo>
                  <a:lnTo>
                    <a:pt x="94214" y="187876"/>
                  </a:lnTo>
                  <a:lnTo>
                    <a:pt x="94344" y="187843"/>
                  </a:lnTo>
                  <a:lnTo>
                    <a:pt x="94473" y="187779"/>
                  </a:lnTo>
                  <a:lnTo>
                    <a:pt x="94570" y="187714"/>
                  </a:lnTo>
                  <a:lnTo>
                    <a:pt x="94668" y="187617"/>
                  </a:lnTo>
                  <a:lnTo>
                    <a:pt x="94732" y="187520"/>
                  </a:lnTo>
                  <a:lnTo>
                    <a:pt x="94797" y="187390"/>
                  </a:lnTo>
                  <a:lnTo>
                    <a:pt x="94797" y="187260"/>
                  </a:lnTo>
                  <a:lnTo>
                    <a:pt x="94765" y="187098"/>
                  </a:lnTo>
                  <a:lnTo>
                    <a:pt x="94214" y="184668"/>
                  </a:lnTo>
                  <a:lnTo>
                    <a:pt x="93598" y="182239"/>
                  </a:lnTo>
                  <a:lnTo>
                    <a:pt x="92918" y="179874"/>
                  </a:lnTo>
                  <a:lnTo>
                    <a:pt x="92173" y="177509"/>
                  </a:lnTo>
                  <a:lnTo>
                    <a:pt x="91395" y="175143"/>
                  </a:lnTo>
                  <a:lnTo>
                    <a:pt x="90521" y="172843"/>
                  </a:lnTo>
                  <a:lnTo>
                    <a:pt x="89646" y="170543"/>
                  </a:lnTo>
                  <a:lnTo>
                    <a:pt x="88674" y="168275"/>
                  </a:lnTo>
                  <a:lnTo>
                    <a:pt x="87670" y="166040"/>
                  </a:lnTo>
                  <a:lnTo>
                    <a:pt x="86633" y="163804"/>
                  </a:lnTo>
                  <a:lnTo>
                    <a:pt x="85531" y="161601"/>
                  </a:lnTo>
                  <a:lnTo>
                    <a:pt x="84397" y="159430"/>
                  </a:lnTo>
                  <a:lnTo>
                    <a:pt x="83199" y="157260"/>
                  </a:lnTo>
                  <a:lnTo>
                    <a:pt x="81968" y="155154"/>
                  </a:lnTo>
                  <a:lnTo>
                    <a:pt x="80704" y="153048"/>
                  </a:lnTo>
                  <a:lnTo>
                    <a:pt x="79376" y="150975"/>
                  </a:lnTo>
                  <a:lnTo>
                    <a:pt x="78015" y="148901"/>
                  </a:lnTo>
                  <a:lnTo>
                    <a:pt x="76622" y="146892"/>
                  </a:lnTo>
                  <a:lnTo>
                    <a:pt x="75164" y="144884"/>
                  </a:lnTo>
                  <a:lnTo>
                    <a:pt x="73706" y="142908"/>
                  </a:lnTo>
                  <a:lnTo>
                    <a:pt x="72183" y="140931"/>
                  </a:lnTo>
                  <a:lnTo>
                    <a:pt x="70661" y="139020"/>
                  </a:lnTo>
                  <a:lnTo>
                    <a:pt x="69073" y="137108"/>
                  </a:lnTo>
                  <a:lnTo>
                    <a:pt x="67453" y="135229"/>
                  </a:lnTo>
                  <a:lnTo>
                    <a:pt x="65833" y="133383"/>
                  </a:lnTo>
                  <a:lnTo>
                    <a:pt x="64149" y="131536"/>
                  </a:lnTo>
                  <a:lnTo>
                    <a:pt x="62464" y="129754"/>
                  </a:lnTo>
                  <a:lnTo>
                    <a:pt x="60747" y="127972"/>
                  </a:lnTo>
                  <a:lnTo>
                    <a:pt x="58997" y="126223"/>
                  </a:lnTo>
                  <a:lnTo>
                    <a:pt x="57216" y="124473"/>
                  </a:lnTo>
                  <a:lnTo>
                    <a:pt x="55434" y="122788"/>
                  </a:lnTo>
                  <a:lnTo>
                    <a:pt x="53619" y="121104"/>
                  </a:lnTo>
                  <a:lnTo>
                    <a:pt x="52583" y="120197"/>
                  </a:lnTo>
                  <a:lnTo>
                    <a:pt x="51514" y="119289"/>
                  </a:lnTo>
                  <a:lnTo>
                    <a:pt x="49375" y="117508"/>
                  </a:lnTo>
                  <a:lnTo>
                    <a:pt x="45002" y="113976"/>
                  </a:lnTo>
                  <a:lnTo>
                    <a:pt x="42863" y="112227"/>
                  </a:lnTo>
                  <a:lnTo>
                    <a:pt x="41794" y="111320"/>
                  </a:lnTo>
                  <a:lnTo>
                    <a:pt x="40725" y="110380"/>
                  </a:lnTo>
                  <a:lnTo>
                    <a:pt x="39688" y="109473"/>
                  </a:lnTo>
                  <a:lnTo>
                    <a:pt x="38684" y="108501"/>
                  </a:lnTo>
                  <a:lnTo>
                    <a:pt x="37712" y="107529"/>
                  </a:lnTo>
                  <a:lnTo>
                    <a:pt x="36740" y="106525"/>
                  </a:lnTo>
                  <a:lnTo>
                    <a:pt x="36254" y="105941"/>
                  </a:lnTo>
                  <a:lnTo>
                    <a:pt x="35768" y="105391"/>
                  </a:lnTo>
                  <a:lnTo>
                    <a:pt x="35282" y="104775"/>
                  </a:lnTo>
                  <a:lnTo>
                    <a:pt x="34829" y="104192"/>
                  </a:lnTo>
                  <a:lnTo>
                    <a:pt x="34407" y="103576"/>
                  </a:lnTo>
                  <a:lnTo>
                    <a:pt x="33986" y="102961"/>
                  </a:lnTo>
                  <a:lnTo>
                    <a:pt x="33209" y="101730"/>
                  </a:lnTo>
                  <a:lnTo>
                    <a:pt x="32496" y="100434"/>
                  </a:lnTo>
                  <a:lnTo>
                    <a:pt x="31848" y="99105"/>
                  </a:lnTo>
                  <a:lnTo>
                    <a:pt x="31265" y="97777"/>
                  </a:lnTo>
                  <a:lnTo>
                    <a:pt x="30747" y="96416"/>
                  </a:lnTo>
                  <a:lnTo>
                    <a:pt x="30293" y="95023"/>
                  </a:lnTo>
                  <a:lnTo>
                    <a:pt x="29872" y="93598"/>
                  </a:lnTo>
                  <a:lnTo>
                    <a:pt x="29515" y="92172"/>
                  </a:lnTo>
                  <a:lnTo>
                    <a:pt x="29191" y="90747"/>
                  </a:lnTo>
                  <a:lnTo>
                    <a:pt x="28900" y="89289"/>
                  </a:lnTo>
                  <a:lnTo>
                    <a:pt x="28673" y="87799"/>
                  </a:lnTo>
                  <a:lnTo>
                    <a:pt x="28446" y="86308"/>
                  </a:lnTo>
                  <a:lnTo>
                    <a:pt x="28284" y="84818"/>
                  </a:lnTo>
                  <a:lnTo>
                    <a:pt x="28025" y="82194"/>
                  </a:lnTo>
                  <a:lnTo>
                    <a:pt x="27798" y="79570"/>
                  </a:lnTo>
                  <a:lnTo>
                    <a:pt x="27377" y="74353"/>
                  </a:lnTo>
                  <a:lnTo>
                    <a:pt x="26988" y="69170"/>
                  </a:lnTo>
                  <a:lnTo>
                    <a:pt x="26794" y="66578"/>
                  </a:lnTo>
                  <a:lnTo>
                    <a:pt x="26567" y="63986"/>
                  </a:lnTo>
                  <a:lnTo>
                    <a:pt x="26308" y="61394"/>
                  </a:lnTo>
                  <a:lnTo>
                    <a:pt x="26016" y="58835"/>
                  </a:lnTo>
                  <a:lnTo>
                    <a:pt x="25660" y="56243"/>
                  </a:lnTo>
                  <a:lnTo>
                    <a:pt x="25271" y="53651"/>
                  </a:lnTo>
                  <a:lnTo>
                    <a:pt x="24818" y="51092"/>
                  </a:lnTo>
                  <a:lnTo>
                    <a:pt x="24299" y="48500"/>
                  </a:lnTo>
                  <a:lnTo>
                    <a:pt x="24040" y="47236"/>
                  </a:lnTo>
                  <a:lnTo>
                    <a:pt x="23716" y="45940"/>
                  </a:lnTo>
                  <a:lnTo>
                    <a:pt x="23392" y="44645"/>
                  </a:lnTo>
                  <a:lnTo>
                    <a:pt x="23036" y="43349"/>
                  </a:lnTo>
                  <a:lnTo>
                    <a:pt x="22193" y="40433"/>
                  </a:lnTo>
                  <a:lnTo>
                    <a:pt x="21254" y="37549"/>
                  </a:lnTo>
                  <a:lnTo>
                    <a:pt x="20250" y="34666"/>
                  </a:lnTo>
                  <a:lnTo>
                    <a:pt x="19213" y="31815"/>
                  </a:lnTo>
                  <a:lnTo>
                    <a:pt x="18047" y="29029"/>
                  </a:lnTo>
                  <a:lnTo>
                    <a:pt x="16848" y="26242"/>
                  </a:lnTo>
                  <a:lnTo>
                    <a:pt x="15584" y="23489"/>
                  </a:lnTo>
                  <a:lnTo>
                    <a:pt x="14256" y="20767"/>
                  </a:lnTo>
                  <a:lnTo>
                    <a:pt x="12863" y="18078"/>
                  </a:lnTo>
                  <a:lnTo>
                    <a:pt x="11373" y="15422"/>
                  </a:lnTo>
                  <a:lnTo>
                    <a:pt x="9850" y="12797"/>
                  </a:lnTo>
                  <a:lnTo>
                    <a:pt x="8262" y="10238"/>
                  </a:lnTo>
                  <a:lnTo>
                    <a:pt x="6610" y="7678"/>
                  </a:lnTo>
                  <a:lnTo>
                    <a:pt x="4893" y="5184"/>
                  </a:lnTo>
                  <a:lnTo>
                    <a:pt x="3111" y="2722"/>
                  </a:lnTo>
                  <a:lnTo>
                    <a:pt x="1264" y="292"/>
                  </a:lnTo>
                  <a:lnTo>
                    <a:pt x="1167" y="162"/>
                  </a:lnTo>
                  <a:lnTo>
                    <a:pt x="1038" y="97"/>
                  </a:lnTo>
                  <a:lnTo>
                    <a:pt x="908" y="33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3"/>
          <p:cNvSpPr/>
          <p:nvPr/>
        </p:nvSpPr>
        <p:spPr>
          <a:xfrm>
            <a:off x="0" y="4871625"/>
            <a:ext cx="9144000" cy="27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grpSp>
        <p:nvGrpSpPr>
          <p:cNvPr id="353" name="Google Shape;353;p33"/>
          <p:cNvGrpSpPr/>
          <p:nvPr/>
        </p:nvGrpSpPr>
        <p:grpSpPr>
          <a:xfrm rot="10434547" flipH="1">
            <a:off x="7613893" y="1569409"/>
            <a:ext cx="3446160" cy="4917779"/>
            <a:chOff x="3003675" y="558850"/>
            <a:chExt cx="3446350" cy="4918050"/>
          </a:xfrm>
        </p:grpSpPr>
        <p:sp>
          <p:nvSpPr>
            <p:cNvPr id="354" name="Google Shape;354;p33"/>
            <p:cNvSpPr/>
            <p:nvPr/>
          </p:nvSpPr>
          <p:spPr>
            <a:xfrm>
              <a:off x="3605475" y="558850"/>
              <a:ext cx="2844550" cy="4445825"/>
            </a:xfrm>
            <a:custGeom>
              <a:avLst/>
              <a:gdLst/>
              <a:ahLst/>
              <a:cxnLst/>
              <a:rect l="l" t="t" r="r" b="b"/>
              <a:pathLst>
                <a:path w="113782" h="177833" extrusionOk="0">
                  <a:moveTo>
                    <a:pt x="778" y="1"/>
                  </a:moveTo>
                  <a:lnTo>
                    <a:pt x="648" y="33"/>
                  </a:lnTo>
                  <a:lnTo>
                    <a:pt x="519" y="65"/>
                  </a:lnTo>
                  <a:lnTo>
                    <a:pt x="389" y="98"/>
                  </a:lnTo>
                  <a:lnTo>
                    <a:pt x="260" y="195"/>
                  </a:lnTo>
                  <a:lnTo>
                    <a:pt x="163" y="260"/>
                  </a:lnTo>
                  <a:lnTo>
                    <a:pt x="98" y="389"/>
                  </a:lnTo>
                  <a:lnTo>
                    <a:pt x="33" y="487"/>
                  </a:lnTo>
                  <a:lnTo>
                    <a:pt x="1" y="616"/>
                  </a:lnTo>
                  <a:lnTo>
                    <a:pt x="1" y="746"/>
                  </a:lnTo>
                  <a:lnTo>
                    <a:pt x="1" y="875"/>
                  </a:lnTo>
                  <a:lnTo>
                    <a:pt x="65" y="1005"/>
                  </a:lnTo>
                  <a:lnTo>
                    <a:pt x="163" y="1135"/>
                  </a:lnTo>
                  <a:lnTo>
                    <a:pt x="1134" y="2268"/>
                  </a:lnTo>
                  <a:lnTo>
                    <a:pt x="2074" y="3402"/>
                  </a:lnTo>
                  <a:lnTo>
                    <a:pt x="3014" y="4569"/>
                  </a:lnTo>
                  <a:lnTo>
                    <a:pt x="3953" y="5735"/>
                  </a:lnTo>
                  <a:lnTo>
                    <a:pt x="4860" y="6901"/>
                  </a:lnTo>
                  <a:lnTo>
                    <a:pt x="5735" y="8100"/>
                  </a:lnTo>
                  <a:lnTo>
                    <a:pt x="6610" y="9299"/>
                  </a:lnTo>
                  <a:lnTo>
                    <a:pt x="7484" y="10498"/>
                  </a:lnTo>
                  <a:lnTo>
                    <a:pt x="8327" y="11729"/>
                  </a:lnTo>
                  <a:lnTo>
                    <a:pt x="9137" y="12960"/>
                  </a:lnTo>
                  <a:lnTo>
                    <a:pt x="9947" y="14191"/>
                  </a:lnTo>
                  <a:lnTo>
                    <a:pt x="10757" y="15454"/>
                  </a:lnTo>
                  <a:lnTo>
                    <a:pt x="11534" y="16718"/>
                  </a:lnTo>
                  <a:lnTo>
                    <a:pt x="12279" y="17981"/>
                  </a:lnTo>
                  <a:lnTo>
                    <a:pt x="13024" y="19277"/>
                  </a:lnTo>
                  <a:lnTo>
                    <a:pt x="13770" y="20573"/>
                  </a:lnTo>
                  <a:lnTo>
                    <a:pt x="14450" y="21869"/>
                  </a:lnTo>
                  <a:lnTo>
                    <a:pt x="15163" y="23165"/>
                  </a:lnTo>
                  <a:lnTo>
                    <a:pt x="15843" y="24493"/>
                  </a:lnTo>
                  <a:lnTo>
                    <a:pt x="16491" y="25822"/>
                  </a:lnTo>
                  <a:lnTo>
                    <a:pt x="17107" y="27182"/>
                  </a:lnTo>
                  <a:lnTo>
                    <a:pt x="17722" y="28511"/>
                  </a:lnTo>
                  <a:lnTo>
                    <a:pt x="18338" y="29872"/>
                  </a:lnTo>
                  <a:lnTo>
                    <a:pt x="18921" y="31232"/>
                  </a:lnTo>
                  <a:lnTo>
                    <a:pt x="19472" y="32625"/>
                  </a:lnTo>
                  <a:lnTo>
                    <a:pt x="20022" y="33986"/>
                  </a:lnTo>
                  <a:lnTo>
                    <a:pt x="20541" y="35379"/>
                  </a:lnTo>
                  <a:lnTo>
                    <a:pt x="21059" y="36772"/>
                  </a:lnTo>
                  <a:lnTo>
                    <a:pt x="21545" y="38198"/>
                  </a:lnTo>
                  <a:lnTo>
                    <a:pt x="21999" y="39591"/>
                  </a:lnTo>
                  <a:lnTo>
                    <a:pt x="22452" y="41016"/>
                  </a:lnTo>
                  <a:lnTo>
                    <a:pt x="22906" y="42442"/>
                  </a:lnTo>
                  <a:lnTo>
                    <a:pt x="23295" y="43867"/>
                  </a:lnTo>
                  <a:lnTo>
                    <a:pt x="23683" y="45293"/>
                  </a:lnTo>
                  <a:lnTo>
                    <a:pt x="24072" y="46718"/>
                  </a:lnTo>
                  <a:lnTo>
                    <a:pt x="24396" y="48176"/>
                  </a:lnTo>
                  <a:lnTo>
                    <a:pt x="24753" y="49602"/>
                  </a:lnTo>
                  <a:lnTo>
                    <a:pt x="25044" y="51060"/>
                  </a:lnTo>
                  <a:lnTo>
                    <a:pt x="25336" y="52485"/>
                  </a:lnTo>
                  <a:lnTo>
                    <a:pt x="25627" y="53943"/>
                  </a:lnTo>
                  <a:lnTo>
                    <a:pt x="25854" y="55401"/>
                  </a:lnTo>
                  <a:lnTo>
                    <a:pt x="26113" y="56859"/>
                  </a:lnTo>
                  <a:lnTo>
                    <a:pt x="26308" y="58317"/>
                  </a:lnTo>
                  <a:lnTo>
                    <a:pt x="26502" y="59807"/>
                  </a:lnTo>
                  <a:lnTo>
                    <a:pt x="26696" y="61265"/>
                  </a:lnTo>
                  <a:lnTo>
                    <a:pt x="26826" y="62723"/>
                  </a:lnTo>
                  <a:lnTo>
                    <a:pt x="26956" y="64213"/>
                  </a:lnTo>
                  <a:lnTo>
                    <a:pt x="27085" y="65671"/>
                  </a:lnTo>
                  <a:lnTo>
                    <a:pt x="27182" y="67194"/>
                  </a:lnTo>
                  <a:lnTo>
                    <a:pt x="27215" y="68749"/>
                  </a:lnTo>
                  <a:lnTo>
                    <a:pt x="27247" y="70272"/>
                  </a:lnTo>
                  <a:lnTo>
                    <a:pt x="27247" y="71794"/>
                  </a:lnTo>
                  <a:lnTo>
                    <a:pt x="27215" y="74872"/>
                  </a:lnTo>
                  <a:lnTo>
                    <a:pt x="27150" y="77918"/>
                  </a:lnTo>
                  <a:lnTo>
                    <a:pt x="27085" y="80995"/>
                  </a:lnTo>
                  <a:lnTo>
                    <a:pt x="27118" y="82518"/>
                  </a:lnTo>
                  <a:lnTo>
                    <a:pt x="27150" y="84041"/>
                  </a:lnTo>
                  <a:lnTo>
                    <a:pt x="27182" y="85564"/>
                  </a:lnTo>
                  <a:lnTo>
                    <a:pt x="27280" y="87086"/>
                  </a:lnTo>
                  <a:lnTo>
                    <a:pt x="27442" y="88609"/>
                  </a:lnTo>
                  <a:lnTo>
                    <a:pt x="27636" y="90132"/>
                  </a:lnTo>
                  <a:lnTo>
                    <a:pt x="27798" y="91201"/>
                  </a:lnTo>
                  <a:lnTo>
                    <a:pt x="27992" y="92270"/>
                  </a:lnTo>
                  <a:lnTo>
                    <a:pt x="28219" y="93307"/>
                  </a:lnTo>
                  <a:lnTo>
                    <a:pt x="28511" y="94376"/>
                  </a:lnTo>
                  <a:lnTo>
                    <a:pt x="28835" y="95413"/>
                  </a:lnTo>
                  <a:lnTo>
                    <a:pt x="29159" y="96449"/>
                  </a:lnTo>
                  <a:lnTo>
                    <a:pt x="29580" y="97454"/>
                  </a:lnTo>
                  <a:lnTo>
                    <a:pt x="30001" y="98458"/>
                  </a:lnTo>
                  <a:lnTo>
                    <a:pt x="30487" y="99430"/>
                  </a:lnTo>
                  <a:lnTo>
                    <a:pt x="31038" y="100369"/>
                  </a:lnTo>
                  <a:lnTo>
                    <a:pt x="31589" y="101309"/>
                  </a:lnTo>
                  <a:lnTo>
                    <a:pt x="32236" y="102184"/>
                  </a:lnTo>
                  <a:lnTo>
                    <a:pt x="32884" y="103026"/>
                  </a:lnTo>
                  <a:lnTo>
                    <a:pt x="33630" y="103836"/>
                  </a:lnTo>
                  <a:lnTo>
                    <a:pt x="34407" y="104581"/>
                  </a:lnTo>
                  <a:lnTo>
                    <a:pt x="35217" y="105294"/>
                  </a:lnTo>
                  <a:lnTo>
                    <a:pt x="35735" y="105715"/>
                  </a:lnTo>
                  <a:lnTo>
                    <a:pt x="36286" y="106072"/>
                  </a:lnTo>
                  <a:lnTo>
                    <a:pt x="36805" y="106428"/>
                  </a:lnTo>
                  <a:lnTo>
                    <a:pt x="37355" y="106784"/>
                  </a:lnTo>
                  <a:lnTo>
                    <a:pt x="38489" y="107400"/>
                  </a:lnTo>
                  <a:lnTo>
                    <a:pt x="39656" y="107951"/>
                  </a:lnTo>
                  <a:lnTo>
                    <a:pt x="40854" y="108469"/>
                  </a:lnTo>
                  <a:lnTo>
                    <a:pt x="42085" y="108955"/>
                  </a:lnTo>
                  <a:lnTo>
                    <a:pt x="43317" y="109409"/>
                  </a:lnTo>
                  <a:lnTo>
                    <a:pt x="44580" y="109830"/>
                  </a:lnTo>
                  <a:lnTo>
                    <a:pt x="47107" y="110640"/>
                  </a:lnTo>
                  <a:lnTo>
                    <a:pt x="48338" y="111061"/>
                  </a:lnTo>
                  <a:lnTo>
                    <a:pt x="49602" y="111514"/>
                  </a:lnTo>
                  <a:lnTo>
                    <a:pt x="50833" y="112000"/>
                  </a:lnTo>
                  <a:lnTo>
                    <a:pt x="52032" y="112486"/>
                  </a:lnTo>
                  <a:lnTo>
                    <a:pt x="53198" y="113069"/>
                  </a:lnTo>
                  <a:lnTo>
                    <a:pt x="54364" y="113685"/>
                  </a:lnTo>
                  <a:lnTo>
                    <a:pt x="55531" y="114398"/>
                  </a:lnTo>
                  <a:lnTo>
                    <a:pt x="56632" y="115111"/>
                  </a:lnTo>
                  <a:lnTo>
                    <a:pt x="57766" y="115888"/>
                  </a:lnTo>
                  <a:lnTo>
                    <a:pt x="58835" y="116666"/>
                  </a:lnTo>
                  <a:lnTo>
                    <a:pt x="59904" y="117476"/>
                  </a:lnTo>
                  <a:lnTo>
                    <a:pt x="60941" y="118318"/>
                  </a:lnTo>
                  <a:lnTo>
                    <a:pt x="61945" y="119193"/>
                  </a:lnTo>
                  <a:lnTo>
                    <a:pt x="62917" y="120100"/>
                  </a:lnTo>
                  <a:lnTo>
                    <a:pt x="63889" y="121007"/>
                  </a:lnTo>
                  <a:lnTo>
                    <a:pt x="64861" y="121979"/>
                  </a:lnTo>
                  <a:lnTo>
                    <a:pt x="65768" y="122918"/>
                  </a:lnTo>
                  <a:lnTo>
                    <a:pt x="66675" y="123923"/>
                  </a:lnTo>
                  <a:lnTo>
                    <a:pt x="67583" y="124895"/>
                  </a:lnTo>
                  <a:lnTo>
                    <a:pt x="68457" y="125931"/>
                  </a:lnTo>
                  <a:lnTo>
                    <a:pt x="69300" y="126968"/>
                  </a:lnTo>
                  <a:lnTo>
                    <a:pt x="70142" y="128005"/>
                  </a:lnTo>
                  <a:lnTo>
                    <a:pt x="71794" y="130143"/>
                  </a:lnTo>
                  <a:lnTo>
                    <a:pt x="73382" y="132346"/>
                  </a:lnTo>
                  <a:lnTo>
                    <a:pt x="74937" y="134549"/>
                  </a:lnTo>
                  <a:lnTo>
                    <a:pt x="76427" y="136785"/>
                  </a:lnTo>
                  <a:lnTo>
                    <a:pt x="77918" y="139053"/>
                  </a:lnTo>
                  <a:lnTo>
                    <a:pt x="79343" y="141320"/>
                  </a:lnTo>
                  <a:lnTo>
                    <a:pt x="82194" y="145824"/>
                  </a:lnTo>
                  <a:lnTo>
                    <a:pt x="83684" y="148189"/>
                  </a:lnTo>
                  <a:lnTo>
                    <a:pt x="85207" y="150554"/>
                  </a:lnTo>
                  <a:lnTo>
                    <a:pt x="86762" y="152919"/>
                  </a:lnTo>
                  <a:lnTo>
                    <a:pt x="88350" y="155252"/>
                  </a:lnTo>
                  <a:lnTo>
                    <a:pt x="90002" y="157519"/>
                  </a:lnTo>
                  <a:lnTo>
                    <a:pt x="91687" y="159787"/>
                  </a:lnTo>
                  <a:lnTo>
                    <a:pt x="92561" y="160889"/>
                  </a:lnTo>
                  <a:lnTo>
                    <a:pt x="93436" y="161990"/>
                  </a:lnTo>
                  <a:lnTo>
                    <a:pt x="94343" y="163060"/>
                  </a:lnTo>
                  <a:lnTo>
                    <a:pt x="95250" y="164096"/>
                  </a:lnTo>
                  <a:lnTo>
                    <a:pt x="96190" y="165165"/>
                  </a:lnTo>
                  <a:lnTo>
                    <a:pt x="97129" y="166170"/>
                  </a:lnTo>
                  <a:lnTo>
                    <a:pt x="98101" y="167174"/>
                  </a:lnTo>
                  <a:lnTo>
                    <a:pt x="99073" y="168146"/>
                  </a:lnTo>
                  <a:lnTo>
                    <a:pt x="100110" y="169118"/>
                  </a:lnTo>
                  <a:lnTo>
                    <a:pt x="101114" y="170025"/>
                  </a:lnTo>
                  <a:lnTo>
                    <a:pt x="102184" y="170932"/>
                  </a:lnTo>
                  <a:lnTo>
                    <a:pt x="103253" y="171839"/>
                  </a:lnTo>
                  <a:lnTo>
                    <a:pt x="104354" y="172682"/>
                  </a:lnTo>
                  <a:lnTo>
                    <a:pt x="105488" y="173492"/>
                  </a:lnTo>
                  <a:lnTo>
                    <a:pt x="106622" y="174302"/>
                  </a:lnTo>
                  <a:lnTo>
                    <a:pt x="107821" y="175047"/>
                  </a:lnTo>
                  <a:lnTo>
                    <a:pt x="109020" y="175792"/>
                  </a:lnTo>
                  <a:lnTo>
                    <a:pt x="110251" y="176472"/>
                  </a:lnTo>
                  <a:lnTo>
                    <a:pt x="111514" y="177153"/>
                  </a:lnTo>
                  <a:lnTo>
                    <a:pt x="112810" y="177768"/>
                  </a:lnTo>
                  <a:lnTo>
                    <a:pt x="112972" y="177833"/>
                  </a:lnTo>
                  <a:lnTo>
                    <a:pt x="113231" y="177833"/>
                  </a:lnTo>
                  <a:lnTo>
                    <a:pt x="113361" y="177801"/>
                  </a:lnTo>
                  <a:lnTo>
                    <a:pt x="113490" y="177736"/>
                  </a:lnTo>
                  <a:lnTo>
                    <a:pt x="113588" y="177639"/>
                  </a:lnTo>
                  <a:lnTo>
                    <a:pt x="113652" y="177509"/>
                  </a:lnTo>
                  <a:lnTo>
                    <a:pt x="113717" y="177412"/>
                  </a:lnTo>
                  <a:lnTo>
                    <a:pt x="113750" y="177282"/>
                  </a:lnTo>
                  <a:lnTo>
                    <a:pt x="113782" y="177153"/>
                  </a:lnTo>
                  <a:lnTo>
                    <a:pt x="113782" y="177023"/>
                  </a:lnTo>
                  <a:lnTo>
                    <a:pt x="113750" y="176893"/>
                  </a:lnTo>
                  <a:lnTo>
                    <a:pt x="113685" y="176764"/>
                  </a:lnTo>
                  <a:lnTo>
                    <a:pt x="113620" y="176634"/>
                  </a:lnTo>
                  <a:lnTo>
                    <a:pt x="113523" y="176537"/>
                  </a:lnTo>
                  <a:lnTo>
                    <a:pt x="113361" y="176440"/>
                  </a:lnTo>
                  <a:lnTo>
                    <a:pt x="112162" y="175889"/>
                  </a:lnTo>
                  <a:lnTo>
                    <a:pt x="110996" y="175274"/>
                  </a:lnTo>
                  <a:lnTo>
                    <a:pt x="109862" y="174626"/>
                  </a:lnTo>
                  <a:lnTo>
                    <a:pt x="108728" y="173978"/>
                  </a:lnTo>
                  <a:lnTo>
                    <a:pt x="107626" y="173265"/>
                  </a:lnTo>
                  <a:lnTo>
                    <a:pt x="106590" y="172552"/>
                  </a:lnTo>
                  <a:lnTo>
                    <a:pt x="105521" y="171839"/>
                  </a:lnTo>
                  <a:lnTo>
                    <a:pt x="104516" y="171062"/>
                  </a:lnTo>
                  <a:lnTo>
                    <a:pt x="103512" y="170284"/>
                  </a:lnTo>
                  <a:lnTo>
                    <a:pt x="102540" y="169474"/>
                  </a:lnTo>
                  <a:lnTo>
                    <a:pt x="101600" y="168632"/>
                  </a:lnTo>
                  <a:lnTo>
                    <a:pt x="100661" y="167790"/>
                  </a:lnTo>
                  <a:lnTo>
                    <a:pt x="99754" y="166915"/>
                  </a:lnTo>
                  <a:lnTo>
                    <a:pt x="98847" y="166040"/>
                  </a:lnTo>
                  <a:lnTo>
                    <a:pt x="97972" y="165133"/>
                  </a:lnTo>
                  <a:lnTo>
                    <a:pt x="97129" y="164226"/>
                  </a:lnTo>
                  <a:lnTo>
                    <a:pt x="96287" y="163286"/>
                  </a:lnTo>
                  <a:lnTo>
                    <a:pt x="95445" y="162314"/>
                  </a:lnTo>
                  <a:lnTo>
                    <a:pt x="94635" y="161342"/>
                  </a:lnTo>
                  <a:lnTo>
                    <a:pt x="93857" y="160370"/>
                  </a:lnTo>
                  <a:lnTo>
                    <a:pt x="92302" y="158362"/>
                  </a:lnTo>
                  <a:lnTo>
                    <a:pt x="90779" y="156321"/>
                  </a:lnTo>
                  <a:lnTo>
                    <a:pt x="89322" y="154215"/>
                  </a:lnTo>
                  <a:lnTo>
                    <a:pt x="87864" y="152109"/>
                  </a:lnTo>
                  <a:lnTo>
                    <a:pt x="86438" y="149938"/>
                  </a:lnTo>
                  <a:lnTo>
                    <a:pt x="85045" y="147800"/>
                  </a:lnTo>
                  <a:lnTo>
                    <a:pt x="82291" y="143394"/>
                  </a:lnTo>
                  <a:lnTo>
                    <a:pt x="79505" y="139020"/>
                  </a:lnTo>
                  <a:lnTo>
                    <a:pt x="78112" y="136850"/>
                  </a:lnTo>
                  <a:lnTo>
                    <a:pt x="76686" y="134711"/>
                  </a:lnTo>
                  <a:lnTo>
                    <a:pt x="75228" y="132573"/>
                  </a:lnTo>
                  <a:lnTo>
                    <a:pt x="73738" y="130467"/>
                  </a:lnTo>
                  <a:lnTo>
                    <a:pt x="72215" y="128426"/>
                  </a:lnTo>
                  <a:lnTo>
                    <a:pt x="70628" y="126417"/>
                  </a:lnTo>
                  <a:lnTo>
                    <a:pt x="69850" y="125413"/>
                  </a:lnTo>
                  <a:lnTo>
                    <a:pt x="69008" y="124441"/>
                  </a:lnTo>
                  <a:lnTo>
                    <a:pt x="68166" y="123469"/>
                  </a:lnTo>
                  <a:lnTo>
                    <a:pt x="67323" y="122530"/>
                  </a:lnTo>
                  <a:lnTo>
                    <a:pt x="66449" y="121623"/>
                  </a:lnTo>
                  <a:lnTo>
                    <a:pt x="65574" y="120683"/>
                  </a:lnTo>
                  <a:lnTo>
                    <a:pt x="64667" y="119808"/>
                  </a:lnTo>
                  <a:lnTo>
                    <a:pt x="63727" y="118934"/>
                  </a:lnTo>
                  <a:lnTo>
                    <a:pt x="62788" y="118059"/>
                  </a:lnTo>
                  <a:lnTo>
                    <a:pt x="61816" y="117216"/>
                  </a:lnTo>
                  <a:lnTo>
                    <a:pt x="60844" y="116406"/>
                  </a:lnTo>
                  <a:lnTo>
                    <a:pt x="59839" y="115629"/>
                  </a:lnTo>
                  <a:lnTo>
                    <a:pt x="58835" y="114884"/>
                  </a:lnTo>
                  <a:lnTo>
                    <a:pt x="57831" y="114203"/>
                  </a:lnTo>
                  <a:lnTo>
                    <a:pt x="56826" y="113555"/>
                  </a:lnTo>
                  <a:lnTo>
                    <a:pt x="55790" y="112940"/>
                  </a:lnTo>
                  <a:lnTo>
                    <a:pt x="54785" y="112389"/>
                  </a:lnTo>
                  <a:lnTo>
                    <a:pt x="53716" y="111838"/>
                  </a:lnTo>
                  <a:lnTo>
                    <a:pt x="52680" y="111320"/>
                  </a:lnTo>
                  <a:lnTo>
                    <a:pt x="51610" y="110834"/>
                  </a:lnTo>
                  <a:lnTo>
                    <a:pt x="50541" y="110380"/>
                  </a:lnTo>
                  <a:lnTo>
                    <a:pt x="49440" y="109927"/>
                  </a:lnTo>
                  <a:lnTo>
                    <a:pt x="47237" y="109085"/>
                  </a:lnTo>
                  <a:lnTo>
                    <a:pt x="44969" y="108275"/>
                  </a:lnTo>
                  <a:lnTo>
                    <a:pt x="42669" y="107465"/>
                  </a:lnTo>
                  <a:lnTo>
                    <a:pt x="41826" y="107173"/>
                  </a:lnTo>
                  <a:lnTo>
                    <a:pt x="41016" y="106849"/>
                  </a:lnTo>
                  <a:lnTo>
                    <a:pt x="40239" y="106460"/>
                  </a:lnTo>
                  <a:lnTo>
                    <a:pt x="39461" y="106104"/>
                  </a:lnTo>
                  <a:lnTo>
                    <a:pt x="38748" y="105683"/>
                  </a:lnTo>
                  <a:lnTo>
                    <a:pt x="38036" y="105262"/>
                  </a:lnTo>
                  <a:lnTo>
                    <a:pt x="37388" y="104808"/>
                  </a:lnTo>
                  <a:lnTo>
                    <a:pt x="36740" y="104322"/>
                  </a:lnTo>
                  <a:lnTo>
                    <a:pt x="36124" y="103804"/>
                  </a:lnTo>
                  <a:lnTo>
                    <a:pt x="35541" y="103285"/>
                  </a:lnTo>
                  <a:lnTo>
                    <a:pt x="34958" y="102735"/>
                  </a:lnTo>
                  <a:lnTo>
                    <a:pt x="34440" y="102184"/>
                  </a:lnTo>
                  <a:lnTo>
                    <a:pt x="33921" y="101601"/>
                  </a:lnTo>
                  <a:lnTo>
                    <a:pt x="33435" y="100985"/>
                  </a:lnTo>
                  <a:lnTo>
                    <a:pt x="32982" y="100369"/>
                  </a:lnTo>
                  <a:lnTo>
                    <a:pt x="32560" y="99722"/>
                  </a:lnTo>
                  <a:lnTo>
                    <a:pt x="32139" y="99074"/>
                  </a:lnTo>
                  <a:lnTo>
                    <a:pt x="31750" y="98393"/>
                  </a:lnTo>
                  <a:lnTo>
                    <a:pt x="31394" y="97713"/>
                  </a:lnTo>
                  <a:lnTo>
                    <a:pt x="31070" y="97000"/>
                  </a:lnTo>
                  <a:lnTo>
                    <a:pt x="30746" y="96255"/>
                  </a:lnTo>
                  <a:lnTo>
                    <a:pt x="30455" y="95510"/>
                  </a:lnTo>
                  <a:lnTo>
                    <a:pt x="30195" y="94765"/>
                  </a:lnTo>
                  <a:lnTo>
                    <a:pt x="29969" y="93987"/>
                  </a:lnTo>
                  <a:lnTo>
                    <a:pt x="29742" y="93210"/>
                  </a:lnTo>
                  <a:lnTo>
                    <a:pt x="29547" y="92400"/>
                  </a:lnTo>
                  <a:lnTo>
                    <a:pt x="29353" y="91590"/>
                  </a:lnTo>
                  <a:lnTo>
                    <a:pt x="29191" y="90780"/>
                  </a:lnTo>
                  <a:lnTo>
                    <a:pt x="29061" y="89937"/>
                  </a:lnTo>
                  <a:lnTo>
                    <a:pt x="28932" y="89095"/>
                  </a:lnTo>
                  <a:lnTo>
                    <a:pt x="28835" y="88220"/>
                  </a:lnTo>
                  <a:lnTo>
                    <a:pt x="28770" y="87345"/>
                  </a:lnTo>
                  <a:lnTo>
                    <a:pt x="28673" y="85888"/>
                  </a:lnTo>
                  <a:lnTo>
                    <a:pt x="28575" y="84430"/>
                  </a:lnTo>
                  <a:lnTo>
                    <a:pt x="28543" y="82972"/>
                  </a:lnTo>
                  <a:lnTo>
                    <a:pt x="28511" y="81514"/>
                  </a:lnTo>
                  <a:lnTo>
                    <a:pt x="28543" y="78566"/>
                  </a:lnTo>
                  <a:lnTo>
                    <a:pt x="28575" y="75650"/>
                  </a:lnTo>
                  <a:lnTo>
                    <a:pt x="28608" y="72702"/>
                  </a:lnTo>
                  <a:lnTo>
                    <a:pt x="28640" y="69786"/>
                  </a:lnTo>
                  <a:lnTo>
                    <a:pt x="28608" y="68295"/>
                  </a:lnTo>
                  <a:lnTo>
                    <a:pt x="28575" y="66838"/>
                  </a:lnTo>
                  <a:lnTo>
                    <a:pt x="28478" y="65380"/>
                  </a:lnTo>
                  <a:lnTo>
                    <a:pt x="28381" y="63922"/>
                  </a:lnTo>
                  <a:lnTo>
                    <a:pt x="28122" y="61330"/>
                  </a:lnTo>
                  <a:lnTo>
                    <a:pt x="27830" y="58738"/>
                  </a:lnTo>
                  <a:lnTo>
                    <a:pt x="27442" y="56146"/>
                  </a:lnTo>
                  <a:lnTo>
                    <a:pt x="27020" y="53587"/>
                  </a:lnTo>
                  <a:lnTo>
                    <a:pt x="26502" y="51027"/>
                  </a:lnTo>
                  <a:lnTo>
                    <a:pt x="25951" y="48468"/>
                  </a:lnTo>
                  <a:lnTo>
                    <a:pt x="25336" y="45941"/>
                  </a:lnTo>
                  <a:lnTo>
                    <a:pt x="24655" y="43414"/>
                  </a:lnTo>
                  <a:lnTo>
                    <a:pt x="24234" y="41924"/>
                  </a:lnTo>
                  <a:lnTo>
                    <a:pt x="23781" y="40433"/>
                  </a:lnTo>
                  <a:lnTo>
                    <a:pt x="23295" y="38975"/>
                  </a:lnTo>
                  <a:lnTo>
                    <a:pt x="22809" y="37485"/>
                  </a:lnTo>
                  <a:lnTo>
                    <a:pt x="22290" y="36027"/>
                  </a:lnTo>
                  <a:lnTo>
                    <a:pt x="21772" y="34569"/>
                  </a:lnTo>
                  <a:lnTo>
                    <a:pt x="21221" y="33144"/>
                  </a:lnTo>
                  <a:lnTo>
                    <a:pt x="20638" y="31686"/>
                  </a:lnTo>
                  <a:lnTo>
                    <a:pt x="20055" y="30260"/>
                  </a:lnTo>
                  <a:lnTo>
                    <a:pt x="19439" y="28867"/>
                  </a:lnTo>
                  <a:lnTo>
                    <a:pt x="18824" y="27442"/>
                  </a:lnTo>
                  <a:lnTo>
                    <a:pt x="18176" y="26049"/>
                  </a:lnTo>
                  <a:lnTo>
                    <a:pt x="17495" y="24655"/>
                  </a:lnTo>
                  <a:lnTo>
                    <a:pt x="16815" y="23262"/>
                  </a:lnTo>
                  <a:lnTo>
                    <a:pt x="16102" y="21902"/>
                  </a:lnTo>
                  <a:lnTo>
                    <a:pt x="15357" y="20541"/>
                  </a:lnTo>
                  <a:lnTo>
                    <a:pt x="14612" y="19180"/>
                  </a:lnTo>
                  <a:lnTo>
                    <a:pt x="13867" y="17852"/>
                  </a:lnTo>
                  <a:lnTo>
                    <a:pt x="13089" y="16524"/>
                  </a:lnTo>
                  <a:lnTo>
                    <a:pt x="12279" y="15195"/>
                  </a:lnTo>
                  <a:lnTo>
                    <a:pt x="11469" y="13899"/>
                  </a:lnTo>
                  <a:lnTo>
                    <a:pt x="10627" y="12603"/>
                  </a:lnTo>
                  <a:lnTo>
                    <a:pt x="9785" y="11307"/>
                  </a:lnTo>
                  <a:lnTo>
                    <a:pt x="8910" y="10044"/>
                  </a:lnTo>
                  <a:lnTo>
                    <a:pt x="8003" y="8780"/>
                  </a:lnTo>
                  <a:lnTo>
                    <a:pt x="7096" y="7517"/>
                  </a:lnTo>
                  <a:lnTo>
                    <a:pt x="6189" y="6286"/>
                  </a:lnTo>
                  <a:lnTo>
                    <a:pt x="5249" y="5055"/>
                  </a:lnTo>
                  <a:lnTo>
                    <a:pt x="4277" y="3824"/>
                  </a:lnTo>
                  <a:lnTo>
                    <a:pt x="3305" y="2625"/>
                  </a:lnTo>
                  <a:lnTo>
                    <a:pt x="2301" y="1426"/>
                  </a:lnTo>
                  <a:lnTo>
                    <a:pt x="1296" y="260"/>
                  </a:lnTo>
                  <a:lnTo>
                    <a:pt x="1167" y="163"/>
                  </a:lnTo>
                  <a:lnTo>
                    <a:pt x="1037" y="65"/>
                  </a:lnTo>
                  <a:lnTo>
                    <a:pt x="908" y="33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3293650" y="690875"/>
              <a:ext cx="2506800" cy="4786025"/>
            </a:xfrm>
            <a:custGeom>
              <a:avLst/>
              <a:gdLst/>
              <a:ahLst/>
              <a:cxnLst/>
              <a:rect l="l" t="t" r="r" b="b"/>
              <a:pathLst>
                <a:path w="100272" h="191441" extrusionOk="0">
                  <a:moveTo>
                    <a:pt x="584" y="0"/>
                  </a:moveTo>
                  <a:lnTo>
                    <a:pt x="454" y="33"/>
                  </a:lnTo>
                  <a:lnTo>
                    <a:pt x="357" y="98"/>
                  </a:lnTo>
                  <a:lnTo>
                    <a:pt x="227" y="195"/>
                  </a:lnTo>
                  <a:lnTo>
                    <a:pt x="162" y="292"/>
                  </a:lnTo>
                  <a:lnTo>
                    <a:pt x="65" y="389"/>
                  </a:lnTo>
                  <a:lnTo>
                    <a:pt x="33" y="519"/>
                  </a:lnTo>
                  <a:lnTo>
                    <a:pt x="0" y="648"/>
                  </a:lnTo>
                  <a:lnTo>
                    <a:pt x="0" y="778"/>
                  </a:lnTo>
                  <a:lnTo>
                    <a:pt x="0" y="940"/>
                  </a:lnTo>
                  <a:lnTo>
                    <a:pt x="65" y="1070"/>
                  </a:lnTo>
                  <a:lnTo>
                    <a:pt x="130" y="1199"/>
                  </a:lnTo>
                  <a:lnTo>
                    <a:pt x="260" y="1296"/>
                  </a:lnTo>
                  <a:lnTo>
                    <a:pt x="1361" y="2268"/>
                  </a:lnTo>
                  <a:lnTo>
                    <a:pt x="2430" y="3240"/>
                  </a:lnTo>
                  <a:lnTo>
                    <a:pt x="3467" y="4245"/>
                  </a:lnTo>
                  <a:lnTo>
                    <a:pt x="4471" y="5281"/>
                  </a:lnTo>
                  <a:lnTo>
                    <a:pt x="5443" y="6318"/>
                  </a:lnTo>
                  <a:lnTo>
                    <a:pt x="6383" y="7420"/>
                  </a:lnTo>
                  <a:lnTo>
                    <a:pt x="7290" y="8521"/>
                  </a:lnTo>
                  <a:lnTo>
                    <a:pt x="8132" y="9623"/>
                  </a:lnTo>
                  <a:lnTo>
                    <a:pt x="9007" y="10789"/>
                  </a:lnTo>
                  <a:lnTo>
                    <a:pt x="9817" y="11955"/>
                  </a:lnTo>
                  <a:lnTo>
                    <a:pt x="10594" y="13122"/>
                  </a:lnTo>
                  <a:lnTo>
                    <a:pt x="11340" y="14353"/>
                  </a:lnTo>
                  <a:lnTo>
                    <a:pt x="12052" y="15551"/>
                  </a:lnTo>
                  <a:lnTo>
                    <a:pt x="12765" y="16815"/>
                  </a:lnTo>
                  <a:lnTo>
                    <a:pt x="13413" y="18046"/>
                  </a:lnTo>
                  <a:lnTo>
                    <a:pt x="14061" y="19342"/>
                  </a:lnTo>
                  <a:lnTo>
                    <a:pt x="14677" y="20606"/>
                  </a:lnTo>
                  <a:lnTo>
                    <a:pt x="15260" y="21934"/>
                  </a:lnTo>
                  <a:lnTo>
                    <a:pt x="15843" y="23230"/>
                  </a:lnTo>
                  <a:lnTo>
                    <a:pt x="16361" y="24558"/>
                  </a:lnTo>
                  <a:lnTo>
                    <a:pt x="16880" y="25886"/>
                  </a:lnTo>
                  <a:lnTo>
                    <a:pt x="17366" y="27247"/>
                  </a:lnTo>
                  <a:lnTo>
                    <a:pt x="17819" y="28608"/>
                  </a:lnTo>
                  <a:lnTo>
                    <a:pt x="18273" y="29969"/>
                  </a:lnTo>
                  <a:lnTo>
                    <a:pt x="18694" y="31329"/>
                  </a:lnTo>
                  <a:lnTo>
                    <a:pt x="19083" y="32722"/>
                  </a:lnTo>
                  <a:lnTo>
                    <a:pt x="19439" y="34116"/>
                  </a:lnTo>
                  <a:lnTo>
                    <a:pt x="19795" y="35509"/>
                  </a:lnTo>
                  <a:lnTo>
                    <a:pt x="20119" y="36902"/>
                  </a:lnTo>
                  <a:lnTo>
                    <a:pt x="20443" y="38295"/>
                  </a:lnTo>
                  <a:lnTo>
                    <a:pt x="20735" y="39720"/>
                  </a:lnTo>
                  <a:lnTo>
                    <a:pt x="20994" y="41113"/>
                  </a:lnTo>
                  <a:lnTo>
                    <a:pt x="21253" y="42539"/>
                  </a:lnTo>
                  <a:lnTo>
                    <a:pt x="21480" y="43964"/>
                  </a:lnTo>
                  <a:lnTo>
                    <a:pt x="21901" y="46816"/>
                  </a:lnTo>
                  <a:lnTo>
                    <a:pt x="22258" y="49699"/>
                  </a:lnTo>
                  <a:lnTo>
                    <a:pt x="22582" y="52582"/>
                  </a:lnTo>
                  <a:lnTo>
                    <a:pt x="22841" y="55466"/>
                  </a:lnTo>
                  <a:lnTo>
                    <a:pt x="23068" y="58349"/>
                  </a:lnTo>
                  <a:lnTo>
                    <a:pt x="23521" y="64116"/>
                  </a:lnTo>
                  <a:lnTo>
                    <a:pt x="23975" y="69883"/>
                  </a:lnTo>
                  <a:lnTo>
                    <a:pt x="24202" y="72766"/>
                  </a:lnTo>
                  <a:lnTo>
                    <a:pt x="24493" y="75617"/>
                  </a:lnTo>
                  <a:lnTo>
                    <a:pt x="24817" y="78501"/>
                  </a:lnTo>
                  <a:lnTo>
                    <a:pt x="25206" y="81352"/>
                  </a:lnTo>
                  <a:lnTo>
                    <a:pt x="25659" y="84203"/>
                  </a:lnTo>
                  <a:lnTo>
                    <a:pt x="25886" y="85628"/>
                  </a:lnTo>
                  <a:lnTo>
                    <a:pt x="26178" y="87054"/>
                  </a:lnTo>
                  <a:lnTo>
                    <a:pt x="26372" y="88091"/>
                  </a:lnTo>
                  <a:lnTo>
                    <a:pt x="26631" y="89160"/>
                  </a:lnTo>
                  <a:lnTo>
                    <a:pt x="26891" y="90164"/>
                  </a:lnTo>
                  <a:lnTo>
                    <a:pt x="27150" y="91201"/>
                  </a:lnTo>
                  <a:lnTo>
                    <a:pt x="27441" y="92173"/>
                  </a:lnTo>
                  <a:lnTo>
                    <a:pt x="27765" y="93177"/>
                  </a:lnTo>
                  <a:lnTo>
                    <a:pt x="28089" y="94117"/>
                  </a:lnTo>
                  <a:lnTo>
                    <a:pt x="28446" y="95056"/>
                  </a:lnTo>
                  <a:lnTo>
                    <a:pt x="28834" y="95996"/>
                  </a:lnTo>
                  <a:lnTo>
                    <a:pt x="29223" y="96903"/>
                  </a:lnTo>
                  <a:lnTo>
                    <a:pt x="29644" y="97810"/>
                  </a:lnTo>
                  <a:lnTo>
                    <a:pt x="30098" y="98685"/>
                  </a:lnTo>
                  <a:lnTo>
                    <a:pt x="30552" y="99527"/>
                  </a:lnTo>
                  <a:lnTo>
                    <a:pt x="31038" y="100369"/>
                  </a:lnTo>
                  <a:lnTo>
                    <a:pt x="31556" y="101179"/>
                  </a:lnTo>
                  <a:lnTo>
                    <a:pt x="32107" y="101989"/>
                  </a:lnTo>
                  <a:lnTo>
                    <a:pt x="32657" y="102767"/>
                  </a:lnTo>
                  <a:lnTo>
                    <a:pt x="33241" y="103512"/>
                  </a:lnTo>
                  <a:lnTo>
                    <a:pt x="33856" y="104257"/>
                  </a:lnTo>
                  <a:lnTo>
                    <a:pt x="34504" y="104970"/>
                  </a:lnTo>
                  <a:lnTo>
                    <a:pt x="35184" y="105650"/>
                  </a:lnTo>
                  <a:lnTo>
                    <a:pt x="35865" y="106331"/>
                  </a:lnTo>
                  <a:lnTo>
                    <a:pt x="36610" y="106979"/>
                  </a:lnTo>
                  <a:lnTo>
                    <a:pt x="37355" y="107626"/>
                  </a:lnTo>
                  <a:lnTo>
                    <a:pt x="38133" y="108242"/>
                  </a:lnTo>
                  <a:lnTo>
                    <a:pt x="38975" y="108825"/>
                  </a:lnTo>
                  <a:lnTo>
                    <a:pt x="39817" y="109376"/>
                  </a:lnTo>
                  <a:lnTo>
                    <a:pt x="40692" y="109927"/>
                  </a:lnTo>
                  <a:lnTo>
                    <a:pt x="41599" y="110445"/>
                  </a:lnTo>
                  <a:lnTo>
                    <a:pt x="42539" y="110931"/>
                  </a:lnTo>
                  <a:lnTo>
                    <a:pt x="43511" y="111417"/>
                  </a:lnTo>
                  <a:lnTo>
                    <a:pt x="44515" y="111871"/>
                  </a:lnTo>
                  <a:lnTo>
                    <a:pt x="47107" y="113005"/>
                  </a:lnTo>
                  <a:lnTo>
                    <a:pt x="48370" y="113555"/>
                  </a:lnTo>
                  <a:lnTo>
                    <a:pt x="49602" y="114171"/>
                  </a:lnTo>
                  <a:lnTo>
                    <a:pt x="50833" y="114754"/>
                  </a:lnTo>
                  <a:lnTo>
                    <a:pt x="52064" y="115402"/>
                  </a:lnTo>
                  <a:lnTo>
                    <a:pt x="53230" y="116050"/>
                  </a:lnTo>
                  <a:lnTo>
                    <a:pt x="54396" y="116698"/>
                  </a:lnTo>
                  <a:lnTo>
                    <a:pt x="55563" y="117411"/>
                  </a:lnTo>
                  <a:lnTo>
                    <a:pt x="56697" y="118156"/>
                  </a:lnTo>
                  <a:lnTo>
                    <a:pt x="57798" y="118933"/>
                  </a:lnTo>
                  <a:lnTo>
                    <a:pt x="58867" y="119776"/>
                  </a:lnTo>
                  <a:lnTo>
                    <a:pt x="59936" y="120650"/>
                  </a:lnTo>
                  <a:lnTo>
                    <a:pt x="60973" y="121590"/>
                  </a:lnTo>
                  <a:lnTo>
                    <a:pt x="62010" y="122562"/>
                  </a:lnTo>
                  <a:lnTo>
                    <a:pt x="63014" y="123599"/>
                  </a:lnTo>
                  <a:lnTo>
                    <a:pt x="63954" y="124635"/>
                  </a:lnTo>
                  <a:lnTo>
                    <a:pt x="64861" y="125705"/>
                  </a:lnTo>
                  <a:lnTo>
                    <a:pt x="65736" y="126774"/>
                  </a:lnTo>
                  <a:lnTo>
                    <a:pt x="66610" y="127875"/>
                  </a:lnTo>
                  <a:lnTo>
                    <a:pt x="67453" y="128977"/>
                  </a:lnTo>
                  <a:lnTo>
                    <a:pt x="68263" y="130111"/>
                  </a:lnTo>
                  <a:lnTo>
                    <a:pt x="69073" y="131245"/>
                  </a:lnTo>
                  <a:lnTo>
                    <a:pt x="69883" y="132411"/>
                  </a:lnTo>
                  <a:lnTo>
                    <a:pt x="71405" y="134744"/>
                  </a:lnTo>
                  <a:lnTo>
                    <a:pt x="72896" y="137109"/>
                  </a:lnTo>
                  <a:lnTo>
                    <a:pt x="74321" y="139506"/>
                  </a:lnTo>
                  <a:lnTo>
                    <a:pt x="75747" y="141936"/>
                  </a:lnTo>
                  <a:lnTo>
                    <a:pt x="77399" y="144884"/>
                  </a:lnTo>
                  <a:lnTo>
                    <a:pt x="79051" y="147865"/>
                  </a:lnTo>
                  <a:lnTo>
                    <a:pt x="80639" y="150845"/>
                  </a:lnTo>
                  <a:lnTo>
                    <a:pt x="82194" y="153858"/>
                  </a:lnTo>
                  <a:lnTo>
                    <a:pt x="83717" y="156904"/>
                  </a:lnTo>
                  <a:lnTo>
                    <a:pt x="85207" y="159949"/>
                  </a:lnTo>
                  <a:lnTo>
                    <a:pt x="86665" y="163027"/>
                  </a:lnTo>
                  <a:lnTo>
                    <a:pt x="88090" y="166105"/>
                  </a:lnTo>
                  <a:lnTo>
                    <a:pt x="89483" y="169183"/>
                  </a:lnTo>
                  <a:lnTo>
                    <a:pt x="90876" y="172293"/>
                  </a:lnTo>
                  <a:lnTo>
                    <a:pt x="93598" y="178513"/>
                  </a:lnTo>
                  <a:lnTo>
                    <a:pt x="96255" y="184766"/>
                  </a:lnTo>
                  <a:lnTo>
                    <a:pt x="98911" y="191019"/>
                  </a:lnTo>
                  <a:lnTo>
                    <a:pt x="98976" y="191181"/>
                  </a:lnTo>
                  <a:lnTo>
                    <a:pt x="99073" y="191278"/>
                  </a:lnTo>
                  <a:lnTo>
                    <a:pt x="99170" y="191375"/>
                  </a:lnTo>
                  <a:lnTo>
                    <a:pt x="99300" y="191408"/>
                  </a:lnTo>
                  <a:lnTo>
                    <a:pt x="99430" y="191440"/>
                  </a:lnTo>
                  <a:lnTo>
                    <a:pt x="99689" y="191440"/>
                  </a:lnTo>
                  <a:lnTo>
                    <a:pt x="99818" y="191375"/>
                  </a:lnTo>
                  <a:lnTo>
                    <a:pt x="99948" y="191343"/>
                  </a:lnTo>
                  <a:lnTo>
                    <a:pt x="100045" y="191246"/>
                  </a:lnTo>
                  <a:lnTo>
                    <a:pt x="100142" y="191148"/>
                  </a:lnTo>
                  <a:lnTo>
                    <a:pt x="100207" y="191051"/>
                  </a:lnTo>
                  <a:lnTo>
                    <a:pt x="100272" y="190922"/>
                  </a:lnTo>
                  <a:lnTo>
                    <a:pt x="100272" y="190792"/>
                  </a:lnTo>
                  <a:lnTo>
                    <a:pt x="100272" y="190630"/>
                  </a:lnTo>
                  <a:lnTo>
                    <a:pt x="100207" y="190468"/>
                  </a:lnTo>
                  <a:lnTo>
                    <a:pt x="97842" y="184831"/>
                  </a:lnTo>
                  <a:lnTo>
                    <a:pt x="95445" y="179226"/>
                  </a:lnTo>
                  <a:lnTo>
                    <a:pt x="93015" y="173589"/>
                  </a:lnTo>
                  <a:lnTo>
                    <a:pt x="90520" y="168016"/>
                  </a:lnTo>
                  <a:lnTo>
                    <a:pt x="89257" y="165230"/>
                  </a:lnTo>
                  <a:lnTo>
                    <a:pt x="87993" y="162476"/>
                  </a:lnTo>
                  <a:lnTo>
                    <a:pt x="86665" y="159690"/>
                  </a:lnTo>
                  <a:lnTo>
                    <a:pt x="85336" y="156969"/>
                  </a:lnTo>
                  <a:lnTo>
                    <a:pt x="83976" y="154215"/>
                  </a:lnTo>
                  <a:lnTo>
                    <a:pt x="82583" y="151493"/>
                  </a:lnTo>
                  <a:lnTo>
                    <a:pt x="81157" y="148772"/>
                  </a:lnTo>
                  <a:lnTo>
                    <a:pt x="79732" y="146083"/>
                  </a:lnTo>
                  <a:lnTo>
                    <a:pt x="77334" y="141742"/>
                  </a:lnTo>
                  <a:lnTo>
                    <a:pt x="76071" y="139538"/>
                  </a:lnTo>
                  <a:lnTo>
                    <a:pt x="74807" y="137368"/>
                  </a:lnTo>
                  <a:lnTo>
                    <a:pt x="73479" y="135165"/>
                  </a:lnTo>
                  <a:lnTo>
                    <a:pt x="72118" y="132994"/>
                  </a:lnTo>
                  <a:lnTo>
                    <a:pt x="70693" y="130856"/>
                  </a:lnTo>
                  <a:lnTo>
                    <a:pt x="69947" y="129819"/>
                  </a:lnTo>
                  <a:lnTo>
                    <a:pt x="69202" y="128782"/>
                  </a:lnTo>
                  <a:lnTo>
                    <a:pt x="68457" y="127746"/>
                  </a:lnTo>
                  <a:lnTo>
                    <a:pt x="67680" y="126741"/>
                  </a:lnTo>
                  <a:lnTo>
                    <a:pt x="66870" y="125737"/>
                  </a:lnTo>
                  <a:lnTo>
                    <a:pt x="66060" y="124765"/>
                  </a:lnTo>
                  <a:lnTo>
                    <a:pt x="65250" y="123825"/>
                  </a:lnTo>
                  <a:lnTo>
                    <a:pt x="64407" y="122886"/>
                  </a:lnTo>
                  <a:lnTo>
                    <a:pt x="63533" y="121946"/>
                  </a:lnTo>
                  <a:lnTo>
                    <a:pt x="62626" y="121072"/>
                  </a:lnTo>
                  <a:lnTo>
                    <a:pt x="61718" y="120197"/>
                  </a:lnTo>
                  <a:lnTo>
                    <a:pt x="60811" y="119355"/>
                  </a:lnTo>
                  <a:lnTo>
                    <a:pt x="59839" y="118545"/>
                  </a:lnTo>
                  <a:lnTo>
                    <a:pt x="58867" y="117767"/>
                  </a:lnTo>
                  <a:lnTo>
                    <a:pt x="57863" y="116989"/>
                  </a:lnTo>
                  <a:lnTo>
                    <a:pt x="56826" y="116277"/>
                  </a:lnTo>
                  <a:lnTo>
                    <a:pt x="55790" y="115596"/>
                  </a:lnTo>
                  <a:lnTo>
                    <a:pt x="54720" y="114916"/>
                  </a:lnTo>
                  <a:lnTo>
                    <a:pt x="53651" y="114300"/>
                  </a:lnTo>
                  <a:lnTo>
                    <a:pt x="52517" y="113750"/>
                  </a:lnTo>
                  <a:lnTo>
                    <a:pt x="51416" y="113231"/>
                  </a:lnTo>
                  <a:lnTo>
                    <a:pt x="50282" y="112713"/>
                  </a:lnTo>
                  <a:lnTo>
                    <a:pt x="47982" y="111741"/>
                  </a:lnTo>
                  <a:lnTo>
                    <a:pt x="45681" y="110801"/>
                  </a:lnTo>
                  <a:lnTo>
                    <a:pt x="44515" y="110316"/>
                  </a:lnTo>
                  <a:lnTo>
                    <a:pt x="43381" y="109797"/>
                  </a:lnTo>
                  <a:lnTo>
                    <a:pt x="42280" y="109279"/>
                  </a:lnTo>
                  <a:lnTo>
                    <a:pt x="41178" y="108696"/>
                  </a:lnTo>
                  <a:lnTo>
                    <a:pt x="40109" y="108080"/>
                  </a:lnTo>
                  <a:lnTo>
                    <a:pt x="39072" y="107400"/>
                  </a:lnTo>
                  <a:lnTo>
                    <a:pt x="38068" y="106687"/>
                  </a:lnTo>
                  <a:lnTo>
                    <a:pt x="37550" y="106298"/>
                  </a:lnTo>
                  <a:lnTo>
                    <a:pt x="37064" y="105909"/>
                  </a:lnTo>
                  <a:lnTo>
                    <a:pt x="36545" y="105423"/>
                  </a:lnTo>
                  <a:lnTo>
                    <a:pt x="36027" y="104937"/>
                  </a:lnTo>
                  <a:lnTo>
                    <a:pt x="35541" y="104419"/>
                  </a:lnTo>
                  <a:lnTo>
                    <a:pt x="35087" y="103933"/>
                  </a:lnTo>
                  <a:lnTo>
                    <a:pt x="34634" y="103382"/>
                  </a:lnTo>
                  <a:lnTo>
                    <a:pt x="34180" y="102864"/>
                  </a:lnTo>
                  <a:lnTo>
                    <a:pt x="33759" y="102313"/>
                  </a:lnTo>
                  <a:lnTo>
                    <a:pt x="33338" y="101730"/>
                  </a:lnTo>
                  <a:lnTo>
                    <a:pt x="32593" y="100564"/>
                  </a:lnTo>
                  <a:lnTo>
                    <a:pt x="31880" y="99365"/>
                  </a:lnTo>
                  <a:lnTo>
                    <a:pt x="31232" y="98134"/>
                  </a:lnTo>
                  <a:lnTo>
                    <a:pt x="30616" y="96870"/>
                  </a:lnTo>
                  <a:lnTo>
                    <a:pt x="30098" y="95574"/>
                  </a:lnTo>
                  <a:lnTo>
                    <a:pt x="29580" y="94279"/>
                  </a:lnTo>
                  <a:lnTo>
                    <a:pt x="29126" y="92950"/>
                  </a:lnTo>
                  <a:lnTo>
                    <a:pt x="28737" y="91589"/>
                  </a:lnTo>
                  <a:lnTo>
                    <a:pt x="28349" y="90229"/>
                  </a:lnTo>
                  <a:lnTo>
                    <a:pt x="28025" y="88868"/>
                  </a:lnTo>
                  <a:lnTo>
                    <a:pt x="27733" y="87507"/>
                  </a:lnTo>
                  <a:lnTo>
                    <a:pt x="27441" y="86147"/>
                  </a:lnTo>
                  <a:lnTo>
                    <a:pt x="27182" y="84656"/>
                  </a:lnTo>
                  <a:lnTo>
                    <a:pt x="26923" y="83166"/>
                  </a:lnTo>
                  <a:lnTo>
                    <a:pt x="26502" y="80185"/>
                  </a:lnTo>
                  <a:lnTo>
                    <a:pt x="26113" y="77205"/>
                  </a:lnTo>
                  <a:lnTo>
                    <a:pt x="25789" y="74192"/>
                  </a:lnTo>
                  <a:lnTo>
                    <a:pt x="25497" y="71179"/>
                  </a:lnTo>
                  <a:lnTo>
                    <a:pt x="25238" y="68166"/>
                  </a:lnTo>
                  <a:lnTo>
                    <a:pt x="24785" y="62140"/>
                  </a:lnTo>
                  <a:lnTo>
                    <a:pt x="24558" y="59127"/>
                  </a:lnTo>
                  <a:lnTo>
                    <a:pt x="24331" y="56114"/>
                  </a:lnTo>
                  <a:lnTo>
                    <a:pt x="24040" y="53101"/>
                  </a:lnTo>
                  <a:lnTo>
                    <a:pt x="23748" y="50088"/>
                  </a:lnTo>
                  <a:lnTo>
                    <a:pt x="23359" y="47107"/>
                  </a:lnTo>
                  <a:lnTo>
                    <a:pt x="22938" y="44094"/>
                  </a:lnTo>
                  <a:lnTo>
                    <a:pt x="22711" y="42604"/>
                  </a:lnTo>
                  <a:lnTo>
                    <a:pt x="22452" y="41113"/>
                  </a:lnTo>
                  <a:lnTo>
                    <a:pt x="22161" y="39623"/>
                  </a:lnTo>
                  <a:lnTo>
                    <a:pt x="21869" y="38165"/>
                  </a:lnTo>
                  <a:lnTo>
                    <a:pt x="21577" y="36805"/>
                  </a:lnTo>
                  <a:lnTo>
                    <a:pt x="21253" y="35444"/>
                  </a:lnTo>
                  <a:lnTo>
                    <a:pt x="20929" y="34116"/>
                  </a:lnTo>
                  <a:lnTo>
                    <a:pt x="20573" y="32755"/>
                  </a:lnTo>
                  <a:lnTo>
                    <a:pt x="20217" y="31426"/>
                  </a:lnTo>
                  <a:lnTo>
                    <a:pt x="19828" y="30098"/>
                  </a:lnTo>
                  <a:lnTo>
                    <a:pt x="19407" y="28802"/>
                  </a:lnTo>
                  <a:lnTo>
                    <a:pt x="18953" y="27474"/>
                  </a:lnTo>
                  <a:lnTo>
                    <a:pt x="18500" y="26178"/>
                  </a:lnTo>
                  <a:lnTo>
                    <a:pt x="18046" y="24882"/>
                  </a:lnTo>
                  <a:lnTo>
                    <a:pt x="17528" y="23586"/>
                  </a:lnTo>
                  <a:lnTo>
                    <a:pt x="17009" y="22323"/>
                  </a:lnTo>
                  <a:lnTo>
                    <a:pt x="16458" y="21059"/>
                  </a:lnTo>
                  <a:lnTo>
                    <a:pt x="15875" y="19828"/>
                  </a:lnTo>
                  <a:lnTo>
                    <a:pt x="15292" y="18564"/>
                  </a:lnTo>
                  <a:lnTo>
                    <a:pt x="14677" y="17366"/>
                  </a:lnTo>
                  <a:lnTo>
                    <a:pt x="14029" y="16135"/>
                  </a:lnTo>
                  <a:lnTo>
                    <a:pt x="13348" y="14936"/>
                  </a:lnTo>
                  <a:lnTo>
                    <a:pt x="12668" y="13770"/>
                  </a:lnTo>
                  <a:lnTo>
                    <a:pt x="11955" y="12603"/>
                  </a:lnTo>
                  <a:lnTo>
                    <a:pt x="11178" y="11469"/>
                  </a:lnTo>
                  <a:lnTo>
                    <a:pt x="10432" y="10335"/>
                  </a:lnTo>
                  <a:lnTo>
                    <a:pt x="9623" y="9234"/>
                  </a:lnTo>
                  <a:lnTo>
                    <a:pt x="8780" y="8132"/>
                  </a:lnTo>
                  <a:lnTo>
                    <a:pt x="7938" y="7063"/>
                  </a:lnTo>
                  <a:lnTo>
                    <a:pt x="7063" y="5994"/>
                  </a:lnTo>
                  <a:lnTo>
                    <a:pt x="6124" y="4990"/>
                  </a:lnTo>
                  <a:lnTo>
                    <a:pt x="5184" y="3985"/>
                  </a:lnTo>
                  <a:lnTo>
                    <a:pt x="4212" y="2981"/>
                  </a:lnTo>
                  <a:lnTo>
                    <a:pt x="3208" y="2009"/>
                  </a:lnTo>
                  <a:lnTo>
                    <a:pt x="2171" y="1070"/>
                  </a:lnTo>
                  <a:lnTo>
                    <a:pt x="1134" y="162"/>
                  </a:lnTo>
                  <a:lnTo>
                    <a:pt x="972" y="65"/>
                  </a:lnTo>
                  <a:lnTo>
                    <a:pt x="843" y="33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3003675" y="749200"/>
              <a:ext cx="2369950" cy="4696900"/>
            </a:xfrm>
            <a:custGeom>
              <a:avLst/>
              <a:gdLst/>
              <a:ahLst/>
              <a:cxnLst/>
              <a:rect l="l" t="t" r="r" b="b"/>
              <a:pathLst>
                <a:path w="94798" h="187876" extrusionOk="0">
                  <a:moveTo>
                    <a:pt x="778" y="0"/>
                  </a:moveTo>
                  <a:lnTo>
                    <a:pt x="649" y="33"/>
                  </a:lnTo>
                  <a:lnTo>
                    <a:pt x="519" y="33"/>
                  </a:lnTo>
                  <a:lnTo>
                    <a:pt x="390" y="97"/>
                  </a:lnTo>
                  <a:lnTo>
                    <a:pt x="292" y="162"/>
                  </a:lnTo>
                  <a:lnTo>
                    <a:pt x="195" y="259"/>
                  </a:lnTo>
                  <a:lnTo>
                    <a:pt x="98" y="356"/>
                  </a:lnTo>
                  <a:lnTo>
                    <a:pt x="33" y="486"/>
                  </a:lnTo>
                  <a:lnTo>
                    <a:pt x="1" y="616"/>
                  </a:lnTo>
                  <a:lnTo>
                    <a:pt x="1" y="745"/>
                  </a:lnTo>
                  <a:lnTo>
                    <a:pt x="1" y="875"/>
                  </a:lnTo>
                  <a:lnTo>
                    <a:pt x="66" y="1037"/>
                  </a:lnTo>
                  <a:lnTo>
                    <a:pt x="130" y="1166"/>
                  </a:lnTo>
                  <a:lnTo>
                    <a:pt x="1815" y="3370"/>
                  </a:lnTo>
                  <a:lnTo>
                    <a:pt x="3435" y="5605"/>
                  </a:lnTo>
                  <a:lnTo>
                    <a:pt x="4990" y="7840"/>
                  </a:lnTo>
                  <a:lnTo>
                    <a:pt x="6513" y="10141"/>
                  </a:lnTo>
                  <a:lnTo>
                    <a:pt x="7971" y="12473"/>
                  </a:lnTo>
                  <a:lnTo>
                    <a:pt x="9396" y="14838"/>
                  </a:lnTo>
                  <a:lnTo>
                    <a:pt x="10757" y="17203"/>
                  </a:lnTo>
                  <a:lnTo>
                    <a:pt x="12053" y="19633"/>
                  </a:lnTo>
                  <a:lnTo>
                    <a:pt x="13316" y="22063"/>
                  </a:lnTo>
                  <a:lnTo>
                    <a:pt x="14515" y="24558"/>
                  </a:lnTo>
                  <a:lnTo>
                    <a:pt x="15649" y="27052"/>
                  </a:lnTo>
                  <a:lnTo>
                    <a:pt x="16751" y="29579"/>
                  </a:lnTo>
                  <a:lnTo>
                    <a:pt x="17787" y="32106"/>
                  </a:lnTo>
                  <a:lnTo>
                    <a:pt x="18759" y="34698"/>
                  </a:lnTo>
                  <a:lnTo>
                    <a:pt x="19666" y="37290"/>
                  </a:lnTo>
                  <a:lnTo>
                    <a:pt x="20541" y="39914"/>
                  </a:lnTo>
                  <a:lnTo>
                    <a:pt x="20962" y="41275"/>
                  </a:lnTo>
                  <a:lnTo>
                    <a:pt x="21351" y="42603"/>
                  </a:lnTo>
                  <a:lnTo>
                    <a:pt x="21707" y="43964"/>
                  </a:lnTo>
                  <a:lnTo>
                    <a:pt x="22064" y="45325"/>
                  </a:lnTo>
                  <a:lnTo>
                    <a:pt x="22388" y="46653"/>
                  </a:lnTo>
                  <a:lnTo>
                    <a:pt x="22679" y="48014"/>
                  </a:lnTo>
                  <a:lnTo>
                    <a:pt x="23230" y="50703"/>
                  </a:lnTo>
                  <a:lnTo>
                    <a:pt x="23716" y="53392"/>
                  </a:lnTo>
                  <a:lnTo>
                    <a:pt x="24137" y="56113"/>
                  </a:lnTo>
                  <a:lnTo>
                    <a:pt x="24526" y="58802"/>
                  </a:lnTo>
                  <a:lnTo>
                    <a:pt x="24850" y="61491"/>
                  </a:lnTo>
                  <a:lnTo>
                    <a:pt x="25142" y="64213"/>
                  </a:lnTo>
                  <a:lnTo>
                    <a:pt x="25401" y="66934"/>
                  </a:lnTo>
                  <a:lnTo>
                    <a:pt x="25854" y="72377"/>
                  </a:lnTo>
                  <a:lnTo>
                    <a:pt x="26276" y="77885"/>
                  </a:lnTo>
                  <a:lnTo>
                    <a:pt x="26729" y="83425"/>
                  </a:lnTo>
                  <a:lnTo>
                    <a:pt x="26924" y="85660"/>
                  </a:lnTo>
                  <a:lnTo>
                    <a:pt x="27215" y="87896"/>
                  </a:lnTo>
                  <a:lnTo>
                    <a:pt x="27377" y="89030"/>
                  </a:lnTo>
                  <a:lnTo>
                    <a:pt x="27572" y="90131"/>
                  </a:lnTo>
                  <a:lnTo>
                    <a:pt x="27798" y="91233"/>
                  </a:lnTo>
                  <a:lnTo>
                    <a:pt x="28025" y="92334"/>
                  </a:lnTo>
                  <a:lnTo>
                    <a:pt x="28284" y="93436"/>
                  </a:lnTo>
                  <a:lnTo>
                    <a:pt x="28576" y="94537"/>
                  </a:lnTo>
                  <a:lnTo>
                    <a:pt x="28900" y="95606"/>
                  </a:lnTo>
                  <a:lnTo>
                    <a:pt x="29256" y="96676"/>
                  </a:lnTo>
                  <a:lnTo>
                    <a:pt x="29645" y="97712"/>
                  </a:lnTo>
                  <a:lnTo>
                    <a:pt x="30066" y="98781"/>
                  </a:lnTo>
                  <a:lnTo>
                    <a:pt x="30520" y="99786"/>
                  </a:lnTo>
                  <a:lnTo>
                    <a:pt x="31006" y="100823"/>
                  </a:lnTo>
                  <a:lnTo>
                    <a:pt x="31556" y="101827"/>
                  </a:lnTo>
                  <a:lnTo>
                    <a:pt x="32140" y="102799"/>
                  </a:lnTo>
                  <a:lnTo>
                    <a:pt x="32755" y="103738"/>
                  </a:lnTo>
                  <a:lnTo>
                    <a:pt x="33403" y="104646"/>
                  </a:lnTo>
                  <a:lnTo>
                    <a:pt x="34116" y="105553"/>
                  </a:lnTo>
                  <a:lnTo>
                    <a:pt x="34829" y="106395"/>
                  </a:lnTo>
                  <a:lnTo>
                    <a:pt x="35574" y="107237"/>
                  </a:lnTo>
                  <a:lnTo>
                    <a:pt x="36319" y="108047"/>
                  </a:lnTo>
                  <a:lnTo>
                    <a:pt x="37129" y="108857"/>
                  </a:lnTo>
                  <a:lnTo>
                    <a:pt x="37939" y="109635"/>
                  </a:lnTo>
                  <a:lnTo>
                    <a:pt x="38749" y="110380"/>
                  </a:lnTo>
                  <a:lnTo>
                    <a:pt x="39591" y="111125"/>
                  </a:lnTo>
                  <a:lnTo>
                    <a:pt x="41308" y="112583"/>
                  </a:lnTo>
                  <a:lnTo>
                    <a:pt x="43090" y="114041"/>
                  </a:lnTo>
                  <a:lnTo>
                    <a:pt x="45099" y="115693"/>
                  </a:lnTo>
                  <a:lnTo>
                    <a:pt x="47107" y="117378"/>
                  </a:lnTo>
                  <a:lnTo>
                    <a:pt x="49084" y="119063"/>
                  </a:lnTo>
                  <a:lnTo>
                    <a:pt x="51060" y="120780"/>
                  </a:lnTo>
                  <a:lnTo>
                    <a:pt x="52971" y="122529"/>
                  </a:lnTo>
                  <a:lnTo>
                    <a:pt x="54883" y="124311"/>
                  </a:lnTo>
                  <a:lnTo>
                    <a:pt x="56794" y="126093"/>
                  </a:lnTo>
                  <a:lnTo>
                    <a:pt x="58641" y="127940"/>
                  </a:lnTo>
                  <a:lnTo>
                    <a:pt x="60488" y="129786"/>
                  </a:lnTo>
                  <a:lnTo>
                    <a:pt x="62302" y="131665"/>
                  </a:lnTo>
                  <a:lnTo>
                    <a:pt x="64084" y="133577"/>
                  </a:lnTo>
                  <a:lnTo>
                    <a:pt x="65801" y="135488"/>
                  </a:lnTo>
                  <a:lnTo>
                    <a:pt x="67518" y="137465"/>
                  </a:lnTo>
                  <a:lnTo>
                    <a:pt x="69203" y="139473"/>
                  </a:lnTo>
                  <a:lnTo>
                    <a:pt x="70855" y="141514"/>
                  </a:lnTo>
                  <a:lnTo>
                    <a:pt x="72475" y="143555"/>
                  </a:lnTo>
                  <a:lnTo>
                    <a:pt x="74289" y="146018"/>
                  </a:lnTo>
                  <a:lnTo>
                    <a:pt x="76071" y="148512"/>
                  </a:lnTo>
                  <a:lnTo>
                    <a:pt x="77788" y="151039"/>
                  </a:lnTo>
                  <a:lnTo>
                    <a:pt x="79408" y="153631"/>
                  </a:lnTo>
                  <a:lnTo>
                    <a:pt x="80996" y="156223"/>
                  </a:lnTo>
                  <a:lnTo>
                    <a:pt x="81773" y="157551"/>
                  </a:lnTo>
                  <a:lnTo>
                    <a:pt x="82518" y="158880"/>
                  </a:lnTo>
                  <a:lnTo>
                    <a:pt x="83231" y="160208"/>
                  </a:lnTo>
                  <a:lnTo>
                    <a:pt x="83944" y="161569"/>
                  </a:lnTo>
                  <a:lnTo>
                    <a:pt x="84657" y="162929"/>
                  </a:lnTo>
                  <a:lnTo>
                    <a:pt x="85305" y="164290"/>
                  </a:lnTo>
                  <a:lnTo>
                    <a:pt x="85985" y="165651"/>
                  </a:lnTo>
                  <a:lnTo>
                    <a:pt x="86601" y="167044"/>
                  </a:lnTo>
                  <a:lnTo>
                    <a:pt x="87216" y="168437"/>
                  </a:lnTo>
                  <a:lnTo>
                    <a:pt x="87832" y="169830"/>
                  </a:lnTo>
                  <a:lnTo>
                    <a:pt x="88415" y="171256"/>
                  </a:lnTo>
                  <a:lnTo>
                    <a:pt x="88966" y="172649"/>
                  </a:lnTo>
                  <a:lnTo>
                    <a:pt x="89484" y="174074"/>
                  </a:lnTo>
                  <a:lnTo>
                    <a:pt x="90002" y="175532"/>
                  </a:lnTo>
                  <a:lnTo>
                    <a:pt x="90521" y="176958"/>
                  </a:lnTo>
                  <a:lnTo>
                    <a:pt x="90974" y="178416"/>
                  </a:lnTo>
                  <a:lnTo>
                    <a:pt x="91428" y="179874"/>
                  </a:lnTo>
                  <a:lnTo>
                    <a:pt x="91849" y="181331"/>
                  </a:lnTo>
                  <a:lnTo>
                    <a:pt x="92270" y="182822"/>
                  </a:lnTo>
                  <a:lnTo>
                    <a:pt x="92659" y="184280"/>
                  </a:lnTo>
                  <a:lnTo>
                    <a:pt x="93015" y="185770"/>
                  </a:lnTo>
                  <a:lnTo>
                    <a:pt x="93372" y="187293"/>
                  </a:lnTo>
                  <a:lnTo>
                    <a:pt x="93404" y="187422"/>
                  </a:lnTo>
                  <a:lnTo>
                    <a:pt x="93469" y="187552"/>
                  </a:lnTo>
                  <a:lnTo>
                    <a:pt x="93566" y="187681"/>
                  </a:lnTo>
                  <a:lnTo>
                    <a:pt x="93696" y="187746"/>
                  </a:lnTo>
                  <a:lnTo>
                    <a:pt x="93825" y="187811"/>
                  </a:lnTo>
                  <a:lnTo>
                    <a:pt x="93955" y="187843"/>
                  </a:lnTo>
                  <a:lnTo>
                    <a:pt x="94084" y="187876"/>
                  </a:lnTo>
                  <a:lnTo>
                    <a:pt x="94214" y="187876"/>
                  </a:lnTo>
                  <a:lnTo>
                    <a:pt x="94344" y="187843"/>
                  </a:lnTo>
                  <a:lnTo>
                    <a:pt x="94473" y="187779"/>
                  </a:lnTo>
                  <a:lnTo>
                    <a:pt x="94570" y="187714"/>
                  </a:lnTo>
                  <a:lnTo>
                    <a:pt x="94668" y="187617"/>
                  </a:lnTo>
                  <a:lnTo>
                    <a:pt x="94732" y="187520"/>
                  </a:lnTo>
                  <a:lnTo>
                    <a:pt x="94797" y="187390"/>
                  </a:lnTo>
                  <a:lnTo>
                    <a:pt x="94797" y="187260"/>
                  </a:lnTo>
                  <a:lnTo>
                    <a:pt x="94765" y="187098"/>
                  </a:lnTo>
                  <a:lnTo>
                    <a:pt x="94214" y="184668"/>
                  </a:lnTo>
                  <a:lnTo>
                    <a:pt x="93598" y="182239"/>
                  </a:lnTo>
                  <a:lnTo>
                    <a:pt x="92918" y="179874"/>
                  </a:lnTo>
                  <a:lnTo>
                    <a:pt x="92173" y="177509"/>
                  </a:lnTo>
                  <a:lnTo>
                    <a:pt x="91395" y="175143"/>
                  </a:lnTo>
                  <a:lnTo>
                    <a:pt x="90521" y="172843"/>
                  </a:lnTo>
                  <a:lnTo>
                    <a:pt x="89646" y="170543"/>
                  </a:lnTo>
                  <a:lnTo>
                    <a:pt x="88674" y="168275"/>
                  </a:lnTo>
                  <a:lnTo>
                    <a:pt x="87670" y="166040"/>
                  </a:lnTo>
                  <a:lnTo>
                    <a:pt x="86633" y="163804"/>
                  </a:lnTo>
                  <a:lnTo>
                    <a:pt x="85531" y="161601"/>
                  </a:lnTo>
                  <a:lnTo>
                    <a:pt x="84397" y="159430"/>
                  </a:lnTo>
                  <a:lnTo>
                    <a:pt x="83199" y="157260"/>
                  </a:lnTo>
                  <a:lnTo>
                    <a:pt x="81968" y="155154"/>
                  </a:lnTo>
                  <a:lnTo>
                    <a:pt x="80704" y="153048"/>
                  </a:lnTo>
                  <a:lnTo>
                    <a:pt x="79376" y="150975"/>
                  </a:lnTo>
                  <a:lnTo>
                    <a:pt x="78015" y="148901"/>
                  </a:lnTo>
                  <a:lnTo>
                    <a:pt x="76622" y="146892"/>
                  </a:lnTo>
                  <a:lnTo>
                    <a:pt x="75164" y="144884"/>
                  </a:lnTo>
                  <a:lnTo>
                    <a:pt x="73706" y="142908"/>
                  </a:lnTo>
                  <a:lnTo>
                    <a:pt x="72183" y="140931"/>
                  </a:lnTo>
                  <a:lnTo>
                    <a:pt x="70661" y="139020"/>
                  </a:lnTo>
                  <a:lnTo>
                    <a:pt x="69073" y="137108"/>
                  </a:lnTo>
                  <a:lnTo>
                    <a:pt x="67453" y="135229"/>
                  </a:lnTo>
                  <a:lnTo>
                    <a:pt x="65833" y="133383"/>
                  </a:lnTo>
                  <a:lnTo>
                    <a:pt x="64149" y="131536"/>
                  </a:lnTo>
                  <a:lnTo>
                    <a:pt x="62464" y="129754"/>
                  </a:lnTo>
                  <a:lnTo>
                    <a:pt x="60747" y="127972"/>
                  </a:lnTo>
                  <a:lnTo>
                    <a:pt x="58997" y="126223"/>
                  </a:lnTo>
                  <a:lnTo>
                    <a:pt x="57216" y="124473"/>
                  </a:lnTo>
                  <a:lnTo>
                    <a:pt x="55434" y="122788"/>
                  </a:lnTo>
                  <a:lnTo>
                    <a:pt x="53619" y="121104"/>
                  </a:lnTo>
                  <a:lnTo>
                    <a:pt x="52583" y="120197"/>
                  </a:lnTo>
                  <a:lnTo>
                    <a:pt x="51514" y="119289"/>
                  </a:lnTo>
                  <a:lnTo>
                    <a:pt x="49375" y="117508"/>
                  </a:lnTo>
                  <a:lnTo>
                    <a:pt x="45002" y="113976"/>
                  </a:lnTo>
                  <a:lnTo>
                    <a:pt x="42863" y="112227"/>
                  </a:lnTo>
                  <a:lnTo>
                    <a:pt x="41794" y="111320"/>
                  </a:lnTo>
                  <a:lnTo>
                    <a:pt x="40725" y="110380"/>
                  </a:lnTo>
                  <a:lnTo>
                    <a:pt x="39688" y="109473"/>
                  </a:lnTo>
                  <a:lnTo>
                    <a:pt x="38684" y="108501"/>
                  </a:lnTo>
                  <a:lnTo>
                    <a:pt x="37712" y="107529"/>
                  </a:lnTo>
                  <a:lnTo>
                    <a:pt x="36740" y="106525"/>
                  </a:lnTo>
                  <a:lnTo>
                    <a:pt x="36254" y="105941"/>
                  </a:lnTo>
                  <a:lnTo>
                    <a:pt x="35768" y="105391"/>
                  </a:lnTo>
                  <a:lnTo>
                    <a:pt x="35282" y="104775"/>
                  </a:lnTo>
                  <a:lnTo>
                    <a:pt x="34829" y="104192"/>
                  </a:lnTo>
                  <a:lnTo>
                    <a:pt x="34407" y="103576"/>
                  </a:lnTo>
                  <a:lnTo>
                    <a:pt x="33986" y="102961"/>
                  </a:lnTo>
                  <a:lnTo>
                    <a:pt x="33209" y="101730"/>
                  </a:lnTo>
                  <a:lnTo>
                    <a:pt x="32496" y="100434"/>
                  </a:lnTo>
                  <a:lnTo>
                    <a:pt x="31848" y="99105"/>
                  </a:lnTo>
                  <a:lnTo>
                    <a:pt x="31265" y="97777"/>
                  </a:lnTo>
                  <a:lnTo>
                    <a:pt x="30747" y="96416"/>
                  </a:lnTo>
                  <a:lnTo>
                    <a:pt x="30293" y="95023"/>
                  </a:lnTo>
                  <a:lnTo>
                    <a:pt x="29872" y="93598"/>
                  </a:lnTo>
                  <a:lnTo>
                    <a:pt x="29515" y="92172"/>
                  </a:lnTo>
                  <a:lnTo>
                    <a:pt x="29191" y="90747"/>
                  </a:lnTo>
                  <a:lnTo>
                    <a:pt x="28900" y="89289"/>
                  </a:lnTo>
                  <a:lnTo>
                    <a:pt x="28673" y="87799"/>
                  </a:lnTo>
                  <a:lnTo>
                    <a:pt x="28446" y="86308"/>
                  </a:lnTo>
                  <a:lnTo>
                    <a:pt x="28284" y="84818"/>
                  </a:lnTo>
                  <a:lnTo>
                    <a:pt x="28025" y="82194"/>
                  </a:lnTo>
                  <a:lnTo>
                    <a:pt x="27798" y="79570"/>
                  </a:lnTo>
                  <a:lnTo>
                    <a:pt x="27377" y="74353"/>
                  </a:lnTo>
                  <a:lnTo>
                    <a:pt x="26988" y="69170"/>
                  </a:lnTo>
                  <a:lnTo>
                    <a:pt x="26794" y="66578"/>
                  </a:lnTo>
                  <a:lnTo>
                    <a:pt x="26567" y="63986"/>
                  </a:lnTo>
                  <a:lnTo>
                    <a:pt x="26308" y="61394"/>
                  </a:lnTo>
                  <a:lnTo>
                    <a:pt x="26016" y="58835"/>
                  </a:lnTo>
                  <a:lnTo>
                    <a:pt x="25660" y="56243"/>
                  </a:lnTo>
                  <a:lnTo>
                    <a:pt x="25271" y="53651"/>
                  </a:lnTo>
                  <a:lnTo>
                    <a:pt x="24818" y="51092"/>
                  </a:lnTo>
                  <a:lnTo>
                    <a:pt x="24299" y="48500"/>
                  </a:lnTo>
                  <a:lnTo>
                    <a:pt x="24040" y="47236"/>
                  </a:lnTo>
                  <a:lnTo>
                    <a:pt x="23716" y="45940"/>
                  </a:lnTo>
                  <a:lnTo>
                    <a:pt x="23392" y="44645"/>
                  </a:lnTo>
                  <a:lnTo>
                    <a:pt x="23036" y="43349"/>
                  </a:lnTo>
                  <a:lnTo>
                    <a:pt x="22193" y="40433"/>
                  </a:lnTo>
                  <a:lnTo>
                    <a:pt x="21254" y="37549"/>
                  </a:lnTo>
                  <a:lnTo>
                    <a:pt x="20250" y="34666"/>
                  </a:lnTo>
                  <a:lnTo>
                    <a:pt x="19213" y="31815"/>
                  </a:lnTo>
                  <a:lnTo>
                    <a:pt x="18047" y="29029"/>
                  </a:lnTo>
                  <a:lnTo>
                    <a:pt x="16848" y="26242"/>
                  </a:lnTo>
                  <a:lnTo>
                    <a:pt x="15584" y="23489"/>
                  </a:lnTo>
                  <a:lnTo>
                    <a:pt x="14256" y="20767"/>
                  </a:lnTo>
                  <a:lnTo>
                    <a:pt x="12863" y="18078"/>
                  </a:lnTo>
                  <a:lnTo>
                    <a:pt x="11373" y="15422"/>
                  </a:lnTo>
                  <a:lnTo>
                    <a:pt x="9850" y="12797"/>
                  </a:lnTo>
                  <a:lnTo>
                    <a:pt x="8262" y="10238"/>
                  </a:lnTo>
                  <a:lnTo>
                    <a:pt x="6610" y="7678"/>
                  </a:lnTo>
                  <a:lnTo>
                    <a:pt x="4893" y="5184"/>
                  </a:lnTo>
                  <a:lnTo>
                    <a:pt x="3111" y="2722"/>
                  </a:lnTo>
                  <a:lnTo>
                    <a:pt x="1264" y="292"/>
                  </a:lnTo>
                  <a:lnTo>
                    <a:pt x="1167" y="162"/>
                  </a:lnTo>
                  <a:lnTo>
                    <a:pt x="1038" y="97"/>
                  </a:lnTo>
                  <a:lnTo>
                    <a:pt x="908" y="33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-247298" y="-446215"/>
            <a:ext cx="9638600" cy="6030088"/>
            <a:chOff x="-247298" y="-446215"/>
            <a:chExt cx="9638600" cy="6030088"/>
          </a:xfrm>
        </p:grpSpPr>
        <p:sp>
          <p:nvSpPr>
            <p:cNvPr id="29" name="Google Shape;29;p5"/>
            <p:cNvSpPr/>
            <p:nvPr/>
          </p:nvSpPr>
          <p:spPr>
            <a:xfrm>
              <a:off x="-247298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29354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5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 rot="10800000" flipH="1">
              <a:off x="-247298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rot="10800000" flipH="1">
              <a:off x="293542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10800000">
              <a:off x="8552592" y="496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rot="10800000">
              <a:off x="8011752" y="-44621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5055284" y="356257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1583300" y="356257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-247298" y="-284290"/>
            <a:ext cx="9638600" cy="5868163"/>
            <a:chOff x="-247298" y="-284290"/>
            <a:chExt cx="9638600" cy="5868163"/>
          </a:xfrm>
        </p:grpSpPr>
        <p:sp>
          <p:nvSpPr>
            <p:cNvPr id="44" name="Google Shape;44;p6"/>
            <p:cNvSpPr/>
            <p:nvPr/>
          </p:nvSpPr>
          <p:spPr>
            <a:xfrm>
              <a:off x="-247298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29354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flipH="1">
              <a:off x="8552592" y="4119935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8011752" y="4615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rot="10800000" flipH="1">
              <a:off x="-125473" y="123489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10800000" flipH="1">
              <a:off x="-125483" y="-28429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 rot="10800000" flipH="1">
              <a:off x="8424002" y="123489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 rot="10800000" flipH="1">
              <a:off x="8423992" y="-28429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54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720000" y="1652075"/>
            <a:ext cx="4294800" cy="21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292275" y="1663850"/>
            <a:ext cx="4138500" cy="18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3862975" y="1655500"/>
            <a:ext cx="45678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3862975" y="2816925"/>
            <a:ext cx="45678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720000" y="3942625"/>
            <a:ext cx="7704000" cy="644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 Medium"/>
              <a:buNone/>
              <a:defRPr sz="3500">
                <a:solidFill>
                  <a:schemeClr val="dk1"/>
                </a:solidFill>
                <a:latin typeface="Outfit Medium"/>
                <a:ea typeface="Outfit Medium"/>
                <a:cs typeface="Outfit Medium"/>
                <a:sym typeface="Outfi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35198942600073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ink.springer.com/article/10.1057/s41284-026-00536-1" TargetMode="External"/><Relationship Id="rId4" Type="http://schemas.openxmlformats.org/officeDocument/2006/relationships/hyperlink" Target="https://eric.ed.gov/?id=EJ149537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25/09/05/nx-s1-5529404/anthropic-settlement-authors-copyright-a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fwaud/over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journals.lww.com/jbisrir/fulltext/2025/11000/position_statement_on_artificial_intelligence__ai_.1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>
            <a:spLocks noGrp="1"/>
          </p:cNvSpPr>
          <p:nvPr>
            <p:ph type="ctrTitle"/>
          </p:nvPr>
        </p:nvSpPr>
        <p:spPr>
          <a:xfrm>
            <a:off x="713225" y="1077420"/>
            <a:ext cx="4160700" cy="26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Artificial Intelligence in Evidence Synthesis</a:t>
            </a:r>
            <a:endParaRPr sz="4700"/>
          </a:p>
        </p:txBody>
      </p:sp>
      <p:sp>
        <p:nvSpPr>
          <p:cNvPr id="362" name="Google Shape;362;p34"/>
          <p:cNvSpPr txBox="1">
            <a:spLocks noGrp="1"/>
          </p:cNvSpPr>
          <p:nvPr>
            <p:ph type="subTitle" idx="1"/>
          </p:nvPr>
        </p:nvSpPr>
        <p:spPr>
          <a:xfrm>
            <a:off x="713225" y="3700879"/>
            <a:ext cx="4160700" cy="7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Andrea Kepsel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Jessica Sender</a:t>
            </a:r>
            <a:endParaRPr sz="1800"/>
          </a:p>
        </p:txBody>
      </p:sp>
      <p:grpSp>
        <p:nvGrpSpPr>
          <p:cNvPr id="363" name="Google Shape;363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15337" y="-428624"/>
            <a:ext cx="4275118" cy="6450405"/>
            <a:chOff x="5115337" y="-428624"/>
            <a:chExt cx="4275118" cy="6450405"/>
          </a:xfrm>
        </p:grpSpPr>
        <p:sp>
          <p:nvSpPr>
            <p:cNvPr id="364" name="Google Shape;364;p34"/>
            <p:cNvSpPr/>
            <p:nvPr/>
          </p:nvSpPr>
          <p:spPr>
            <a:xfrm rot="10800000" flipH="1">
              <a:off x="8492525" y="-19272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8551745" y="3267838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6606686" y="2547378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7103477" y="-15337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6684072" y="318466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6109895" y="1194084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6109895" y="697741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7587339" y="119407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5634170" y="-428624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7017892" y="207505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5193798" y="1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8068891" y="162220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 rot="10800000" flipH="1">
              <a:off x="5115337" y="3655978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 rot="10800000" flipH="1">
              <a:off x="6606680" y="392470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 rot="10800000" flipH="1">
              <a:off x="5983934" y="505366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 rot="10800000" flipH="1">
              <a:off x="7178797" y="353334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 rot="10800000" flipH="1">
              <a:off x="6606686" y="4609409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 rot="10800000" flipH="1">
              <a:off x="5526543" y="4128300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8117298" y="2852238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8172542" y="30360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3"/>
          <p:cNvSpPr txBox="1">
            <a:spLocks noGrp="1"/>
          </p:cNvSpPr>
          <p:nvPr>
            <p:ph type="title"/>
          </p:nvPr>
        </p:nvSpPr>
        <p:spPr>
          <a:xfrm>
            <a:off x="2679450" y="341975"/>
            <a:ext cx="378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Best Practices</a:t>
            </a:r>
            <a:endParaRPr sz="3000"/>
          </a:p>
        </p:txBody>
      </p:sp>
      <p:sp>
        <p:nvSpPr>
          <p:cNvPr id="475" name="Google Shape;475;p43"/>
          <p:cNvSpPr txBox="1">
            <a:spLocks noGrp="1"/>
          </p:cNvSpPr>
          <p:nvPr>
            <p:ph type="body" idx="1"/>
          </p:nvPr>
        </p:nvSpPr>
        <p:spPr>
          <a:xfrm>
            <a:off x="568200" y="914680"/>
            <a:ext cx="8007600" cy="3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 clear in reporting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PRISMA (reporting tool for health sciences) has built in AI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JBI, other disciplinary guidelines for AI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 intentional - use what makes sense and is reputable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Time spent on evaluation and understanding development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Understand publishing process and landscape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Do journals you publish in allow for AI as a tool, author, etc.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Norms in your discipline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Identify ways to keep up with what’s being developed and how it can be leveraged (or not)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Does it </a:t>
            </a:r>
            <a:r>
              <a:rPr lang="en" sz="1800" i="1"/>
              <a:t>actually</a:t>
            </a:r>
            <a:r>
              <a:rPr lang="en" sz="1800"/>
              <a:t> support your search and review process?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Or are you having to go back and redo work because of incorrect or missed results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4"/>
          <p:cNvSpPr txBox="1">
            <a:spLocks noGrp="1"/>
          </p:cNvSpPr>
          <p:nvPr>
            <p:ph type="title"/>
          </p:nvPr>
        </p:nvSpPr>
        <p:spPr>
          <a:xfrm>
            <a:off x="720000" y="276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and Discussion</a:t>
            </a:r>
            <a:endParaRPr/>
          </a:p>
        </p:txBody>
      </p:sp>
      <p:pic>
        <p:nvPicPr>
          <p:cNvPr id="482" name="Google Shape;482;p44" descr="picture of foster, presenter Jessica Senders' cat. she is grey and white with green eyes" title="IMG_149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850" y="1489075"/>
            <a:ext cx="2410900" cy="315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4" descr="Two black cats with yellow eyes sitting in front of a window and staring at the camera" title="the void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9500" y="1634050"/>
            <a:ext cx="2647077" cy="289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5"/>
          <p:cNvSpPr txBox="1">
            <a:spLocks noGrp="1"/>
          </p:cNvSpPr>
          <p:nvPr>
            <p:ph type="title"/>
          </p:nvPr>
        </p:nvSpPr>
        <p:spPr>
          <a:xfrm>
            <a:off x="713225" y="677525"/>
            <a:ext cx="5094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507" name="Google Shape;507;p45"/>
          <p:cNvSpPr txBox="1"/>
          <p:nvPr/>
        </p:nvSpPr>
        <p:spPr>
          <a:xfrm>
            <a:off x="713225" y="2246200"/>
            <a:ext cx="2979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Please fill out the session Feedback Survey: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06" name="Google Shape;506;p45" descr="QR code linking to session feedback survey" title="2026 MiALA AC Breakout Session Eval Form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575" y="1736225"/>
            <a:ext cx="1758850" cy="17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7185836" y="1838235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7137014" y="4538985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717609" y="4067147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9FCBFD">
              <a:alpha val="4114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6249883" y="3014741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5843383" y="3511084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AFC7FF">
              <a:alpha val="2500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7591814" y="3395678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7185829" y="2310556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9FCBFD">
              <a:alpha val="4114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8073366" y="2981536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68DAF8">
              <a:alpha val="3418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7012" y="1260634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6130" y="283525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43384" y="-493472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4122" y="870123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AFC7FF">
              <a:alpha val="2500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5805" y="-48912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68DAF8">
              <a:alpha val="3418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8595683" y="1947500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8149185" y="1464325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9FCBFD">
              <a:alpha val="4114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4287" y="423409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2430" y="-48912"/>
            <a:ext cx="838710" cy="968121"/>
          </a:xfrm>
          <a:custGeom>
            <a:avLst/>
            <a:gdLst/>
            <a:ahLst/>
            <a:cxnLst/>
            <a:rect l="l" t="t" r="r" b="b"/>
            <a:pathLst>
              <a:path w="181539" h="209550" extrusionOk="0">
                <a:moveTo>
                  <a:pt x="90694" y="0"/>
                </a:moveTo>
                <a:lnTo>
                  <a:pt x="0" y="52388"/>
                </a:lnTo>
                <a:lnTo>
                  <a:pt x="0" y="157163"/>
                </a:lnTo>
                <a:lnTo>
                  <a:pt x="90694" y="209550"/>
                </a:lnTo>
                <a:lnTo>
                  <a:pt x="181539" y="157163"/>
                </a:lnTo>
                <a:lnTo>
                  <a:pt x="181539" y="52388"/>
                </a:lnTo>
                <a:lnTo>
                  <a:pt x="90694" y="0"/>
                </a:lnTo>
                <a:close/>
              </a:path>
            </a:pathLst>
          </a:custGeom>
          <a:solidFill>
            <a:srgbClr val="68DAF8">
              <a:alpha val="3418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5"/>
          <p:cNvSpPr txBox="1">
            <a:spLocks noGrp="1"/>
          </p:cNvSpPr>
          <p:nvPr>
            <p:ph type="title"/>
          </p:nvPr>
        </p:nvSpPr>
        <p:spPr>
          <a:xfrm>
            <a:off x="3853625" y="745351"/>
            <a:ext cx="4567800" cy="6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Today…</a:t>
            </a:r>
            <a:endParaRPr sz="3000"/>
          </a:p>
        </p:txBody>
      </p:sp>
      <p:sp>
        <p:nvSpPr>
          <p:cNvPr id="389" name="Google Shape;389;p35"/>
          <p:cNvSpPr txBox="1">
            <a:spLocks noGrp="1"/>
          </p:cNvSpPr>
          <p:nvPr>
            <p:ph type="subTitle" idx="1"/>
          </p:nvPr>
        </p:nvSpPr>
        <p:spPr>
          <a:xfrm>
            <a:off x="4965500" y="1592893"/>
            <a:ext cx="3334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Overview of Evidence Synthesis and Process</a:t>
            </a:r>
            <a:endParaRPr sz="1800" b="1"/>
          </a:p>
        </p:txBody>
      </p:sp>
      <p:grpSp>
        <p:nvGrpSpPr>
          <p:cNvPr id="390" name="Google Shape;390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41907" y="-622274"/>
            <a:ext cx="4136119" cy="6091167"/>
            <a:chOff x="-541907" y="-622274"/>
            <a:chExt cx="4136119" cy="6091167"/>
          </a:xfrm>
        </p:grpSpPr>
        <p:sp>
          <p:nvSpPr>
            <p:cNvPr id="391" name="Google Shape;391;p35"/>
            <p:cNvSpPr/>
            <p:nvPr/>
          </p:nvSpPr>
          <p:spPr>
            <a:xfrm rot="10800000">
              <a:off x="84193" y="4041766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 rot="10800000">
              <a:off x="993581" y="456941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 rot="10800000">
              <a:off x="2040588" y="96213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 rot="10800000">
              <a:off x="-541907" y="962141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 flipH="1">
              <a:off x="993584" y="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 flipH="1">
              <a:off x="713235" y="227519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 flipH="1">
              <a:off x="421473" y="177885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 flipH="1">
              <a:off x="1611716" y="147497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 flipH="1">
              <a:off x="2597873" y="-622274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 flipH="1">
              <a:off x="1260177" y="2651257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 flipH="1">
              <a:off x="2180770" y="-13821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5"/>
            <p:cNvSpPr/>
            <p:nvPr/>
          </p:nvSpPr>
          <p:spPr>
            <a:xfrm rot="10800000">
              <a:off x="1759176" y="4045138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 rot="10800000">
              <a:off x="2367643" y="2651241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 rot="10800000">
              <a:off x="503546" y="3557703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 rot="10800000">
              <a:off x="1759170" y="4500771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AFC7FF">
                <a:alpha val="2500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 flipH="1">
              <a:off x="-125473" y="539494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9FCBFD">
                <a:alpha val="4114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 flipH="1">
              <a:off x="2755502" y="3194752"/>
              <a:ext cx="838710" cy="968121"/>
            </a:xfrm>
            <a:custGeom>
              <a:avLst/>
              <a:gdLst/>
              <a:ahLst/>
              <a:cxnLst/>
              <a:rect l="l" t="t" r="r" b="b"/>
              <a:pathLst>
                <a:path w="181539" h="209550" extrusionOk="0">
                  <a:moveTo>
                    <a:pt x="90694" y="0"/>
                  </a:moveTo>
                  <a:lnTo>
                    <a:pt x="0" y="52388"/>
                  </a:lnTo>
                  <a:lnTo>
                    <a:pt x="0" y="157163"/>
                  </a:lnTo>
                  <a:lnTo>
                    <a:pt x="90694" y="209550"/>
                  </a:lnTo>
                  <a:lnTo>
                    <a:pt x="181539" y="157163"/>
                  </a:lnTo>
                  <a:lnTo>
                    <a:pt x="181539" y="52388"/>
                  </a:lnTo>
                  <a:lnTo>
                    <a:pt x="90694" y="0"/>
                  </a:lnTo>
                  <a:close/>
                </a:path>
              </a:pathLst>
            </a:custGeom>
            <a:solidFill>
              <a:srgbClr val="68DAF8">
                <a:alpha val="3418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7624" y="1732377"/>
            <a:ext cx="392155" cy="392133"/>
          </a:xfrm>
          <a:custGeom>
            <a:avLst/>
            <a:gdLst/>
            <a:ahLst/>
            <a:cxnLst/>
            <a:rect l="l" t="t" r="r" b="b"/>
            <a:pathLst>
              <a:path w="17352" h="17351" extrusionOk="0">
                <a:moveTo>
                  <a:pt x="10906" y="1018"/>
                </a:moveTo>
                <a:lnTo>
                  <a:pt x="10906" y="2036"/>
                </a:lnTo>
                <a:lnTo>
                  <a:pt x="6447" y="2036"/>
                </a:lnTo>
                <a:lnTo>
                  <a:pt x="6447" y="1018"/>
                </a:lnTo>
                <a:close/>
                <a:moveTo>
                  <a:pt x="10906" y="5089"/>
                </a:moveTo>
                <a:lnTo>
                  <a:pt x="10906" y="6107"/>
                </a:lnTo>
                <a:lnTo>
                  <a:pt x="6447" y="6107"/>
                </a:lnTo>
                <a:lnTo>
                  <a:pt x="6447" y="5089"/>
                </a:lnTo>
                <a:close/>
                <a:moveTo>
                  <a:pt x="8676" y="9209"/>
                </a:moveTo>
                <a:lnTo>
                  <a:pt x="10276" y="9984"/>
                </a:lnTo>
                <a:lnTo>
                  <a:pt x="8676" y="10760"/>
                </a:lnTo>
                <a:lnTo>
                  <a:pt x="7077" y="9984"/>
                </a:lnTo>
                <a:lnTo>
                  <a:pt x="8676" y="9209"/>
                </a:lnTo>
                <a:close/>
                <a:moveTo>
                  <a:pt x="4120" y="15315"/>
                </a:moveTo>
                <a:lnTo>
                  <a:pt x="4314" y="15364"/>
                </a:lnTo>
                <a:lnTo>
                  <a:pt x="4508" y="15461"/>
                </a:lnTo>
                <a:lnTo>
                  <a:pt x="4605" y="15655"/>
                </a:lnTo>
                <a:lnTo>
                  <a:pt x="4654" y="15848"/>
                </a:lnTo>
                <a:lnTo>
                  <a:pt x="4605" y="16042"/>
                </a:lnTo>
                <a:lnTo>
                  <a:pt x="4508" y="16188"/>
                </a:lnTo>
                <a:lnTo>
                  <a:pt x="4314" y="16285"/>
                </a:lnTo>
                <a:lnTo>
                  <a:pt x="4120" y="16333"/>
                </a:lnTo>
                <a:lnTo>
                  <a:pt x="1503" y="16333"/>
                </a:lnTo>
                <a:lnTo>
                  <a:pt x="1310" y="16285"/>
                </a:lnTo>
                <a:lnTo>
                  <a:pt x="1164" y="16188"/>
                </a:lnTo>
                <a:lnTo>
                  <a:pt x="1067" y="16042"/>
                </a:lnTo>
                <a:lnTo>
                  <a:pt x="1019" y="15848"/>
                </a:lnTo>
                <a:lnTo>
                  <a:pt x="1067" y="15655"/>
                </a:lnTo>
                <a:lnTo>
                  <a:pt x="1164" y="15461"/>
                </a:lnTo>
                <a:lnTo>
                  <a:pt x="1310" y="15364"/>
                </a:lnTo>
                <a:lnTo>
                  <a:pt x="1503" y="15315"/>
                </a:lnTo>
                <a:close/>
                <a:moveTo>
                  <a:pt x="15801" y="15315"/>
                </a:moveTo>
                <a:lnTo>
                  <a:pt x="15994" y="15364"/>
                </a:lnTo>
                <a:lnTo>
                  <a:pt x="16188" y="15461"/>
                </a:lnTo>
                <a:lnTo>
                  <a:pt x="16285" y="15655"/>
                </a:lnTo>
                <a:lnTo>
                  <a:pt x="16334" y="15848"/>
                </a:lnTo>
                <a:lnTo>
                  <a:pt x="16285" y="16042"/>
                </a:lnTo>
                <a:lnTo>
                  <a:pt x="16188" y="16188"/>
                </a:lnTo>
                <a:lnTo>
                  <a:pt x="15994" y="16285"/>
                </a:lnTo>
                <a:lnTo>
                  <a:pt x="15801" y="16333"/>
                </a:lnTo>
                <a:lnTo>
                  <a:pt x="13232" y="16333"/>
                </a:lnTo>
                <a:lnTo>
                  <a:pt x="12990" y="16285"/>
                </a:lnTo>
                <a:lnTo>
                  <a:pt x="12844" y="16188"/>
                </a:lnTo>
                <a:lnTo>
                  <a:pt x="12747" y="16042"/>
                </a:lnTo>
                <a:lnTo>
                  <a:pt x="12699" y="15848"/>
                </a:lnTo>
                <a:lnTo>
                  <a:pt x="12747" y="15655"/>
                </a:lnTo>
                <a:lnTo>
                  <a:pt x="12844" y="15461"/>
                </a:lnTo>
                <a:lnTo>
                  <a:pt x="12990" y="15364"/>
                </a:lnTo>
                <a:lnTo>
                  <a:pt x="13232" y="15315"/>
                </a:lnTo>
                <a:close/>
                <a:moveTo>
                  <a:pt x="5914" y="0"/>
                </a:moveTo>
                <a:lnTo>
                  <a:pt x="5720" y="49"/>
                </a:lnTo>
                <a:lnTo>
                  <a:pt x="5574" y="146"/>
                </a:lnTo>
                <a:lnTo>
                  <a:pt x="5478" y="340"/>
                </a:lnTo>
                <a:lnTo>
                  <a:pt x="5429" y="534"/>
                </a:lnTo>
                <a:lnTo>
                  <a:pt x="5429" y="2569"/>
                </a:lnTo>
                <a:lnTo>
                  <a:pt x="5478" y="2763"/>
                </a:lnTo>
                <a:lnTo>
                  <a:pt x="5574" y="2908"/>
                </a:lnTo>
                <a:lnTo>
                  <a:pt x="5720" y="3005"/>
                </a:lnTo>
                <a:lnTo>
                  <a:pt x="5914" y="3054"/>
                </a:lnTo>
                <a:lnTo>
                  <a:pt x="8143" y="3054"/>
                </a:lnTo>
                <a:lnTo>
                  <a:pt x="8143" y="4072"/>
                </a:lnTo>
                <a:lnTo>
                  <a:pt x="5914" y="4072"/>
                </a:lnTo>
                <a:lnTo>
                  <a:pt x="5720" y="4120"/>
                </a:lnTo>
                <a:lnTo>
                  <a:pt x="5574" y="4217"/>
                </a:lnTo>
                <a:lnTo>
                  <a:pt x="5478" y="4411"/>
                </a:lnTo>
                <a:lnTo>
                  <a:pt x="5429" y="4605"/>
                </a:lnTo>
                <a:lnTo>
                  <a:pt x="5429" y="6640"/>
                </a:lnTo>
                <a:lnTo>
                  <a:pt x="5478" y="6834"/>
                </a:lnTo>
                <a:lnTo>
                  <a:pt x="5574" y="6979"/>
                </a:lnTo>
                <a:lnTo>
                  <a:pt x="5720" y="7076"/>
                </a:lnTo>
                <a:lnTo>
                  <a:pt x="5914" y="7125"/>
                </a:lnTo>
                <a:lnTo>
                  <a:pt x="8143" y="7125"/>
                </a:lnTo>
                <a:lnTo>
                  <a:pt x="8143" y="8336"/>
                </a:lnTo>
                <a:lnTo>
                  <a:pt x="5817" y="9451"/>
                </a:lnTo>
                <a:lnTo>
                  <a:pt x="2860" y="9451"/>
                </a:lnTo>
                <a:lnTo>
                  <a:pt x="2667" y="9500"/>
                </a:lnTo>
                <a:lnTo>
                  <a:pt x="2473" y="9596"/>
                </a:lnTo>
                <a:lnTo>
                  <a:pt x="2376" y="9790"/>
                </a:lnTo>
                <a:lnTo>
                  <a:pt x="2327" y="9984"/>
                </a:lnTo>
                <a:lnTo>
                  <a:pt x="2327" y="14298"/>
                </a:lnTo>
                <a:lnTo>
                  <a:pt x="1503" y="14298"/>
                </a:lnTo>
                <a:lnTo>
                  <a:pt x="1213" y="14346"/>
                </a:lnTo>
                <a:lnTo>
                  <a:pt x="922" y="14443"/>
                </a:lnTo>
                <a:lnTo>
                  <a:pt x="679" y="14588"/>
                </a:lnTo>
                <a:lnTo>
                  <a:pt x="437" y="14782"/>
                </a:lnTo>
                <a:lnTo>
                  <a:pt x="243" y="14976"/>
                </a:lnTo>
                <a:lnTo>
                  <a:pt x="98" y="15267"/>
                </a:lnTo>
                <a:lnTo>
                  <a:pt x="49" y="15509"/>
                </a:lnTo>
                <a:lnTo>
                  <a:pt x="1" y="15848"/>
                </a:lnTo>
                <a:lnTo>
                  <a:pt x="49" y="16139"/>
                </a:lnTo>
                <a:lnTo>
                  <a:pt x="98" y="16430"/>
                </a:lnTo>
                <a:lnTo>
                  <a:pt x="243" y="16672"/>
                </a:lnTo>
                <a:lnTo>
                  <a:pt x="437" y="16915"/>
                </a:lnTo>
                <a:lnTo>
                  <a:pt x="679" y="17109"/>
                </a:lnTo>
                <a:lnTo>
                  <a:pt x="922" y="17254"/>
                </a:lnTo>
                <a:lnTo>
                  <a:pt x="1213" y="17351"/>
                </a:lnTo>
                <a:lnTo>
                  <a:pt x="4460" y="17351"/>
                </a:lnTo>
                <a:lnTo>
                  <a:pt x="4702" y="17254"/>
                </a:lnTo>
                <a:lnTo>
                  <a:pt x="4993" y="17109"/>
                </a:lnTo>
                <a:lnTo>
                  <a:pt x="5187" y="16915"/>
                </a:lnTo>
                <a:lnTo>
                  <a:pt x="5381" y="16672"/>
                </a:lnTo>
                <a:lnTo>
                  <a:pt x="5526" y="16430"/>
                </a:lnTo>
                <a:lnTo>
                  <a:pt x="5623" y="16139"/>
                </a:lnTo>
                <a:lnTo>
                  <a:pt x="5671" y="15848"/>
                </a:lnTo>
                <a:lnTo>
                  <a:pt x="5623" y="15509"/>
                </a:lnTo>
                <a:lnTo>
                  <a:pt x="5526" y="15267"/>
                </a:lnTo>
                <a:lnTo>
                  <a:pt x="5381" y="14976"/>
                </a:lnTo>
                <a:lnTo>
                  <a:pt x="5187" y="14782"/>
                </a:lnTo>
                <a:lnTo>
                  <a:pt x="4993" y="14588"/>
                </a:lnTo>
                <a:lnTo>
                  <a:pt x="4702" y="14443"/>
                </a:lnTo>
                <a:lnTo>
                  <a:pt x="4460" y="14346"/>
                </a:lnTo>
                <a:lnTo>
                  <a:pt x="4120" y="14298"/>
                </a:lnTo>
                <a:lnTo>
                  <a:pt x="3345" y="14298"/>
                </a:lnTo>
                <a:lnTo>
                  <a:pt x="3345" y="10469"/>
                </a:lnTo>
                <a:lnTo>
                  <a:pt x="5817" y="10469"/>
                </a:lnTo>
                <a:lnTo>
                  <a:pt x="8434" y="11777"/>
                </a:lnTo>
                <a:lnTo>
                  <a:pt x="8676" y="11826"/>
                </a:lnTo>
                <a:lnTo>
                  <a:pt x="8870" y="11777"/>
                </a:lnTo>
                <a:lnTo>
                  <a:pt x="11536" y="10469"/>
                </a:lnTo>
                <a:lnTo>
                  <a:pt x="14007" y="10469"/>
                </a:lnTo>
                <a:lnTo>
                  <a:pt x="14007" y="14298"/>
                </a:lnTo>
                <a:lnTo>
                  <a:pt x="13232" y="14298"/>
                </a:lnTo>
                <a:lnTo>
                  <a:pt x="12893" y="14346"/>
                </a:lnTo>
                <a:lnTo>
                  <a:pt x="12602" y="14443"/>
                </a:lnTo>
                <a:lnTo>
                  <a:pt x="12360" y="14588"/>
                </a:lnTo>
                <a:lnTo>
                  <a:pt x="12117" y="14782"/>
                </a:lnTo>
                <a:lnTo>
                  <a:pt x="11923" y="14976"/>
                </a:lnTo>
                <a:lnTo>
                  <a:pt x="11826" y="15267"/>
                </a:lnTo>
                <a:lnTo>
                  <a:pt x="11730" y="15509"/>
                </a:lnTo>
                <a:lnTo>
                  <a:pt x="11681" y="15848"/>
                </a:lnTo>
                <a:lnTo>
                  <a:pt x="11730" y="16139"/>
                </a:lnTo>
                <a:lnTo>
                  <a:pt x="11826" y="16430"/>
                </a:lnTo>
                <a:lnTo>
                  <a:pt x="11923" y="16672"/>
                </a:lnTo>
                <a:lnTo>
                  <a:pt x="12117" y="16915"/>
                </a:lnTo>
                <a:lnTo>
                  <a:pt x="12360" y="17109"/>
                </a:lnTo>
                <a:lnTo>
                  <a:pt x="12602" y="17254"/>
                </a:lnTo>
                <a:lnTo>
                  <a:pt x="12893" y="17351"/>
                </a:lnTo>
                <a:lnTo>
                  <a:pt x="16140" y="17351"/>
                </a:lnTo>
                <a:lnTo>
                  <a:pt x="16431" y="17254"/>
                </a:lnTo>
                <a:lnTo>
                  <a:pt x="16673" y="17109"/>
                </a:lnTo>
                <a:lnTo>
                  <a:pt x="16915" y="16915"/>
                </a:lnTo>
                <a:lnTo>
                  <a:pt x="17061" y="16672"/>
                </a:lnTo>
                <a:lnTo>
                  <a:pt x="17206" y="16430"/>
                </a:lnTo>
                <a:lnTo>
                  <a:pt x="17303" y="16139"/>
                </a:lnTo>
                <a:lnTo>
                  <a:pt x="17351" y="15848"/>
                </a:lnTo>
                <a:lnTo>
                  <a:pt x="17303" y="15509"/>
                </a:lnTo>
                <a:lnTo>
                  <a:pt x="17206" y="15267"/>
                </a:lnTo>
                <a:lnTo>
                  <a:pt x="17061" y="14976"/>
                </a:lnTo>
                <a:lnTo>
                  <a:pt x="16915" y="14782"/>
                </a:lnTo>
                <a:lnTo>
                  <a:pt x="16673" y="14588"/>
                </a:lnTo>
                <a:lnTo>
                  <a:pt x="16431" y="14443"/>
                </a:lnTo>
                <a:lnTo>
                  <a:pt x="16140" y="14346"/>
                </a:lnTo>
                <a:lnTo>
                  <a:pt x="15801" y="14298"/>
                </a:lnTo>
                <a:lnTo>
                  <a:pt x="15025" y="14298"/>
                </a:lnTo>
                <a:lnTo>
                  <a:pt x="15025" y="9984"/>
                </a:lnTo>
                <a:lnTo>
                  <a:pt x="14977" y="9790"/>
                </a:lnTo>
                <a:lnTo>
                  <a:pt x="14880" y="9596"/>
                </a:lnTo>
                <a:lnTo>
                  <a:pt x="14686" y="9500"/>
                </a:lnTo>
                <a:lnTo>
                  <a:pt x="14492" y="9451"/>
                </a:lnTo>
                <a:lnTo>
                  <a:pt x="11536" y="9451"/>
                </a:lnTo>
                <a:lnTo>
                  <a:pt x="9161" y="8336"/>
                </a:lnTo>
                <a:lnTo>
                  <a:pt x="9161" y="7125"/>
                </a:lnTo>
                <a:lnTo>
                  <a:pt x="11439" y="7125"/>
                </a:lnTo>
                <a:lnTo>
                  <a:pt x="11633" y="7076"/>
                </a:lnTo>
                <a:lnTo>
                  <a:pt x="11778" y="6979"/>
                </a:lnTo>
                <a:lnTo>
                  <a:pt x="11875" y="6834"/>
                </a:lnTo>
                <a:lnTo>
                  <a:pt x="11923" y="6640"/>
                </a:lnTo>
                <a:lnTo>
                  <a:pt x="11923" y="4605"/>
                </a:lnTo>
                <a:lnTo>
                  <a:pt x="11875" y="4411"/>
                </a:lnTo>
                <a:lnTo>
                  <a:pt x="11778" y="4217"/>
                </a:lnTo>
                <a:lnTo>
                  <a:pt x="11633" y="4120"/>
                </a:lnTo>
                <a:lnTo>
                  <a:pt x="11439" y="4072"/>
                </a:lnTo>
                <a:lnTo>
                  <a:pt x="9161" y="4072"/>
                </a:lnTo>
                <a:lnTo>
                  <a:pt x="9161" y="3054"/>
                </a:lnTo>
                <a:lnTo>
                  <a:pt x="11439" y="3054"/>
                </a:lnTo>
                <a:lnTo>
                  <a:pt x="11633" y="3005"/>
                </a:lnTo>
                <a:lnTo>
                  <a:pt x="11778" y="2908"/>
                </a:lnTo>
                <a:lnTo>
                  <a:pt x="11875" y="2763"/>
                </a:lnTo>
                <a:lnTo>
                  <a:pt x="11923" y="2569"/>
                </a:lnTo>
                <a:lnTo>
                  <a:pt x="11923" y="534"/>
                </a:lnTo>
                <a:lnTo>
                  <a:pt x="11875" y="340"/>
                </a:lnTo>
                <a:lnTo>
                  <a:pt x="11778" y="146"/>
                </a:lnTo>
                <a:lnTo>
                  <a:pt x="11633" y="49"/>
                </a:lnTo>
                <a:lnTo>
                  <a:pt x="1143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5"/>
          <p:cNvSpPr txBox="1">
            <a:spLocks noGrp="1"/>
          </p:cNvSpPr>
          <p:nvPr>
            <p:ph type="subTitle" idx="1"/>
          </p:nvPr>
        </p:nvSpPr>
        <p:spPr>
          <a:xfrm>
            <a:off x="4965500" y="2682288"/>
            <a:ext cx="3334200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AI in Evidence Synthesis</a:t>
            </a:r>
            <a:endParaRPr sz="1800" b="1"/>
          </a:p>
        </p:txBody>
      </p:sp>
      <p:grpSp>
        <p:nvGrpSpPr>
          <p:cNvPr id="410" name="Google Shape;410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28178" y="2724364"/>
            <a:ext cx="391048" cy="391048"/>
            <a:chOff x="3288275" y="2636227"/>
            <a:chExt cx="391048" cy="391048"/>
          </a:xfrm>
        </p:grpSpPr>
        <p:sp>
          <p:nvSpPr>
            <p:cNvPr id="411" name="Google Shape;411;p35"/>
            <p:cNvSpPr/>
            <p:nvPr/>
          </p:nvSpPr>
          <p:spPr>
            <a:xfrm>
              <a:off x="3334288" y="2681133"/>
              <a:ext cx="152279" cy="69020"/>
            </a:xfrm>
            <a:custGeom>
              <a:avLst/>
              <a:gdLst/>
              <a:ahLst/>
              <a:cxnLst/>
              <a:rect l="l" t="t" r="r" b="b"/>
              <a:pathLst>
                <a:path w="6738" h="3054" extrusionOk="0">
                  <a:moveTo>
                    <a:pt x="5719" y="1018"/>
                  </a:moveTo>
                  <a:lnTo>
                    <a:pt x="5719" y="2036"/>
                  </a:lnTo>
                  <a:lnTo>
                    <a:pt x="1018" y="2036"/>
                  </a:lnTo>
                  <a:lnTo>
                    <a:pt x="1018" y="1018"/>
                  </a:lnTo>
                  <a:close/>
                  <a:moveTo>
                    <a:pt x="485" y="0"/>
                  </a:moveTo>
                  <a:lnTo>
                    <a:pt x="291" y="49"/>
                  </a:lnTo>
                  <a:lnTo>
                    <a:pt x="146" y="194"/>
                  </a:lnTo>
                  <a:lnTo>
                    <a:pt x="0" y="339"/>
                  </a:lnTo>
                  <a:lnTo>
                    <a:pt x="0" y="533"/>
                  </a:lnTo>
                  <a:lnTo>
                    <a:pt x="0" y="2569"/>
                  </a:lnTo>
                  <a:lnTo>
                    <a:pt x="0" y="2763"/>
                  </a:lnTo>
                  <a:lnTo>
                    <a:pt x="146" y="2908"/>
                  </a:lnTo>
                  <a:lnTo>
                    <a:pt x="291" y="3053"/>
                  </a:lnTo>
                  <a:lnTo>
                    <a:pt x="6446" y="3053"/>
                  </a:lnTo>
                  <a:lnTo>
                    <a:pt x="6592" y="2908"/>
                  </a:lnTo>
                  <a:lnTo>
                    <a:pt x="6689" y="2763"/>
                  </a:lnTo>
                  <a:lnTo>
                    <a:pt x="6737" y="2569"/>
                  </a:lnTo>
                  <a:lnTo>
                    <a:pt x="6737" y="533"/>
                  </a:lnTo>
                  <a:lnTo>
                    <a:pt x="6689" y="339"/>
                  </a:lnTo>
                  <a:lnTo>
                    <a:pt x="6592" y="194"/>
                  </a:lnTo>
                  <a:lnTo>
                    <a:pt x="6446" y="49"/>
                  </a:lnTo>
                  <a:lnTo>
                    <a:pt x="62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3334288" y="2773138"/>
              <a:ext cx="102988" cy="23007"/>
            </a:xfrm>
            <a:custGeom>
              <a:avLst/>
              <a:gdLst/>
              <a:ahLst/>
              <a:cxnLst/>
              <a:rect l="l" t="t" r="r" b="b"/>
              <a:pathLst>
                <a:path w="4557" h="1018" extrusionOk="0">
                  <a:moveTo>
                    <a:pt x="485" y="0"/>
                  </a:moveTo>
                  <a:lnTo>
                    <a:pt x="291" y="49"/>
                  </a:lnTo>
                  <a:lnTo>
                    <a:pt x="146" y="146"/>
                  </a:lnTo>
                  <a:lnTo>
                    <a:pt x="0" y="339"/>
                  </a:lnTo>
                  <a:lnTo>
                    <a:pt x="0" y="533"/>
                  </a:lnTo>
                  <a:lnTo>
                    <a:pt x="0" y="727"/>
                  </a:lnTo>
                  <a:lnTo>
                    <a:pt x="146" y="873"/>
                  </a:lnTo>
                  <a:lnTo>
                    <a:pt x="291" y="970"/>
                  </a:lnTo>
                  <a:lnTo>
                    <a:pt x="485" y="1018"/>
                  </a:lnTo>
                  <a:lnTo>
                    <a:pt x="4023" y="1018"/>
                  </a:lnTo>
                  <a:lnTo>
                    <a:pt x="4217" y="970"/>
                  </a:lnTo>
                  <a:lnTo>
                    <a:pt x="4411" y="873"/>
                  </a:lnTo>
                  <a:lnTo>
                    <a:pt x="4508" y="727"/>
                  </a:lnTo>
                  <a:lnTo>
                    <a:pt x="4556" y="533"/>
                  </a:lnTo>
                  <a:lnTo>
                    <a:pt x="4508" y="339"/>
                  </a:lnTo>
                  <a:lnTo>
                    <a:pt x="4411" y="146"/>
                  </a:lnTo>
                  <a:lnTo>
                    <a:pt x="4217" y="49"/>
                  </a:lnTo>
                  <a:lnTo>
                    <a:pt x="40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3334288" y="2819129"/>
              <a:ext cx="75597" cy="23029"/>
            </a:xfrm>
            <a:custGeom>
              <a:avLst/>
              <a:gdLst/>
              <a:ahLst/>
              <a:cxnLst/>
              <a:rect l="l" t="t" r="r" b="b"/>
              <a:pathLst>
                <a:path w="3345" h="1019" extrusionOk="0">
                  <a:moveTo>
                    <a:pt x="485" y="1"/>
                  </a:moveTo>
                  <a:lnTo>
                    <a:pt x="291" y="49"/>
                  </a:lnTo>
                  <a:lnTo>
                    <a:pt x="146" y="146"/>
                  </a:lnTo>
                  <a:lnTo>
                    <a:pt x="0" y="340"/>
                  </a:lnTo>
                  <a:lnTo>
                    <a:pt x="0" y="534"/>
                  </a:lnTo>
                  <a:lnTo>
                    <a:pt x="0" y="728"/>
                  </a:lnTo>
                  <a:lnTo>
                    <a:pt x="146" y="873"/>
                  </a:lnTo>
                  <a:lnTo>
                    <a:pt x="291" y="970"/>
                  </a:lnTo>
                  <a:lnTo>
                    <a:pt x="485" y="1018"/>
                  </a:lnTo>
                  <a:lnTo>
                    <a:pt x="2860" y="1018"/>
                  </a:lnTo>
                  <a:lnTo>
                    <a:pt x="3054" y="970"/>
                  </a:lnTo>
                  <a:lnTo>
                    <a:pt x="3199" y="873"/>
                  </a:lnTo>
                  <a:lnTo>
                    <a:pt x="3345" y="728"/>
                  </a:lnTo>
                  <a:lnTo>
                    <a:pt x="3345" y="534"/>
                  </a:lnTo>
                  <a:lnTo>
                    <a:pt x="3345" y="340"/>
                  </a:lnTo>
                  <a:lnTo>
                    <a:pt x="3199" y="146"/>
                  </a:lnTo>
                  <a:lnTo>
                    <a:pt x="3054" y="49"/>
                  </a:lnTo>
                  <a:lnTo>
                    <a:pt x="28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3288275" y="2636227"/>
              <a:ext cx="391048" cy="391048"/>
            </a:xfrm>
            <a:custGeom>
              <a:avLst/>
              <a:gdLst/>
              <a:ahLst/>
              <a:cxnLst/>
              <a:rect l="l" t="t" r="r" b="b"/>
              <a:pathLst>
                <a:path w="17303" h="17303" extrusionOk="0">
                  <a:moveTo>
                    <a:pt x="13862" y="969"/>
                  </a:moveTo>
                  <a:lnTo>
                    <a:pt x="13862" y="7706"/>
                  </a:lnTo>
                  <a:lnTo>
                    <a:pt x="13571" y="7415"/>
                  </a:lnTo>
                  <a:lnTo>
                    <a:pt x="13280" y="7076"/>
                  </a:lnTo>
                  <a:lnTo>
                    <a:pt x="12893" y="6834"/>
                  </a:lnTo>
                  <a:lnTo>
                    <a:pt x="12553" y="6591"/>
                  </a:lnTo>
                  <a:lnTo>
                    <a:pt x="12166" y="6446"/>
                  </a:lnTo>
                  <a:lnTo>
                    <a:pt x="11729" y="6301"/>
                  </a:lnTo>
                  <a:lnTo>
                    <a:pt x="11342" y="6204"/>
                  </a:lnTo>
                  <a:lnTo>
                    <a:pt x="10906" y="6155"/>
                  </a:lnTo>
                  <a:lnTo>
                    <a:pt x="10518" y="6107"/>
                  </a:lnTo>
                  <a:lnTo>
                    <a:pt x="10082" y="6155"/>
                  </a:lnTo>
                  <a:lnTo>
                    <a:pt x="9645" y="6204"/>
                  </a:lnTo>
                  <a:lnTo>
                    <a:pt x="9258" y="6301"/>
                  </a:lnTo>
                  <a:lnTo>
                    <a:pt x="8822" y="6446"/>
                  </a:lnTo>
                  <a:lnTo>
                    <a:pt x="8434" y="6591"/>
                  </a:lnTo>
                  <a:lnTo>
                    <a:pt x="8095" y="6834"/>
                  </a:lnTo>
                  <a:lnTo>
                    <a:pt x="7707" y="7076"/>
                  </a:lnTo>
                  <a:lnTo>
                    <a:pt x="7416" y="7415"/>
                  </a:lnTo>
                  <a:lnTo>
                    <a:pt x="7125" y="7706"/>
                  </a:lnTo>
                  <a:lnTo>
                    <a:pt x="6883" y="7997"/>
                  </a:lnTo>
                  <a:lnTo>
                    <a:pt x="6689" y="8336"/>
                  </a:lnTo>
                  <a:lnTo>
                    <a:pt x="6495" y="8675"/>
                  </a:lnTo>
                  <a:lnTo>
                    <a:pt x="6350" y="9063"/>
                  </a:lnTo>
                  <a:lnTo>
                    <a:pt x="6253" y="9402"/>
                  </a:lnTo>
                  <a:lnTo>
                    <a:pt x="6156" y="9790"/>
                  </a:lnTo>
                  <a:lnTo>
                    <a:pt x="6108" y="10178"/>
                  </a:lnTo>
                  <a:lnTo>
                    <a:pt x="1019" y="10178"/>
                  </a:lnTo>
                  <a:lnTo>
                    <a:pt x="1019" y="969"/>
                  </a:lnTo>
                  <a:close/>
                  <a:moveTo>
                    <a:pt x="10809" y="7124"/>
                  </a:moveTo>
                  <a:lnTo>
                    <a:pt x="11148" y="7173"/>
                  </a:lnTo>
                  <a:lnTo>
                    <a:pt x="11439" y="7270"/>
                  </a:lnTo>
                  <a:lnTo>
                    <a:pt x="11778" y="7367"/>
                  </a:lnTo>
                  <a:lnTo>
                    <a:pt x="12069" y="7512"/>
                  </a:lnTo>
                  <a:lnTo>
                    <a:pt x="12360" y="7658"/>
                  </a:lnTo>
                  <a:lnTo>
                    <a:pt x="12602" y="7900"/>
                  </a:lnTo>
                  <a:lnTo>
                    <a:pt x="12893" y="8094"/>
                  </a:lnTo>
                  <a:lnTo>
                    <a:pt x="13087" y="8385"/>
                  </a:lnTo>
                  <a:lnTo>
                    <a:pt x="13280" y="8627"/>
                  </a:lnTo>
                  <a:lnTo>
                    <a:pt x="13474" y="8918"/>
                  </a:lnTo>
                  <a:lnTo>
                    <a:pt x="13620" y="9208"/>
                  </a:lnTo>
                  <a:lnTo>
                    <a:pt x="13717" y="9548"/>
                  </a:lnTo>
                  <a:lnTo>
                    <a:pt x="13813" y="9838"/>
                  </a:lnTo>
                  <a:lnTo>
                    <a:pt x="13862" y="10178"/>
                  </a:lnTo>
                  <a:lnTo>
                    <a:pt x="13862" y="10469"/>
                  </a:lnTo>
                  <a:lnTo>
                    <a:pt x="13862" y="10808"/>
                  </a:lnTo>
                  <a:lnTo>
                    <a:pt x="13813" y="11147"/>
                  </a:lnTo>
                  <a:lnTo>
                    <a:pt x="13717" y="11438"/>
                  </a:lnTo>
                  <a:lnTo>
                    <a:pt x="13620" y="11777"/>
                  </a:lnTo>
                  <a:lnTo>
                    <a:pt x="13474" y="12068"/>
                  </a:lnTo>
                  <a:lnTo>
                    <a:pt x="13280" y="12359"/>
                  </a:lnTo>
                  <a:lnTo>
                    <a:pt x="13087" y="12601"/>
                  </a:lnTo>
                  <a:lnTo>
                    <a:pt x="12893" y="12843"/>
                  </a:lnTo>
                  <a:lnTo>
                    <a:pt x="12602" y="13086"/>
                  </a:lnTo>
                  <a:lnTo>
                    <a:pt x="12360" y="13279"/>
                  </a:lnTo>
                  <a:lnTo>
                    <a:pt x="12069" y="13473"/>
                  </a:lnTo>
                  <a:lnTo>
                    <a:pt x="11778" y="13619"/>
                  </a:lnTo>
                  <a:lnTo>
                    <a:pt x="11439" y="13716"/>
                  </a:lnTo>
                  <a:lnTo>
                    <a:pt x="11148" y="13813"/>
                  </a:lnTo>
                  <a:lnTo>
                    <a:pt x="10809" y="13813"/>
                  </a:lnTo>
                  <a:lnTo>
                    <a:pt x="10518" y="13861"/>
                  </a:lnTo>
                  <a:lnTo>
                    <a:pt x="10179" y="13813"/>
                  </a:lnTo>
                  <a:lnTo>
                    <a:pt x="9839" y="13813"/>
                  </a:lnTo>
                  <a:lnTo>
                    <a:pt x="9549" y="13716"/>
                  </a:lnTo>
                  <a:lnTo>
                    <a:pt x="9209" y="13619"/>
                  </a:lnTo>
                  <a:lnTo>
                    <a:pt x="8919" y="13473"/>
                  </a:lnTo>
                  <a:lnTo>
                    <a:pt x="8628" y="13279"/>
                  </a:lnTo>
                  <a:lnTo>
                    <a:pt x="8385" y="13086"/>
                  </a:lnTo>
                  <a:lnTo>
                    <a:pt x="8095" y="12843"/>
                  </a:lnTo>
                  <a:lnTo>
                    <a:pt x="7901" y="12601"/>
                  </a:lnTo>
                  <a:lnTo>
                    <a:pt x="7707" y="12359"/>
                  </a:lnTo>
                  <a:lnTo>
                    <a:pt x="7513" y="12068"/>
                  </a:lnTo>
                  <a:lnTo>
                    <a:pt x="7368" y="11777"/>
                  </a:lnTo>
                  <a:lnTo>
                    <a:pt x="7271" y="11438"/>
                  </a:lnTo>
                  <a:lnTo>
                    <a:pt x="7174" y="11147"/>
                  </a:lnTo>
                  <a:lnTo>
                    <a:pt x="7125" y="10808"/>
                  </a:lnTo>
                  <a:lnTo>
                    <a:pt x="7125" y="10469"/>
                  </a:lnTo>
                  <a:lnTo>
                    <a:pt x="7125" y="10178"/>
                  </a:lnTo>
                  <a:lnTo>
                    <a:pt x="7174" y="9838"/>
                  </a:lnTo>
                  <a:lnTo>
                    <a:pt x="7271" y="9548"/>
                  </a:lnTo>
                  <a:lnTo>
                    <a:pt x="7368" y="9208"/>
                  </a:lnTo>
                  <a:lnTo>
                    <a:pt x="7513" y="8918"/>
                  </a:lnTo>
                  <a:lnTo>
                    <a:pt x="7707" y="8627"/>
                  </a:lnTo>
                  <a:lnTo>
                    <a:pt x="7901" y="8385"/>
                  </a:lnTo>
                  <a:lnTo>
                    <a:pt x="8095" y="8094"/>
                  </a:lnTo>
                  <a:lnTo>
                    <a:pt x="8385" y="7900"/>
                  </a:lnTo>
                  <a:lnTo>
                    <a:pt x="8628" y="7658"/>
                  </a:lnTo>
                  <a:lnTo>
                    <a:pt x="8919" y="7512"/>
                  </a:lnTo>
                  <a:lnTo>
                    <a:pt x="9209" y="7367"/>
                  </a:lnTo>
                  <a:lnTo>
                    <a:pt x="9549" y="7270"/>
                  </a:lnTo>
                  <a:lnTo>
                    <a:pt x="9839" y="7173"/>
                  </a:lnTo>
                  <a:lnTo>
                    <a:pt x="10179" y="7124"/>
                  </a:lnTo>
                  <a:close/>
                  <a:moveTo>
                    <a:pt x="13910" y="13183"/>
                  </a:moveTo>
                  <a:lnTo>
                    <a:pt x="16140" y="15412"/>
                  </a:lnTo>
                  <a:lnTo>
                    <a:pt x="16285" y="15606"/>
                  </a:lnTo>
                  <a:lnTo>
                    <a:pt x="16285" y="15800"/>
                  </a:lnTo>
                  <a:lnTo>
                    <a:pt x="16285" y="15993"/>
                  </a:lnTo>
                  <a:lnTo>
                    <a:pt x="16140" y="16139"/>
                  </a:lnTo>
                  <a:lnTo>
                    <a:pt x="15994" y="16284"/>
                  </a:lnTo>
                  <a:lnTo>
                    <a:pt x="15607" y="16284"/>
                  </a:lnTo>
                  <a:lnTo>
                    <a:pt x="15461" y="16139"/>
                  </a:lnTo>
                  <a:lnTo>
                    <a:pt x="13232" y="13910"/>
                  </a:lnTo>
                  <a:lnTo>
                    <a:pt x="13571" y="13570"/>
                  </a:lnTo>
                  <a:lnTo>
                    <a:pt x="13910" y="13183"/>
                  </a:lnTo>
                  <a:close/>
                  <a:moveTo>
                    <a:pt x="292" y="0"/>
                  </a:moveTo>
                  <a:lnTo>
                    <a:pt x="146" y="146"/>
                  </a:lnTo>
                  <a:lnTo>
                    <a:pt x="1" y="291"/>
                  </a:lnTo>
                  <a:lnTo>
                    <a:pt x="1" y="485"/>
                  </a:lnTo>
                  <a:lnTo>
                    <a:pt x="1" y="10662"/>
                  </a:lnTo>
                  <a:lnTo>
                    <a:pt x="1" y="10856"/>
                  </a:lnTo>
                  <a:lnTo>
                    <a:pt x="146" y="11050"/>
                  </a:lnTo>
                  <a:lnTo>
                    <a:pt x="292" y="11147"/>
                  </a:lnTo>
                  <a:lnTo>
                    <a:pt x="486" y="11195"/>
                  </a:lnTo>
                  <a:lnTo>
                    <a:pt x="6156" y="11195"/>
                  </a:lnTo>
                  <a:lnTo>
                    <a:pt x="6350" y="11826"/>
                  </a:lnTo>
                  <a:lnTo>
                    <a:pt x="6592" y="12456"/>
                  </a:lnTo>
                  <a:lnTo>
                    <a:pt x="6931" y="13037"/>
                  </a:lnTo>
                  <a:lnTo>
                    <a:pt x="7416" y="13570"/>
                  </a:lnTo>
                  <a:lnTo>
                    <a:pt x="7707" y="13910"/>
                  </a:lnTo>
                  <a:lnTo>
                    <a:pt x="8095" y="14152"/>
                  </a:lnTo>
                  <a:lnTo>
                    <a:pt x="8434" y="14346"/>
                  </a:lnTo>
                  <a:lnTo>
                    <a:pt x="8822" y="14540"/>
                  </a:lnTo>
                  <a:lnTo>
                    <a:pt x="9258" y="14685"/>
                  </a:lnTo>
                  <a:lnTo>
                    <a:pt x="9645" y="14782"/>
                  </a:lnTo>
                  <a:lnTo>
                    <a:pt x="10082" y="14830"/>
                  </a:lnTo>
                  <a:lnTo>
                    <a:pt x="10518" y="14879"/>
                  </a:lnTo>
                  <a:lnTo>
                    <a:pt x="10954" y="14830"/>
                  </a:lnTo>
                  <a:lnTo>
                    <a:pt x="11439" y="14782"/>
                  </a:lnTo>
                  <a:lnTo>
                    <a:pt x="11875" y="14636"/>
                  </a:lnTo>
                  <a:lnTo>
                    <a:pt x="12311" y="14491"/>
                  </a:lnTo>
                  <a:lnTo>
                    <a:pt x="14734" y="16866"/>
                  </a:lnTo>
                  <a:lnTo>
                    <a:pt x="14977" y="17060"/>
                  </a:lnTo>
                  <a:lnTo>
                    <a:pt x="15219" y="17205"/>
                  </a:lnTo>
                  <a:lnTo>
                    <a:pt x="15510" y="17302"/>
                  </a:lnTo>
                  <a:lnTo>
                    <a:pt x="16091" y="17302"/>
                  </a:lnTo>
                  <a:lnTo>
                    <a:pt x="16382" y="17205"/>
                  </a:lnTo>
                  <a:lnTo>
                    <a:pt x="16624" y="17060"/>
                  </a:lnTo>
                  <a:lnTo>
                    <a:pt x="16867" y="16866"/>
                  </a:lnTo>
                  <a:lnTo>
                    <a:pt x="17061" y="16624"/>
                  </a:lnTo>
                  <a:lnTo>
                    <a:pt x="17206" y="16381"/>
                  </a:lnTo>
                  <a:lnTo>
                    <a:pt x="17303" y="16090"/>
                  </a:lnTo>
                  <a:lnTo>
                    <a:pt x="17303" y="15800"/>
                  </a:lnTo>
                  <a:lnTo>
                    <a:pt x="17303" y="15509"/>
                  </a:lnTo>
                  <a:lnTo>
                    <a:pt x="17206" y="15218"/>
                  </a:lnTo>
                  <a:lnTo>
                    <a:pt x="17061" y="14976"/>
                  </a:lnTo>
                  <a:lnTo>
                    <a:pt x="16867" y="14733"/>
                  </a:lnTo>
                  <a:lnTo>
                    <a:pt x="14492" y="12310"/>
                  </a:lnTo>
                  <a:lnTo>
                    <a:pt x="14637" y="11874"/>
                  </a:lnTo>
                  <a:lnTo>
                    <a:pt x="14783" y="11389"/>
                  </a:lnTo>
                  <a:lnTo>
                    <a:pt x="14831" y="10953"/>
                  </a:lnTo>
                  <a:lnTo>
                    <a:pt x="14880" y="10469"/>
                  </a:lnTo>
                  <a:lnTo>
                    <a:pt x="14880" y="485"/>
                  </a:lnTo>
                  <a:lnTo>
                    <a:pt x="14831" y="291"/>
                  </a:lnTo>
                  <a:lnTo>
                    <a:pt x="14734" y="146"/>
                  </a:lnTo>
                  <a:lnTo>
                    <a:pt x="14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3470114" y="2861843"/>
              <a:ext cx="23007" cy="23029"/>
            </a:xfrm>
            <a:custGeom>
              <a:avLst/>
              <a:gdLst/>
              <a:ahLst/>
              <a:cxnLst/>
              <a:rect l="l" t="t" r="r" b="b"/>
              <a:pathLst>
                <a:path w="1018" h="1019" extrusionOk="0">
                  <a:moveTo>
                    <a:pt x="485" y="1"/>
                  </a:moveTo>
                  <a:lnTo>
                    <a:pt x="291" y="49"/>
                  </a:lnTo>
                  <a:lnTo>
                    <a:pt x="146" y="146"/>
                  </a:lnTo>
                  <a:lnTo>
                    <a:pt x="49" y="292"/>
                  </a:lnTo>
                  <a:lnTo>
                    <a:pt x="0" y="486"/>
                  </a:lnTo>
                  <a:lnTo>
                    <a:pt x="49" y="679"/>
                  </a:lnTo>
                  <a:lnTo>
                    <a:pt x="146" y="873"/>
                  </a:lnTo>
                  <a:lnTo>
                    <a:pt x="291" y="970"/>
                  </a:lnTo>
                  <a:lnTo>
                    <a:pt x="485" y="1019"/>
                  </a:lnTo>
                  <a:lnTo>
                    <a:pt x="727" y="970"/>
                  </a:lnTo>
                  <a:lnTo>
                    <a:pt x="873" y="873"/>
                  </a:lnTo>
                  <a:lnTo>
                    <a:pt x="969" y="679"/>
                  </a:lnTo>
                  <a:lnTo>
                    <a:pt x="1018" y="486"/>
                  </a:lnTo>
                  <a:lnTo>
                    <a:pt x="969" y="292"/>
                  </a:lnTo>
                  <a:lnTo>
                    <a:pt x="873" y="146"/>
                  </a:lnTo>
                  <a:lnTo>
                    <a:pt x="727" y="4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3513913" y="2861843"/>
              <a:ext cx="23029" cy="23029"/>
            </a:xfrm>
            <a:custGeom>
              <a:avLst/>
              <a:gdLst/>
              <a:ahLst/>
              <a:cxnLst/>
              <a:rect l="l" t="t" r="r" b="b"/>
              <a:pathLst>
                <a:path w="1019" h="1019" extrusionOk="0">
                  <a:moveTo>
                    <a:pt x="485" y="1"/>
                  </a:moveTo>
                  <a:lnTo>
                    <a:pt x="292" y="49"/>
                  </a:lnTo>
                  <a:lnTo>
                    <a:pt x="146" y="146"/>
                  </a:lnTo>
                  <a:lnTo>
                    <a:pt x="49" y="292"/>
                  </a:lnTo>
                  <a:lnTo>
                    <a:pt x="1" y="486"/>
                  </a:lnTo>
                  <a:lnTo>
                    <a:pt x="49" y="679"/>
                  </a:lnTo>
                  <a:lnTo>
                    <a:pt x="146" y="873"/>
                  </a:lnTo>
                  <a:lnTo>
                    <a:pt x="292" y="970"/>
                  </a:lnTo>
                  <a:lnTo>
                    <a:pt x="485" y="1019"/>
                  </a:lnTo>
                  <a:lnTo>
                    <a:pt x="679" y="970"/>
                  </a:lnTo>
                  <a:lnTo>
                    <a:pt x="873" y="873"/>
                  </a:lnTo>
                  <a:lnTo>
                    <a:pt x="970" y="679"/>
                  </a:lnTo>
                  <a:lnTo>
                    <a:pt x="1019" y="486"/>
                  </a:lnTo>
                  <a:lnTo>
                    <a:pt x="970" y="292"/>
                  </a:lnTo>
                  <a:lnTo>
                    <a:pt x="873" y="146"/>
                  </a:lnTo>
                  <a:lnTo>
                    <a:pt x="679" y="4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3557735" y="2861843"/>
              <a:ext cx="23029" cy="23029"/>
            </a:xfrm>
            <a:custGeom>
              <a:avLst/>
              <a:gdLst/>
              <a:ahLst/>
              <a:cxnLst/>
              <a:rect l="l" t="t" r="r" b="b"/>
              <a:pathLst>
                <a:path w="1019" h="1019" extrusionOk="0">
                  <a:moveTo>
                    <a:pt x="533" y="1"/>
                  </a:moveTo>
                  <a:lnTo>
                    <a:pt x="340" y="49"/>
                  </a:lnTo>
                  <a:lnTo>
                    <a:pt x="146" y="146"/>
                  </a:lnTo>
                  <a:lnTo>
                    <a:pt x="49" y="292"/>
                  </a:lnTo>
                  <a:lnTo>
                    <a:pt x="0" y="486"/>
                  </a:lnTo>
                  <a:lnTo>
                    <a:pt x="49" y="679"/>
                  </a:lnTo>
                  <a:lnTo>
                    <a:pt x="146" y="873"/>
                  </a:lnTo>
                  <a:lnTo>
                    <a:pt x="340" y="970"/>
                  </a:lnTo>
                  <a:lnTo>
                    <a:pt x="533" y="1019"/>
                  </a:lnTo>
                  <a:lnTo>
                    <a:pt x="727" y="970"/>
                  </a:lnTo>
                  <a:lnTo>
                    <a:pt x="873" y="873"/>
                  </a:lnTo>
                  <a:lnTo>
                    <a:pt x="970" y="679"/>
                  </a:lnTo>
                  <a:lnTo>
                    <a:pt x="1018" y="486"/>
                  </a:lnTo>
                  <a:lnTo>
                    <a:pt x="970" y="292"/>
                  </a:lnTo>
                  <a:lnTo>
                    <a:pt x="873" y="146"/>
                  </a:lnTo>
                  <a:lnTo>
                    <a:pt x="727" y="49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3509529" y="2681133"/>
              <a:ext cx="23029" cy="23007"/>
            </a:xfrm>
            <a:custGeom>
              <a:avLst/>
              <a:gdLst/>
              <a:ahLst/>
              <a:cxnLst/>
              <a:rect l="l" t="t" r="r" b="b"/>
              <a:pathLst>
                <a:path w="1019" h="1018" extrusionOk="0">
                  <a:moveTo>
                    <a:pt x="534" y="0"/>
                  </a:moveTo>
                  <a:lnTo>
                    <a:pt x="340" y="49"/>
                  </a:lnTo>
                  <a:lnTo>
                    <a:pt x="146" y="194"/>
                  </a:lnTo>
                  <a:lnTo>
                    <a:pt x="49" y="339"/>
                  </a:lnTo>
                  <a:lnTo>
                    <a:pt x="1" y="533"/>
                  </a:lnTo>
                  <a:lnTo>
                    <a:pt x="49" y="727"/>
                  </a:lnTo>
                  <a:lnTo>
                    <a:pt x="146" y="873"/>
                  </a:lnTo>
                  <a:lnTo>
                    <a:pt x="340" y="1018"/>
                  </a:lnTo>
                  <a:lnTo>
                    <a:pt x="728" y="1018"/>
                  </a:lnTo>
                  <a:lnTo>
                    <a:pt x="873" y="873"/>
                  </a:lnTo>
                  <a:lnTo>
                    <a:pt x="970" y="727"/>
                  </a:lnTo>
                  <a:lnTo>
                    <a:pt x="1019" y="533"/>
                  </a:lnTo>
                  <a:lnTo>
                    <a:pt x="970" y="339"/>
                  </a:lnTo>
                  <a:lnTo>
                    <a:pt x="873" y="194"/>
                  </a:lnTo>
                  <a:lnTo>
                    <a:pt x="728" y="4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3555542" y="2681133"/>
              <a:ext cx="23029" cy="23007"/>
            </a:xfrm>
            <a:custGeom>
              <a:avLst/>
              <a:gdLst/>
              <a:ahLst/>
              <a:cxnLst/>
              <a:rect l="l" t="t" r="r" b="b"/>
              <a:pathLst>
                <a:path w="1019" h="1018" extrusionOk="0">
                  <a:moveTo>
                    <a:pt x="534" y="0"/>
                  </a:moveTo>
                  <a:lnTo>
                    <a:pt x="340" y="49"/>
                  </a:lnTo>
                  <a:lnTo>
                    <a:pt x="146" y="194"/>
                  </a:lnTo>
                  <a:lnTo>
                    <a:pt x="49" y="339"/>
                  </a:lnTo>
                  <a:lnTo>
                    <a:pt x="0" y="533"/>
                  </a:lnTo>
                  <a:lnTo>
                    <a:pt x="49" y="727"/>
                  </a:lnTo>
                  <a:lnTo>
                    <a:pt x="146" y="873"/>
                  </a:lnTo>
                  <a:lnTo>
                    <a:pt x="340" y="1018"/>
                  </a:lnTo>
                  <a:lnTo>
                    <a:pt x="727" y="1018"/>
                  </a:lnTo>
                  <a:lnTo>
                    <a:pt x="873" y="873"/>
                  </a:lnTo>
                  <a:lnTo>
                    <a:pt x="970" y="727"/>
                  </a:lnTo>
                  <a:lnTo>
                    <a:pt x="1018" y="533"/>
                  </a:lnTo>
                  <a:lnTo>
                    <a:pt x="970" y="339"/>
                  </a:lnTo>
                  <a:lnTo>
                    <a:pt x="873" y="194"/>
                  </a:lnTo>
                  <a:lnTo>
                    <a:pt x="727" y="49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35"/>
          <p:cNvSpPr txBox="1">
            <a:spLocks noGrp="1"/>
          </p:cNvSpPr>
          <p:nvPr>
            <p:ph type="subTitle" idx="1"/>
          </p:nvPr>
        </p:nvSpPr>
        <p:spPr>
          <a:xfrm>
            <a:off x="4965500" y="3575743"/>
            <a:ext cx="3334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AI Tools in the Evidence Synthesis Process</a:t>
            </a:r>
            <a:endParaRPr sz="1800" b="1"/>
          </a:p>
        </p:txBody>
      </p:sp>
      <p:grpSp>
        <p:nvGrpSpPr>
          <p:cNvPr id="421" name="Google Shape;421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27635" y="3715227"/>
            <a:ext cx="392133" cy="392133"/>
            <a:chOff x="7386943" y="1332817"/>
            <a:chExt cx="392133" cy="392133"/>
          </a:xfrm>
        </p:grpSpPr>
        <p:sp>
          <p:nvSpPr>
            <p:cNvPr id="422" name="Google Shape;422;p35"/>
            <p:cNvSpPr/>
            <p:nvPr/>
          </p:nvSpPr>
          <p:spPr>
            <a:xfrm>
              <a:off x="7386943" y="1332817"/>
              <a:ext cx="392133" cy="392133"/>
            </a:xfrm>
            <a:custGeom>
              <a:avLst/>
              <a:gdLst/>
              <a:ahLst/>
              <a:cxnLst/>
              <a:rect l="l" t="t" r="r" b="b"/>
              <a:pathLst>
                <a:path w="17351" h="17351" extrusionOk="0">
                  <a:moveTo>
                    <a:pt x="13280" y="1115"/>
                  </a:moveTo>
                  <a:lnTo>
                    <a:pt x="13667" y="1551"/>
                  </a:lnTo>
                  <a:lnTo>
                    <a:pt x="12116" y="3102"/>
                  </a:lnTo>
                  <a:lnTo>
                    <a:pt x="11971" y="3296"/>
                  </a:lnTo>
                  <a:lnTo>
                    <a:pt x="11971" y="3538"/>
                  </a:lnTo>
                  <a:lnTo>
                    <a:pt x="12116" y="4798"/>
                  </a:lnTo>
                  <a:lnTo>
                    <a:pt x="12165" y="4992"/>
                  </a:lnTo>
                  <a:lnTo>
                    <a:pt x="12262" y="5137"/>
                  </a:lnTo>
                  <a:lnTo>
                    <a:pt x="12359" y="5234"/>
                  </a:lnTo>
                  <a:lnTo>
                    <a:pt x="12553" y="5283"/>
                  </a:lnTo>
                  <a:lnTo>
                    <a:pt x="13861" y="5428"/>
                  </a:lnTo>
                  <a:lnTo>
                    <a:pt x="14055" y="5380"/>
                  </a:lnTo>
                  <a:lnTo>
                    <a:pt x="14249" y="5283"/>
                  </a:lnTo>
                  <a:lnTo>
                    <a:pt x="15848" y="3683"/>
                  </a:lnTo>
                  <a:lnTo>
                    <a:pt x="16236" y="4120"/>
                  </a:lnTo>
                  <a:lnTo>
                    <a:pt x="15073" y="6494"/>
                  </a:lnTo>
                  <a:lnTo>
                    <a:pt x="11874" y="7367"/>
                  </a:lnTo>
                  <a:lnTo>
                    <a:pt x="11777" y="7415"/>
                  </a:lnTo>
                  <a:lnTo>
                    <a:pt x="11632" y="7512"/>
                  </a:lnTo>
                  <a:lnTo>
                    <a:pt x="7512" y="11632"/>
                  </a:lnTo>
                  <a:lnTo>
                    <a:pt x="7415" y="11728"/>
                  </a:lnTo>
                  <a:lnTo>
                    <a:pt x="7367" y="11874"/>
                  </a:lnTo>
                  <a:lnTo>
                    <a:pt x="6543" y="15073"/>
                  </a:lnTo>
                  <a:lnTo>
                    <a:pt x="4120" y="16236"/>
                  </a:lnTo>
                  <a:lnTo>
                    <a:pt x="3684" y="15848"/>
                  </a:lnTo>
                  <a:lnTo>
                    <a:pt x="5283" y="14249"/>
                  </a:lnTo>
                  <a:lnTo>
                    <a:pt x="5380" y="14055"/>
                  </a:lnTo>
                  <a:lnTo>
                    <a:pt x="5428" y="13812"/>
                  </a:lnTo>
                  <a:lnTo>
                    <a:pt x="5283" y="12552"/>
                  </a:lnTo>
                  <a:lnTo>
                    <a:pt x="5234" y="12359"/>
                  </a:lnTo>
                  <a:lnTo>
                    <a:pt x="5138" y="12213"/>
                  </a:lnTo>
                  <a:lnTo>
                    <a:pt x="4992" y="12116"/>
                  </a:lnTo>
                  <a:lnTo>
                    <a:pt x="4847" y="12068"/>
                  </a:lnTo>
                  <a:lnTo>
                    <a:pt x="3538" y="11971"/>
                  </a:lnTo>
                  <a:lnTo>
                    <a:pt x="3296" y="11971"/>
                  </a:lnTo>
                  <a:lnTo>
                    <a:pt x="3102" y="12116"/>
                  </a:lnTo>
                  <a:lnTo>
                    <a:pt x="1551" y="13667"/>
                  </a:lnTo>
                  <a:lnTo>
                    <a:pt x="1163" y="13279"/>
                  </a:lnTo>
                  <a:lnTo>
                    <a:pt x="2278" y="10856"/>
                  </a:lnTo>
                  <a:lnTo>
                    <a:pt x="5525" y="9984"/>
                  </a:lnTo>
                  <a:lnTo>
                    <a:pt x="5622" y="9935"/>
                  </a:lnTo>
                  <a:lnTo>
                    <a:pt x="5719" y="9838"/>
                  </a:lnTo>
                  <a:lnTo>
                    <a:pt x="9839" y="5719"/>
                  </a:lnTo>
                  <a:lnTo>
                    <a:pt x="9936" y="5622"/>
                  </a:lnTo>
                  <a:lnTo>
                    <a:pt x="9984" y="5477"/>
                  </a:lnTo>
                  <a:lnTo>
                    <a:pt x="10856" y="2278"/>
                  </a:lnTo>
                  <a:lnTo>
                    <a:pt x="13280" y="1115"/>
                  </a:lnTo>
                  <a:close/>
                  <a:moveTo>
                    <a:pt x="13328" y="0"/>
                  </a:moveTo>
                  <a:lnTo>
                    <a:pt x="13183" y="48"/>
                  </a:lnTo>
                  <a:lnTo>
                    <a:pt x="10226" y="1454"/>
                  </a:lnTo>
                  <a:lnTo>
                    <a:pt x="10032" y="1599"/>
                  </a:lnTo>
                  <a:lnTo>
                    <a:pt x="9936" y="1793"/>
                  </a:lnTo>
                  <a:lnTo>
                    <a:pt x="9063" y="5089"/>
                  </a:lnTo>
                  <a:lnTo>
                    <a:pt x="5089" y="9014"/>
                  </a:lnTo>
                  <a:lnTo>
                    <a:pt x="1793" y="9935"/>
                  </a:lnTo>
                  <a:lnTo>
                    <a:pt x="1600" y="10032"/>
                  </a:lnTo>
                  <a:lnTo>
                    <a:pt x="1454" y="10178"/>
                  </a:lnTo>
                  <a:lnTo>
                    <a:pt x="49" y="13134"/>
                  </a:lnTo>
                  <a:lnTo>
                    <a:pt x="0" y="13279"/>
                  </a:lnTo>
                  <a:lnTo>
                    <a:pt x="49" y="13473"/>
                  </a:lnTo>
                  <a:lnTo>
                    <a:pt x="97" y="13619"/>
                  </a:lnTo>
                  <a:lnTo>
                    <a:pt x="146" y="13716"/>
                  </a:lnTo>
                  <a:lnTo>
                    <a:pt x="1163" y="14733"/>
                  </a:lnTo>
                  <a:lnTo>
                    <a:pt x="1357" y="14879"/>
                  </a:lnTo>
                  <a:lnTo>
                    <a:pt x="1745" y="14879"/>
                  </a:lnTo>
                  <a:lnTo>
                    <a:pt x="1890" y="14733"/>
                  </a:lnTo>
                  <a:lnTo>
                    <a:pt x="3684" y="12989"/>
                  </a:lnTo>
                  <a:lnTo>
                    <a:pt x="4314" y="13037"/>
                  </a:lnTo>
                  <a:lnTo>
                    <a:pt x="4362" y="13716"/>
                  </a:lnTo>
                  <a:lnTo>
                    <a:pt x="2617" y="15460"/>
                  </a:lnTo>
                  <a:lnTo>
                    <a:pt x="2520" y="15654"/>
                  </a:lnTo>
                  <a:lnTo>
                    <a:pt x="2472" y="15848"/>
                  </a:lnTo>
                  <a:lnTo>
                    <a:pt x="2520" y="15993"/>
                  </a:lnTo>
                  <a:lnTo>
                    <a:pt x="2617" y="16187"/>
                  </a:lnTo>
                  <a:lnTo>
                    <a:pt x="3635" y="17205"/>
                  </a:lnTo>
                  <a:lnTo>
                    <a:pt x="3829" y="17302"/>
                  </a:lnTo>
                  <a:lnTo>
                    <a:pt x="4023" y="17350"/>
                  </a:lnTo>
                  <a:lnTo>
                    <a:pt x="4217" y="17302"/>
                  </a:lnTo>
                  <a:lnTo>
                    <a:pt x="7173" y="15896"/>
                  </a:lnTo>
                  <a:lnTo>
                    <a:pt x="7367" y="15751"/>
                  </a:lnTo>
                  <a:lnTo>
                    <a:pt x="7464" y="15557"/>
                  </a:lnTo>
                  <a:lnTo>
                    <a:pt x="8336" y="12262"/>
                  </a:lnTo>
                  <a:lnTo>
                    <a:pt x="12262" y="8336"/>
                  </a:lnTo>
                  <a:lnTo>
                    <a:pt x="15606" y="7415"/>
                  </a:lnTo>
                  <a:lnTo>
                    <a:pt x="15800" y="7318"/>
                  </a:lnTo>
                  <a:lnTo>
                    <a:pt x="15897" y="7173"/>
                  </a:lnTo>
                  <a:lnTo>
                    <a:pt x="17302" y="4216"/>
                  </a:lnTo>
                  <a:lnTo>
                    <a:pt x="17351" y="4071"/>
                  </a:lnTo>
                  <a:lnTo>
                    <a:pt x="17351" y="3926"/>
                  </a:lnTo>
                  <a:lnTo>
                    <a:pt x="17302" y="3780"/>
                  </a:lnTo>
                  <a:lnTo>
                    <a:pt x="17205" y="3635"/>
                  </a:lnTo>
                  <a:lnTo>
                    <a:pt x="16188" y="2617"/>
                  </a:lnTo>
                  <a:lnTo>
                    <a:pt x="16042" y="2520"/>
                  </a:lnTo>
                  <a:lnTo>
                    <a:pt x="15848" y="2472"/>
                  </a:lnTo>
                  <a:lnTo>
                    <a:pt x="15654" y="2520"/>
                  </a:lnTo>
                  <a:lnTo>
                    <a:pt x="15461" y="2617"/>
                  </a:lnTo>
                  <a:lnTo>
                    <a:pt x="13716" y="4362"/>
                  </a:lnTo>
                  <a:lnTo>
                    <a:pt x="13086" y="4313"/>
                  </a:lnTo>
                  <a:lnTo>
                    <a:pt x="12989" y="3635"/>
                  </a:lnTo>
                  <a:lnTo>
                    <a:pt x="14734" y="1890"/>
                  </a:lnTo>
                  <a:lnTo>
                    <a:pt x="14879" y="1745"/>
                  </a:lnTo>
                  <a:lnTo>
                    <a:pt x="14927" y="1551"/>
                  </a:lnTo>
                  <a:lnTo>
                    <a:pt x="14879" y="1357"/>
                  </a:lnTo>
                  <a:lnTo>
                    <a:pt x="14734" y="1163"/>
                  </a:lnTo>
                  <a:lnTo>
                    <a:pt x="13716" y="145"/>
                  </a:lnTo>
                  <a:lnTo>
                    <a:pt x="13619" y="48"/>
                  </a:lnTo>
                  <a:lnTo>
                    <a:pt x="13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7386943" y="1378808"/>
              <a:ext cx="48206" cy="73405"/>
            </a:xfrm>
            <a:custGeom>
              <a:avLst/>
              <a:gdLst/>
              <a:ahLst/>
              <a:cxnLst/>
              <a:rect l="l" t="t" r="r" b="b"/>
              <a:pathLst>
                <a:path w="2133" h="3248" extrusionOk="0">
                  <a:moveTo>
                    <a:pt x="1648" y="1"/>
                  </a:moveTo>
                  <a:lnTo>
                    <a:pt x="1454" y="49"/>
                  </a:lnTo>
                  <a:lnTo>
                    <a:pt x="1260" y="194"/>
                  </a:lnTo>
                  <a:lnTo>
                    <a:pt x="146" y="1261"/>
                  </a:lnTo>
                  <a:lnTo>
                    <a:pt x="49" y="1454"/>
                  </a:lnTo>
                  <a:lnTo>
                    <a:pt x="0" y="1648"/>
                  </a:lnTo>
                  <a:lnTo>
                    <a:pt x="49" y="1842"/>
                  </a:lnTo>
                  <a:lnTo>
                    <a:pt x="146" y="1988"/>
                  </a:lnTo>
                  <a:lnTo>
                    <a:pt x="1260" y="3102"/>
                  </a:lnTo>
                  <a:lnTo>
                    <a:pt x="1454" y="3199"/>
                  </a:lnTo>
                  <a:lnTo>
                    <a:pt x="1648" y="3248"/>
                  </a:lnTo>
                  <a:lnTo>
                    <a:pt x="1842" y="3199"/>
                  </a:lnTo>
                  <a:lnTo>
                    <a:pt x="1987" y="3102"/>
                  </a:lnTo>
                  <a:lnTo>
                    <a:pt x="2084" y="2908"/>
                  </a:lnTo>
                  <a:lnTo>
                    <a:pt x="2133" y="2715"/>
                  </a:lnTo>
                  <a:lnTo>
                    <a:pt x="2084" y="2521"/>
                  </a:lnTo>
                  <a:lnTo>
                    <a:pt x="1987" y="2375"/>
                  </a:lnTo>
                  <a:lnTo>
                    <a:pt x="1260" y="1648"/>
                  </a:lnTo>
                  <a:lnTo>
                    <a:pt x="1987" y="873"/>
                  </a:lnTo>
                  <a:lnTo>
                    <a:pt x="2084" y="727"/>
                  </a:lnTo>
                  <a:lnTo>
                    <a:pt x="2133" y="534"/>
                  </a:lnTo>
                  <a:lnTo>
                    <a:pt x="2084" y="340"/>
                  </a:lnTo>
                  <a:lnTo>
                    <a:pt x="1987" y="194"/>
                  </a:lnTo>
                  <a:lnTo>
                    <a:pt x="1842" y="49"/>
                  </a:lnTo>
                  <a:lnTo>
                    <a:pt x="1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7516192" y="1378808"/>
              <a:ext cx="48206" cy="73405"/>
            </a:xfrm>
            <a:custGeom>
              <a:avLst/>
              <a:gdLst/>
              <a:ahLst/>
              <a:cxnLst/>
              <a:rect l="l" t="t" r="r" b="b"/>
              <a:pathLst>
                <a:path w="2133" h="3248" extrusionOk="0">
                  <a:moveTo>
                    <a:pt x="533" y="1"/>
                  </a:moveTo>
                  <a:lnTo>
                    <a:pt x="339" y="49"/>
                  </a:lnTo>
                  <a:lnTo>
                    <a:pt x="145" y="194"/>
                  </a:lnTo>
                  <a:lnTo>
                    <a:pt x="49" y="340"/>
                  </a:lnTo>
                  <a:lnTo>
                    <a:pt x="0" y="534"/>
                  </a:lnTo>
                  <a:lnTo>
                    <a:pt x="49" y="727"/>
                  </a:lnTo>
                  <a:lnTo>
                    <a:pt x="145" y="873"/>
                  </a:lnTo>
                  <a:lnTo>
                    <a:pt x="921" y="1648"/>
                  </a:lnTo>
                  <a:lnTo>
                    <a:pt x="145" y="2375"/>
                  </a:lnTo>
                  <a:lnTo>
                    <a:pt x="49" y="2521"/>
                  </a:lnTo>
                  <a:lnTo>
                    <a:pt x="0" y="2715"/>
                  </a:lnTo>
                  <a:lnTo>
                    <a:pt x="49" y="2908"/>
                  </a:lnTo>
                  <a:lnTo>
                    <a:pt x="145" y="3102"/>
                  </a:lnTo>
                  <a:lnTo>
                    <a:pt x="339" y="3199"/>
                  </a:lnTo>
                  <a:lnTo>
                    <a:pt x="533" y="3248"/>
                  </a:lnTo>
                  <a:lnTo>
                    <a:pt x="727" y="3199"/>
                  </a:lnTo>
                  <a:lnTo>
                    <a:pt x="872" y="3102"/>
                  </a:lnTo>
                  <a:lnTo>
                    <a:pt x="1987" y="1988"/>
                  </a:lnTo>
                  <a:lnTo>
                    <a:pt x="2084" y="1842"/>
                  </a:lnTo>
                  <a:lnTo>
                    <a:pt x="2133" y="1648"/>
                  </a:lnTo>
                  <a:lnTo>
                    <a:pt x="2084" y="1454"/>
                  </a:lnTo>
                  <a:lnTo>
                    <a:pt x="1987" y="1261"/>
                  </a:lnTo>
                  <a:lnTo>
                    <a:pt x="872" y="194"/>
                  </a:lnTo>
                  <a:lnTo>
                    <a:pt x="727" y="49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7457026" y="1362378"/>
              <a:ext cx="38375" cy="106265"/>
            </a:xfrm>
            <a:custGeom>
              <a:avLst/>
              <a:gdLst/>
              <a:ahLst/>
              <a:cxnLst/>
              <a:rect l="l" t="t" r="r" b="b"/>
              <a:pathLst>
                <a:path w="1698" h="4702" extrusionOk="0">
                  <a:moveTo>
                    <a:pt x="1067" y="1"/>
                  </a:moveTo>
                  <a:lnTo>
                    <a:pt x="873" y="97"/>
                  </a:lnTo>
                  <a:lnTo>
                    <a:pt x="776" y="194"/>
                  </a:lnTo>
                  <a:lnTo>
                    <a:pt x="679" y="388"/>
                  </a:lnTo>
                  <a:lnTo>
                    <a:pt x="1" y="4120"/>
                  </a:lnTo>
                  <a:lnTo>
                    <a:pt x="1" y="4314"/>
                  </a:lnTo>
                  <a:lnTo>
                    <a:pt x="49" y="4508"/>
                  </a:lnTo>
                  <a:lnTo>
                    <a:pt x="195" y="4653"/>
                  </a:lnTo>
                  <a:lnTo>
                    <a:pt x="389" y="4702"/>
                  </a:lnTo>
                  <a:lnTo>
                    <a:pt x="583" y="4702"/>
                  </a:lnTo>
                  <a:lnTo>
                    <a:pt x="776" y="4653"/>
                  </a:lnTo>
                  <a:lnTo>
                    <a:pt x="922" y="4508"/>
                  </a:lnTo>
                  <a:lnTo>
                    <a:pt x="970" y="4314"/>
                  </a:lnTo>
                  <a:lnTo>
                    <a:pt x="1697" y="582"/>
                  </a:lnTo>
                  <a:lnTo>
                    <a:pt x="1697" y="388"/>
                  </a:lnTo>
                  <a:lnTo>
                    <a:pt x="1600" y="194"/>
                  </a:lnTo>
                  <a:lnTo>
                    <a:pt x="1455" y="49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7624627" y="1570479"/>
              <a:ext cx="154448" cy="154471"/>
            </a:xfrm>
            <a:custGeom>
              <a:avLst/>
              <a:gdLst/>
              <a:ahLst/>
              <a:cxnLst/>
              <a:rect l="l" t="t" r="r" b="b"/>
              <a:pathLst>
                <a:path w="6834" h="6835" extrusionOk="0">
                  <a:moveTo>
                    <a:pt x="3441" y="1891"/>
                  </a:moveTo>
                  <a:lnTo>
                    <a:pt x="3732" y="1939"/>
                  </a:lnTo>
                  <a:lnTo>
                    <a:pt x="4023" y="1988"/>
                  </a:lnTo>
                  <a:lnTo>
                    <a:pt x="4265" y="2133"/>
                  </a:lnTo>
                  <a:lnTo>
                    <a:pt x="4507" y="2327"/>
                  </a:lnTo>
                  <a:lnTo>
                    <a:pt x="4701" y="2569"/>
                  </a:lnTo>
                  <a:lnTo>
                    <a:pt x="4847" y="2812"/>
                  </a:lnTo>
                  <a:lnTo>
                    <a:pt x="4895" y="3103"/>
                  </a:lnTo>
                  <a:lnTo>
                    <a:pt x="4944" y="3393"/>
                  </a:lnTo>
                  <a:lnTo>
                    <a:pt x="4895" y="3733"/>
                  </a:lnTo>
                  <a:lnTo>
                    <a:pt x="4847" y="4023"/>
                  </a:lnTo>
                  <a:lnTo>
                    <a:pt x="4701" y="4266"/>
                  </a:lnTo>
                  <a:lnTo>
                    <a:pt x="4507" y="4508"/>
                  </a:lnTo>
                  <a:lnTo>
                    <a:pt x="4265" y="4653"/>
                  </a:lnTo>
                  <a:lnTo>
                    <a:pt x="4023" y="4799"/>
                  </a:lnTo>
                  <a:lnTo>
                    <a:pt x="3732" y="4896"/>
                  </a:lnTo>
                  <a:lnTo>
                    <a:pt x="3441" y="4944"/>
                  </a:lnTo>
                  <a:lnTo>
                    <a:pt x="3102" y="4896"/>
                  </a:lnTo>
                  <a:lnTo>
                    <a:pt x="2811" y="4799"/>
                  </a:lnTo>
                  <a:lnTo>
                    <a:pt x="2569" y="4653"/>
                  </a:lnTo>
                  <a:lnTo>
                    <a:pt x="2326" y="4508"/>
                  </a:lnTo>
                  <a:lnTo>
                    <a:pt x="2181" y="4266"/>
                  </a:lnTo>
                  <a:lnTo>
                    <a:pt x="2036" y="4023"/>
                  </a:lnTo>
                  <a:lnTo>
                    <a:pt x="1939" y="3733"/>
                  </a:lnTo>
                  <a:lnTo>
                    <a:pt x="1890" y="3393"/>
                  </a:lnTo>
                  <a:lnTo>
                    <a:pt x="1939" y="3103"/>
                  </a:lnTo>
                  <a:lnTo>
                    <a:pt x="2036" y="2812"/>
                  </a:lnTo>
                  <a:lnTo>
                    <a:pt x="2181" y="2569"/>
                  </a:lnTo>
                  <a:lnTo>
                    <a:pt x="2326" y="2327"/>
                  </a:lnTo>
                  <a:lnTo>
                    <a:pt x="2569" y="2133"/>
                  </a:lnTo>
                  <a:lnTo>
                    <a:pt x="2811" y="1988"/>
                  </a:lnTo>
                  <a:lnTo>
                    <a:pt x="3102" y="1939"/>
                  </a:lnTo>
                  <a:lnTo>
                    <a:pt x="3441" y="1891"/>
                  </a:lnTo>
                  <a:close/>
                  <a:moveTo>
                    <a:pt x="3441" y="1"/>
                  </a:moveTo>
                  <a:lnTo>
                    <a:pt x="3247" y="49"/>
                  </a:lnTo>
                  <a:lnTo>
                    <a:pt x="3053" y="146"/>
                  </a:lnTo>
                  <a:lnTo>
                    <a:pt x="2957" y="292"/>
                  </a:lnTo>
                  <a:lnTo>
                    <a:pt x="2908" y="486"/>
                  </a:lnTo>
                  <a:lnTo>
                    <a:pt x="2908" y="922"/>
                  </a:lnTo>
                  <a:lnTo>
                    <a:pt x="2423" y="1067"/>
                  </a:lnTo>
                  <a:lnTo>
                    <a:pt x="2036" y="1309"/>
                  </a:lnTo>
                  <a:lnTo>
                    <a:pt x="1745" y="1019"/>
                  </a:lnTo>
                  <a:lnTo>
                    <a:pt x="1551" y="873"/>
                  </a:lnTo>
                  <a:lnTo>
                    <a:pt x="1357" y="825"/>
                  </a:lnTo>
                  <a:lnTo>
                    <a:pt x="1163" y="873"/>
                  </a:lnTo>
                  <a:lnTo>
                    <a:pt x="1018" y="1019"/>
                  </a:lnTo>
                  <a:lnTo>
                    <a:pt x="873" y="1164"/>
                  </a:lnTo>
                  <a:lnTo>
                    <a:pt x="873" y="1358"/>
                  </a:lnTo>
                  <a:lnTo>
                    <a:pt x="873" y="1552"/>
                  </a:lnTo>
                  <a:lnTo>
                    <a:pt x="1018" y="1697"/>
                  </a:lnTo>
                  <a:lnTo>
                    <a:pt x="1309" y="2036"/>
                  </a:lnTo>
                  <a:lnTo>
                    <a:pt x="1066" y="2424"/>
                  </a:lnTo>
                  <a:lnTo>
                    <a:pt x="921" y="2909"/>
                  </a:lnTo>
                  <a:lnTo>
                    <a:pt x="533" y="2909"/>
                  </a:lnTo>
                  <a:lnTo>
                    <a:pt x="291" y="2957"/>
                  </a:lnTo>
                  <a:lnTo>
                    <a:pt x="146" y="3054"/>
                  </a:lnTo>
                  <a:lnTo>
                    <a:pt x="49" y="3200"/>
                  </a:lnTo>
                  <a:lnTo>
                    <a:pt x="0" y="3393"/>
                  </a:lnTo>
                  <a:lnTo>
                    <a:pt x="49" y="3587"/>
                  </a:lnTo>
                  <a:lnTo>
                    <a:pt x="146" y="3781"/>
                  </a:lnTo>
                  <a:lnTo>
                    <a:pt x="291" y="3878"/>
                  </a:lnTo>
                  <a:lnTo>
                    <a:pt x="533" y="3927"/>
                  </a:lnTo>
                  <a:lnTo>
                    <a:pt x="921" y="3927"/>
                  </a:lnTo>
                  <a:lnTo>
                    <a:pt x="1066" y="4411"/>
                  </a:lnTo>
                  <a:lnTo>
                    <a:pt x="1309" y="4799"/>
                  </a:lnTo>
                  <a:lnTo>
                    <a:pt x="1018" y="5138"/>
                  </a:lnTo>
                  <a:lnTo>
                    <a:pt x="873" y="5284"/>
                  </a:lnTo>
                  <a:lnTo>
                    <a:pt x="873" y="5477"/>
                  </a:lnTo>
                  <a:lnTo>
                    <a:pt x="873" y="5671"/>
                  </a:lnTo>
                  <a:lnTo>
                    <a:pt x="1018" y="5817"/>
                  </a:lnTo>
                  <a:lnTo>
                    <a:pt x="1163" y="5962"/>
                  </a:lnTo>
                  <a:lnTo>
                    <a:pt x="1551" y="5962"/>
                  </a:lnTo>
                  <a:lnTo>
                    <a:pt x="1745" y="5817"/>
                  </a:lnTo>
                  <a:lnTo>
                    <a:pt x="2036" y="5526"/>
                  </a:lnTo>
                  <a:lnTo>
                    <a:pt x="2423" y="5768"/>
                  </a:lnTo>
                  <a:lnTo>
                    <a:pt x="2908" y="5914"/>
                  </a:lnTo>
                  <a:lnTo>
                    <a:pt x="2908" y="6350"/>
                  </a:lnTo>
                  <a:lnTo>
                    <a:pt x="2957" y="6544"/>
                  </a:lnTo>
                  <a:lnTo>
                    <a:pt x="3053" y="6689"/>
                  </a:lnTo>
                  <a:lnTo>
                    <a:pt x="3247" y="6786"/>
                  </a:lnTo>
                  <a:lnTo>
                    <a:pt x="3441" y="6834"/>
                  </a:lnTo>
                  <a:lnTo>
                    <a:pt x="3635" y="6786"/>
                  </a:lnTo>
                  <a:lnTo>
                    <a:pt x="3780" y="6689"/>
                  </a:lnTo>
                  <a:lnTo>
                    <a:pt x="3877" y="6544"/>
                  </a:lnTo>
                  <a:lnTo>
                    <a:pt x="3926" y="6350"/>
                  </a:lnTo>
                  <a:lnTo>
                    <a:pt x="3926" y="5914"/>
                  </a:lnTo>
                  <a:lnTo>
                    <a:pt x="4410" y="5768"/>
                  </a:lnTo>
                  <a:lnTo>
                    <a:pt x="4798" y="5526"/>
                  </a:lnTo>
                  <a:lnTo>
                    <a:pt x="5137" y="5817"/>
                  </a:lnTo>
                  <a:lnTo>
                    <a:pt x="5283" y="5962"/>
                  </a:lnTo>
                  <a:lnTo>
                    <a:pt x="5671" y="5962"/>
                  </a:lnTo>
                  <a:lnTo>
                    <a:pt x="5864" y="5817"/>
                  </a:lnTo>
                  <a:lnTo>
                    <a:pt x="5961" y="5671"/>
                  </a:lnTo>
                  <a:lnTo>
                    <a:pt x="6010" y="5477"/>
                  </a:lnTo>
                  <a:lnTo>
                    <a:pt x="5961" y="5284"/>
                  </a:lnTo>
                  <a:lnTo>
                    <a:pt x="5864" y="5138"/>
                  </a:lnTo>
                  <a:lnTo>
                    <a:pt x="5525" y="4799"/>
                  </a:lnTo>
                  <a:lnTo>
                    <a:pt x="5767" y="4411"/>
                  </a:lnTo>
                  <a:lnTo>
                    <a:pt x="5913" y="3927"/>
                  </a:lnTo>
                  <a:lnTo>
                    <a:pt x="6349" y="3927"/>
                  </a:lnTo>
                  <a:lnTo>
                    <a:pt x="6543" y="3878"/>
                  </a:lnTo>
                  <a:lnTo>
                    <a:pt x="6688" y="3781"/>
                  </a:lnTo>
                  <a:lnTo>
                    <a:pt x="6785" y="3587"/>
                  </a:lnTo>
                  <a:lnTo>
                    <a:pt x="6834" y="3393"/>
                  </a:lnTo>
                  <a:lnTo>
                    <a:pt x="6785" y="3200"/>
                  </a:lnTo>
                  <a:lnTo>
                    <a:pt x="6688" y="3054"/>
                  </a:lnTo>
                  <a:lnTo>
                    <a:pt x="6543" y="2957"/>
                  </a:lnTo>
                  <a:lnTo>
                    <a:pt x="6349" y="2909"/>
                  </a:lnTo>
                  <a:lnTo>
                    <a:pt x="5913" y="2909"/>
                  </a:lnTo>
                  <a:lnTo>
                    <a:pt x="5767" y="2424"/>
                  </a:lnTo>
                  <a:lnTo>
                    <a:pt x="5525" y="2036"/>
                  </a:lnTo>
                  <a:lnTo>
                    <a:pt x="5864" y="1697"/>
                  </a:lnTo>
                  <a:lnTo>
                    <a:pt x="5961" y="1552"/>
                  </a:lnTo>
                  <a:lnTo>
                    <a:pt x="6010" y="1358"/>
                  </a:lnTo>
                  <a:lnTo>
                    <a:pt x="5961" y="1164"/>
                  </a:lnTo>
                  <a:lnTo>
                    <a:pt x="5864" y="1019"/>
                  </a:lnTo>
                  <a:lnTo>
                    <a:pt x="5671" y="873"/>
                  </a:lnTo>
                  <a:lnTo>
                    <a:pt x="5477" y="825"/>
                  </a:lnTo>
                  <a:lnTo>
                    <a:pt x="5283" y="873"/>
                  </a:lnTo>
                  <a:lnTo>
                    <a:pt x="5137" y="1019"/>
                  </a:lnTo>
                  <a:lnTo>
                    <a:pt x="4798" y="1309"/>
                  </a:lnTo>
                  <a:lnTo>
                    <a:pt x="4410" y="1067"/>
                  </a:lnTo>
                  <a:lnTo>
                    <a:pt x="3926" y="922"/>
                  </a:lnTo>
                  <a:lnTo>
                    <a:pt x="3926" y="486"/>
                  </a:lnTo>
                  <a:lnTo>
                    <a:pt x="3877" y="292"/>
                  </a:lnTo>
                  <a:lnTo>
                    <a:pt x="3780" y="146"/>
                  </a:lnTo>
                  <a:lnTo>
                    <a:pt x="3635" y="49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7690348" y="1636200"/>
              <a:ext cx="23007" cy="23029"/>
            </a:xfrm>
            <a:custGeom>
              <a:avLst/>
              <a:gdLst/>
              <a:ahLst/>
              <a:cxnLst/>
              <a:rect l="l" t="t" r="r" b="b"/>
              <a:pathLst>
                <a:path w="1018" h="1019" extrusionOk="0">
                  <a:moveTo>
                    <a:pt x="533" y="1"/>
                  </a:moveTo>
                  <a:lnTo>
                    <a:pt x="339" y="49"/>
                  </a:lnTo>
                  <a:lnTo>
                    <a:pt x="145" y="146"/>
                  </a:lnTo>
                  <a:lnTo>
                    <a:pt x="49" y="292"/>
                  </a:lnTo>
                  <a:lnTo>
                    <a:pt x="0" y="485"/>
                  </a:lnTo>
                  <a:lnTo>
                    <a:pt x="49" y="679"/>
                  </a:lnTo>
                  <a:lnTo>
                    <a:pt x="145" y="873"/>
                  </a:lnTo>
                  <a:lnTo>
                    <a:pt x="339" y="970"/>
                  </a:lnTo>
                  <a:lnTo>
                    <a:pt x="533" y="1019"/>
                  </a:lnTo>
                  <a:lnTo>
                    <a:pt x="727" y="970"/>
                  </a:lnTo>
                  <a:lnTo>
                    <a:pt x="872" y="873"/>
                  </a:lnTo>
                  <a:lnTo>
                    <a:pt x="969" y="679"/>
                  </a:lnTo>
                  <a:lnTo>
                    <a:pt x="1018" y="485"/>
                  </a:lnTo>
                  <a:lnTo>
                    <a:pt x="969" y="292"/>
                  </a:lnTo>
                  <a:lnTo>
                    <a:pt x="872" y="146"/>
                  </a:lnTo>
                  <a:lnTo>
                    <a:pt x="727" y="49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6"/>
          <p:cNvSpPr txBox="1">
            <a:spLocks noGrp="1"/>
          </p:cNvSpPr>
          <p:nvPr>
            <p:ph type="title"/>
          </p:nvPr>
        </p:nvSpPr>
        <p:spPr>
          <a:xfrm>
            <a:off x="267300" y="419150"/>
            <a:ext cx="86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Overview of Evidence Synthesis and Process</a:t>
            </a:r>
            <a:endParaRPr sz="3000"/>
          </a:p>
        </p:txBody>
      </p:sp>
      <p:sp>
        <p:nvSpPr>
          <p:cNvPr id="433" name="Google Shape;433;p36"/>
          <p:cNvSpPr txBox="1">
            <a:spLocks noGrp="1"/>
          </p:cNvSpPr>
          <p:nvPr>
            <p:ph type="body" idx="1"/>
          </p:nvPr>
        </p:nvSpPr>
        <p:spPr>
          <a:xfrm>
            <a:off x="224850" y="1182425"/>
            <a:ext cx="8842800" cy="3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Systematic reviews developed in the medical literature to collate all randomized controlled trials for interventions into one recommendation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Many different types of reviews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Systematic review, scoping review, integrative review, mapping review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Process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From initial research question to publication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question → search strategy → title and abstract review → full text review → quality assessment → manuscript development → publication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Expansion Beyond Medicine</a:t>
            </a:r>
            <a:endParaRPr/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Seeing proliferation of these projects in non-medicine/health disciplines -not just in medicine/health sciences anymore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hlinkClick r:id="rId3"/>
              </a:rPr>
              <a:t>A systematic review of human-wildlife conflicts in the context of ecological change: Insights from geospatial applications</a:t>
            </a:r>
            <a:br>
              <a:rPr lang="en"/>
            </a:b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u="sng">
                <a:hlinkClick r:id="rId4"/>
              </a:rPr>
              <a:t>International Higher Education Students' Self-Esteem: A Systematic Review</a:t>
            </a:r>
            <a:br>
              <a:rPr lang="en"/>
            </a:b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Towards safer public spaces: A systematic literature review on CPTED strategies in park design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"/>
          <p:cNvSpPr txBox="1">
            <a:spLocks noGrp="1"/>
          </p:cNvSpPr>
          <p:nvPr>
            <p:ph type="title"/>
          </p:nvPr>
        </p:nvSpPr>
        <p:spPr>
          <a:xfrm>
            <a:off x="1944000" y="322675"/>
            <a:ext cx="525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AI in Evidence Synthesis</a:t>
            </a:r>
            <a:endParaRPr sz="3000"/>
          </a:p>
        </p:txBody>
      </p:sp>
      <p:sp>
        <p:nvSpPr>
          <p:cNvPr id="445" name="Google Shape;445;p38"/>
          <p:cNvSpPr txBox="1">
            <a:spLocks noGrp="1"/>
          </p:cNvSpPr>
          <p:nvPr>
            <p:ph type="body" idx="1"/>
          </p:nvPr>
        </p:nvSpPr>
        <p:spPr>
          <a:xfrm>
            <a:off x="720000" y="1260751"/>
            <a:ext cx="7704000" cy="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Proliferation of AI tools that purport to support evidence synthesis (particularly systematic reviews) process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Predictive AI vs. Generative AI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Generative AI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This is the “new” AI tools that we’re seeing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Developed by existing companies and newer start ups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Predictive AI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Already in use in a number of tools (Covidence, etc.)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Generative AI tools is where we want to focus the scope of this presentation 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9"/>
          <p:cNvSpPr txBox="1">
            <a:spLocks noGrp="1"/>
          </p:cNvSpPr>
          <p:nvPr>
            <p:ph type="title"/>
          </p:nvPr>
        </p:nvSpPr>
        <p:spPr>
          <a:xfrm>
            <a:off x="793350" y="410325"/>
            <a:ext cx="75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Using AI In the Evidence Synthesis Process</a:t>
            </a:r>
            <a:endParaRPr sz="3000"/>
          </a:p>
        </p:txBody>
      </p:sp>
      <p:sp>
        <p:nvSpPr>
          <p:cNvPr id="451" name="Google Shape;451;p39"/>
          <p:cNvSpPr txBox="1">
            <a:spLocks noGrp="1"/>
          </p:cNvSpPr>
          <p:nvPr>
            <p:ph type="body" idx="1"/>
          </p:nvPr>
        </p:nvSpPr>
        <p:spPr>
          <a:xfrm>
            <a:off x="720000" y="934073"/>
            <a:ext cx="7704000" cy="3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Research Question Formation/Initial Scan of Literature</a:t>
            </a:r>
            <a:endParaRPr sz="1800" b="1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PerplexityAI</a:t>
            </a:r>
            <a:endParaRPr sz="18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Consensus</a:t>
            </a:r>
            <a:endParaRPr sz="1800" b="1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Search Strategy Development</a:t>
            </a:r>
            <a:endParaRPr sz="1800" b="1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PerplexityAI</a:t>
            </a:r>
            <a:endParaRPr sz="18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Consensus</a:t>
            </a:r>
            <a:endParaRPr sz="18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ChatGPT-for synonym/keyword idea and development - but really bad at subject headings and more specialized, database specific syntax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0"/>
          <p:cNvSpPr txBox="1">
            <a:spLocks noGrp="1"/>
          </p:cNvSpPr>
          <p:nvPr>
            <p:ph type="title"/>
          </p:nvPr>
        </p:nvSpPr>
        <p:spPr>
          <a:xfrm>
            <a:off x="793350" y="410325"/>
            <a:ext cx="75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More AI In the Evidence Synthesis Process</a:t>
            </a:r>
            <a:endParaRPr sz="3000" dirty="0"/>
          </a:p>
        </p:txBody>
      </p:sp>
      <p:sp>
        <p:nvSpPr>
          <p:cNvPr id="457" name="Google Shape;457;p40"/>
          <p:cNvSpPr txBox="1">
            <a:spLocks noGrp="1"/>
          </p:cNvSpPr>
          <p:nvPr>
            <p:ph type="body" idx="1"/>
          </p:nvPr>
        </p:nvSpPr>
        <p:spPr>
          <a:xfrm>
            <a:off x="720000" y="934073"/>
            <a:ext cx="7704000" cy="3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Title/Abstract and Full Text Review</a:t>
            </a:r>
            <a:endParaRPr sz="1800" b="1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Covidence and EndNote</a:t>
            </a: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Data Extraction</a:t>
            </a:r>
            <a:endParaRPr sz="1800" b="1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Elicit</a:t>
            </a:r>
            <a:endParaRPr sz="1800"/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Synthesis</a:t>
            </a:r>
            <a:endParaRPr sz="1800" b="1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Elicit</a:t>
            </a:r>
            <a:endParaRPr sz="18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PerplexityAI</a:t>
            </a:r>
            <a:endParaRPr sz="1800"/>
          </a:p>
          <a:p>
            <a:pPr marL="914400" lvl="1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Consensus</a:t>
            </a:r>
            <a:endParaRPr sz="180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"/>
          <p:cNvSpPr txBox="1">
            <a:spLocks noGrp="1"/>
          </p:cNvSpPr>
          <p:nvPr>
            <p:ph type="title"/>
          </p:nvPr>
        </p:nvSpPr>
        <p:spPr>
          <a:xfrm>
            <a:off x="1977900" y="273200"/>
            <a:ext cx="51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Questions and Concerns</a:t>
            </a:r>
            <a:endParaRPr sz="3000"/>
          </a:p>
        </p:txBody>
      </p:sp>
      <p:sp>
        <p:nvSpPr>
          <p:cNvPr id="463" name="Google Shape;463;p41"/>
          <p:cNvSpPr txBox="1">
            <a:spLocks noGrp="1"/>
          </p:cNvSpPr>
          <p:nvPr>
            <p:ph type="body" idx="1"/>
          </p:nvPr>
        </p:nvSpPr>
        <p:spPr>
          <a:xfrm>
            <a:off x="409350" y="988675"/>
            <a:ext cx="8325300" cy="3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 you know where the tool is pulling their data from?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Is it legal?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Copyright concerns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Anthropic settles with authors in first-of-its-kind AI copyright infringement lawsuit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 can you report using AI for publications?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Will the journal allow for AI support? If so, what capacity?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Results are often not reproducible (foundational for research)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Incorrect information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Lots of citations that are simply incorrect-even with DOIs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2"/>
          <p:cNvSpPr txBox="1">
            <a:spLocks noGrp="1"/>
          </p:cNvSpPr>
          <p:nvPr>
            <p:ph type="title"/>
          </p:nvPr>
        </p:nvSpPr>
        <p:spPr>
          <a:xfrm>
            <a:off x="3020275" y="454400"/>
            <a:ext cx="328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Future Directions</a:t>
            </a:r>
            <a:endParaRPr sz="3000"/>
          </a:p>
        </p:txBody>
      </p:sp>
      <p:sp>
        <p:nvSpPr>
          <p:cNvPr id="469" name="Google Shape;469;p42"/>
          <p:cNvSpPr txBox="1">
            <a:spLocks noGrp="1"/>
          </p:cNvSpPr>
          <p:nvPr>
            <p:ph type="body" idx="1"/>
          </p:nvPr>
        </p:nvSpPr>
        <p:spPr>
          <a:xfrm>
            <a:off x="540175" y="1211600"/>
            <a:ext cx="8250000" cy="29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Is there a return on investment for time dedicated to learning these tools?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Development of disciplinary guidelines for using AI</a:t>
            </a:r>
            <a:endParaRPr sz="1800" dirty="0"/>
          </a:p>
          <a:p>
            <a:pPr marL="18288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dirty="0">
                <a:hlinkClick r:id="rId3"/>
              </a:rPr>
              <a:t>RAISE Guidelines</a:t>
            </a:r>
            <a:endParaRPr sz="1800" dirty="0"/>
          </a:p>
          <a:p>
            <a:pPr marL="18288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dirty="0"/>
              <a:t>Disciplinary guidelines/recommendations </a:t>
            </a:r>
            <a:endParaRPr sz="1800" dirty="0"/>
          </a:p>
          <a:p>
            <a:pPr marL="18288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JBI, Campbell, Cochrane, and Collaboration for Environmental Evidence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Still an unclear/shifting landscape </a:t>
            </a:r>
            <a:endParaRPr sz="1800" dirty="0"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Products, companies, reliability, development 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ta Collection and Analysis - Master of Science in Community Health and Prevention Research by Slidesgo">
  <a:themeElements>
    <a:clrScheme name="Simple Light">
      <a:dk1>
        <a:srgbClr val="384655"/>
      </a:dk1>
      <a:lt1>
        <a:srgbClr val="FFFFFF"/>
      </a:lt1>
      <a:dk2>
        <a:srgbClr val="AFC7FF"/>
      </a:dk2>
      <a:lt2>
        <a:srgbClr val="9FCBFD"/>
      </a:lt2>
      <a:accent1>
        <a:srgbClr val="68DAF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846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558</Words>
  <Application>Microsoft Macintosh PowerPoint</Application>
  <PresentationFormat>On-screen Show (16:9)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DM Sans</vt:lpstr>
      <vt:lpstr>Arial</vt:lpstr>
      <vt:lpstr>Manrope</vt:lpstr>
      <vt:lpstr>Be Vietnam Pro</vt:lpstr>
      <vt:lpstr>Outfit</vt:lpstr>
      <vt:lpstr>Nunito Light</vt:lpstr>
      <vt:lpstr>Data Collection and Analysis - Master of Science in Community Health and Prevention Research by Slidesgo</vt:lpstr>
      <vt:lpstr>Artificial Intelligence in Evidence Synthesis</vt:lpstr>
      <vt:lpstr>Today…</vt:lpstr>
      <vt:lpstr>Overview of Evidence Synthesis and Process</vt:lpstr>
      <vt:lpstr>Expansion Beyond Medicine</vt:lpstr>
      <vt:lpstr>AI in Evidence Synthesis</vt:lpstr>
      <vt:lpstr>Using AI In the Evidence Synthesis Process</vt:lpstr>
      <vt:lpstr>More AI In the Evidence Synthesis Process</vt:lpstr>
      <vt:lpstr>Questions and Concerns</vt:lpstr>
      <vt:lpstr>Future Directions</vt:lpstr>
      <vt:lpstr>Best Practices</vt:lpstr>
      <vt:lpstr>Questions and Discussion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Kepsel, Andrea</cp:lastModifiedBy>
  <cp:revision>4</cp:revision>
  <dcterms:modified xsi:type="dcterms:W3CDTF">2026-04-22T18:52:42Z</dcterms:modified>
</cp:coreProperties>
</file>