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60" r:id="rId5"/>
    <p:sldId id="261" r:id="rId6"/>
    <p:sldId id="276" r:id="rId7"/>
    <p:sldId id="277" r:id="rId8"/>
    <p:sldId id="264" r:id="rId9"/>
    <p:sldId id="262" r:id="rId10"/>
    <p:sldId id="263" r:id="rId11"/>
    <p:sldId id="269" r:id="rId12"/>
    <p:sldId id="267" r:id="rId13"/>
    <p:sldId id="265" r:id="rId14"/>
    <p:sldId id="279" r:id="rId15"/>
    <p:sldId id="291" r:id="rId16"/>
    <p:sldId id="280" r:id="rId17"/>
    <p:sldId id="281" r:id="rId18"/>
    <p:sldId id="282" r:id="rId19"/>
    <p:sldId id="285" r:id="rId20"/>
    <p:sldId id="283" r:id="rId21"/>
    <p:sldId id="284" r:id="rId22"/>
    <p:sldId id="271" r:id="rId23"/>
    <p:sldId id="288" r:id="rId24"/>
    <p:sldId id="287" r:id="rId25"/>
    <p:sldId id="266" r:id="rId26"/>
    <p:sldId id="289" r:id="rId27"/>
    <p:sldId id="292" r:id="rId28"/>
    <p:sldId id="290" r:id="rId29"/>
    <p:sldId id="286" r:id="rId30"/>
    <p:sldId id="270" r:id="rId31"/>
    <p:sldId id="273" r:id="rId32"/>
    <p:sldId id="274" r:id="rId33"/>
    <p:sldId id="278" r:id="rId34"/>
    <p:sldId id="27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00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580846-504A-4919-87B9-57F3BAEC2229}" v="47" dt="2026-05-05T17:53:09.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0" autoAdjust="0"/>
    <p:restoredTop sz="74307" autoAdjust="0"/>
  </p:normalViewPr>
  <p:slideViewPr>
    <p:cSldViewPr snapToGrid="0" snapToObjects="1" showGuides="1">
      <p:cViewPr varScale="1">
        <p:scale>
          <a:sx n="41" d="100"/>
          <a:sy n="41" d="100"/>
        </p:scale>
        <p:origin x="1800" y="20"/>
      </p:cViewPr>
      <p:guideLst>
        <p:guide orient="horz" pos="22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miston, Katie" userId="95f738ca-e876-4b4f-946b-a008a15d66a3" providerId="ADAL" clId="{784EE158-1C30-4A2F-929F-BFB2850FF6AB}"/>
    <pc:docChg chg="undo custSel addSld delSld modSld sldOrd">
      <pc:chgData name="Edmiston, Katie" userId="95f738ca-e876-4b4f-946b-a008a15d66a3" providerId="ADAL" clId="{784EE158-1C30-4A2F-929F-BFB2850FF6AB}" dt="2026-05-05T17:53:22.077" v="15925" actId="1038"/>
      <pc:docMkLst>
        <pc:docMk/>
      </pc:docMkLst>
      <pc:sldChg chg="modSp mod">
        <pc:chgData name="Edmiston, Katie" userId="95f738ca-e876-4b4f-946b-a008a15d66a3" providerId="ADAL" clId="{784EE158-1C30-4A2F-929F-BFB2850FF6AB}" dt="2026-05-05T13:07:22.544" v="13560" actId="2711"/>
        <pc:sldMkLst>
          <pc:docMk/>
          <pc:sldMk cId="2138224969" sldId="260"/>
        </pc:sldMkLst>
        <pc:spChg chg="mod">
          <ac:chgData name="Edmiston, Katie" userId="95f738ca-e876-4b4f-946b-a008a15d66a3" providerId="ADAL" clId="{784EE158-1C30-4A2F-929F-BFB2850FF6AB}" dt="2026-05-05T13:07:22.544" v="13560" actId="2711"/>
          <ac:spMkLst>
            <pc:docMk/>
            <pc:sldMk cId="2138224969" sldId="260"/>
            <ac:spMk id="5" creationId="{4E8DC994-B266-D14F-A12A-8459FA28C6FD}"/>
          </ac:spMkLst>
        </pc:spChg>
      </pc:sldChg>
      <pc:sldChg chg="addSp modSp mod modNotesTx">
        <pc:chgData name="Edmiston, Katie" userId="95f738ca-e876-4b4f-946b-a008a15d66a3" providerId="ADAL" clId="{784EE158-1C30-4A2F-929F-BFB2850FF6AB}" dt="2026-05-05T13:07:15.224" v="13559" actId="2711"/>
        <pc:sldMkLst>
          <pc:docMk/>
          <pc:sldMk cId="1444734455" sldId="261"/>
        </pc:sldMkLst>
        <pc:spChg chg="mod">
          <ac:chgData name="Edmiston, Katie" userId="95f738ca-e876-4b4f-946b-a008a15d66a3" providerId="ADAL" clId="{784EE158-1C30-4A2F-929F-BFB2850FF6AB}" dt="2026-04-27T13:56:56.984" v="53" actId="20577"/>
          <ac:spMkLst>
            <pc:docMk/>
            <pc:sldMk cId="1444734455" sldId="261"/>
            <ac:spMk id="2" creationId="{CE08749C-6EFB-5149-9300-D87D29F4BBA0}"/>
          </ac:spMkLst>
        </pc:spChg>
        <pc:spChg chg="mod">
          <ac:chgData name="Edmiston, Katie" userId="95f738ca-e876-4b4f-946b-a008a15d66a3" providerId="ADAL" clId="{784EE158-1C30-4A2F-929F-BFB2850FF6AB}" dt="2026-05-05T13:07:15.224" v="13559" actId="2711"/>
          <ac:spMkLst>
            <pc:docMk/>
            <pc:sldMk cId="1444734455" sldId="261"/>
            <ac:spMk id="3" creationId="{EE7EBECE-5096-394E-8256-0C5B97CC03AE}"/>
          </ac:spMkLst>
        </pc:spChg>
        <pc:picChg chg="add mod">
          <ac:chgData name="Edmiston, Katie" userId="95f738ca-e876-4b4f-946b-a008a15d66a3" providerId="ADAL" clId="{784EE158-1C30-4A2F-929F-BFB2850FF6AB}" dt="2026-04-30T23:35:53.490" v="507" actId="1038"/>
          <ac:picMkLst>
            <pc:docMk/>
            <pc:sldMk cId="1444734455" sldId="261"/>
            <ac:picMk id="5" creationId="{F2E127AD-9B79-AD9E-6448-530EEC410F1F}"/>
          </ac:picMkLst>
        </pc:picChg>
      </pc:sldChg>
      <pc:sldChg chg="addSp modSp mod">
        <pc:chgData name="Edmiston, Katie" userId="95f738ca-e876-4b4f-946b-a008a15d66a3" providerId="ADAL" clId="{784EE158-1C30-4A2F-929F-BFB2850FF6AB}" dt="2026-05-05T17:35:44.334" v="15860" actId="1038"/>
        <pc:sldMkLst>
          <pc:docMk/>
          <pc:sldMk cId="1689780110" sldId="262"/>
        </pc:sldMkLst>
        <pc:spChg chg="mod">
          <ac:chgData name="Edmiston, Katie" userId="95f738ca-e876-4b4f-946b-a008a15d66a3" providerId="ADAL" clId="{784EE158-1C30-4A2F-929F-BFB2850FF6AB}" dt="2026-05-05T17:34:56.679" v="15850" actId="122"/>
          <ac:spMkLst>
            <pc:docMk/>
            <pc:sldMk cId="1689780110" sldId="262"/>
            <ac:spMk id="3" creationId="{51610EBF-5501-A99C-4DC1-9DD89D0BD095}"/>
          </ac:spMkLst>
        </pc:spChg>
        <pc:spChg chg="mod">
          <ac:chgData name="Edmiston, Katie" userId="95f738ca-e876-4b4f-946b-a008a15d66a3" providerId="ADAL" clId="{784EE158-1C30-4A2F-929F-BFB2850FF6AB}" dt="2026-05-05T17:35:40.691" v="15858" actId="1037"/>
          <ac:spMkLst>
            <pc:docMk/>
            <pc:sldMk cId="1689780110" sldId="262"/>
            <ac:spMk id="4" creationId="{C466755D-E74B-9521-754E-AC4F96D7980C}"/>
          </ac:spMkLst>
        </pc:spChg>
        <pc:spChg chg="add mod ord">
          <ac:chgData name="Edmiston, Katie" userId="95f738ca-e876-4b4f-946b-a008a15d66a3" providerId="ADAL" clId="{784EE158-1C30-4A2F-929F-BFB2850FF6AB}" dt="2026-05-05T17:32:19.825" v="15757" actId="1035"/>
          <ac:spMkLst>
            <pc:docMk/>
            <pc:sldMk cId="1689780110" sldId="262"/>
            <ac:spMk id="7" creationId="{3F6327FE-FB4B-3FBA-B413-95CDEE17E30C}"/>
          </ac:spMkLst>
        </pc:spChg>
        <pc:picChg chg="add mod modCrop">
          <ac:chgData name="Edmiston, Katie" userId="95f738ca-e876-4b4f-946b-a008a15d66a3" providerId="ADAL" clId="{784EE158-1C30-4A2F-929F-BFB2850FF6AB}" dt="2026-05-05T17:34:53.561" v="15849" actId="1038"/>
          <ac:picMkLst>
            <pc:docMk/>
            <pc:sldMk cId="1689780110" sldId="262"/>
            <ac:picMk id="6" creationId="{919F286C-BE09-51FE-0527-1108A42C4ACC}"/>
          </ac:picMkLst>
        </pc:picChg>
        <pc:picChg chg="add mod modCrop">
          <ac:chgData name="Edmiston, Katie" userId="95f738ca-e876-4b4f-946b-a008a15d66a3" providerId="ADAL" clId="{784EE158-1C30-4A2F-929F-BFB2850FF6AB}" dt="2026-05-05T17:35:44.334" v="15860" actId="1038"/>
          <ac:picMkLst>
            <pc:docMk/>
            <pc:sldMk cId="1689780110" sldId="262"/>
            <ac:picMk id="9" creationId="{B0EB7430-8C74-35AE-BB5D-8B71B11C6356}"/>
          </ac:picMkLst>
        </pc:picChg>
      </pc:sldChg>
      <pc:sldChg chg="addSp delSp modSp mod modNotesTx">
        <pc:chgData name="Edmiston, Katie" userId="95f738ca-e876-4b4f-946b-a008a15d66a3" providerId="ADAL" clId="{784EE158-1C30-4A2F-929F-BFB2850FF6AB}" dt="2026-05-05T13:08:21.841" v="13570" actId="1076"/>
        <pc:sldMkLst>
          <pc:docMk/>
          <pc:sldMk cId="241896656" sldId="263"/>
        </pc:sldMkLst>
        <pc:spChg chg="del mod">
          <ac:chgData name="Edmiston, Katie" userId="95f738ca-e876-4b4f-946b-a008a15d66a3" providerId="ADAL" clId="{784EE158-1C30-4A2F-929F-BFB2850FF6AB}" dt="2026-05-04T12:37:01.494" v="3434" actId="478"/>
          <ac:spMkLst>
            <pc:docMk/>
            <pc:sldMk cId="241896656" sldId="263"/>
            <ac:spMk id="3" creationId="{E52E8044-6C68-6708-7BC4-AE048710AECE}"/>
          </ac:spMkLst>
        </pc:spChg>
        <pc:spChg chg="add mod">
          <ac:chgData name="Edmiston, Katie" userId="95f738ca-e876-4b4f-946b-a008a15d66a3" providerId="ADAL" clId="{784EE158-1C30-4A2F-929F-BFB2850FF6AB}" dt="2026-05-05T13:08:21.841" v="13570" actId="1076"/>
          <ac:spMkLst>
            <pc:docMk/>
            <pc:sldMk cId="241896656" sldId="263"/>
            <ac:spMk id="4" creationId="{DACE6C4F-76D2-F4E0-C3E7-A62A1B3AF161}"/>
          </ac:spMkLst>
        </pc:spChg>
      </pc:sldChg>
      <pc:sldChg chg="addSp delSp modSp mod">
        <pc:chgData name="Edmiston, Katie" userId="95f738ca-e876-4b4f-946b-a008a15d66a3" providerId="ADAL" clId="{784EE158-1C30-4A2F-929F-BFB2850FF6AB}" dt="2026-05-05T17:37:14.545" v="15886" actId="1038"/>
        <pc:sldMkLst>
          <pc:docMk/>
          <pc:sldMk cId="682292345" sldId="264"/>
        </pc:sldMkLst>
        <pc:spChg chg="del mod">
          <ac:chgData name="Edmiston, Katie" userId="95f738ca-e876-4b4f-946b-a008a15d66a3" providerId="ADAL" clId="{784EE158-1C30-4A2F-929F-BFB2850FF6AB}" dt="2026-05-05T17:36:33" v="15861" actId="478"/>
          <ac:spMkLst>
            <pc:docMk/>
            <pc:sldMk cId="682292345" sldId="264"/>
            <ac:spMk id="3" creationId="{F8731C61-699D-564C-CAE3-8AE55CC328FE}"/>
          </ac:spMkLst>
        </pc:spChg>
        <pc:spChg chg="add mod">
          <ac:chgData name="Edmiston, Katie" userId="95f738ca-e876-4b4f-946b-a008a15d66a3" providerId="ADAL" clId="{784EE158-1C30-4A2F-929F-BFB2850FF6AB}" dt="2026-05-05T17:37:14.545" v="15886" actId="1038"/>
          <ac:spMkLst>
            <pc:docMk/>
            <pc:sldMk cId="682292345" sldId="264"/>
            <ac:spMk id="4" creationId="{B90700AE-F765-8D28-C603-17ABB5E3142A}"/>
          </ac:spMkLst>
        </pc:spChg>
        <pc:spChg chg="add del mod">
          <ac:chgData name="Edmiston, Katie" userId="95f738ca-e876-4b4f-946b-a008a15d66a3" providerId="ADAL" clId="{784EE158-1C30-4A2F-929F-BFB2850FF6AB}" dt="2026-05-05T17:36:37.410" v="15863" actId="478"/>
          <ac:spMkLst>
            <pc:docMk/>
            <pc:sldMk cId="682292345" sldId="264"/>
            <ac:spMk id="6" creationId="{7B95668F-9D2D-3D83-37E1-D2993542BD90}"/>
          </ac:spMkLst>
        </pc:spChg>
        <pc:picChg chg="add mod">
          <ac:chgData name="Edmiston, Katie" userId="95f738ca-e876-4b4f-946b-a008a15d66a3" providerId="ADAL" clId="{784EE158-1C30-4A2F-929F-BFB2850FF6AB}" dt="2026-05-05T17:37:07.888" v="15881" actId="1036"/>
          <ac:picMkLst>
            <pc:docMk/>
            <pc:sldMk cId="682292345" sldId="264"/>
            <ac:picMk id="8" creationId="{115D109A-FB57-3AB4-E210-E7F5C278FE40}"/>
          </ac:picMkLst>
        </pc:picChg>
      </pc:sldChg>
      <pc:sldChg chg="addSp delSp modSp mod modNotesTx">
        <pc:chgData name="Edmiston, Katie" userId="95f738ca-e876-4b4f-946b-a008a15d66a3" providerId="ADAL" clId="{784EE158-1C30-4A2F-929F-BFB2850FF6AB}" dt="2026-05-05T13:15:59.985" v="13708" actId="20577"/>
        <pc:sldMkLst>
          <pc:docMk/>
          <pc:sldMk cId="2428949770" sldId="265"/>
        </pc:sldMkLst>
        <pc:spChg chg="mod">
          <ac:chgData name="Edmiston, Katie" userId="95f738ca-e876-4b4f-946b-a008a15d66a3" providerId="ADAL" clId="{784EE158-1C30-4A2F-929F-BFB2850FF6AB}" dt="2026-05-05T13:08:35.633" v="13573" actId="2711"/>
          <ac:spMkLst>
            <pc:docMk/>
            <pc:sldMk cId="2428949770" sldId="265"/>
            <ac:spMk id="3" creationId="{1C43F308-3E10-53E6-4E64-7D679C815786}"/>
          </ac:spMkLst>
        </pc:spChg>
        <pc:spChg chg="add del mod">
          <ac:chgData name="Edmiston, Katie" userId="95f738ca-e876-4b4f-946b-a008a15d66a3" providerId="ADAL" clId="{784EE158-1C30-4A2F-929F-BFB2850FF6AB}" dt="2026-05-04T14:40:48.512" v="9565" actId="478"/>
          <ac:spMkLst>
            <pc:docMk/>
            <pc:sldMk cId="2428949770" sldId="265"/>
            <ac:spMk id="8" creationId="{C84E9957-CF95-D010-253C-E9BE157CC658}"/>
          </ac:spMkLst>
        </pc:spChg>
        <pc:picChg chg="add del mod">
          <ac:chgData name="Edmiston, Katie" userId="95f738ca-e876-4b4f-946b-a008a15d66a3" providerId="ADAL" clId="{784EE158-1C30-4A2F-929F-BFB2850FF6AB}" dt="2026-05-04T14:40:48.512" v="9565" actId="478"/>
          <ac:picMkLst>
            <pc:docMk/>
            <pc:sldMk cId="2428949770" sldId="265"/>
            <ac:picMk id="5" creationId="{D2517654-1ED0-959D-2B90-BEF414B116D1}"/>
          </ac:picMkLst>
        </pc:picChg>
        <pc:picChg chg="add del mod">
          <ac:chgData name="Edmiston, Katie" userId="95f738ca-e876-4b4f-946b-a008a15d66a3" providerId="ADAL" clId="{784EE158-1C30-4A2F-929F-BFB2850FF6AB}" dt="2026-05-04T14:40:48.512" v="9565" actId="478"/>
          <ac:picMkLst>
            <pc:docMk/>
            <pc:sldMk cId="2428949770" sldId="265"/>
            <ac:picMk id="7" creationId="{F11AD706-80B3-F932-D5A1-832C1AFC89D2}"/>
          </ac:picMkLst>
        </pc:picChg>
        <pc:picChg chg="add mod modCrop">
          <ac:chgData name="Edmiston, Katie" userId="95f738ca-e876-4b4f-946b-a008a15d66a3" providerId="ADAL" clId="{784EE158-1C30-4A2F-929F-BFB2850FF6AB}" dt="2026-05-04T15:44:25.169" v="10360" actId="1038"/>
          <ac:picMkLst>
            <pc:docMk/>
            <pc:sldMk cId="2428949770" sldId="265"/>
            <ac:picMk id="10" creationId="{B273A297-3A0C-5D79-0C12-53F936EE51A6}"/>
          </ac:picMkLst>
        </pc:picChg>
        <pc:picChg chg="add del mod modCrop">
          <ac:chgData name="Edmiston, Katie" userId="95f738ca-e876-4b4f-946b-a008a15d66a3" providerId="ADAL" clId="{784EE158-1C30-4A2F-929F-BFB2850FF6AB}" dt="2026-05-04T15:44:25.169" v="10360" actId="1038"/>
          <ac:picMkLst>
            <pc:docMk/>
            <pc:sldMk cId="2428949770" sldId="265"/>
            <ac:picMk id="12" creationId="{8360277D-CCB1-DB9F-85DB-5E0436618BAE}"/>
          </ac:picMkLst>
        </pc:picChg>
      </pc:sldChg>
      <pc:sldChg chg="addSp delSp modSp mod modNotesTx">
        <pc:chgData name="Edmiston, Katie" userId="95f738ca-e876-4b4f-946b-a008a15d66a3" providerId="ADAL" clId="{784EE158-1C30-4A2F-929F-BFB2850FF6AB}" dt="2026-05-05T13:09:07.742" v="13578" actId="2711"/>
        <pc:sldMkLst>
          <pc:docMk/>
          <pc:sldMk cId="3129585322" sldId="266"/>
        </pc:sldMkLst>
        <pc:spChg chg="mod">
          <ac:chgData name="Edmiston, Katie" userId="95f738ca-e876-4b4f-946b-a008a15d66a3" providerId="ADAL" clId="{784EE158-1C30-4A2F-929F-BFB2850FF6AB}" dt="2026-05-04T16:50:42.282" v="11548" actId="20577"/>
          <ac:spMkLst>
            <pc:docMk/>
            <pc:sldMk cId="3129585322" sldId="266"/>
            <ac:spMk id="2" creationId="{EFF20C1F-75B2-670C-A053-5169DC77DA6A}"/>
          </ac:spMkLst>
        </pc:spChg>
        <pc:spChg chg="del mod">
          <ac:chgData name="Edmiston, Katie" userId="95f738ca-e876-4b4f-946b-a008a15d66a3" providerId="ADAL" clId="{784EE158-1C30-4A2F-929F-BFB2850FF6AB}" dt="2026-05-04T17:28:39.005" v="12665" actId="931"/>
          <ac:spMkLst>
            <pc:docMk/>
            <pc:sldMk cId="3129585322" sldId="266"/>
            <ac:spMk id="3" creationId="{94ED2578-5618-2F78-AF84-190FF77ABDE7}"/>
          </ac:spMkLst>
        </pc:spChg>
        <pc:spChg chg="add del">
          <ac:chgData name="Edmiston, Katie" userId="95f738ca-e876-4b4f-946b-a008a15d66a3" providerId="ADAL" clId="{784EE158-1C30-4A2F-929F-BFB2850FF6AB}" dt="2026-05-04T17:32:04.847" v="12687" actId="478"/>
          <ac:spMkLst>
            <pc:docMk/>
            <pc:sldMk cId="3129585322" sldId="266"/>
            <ac:spMk id="8" creationId="{E144D9A6-9621-8E04-587C-C86CC2ACCDF6}"/>
          </ac:spMkLst>
        </pc:spChg>
        <pc:spChg chg="add mod">
          <ac:chgData name="Edmiston, Katie" userId="95f738ca-e876-4b4f-946b-a008a15d66a3" providerId="ADAL" clId="{784EE158-1C30-4A2F-929F-BFB2850FF6AB}" dt="2026-05-05T13:09:07.742" v="13578" actId="2711"/>
          <ac:spMkLst>
            <pc:docMk/>
            <pc:sldMk cId="3129585322" sldId="266"/>
            <ac:spMk id="12" creationId="{FC80E333-4830-2374-747C-6862D4816ACF}"/>
          </ac:spMkLst>
        </pc:spChg>
        <pc:picChg chg="add del mod ord modCrop">
          <ac:chgData name="Edmiston, Katie" userId="95f738ca-e876-4b4f-946b-a008a15d66a3" providerId="ADAL" clId="{784EE158-1C30-4A2F-929F-BFB2850FF6AB}" dt="2026-05-04T17:33:55.077" v="12713" actId="478"/>
          <ac:picMkLst>
            <pc:docMk/>
            <pc:sldMk cId="3129585322" sldId="266"/>
            <ac:picMk id="5" creationId="{7A9E592F-CF6A-3423-CC2A-131D208E78DF}"/>
          </ac:picMkLst>
        </pc:picChg>
        <pc:picChg chg="add del mod modCrop">
          <ac:chgData name="Edmiston, Katie" userId="95f738ca-e876-4b4f-946b-a008a15d66a3" providerId="ADAL" clId="{784EE158-1C30-4A2F-929F-BFB2850FF6AB}" dt="2026-05-04T17:33:56.222" v="12714" actId="478"/>
          <ac:picMkLst>
            <pc:docMk/>
            <pc:sldMk cId="3129585322" sldId="266"/>
            <ac:picMk id="7" creationId="{8D95CA2B-8A16-523E-E46B-AC0E7E29B0A3}"/>
          </ac:picMkLst>
        </pc:picChg>
        <pc:picChg chg="add del mod modCrop">
          <ac:chgData name="Edmiston, Katie" userId="95f738ca-e876-4b4f-946b-a008a15d66a3" providerId="ADAL" clId="{784EE158-1C30-4A2F-929F-BFB2850FF6AB}" dt="2026-05-04T17:33:54.528" v="12712" actId="478"/>
          <ac:picMkLst>
            <pc:docMk/>
            <pc:sldMk cId="3129585322" sldId="266"/>
            <ac:picMk id="10" creationId="{3892704E-26CE-9BE0-1F67-0BBA85C2D98E}"/>
          </ac:picMkLst>
        </pc:picChg>
      </pc:sldChg>
      <pc:sldChg chg="addSp delSp modSp mod modNotesTx">
        <pc:chgData name="Edmiston, Katie" userId="95f738ca-e876-4b4f-946b-a008a15d66a3" providerId="ADAL" clId="{784EE158-1C30-4A2F-929F-BFB2850FF6AB}" dt="2026-05-05T17:26:12.511" v="15678" actId="1035"/>
        <pc:sldMkLst>
          <pc:docMk/>
          <pc:sldMk cId="3880299559" sldId="267"/>
        </pc:sldMkLst>
        <pc:spChg chg="mod">
          <ac:chgData name="Edmiston, Katie" userId="95f738ca-e876-4b4f-946b-a008a15d66a3" providerId="ADAL" clId="{784EE158-1C30-4A2F-929F-BFB2850FF6AB}" dt="2026-05-05T17:26:08.923" v="15673" actId="1035"/>
          <ac:spMkLst>
            <pc:docMk/>
            <pc:sldMk cId="3880299559" sldId="267"/>
            <ac:spMk id="3" creationId="{35E4F38A-F008-8028-0D58-C13751DCA58D}"/>
          </ac:spMkLst>
        </pc:spChg>
        <pc:spChg chg="add del mod">
          <ac:chgData name="Edmiston, Katie" userId="95f738ca-e876-4b4f-946b-a008a15d66a3" providerId="ADAL" clId="{784EE158-1C30-4A2F-929F-BFB2850FF6AB}" dt="2026-05-05T17:24:01.031" v="15640" actId="478"/>
          <ac:spMkLst>
            <pc:docMk/>
            <pc:sldMk cId="3880299559" sldId="267"/>
            <ac:spMk id="4" creationId="{CA11E8E6-6D46-8D3B-D8B3-B5867552EFC0}"/>
          </ac:spMkLst>
        </pc:spChg>
        <pc:spChg chg="add mod">
          <ac:chgData name="Edmiston, Katie" userId="95f738ca-e876-4b4f-946b-a008a15d66a3" providerId="ADAL" clId="{784EE158-1C30-4A2F-929F-BFB2850FF6AB}" dt="2026-05-05T17:26:12.511" v="15678" actId="1035"/>
          <ac:spMkLst>
            <pc:docMk/>
            <pc:sldMk cId="3880299559" sldId="267"/>
            <ac:spMk id="8" creationId="{55C047A1-FE60-A407-A6BF-B49AAB400663}"/>
          </ac:spMkLst>
        </pc:spChg>
        <pc:picChg chg="add mod">
          <ac:chgData name="Edmiston, Katie" userId="95f738ca-e876-4b4f-946b-a008a15d66a3" providerId="ADAL" clId="{784EE158-1C30-4A2F-929F-BFB2850FF6AB}" dt="2026-05-05T17:26:12.511" v="15678" actId="1035"/>
          <ac:picMkLst>
            <pc:docMk/>
            <pc:sldMk cId="3880299559" sldId="267"/>
            <ac:picMk id="6" creationId="{30565061-4461-3457-CCD4-9B7DD6871E71}"/>
          </ac:picMkLst>
        </pc:picChg>
      </pc:sldChg>
      <pc:sldChg chg="del">
        <pc:chgData name="Edmiston, Katie" userId="95f738ca-e876-4b4f-946b-a008a15d66a3" providerId="ADAL" clId="{784EE158-1C30-4A2F-929F-BFB2850FF6AB}" dt="2026-05-04T15:31:04.615" v="9949" actId="47"/>
        <pc:sldMkLst>
          <pc:docMk/>
          <pc:sldMk cId="359195606" sldId="268"/>
        </pc:sldMkLst>
      </pc:sldChg>
      <pc:sldChg chg="addSp modSp mod modNotesTx">
        <pc:chgData name="Edmiston, Katie" userId="95f738ca-e876-4b4f-946b-a008a15d66a3" providerId="ADAL" clId="{784EE158-1C30-4A2F-929F-BFB2850FF6AB}" dt="2026-05-05T17:29:48.250" v="15726" actId="1035"/>
        <pc:sldMkLst>
          <pc:docMk/>
          <pc:sldMk cId="2194538936" sldId="269"/>
        </pc:sldMkLst>
        <pc:spChg chg="mod">
          <ac:chgData name="Edmiston, Katie" userId="95f738ca-e876-4b4f-946b-a008a15d66a3" providerId="ADAL" clId="{784EE158-1C30-4A2F-929F-BFB2850FF6AB}" dt="2026-05-05T17:29:07.028" v="15716" actId="20577"/>
          <ac:spMkLst>
            <pc:docMk/>
            <pc:sldMk cId="2194538936" sldId="269"/>
            <ac:spMk id="3" creationId="{5DA834B5-F888-5EC2-5DF9-38494EE1EC5E}"/>
          </ac:spMkLst>
        </pc:spChg>
        <pc:picChg chg="add mod modCrop">
          <ac:chgData name="Edmiston, Katie" userId="95f738ca-e876-4b4f-946b-a008a15d66a3" providerId="ADAL" clId="{784EE158-1C30-4A2F-929F-BFB2850FF6AB}" dt="2026-05-05T17:29:13.053" v="15718" actId="1076"/>
          <ac:picMkLst>
            <pc:docMk/>
            <pc:sldMk cId="2194538936" sldId="269"/>
            <ac:picMk id="5" creationId="{E9B77461-3A3C-4C05-BBE5-C47877040556}"/>
          </ac:picMkLst>
        </pc:picChg>
        <pc:picChg chg="add mod">
          <ac:chgData name="Edmiston, Katie" userId="95f738ca-e876-4b4f-946b-a008a15d66a3" providerId="ADAL" clId="{784EE158-1C30-4A2F-929F-BFB2850FF6AB}" dt="2026-05-05T17:29:48.250" v="15726" actId="1035"/>
          <ac:picMkLst>
            <pc:docMk/>
            <pc:sldMk cId="2194538936" sldId="269"/>
            <ac:picMk id="7" creationId="{2FE5AC83-5460-C5FE-B563-94B91856BC9D}"/>
          </ac:picMkLst>
        </pc:picChg>
      </pc:sldChg>
      <pc:sldChg chg="addSp delSp modSp mod">
        <pc:chgData name="Edmiston, Katie" userId="95f738ca-e876-4b4f-946b-a008a15d66a3" providerId="ADAL" clId="{784EE158-1C30-4A2F-929F-BFB2850FF6AB}" dt="2026-05-05T17:53:22.077" v="15925" actId="1038"/>
        <pc:sldMkLst>
          <pc:docMk/>
          <pc:sldMk cId="2356043708" sldId="270"/>
        </pc:sldMkLst>
        <pc:spChg chg="del mod">
          <ac:chgData name="Edmiston, Katie" userId="95f738ca-e876-4b4f-946b-a008a15d66a3" providerId="ADAL" clId="{784EE158-1C30-4A2F-929F-BFB2850FF6AB}" dt="2026-05-05T17:51:41.641" v="15892"/>
          <ac:spMkLst>
            <pc:docMk/>
            <pc:sldMk cId="2356043708" sldId="270"/>
            <ac:spMk id="3" creationId="{0F78B7C7-3C29-A736-E717-14055B3AB20B}"/>
          </ac:spMkLst>
        </pc:spChg>
        <pc:spChg chg="add mod">
          <ac:chgData name="Edmiston, Katie" userId="95f738ca-e876-4b4f-946b-a008a15d66a3" providerId="ADAL" clId="{784EE158-1C30-4A2F-929F-BFB2850FF6AB}" dt="2026-05-05T17:51:46.712" v="15902" actId="20577"/>
          <ac:spMkLst>
            <pc:docMk/>
            <pc:sldMk cId="2356043708" sldId="270"/>
            <ac:spMk id="4" creationId="{D18EF665-9337-622E-F0CD-F41F2B484A25}"/>
          </ac:spMkLst>
        </pc:spChg>
        <pc:picChg chg="add mod">
          <ac:chgData name="Edmiston, Katie" userId="95f738ca-e876-4b4f-946b-a008a15d66a3" providerId="ADAL" clId="{784EE158-1C30-4A2F-929F-BFB2850FF6AB}" dt="2026-05-05T17:52:58.305" v="15907" actId="1076"/>
          <ac:picMkLst>
            <pc:docMk/>
            <pc:sldMk cId="2356043708" sldId="270"/>
            <ac:picMk id="6" creationId="{AF9B1837-8EB1-4768-B2E8-0DC5A55445C4}"/>
          </ac:picMkLst>
        </pc:picChg>
        <pc:picChg chg="add mod">
          <ac:chgData name="Edmiston, Katie" userId="95f738ca-e876-4b4f-946b-a008a15d66a3" providerId="ADAL" clId="{784EE158-1C30-4A2F-929F-BFB2850FF6AB}" dt="2026-05-05T17:53:22.077" v="15925" actId="1038"/>
          <ac:picMkLst>
            <pc:docMk/>
            <pc:sldMk cId="2356043708" sldId="270"/>
            <ac:picMk id="7" creationId="{1BD2BAFB-DEDD-0C82-E19D-C7A41D324B14}"/>
          </ac:picMkLst>
        </pc:picChg>
      </pc:sldChg>
      <pc:sldChg chg="modSp mod ord modNotesTx">
        <pc:chgData name="Edmiston, Katie" userId="95f738ca-e876-4b4f-946b-a008a15d66a3" providerId="ADAL" clId="{784EE158-1C30-4A2F-929F-BFB2850FF6AB}" dt="2026-05-05T13:08:52.321" v="13575" actId="2711"/>
        <pc:sldMkLst>
          <pc:docMk/>
          <pc:sldMk cId="2671561641" sldId="271"/>
        </pc:sldMkLst>
        <pc:spChg chg="mod">
          <ac:chgData name="Edmiston, Katie" userId="95f738ca-e876-4b4f-946b-a008a15d66a3" providerId="ADAL" clId="{784EE158-1C30-4A2F-929F-BFB2850FF6AB}" dt="2026-05-04T15:57:48.046" v="11168" actId="20577"/>
          <ac:spMkLst>
            <pc:docMk/>
            <pc:sldMk cId="2671561641" sldId="271"/>
            <ac:spMk id="2" creationId="{0F4FED21-F821-308F-5839-902D26ACCF52}"/>
          </ac:spMkLst>
        </pc:spChg>
        <pc:spChg chg="mod">
          <ac:chgData name="Edmiston, Katie" userId="95f738ca-e876-4b4f-946b-a008a15d66a3" providerId="ADAL" clId="{784EE158-1C30-4A2F-929F-BFB2850FF6AB}" dt="2026-05-05T13:08:52.321" v="13575" actId="2711"/>
          <ac:spMkLst>
            <pc:docMk/>
            <pc:sldMk cId="2671561641" sldId="271"/>
            <ac:spMk id="3" creationId="{F8BCD899-BF09-E0D0-DEB0-C2FCEBCA4784}"/>
          </ac:spMkLst>
        </pc:spChg>
      </pc:sldChg>
      <pc:sldChg chg="modSp mod modNotesTx">
        <pc:chgData name="Edmiston, Katie" userId="95f738ca-e876-4b4f-946b-a008a15d66a3" providerId="ADAL" clId="{784EE158-1C30-4A2F-929F-BFB2850FF6AB}" dt="2026-05-05T17:10:34.124" v="14895" actId="20577"/>
        <pc:sldMkLst>
          <pc:docMk/>
          <pc:sldMk cId="172487473" sldId="273"/>
        </pc:sldMkLst>
        <pc:spChg chg="mod">
          <ac:chgData name="Edmiston, Katie" userId="95f738ca-e876-4b4f-946b-a008a15d66a3" providerId="ADAL" clId="{784EE158-1C30-4A2F-929F-BFB2850FF6AB}" dt="2026-05-05T17:10:34.124" v="14895" actId="20577"/>
          <ac:spMkLst>
            <pc:docMk/>
            <pc:sldMk cId="172487473" sldId="273"/>
            <ac:spMk id="3" creationId="{7826AA93-A9AE-C70C-CFFC-AD51C0B7E88D}"/>
          </ac:spMkLst>
        </pc:spChg>
      </pc:sldChg>
      <pc:sldChg chg="modSp mod modNotesTx">
        <pc:chgData name="Edmiston, Katie" userId="95f738ca-e876-4b4f-946b-a008a15d66a3" providerId="ADAL" clId="{784EE158-1C30-4A2F-929F-BFB2850FF6AB}" dt="2026-05-05T17:12:43.577" v="15292" actId="20577"/>
        <pc:sldMkLst>
          <pc:docMk/>
          <pc:sldMk cId="923357573" sldId="274"/>
        </pc:sldMkLst>
        <pc:spChg chg="mod">
          <ac:chgData name="Edmiston, Katie" userId="95f738ca-e876-4b4f-946b-a008a15d66a3" providerId="ADAL" clId="{784EE158-1C30-4A2F-929F-BFB2850FF6AB}" dt="2026-05-05T17:12:43.577" v="15292" actId="20577"/>
          <ac:spMkLst>
            <pc:docMk/>
            <pc:sldMk cId="923357573" sldId="274"/>
            <ac:spMk id="3" creationId="{1360D36D-C3C5-8387-371D-691420CA8E1B}"/>
          </ac:spMkLst>
        </pc:spChg>
      </pc:sldChg>
      <pc:sldChg chg="modSp mod">
        <pc:chgData name="Edmiston, Katie" userId="95f738ca-e876-4b4f-946b-a008a15d66a3" providerId="ADAL" clId="{784EE158-1C30-4A2F-929F-BFB2850FF6AB}" dt="2026-05-05T17:14:41.965" v="15469" actId="20577"/>
        <pc:sldMkLst>
          <pc:docMk/>
          <pc:sldMk cId="419376782" sldId="275"/>
        </pc:sldMkLst>
        <pc:spChg chg="mod">
          <ac:chgData name="Edmiston, Katie" userId="95f738ca-e876-4b4f-946b-a008a15d66a3" providerId="ADAL" clId="{784EE158-1C30-4A2F-929F-BFB2850FF6AB}" dt="2026-05-05T17:14:41.965" v="15469" actId="20577"/>
          <ac:spMkLst>
            <pc:docMk/>
            <pc:sldMk cId="419376782" sldId="275"/>
            <ac:spMk id="3" creationId="{C8556C0B-376B-D526-44F8-6C7F54FBD4DD}"/>
          </ac:spMkLst>
        </pc:spChg>
      </pc:sldChg>
      <pc:sldChg chg="addSp delSp modSp add mod modNotesTx">
        <pc:chgData name="Edmiston, Katie" userId="95f738ca-e876-4b4f-946b-a008a15d66a3" providerId="ADAL" clId="{784EE158-1C30-4A2F-929F-BFB2850FF6AB}" dt="2026-05-05T17:16:02.872" v="15528" actId="1038"/>
        <pc:sldMkLst>
          <pc:docMk/>
          <pc:sldMk cId="4289729170" sldId="276"/>
        </pc:sldMkLst>
        <pc:spChg chg="mod">
          <ac:chgData name="Edmiston, Katie" userId="95f738ca-e876-4b4f-946b-a008a15d66a3" providerId="ADAL" clId="{784EE158-1C30-4A2F-929F-BFB2850FF6AB}" dt="2026-05-05T13:15:33.745" v="13707" actId="20577"/>
          <ac:spMkLst>
            <pc:docMk/>
            <pc:sldMk cId="4289729170" sldId="276"/>
            <ac:spMk id="2" creationId="{6CFEA2FD-319F-1F0B-8BE8-B8F3F4911D92}"/>
          </ac:spMkLst>
        </pc:spChg>
        <pc:spChg chg="mod">
          <ac:chgData name="Edmiston, Katie" userId="95f738ca-e876-4b4f-946b-a008a15d66a3" providerId="ADAL" clId="{784EE158-1C30-4A2F-929F-BFB2850FF6AB}" dt="2026-05-05T17:15:31.166" v="15479" actId="1076"/>
          <ac:spMkLst>
            <pc:docMk/>
            <pc:sldMk cId="4289729170" sldId="276"/>
            <ac:spMk id="3" creationId="{E7BC9AC5-12B4-E9EC-16FF-2660996FB05F}"/>
          </ac:spMkLst>
        </pc:spChg>
        <pc:spChg chg="add mod">
          <ac:chgData name="Edmiston, Katie" userId="95f738ca-e876-4b4f-946b-a008a15d66a3" providerId="ADAL" clId="{784EE158-1C30-4A2F-929F-BFB2850FF6AB}" dt="2026-05-05T17:15:39.865" v="15510" actId="1035"/>
          <ac:spMkLst>
            <pc:docMk/>
            <pc:sldMk cId="4289729170" sldId="276"/>
            <ac:spMk id="5" creationId="{FE22C6BA-DDFA-63F2-9137-10B6DA6B79F7}"/>
          </ac:spMkLst>
        </pc:spChg>
        <pc:spChg chg="add mod">
          <ac:chgData name="Edmiston, Katie" userId="95f738ca-e876-4b4f-946b-a008a15d66a3" providerId="ADAL" clId="{784EE158-1C30-4A2F-929F-BFB2850FF6AB}" dt="2026-05-05T17:15:23.732" v="15477" actId="1076"/>
          <ac:spMkLst>
            <pc:docMk/>
            <pc:sldMk cId="4289729170" sldId="276"/>
            <ac:spMk id="7" creationId="{45BC8611-D020-22CD-C616-5B2AB1C56B0E}"/>
          </ac:spMkLst>
        </pc:spChg>
        <pc:spChg chg="add mod">
          <ac:chgData name="Edmiston, Katie" userId="95f738ca-e876-4b4f-946b-a008a15d66a3" providerId="ADAL" clId="{784EE158-1C30-4A2F-929F-BFB2850FF6AB}" dt="2026-05-05T17:15:53.378" v="15526" actId="1036"/>
          <ac:spMkLst>
            <pc:docMk/>
            <pc:sldMk cId="4289729170" sldId="276"/>
            <ac:spMk id="9" creationId="{278593A2-DDD5-DFFF-8823-79D59C971B61}"/>
          </ac:spMkLst>
        </pc:spChg>
        <pc:picChg chg="add mod ord">
          <ac:chgData name="Edmiston, Katie" userId="95f738ca-e876-4b4f-946b-a008a15d66a3" providerId="ADAL" clId="{784EE158-1C30-4A2F-929F-BFB2850FF6AB}" dt="2026-05-05T17:16:02.872" v="15528" actId="1038"/>
          <ac:picMkLst>
            <pc:docMk/>
            <pc:sldMk cId="4289729170" sldId="276"/>
            <ac:picMk id="11" creationId="{8D786D63-6500-6DEA-3747-347792C2E921}"/>
          </ac:picMkLst>
        </pc:picChg>
        <pc:picChg chg="add mod ord modCrop">
          <ac:chgData name="Edmiston, Katie" userId="95f738ca-e876-4b4f-946b-a008a15d66a3" providerId="ADAL" clId="{784EE158-1C30-4A2F-929F-BFB2850FF6AB}" dt="2026-05-05T13:14:30.943" v="13673" actId="1038"/>
          <ac:picMkLst>
            <pc:docMk/>
            <pc:sldMk cId="4289729170" sldId="276"/>
            <ac:picMk id="13" creationId="{6A0AB0AA-875D-88F4-9B30-C94F4BA9E095}"/>
          </ac:picMkLst>
        </pc:picChg>
        <pc:picChg chg="add mod ord">
          <ac:chgData name="Edmiston, Katie" userId="95f738ca-e876-4b4f-946b-a008a15d66a3" providerId="ADAL" clId="{784EE158-1C30-4A2F-929F-BFB2850FF6AB}" dt="2026-05-05T17:15:45.361" v="15522" actId="1038"/>
          <ac:picMkLst>
            <pc:docMk/>
            <pc:sldMk cId="4289729170" sldId="276"/>
            <ac:picMk id="15" creationId="{DAFF61F9-BDC5-138C-385F-8C4DCC28BACF}"/>
          </ac:picMkLst>
        </pc:picChg>
        <pc:picChg chg="add del mod">
          <ac:chgData name="Edmiston, Katie" userId="95f738ca-e876-4b4f-946b-a008a15d66a3" providerId="ADAL" clId="{784EE158-1C30-4A2F-929F-BFB2850FF6AB}" dt="2026-05-05T13:11:44.689" v="13597" actId="478"/>
          <ac:picMkLst>
            <pc:docMk/>
            <pc:sldMk cId="4289729170" sldId="276"/>
            <ac:picMk id="17" creationId="{BBE8981D-BC44-6D25-CBC8-2FA3C1D0F6F3}"/>
          </ac:picMkLst>
        </pc:picChg>
        <pc:picChg chg="add mod ord modCrop">
          <ac:chgData name="Edmiston, Katie" userId="95f738ca-e876-4b4f-946b-a008a15d66a3" providerId="ADAL" clId="{784EE158-1C30-4A2F-929F-BFB2850FF6AB}" dt="2026-05-05T17:15:34.118" v="15489" actId="1035"/>
          <ac:picMkLst>
            <pc:docMk/>
            <pc:sldMk cId="4289729170" sldId="276"/>
            <ac:picMk id="19" creationId="{81BE8268-EF70-4EDE-B5DD-193CA3AEDF6B}"/>
          </ac:picMkLst>
        </pc:picChg>
      </pc:sldChg>
      <pc:sldChg chg="addSp modSp add mod modClrScheme chgLayout">
        <pc:chgData name="Edmiston, Katie" userId="95f738ca-e876-4b4f-946b-a008a15d66a3" providerId="ADAL" clId="{784EE158-1C30-4A2F-929F-BFB2850FF6AB}" dt="2026-05-05T17:17:23.946" v="15565" actId="1037"/>
        <pc:sldMkLst>
          <pc:docMk/>
          <pc:sldMk cId="659118298" sldId="277"/>
        </pc:sldMkLst>
        <pc:spChg chg="mod">
          <ac:chgData name="Edmiston, Katie" userId="95f738ca-e876-4b4f-946b-a008a15d66a3" providerId="ADAL" clId="{784EE158-1C30-4A2F-929F-BFB2850FF6AB}" dt="2026-05-05T17:16:52.150" v="15532" actId="26606"/>
          <ac:spMkLst>
            <pc:docMk/>
            <pc:sldMk cId="659118298" sldId="277"/>
            <ac:spMk id="2" creationId="{0EC58447-DD71-06E7-4658-049E363AED8C}"/>
          </ac:spMkLst>
        </pc:spChg>
        <pc:spChg chg="mod">
          <ac:chgData name="Edmiston, Katie" userId="95f738ca-e876-4b4f-946b-a008a15d66a3" providerId="ADAL" clId="{784EE158-1C30-4A2F-929F-BFB2850FF6AB}" dt="2026-05-05T17:17:23.946" v="15565" actId="1037"/>
          <ac:spMkLst>
            <pc:docMk/>
            <pc:sldMk cId="659118298" sldId="277"/>
            <ac:spMk id="3" creationId="{F3A7A89B-D1AB-88D7-BBF5-B18B8370C180}"/>
          </ac:spMkLst>
        </pc:spChg>
        <pc:picChg chg="add mod ord">
          <ac:chgData name="Edmiston, Katie" userId="95f738ca-e876-4b4f-946b-a008a15d66a3" providerId="ADAL" clId="{784EE158-1C30-4A2F-929F-BFB2850FF6AB}" dt="2026-05-05T17:17:14.578" v="15549" actId="1035"/>
          <ac:picMkLst>
            <pc:docMk/>
            <pc:sldMk cId="659118298" sldId="277"/>
            <ac:picMk id="5" creationId="{A1742982-47EE-987A-2ABE-5B849CA11D40}"/>
          </ac:picMkLst>
        </pc:picChg>
      </pc:sldChg>
      <pc:sldChg chg="modSp add mod">
        <pc:chgData name="Edmiston, Katie" userId="95f738ca-e876-4b4f-946b-a008a15d66a3" providerId="ADAL" clId="{784EE158-1C30-4A2F-929F-BFB2850FF6AB}" dt="2026-05-05T17:46:26.918" v="15889" actId="20577"/>
        <pc:sldMkLst>
          <pc:docMk/>
          <pc:sldMk cId="262195037" sldId="278"/>
        </pc:sldMkLst>
        <pc:spChg chg="mod">
          <ac:chgData name="Edmiston, Katie" userId="95f738ca-e876-4b4f-946b-a008a15d66a3" providerId="ADAL" clId="{784EE158-1C30-4A2F-929F-BFB2850FF6AB}" dt="2026-04-30T23:40:33.664" v="543" actId="20577"/>
          <ac:spMkLst>
            <pc:docMk/>
            <pc:sldMk cId="262195037" sldId="278"/>
            <ac:spMk id="2" creationId="{B73796BB-0E6E-AA7A-049D-040962F3EC2D}"/>
          </ac:spMkLst>
        </pc:spChg>
        <pc:spChg chg="mod">
          <ac:chgData name="Edmiston, Katie" userId="95f738ca-e876-4b4f-946b-a008a15d66a3" providerId="ADAL" clId="{784EE158-1C30-4A2F-929F-BFB2850FF6AB}" dt="2026-05-05T17:46:26.918" v="15889" actId="20577"/>
          <ac:spMkLst>
            <pc:docMk/>
            <pc:sldMk cId="262195037" sldId="278"/>
            <ac:spMk id="3" creationId="{B11F1C9F-DDFE-CBC8-2FDA-8B08E485ACBC}"/>
          </ac:spMkLst>
        </pc:spChg>
      </pc:sldChg>
      <pc:sldChg chg="addSp delSp modSp add mod">
        <pc:chgData name="Edmiston, Katie" userId="95f738ca-e876-4b4f-946b-a008a15d66a3" providerId="ADAL" clId="{784EE158-1C30-4A2F-929F-BFB2850FF6AB}" dt="2026-05-05T13:26:30.568" v="14010" actId="1035"/>
        <pc:sldMkLst>
          <pc:docMk/>
          <pc:sldMk cId="2217554734" sldId="279"/>
        </pc:sldMkLst>
        <pc:spChg chg="mod">
          <ac:chgData name="Edmiston, Katie" userId="95f738ca-e876-4b4f-946b-a008a15d66a3" providerId="ADAL" clId="{784EE158-1C30-4A2F-929F-BFB2850FF6AB}" dt="2026-05-05T13:25:50.768" v="13873"/>
          <ac:spMkLst>
            <pc:docMk/>
            <pc:sldMk cId="2217554734" sldId="279"/>
            <ac:spMk id="2" creationId="{BC340C3F-FAFA-D8BD-68B8-462AF708E25D}"/>
          </ac:spMkLst>
        </pc:spChg>
        <pc:spChg chg="del mod">
          <ac:chgData name="Edmiston, Katie" userId="95f738ca-e876-4b4f-946b-a008a15d66a3" providerId="ADAL" clId="{784EE158-1C30-4A2F-929F-BFB2850FF6AB}" dt="2026-05-04T14:40:40.378" v="9563" actId="478"/>
          <ac:spMkLst>
            <pc:docMk/>
            <pc:sldMk cId="2217554734" sldId="279"/>
            <ac:spMk id="3" creationId="{53A4A215-D711-BF20-69A1-626E6C6FAD9F}"/>
          </ac:spMkLst>
        </pc:spChg>
        <pc:spChg chg="add del mod">
          <ac:chgData name="Edmiston, Katie" userId="95f738ca-e876-4b4f-946b-a008a15d66a3" providerId="ADAL" clId="{784EE158-1C30-4A2F-929F-BFB2850FF6AB}" dt="2026-05-04T14:40:42.041" v="9564" actId="478"/>
          <ac:spMkLst>
            <pc:docMk/>
            <pc:sldMk cId="2217554734" sldId="279"/>
            <ac:spMk id="6" creationId="{BE8826F0-B462-AB9F-3E0C-B25ABDBB3BBC}"/>
          </ac:spMkLst>
        </pc:spChg>
        <pc:spChg chg="mod">
          <ac:chgData name="Edmiston, Katie" userId="95f738ca-e876-4b4f-946b-a008a15d66a3" providerId="ADAL" clId="{784EE158-1C30-4A2F-929F-BFB2850FF6AB}" dt="2026-05-05T13:26:30.568" v="14010" actId="1035"/>
          <ac:spMkLst>
            <pc:docMk/>
            <pc:sldMk cId="2217554734" sldId="279"/>
            <ac:spMk id="8" creationId="{A0607A0B-0514-D583-A77C-DBF19487C060}"/>
          </ac:spMkLst>
        </pc:spChg>
        <pc:spChg chg="add del mod">
          <ac:chgData name="Edmiston, Katie" userId="95f738ca-e876-4b4f-946b-a008a15d66a3" providerId="ADAL" clId="{784EE158-1C30-4A2F-929F-BFB2850FF6AB}" dt="2026-05-05T13:20:17.104" v="13726" actId="478"/>
          <ac:spMkLst>
            <pc:docMk/>
            <pc:sldMk cId="2217554734" sldId="279"/>
            <ac:spMk id="9" creationId="{B853EF11-4BC4-E706-4507-4D6459E4A8E5}"/>
          </ac:spMkLst>
        </pc:spChg>
        <pc:spChg chg="add mod">
          <ac:chgData name="Edmiston, Katie" userId="95f738ca-e876-4b4f-946b-a008a15d66a3" providerId="ADAL" clId="{784EE158-1C30-4A2F-929F-BFB2850FF6AB}" dt="2026-05-05T13:26:24.169" v="13976" actId="1076"/>
          <ac:spMkLst>
            <pc:docMk/>
            <pc:sldMk cId="2217554734" sldId="279"/>
            <ac:spMk id="12" creationId="{BC26516E-10CD-9484-2511-4ED5B7CF4BA1}"/>
          </ac:spMkLst>
        </pc:spChg>
        <pc:picChg chg="add del mod">
          <ac:chgData name="Edmiston, Katie" userId="95f738ca-e876-4b4f-946b-a008a15d66a3" providerId="ADAL" clId="{784EE158-1C30-4A2F-929F-BFB2850FF6AB}" dt="2026-05-05T13:19:28.880" v="13717" actId="478"/>
          <ac:picMkLst>
            <pc:docMk/>
            <pc:sldMk cId="2217554734" sldId="279"/>
            <ac:picMk id="4" creationId="{D0D7C1EF-39C7-52B1-7262-C81FD5C7B0F1}"/>
          </ac:picMkLst>
        </pc:picChg>
        <pc:picChg chg="mod">
          <ac:chgData name="Edmiston, Katie" userId="95f738ca-e876-4b4f-946b-a008a15d66a3" providerId="ADAL" clId="{784EE158-1C30-4A2F-929F-BFB2850FF6AB}" dt="2026-05-05T13:26:30.568" v="14010" actId="1035"/>
          <ac:picMkLst>
            <pc:docMk/>
            <pc:sldMk cId="2217554734" sldId="279"/>
            <ac:picMk id="5" creationId="{859CC297-AF76-2EA9-0FB4-3B07D8CEB3E7}"/>
          </ac:picMkLst>
        </pc:picChg>
        <pc:picChg chg="mod">
          <ac:chgData name="Edmiston, Katie" userId="95f738ca-e876-4b4f-946b-a008a15d66a3" providerId="ADAL" clId="{784EE158-1C30-4A2F-929F-BFB2850FF6AB}" dt="2026-05-05T13:26:30.568" v="14010" actId="1035"/>
          <ac:picMkLst>
            <pc:docMk/>
            <pc:sldMk cId="2217554734" sldId="279"/>
            <ac:picMk id="7" creationId="{3D050EEF-2A32-6829-CF72-AAE49BA55404}"/>
          </ac:picMkLst>
        </pc:picChg>
        <pc:picChg chg="add del mod">
          <ac:chgData name="Edmiston, Katie" userId="95f738ca-e876-4b4f-946b-a008a15d66a3" providerId="ADAL" clId="{784EE158-1C30-4A2F-929F-BFB2850FF6AB}" dt="2026-05-05T13:20:32.223" v="13728" actId="478"/>
          <ac:picMkLst>
            <pc:docMk/>
            <pc:sldMk cId="2217554734" sldId="279"/>
            <ac:picMk id="10" creationId="{74544AB8-075E-4070-5511-5C240004688A}"/>
          </ac:picMkLst>
        </pc:picChg>
      </pc:sldChg>
      <pc:sldChg chg="modSp add mod ord">
        <pc:chgData name="Edmiston, Katie" userId="95f738ca-e876-4b4f-946b-a008a15d66a3" providerId="ADAL" clId="{784EE158-1C30-4A2F-929F-BFB2850FF6AB}" dt="2026-05-05T17:05:01.200" v="14065" actId="1035"/>
        <pc:sldMkLst>
          <pc:docMk/>
          <pc:sldMk cId="3690571266" sldId="280"/>
        </pc:sldMkLst>
        <pc:spChg chg="mod">
          <ac:chgData name="Edmiston, Katie" userId="95f738ca-e876-4b4f-946b-a008a15d66a3" providerId="ADAL" clId="{784EE158-1C30-4A2F-929F-BFB2850FF6AB}" dt="2026-05-04T15:57:39.739" v="11150" actId="20577"/>
          <ac:spMkLst>
            <pc:docMk/>
            <pc:sldMk cId="3690571266" sldId="280"/>
            <ac:spMk id="2" creationId="{D067E2E9-D4F5-EF44-C167-233DB9F8AE84}"/>
          </ac:spMkLst>
        </pc:spChg>
        <pc:spChg chg="mod">
          <ac:chgData name="Edmiston, Katie" userId="95f738ca-e876-4b4f-946b-a008a15d66a3" providerId="ADAL" clId="{784EE158-1C30-4A2F-929F-BFB2850FF6AB}" dt="2026-05-05T17:05:01.200" v="14065" actId="1035"/>
          <ac:spMkLst>
            <pc:docMk/>
            <pc:sldMk cId="3690571266" sldId="280"/>
            <ac:spMk id="3" creationId="{704BF285-9C0D-FDC9-9DF1-7289CA0207B5}"/>
          </ac:spMkLst>
        </pc:spChg>
      </pc:sldChg>
      <pc:sldChg chg="modSp new mod modNotesTx">
        <pc:chgData name="Edmiston, Katie" userId="95f738ca-e876-4b4f-946b-a008a15d66a3" providerId="ADAL" clId="{784EE158-1C30-4A2F-929F-BFB2850FF6AB}" dt="2026-05-05T17:04:27.063" v="14056" actId="20577"/>
        <pc:sldMkLst>
          <pc:docMk/>
          <pc:sldMk cId="836867775" sldId="281"/>
        </pc:sldMkLst>
        <pc:spChg chg="mod">
          <ac:chgData name="Edmiston, Katie" userId="95f738ca-e876-4b4f-946b-a008a15d66a3" providerId="ADAL" clId="{784EE158-1C30-4A2F-929F-BFB2850FF6AB}" dt="2026-05-04T15:55:45.900" v="10891" actId="20577"/>
          <ac:spMkLst>
            <pc:docMk/>
            <pc:sldMk cId="836867775" sldId="281"/>
            <ac:spMk id="2" creationId="{026D3F35-08C1-70D8-387A-C7DC313F3113}"/>
          </ac:spMkLst>
        </pc:spChg>
        <pc:spChg chg="mod">
          <ac:chgData name="Edmiston, Katie" userId="95f738ca-e876-4b4f-946b-a008a15d66a3" providerId="ADAL" clId="{784EE158-1C30-4A2F-929F-BFB2850FF6AB}" dt="2026-05-05T17:04:27.063" v="14056" actId="20577"/>
          <ac:spMkLst>
            <pc:docMk/>
            <pc:sldMk cId="836867775" sldId="281"/>
            <ac:spMk id="3" creationId="{7A40E799-C5A0-9C68-C599-43BF2E2521A0}"/>
          </ac:spMkLst>
        </pc:spChg>
      </pc:sldChg>
      <pc:sldChg chg="addSp delSp modSp add mod">
        <pc:chgData name="Edmiston, Katie" userId="95f738ca-e876-4b4f-946b-a008a15d66a3" providerId="ADAL" clId="{784EE158-1C30-4A2F-929F-BFB2850FF6AB}" dt="2026-05-04T16:09:12.185" v="11256" actId="1076"/>
        <pc:sldMkLst>
          <pc:docMk/>
          <pc:sldMk cId="2117345822" sldId="282"/>
        </pc:sldMkLst>
        <pc:spChg chg="mod">
          <ac:chgData name="Edmiston, Katie" userId="95f738ca-e876-4b4f-946b-a008a15d66a3" providerId="ADAL" clId="{784EE158-1C30-4A2F-929F-BFB2850FF6AB}" dt="2026-05-04T15:55:54.062" v="10900" actId="20577"/>
          <ac:spMkLst>
            <pc:docMk/>
            <pc:sldMk cId="2117345822" sldId="282"/>
            <ac:spMk id="2" creationId="{84E5061E-0A34-74D7-DC02-B846B2797E7A}"/>
          </ac:spMkLst>
        </pc:spChg>
        <pc:spChg chg="del">
          <ac:chgData name="Edmiston, Katie" userId="95f738ca-e876-4b4f-946b-a008a15d66a3" providerId="ADAL" clId="{784EE158-1C30-4A2F-929F-BFB2850FF6AB}" dt="2026-05-04T16:08:17.242" v="11245" actId="478"/>
          <ac:spMkLst>
            <pc:docMk/>
            <pc:sldMk cId="2117345822" sldId="282"/>
            <ac:spMk id="3" creationId="{CF5E7100-C9C1-1681-873E-9431EBA98351}"/>
          </ac:spMkLst>
        </pc:spChg>
        <pc:spChg chg="add">
          <ac:chgData name="Edmiston, Katie" userId="95f738ca-e876-4b4f-946b-a008a15d66a3" providerId="ADAL" clId="{784EE158-1C30-4A2F-929F-BFB2850FF6AB}" dt="2026-05-04T16:08:18.098" v="11246"/>
          <ac:spMkLst>
            <pc:docMk/>
            <pc:sldMk cId="2117345822" sldId="282"/>
            <ac:spMk id="4" creationId="{52F5DB4D-CF9D-5D3D-1319-64FAC21C5111}"/>
          </ac:spMkLst>
        </pc:spChg>
        <pc:spChg chg="add del mod">
          <ac:chgData name="Edmiston, Katie" userId="95f738ca-e876-4b4f-946b-a008a15d66a3" providerId="ADAL" clId="{784EE158-1C30-4A2F-929F-BFB2850FF6AB}" dt="2026-05-04T16:08:23.592" v="11249" actId="478"/>
          <ac:spMkLst>
            <pc:docMk/>
            <pc:sldMk cId="2117345822" sldId="282"/>
            <ac:spMk id="5" creationId="{1B680EA2-624F-3E31-87E3-4319DA38CB3D}"/>
          </ac:spMkLst>
        </pc:spChg>
        <pc:picChg chg="add mod modCrop">
          <ac:chgData name="Edmiston, Katie" userId="95f738ca-e876-4b4f-946b-a008a15d66a3" providerId="ADAL" clId="{784EE158-1C30-4A2F-929F-BFB2850FF6AB}" dt="2026-05-04T16:09:12.185" v="11256" actId="1076"/>
          <ac:picMkLst>
            <pc:docMk/>
            <pc:sldMk cId="2117345822" sldId="282"/>
            <ac:picMk id="7" creationId="{E6B78A08-2F2B-E8D8-1A9C-242DB4116FA7}"/>
          </ac:picMkLst>
        </pc:picChg>
      </pc:sldChg>
      <pc:sldChg chg="addSp delSp modSp new mod">
        <pc:chgData name="Edmiston, Katie" userId="95f738ca-e876-4b4f-946b-a008a15d66a3" providerId="ADAL" clId="{784EE158-1C30-4A2F-929F-BFB2850FF6AB}" dt="2026-05-04T16:28:38.006" v="11325" actId="14100"/>
        <pc:sldMkLst>
          <pc:docMk/>
          <pc:sldMk cId="49924104" sldId="283"/>
        </pc:sldMkLst>
        <pc:spChg chg="mod">
          <ac:chgData name="Edmiston, Katie" userId="95f738ca-e876-4b4f-946b-a008a15d66a3" providerId="ADAL" clId="{784EE158-1C30-4A2F-929F-BFB2850FF6AB}" dt="2026-05-04T16:27:30.009" v="11298" actId="207"/>
          <ac:spMkLst>
            <pc:docMk/>
            <pc:sldMk cId="49924104" sldId="283"/>
            <ac:spMk id="2" creationId="{2DF2F2A7-FB04-8783-9168-E2A62E087057}"/>
          </ac:spMkLst>
        </pc:spChg>
        <pc:spChg chg="del">
          <ac:chgData name="Edmiston, Katie" userId="95f738ca-e876-4b4f-946b-a008a15d66a3" providerId="ADAL" clId="{784EE158-1C30-4A2F-929F-BFB2850FF6AB}" dt="2026-05-04T16:13:19.658" v="11259" actId="478"/>
          <ac:spMkLst>
            <pc:docMk/>
            <pc:sldMk cId="49924104" sldId="283"/>
            <ac:spMk id="3" creationId="{EF0CA8FA-AF86-7E93-8B97-FB28DC682E82}"/>
          </ac:spMkLst>
        </pc:spChg>
        <pc:spChg chg="add mod ord">
          <ac:chgData name="Edmiston, Katie" userId="95f738ca-e876-4b4f-946b-a008a15d66a3" providerId="ADAL" clId="{784EE158-1C30-4A2F-929F-BFB2850FF6AB}" dt="2026-05-04T16:27:40.630" v="11302" actId="1076"/>
          <ac:spMkLst>
            <pc:docMk/>
            <pc:sldMk cId="49924104" sldId="283"/>
            <ac:spMk id="6" creationId="{2049A396-3CD3-6A96-E004-388F14118EAC}"/>
          </ac:spMkLst>
        </pc:spChg>
        <pc:picChg chg="add del mod">
          <ac:chgData name="Edmiston, Katie" userId="95f738ca-e876-4b4f-946b-a008a15d66a3" providerId="ADAL" clId="{784EE158-1C30-4A2F-929F-BFB2850FF6AB}" dt="2026-05-04T16:26:29.139" v="11286" actId="478"/>
          <ac:picMkLst>
            <pc:docMk/>
            <pc:sldMk cId="49924104" sldId="283"/>
            <ac:picMk id="5" creationId="{BA062CEC-47A9-E50F-A4FE-6011203EFF70}"/>
          </ac:picMkLst>
        </pc:picChg>
        <pc:picChg chg="add mod">
          <ac:chgData name="Edmiston, Katie" userId="95f738ca-e876-4b4f-946b-a008a15d66a3" providerId="ADAL" clId="{784EE158-1C30-4A2F-929F-BFB2850FF6AB}" dt="2026-05-04T16:28:38.006" v="11325" actId="14100"/>
          <ac:picMkLst>
            <pc:docMk/>
            <pc:sldMk cId="49924104" sldId="283"/>
            <ac:picMk id="8" creationId="{EDC8D133-A397-8730-732A-F92D4A61F802}"/>
          </ac:picMkLst>
        </pc:picChg>
        <pc:picChg chg="add mod">
          <ac:chgData name="Edmiston, Katie" userId="95f738ca-e876-4b4f-946b-a008a15d66a3" providerId="ADAL" clId="{784EE158-1C30-4A2F-929F-BFB2850FF6AB}" dt="2026-05-04T16:28:37.286" v="11323" actId="14100"/>
          <ac:picMkLst>
            <pc:docMk/>
            <pc:sldMk cId="49924104" sldId="283"/>
            <ac:picMk id="10" creationId="{ED46CC80-5235-BB93-7B4B-8C685D9CEEB6}"/>
          </ac:picMkLst>
        </pc:picChg>
      </pc:sldChg>
      <pc:sldChg chg="addSp delSp modSp new mod modAnim">
        <pc:chgData name="Edmiston, Katie" userId="95f738ca-e876-4b4f-946b-a008a15d66a3" providerId="ADAL" clId="{784EE158-1C30-4A2F-929F-BFB2850FF6AB}" dt="2026-05-04T16:39:05.658" v="11327" actId="1076"/>
        <pc:sldMkLst>
          <pc:docMk/>
          <pc:sldMk cId="3310987172" sldId="284"/>
        </pc:sldMkLst>
        <pc:spChg chg="mod">
          <ac:chgData name="Edmiston, Katie" userId="95f738ca-e876-4b4f-946b-a008a15d66a3" providerId="ADAL" clId="{784EE158-1C30-4A2F-929F-BFB2850FF6AB}" dt="2026-05-04T15:56:11.835" v="10940" actId="20577"/>
          <ac:spMkLst>
            <pc:docMk/>
            <pc:sldMk cId="3310987172" sldId="284"/>
            <ac:spMk id="2" creationId="{097387D3-A63A-F5E7-BBB1-A2836F5FED84}"/>
          </ac:spMkLst>
        </pc:spChg>
        <pc:spChg chg="del">
          <ac:chgData name="Edmiston, Katie" userId="95f738ca-e876-4b4f-946b-a008a15d66a3" providerId="ADAL" clId="{784EE158-1C30-4A2F-929F-BFB2850FF6AB}" dt="2026-05-04T16:38:50.406" v="11326"/>
          <ac:spMkLst>
            <pc:docMk/>
            <pc:sldMk cId="3310987172" sldId="284"/>
            <ac:spMk id="3" creationId="{772BB3E2-95C4-FCB3-2FCA-64029E213AAA}"/>
          </ac:spMkLst>
        </pc:spChg>
        <pc:picChg chg="add mod">
          <ac:chgData name="Edmiston, Katie" userId="95f738ca-e876-4b4f-946b-a008a15d66a3" providerId="ADAL" clId="{784EE158-1C30-4A2F-929F-BFB2850FF6AB}" dt="2026-05-04T16:39:05.658" v="11327" actId="1076"/>
          <ac:picMkLst>
            <pc:docMk/>
            <pc:sldMk cId="3310987172" sldId="284"/>
            <ac:picMk id="4" creationId="{F5ECCB1A-5F21-06DD-1E53-77EE7C45FFE3}"/>
          </ac:picMkLst>
        </pc:picChg>
      </pc:sldChg>
      <pc:sldChg chg="addSp modSp new mod">
        <pc:chgData name="Edmiston, Katie" userId="95f738ca-e876-4b4f-946b-a008a15d66a3" providerId="ADAL" clId="{784EE158-1C30-4A2F-929F-BFB2850FF6AB}" dt="2026-05-04T17:19:33.354" v="12299" actId="1076"/>
        <pc:sldMkLst>
          <pc:docMk/>
          <pc:sldMk cId="2603281812" sldId="285"/>
        </pc:sldMkLst>
        <pc:spChg chg="mod">
          <ac:chgData name="Edmiston, Katie" userId="95f738ca-e876-4b4f-946b-a008a15d66a3" providerId="ADAL" clId="{784EE158-1C30-4A2F-929F-BFB2850FF6AB}" dt="2026-05-04T16:48:22.412" v="11420" actId="20577"/>
          <ac:spMkLst>
            <pc:docMk/>
            <pc:sldMk cId="2603281812" sldId="285"/>
            <ac:spMk id="2" creationId="{28CECBD9-9F8C-9CEB-E6B7-801F99352BD7}"/>
          </ac:spMkLst>
        </pc:spChg>
        <pc:spChg chg="mod">
          <ac:chgData name="Edmiston, Katie" userId="95f738ca-e876-4b4f-946b-a008a15d66a3" providerId="ADAL" clId="{784EE158-1C30-4A2F-929F-BFB2850FF6AB}" dt="2026-05-04T17:19:28.954" v="12296" actId="1076"/>
          <ac:spMkLst>
            <pc:docMk/>
            <pc:sldMk cId="2603281812" sldId="285"/>
            <ac:spMk id="3" creationId="{838B9D19-9385-8FAD-A415-CA200E38DFD5}"/>
          </ac:spMkLst>
        </pc:spChg>
        <pc:picChg chg="add mod">
          <ac:chgData name="Edmiston, Katie" userId="95f738ca-e876-4b4f-946b-a008a15d66a3" providerId="ADAL" clId="{784EE158-1C30-4A2F-929F-BFB2850FF6AB}" dt="2026-05-04T17:19:33.354" v="12299" actId="1076"/>
          <ac:picMkLst>
            <pc:docMk/>
            <pc:sldMk cId="2603281812" sldId="285"/>
            <ac:picMk id="5" creationId="{DBD13343-1F90-036C-2039-D919061F4C65}"/>
          </ac:picMkLst>
        </pc:picChg>
      </pc:sldChg>
      <pc:sldChg chg="addSp modSp add mod ord">
        <pc:chgData name="Edmiston, Katie" userId="95f738ca-e876-4b4f-946b-a008a15d66a3" providerId="ADAL" clId="{784EE158-1C30-4A2F-929F-BFB2850FF6AB}" dt="2026-05-05T13:09:50.463" v="13588" actId="1076"/>
        <pc:sldMkLst>
          <pc:docMk/>
          <pc:sldMk cId="2965706155" sldId="286"/>
        </pc:sldMkLst>
        <pc:spChg chg="mod">
          <ac:chgData name="Edmiston, Katie" userId="95f738ca-e876-4b4f-946b-a008a15d66a3" providerId="ADAL" clId="{784EE158-1C30-4A2F-929F-BFB2850FF6AB}" dt="2026-05-05T12:52:37.890" v="13366" actId="20577"/>
          <ac:spMkLst>
            <pc:docMk/>
            <pc:sldMk cId="2965706155" sldId="286"/>
            <ac:spMk id="2" creationId="{E7CC92FB-319F-B8EB-0632-E2369F8F3BA3}"/>
          </ac:spMkLst>
        </pc:spChg>
        <pc:spChg chg="mod">
          <ac:chgData name="Edmiston, Katie" userId="95f738ca-e876-4b4f-946b-a008a15d66a3" providerId="ADAL" clId="{784EE158-1C30-4A2F-929F-BFB2850FF6AB}" dt="2026-05-05T13:09:50.463" v="13588" actId="1076"/>
          <ac:spMkLst>
            <pc:docMk/>
            <pc:sldMk cId="2965706155" sldId="286"/>
            <ac:spMk id="3" creationId="{FF0F8438-D119-326F-6049-2D1FA7CE6187}"/>
          </ac:spMkLst>
        </pc:spChg>
        <pc:spChg chg="add mod ord">
          <ac:chgData name="Edmiston, Katie" userId="95f738ca-e876-4b4f-946b-a008a15d66a3" providerId="ADAL" clId="{784EE158-1C30-4A2F-929F-BFB2850FF6AB}" dt="2026-05-05T13:09:43.133" v="13585" actId="167"/>
          <ac:spMkLst>
            <pc:docMk/>
            <pc:sldMk cId="2965706155" sldId="286"/>
            <ac:spMk id="4" creationId="{3B527B62-9263-F80B-4219-E480B89D05FF}"/>
          </ac:spMkLst>
        </pc:spChg>
      </pc:sldChg>
      <pc:sldChg chg="modSp add mod">
        <pc:chgData name="Edmiston, Katie" userId="95f738ca-e876-4b4f-946b-a008a15d66a3" providerId="ADAL" clId="{784EE158-1C30-4A2F-929F-BFB2850FF6AB}" dt="2026-05-05T17:06:42.259" v="14066" actId="403"/>
        <pc:sldMkLst>
          <pc:docMk/>
          <pc:sldMk cId="2782347140" sldId="287"/>
        </pc:sldMkLst>
        <pc:spChg chg="mod">
          <ac:chgData name="Edmiston, Katie" userId="95f738ca-e876-4b4f-946b-a008a15d66a3" providerId="ADAL" clId="{784EE158-1C30-4A2F-929F-BFB2850FF6AB}" dt="2026-05-04T16:50:53.785" v="11567" actId="20577"/>
          <ac:spMkLst>
            <pc:docMk/>
            <pc:sldMk cId="2782347140" sldId="287"/>
            <ac:spMk id="2" creationId="{BF79B974-F387-DBFA-AB7C-0A78516860A3}"/>
          </ac:spMkLst>
        </pc:spChg>
        <pc:spChg chg="mod">
          <ac:chgData name="Edmiston, Katie" userId="95f738ca-e876-4b4f-946b-a008a15d66a3" providerId="ADAL" clId="{784EE158-1C30-4A2F-929F-BFB2850FF6AB}" dt="2026-05-05T17:06:42.259" v="14066" actId="403"/>
          <ac:spMkLst>
            <pc:docMk/>
            <pc:sldMk cId="2782347140" sldId="287"/>
            <ac:spMk id="3" creationId="{70FA5909-4229-69D6-03AF-AB8CCAD7A96B}"/>
          </ac:spMkLst>
        </pc:spChg>
      </pc:sldChg>
      <pc:sldChg chg="addSp delSp modSp add mod modNotesTx">
        <pc:chgData name="Edmiston, Katie" userId="95f738ca-e876-4b4f-946b-a008a15d66a3" providerId="ADAL" clId="{784EE158-1C30-4A2F-929F-BFB2850FF6AB}" dt="2026-05-05T13:08:57.537" v="13576" actId="2711"/>
        <pc:sldMkLst>
          <pc:docMk/>
          <pc:sldMk cId="1110550139" sldId="288"/>
        </pc:sldMkLst>
        <pc:spChg chg="mod">
          <ac:chgData name="Edmiston, Katie" userId="95f738ca-e876-4b4f-946b-a008a15d66a3" providerId="ADAL" clId="{784EE158-1C30-4A2F-929F-BFB2850FF6AB}" dt="2026-05-04T17:14:56.036" v="12242" actId="20577"/>
          <ac:spMkLst>
            <pc:docMk/>
            <pc:sldMk cId="1110550139" sldId="288"/>
            <ac:spMk id="2" creationId="{32C26803-3175-9655-EF1D-BDF871E95338}"/>
          </ac:spMkLst>
        </pc:spChg>
        <pc:spChg chg="add del mod">
          <ac:chgData name="Edmiston, Katie" userId="95f738ca-e876-4b4f-946b-a008a15d66a3" providerId="ADAL" clId="{784EE158-1C30-4A2F-929F-BFB2850FF6AB}" dt="2026-05-05T13:08:57.537" v="13576" actId="2711"/>
          <ac:spMkLst>
            <pc:docMk/>
            <pc:sldMk cId="1110550139" sldId="288"/>
            <ac:spMk id="3" creationId="{EE181597-172C-9ACA-FA61-CCA6A69037B8}"/>
          </ac:spMkLst>
        </pc:spChg>
        <pc:spChg chg="add mod">
          <ac:chgData name="Edmiston, Katie" userId="95f738ca-e876-4b4f-946b-a008a15d66a3" providerId="ADAL" clId="{784EE158-1C30-4A2F-929F-BFB2850FF6AB}" dt="2026-05-04T17:11:29.915" v="12023"/>
          <ac:spMkLst>
            <pc:docMk/>
            <pc:sldMk cId="1110550139" sldId="288"/>
            <ac:spMk id="4" creationId="{FD8876BD-4065-9530-846F-DD93EDB7404A}"/>
          </ac:spMkLst>
        </pc:spChg>
        <pc:spChg chg="add mod">
          <ac:chgData name="Edmiston, Katie" userId="95f738ca-e876-4b4f-946b-a008a15d66a3" providerId="ADAL" clId="{784EE158-1C30-4A2F-929F-BFB2850FF6AB}" dt="2026-05-04T17:11:36.457" v="12025"/>
          <ac:spMkLst>
            <pc:docMk/>
            <pc:sldMk cId="1110550139" sldId="288"/>
            <ac:spMk id="5" creationId="{1E308D5E-C5A0-644F-A473-69F184E465AD}"/>
          </ac:spMkLst>
        </pc:spChg>
        <pc:spChg chg="add del mod">
          <ac:chgData name="Edmiston, Katie" userId="95f738ca-e876-4b4f-946b-a008a15d66a3" providerId="ADAL" clId="{784EE158-1C30-4A2F-929F-BFB2850FF6AB}" dt="2026-05-04T17:14:22.664" v="12226"/>
          <ac:spMkLst>
            <pc:docMk/>
            <pc:sldMk cId="1110550139" sldId="288"/>
            <ac:spMk id="6" creationId="{8EF75873-A2E4-18C7-8E28-20415B012740}"/>
          </ac:spMkLst>
        </pc:spChg>
        <pc:spChg chg="add del mod">
          <ac:chgData name="Edmiston, Katie" userId="95f738ca-e876-4b4f-946b-a008a15d66a3" providerId="ADAL" clId="{784EE158-1C30-4A2F-929F-BFB2850FF6AB}" dt="2026-05-04T17:12:34.228" v="12074" actId="478"/>
          <ac:spMkLst>
            <pc:docMk/>
            <pc:sldMk cId="1110550139" sldId="288"/>
            <ac:spMk id="7" creationId="{6C5B6E6F-F760-C557-8891-42BC1937D1F9}"/>
          </ac:spMkLst>
        </pc:spChg>
        <pc:spChg chg="add del mod">
          <ac:chgData name="Edmiston, Katie" userId="95f738ca-e876-4b4f-946b-a008a15d66a3" providerId="ADAL" clId="{784EE158-1C30-4A2F-929F-BFB2850FF6AB}" dt="2026-05-04T17:14:38.339" v="12229" actId="478"/>
          <ac:spMkLst>
            <pc:docMk/>
            <pc:sldMk cId="1110550139" sldId="288"/>
            <ac:spMk id="8" creationId="{468A6725-CF1F-BF57-27E0-319E3080D169}"/>
          </ac:spMkLst>
        </pc:spChg>
      </pc:sldChg>
      <pc:sldChg chg="modSp add mod modNotesTx">
        <pc:chgData name="Edmiston, Katie" userId="95f738ca-e876-4b4f-946b-a008a15d66a3" providerId="ADAL" clId="{784EE158-1C30-4A2F-929F-BFB2850FF6AB}" dt="2026-05-05T12:48:15.752" v="13310" actId="20577"/>
        <pc:sldMkLst>
          <pc:docMk/>
          <pc:sldMk cId="2699805323" sldId="289"/>
        </pc:sldMkLst>
        <pc:picChg chg="mod">
          <ac:chgData name="Edmiston, Katie" userId="95f738ca-e876-4b4f-946b-a008a15d66a3" providerId="ADAL" clId="{784EE158-1C30-4A2F-929F-BFB2850FF6AB}" dt="2026-05-04T17:33:31.416" v="12710" actId="1076"/>
          <ac:picMkLst>
            <pc:docMk/>
            <pc:sldMk cId="2699805323" sldId="289"/>
            <ac:picMk id="5" creationId="{2093CE7A-4803-E1D4-B32C-296449FF7349}"/>
          </ac:picMkLst>
        </pc:picChg>
        <pc:picChg chg="mod modCrop">
          <ac:chgData name="Edmiston, Katie" userId="95f738ca-e876-4b4f-946b-a008a15d66a3" providerId="ADAL" clId="{784EE158-1C30-4A2F-929F-BFB2850FF6AB}" dt="2026-05-04T17:33:08.167" v="12702" actId="1076"/>
          <ac:picMkLst>
            <pc:docMk/>
            <pc:sldMk cId="2699805323" sldId="289"/>
            <ac:picMk id="7" creationId="{7A92D9BE-FE3A-59F2-80E6-1EA8D8EBA902}"/>
          </ac:picMkLst>
        </pc:picChg>
        <pc:picChg chg="mod modCrop">
          <ac:chgData name="Edmiston, Katie" userId="95f738ca-e876-4b4f-946b-a008a15d66a3" providerId="ADAL" clId="{784EE158-1C30-4A2F-929F-BFB2850FF6AB}" dt="2026-05-04T17:33:37.640" v="12711" actId="14100"/>
          <ac:picMkLst>
            <pc:docMk/>
            <pc:sldMk cId="2699805323" sldId="289"/>
            <ac:picMk id="10" creationId="{457535E0-C6F9-5D2C-0F09-B75F9C197CE6}"/>
          </ac:picMkLst>
        </pc:picChg>
      </pc:sldChg>
      <pc:sldChg chg="addSp modSp add mod">
        <pc:chgData name="Edmiston, Katie" userId="95f738ca-e876-4b4f-946b-a008a15d66a3" providerId="ADAL" clId="{784EE158-1C30-4A2F-929F-BFB2850FF6AB}" dt="2026-05-05T13:09:16.143" v="13580" actId="2711"/>
        <pc:sldMkLst>
          <pc:docMk/>
          <pc:sldMk cId="3755634443" sldId="290"/>
        </pc:sldMkLst>
        <pc:spChg chg="mod">
          <ac:chgData name="Edmiston, Katie" userId="95f738ca-e876-4b4f-946b-a008a15d66a3" providerId="ADAL" clId="{784EE158-1C30-4A2F-929F-BFB2850FF6AB}" dt="2026-05-05T13:09:12.528" v="13579" actId="2711"/>
          <ac:spMkLst>
            <pc:docMk/>
            <pc:sldMk cId="3755634443" sldId="290"/>
            <ac:spMk id="3" creationId="{001E1F39-AFBD-12C0-135E-8B6822C271D5}"/>
          </ac:spMkLst>
        </pc:spChg>
        <pc:spChg chg="add mod">
          <ac:chgData name="Edmiston, Katie" userId="95f738ca-e876-4b4f-946b-a008a15d66a3" providerId="ADAL" clId="{784EE158-1C30-4A2F-929F-BFB2850FF6AB}" dt="2026-05-05T13:09:16.143" v="13580" actId="2711"/>
          <ac:spMkLst>
            <pc:docMk/>
            <pc:sldMk cId="3755634443" sldId="290"/>
            <ac:spMk id="5" creationId="{D8A0B555-6A0A-C2BE-5485-555ABC4BE0AD}"/>
          </ac:spMkLst>
        </pc:spChg>
        <pc:picChg chg="add mod modCrop">
          <ac:chgData name="Edmiston, Katie" userId="95f738ca-e876-4b4f-946b-a008a15d66a3" providerId="ADAL" clId="{784EE158-1C30-4A2F-929F-BFB2850FF6AB}" dt="2026-05-05T12:57:07.245" v="13434" actId="1035"/>
          <ac:picMkLst>
            <pc:docMk/>
            <pc:sldMk cId="3755634443" sldId="290"/>
            <ac:picMk id="7" creationId="{22FF6304-2155-6BC5-129E-7C21331827C6}"/>
          </ac:picMkLst>
        </pc:picChg>
        <pc:picChg chg="add mod modCrop">
          <ac:chgData name="Edmiston, Katie" userId="95f738ca-e876-4b4f-946b-a008a15d66a3" providerId="ADAL" clId="{784EE158-1C30-4A2F-929F-BFB2850FF6AB}" dt="2026-05-05T12:57:07.245" v="13434" actId="1035"/>
          <ac:picMkLst>
            <pc:docMk/>
            <pc:sldMk cId="3755634443" sldId="290"/>
            <ac:picMk id="9" creationId="{E3A7180B-19F8-8CE5-28AD-B449532B0657}"/>
          </ac:picMkLst>
        </pc:picChg>
      </pc:sldChg>
      <pc:sldChg chg="addSp delSp modSp add mod">
        <pc:chgData name="Edmiston, Katie" userId="95f738ca-e876-4b4f-946b-a008a15d66a3" providerId="ADAL" clId="{784EE158-1C30-4A2F-929F-BFB2850FF6AB}" dt="2026-05-05T13:25:16.793" v="13869" actId="1035"/>
        <pc:sldMkLst>
          <pc:docMk/>
          <pc:sldMk cId="4044576372" sldId="291"/>
        </pc:sldMkLst>
        <pc:spChg chg="add del">
          <ac:chgData name="Edmiston, Katie" userId="95f738ca-e876-4b4f-946b-a008a15d66a3" providerId="ADAL" clId="{784EE158-1C30-4A2F-929F-BFB2850FF6AB}" dt="2026-05-05T13:21:57.199" v="13755" actId="478"/>
          <ac:spMkLst>
            <pc:docMk/>
            <pc:sldMk cId="4044576372" sldId="291"/>
            <ac:spMk id="3" creationId="{64B008F5-EBCD-85E3-2A75-C209470B117F}"/>
          </ac:spMkLst>
        </pc:spChg>
        <pc:spChg chg="add del mod">
          <ac:chgData name="Edmiston, Katie" userId="95f738ca-e876-4b4f-946b-a008a15d66a3" providerId="ADAL" clId="{784EE158-1C30-4A2F-929F-BFB2850FF6AB}" dt="2026-05-05T13:24:39.723" v="13807" actId="478"/>
          <ac:spMkLst>
            <pc:docMk/>
            <pc:sldMk cId="4044576372" sldId="291"/>
            <ac:spMk id="4" creationId="{D06922C1-9228-F050-A2AB-00EAAE8E1A03}"/>
          </ac:spMkLst>
        </pc:spChg>
        <pc:spChg chg="add del mod ord">
          <ac:chgData name="Edmiston, Katie" userId="95f738ca-e876-4b4f-946b-a008a15d66a3" providerId="ADAL" clId="{784EE158-1C30-4A2F-929F-BFB2850FF6AB}" dt="2026-05-05T13:24:36.620" v="13804" actId="478"/>
          <ac:spMkLst>
            <pc:docMk/>
            <pc:sldMk cId="4044576372" sldId="291"/>
            <ac:spMk id="6" creationId="{0E2DFEDA-4672-F4F1-65AD-39753288B9A7}"/>
          </ac:spMkLst>
        </pc:spChg>
        <pc:spChg chg="del">
          <ac:chgData name="Edmiston, Katie" userId="95f738ca-e876-4b4f-946b-a008a15d66a3" providerId="ADAL" clId="{784EE158-1C30-4A2F-929F-BFB2850FF6AB}" dt="2026-05-05T13:21:38.352" v="13749" actId="478"/>
          <ac:spMkLst>
            <pc:docMk/>
            <pc:sldMk cId="4044576372" sldId="291"/>
            <ac:spMk id="8" creationId="{AA67098E-CECA-FA74-0D20-A63A023E39BF}"/>
          </ac:spMkLst>
        </pc:spChg>
        <pc:picChg chg="del">
          <ac:chgData name="Edmiston, Katie" userId="95f738ca-e876-4b4f-946b-a008a15d66a3" providerId="ADAL" clId="{784EE158-1C30-4A2F-929F-BFB2850FF6AB}" dt="2026-05-05T13:21:37.567" v="13748" actId="478"/>
          <ac:picMkLst>
            <pc:docMk/>
            <pc:sldMk cId="4044576372" sldId="291"/>
            <ac:picMk id="5" creationId="{4369A00F-FA1F-BB9A-B18E-B3F84D430C65}"/>
          </ac:picMkLst>
        </pc:picChg>
        <pc:picChg chg="add del">
          <ac:chgData name="Edmiston, Katie" userId="95f738ca-e876-4b4f-946b-a008a15d66a3" providerId="ADAL" clId="{784EE158-1C30-4A2F-929F-BFB2850FF6AB}" dt="2026-05-05T13:21:58.142" v="13756" actId="478"/>
          <ac:picMkLst>
            <pc:docMk/>
            <pc:sldMk cId="4044576372" sldId="291"/>
            <ac:picMk id="7" creationId="{6E962D97-BA55-701C-FCF3-1A41ADBDACE8}"/>
          </ac:picMkLst>
        </pc:picChg>
        <pc:picChg chg="del mod ord">
          <ac:chgData name="Edmiston, Katie" userId="95f738ca-e876-4b4f-946b-a008a15d66a3" providerId="ADAL" clId="{784EE158-1C30-4A2F-929F-BFB2850FF6AB}" dt="2026-05-05T13:23:53.995" v="13787" actId="478"/>
          <ac:picMkLst>
            <pc:docMk/>
            <pc:sldMk cId="4044576372" sldId="291"/>
            <ac:picMk id="10" creationId="{4CE2F0BD-0ED6-3589-1CE7-327A46D37F1A}"/>
          </ac:picMkLst>
        </pc:picChg>
        <pc:picChg chg="add del mod modCrop">
          <ac:chgData name="Edmiston, Katie" userId="95f738ca-e876-4b4f-946b-a008a15d66a3" providerId="ADAL" clId="{784EE158-1C30-4A2F-929F-BFB2850FF6AB}" dt="2026-05-05T13:25:16.793" v="13869" actId="1035"/>
          <ac:picMkLst>
            <pc:docMk/>
            <pc:sldMk cId="4044576372" sldId="291"/>
            <ac:picMk id="11" creationId="{16F19004-FB86-17BF-8727-4D546A15618E}"/>
          </ac:picMkLst>
        </pc:picChg>
        <pc:picChg chg="add mod ord modCrop">
          <ac:chgData name="Edmiston, Katie" userId="95f738ca-e876-4b4f-946b-a008a15d66a3" providerId="ADAL" clId="{784EE158-1C30-4A2F-929F-BFB2850FF6AB}" dt="2026-05-05T13:25:16.793" v="13869" actId="1035"/>
          <ac:picMkLst>
            <pc:docMk/>
            <pc:sldMk cId="4044576372" sldId="291"/>
            <ac:picMk id="12" creationId="{70714A54-AD95-6DF1-5EA3-A5254DAA5AC0}"/>
          </ac:picMkLst>
        </pc:picChg>
      </pc:sldChg>
      <pc:sldChg chg="addSp modSp new mod">
        <pc:chgData name="Edmiston, Katie" userId="95f738ca-e876-4b4f-946b-a008a15d66a3" providerId="ADAL" clId="{784EE158-1C30-4A2F-929F-BFB2850FF6AB}" dt="2026-05-05T17:19:44.163" v="15633" actId="1076"/>
        <pc:sldMkLst>
          <pc:docMk/>
          <pc:sldMk cId="3652853949" sldId="292"/>
        </pc:sldMkLst>
        <pc:spChg chg="mod">
          <ac:chgData name="Edmiston, Katie" userId="95f738ca-e876-4b4f-946b-a008a15d66a3" providerId="ADAL" clId="{784EE158-1C30-4A2F-929F-BFB2850FF6AB}" dt="2026-05-05T17:18:08.400" v="15579" actId="20577"/>
          <ac:spMkLst>
            <pc:docMk/>
            <pc:sldMk cId="3652853949" sldId="292"/>
            <ac:spMk id="2" creationId="{E17B3AE0-4E06-CE0D-8C00-9ADA3D694FD2}"/>
          </ac:spMkLst>
        </pc:spChg>
        <pc:spChg chg="mod">
          <ac:chgData name="Edmiston, Katie" userId="95f738ca-e876-4b4f-946b-a008a15d66a3" providerId="ADAL" clId="{784EE158-1C30-4A2F-929F-BFB2850FF6AB}" dt="2026-05-05T17:18:22.513" v="15628" actId="20577"/>
          <ac:spMkLst>
            <pc:docMk/>
            <pc:sldMk cId="3652853949" sldId="292"/>
            <ac:spMk id="3" creationId="{E39BB117-92B2-16DC-BA72-8507CE4B8E18}"/>
          </ac:spMkLst>
        </pc:spChg>
        <pc:picChg chg="add mod">
          <ac:chgData name="Edmiston, Katie" userId="95f738ca-e876-4b4f-946b-a008a15d66a3" providerId="ADAL" clId="{784EE158-1C30-4A2F-929F-BFB2850FF6AB}" dt="2026-05-05T17:19:44.163" v="15633" actId="1076"/>
          <ac:picMkLst>
            <pc:docMk/>
            <pc:sldMk cId="3652853949" sldId="292"/>
            <ac:picMk id="5" creationId="{E033CF75-29B7-E9EE-6524-C3706B3C674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4E029D-4975-9049-A4B2-065531108780}" type="datetimeFigureOut">
              <a:rPr lang="en-US" smtClean="0"/>
              <a:t>5/5/2026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E3E56B-C3C4-8E4F-B314-D5C81CC34EEF}" type="slidenum">
              <a:rPr lang="en-US" smtClean="0"/>
              <a:t>‹#›</a:t>
            </a:fld>
            <a:endParaRPr lang="en-US"/>
          </a:p>
        </p:txBody>
      </p:sp>
    </p:spTree>
    <p:extLst>
      <p:ext uri="{BB962C8B-B14F-4D97-AF65-F5344CB8AC3E}">
        <p14:creationId xmlns:p14="http://schemas.microsoft.com/office/powerpoint/2010/main" val="42740785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Literacy is closely aligned with information literacy, and can be viewed </a:t>
            </a:r>
          </a:p>
        </p:txBody>
      </p:sp>
      <p:sp>
        <p:nvSpPr>
          <p:cNvPr id="4" name="Slide Number Placeholder 3"/>
          <p:cNvSpPr>
            <a:spLocks noGrp="1"/>
          </p:cNvSpPr>
          <p:nvPr>
            <p:ph type="sldNum" sz="quarter" idx="5"/>
          </p:nvPr>
        </p:nvSpPr>
        <p:spPr/>
        <p:txBody>
          <a:bodyPr/>
          <a:lstStyle/>
          <a:p>
            <a:fld id="{D0E3E56B-C3C4-8E4F-B314-D5C81CC34EEF}" type="slidenum">
              <a:rPr lang="en-US" smtClean="0"/>
              <a:t>2</a:t>
            </a:fld>
            <a:endParaRPr lang="en-US"/>
          </a:p>
        </p:txBody>
      </p:sp>
    </p:spTree>
    <p:extLst>
      <p:ext uri="{BB962C8B-B14F-4D97-AF65-F5344CB8AC3E}">
        <p14:creationId xmlns:p14="http://schemas.microsoft.com/office/powerpoint/2010/main" val="3753474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concept of Express ‘remixable templates’</a:t>
            </a:r>
          </a:p>
          <a:p>
            <a:r>
              <a:rPr lang="en-US" dirty="0"/>
              <a:t>Low-stakes</a:t>
            </a:r>
          </a:p>
          <a:p>
            <a:r>
              <a:rPr lang="en-US" dirty="0"/>
              <a:t>Focus on content/display of learning instead of heavily on design</a:t>
            </a:r>
          </a:p>
          <a:p>
            <a:r>
              <a:rPr lang="en-US" dirty="0"/>
              <a:t>-Completely customizable</a:t>
            </a:r>
          </a:p>
        </p:txBody>
      </p:sp>
      <p:sp>
        <p:nvSpPr>
          <p:cNvPr id="4" name="Slide Number Placeholder 3"/>
          <p:cNvSpPr>
            <a:spLocks noGrp="1"/>
          </p:cNvSpPr>
          <p:nvPr>
            <p:ph type="sldNum" sz="quarter" idx="5"/>
          </p:nvPr>
        </p:nvSpPr>
        <p:spPr/>
        <p:txBody>
          <a:bodyPr/>
          <a:lstStyle/>
          <a:p>
            <a:fld id="{D0E3E56B-C3C4-8E4F-B314-D5C81CC34EEF}" type="slidenum">
              <a:rPr lang="en-US" smtClean="0"/>
              <a:t>14</a:t>
            </a:fld>
            <a:endParaRPr lang="en-US"/>
          </a:p>
        </p:txBody>
      </p:sp>
    </p:spTree>
    <p:extLst>
      <p:ext uri="{BB962C8B-B14F-4D97-AF65-F5344CB8AC3E}">
        <p14:creationId xmlns:p14="http://schemas.microsoft.com/office/powerpoint/2010/main" val="534168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Contined targeted discovery moments, but shifting focus onto implementing assignments in the classroom, communicating the value of a digital literacy assignment, and assessing creative/multimodal assignments. </a:t>
            </a:r>
          </a:p>
          <a:p>
            <a:endParaRPr lang="en-US" dirty="0"/>
          </a:p>
        </p:txBody>
      </p:sp>
      <p:sp>
        <p:nvSpPr>
          <p:cNvPr id="4" name="Slide Number Placeholder 3"/>
          <p:cNvSpPr>
            <a:spLocks noGrp="1"/>
          </p:cNvSpPr>
          <p:nvPr>
            <p:ph type="sldNum" sz="quarter" idx="5"/>
          </p:nvPr>
        </p:nvSpPr>
        <p:spPr/>
        <p:txBody>
          <a:bodyPr/>
          <a:lstStyle/>
          <a:p>
            <a:fld id="{D0E3E56B-C3C4-8E4F-B314-D5C81CC34EEF}" type="slidenum">
              <a:rPr lang="en-US" smtClean="0"/>
              <a:t>19</a:t>
            </a:fld>
            <a:endParaRPr lang="en-US"/>
          </a:p>
        </p:txBody>
      </p:sp>
    </p:spTree>
    <p:extLst>
      <p:ext uri="{BB962C8B-B14F-4D97-AF65-F5344CB8AC3E}">
        <p14:creationId xmlns:p14="http://schemas.microsoft.com/office/powerpoint/2010/main" val="1865709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9818C-8BFD-416E-E19D-93BA2909D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C1C89-4ADE-C3D4-1F2E-CE450BAFD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92910-561C-42A7-DEE1-95549753CB3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Add QR codes</a:t>
            </a:r>
          </a:p>
          <a:p>
            <a:endParaRPr lang="en-US" dirty="0"/>
          </a:p>
        </p:txBody>
      </p:sp>
      <p:sp>
        <p:nvSpPr>
          <p:cNvPr id="4" name="Slide Number Placeholder 3">
            <a:extLst>
              <a:ext uri="{FF2B5EF4-FFF2-40B4-BE49-F238E27FC236}">
                <a16:creationId xmlns:a16="http://schemas.microsoft.com/office/drawing/2014/main" id="{3AE34826-EAB6-0C4C-BAE1-22CA9FAC229C}"/>
              </a:ext>
            </a:extLst>
          </p:cNvPr>
          <p:cNvSpPr>
            <a:spLocks noGrp="1"/>
          </p:cNvSpPr>
          <p:nvPr>
            <p:ph type="sldNum" sz="quarter" idx="5"/>
          </p:nvPr>
        </p:nvSpPr>
        <p:spPr/>
        <p:txBody>
          <a:bodyPr/>
          <a:lstStyle/>
          <a:p>
            <a:fld id="{D0E3E56B-C3C4-8E4F-B314-D5C81CC34EEF}" type="slidenum">
              <a:rPr lang="en-US" smtClean="0"/>
              <a:t>20</a:t>
            </a:fld>
            <a:endParaRPr lang="en-US"/>
          </a:p>
        </p:txBody>
      </p:sp>
    </p:spTree>
    <p:extLst>
      <p:ext uri="{BB962C8B-B14F-4D97-AF65-F5344CB8AC3E}">
        <p14:creationId xmlns:p14="http://schemas.microsoft.com/office/powerpoint/2010/main" val="1653159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8D30-60ED-9A40-538A-D4C112721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35A23-9062-8E12-ADE3-DC0AEC950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42EEE-1FA6-14D8-5C58-4F1E90875C2E}"/>
              </a:ext>
            </a:extLst>
          </p:cNvPr>
          <p:cNvSpPr>
            <a:spLocks noGrp="1"/>
          </p:cNvSpPr>
          <p:nvPr>
            <p:ph type="body" idx="1"/>
          </p:nvPr>
        </p:nvSpPr>
        <p:spPr/>
        <p:txBody>
          <a:bodyPr/>
          <a:lstStyle/>
          <a:p>
            <a:r>
              <a:rPr lang="en-US" dirty="0"/>
              <a:t>The program facilitators designed learning sessions that would implement discovery, interactivity, digital exploration, and reflection for faculty. We wanted each session to include equal amounts instruction, applying learning, and reflection. </a:t>
            </a:r>
          </a:p>
          <a:p>
            <a:endParaRPr lang="en-US" dirty="0"/>
          </a:p>
          <a:p>
            <a:r>
              <a:rPr lang="en-US" dirty="0"/>
              <a:t>We structured the first half of the cohort to focus on discovered</a:t>
            </a:r>
          </a:p>
        </p:txBody>
      </p:sp>
      <p:sp>
        <p:nvSpPr>
          <p:cNvPr id="4" name="Slide Number Placeholder 3">
            <a:extLst>
              <a:ext uri="{FF2B5EF4-FFF2-40B4-BE49-F238E27FC236}">
                <a16:creationId xmlns:a16="http://schemas.microsoft.com/office/drawing/2014/main" id="{F3256411-FC55-96B5-68E7-87322F3801DB}"/>
              </a:ext>
            </a:extLst>
          </p:cNvPr>
          <p:cNvSpPr>
            <a:spLocks noGrp="1"/>
          </p:cNvSpPr>
          <p:nvPr>
            <p:ph type="sldNum" sz="quarter" idx="5"/>
          </p:nvPr>
        </p:nvSpPr>
        <p:spPr/>
        <p:txBody>
          <a:bodyPr/>
          <a:lstStyle/>
          <a:p>
            <a:fld id="{D0E3E56B-C3C4-8E4F-B314-D5C81CC34EEF}" type="slidenum">
              <a:rPr lang="en-US" smtClean="0"/>
              <a:t>21</a:t>
            </a:fld>
            <a:endParaRPr lang="en-US"/>
          </a:p>
        </p:txBody>
      </p:sp>
    </p:spTree>
    <p:extLst>
      <p:ext uri="{BB962C8B-B14F-4D97-AF65-F5344CB8AC3E}">
        <p14:creationId xmlns:p14="http://schemas.microsoft.com/office/powerpoint/2010/main" val="2548273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3E56B-C3C4-8E4F-B314-D5C81CC34EEF}" type="slidenum">
              <a:rPr lang="en-US" smtClean="0"/>
              <a:t>22</a:t>
            </a:fld>
            <a:endParaRPr lang="en-US"/>
          </a:p>
        </p:txBody>
      </p:sp>
    </p:spTree>
    <p:extLst>
      <p:ext uri="{BB962C8B-B14F-4D97-AF65-F5344CB8AC3E}">
        <p14:creationId xmlns:p14="http://schemas.microsoft.com/office/powerpoint/2010/main" val="1767805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17A55-AABF-3B6D-288E-640D88EB09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39E57-2A0D-8928-4C6A-D94016C13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0EF9D-817D-91E4-4709-0C7FEEC619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1D5185-332B-E051-1C41-B472037592EF}"/>
              </a:ext>
            </a:extLst>
          </p:cNvPr>
          <p:cNvSpPr>
            <a:spLocks noGrp="1"/>
          </p:cNvSpPr>
          <p:nvPr>
            <p:ph type="sldNum" sz="quarter" idx="5"/>
          </p:nvPr>
        </p:nvSpPr>
        <p:spPr/>
        <p:txBody>
          <a:bodyPr/>
          <a:lstStyle/>
          <a:p>
            <a:fld id="{D0E3E56B-C3C4-8E4F-B314-D5C81CC34EEF}" type="slidenum">
              <a:rPr lang="en-US" smtClean="0"/>
              <a:t>23</a:t>
            </a:fld>
            <a:endParaRPr lang="en-US"/>
          </a:p>
        </p:txBody>
      </p:sp>
    </p:spTree>
    <p:extLst>
      <p:ext uri="{BB962C8B-B14F-4D97-AF65-F5344CB8AC3E}">
        <p14:creationId xmlns:p14="http://schemas.microsoft.com/office/powerpoint/2010/main" val="547482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634F9-28A2-BFD8-BBD4-728045789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729F3-3DA6-4B85-8243-F439068343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175EB-22D8-F69C-6367-0304A3C6CD87}"/>
              </a:ext>
            </a:extLst>
          </p:cNvPr>
          <p:cNvSpPr>
            <a:spLocks noGrp="1"/>
          </p:cNvSpPr>
          <p:nvPr>
            <p:ph type="body" idx="1"/>
          </p:nvPr>
        </p:nvSpPr>
        <p:spPr/>
        <p:txBody>
          <a:bodyPr/>
          <a:lstStyle/>
          <a:p>
            <a:r>
              <a:rPr lang="en-US" dirty="0"/>
              <a:t>Estimated impact of 496 students exposed to Adobe Express</a:t>
            </a:r>
          </a:p>
        </p:txBody>
      </p:sp>
      <p:sp>
        <p:nvSpPr>
          <p:cNvPr id="4" name="Slide Number Placeholder 3">
            <a:extLst>
              <a:ext uri="{FF2B5EF4-FFF2-40B4-BE49-F238E27FC236}">
                <a16:creationId xmlns:a16="http://schemas.microsoft.com/office/drawing/2014/main" id="{03A5EC74-1C19-15C1-9027-6513F1B830ED}"/>
              </a:ext>
            </a:extLst>
          </p:cNvPr>
          <p:cNvSpPr>
            <a:spLocks noGrp="1"/>
          </p:cNvSpPr>
          <p:nvPr>
            <p:ph type="sldNum" sz="quarter" idx="5"/>
          </p:nvPr>
        </p:nvSpPr>
        <p:spPr/>
        <p:txBody>
          <a:bodyPr/>
          <a:lstStyle/>
          <a:p>
            <a:fld id="{D0E3E56B-C3C4-8E4F-B314-D5C81CC34EEF}" type="slidenum">
              <a:rPr lang="en-US" smtClean="0"/>
              <a:t>25</a:t>
            </a:fld>
            <a:endParaRPr lang="en-US"/>
          </a:p>
        </p:txBody>
      </p:sp>
    </p:spTree>
    <p:extLst>
      <p:ext uri="{BB962C8B-B14F-4D97-AF65-F5344CB8AC3E}">
        <p14:creationId xmlns:p14="http://schemas.microsoft.com/office/powerpoint/2010/main" val="3331309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CC20E-D82B-C7CB-79D2-529F2FD13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AEE4E-13B7-9C8F-5888-8FD78A5A2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9828D-B1F7-1E22-997B-96A1CBFB922B}"/>
              </a:ext>
            </a:extLst>
          </p:cNvPr>
          <p:cNvSpPr>
            <a:spLocks noGrp="1"/>
          </p:cNvSpPr>
          <p:nvPr>
            <p:ph type="body" idx="1"/>
          </p:nvPr>
        </p:nvSpPr>
        <p:spPr/>
        <p:txBody>
          <a:bodyPr/>
          <a:lstStyle/>
          <a:p>
            <a:r>
              <a:rPr lang="en-US" dirty="0"/>
              <a:t>Estimated impact of 496 students exposed to Adobe Express</a:t>
            </a:r>
          </a:p>
        </p:txBody>
      </p:sp>
      <p:sp>
        <p:nvSpPr>
          <p:cNvPr id="4" name="Slide Number Placeholder 3">
            <a:extLst>
              <a:ext uri="{FF2B5EF4-FFF2-40B4-BE49-F238E27FC236}">
                <a16:creationId xmlns:a16="http://schemas.microsoft.com/office/drawing/2014/main" id="{83B4EB6B-D395-3BF2-CC2F-F4013A00730B}"/>
              </a:ext>
            </a:extLst>
          </p:cNvPr>
          <p:cNvSpPr>
            <a:spLocks noGrp="1"/>
          </p:cNvSpPr>
          <p:nvPr>
            <p:ph type="sldNum" sz="quarter" idx="5"/>
          </p:nvPr>
        </p:nvSpPr>
        <p:spPr/>
        <p:txBody>
          <a:bodyPr/>
          <a:lstStyle/>
          <a:p>
            <a:fld id="{D0E3E56B-C3C4-8E4F-B314-D5C81CC34EEF}" type="slidenum">
              <a:rPr lang="en-US" smtClean="0"/>
              <a:t>26</a:t>
            </a:fld>
            <a:endParaRPr lang="en-US"/>
          </a:p>
        </p:txBody>
      </p:sp>
    </p:spTree>
    <p:extLst>
      <p:ext uri="{BB962C8B-B14F-4D97-AF65-F5344CB8AC3E}">
        <p14:creationId xmlns:p14="http://schemas.microsoft.com/office/powerpoint/2010/main" val="2237739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our continued support of digital literacy across campus, supporting the Adobe Creative Campus Initiative, and providing opportunities for meaningful, engaged faculty development, CMU Libraries has positioned ourselves a community hub and champion of innovation on campus. </a:t>
            </a:r>
          </a:p>
        </p:txBody>
      </p:sp>
      <p:sp>
        <p:nvSpPr>
          <p:cNvPr id="4" name="Slide Number Placeholder 3"/>
          <p:cNvSpPr>
            <a:spLocks noGrp="1"/>
          </p:cNvSpPr>
          <p:nvPr>
            <p:ph type="sldNum" sz="quarter" idx="5"/>
          </p:nvPr>
        </p:nvSpPr>
        <p:spPr/>
        <p:txBody>
          <a:bodyPr/>
          <a:lstStyle/>
          <a:p>
            <a:fld id="{D0E3E56B-C3C4-8E4F-B314-D5C81CC34EEF}" type="slidenum">
              <a:rPr lang="en-US" smtClean="0"/>
              <a:t>28</a:t>
            </a:fld>
            <a:endParaRPr lang="en-US"/>
          </a:p>
        </p:txBody>
      </p:sp>
    </p:spTree>
    <p:extLst>
      <p:ext uri="{BB962C8B-B14F-4D97-AF65-F5344CB8AC3E}">
        <p14:creationId xmlns:p14="http://schemas.microsoft.com/office/powerpoint/2010/main" val="4037018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thoughts about things we would change</a:t>
            </a:r>
          </a:p>
        </p:txBody>
      </p:sp>
      <p:sp>
        <p:nvSpPr>
          <p:cNvPr id="4" name="Slide Number Placeholder 3"/>
          <p:cNvSpPr>
            <a:spLocks noGrp="1"/>
          </p:cNvSpPr>
          <p:nvPr>
            <p:ph type="sldNum" sz="quarter" idx="5"/>
          </p:nvPr>
        </p:nvSpPr>
        <p:spPr/>
        <p:txBody>
          <a:bodyPr/>
          <a:lstStyle/>
          <a:p>
            <a:fld id="{D0E3E56B-C3C4-8E4F-B314-D5C81CC34EEF}" type="slidenum">
              <a:rPr lang="en-US" smtClean="0"/>
              <a:t>29</a:t>
            </a:fld>
            <a:endParaRPr lang="en-US"/>
          </a:p>
        </p:txBody>
      </p:sp>
    </p:spTree>
    <p:extLst>
      <p:ext uri="{BB962C8B-B14F-4D97-AF65-F5344CB8AC3E}">
        <p14:creationId xmlns:p14="http://schemas.microsoft.com/office/powerpoint/2010/main" val="1881747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literature on faculty learning and professional development reveals that one-and-done workshops don’t yield the results we’d like to create: new tools being used in the classroom, new learning strategies for students, and innovation in the learning process. Instead, to create true change far more can be achieved by offering a sustained faculty development program.. Allowing faculty the time needed to truly engage with the iterative process of discovering new concepts, experimenting, applying, refining, and then implementing.</a:t>
            </a:r>
          </a:p>
        </p:txBody>
      </p:sp>
      <p:sp>
        <p:nvSpPr>
          <p:cNvPr id="4" name="Slide Number Placeholder 3"/>
          <p:cNvSpPr>
            <a:spLocks noGrp="1"/>
          </p:cNvSpPr>
          <p:nvPr>
            <p:ph type="sldNum" sz="quarter" idx="5"/>
          </p:nvPr>
        </p:nvSpPr>
        <p:spPr/>
        <p:txBody>
          <a:bodyPr/>
          <a:lstStyle/>
          <a:p>
            <a:fld id="{D0E3E56B-C3C4-8E4F-B314-D5C81CC34EEF}" type="slidenum">
              <a:rPr lang="en-US" smtClean="0"/>
              <a:t>3</a:t>
            </a:fld>
            <a:endParaRPr lang="en-US"/>
          </a:p>
        </p:txBody>
      </p:sp>
    </p:spTree>
    <p:extLst>
      <p:ext uri="{BB962C8B-B14F-4D97-AF65-F5344CB8AC3E}">
        <p14:creationId xmlns:p14="http://schemas.microsoft.com/office/powerpoint/2010/main" val="3030885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funding is not required to run a faculty development cohort, an important aspect of the program was providing an incentive for faculty that would match the time and effort required to commit to the program expectations. We wanted the work faculty completed to be very thoughtful and engaged, and therefore wanted to match that effort with funds. </a:t>
            </a:r>
          </a:p>
          <a:p>
            <a:endParaRPr lang="en-US" dirty="0"/>
          </a:p>
          <a:p>
            <a:r>
              <a:rPr lang="en-US" dirty="0"/>
              <a:t>Troy and Katie reached out to Adobe to pursue funds for the program that would allow us to provide lunch at all meetings, and (ideally) a $500 stipend for each faculty member who completed the program. </a:t>
            </a:r>
          </a:p>
          <a:p>
            <a:endParaRPr lang="en-US" dirty="0"/>
          </a:p>
          <a:p>
            <a:r>
              <a:rPr lang="en-US" dirty="0"/>
              <a:t>Adobe committed to $15,000 in funds, which would have allowed us to fund 20 faculty for the program. After marketing the program we ended up with 34 faculty applying. The Dean of CMU Libraries, Kathy Irwin, graciously donated the remaining funds needed through the Friends of the Library fund to allow us to fund all 34 faculty. </a:t>
            </a:r>
          </a:p>
        </p:txBody>
      </p:sp>
      <p:sp>
        <p:nvSpPr>
          <p:cNvPr id="4" name="Slide Number Placeholder 3"/>
          <p:cNvSpPr>
            <a:spLocks noGrp="1"/>
          </p:cNvSpPr>
          <p:nvPr>
            <p:ph type="sldNum" sz="quarter" idx="5"/>
          </p:nvPr>
        </p:nvSpPr>
        <p:spPr/>
        <p:txBody>
          <a:bodyPr/>
          <a:lstStyle/>
          <a:p>
            <a:fld id="{D0E3E56B-C3C4-8E4F-B314-D5C81CC34EEF}" type="slidenum">
              <a:rPr lang="en-US" smtClean="0"/>
              <a:t>7</a:t>
            </a:fld>
            <a:endParaRPr lang="en-US"/>
          </a:p>
        </p:txBody>
      </p:sp>
    </p:spTree>
    <p:extLst>
      <p:ext uri="{BB962C8B-B14F-4D97-AF65-F5344CB8AC3E}">
        <p14:creationId xmlns:p14="http://schemas.microsoft.com/office/powerpoint/2010/main" val="3071803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spread the word about the program, Troy and Katie utilized both in-person and digital marketing methods across campus. They planned a “marketing blitz” for the beginning of the Fall 2025 semester, when faculty would be returning to campus and engaging in “back-to-campus” fall meetings with their colleges.</a:t>
            </a:r>
          </a:p>
          <a:p>
            <a:endParaRPr lang="en-US" dirty="0"/>
          </a:p>
          <a:p>
            <a:r>
              <a:rPr lang="en-US" dirty="0"/>
              <a:t>Troy reached out to each Associate Dean of the seven colleges at CMU to request 5-10 minutes for us to present the program at each meeting. 5 colleges graciously provided us time, which allowed us to present the expectations and outcomes of the program directly to many faculty. Those who could not provide time in their meeting’s agenda forwarded an email message marketing the program to their faculty. </a:t>
            </a:r>
          </a:p>
          <a:p>
            <a:endParaRPr lang="en-US" dirty="0"/>
          </a:p>
          <a:p>
            <a:r>
              <a:rPr lang="en-US" dirty="0"/>
              <a:t>In addition to campus-wide marketing, we also focused on targeted marketing to individuals we knew were engaging with digital literacy already in their classrooms. This targeted marketing resulted in at least 5 known faculty members to apply for the program as well. </a:t>
            </a:r>
          </a:p>
          <a:p>
            <a:endParaRPr lang="en-US" dirty="0"/>
          </a:p>
          <a:p>
            <a:r>
              <a:rPr lang="en-US" dirty="0"/>
              <a:t>While all forms of marketing are useful, we found the personal approach of reaching out to direct colleagues (especially in the case of Troy reaching out to other ADs as an AD himself) helped us distribute the message to as many people as possible beyond just another email in their inbox. </a:t>
            </a:r>
          </a:p>
        </p:txBody>
      </p:sp>
      <p:sp>
        <p:nvSpPr>
          <p:cNvPr id="4" name="Slide Number Placeholder 3"/>
          <p:cNvSpPr>
            <a:spLocks noGrp="1"/>
          </p:cNvSpPr>
          <p:nvPr>
            <p:ph type="sldNum" sz="quarter" idx="5"/>
          </p:nvPr>
        </p:nvSpPr>
        <p:spPr/>
        <p:txBody>
          <a:bodyPr/>
          <a:lstStyle/>
          <a:p>
            <a:fld id="{D0E3E56B-C3C4-8E4F-B314-D5C81CC34EEF}" type="slidenum">
              <a:rPr lang="en-US" smtClean="0"/>
              <a:t>8</a:t>
            </a:fld>
            <a:endParaRPr lang="en-US"/>
          </a:p>
        </p:txBody>
      </p:sp>
    </p:spTree>
    <p:extLst>
      <p:ext uri="{BB962C8B-B14F-4D97-AF65-F5344CB8AC3E}">
        <p14:creationId xmlns:p14="http://schemas.microsoft.com/office/powerpoint/2010/main" val="3439252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market and spread the word about the program, Katie and Troy created an informational webpage using Adobe Express. This webpage shared all the details of the program, and was also where faculty could apply. </a:t>
            </a:r>
          </a:p>
          <a:p>
            <a:endParaRPr lang="en-US" dirty="0"/>
          </a:p>
          <a:p>
            <a:r>
              <a:rPr lang="en-US" dirty="0"/>
              <a:t>Troy and Katie wanted the program to directly impact students and real-time classrooms across campus. As such, the program required faculty to design a new assignment for a course of their choice, that would require students to create some sort of creative or multimodal product. </a:t>
            </a:r>
          </a:p>
          <a:p>
            <a:endParaRPr lang="en-US" dirty="0"/>
          </a:p>
          <a:p>
            <a:r>
              <a:rPr lang="en-US" dirty="0"/>
              <a:t>To balance the ask of designing a new assignment that would actually be implemented, we sought to include as much flexibility as possible. Faculty could choose to design an entirely new assignment, or revise a current, traditional assignment into something multimodal. We encouraged the use of Adobe Express (or another Adobe program) for the creation of the product, but it was not required. Many options were provided for the multimodal component to be created by students (a video, social media campaign, digital research poster, webpage, podcast, etc.), but ultimately faculty could choose exactly what they would ask their students to create. </a:t>
            </a:r>
          </a:p>
          <a:p>
            <a:endParaRPr lang="en-US" dirty="0"/>
          </a:p>
          <a:p>
            <a:r>
              <a:rPr lang="en-US" dirty="0"/>
              <a:t>To further develop faculty members’ exploration and discovery of digital literacy principles, we also required faculty to attend 6 out of 8 learning sessions, which would be scheduled monthly and focus on teaching and learning with digital literacy. </a:t>
            </a:r>
          </a:p>
        </p:txBody>
      </p:sp>
      <p:sp>
        <p:nvSpPr>
          <p:cNvPr id="4" name="Slide Number Placeholder 3"/>
          <p:cNvSpPr>
            <a:spLocks noGrp="1"/>
          </p:cNvSpPr>
          <p:nvPr>
            <p:ph type="sldNum" sz="quarter" idx="5"/>
          </p:nvPr>
        </p:nvSpPr>
        <p:spPr/>
        <p:txBody>
          <a:bodyPr/>
          <a:lstStyle/>
          <a:p>
            <a:fld id="{D0E3E56B-C3C4-8E4F-B314-D5C81CC34EEF}" type="slidenum">
              <a:rPr lang="en-US" smtClean="0"/>
              <a:t>9</a:t>
            </a:fld>
            <a:endParaRPr lang="en-US"/>
          </a:p>
        </p:txBody>
      </p:sp>
    </p:spTree>
    <p:extLst>
      <p:ext uri="{BB962C8B-B14F-4D97-AF65-F5344CB8AC3E}">
        <p14:creationId xmlns:p14="http://schemas.microsoft.com/office/powerpoint/2010/main" val="1543188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 most represented colleges included the College of Education and Human Services (9 faculty) and the College of Health Professions (7 faculty).</a:t>
            </a:r>
          </a:p>
          <a:p>
            <a:endParaRPr lang="en-US" dirty="0"/>
          </a:p>
          <a:p>
            <a:endParaRPr lang="en-US" dirty="0"/>
          </a:p>
        </p:txBody>
      </p:sp>
      <p:sp>
        <p:nvSpPr>
          <p:cNvPr id="4" name="Slide Number Placeholder 3"/>
          <p:cNvSpPr>
            <a:spLocks noGrp="1"/>
          </p:cNvSpPr>
          <p:nvPr>
            <p:ph type="sldNum" sz="quarter" idx="5"/>
          </p:nvPr>
        </p:nvSpPr>
        <p:spPr/>
        <p:txBody>
          <a:bodyPr/>
          <a:lstStyle/>
          <a:p>
            <a:fld id="{D0E3E56B-C3C4-8E4F-B314-D5C81CC34EEF}" type="slidenum">
              <a:rPr lang="en-US" smtClean="0"/>
              <a:t>10</a:t>
            </a:fld>
            <a:endParaRPr lang="en-US"/>
          </a:p>
        </p:txBody>
      </p:sp>
    </p:spTree>
    <p:extLst>
      <p:ext uri="{BB962C8B-B14F-4D97-AF65-F5344CB8AC3E}">
        <p14:creationId xmlns:p14="http://schemas.microsoft.com/office/powerpoint/2010/main" val="679315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5D58A-55AE-264F-BB2A-2A18CDAA0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54E9B-504B-7844-29A5-BC69C315E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7F3721-94D0-6ABE-939A-EAA44E52BB30}"/>
              </a:ext>
            </a:extLst>
          </p:cNvPr>
          <p:cNvSpPr>
            <a:spLocks noGrp="1"/>
          </p:cNvSpPr>
          <p:nvPr>
            <p:ph type="body" idx="1"/>
          </p:nvPr>
        </p:nvSpPr>
        <p:spPr/>
        <p:txBody>
          <a:bodyPr/>
          <a:lstStyle/>
          <a:p>
            <a:r>
              <a:rPr lang="en-US" dirty="0"/>
              <a:t>As part of the application process, we asked faculty to rate their level of familiarity/comfort with the Adobe Express design tool, to share their level of experience with Adobe programs in general, and to provide a brief description (200-300 words) of what qualified and interested them about the program. </a:t>
            </a:r>
          </a:p>
          <a:p>
            <a:endParaRPr lang="en-US" dirty="0"/>
          </a:p>
          <a:p>
            <a:r>
              <a:rPr lang="en-US" dirty="0"/>
              <a:t>17 said very limited to no experience with adobe – 0-1 programs (47.2%)</a:t>
            </a:r>
          </a:p>
          <a:p>
            <a:r>
              <a:rPr lang="en-US" dirty="0"/>
              <a:t>13 minimal/some experience with adobe (light usage of 2-3 programs) (36.1%)</a:t>
            </a:r>
          </a:p>
          <a:p>
            <a:r>
              <a:rPr lang="en-US" dirty="0"/>
              <a:t>6 considered themselves intermediate to advanced users, significant experience in 3+ programs) (16.7%)</a:t>
            </a:r>
          </a:p>
        </p:txBody>
      </p:sp>
      <p:sp>
        <p:nvSpPr>
          <p:cNvPr id="4" name="Slide Number Placeholder 3">
            <a:extLst>
              <a:ext uri="{FF2B5EF4-FFF2-40B4-BE49-F238E27FC236}">
                <a16:creationId xmlns:a16="http://schemas.microsoft.com/office/drawing/2014/main" id="{0091B62E-CBEC-BD95-38D9-9111355759FB}"/>
              </a:ext>
            </a:extLst>
          </p:cNvPr>
          <p:cNvSpPr>
            <a:spLocks noGrp="1"/>
          </p:cNvSpPr>
          <p:nvPr>
            <p:ph type="sldNum" sz="quarter" idx="5"/>
          </p:nvPr>
        </p:nvSpPr>
        <p:spPr/>
        <p:txBody>
          <a:bodyPr/>
          <a:lstStyle/>
          <a:p>
            <a:fld id="{D0E3E56B-C3C4-8E4F-B314-D5C81CC34EEF}" type="slidenum">
              <a:rPr lang="en-US" smtClean="0"/>
              <a:t>11</a:t>
            </a:fld>
            <a:endParaRPr lang="en-US"/>
          </a:p>
        </p:txBody>
      </p:sp>
    </p:spTree>
    <p:extLst>
      <p:ext uri="{BB962C8B-B14F-4D97-AF65-F5344CB8AC3E}">
        <p14:creationId xmlns:p14="http://schemas.microsoft.com/office/powerpoint/2010/main" val="2915676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881C9-6E42-0167-BF40-F26C96DE1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5217A-F6B3-00CE-31F3-90A94F9FB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C2548-13CC-5626-F19B-19701B50EABC}"/>
              </a:ext>
            </a:extLst>
          </p:cNvPr>
          <p:cNvSpPr>
            <a:spLocks noGrp="1"/>
          </p:cNvSpPr>
          <p:nvPr>
            <p:ph type="body" idx="1"/>
          </p:nvPr>
        </p:nvSpPr>
        <p:spPr/>
        <p:txBody>
          <a:bodyPr/>
          <a:lstStyle/>
          <a:p>
            <a:r>
              <a:rPr lang="en-US" dirty="0"/>
              <a:t>As part of the application process, we asked faculty to rate their level of familiarity/comfort with the Adobe Express design tool, to share their level of experience with Adobe programs in general, and to provide a brief description (200-300 words) of what qualified and interested them about the program. </a:t>
            </a:r>
          </a:p>
          <a:p>
            <a:endParaRPr lang="en-US" dirty="0"/>
          </a:p>
          <a:p>
            <a:r>
              <a:rPr lang="en-US" dirty="0"/>
              <a:t>17 said very limited to no experience with adobe – 0-1 programs (47.2%)</a:t>
            </a:r>
          </a:p>
          <a:p>
            <a:r>
              <a:rPr lang="en-US" dirty="0"/>
              <a:t>13 minimal/some experience with adobe (light usage of 2-3 programs) (36.1%)</a:t>
            </a:r>
          </a:p>
          <a:p>
            <a:r>
              <a:rPr lang="en-US" dirty="0"/>
              <a:t>6 considered themselves intermediate to advanced users, significant experience in 3+ programs) (16.7%)</a:t>
            </a:r>
          </a:p>
        </p:txBody>
      </p:sp>
      <p:sp>
        <p:nvSpPr>
          <p:cNvPr id="4" name="Slide Number Placeholder 3">
            <a:extLst>
              <a:ext uri="{FF2B5EF4-FFF2-40B4-BE49-F238E27FC236}">
                <a16:creationId xmlns:a16="http://schemas.microsoft.com/office/drawing/2014/main" id="{5D56ADCC-5F36-9D29-E4EE-36B9D628FB8E}"/>
              </a:ext>
            </a:extLst>
          </p:cNvPr>
          <p:cNvSpPr>
            <a:spLocks noGrp="1"/>
          </p:cNvSpPr>
          <p:nvPr>
            <p:ph type="sldNum" sz="quarter" idx="5"/>
          </p:nvPr>
        </p:nvSpPr>
        <p:spPr/>
        <p:txBody>
          <a:bodyPr/>
          <a:lstStyle/>
          <a:p>
            <a:fld id="{D0E3E56B-C3C4-8E4F-B314-D5C81CC34EEF}" type="slidenum">
              <a:rPr lang="en-US" smtClean="0"/>
              <a:t>12</a:t>
            </a:fld>
            <a:endParaRPr lang="en-US"/>
          </a:p>
        </p:txBody>
      </p:sp>
    </p:spTree>
    <p:extLst>
      <p:ext uri="{BB962C8B-B14F-4D97-AF65-F5344CB8AC3E}">
        <p14:creationId xmlns:p14="http://schemas.microsoft.com/office/powerpoint/2010/main" val="2496702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6AA90-D893-CC5E-2DBC-67E4189AC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BD5C6-3F43-C2F3-7F26-9CF5C69DF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7B5BF9-6800-BF3C-1143-D07C941DE877}"/>
              </a:ext>
            </a:extLst>
          </p:cNvPr>
          <p:cNvSpPr>
            <a:spLocks noGrp="1"/>
          </p:cNvSpPr>
          <p:nvPr>
            <p:ph type="body" idx="1"/>
          </p:nvPr>
        </p:nvSpPr>
        <p:spPr/>
        <p:txBody>
          <a:bodyPr/>
          <a:lstStyle/>
          <a:p>
            <a:r>
              <a:rPr lang="en-US" dirty="0"/>
              <a:t>The program facilitators designed learning sessions that would implement discovery, interactivity, digital exploration, and reflection for faculty. We wanted each session to include equal amounts instruction, applying learning, and reflection. </a:t>
            </a:r>
          </a:p>
          <a:p>
            <a:endParaRPr lang="en-US" dirty="0"/>
          </a:p>
          <a:p>
            <a:r>
              <a:rPr lang="en-US" dirty="0"/>
              <a:t>We structured the first half of the cohort to focus on discovered</a:t>
            </a:r>
          </a:p>
        </p:txBody>
      </p:sp>
      <p:sp>
        <p:nvSpPr>
          <p:cNvPr id="4" name="Slide Number Placeholder 3">
            <a:extLst>
              <a:ext uri="{FF2B5EF4-FFF2-40B4-BE49-F238E27FC236}">
                <a16:creationId xmlns:a16="http://schemas.microsoft.com/office/drawing/2014/main" id="{E395A14A-2EC0-2889-E47C-EFB10A7E9B5B}"/>
              </a:ext>
            </a:extLst>
          </p:cNvPr>
          <p:cNvSpPr>
            <a:spLocks noGrp="1"/>
          </p:cNvSpPr>
          <p:nvPr>
            <p:ph type="sldNum" sz="quarter" idx="5"/>
          </p:nvPr>
        </p:nvSpPr>
        <p:spPr/>
        <p:txBody>
          <a:bodyPr/>
          <a:lstStyle/>
          <a:p>
            <a:fld id="{D0E3E56B-C3C4-8E4F-B314-D5C81CC34EEF}" type="slidenum">
              <a:rPr lang="en-US" smtClean="0"/>
              <a:t>13</a:t>
            </a:fld>
            <a:endParaRPr lang="en-US"/>
          </a:p>
        </p:txBody>
      </p:sp>
    </p:spTree>
    <p:extLst>
      <p:ext uri="{BB962C8B-B14F-4D97-AF65-F5344CB8AC3E}">
        <p14:creationId xmlns:p14="http://schemas.microsoft.com/office/powerpoint/2010/main" val="3828053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picture containing outdoor, table, flower, building&#10;&#10;Description automatically generated">
            <a:extLst>
              <a:ext uri="{FF2B5EF4-FFF2-40B4-BE49-F238E27FC236}">
                <a16:creationId xmlns:a16="http://schemas.microsoft.com/office/drawing/2014/main" id="{50BC9555-51D5-D44B-80A7-AF82BAA8B217}"/>
              </a:ext>
            </a:extLst>
          </p:cNvPr>
          <p:cNvPicPr>
            <a:picLocks noChangeAspect="1"/>
          </p:cNvPicPr>
          <p:nvPr userDrawn="1"/>
        </p:nvPicPr>
        <p:blipFill>
          <a:blip r:embed="rId2"/>
          <a:stretch>
            <a:fillRect/>
          </a:stretch>
        </p:blipFill>
        <p:spPr>
          <a:xfrm>
            <a:off x="0" y="-4665"/>
            <a:ext cx="9144000" cy="6867330"/>
          </a:xfrm>
          <a:prstGeom prst="rect">
            <a:avLst/>
          </a:prstGeom>
        </p:spPr>
      </p:pic>
      <p:sp>
        <p:nvSpPr>
          <p:cNvPr id="2" name="Title 1"/>
          <p:cNvSpPr>
            <a:spLocks noGrp="1"/>
          </p:cNvSpPr>
          <p:nvPr>
            <p:ph type="ctrTitle"/>
          </p:nvPr>
        </p:nvSpPr>
        <p:spPr>
          <a:xfrm>
            <a:off x="0" y="5167223"/>
            <a:ext cx="6996023" cy="1690777"/>
          </a:xfrm>
        </p:spPr>
        <p:txBody>
          <a:bodyPr/>
          <a:lstStyle>
            <a:lvl1pPr>
              <a:defRPr>
                <a:solidFill>
                  <a:srgbClr val="FFFFFF"/>
                </a:solidFill>
                <a:latin typeface="Franklin Gothic Demi Cond" panose="020B07060304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65228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17E6FD90-5D5E-4747-8B41-A4992136A183}"/>
              </a:ext>
            </a:extLst>
          </p:cNvPr>
          <p:cNvPicPr>
            <a:picLocks noChangeAspect="1"/>
          </p:cNvPicPr>
          <p:nvPr userDrawn="1"/>
        </p:nvPicPr>
        <p:blipFill>
          <a:blip r:embed="rId2"/>
          <a:stretch>
            <a:fillRect/>
          </a:stretch>
        </p:blipFill>
        <p:spPr>
          <a:xfrm>
            <a:off x="-77118" y="0"/>
            <a:ext cx="9221118" cy="6925248"/>
          </a:xfrm>
          <a:prstGeom prst="rect">
            <a:avLst/>
          </a:prstGeom>
        </p:spPr>
      </p:pic>
      <p:sp>
        <p:nvSpPr>
          <p:cNvPr id="2" name="Title 1"/>
          <p:cNvSpPr>
            <a:spLocks noGrp="1"/>
          </p:cNvSpPr>
          <p:nvPr>
            <p:ph type="title"/>
          </p:nvPr>
        </p:nvSpPr>
        <p:spPr/>
        <p:txBody>
          <a:bodyPr/>
          <a:lstStyle>
            <a:lvl1pPr>
              <a:defRPr>
                <a:solidFill>
                  <a:srgbClr val="6A0032"/>
                </a:solidFill>
                <a:latin typeface="Franklin Gothic Demi Cond" panose="020B07060304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239883"/>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59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1A2A6614-ED48-CB42-A562-00C04AD85BEB}"/>
              </a:ext>
            </a:extLst>
          </p:cNvPr>
          <p:cNvPicPr>
            <a:picLocks noChangeAspect="1"/>
          </p:cNvPicPr>
          <p:nvPr userDrawn="1"/>
        </p:nvPicPr>
        <p:blipFill>
          <a:blip r:embed="rId2"/>
          <a:stretch>
            <a:fillRect/>
          </a:stretch>
        </p:blipFill>
        <p:spPr>
          <a:xfrm>
            <a:off x="0" y="-4665"/>
            <a:ext cx="9144000" cy="6867330"/>
          </a:xfrm>
          <a:prstGeom prst="rect">
            <a:avLst/>
          </a:prstGeom>
        </p:spPr>
      </p:pic>
      <p:sp>
        <p:nvSpPr>
          <p:cNvPr id="2" name="Title 1"/>
          <p:cNvSpPr>
            <a:spLocks noGrp="1"/>
          </p:cNvSpPr>
          <p:nvPr>
            <p:ph type="title"/>
          </p:nvPr>
        </p:nvSpPr>
        <p:spPr>
          <a:xfrm>
            <a:off x="698500" y="1892300"/>
            <a:ext cx="7772400" cy="1362075"/>
          </a:xfrm>
        </p:spPr>
        <p:txBody>
          <a:bodyPr anchor="b" anchorCtr="0"/>
          <a:lstStyle>
            <a:lvl1pPr algn="ctr">
              <a:defRPr sz="4000" b="0" i="0" cap="none">
                <a:solidFill>
                  <a:srgbClr val="6A0032"/>
                </a:solidFill>
                <a:latin typeface="Franklin Gothic Demi Cond" panose="020B0706030402020204" pitchFamily="34" charset="0"/>
                <a:cs typeface="Calibri"/>
              </a:defRPr>
            </a:lvl1pPr>
          </a:lstStyle>
          <a:p>
            <a:r>
              <a:rPr lang="en-US"/>
              <a:t>Click to edit Master title style</a:t>
            </a:r>
            <a:endParaRPr lang="en-US" dirty="0"/>
          </a:p>
        </p:txBody>
      </p:sp>
      <p:sp>
        <p:nvSpPr>
          <p:cNvPr id="3" name="Text Placeholder 2"/>
          <p:cNvSpPr>
            <a:spLocks noGrp="1"/>
          </p:cNvSpPr>
          <p:nvPr>
            <p:ph type="body" idx="1"/>
          </p:nvPr>
        </p:nvSpPr>
        <p:spPr>
          <a:xfrm>
            <a:off x="698500" y="3271838"/>
            <a:ext cx="7772400" cy="1500187"/>
          </a:xfrm>
        </p:spPr>
        <p:txBody>
          <a:bodyPr anchor="t" anchorCtr="0"/>
          <a:lstStyle>
            <a:lvl1pPr marL="0" indent="0" algn="ctr">
              <a:buNone/>
              <a:defRPr sz="2000">
                <a:solidFill>
                  <a:schemeClr val="tx1"/>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2798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Shape, arrow&#10;&#10;Description automatically generated">
            <a:extLst>
              <a:ext uri="{FF2B5EF4-FFF2-40B4-BE49-F238E27FC236}">
                <a16:creationId xmlns:a16="http://schemas.microsoft.com/office/drawing/2014/main" id="{53987387-4B1C-B049-A612-663E1163B6A1}"/>
              </a:ext>
            </a:extLst>
          </p:cNvPr>
          <p:cNvPicPr>
            <a:picLocks noChangeAspect="1"/>
          </p:cNvPicPr>
          <p:nvPr userDrawn="1"/>
        </p:nvPicPr>
        <p:blipFill>
          <a:blip r:embed="rId2"/>
          <a:stretch>
            <a:fillRect/>
          </a:stretch>
        </p:blipFill>
        <p:spPr>
          <a:xfrm>
            <a:off x="-77118" y="0"/>
            <a:ext cx="9221118" cy="6925248"/>
          </a:xfrm>
          <a:prstGeom prst="rect">
            <a:avLst/>
          </a:prstGeom>
        </p:spPr>
      </p:pic>
      <p:sp>
        <p:nvSpPr>
          <p:cNvPr id="2" name="Title 1"/>
          <p:cNvSpPr>
            <a:spLocks noGrp="1"/>
          </p:cNvSpPr>
          <p:nvPr>
            <p:ph type="title"/>
          </p:nvPr>
        </p:nvSpPr>
        <p:spPr/>
        <p:txBody>
          <a:bodyPr/>
          <a:lstStyle>
            <a:lvl1pPr>
              <a:defRPr>
                <a:solidFill>
                  <a:srgbClr val="6A0032"/>
                </a:solidFill>
                <a:latin typeface="Franklin Gothic Demi Cond" panose="020B07060304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23988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23988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4865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D3B318B8-B4F8-9144-925D-04FD9843AF46}"/>
              </a:ext>
            </a:extLst>
          </p:cNvPr>
          <p:cNvPicPr>
            <a:picLocks noChangeAspect="1"/>
          </p:cNvPicPr>
          <p:nvPr userDrawn="1"/>
        </p:nvPicPr>
        <p:blipFill>
          <a:blip r:embed="rId2"/>
          <a:stretch>
            <a:fillRect/>
          </a:stretch>
        </p:blipFill>
        <p:spPr>
          <a:xfrm>
            <a:off x="-77118" y="0"/>
            <a:ext cx="9221118" cy="6925248"/>
          </a:xfrm>
          <a:prstGeom prst="rect">
            <a:avLst/>
          </a:prstGeom>
        </p:spPr>
      </p:pic>
      <p:sp>
        <p:nvSpPr>
          <p:cNvPr id="2" name="Title 1"/>
          <p:cNvSpPr>
            <a:spLocks noGrp="1"/>
          </p:cNvSpPr>
          <p:nvPr>
            <p:ph type="title"/>
          </p:nvPr>
        </p:nvSpPr>
        <p:spPr/>
        <p:txBody>
          <a:bodyPr/>
          <a:lstStyle>
            <a:lvl1pPr>
              <a:defRPr>
                <a:solidFill>
                  <a:srgbClr val="6A0032"/>
                </a:solidFill>
                <a:latin typeface="Franklin Gothic Demi Cond" panose="020B07060304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665208"/>
          </a:xfrm>
        </p:spPr>
        <p:txBody>
          <a:bodyPr/>
          <a:lstStyle>
            <a:lvl1pPr>
              <a:defRPr sz="2400">
                <a:latin typeface="Franklin Gothic Book" panose="020B0503020102020204" pitchFamily="34" charset="0"/>
              </a:defRPr>
            </a:lvl1pPr>
            <a:lvl2pPr>
              <a:defRPr sz="2000">
                <a:latin typeface="Franklin Gothic Book" panose="020B0503020102020204" pitchFamily="34" charset="0"/>
              </a:defRPr>
            </a:lvl2pPr>
            <a:lvl3pPr>
              <a:defRPr sz="18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665208"/>
          </a:xfrm>
        </p:spPr>
        <p:txBody>
          <a:bodyPr/>
          <a:lstStyle>
            <a:lvl1pPr>
              <a:defRPr sz="2400">
                <a:latin typeface="Franklin Gothic Book" panose="020B0503020102020204" pitchFamily="34" charset="0"/>
              </a:defRPr>
            </a:lvl1pPr>
            <a:lvl2pPr>
              <a:defRPr sz="2000">
                <a:latin typeface="Franklin Gothic Book" panose="020B0503020102020204" pitchFamily="34" charset="0"/>
              </a:defRPr>
            </a:lvl2pPr>
            <a:lvl3pPr>
              <a:defRPr sz="18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08729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F1AA2-E424-AF48-BE0B-AA2CA13DBDC8}" type="datetimeFigureOut">
              <a:rPr lang="en-US" smtClean="0"/>
              <a:t>5/5/2026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96C1F-A62A-E649-96ED-1A90FB2BF938}" type="slidenum">
              <a:rPr lang="en-US" smtClean="0"/>
              <a:t>‹#›</a:t>
            </a:fld>
            <a:endParaRPr lang="en-US"/>
          </a:p>
        </p:txBody>
      </p:sp>
    </p:spTree>
    <p:extLst>
      <p:ext uri="{BB962C8B-B14F-4D97-AF65-F5344CB8AC3E}">
        <p14:creationId xmlns:p14="http://schemas.microsoft.com/office/powerpoint/2010/main" val="3698426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tinyurl.com/AdobeCMU92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laylab.ai/project/cmkye7t3l6u5wnn0ucvqvr07o"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tinyurl.com/RubricChatbo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dmis2k28e6.myportfolio.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centralmichigan-my.sharepoint.com/:v:/g/personal/hicks1tw_cmich_edu/IQCkV-yNKkgEQb9tqRo4IbRLAU25w3qpfCGW3IYnAuPk9t8?e=zzP2KC&amp;nav=eyJyZWZlcnJhbEluZm8iOnsicmVmZXJyYWxBcHAiOiJTdHJlYW1XZWJBcHAiLCJyZWZlcnJhbFZpZXciOiJTaGFyZURpYWxvZy1MaW5rIiwicmVmZXJyYWxBcHBQbGF0Zm9ybSI6IldlYiIsInJlZmVycmFsTW9kZSI6InZpZXcifX0%3D" TargetMode="Externa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tinyurl.com/DLLFFAppl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8511A1-CDCD-234B-A6B6-13F6FC12F756}"/>
              </a:ext>
            </a:extLst>
          </p:cNvPr>
          <p:cNvSpPr>
            <a:spLocks noGrp="1"/>
          </p:cNvSpPr>
          <p:nvPr>
            <p:ph type="title"/>
          </p:nvPr>
        </p:nvSpPr>
        <p:spPr/>
        <p:txBody>
          <a:bodyPr/>
          <a:lstStyle/>
          <a:p>
            <a:r>
              <a:rPr lang="en-US" dirty="0"/>
              <a:t>Illuminating Digital Learning: A Library-Led Faculty Development Journey</a:t>
            </a:r>
          </a:p>
        </p:txBody>
      </p:sp>
      <p:sp>
        <p:nvSpPr>
          <p:cNvPr id="5" name="Text Placeholder 4">
            <a:extLst>
              <a:ext uri="{FF2B5EF4-FFF2-40B4-BE49-F238E27FC236}">
                <a16:creationId xmlns:a16="http://schemas.microsoft.com/office/drawing/2014/main" id="{4E8DC994-B266-D14F-A12A-8459FA28C6FD}"/>
              </a:ext>
            </a:extLst>
          </p:cNvPr>
          <p:cNvSpPr>
            <a:spLocks noGrp="1"/>
          </p:cNvSpPr>
          <p:nvPr>
            <p:ph type="body" idx="1"/>
          </p:nvPr>
        </p:nvSpPr>
        <p:spPr/>
        <p:txBody>
          <a:bodyPr/>
          <a:lstStyle/>
          <a:p>
            <a:r>
              <a:rPr lang="en-US" dirty="0">
                <a:latin typeface="+mn-lt"/>
              </a:rPr>
              <a:t>Katie Edmiston</a:t>
            </a:r>
          </a:p>
          <a:p>
            <a:r>
              <a:rPr lang="en-US" dirty="0">
                <a:latin typeface="+mn-lt"/>
              </a:rPr>
              <a:t>CMU Libraries </a:t>
            </a:r>
          </a:p>
        </p:txBody>
      </p:sp>
    </p:spTree>
    <p:extLst>
      <p:ext uri="{BB962C8B-B14F-4D97-AF65-F5344CB8AC3E}">
        <p14:creationId xmlns:p14="http://schemas.microsoft.com/office/powerpoint/2010/main" val="2138224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46D11-29AB-DA95-5C3F-F4FD59E42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1E36C8-1A3A-F67D-C729-09E576C35BF8}"/>
              </a:ext>
            </a:extLst>
          </p:cNvPr>
          <p:cNvSpPr>
            <a:spLocks noGrp="1"/>
          </p:cNvSpPr>
          <p:nvPr>
            <p:ph type="title"/>
          </p:nvPr>
        </p:nvSpPr>
        <p:spPr/>
        <p:txBody>
          <a:bodyPr>
            <a:normAutofit/>
          </a:bodyPr>
          <a:lstStyle/>
          <a:p>
            <a:r>
              <a:rPr lang="en-US" dirty="0"/>
              <a:t>The Cohort</a:t>
            </a:r>
          </a:p>
        </p:txBody>
      </p:sp>
      <p:sp>
        <p:nvSpPr>
          <p:cNvPr id="3" name="Content Placeholder 2">
            <a:extLst>
              <a:ext uri="{FF2B5EF4-FFF2-40B4-BE49-F238E27FC236}">
                <a16:creationId xmlns:a16="http://schemas.microsoft.com/office/drawing/2014/main" id="{1C43F308-3E10-53E6-4E64-7D679C815786}"/>
              </a:ext>
            </a:extLst>
          </p:cNvPr>
          <p:cNvSpPr>
            <a:spLocks noGrp="1"/>
          </p:cNvSpPr>
          <p:nvPr>
            <p:ph idx="1"/>
          </p:nvPr>
        </p:nvSpPr>
        <p:spPr>
          <a:xfrm>
            <a:off x="569167" y="1417638"/>
            <a:ext cx="8117633" cy="4239883"/>
          </a:xfrm>
        </p:spPr>
        <p:txBody>
          <a:bodyPr>
            <a:normAutofit/>
          </a:bodyPr>
          <a:lstStyle/>
          <a:p>
            <a:r>
              <a:rPr lang="en-US" sz="2400" dirty="0">
                <a:latin typeface="+mn-lt"/>
              </a:rPr>
              <a:t>34 faculty – representing all seven colleges at CMU and 17 different departments – applied and were admitted to the Faculty Fellows program. </a:t>
            </a:r>
          </a:p>
        </p:txBody>
      </p:sp>
      <p:pic>
        <p:nvPicPr>
          <p:cNvPr id="10" name="Picture 9">
            <a:extLst>
              <a:ext uri="{FF2B5EF4-FFF2-40B4-BE49-F238E27FC236}">
                <a16:creationId xmlns:a16="http://schemas.microsoft.com/office/drawing/2014/main" id="{B273A297-3A0C-5D79-0C12-53F936EE51A6}"/>
              </a:ext>
            </a:extLst>
          </p:cNvPr>
          <p:cNvPicPr>
            <a:picLocks noChangeAspect="1"/>
          </p:cNvPicPr>
          <p:nvPr/>
        </p:nvPicPr>
        <p:blipFill>
          <a:blip r:embed="rId3"/>
          <a:srcRect l="54451"/>
          <a:stretch>
            <a:fillRect/>
          </a:stretch>
        </p:blipFill>
        <p:spPr>
          <a:xfrm>
            <a:off x="4299648" y="2630634"/>
            <a:ext cx="3846429" cy="2910070"/>
          </a:xfrm>
          <a:prstGeom prst="rect">
            <a:avLst/>
          </a:prstGeom>
        </p:spPr>
      </p:pic>
      <p:pic>
        <p:nvPicPr>
          <p:cNvPr id="12" name="Picture 11">
            <a:extLst>
              <a:ext uri="{FF2B5EF4-FFF2-40B4-BE49-F238E27FC236}">
                <a16:creationId xmlns:a16="http://schemas.microsoft.com/office/drawing/2014/main" id="{8360277D-CCB1-DB9F-85DB-5E0436618BAE}"/>
              </a:ext>
            </a:extLst>
          </p:cNvPr>
          <p:cNvPicPr>
            <a:picLocks noChangeAspect="1"/>
          </p:cNvPicPr>
          <p:nvPr/>
        </p:nvPicPr>
        <p:blipFill>
          <a:blip r:embed="rId3"/>
          <a:srcRect r="60383"/>
          <a:stretch>
            <a:fillRect/>
          </a:stretch>
        </p:blipFill>
        <p:spPr>
          <a:xfrm>
            <a:off x="1175723" y="2630634"/>
            <a:ext cx="3345477" cy="2910070"/>
          </a:xfrm>
          <a:prstGeom prst="rect">
            <a:avLst/>
          </a:prstGeom>
        </p:spPr>
      </p:pic>
    </p:spTree>
    <p:extLst>
      <p:ext uri="{BB962C8B-B14F-4D97-AF65-F5344CB8AC3E}">
        <p14:creationId xmlns:p14="http://schemas.microsoft.com/office/powerpoint/2010/main" val="2428949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89051-A12C-D2C0-7BAB-31752279E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40C3F-FAFA-D8BD-68B8-462AF708E25D}"/>
              </a:ext>
            </a:extLst>
          </p:cNvPr>
          <p:cNvSpPr>
            <a:spLocks noGrp="1"/>
          </p:cNvSpPr>
          <p:nvPr>
            <p:ph type="title"/>
          </p:nvPr>
        </p:nvSpPr>
        <p:spPr/>
        <p:txBody>
          <a:bodyPr>
            <a:normAutofit/>
          </a:bodyPr>
          <a:lstStyle/>
          <a:p>
            <a:r>
              <a:rPr lang="en-US" dirty="0"/>
              <a:t>The Cohort</a:t>
            </a:r>
          </a:p>
        </p:txBody>
      </p:sp>
      <p:pic>
        <p:nvPicPr>
          <p:cNvPr id="5" name="Picture 4">
            <a:extLst>
              <a:ext uri="{FF2B5EF4-FFF2-40B4-BE49-F238E27FC236}">
                <a16:creationId xmlns:a16="http://schemas.microsoft.com/office/drawing/2014/main" id="{859CC297-AF76-2EA9-0FB4-3B07D8CEB3E7}"/>
              </a:ext>
            </a:extLst>
          </p:cNvPr>
          <p:cNvPicPr>
            <a:picLocks noChangeAspect="1"/>
          </p:cNvPicPr>
          <p:nvPr/>
        </p:nvPicPr>
        <p:blipFill>
          <a:blip r:embed="rId3"/>
          <a:stretch>
            <a:fillRect/>
          </a:stretch>
        </p:blipFill>
        <p:spPr>
          <a:xfrm>
            <a:off x="457200" y="3374084"/>
            <a:ext cx="6273800" cy="1783081"/>
          </a:xfrm>
          <a:prstGeom prst="rect">
            <a:avLst/>
          </a:prstGeom>
        </p:spPr>
      </p:pic>
      <p:pic>
        <p:nvPicPr>
          <p:cNvPr id="7" name="Picture 6">
            <a:extLst>
              <a:ext uri="{FF2B5EF4-FFF2-40B4-BE49-F238E27FC236}">
                <a16:creationId xmlns:a16="http://schemas.microsoft.com/office/drawing/2014/main" id="{3D050EEF-2A32-6829-CF72-AAE49BA55404}"/>
              </a:ext>
            </a:extLst>
          </p:cNvPr>
          <p:cNvPicPr>
            <a:picLocks noChangeAspect="1"/>
          </p:cNvPicPr>
          <p:nvPr/>
        </p:nvPicPr>
        <p:blipFill>
          <a:blip r:embed="rId4"/>
          <a:stretch>
            <a:fillRect/>
          </a:stretch>
        </p:blipFill>
        <p:spPr>
          <a:xfrm>
            <a:off x="1790618" y="2340552"/>
            <a:ext cx="3606963" cy="782788"/>
          </a:xfrm>
          <a:prstGeom prst="rect">
            <a:avLst/>
          </a:prstGeom>
        </p:spPr>
      </p:pic>
      <p:sp>
        <p:nvSpPr>
          <p:cNvPr id="8" name="TextBox 7">
            <a:extLst>
              <a:ext uri="{FF2B5EF4-FFF2-40B4-BE49-F238E27FC236}">
                <a16:creationId xmlns:a16="http://schemas.microsoft.com/office/drawing/2014/main" id="{A0607A0B-0514-D583-A77C-DBF19487C060}"/>
              </a:ext>
            </a:extLst>
          </p:cNvPr>
          <p:cNvSpPr txBox="1"/>
          <p:nvPr/>
        </p:nvSpPr>
        <p:spPr>
          <a:xfrm>
            <a:off x="6913195" y="2739600"/>
            <a:ext cx="3057943" cy="1631216"/>
          </a:xfrm>
          <a:prstGeom prst="rect">
            <a:avLst/>
          </a:prstGeom>
          <a:noFill/>
        </p:spPr>
        <p:txBody>
          <a:bodyPr wrap="square" rtlCol="0">
            <a:spAutoFit/>
          </a:bodyPr>
          <a:lstStyle/>
          <a:p>
            <a:r>
              <a:rPr lang="en-US" sz="2000" dirty="0"/>
              <a:t>1 – 54.1%</a:t>
            </a:r>
          </a:p>
          <a:p>
            <a:r>
              <a:rPr lang="en-US" sz="2000" dirty="0"/>
              <a:t>2 – 18.9%</a:t>
            </a:r>
          </a:p>
          <a:p>
            <a:r>
              <a:rPr lang="en-US" sz="2000" dirty="0"/>
              <a:t>3 – 16.2%</a:t>
            </a:r>
          </a:p>
          <a:p>
            <a:r>
              <a:rPr lang="en-US" sz="2000" dirty="0"/>
              <a:t>4 – 10.8%</a:t>
            </a:r>
          </a:p>
          <a:p>
            <a:r>
              <a:rPr lang="en-US" sz="2000" dirty="0"/>
              <a:t>5 – 0%</a:t>
            </a:r>
          </a:p>
        </p:txBody>
      </p:sp>
      <p:sp>
        <p:nvSpPr>
          <p:cNvPr id="12" name="TextBox 11">
            <a:extLst>
              <a:ext uri="{FF2B5EF4-FFF2-40B4-BE49-F238E27FC236}">
                <a16:creationId xmlns:a16="http://schemas.microsoft.com/office/drawing/2014/main" id="{BC26516E-10CD-9484-2511-4ED5B7CF4BA1}"/>
              </a:ext>
            </a:extLst>
          </p:cNvPr>
          <p:cNvSpPr txBox="1"/>
          <p:nvPr/>
        </p:nvSpPr>
        <p:spPr>
          <a:xfrm>
            <a:off x="1568371" y="1572452"/>
            <a:ext cx="6937376" cy="523220"/>
          </a:xfrm>
          <a:prstGeom prst="rect">
            <a:avLst/>
          </a:prstGeom>
          <a:noFill/>
        </p:spPr>
        <p:txBody>
          <a:bodyPr wrap="square">
            <a:spAutoFit/>
          </a:bodyPr>
          <a:lstStyle/>
          <a:p>
            <a:r>
              <a:rPr lang="en-US" sz="2800" b="1" dirty="0"/>
              <a:t>Level of Familiarity with Adobe Express</a:t>
            </a:r>
          </a:p>
        </p:txBody>
      </p:sp>
    </p:spTree>
    <p:extLst>
      <p:ext uri="{BB962C8B-B14F-4D97-AF65-F5344CB8AC3E}">
        <p14:creationId xmlns:p14="http://schemas.microsoft.com/office/powerpoint/2010/main" val="2217554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7CED0-3784-9F0B-F77D-AEF02BB39D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2FB15D-D95E-8A90-4F7A-207003A39003}"/>
              </a:ext>
            </a:extLst>
          </p:cNvPr>
          <p:cNvSpPr>
            <a:spLocks noGrp="1"/>
          </p:cNvSpPr>
          <p:nvPr>
            <p:ph type="title"/>
          </p:nvPr>
        </p:nvSpPr>
        <p:spPr/>
        <p:txBody>
          <a:bodyPr>
            <a:normAutofit/>
          </a:bodyPr>
          <a:lstStyle/>
          <a:p>
            <a:r>
              <a:rPr lang="en-US" dirty="0"/>
              <a:t>The Cohort</a:t>
            </a:r>
          </a:p>
        </p:txBody>
      </p:sp>
      <p:pic>
        <p:nvPicPr>
          <p:cNvPr id="12" name="Picture 11">
            <a:extLst>
              <a:ext uri="{FF2B5EF4-FFF2-40B4-BE49-F238E27FC236}">
                <a16:creationId xmlns:a16="http://schemas.microsoft.com/office/drawing/2014/main" id="{70714A54-AD95-6DF1-5EA3-A5254DAA5AC0}"/>
              </a:ext>
            </a:extLst>
          </p:cNvPr>
          <p:cNvPicPr>
            <a:picLocks noChangeAspect="1"/>
          </p:cNvPicPr>
          <p:nvPr/>
        </p:nvPicPr>
        <p:blipFill>
          <a:blip r:embed="rId3"/>
          <a:srcRect t="71944"/>
          <a:stretch>
            <a:fillRect/>
          </a:stretch>
        </p:blipFill>
        <p:spPr>
          <a:xfrm>
            <a:off x="4811000" y="2541180"/>
            <a:ext cx="4637800" cy="1301160"/>
          </a:xfrm>
          <a:prstGeom prst="rect">
            <a:avLst/>
          </a:prstGeom>
        </p:spPr>
      </p:pic>
      <p:pic>
        <p:nvPicPr>
          <p:cNvPr id="11" name="Picture 10">
            <a:extLst>
              <a:ext uri="{FF2B5EF4-FFF2-40B4-BE49-F238E27FC236}">
                <a16:creationId xmlns:a16="http://schemas.microsoft.com/office/drawing/2014/main" id="{16F19004-FB86-17BF-8727-4D546A15618E}"/>
              </a:ext>
            </a:extLst>
          </p:cNvPr>
          <p:cNvPicPr>
            <a:picLocks noChangeAspect="1"/>
          </p:cNvPicPr>
          <p:nvPr/>
        </p:nvPicPr>
        <p:blipFill>
          <a:blip r:embed="rId3"/>
          <a:srcRect b="27408"/>
          <a:stretch>
            <a:fillRect/>
          </a:stretch>
        </p:blipFill>
        <p:spPr>
          <a:xfrm>
            <a:off x="101600" y="1536700"/>
            <a:ext cx="5304234" cy="3850481"/>
          </a:xfrm>
          <a:prstGeom prst="rect">
            <a:avLst/>
          </a:prstGeom>
        </p:spPr>
      </p:pic>
    </p:spTree>
    <p:extLst>
      <p:ext uri="{BB962C8B-B14F-4D97-AF65-F5344CB8AC3E}">
        <p14:creationId xmlns:p14="http://schemas.microsoft.com/office/powerpoint/2010/main" val="4044576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CFDF3-166B-67D9-B33F-6B12BBF3E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7E2E9-D4F5-EF44-C167-233DB9F8AE84}"/>
              </a:ext>
            </a:extLst>
          </p:cNvPr>
          <p:cNvSpPr>
            <a:spLocks noGrp="1"/>
          </p:cNvSpPr>
          <p:nvPr>
            <p:ph type="title"/>
          </p:nvPr>
        </p:nvSpPr>
        <p:spPr/>
        <p:txBody>
          <a:bodyPr>
            <a:normAutofit/>
          </a:bodyPr>
          <a:lstStyle/>
          <a:p>
            <a:r>
              <a:rPr lang="en-US" dirty="0"/>
              <a:t>The Learning Sessions, Sep-Dec</a:t>
            </a:r>
          </a:p>
        </p:txBody>
      </p:sp>
      <p:sp>
        <p:nvSpPr>
          <p:cNvPr id="3" name="Content Placeholder 2">
            <a:extLst>
              <a:ext uri="{FF2B5EF4-FFF2-40B4-BE49-F238E27FC236}">
                <a16:creationId xmlns:a16="http://schemas.microsoft.com/office/drawing/2014/main" id="{704BF285-9C0D-FDC9-9DF1-7289CA0207B5}"/>
              </a:ext>
            </a:extLst>
          </p:cNvPr>
          <p:cNvSpPr>
            <a:spLocks noGrp="1"/>
          </p:cNvSpPr>
          <p:nvPr>
            <p:ph idx="1"/>
          </p:nvPr>
        </p:nvSpPr>
        <p:spPr>
          <a:xfrm>
            <a:off x="569167" y="1398722"/>
            <a:ext cx="8117633" cy="4239883"/>
          </a:xfrm>
        </p:spPr>
        <p:txBody>
          <a:bodyPr>
            <a:normAutofit/>
          </a:bodyPr>
          <a:lstStyle/>
          <a:p>
            <a:r>
              <a:rPr lang="en-US" sz="2800" dirty="0">
                <a:latin typeface="+mn-lt"/>
              </a:rPr>
              <a:t>Hybrid Learning sessions were planned monthly on Fridays at midday.</a:t>
            </a:r>
          </a:p>
          <a:p>
            <a:r>
              <a:rPr lang="en-US" sz="2800" dirty="0">
                <a:latin typeface="+mn-lt"/>
              </a:rPr>
              <a:t>Focus on discovery:</a:t>
            </a:r>
          </a:p>
          <a:p>
            <a:pPr lvl="1"/>
            <a:r>
              <a:rPr lang="en-US" sz="2400" dirty="0">
                <a:latin typeface="+mn-lt"/>
              </a:rPr>
              <a:t>Kick-Off/Introducing Adobe Express</a:t>
            </a:r>
          </a:p>
          <a:p>
            <a:pPr lvl="1"/>
            <a:r>
              <a:rPr lang="en-US" sz="2400" dirty="0">
                <a:latin typeface="+mn-lt"/>
              </a:rPr>
              <a:t>Principles of Design/The Non-Designer’s Design Book</a:t>
            </a:r>
          </a:p>
          <a:p>
            <a:pPr lvl="1"/>
            <a:r>
              <a:rPr lang="en-US" sz="2400" dirty="0">
                <a:latin typeface="+mn-lt"/>
              </a:rPr>
              <a:t>Basics of Audio/Video Projects</a:t>
            </a:r>
          </a:p>
          <a:p>
            <a:pPr lvl="1"/>
            <a:r>
              <a:rPr lang="en-US" sz="2400" dirty="0">
                <a:latin typeface="+mn-lt"/>
              </a:rPr>
              <a:t>Webpages</a:t>
            </a:r>
          </a:p>
          <a:p>
            <a:r>
              <a:rPr lang="en-US" sz="2800" dirty="0">
                <a:latin typeface="+mn-lt"/>
              </a:rPr>
              <a:t>Each session included equal amounts instruction, application, and reflection.</a:t>
            </a:r>
          </a:p>
          <a:p>
            <a:pPr lvl="1"/>
            <a:endParaRPr lang="en-US" sz="2000" dirty="0"/>
          </a:p>
        </p:txBody>
      </p:sp>
    </p:spTree>
    <p:extLst>
      <p:ext uri="{BB962C8B-B14F-4D97-AF65-F5344CB8AC3E}">
        <p14:creationId xmlns:p14="http://schemas.microsoft.com/office/powerpoint/2010/main" val="3690571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3F35-08C1-70D8-387A-C7DC313F3113}"/>
              </a:ext>
            </a:extLst>
          </p:cNvPr>
          <p:cNvSpPr>
            <a:spLocks noGrp="1"/>
          </p:cNvSpPr>
          <p:nvPr>
            <p:ph type="title"/>
          </p:nvPr>
        </p:nvSpPr>
        <p:spPr/>
        <p:txBody>
          <a:bodyPr/>
          <a:lstStyle/>
          <a:p>
            <a:r>
              <a:rPr lang="en-US" dirty="0"/>
              <a:t>Remixable Templates</a:t>
            </a:r>
          </a:p>
        </p:txBody>
      </p:sp>
      <p:sp>
        <p:nvSpPr>
          <p:cNvPr id="3" name="Content Placeholder 2">
            <a:extLst>
              <a:ext uri="{FF2B5EF4-FFF2-40B4-BE49-F238E27FC236}">
                <a16:creationId xmlns:a16="http://schemas.microsoft.com/office/drawing/2014/main" id="{7A40E799-C5A0-9C68-C599-43BF2E2521A0}"/>
              </a:ext>
            </a:extLst>
          </p:cNvPr>
          <p:cNvSpPr>
            <a:spLocks noGrp="1"/>
          </p:cNvSpPr>
          <p:nvPr>
            <p:ph idx="1"/>
          </p:nvPr>
        </p:nvSpPr>
        <p:spPr/>
        <p:txBody>
          <a:bodyPr/>
          <a:lstStyle/>
          <a:p>
            <a:r>
              <a:rPr lang="en-US" dirty="0">
                <a:latin typeface="+mn-lt"/>
              </a:rPr>
              <a:t>Low-stakes</a:t>
            </a:r>
          </a:p>
          <a:p>
            <a:r>
              <a:rPr lang="en-US" dirty="0">
                <a:latin typeface="+mn-lt"/>
              </a:rPr>
              <a:t>Puts the focus on content and demonstrating learning, instead of heavily on design</a:t>
            </a:r>
          </a:p>
          <a:p>
            <a:r>
              <a:rPr lang="en-US" dirty="0">
                <a:latin typeface="+mn-lt"/>
              </a:rPr>
              <a:t>Completely customizable</a:t>
            </a:r>
          </a:p>
          <a:p>
            <a:endParaRPr lang="en-US" dirty="0"/>
          </a:p>
        </p:txBody>
      </p:sp>
    </p:spTree>
    <p:extLst>
      <p:ext uri="{BB962C8B-B14F-4D97-AF65-F5344CB8AC3E}">
        <p14:creationId xmlns:p14="http://schemas.microsoft.com/office/powerpoint/2010/main" val="836867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9BE69-B35F-C50D-4AEF-A7F3CC7BE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5061E-0A34-74D7-DC02-B846B2797E7A}"/>
              </a:ext>
            </a:extLst>
          </p:cNvPr>
          <p:cNvSpPr>
            <a:spLocks noGrp="1"/>
          </p:cNvSpPr>
          <p:nvPr>
            <p:ph type="title"/>
          </p:nvPr>
        </p:nvSpPr>
        <p:spPr/>
        <p:txBody>
          <a:bodyPr/>
          <a:lstStyle/>
          <a:p>
            <a:r>
              <a:rPr lang="en-US" dirty="0"/>
              <a:t>Name Tag</a:t>
            </a:r>
          </a:p>
        </p:txBody>
      </p:sp>
      <p:sp>
        <p:nvSpPr>
          <p:cNvPr id="4" name="Rectangle 1">
            <a:extLst>
              <a:ext uri="{FF2B5EF4-FFF2-40B4-BE49-F238E27FC236}">
                <a16:creationId xmlns:a16="http://schemas.microsoft.com/office/drawing/2014/main" id="{52F5DB4D-CF9D-5D3D-1319-64FAC21C511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E6B78A08-2F2B-E8D8-1A9C-242DB4116FA7}"/>
              </a:ext>
            </a:extLst>
          </p:cNvPr>
          <p:cNvPicPr>
            <a:picLocks noChangeAspect="1"/>
          </p:cNvPicPr>
          <p:nvPr/>
        </p:nvPicPr>
        <p:blipFill>
          <a:blip r:embed="rId2"/>
          <a:srcRect l="10695" t="14198" r="13332" b="11728"/>
          <a:stretch>
            <a:fillRect/>
          </a:stretch>
        </p:blipFill>
        <p:spPr>
          <a:xfrm>
            <a:off x="977900" y="1417638"/>
            <a:ext cx="6946900" cy="3809996"/>
          </a:xfrm>
          <a:prstGeom prst="rect">
            <a:avLst/>
          </a:prstGeom>
        </p:spPr>
      </p:pic>
    </p:spTree>
    <p:extLst>
      <p:ext uri="{BB962C8B-B14F-4D97-AF65-F5344CB8AC3E}">
        <p14:creationId xmlns:p14="http://schemas.microsoft.com/office/powerpoint/2010/main" val="2117345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ECBD9-9F8C-9CEB-E6B7-801F99352BD7}"/>
              </a:ext>
            </a:extLst>
          </p:cNvPr>
          <p:cNvSpPr>
            <a:spLocks noGrp="1"/>
          </p:cNvSpPr>
          <p:nvPr>
            <p:ph type="title"/>
          </p:nvPr>
        </p:nvSpPr>
        <p:spPr/>
        <p:txBody>
          <a:bodyPr>
            <a:normAutofit fontScale="90000"/>
          </a:bodyPr>
          <a:lstStyle/>
          <a:p>
            <a:r>
              <a:rPr lang="en-US" dirty="0"/>
              <a:t>“Innovative Learning Journey” Webpage</a:t>
            </a:r>
          </a:p>
        </p:txBody>
      </p:sp>
      <p:sp>
        <p:nvSpPr>
          <p:cNvPr id="3" name="Content Placeholder 2">
            <a:extLst>
              <a:ext uri="{FF2B5EF4-FFF2-40B4-BE49-F238E27FC236}">
                <a16:creationId xmlns:a16="http://schemas.microsoft.com/office/drawing/2014/main" id="{838B9D19-9385-8FAD-A415-CA200E38DFD5}"/>
              </a:ext>
            </a:extLst>
          </p:cNvPr>
          <p:cNvSpPr>
            <a:spLocks noGrp="1"/>
          </p:cNvSpPr>
          <p:nvPr>
            <p:ph idx="1"/>
          </p:nvPr>
        </p:nvSpPr>
        <p:spPr>
          <a:xfrm>
            <a:off x="457200" y="1417638"/>
            <a:ext cx="8229600" cy="4239883"/>
          </a:xfrm>
        </p:spPr>
        <p:txBody>
          <a:bodyPr/>
          <a:lstStyle/>
          <a:p>
            <a:pPr marL="0" indent="0" algn="ctr">
              <a:buNone/>
            </a:pPr>
            <a:r>
              <a:rPr lang="en-US" dirty="0">
                <a:hlinkClick r:id="rId2"/>
              </a:rPr>
              <a:t>https://tinyurl.com/AdobeCMU926</a:t>
            </a:r>
            <a:endParaRPr lang="en-US" dirty="0"/>
          </a:p>
        </p:txBody>
      </p:sp>
      <p:pic>
        <p:nvPicPr>
          <p:cNvPr id="5" name="Picture 4">
            <a:extLst>
              <a:ext uri="{FF2B5EF4-FFF2-40B4-BE49-F238E27FC236}">
                <a16:creationId xmlns:a16="http://schemas.microsoft.com/office/drawing/2014/main" id="{DBD13343-1F90-036C-2039-D919061F4C65}"/>
              </a:ext>
            </a:extLst>
          </p:cNvPr>
          <p:cNvPicPr>
            <a:picLocks noChangeAspect="1"/>
          </p:cNvPicPr>
          <p:nvPr/>
        </p:nvPicPr>
        <p:blipFill>
          <a:blip r:embed="rId3"/>
          <a:stretch>
            <a:fillRect/>
          </a:stretch>
        </p:blipFill>
        <p:spPr>
          <a:xfrm>
            <a:off x="-312565" y="2175620"/>
            <a:ext cx="9769129" cy="4834779"/>
          </a:xfrm>
          <a:prstGeom prst="rect">
            <a:avLst/>
          </a:prstGeom>
        </p:spPr>
      </p:pic>
    </p:spTree>
    <p:extLst>
      <p:ext uri="{BB962C8B-B14F-4D97-AF65-F5344CB8AC3E}">
        <p14:creationId xmlns:p14="http://schemas.microsoft.com/office/powerpoint/2010/main" val="2603281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49A396-3CD3-6A96-E004-388F14118EAC}"/>
              </a:ext>
            </a:extLst>
          </p:cNvPr>
          <p:cNvSpPr/>
          <p:nvPr/>
        </p:nvSpPr>
        <p:spPr>
          <a:xfrm>
            <a:off x="-228600" y="1265238"/>
            <a:ext cx="9372600" cy="5638210"/>
          </a:xfrm>
          <a:prstGeom prst="rect">
            <a:avLst/>
          </a:prstGeom>
          <a:solidFill>
            <a:srgbClr val="FFC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F2A7-FB04-8783-9168-E2A62E087057}"/>
              </a:ext>
            </a:extLst>
          </p:cNvPr>
          <p:cNvSpPr>
            <a:spLocks noGrp="1"/>
          </p:cNvSpPr>
          <p:nvPr>
            <p:ph type="title"/>
          </p:nvPr>
        </p:nvSpPr>
        <p:spPr>
          <a:xfrm>
            <a:off x="457200" y="122238"/>
            <a:ext cx="8229600" cy="1143000"/>
          </a:xfrm>
        </p:spPr>
        <p:txBody>
          <a:bodyPr/>
          <a:lstStyle/>
          <a:p>
            <a:r>
              <a:rPr lang="en-US" dirty="0"/>
              <a:t>Infographic</a:t>
            </a:r>
          </a:p>
        </p:txBody>
      </p:sp>
      <p:pic>
        <p:nvPicPr>
          <p:cNvPr id="8" name="Picture 7">
            <a:extLst>
              <a:ext uri="{FF2B5EF4-FFF2-40B4-BE49-F238E27FC236}">
                <a16:creationId xmlns:a16="http://schemas.microsoft.com/office/drawing/2014/main" id="{EDC8D133-A397-8730-732A-F92D4A61F802}"/>
              </a:ext>
            </a:extLst>
          </p:cNvPr>
          <p:cNvPicPr>
            <a:picLocks noChangeAspect="1"/>
          </p:cNvPicPr>
          <p:nvPr/>
        </p:nvPicPr>
        <p:blipFill>
          <a:blip r:embed="rId2"/>
          <a:stretch>
            <a:fillRect/>
          </a:stretch>
        </p:blipFill>
        <p:spPr>
          <a:xfrm>
            <a:off x="5027966" y="1740490"/>
            <a:ext cx="3429083" cy="8676620"/>
          </a:xfrm>
          <a:prstGeom prst="rect">
            <a:avLst/>
          </a:prstGeom>
          <a:ln w="19050">
            <a:solidFill>
              <a:schemeClr val="tx1"/>
            </a:solidFill>
          </a:ln>
        </p:spPr>
      </p:pic>
      <p:pic>
        <p:nvPicPr>
          <p:cNvPr id="10" name="Picture 9">
            <a:extLst>
              <a:ext uri="{FF2B5EF4-FFF2-40B4-BE49-F238E27FC236}">
                <a16:creationId xmlns:a16="http://schemas.microsoft.com/office/drawing/2014/main" id="{ED46CC80-5235-BB93-7B4B-8C685D9CEEB6}"/>
              </a:ext>
            </a:extLst>
          </p:cNvPr>
          <p:cNvPicPr>
            <a:picLocks noChangeAspect="1"/>
          </p:cNvPicPr>
          <p:nvPr/>
        </p:nvPicPr>
        <p:blipFill>
          <a:blip r:embed="rId3"/>
          <a:stretch>
            <a:fillRect/>
          </a:stretch>
        </p:blipFill>
        <p:spPr>
          <a:xfrm>
            <a:off x="686951" y="1730376"/>
            <a:ext cx="3562076" cy="8869711"/>
          </a:xfrm>
          <a:prstGeom prst="rect">
            <a:avLst/>
          </a:prstGeom>
        </p:spPr>
      </p:pic>
    </p:spTree>
    <p:extLst>
      <p:ext uri="{BB962C8B-B14F-4D97-AF65-F5344CB8AC3E}">
        <p14:creationId xmlns:p14="http://schemas.microsoft.com/office/powerpoint/2010/main" val="49924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387D3-A63A-F5E7-BBB1-A2836F5FED84}"/>
              </a:ext>
            </a:extLst>
          </p:cNvPr>
          <p:cNvSpPr>
            <a:spLocks noGrp="1"/>
          </p:cNvSpPr>
          <p:nvPr>
            <p:ph type="title"/>
          </p:nvPr>
        </p:nvSpPr>
        <p:spPr/>
        <p:txBody>
          <a:bodyPr/>
          <a:lstStyle/>
          <a:p>
            <a:r>
              <a:rPr lang="en-US" dirty="0"/>
              <a:t>Explainer Video</a:t>
            </a:r>
          </a:p>
        </p:txBody>
      </p:sp>
      <p:pic>
        <p:nvPicPr>
          <p:cNvPr id="4" name="Faculty Fellows Intro Video">
            <a:hlinkClick r:id="" action="ppaction://media"/>
            <a:extLst>
              <a:ext uri="{FF2B5EF4-FFF2-40B4-BE49-F238E27FC236}">
                <a16:creationId xmlns:a16="http://schemas.microsoft.com/office/drawing/2014/main" id="{F5ECCB1A-5F21-06DD-1E53-77EE7C45FF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03275" y="1308893"/>
            <a:ext cx="7537450" cy="4240213"/>
          </a:xfrm>
        </p:spPr>
      </p:pic>
    </p:spTree>
    <p:extLst>
      <p:ext uri="{BB962C8B-B14F-4D97-AF65-F5344CB8AC3E}">
        <p14:creationId xmlns:p14="http://schemas.microsoft.com/office/powerpoint/2010/main" val="331098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2D2C0-9E53-E856-CABD-C7914F303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4FED21-F821-308F-5839-902D26ACCF52}"/>
              </a:ext>
            </a:extLst>
          </p:cNvPr>
          <p:cNvSpPr>
            <a:spLocks noGrp="1"/>
          </p:cNvSpPr>
          <p:nvPr>
            <p:ph type="title"/>
          </p:nvPr>
        </p:nvSpPr>
        <p:spPr/>
        <p:txBody>
          <a:bodyPr>
            <a:normAutofit/>
          </a:bodyPr>
          <a:lstStyle/>
          <a:p>
            <a:r>
              <a:rPr lang="en-US" dirty="0"/>
              <a:t>The Learning Sessions, Jan-Mar</a:t>
            </a:r>
          </a:p>
        </p:txBody>
      </p:sp>
      <p:sp>
        <p:nvSpPr>
          <p:cNvPr id="3" name="Content Placeholder 2">
            <a:extLst>
              <a:ext uri="{FF2B5EF4-FFF2-40B4-BE49-F238E27FC236}">
                <a16:creationId xmlns:a16="http://schemas.microsoft.com/office/drawing/2014/main" id="{F8BCD899-BF09-E0D0-DEB0-C2FCEBCA4784}"/>
              </a:ext>
            </a:extLst>
          </p:cNvPr>
          <p:cNvSpPr>
            <a:spLocks noGrp="1"/>
          </p:cNvSpPr>
          <p:nvPr>
            <p:ph idx="1"/>
          </p:nvPr>
        </p:nvSpPr>
        <p:spPr>
          <a:xfrm>
            <a:off x="569167" y="1600200"/>
            <a:ext cx="8117633" cy="4239883"/>
          </a:xfrm>
        </p:spPr>
        <p:txBody>
          <a:bodyPr>
            <a:normAutofit/>
          </a:bodyPr>
          <a:lstStyle/>
          <a:p>
            <a:r>
              <a:rPr lang="en-US" sz="2400" dirty="0">
                <a:latin typeface="+mn-lt"/>
              </a:rPr>
              <a:t>Implementing in the Classroom:</a:t>
            </a:r>
          </a:p>
          <a:p>
            <a:pPr lvl="1"/>
            <a:r>
              <a:rPr lang="en-US" sz="2000" dirty="0">
                <a:latin typeface="+mn-lt"/>
              </a:rPr>
              <a:t>TILT: Transparency in Learning and Teaching</a:t>
            </a:r>
          </a:p>
          <a:p>
            <a:pPr lvl="1"/>
            <a:r>
              <a:rPr lang="en-US" sz="2000" dirty="0">
                <a:latin typeface="+mn-lt"/>
              </a:rPr>
              <a:t>Identifying Digital Skills &amp; Competencies</a:t>
            </a:r>
          </a:p>
          <a:p>
            <a:pPr lvl="1"/>
            <a:r>
              <a:rPr lang="en-US" sz="2000" dirty="0">
                <a:latin typeface="+mn-lt"/>
              </a:rPr>
              <a:t>Assessing Multimodal Projects</a:t>
            </a:r>
          </a:p>
          <a:p>
            <a:r>
              <a:rPr lang="en-US" sz="2400" dirty="0">
                <a:latin typeface="+mn-lt"/>
              </a:rPr>
              <a:t>JISC Principles; Virginia Tech Digital Literacy Outcomes</a:t>
            </a:r>
          </a:p>
          <a:p>
            <a:r>
              <a:rPr lang="en-US" sz="2400" dirty="0">
                <a:latin typeface="+mn-lt"/>
              </a:rPr>
              <a:t>PlayLab AI Chatbot Agents</a:t>
            </a:r>
          </a:p>
          <a:p>
            <a:pPr lvl="1"/>
            <a:r>
              <a:rPr lang="en-US" sz="2000" dirty="0">
                <a:latin typeface="+mn-lt"/>
              </a:rPr>
              <a:t>Defining Digital Literacy Competencies</a:t>
            </a:r>
          </a:p>
          <a:p>
            <a:pPr lvl="1"/>
            <a:r>
              <a:rPr lang="en-US" sz="2000" dirty="0">
                <a:latin typeface="+mn-lt"/>
              </a:rPr>
              <a:t>Designing a Rubric</a:t>
            </a:r>
          </a:p>
        </p:txBody>
      </p:sp>
    </p:spTree>
    <p:extLst>
      <p:ext uri="{BB962C8B-B14F-4D97-AF65-F5344CB8AC3E}">
        <p14:creationId xmlns:p14="http://schemas.microsoft.com/office/powerpoint/2010/main" val="2671561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749C-6EFB-5149-9300-D87D29F4BBA0}"/>
              </a:ext>
            </a:extLst>
          </p:cNvPr>
          <p:cNvSpPr>
            <a:spLocks noGrp="1"/>
          </p:cNvSpPr>
          <p:nvPr>
            <p:ph type="title"/>
          </p:nvPr>
        </p:nvSpPr>
        <p:spPr/>
        <p:txBody>
          <a:bodyPr>
            <a:normAutofit/>
          </a:bodyPr>
          <a:lstStyle/>
          <a:p>
            <a:r>
              <a:rPr lang="en-US" dirty="0"/>
              <a:t>The Context</a:t>
            </a:r>
          </a:p>
        </p:txBody>
      </p:sp>
      <p:sp>
        <p:nvSpPr>
          <p:cNvPr id="3" name="Content Placeholder 2">
            <a:extLst>
              <a:ext uri="{FF2B5EF4-FFF2-40B4-BE49-F238E27FC236}">
                <a16:creationId xmlns:a16="http://schemas.microsoft.com/office/drawing/2014/main" id="{EE7EBECE-5096-394E-8256-0C5B97CC03AE}"/>
              </a:ext>
            </a:extLst>
          </p:cNvPr>
          <p:cNvSpPr>
            <a:spLocks noGrp="1"/>
          </p:cNvSpPr>
          <p:nvPr>
            <p:ph idx="1"/>
          </p:nvPr>
        </p:nvSpPr>
        <p:spPr>
          <a:xfrm>
            <a:off x="4188802" y="1446946"/>
            <a:ext cx="4747846" cy="4239883"/>
          </a:xfrm>
        </p:spPr>
        <p:txBody>
          <a:bodyPr>
            <a:normAutofit lnSpcReduction="10000"/>
          </a:bodyPr>
          <a:lstStyle/>
          <a:p>
            <a:r>
              <a:rPr lang="en-US" sz="2400" dirty="0">
                <a:latin typeface="+mn-lt"/>
              </a:rPr>
              <a:t>Central Michigan University became an Adobe Creative Campus in 2020. </a:t>
            </a:r>
          </a:p>
          <a:p>
            <a:r>
              <a:rPr lang="en-US" sz="2400" dirty="0">
                <a:latin typeface="+mn-lt"/>
              </a:rPr>
              <a:t>The Adobe Digital Lounge opened in Fall 2022.</a:t>
            </a:r>
          </a:p>
          <a:p>
            <a:pPr marL="0" indent="0">
              <a:buNone/>
            </a:pPr>
            <a:endParaRPr lang="en-US" sz="2400" dirty="0">
              <a:latin typeface="+mn-lt"/>
            </a:endParaRPr>
          </a:p>
          <a:p>
            <a:pPr marL="0" indent="0">
              <a:buNone/>
            </a:pPr>
            <a:r>
              <a:rPr lang="en-US" sz="2400" dirty="0">
                <a:latin typeface="+mn-lt"/>
              </a:rPr>
              <a:t>The Adobe Digital Lounge supports Adobe programs, but also supports digital literacy and creative/multimedia project development across campus. </a:t>
            </a:r>
          </a:p>
        </p:txBody>
      </p:sp>
      <p:pic>
        <p:nvPicPr>
          <p:cNvPr id="5" name="Picture 4">
            <a:extLst>
              <a:ext uri="{FF2B5EF4-FFF2-40B4-BE49-F238E27FC236}">
                <a16:creationId xmlns:a16="http://schemas.microsoft.com/office/drawing/2014/main" id="{F2E127AD-9B79-AD9E-6448-530EEC410F1F}"/>
              </a:ext>
            </a:extLst>
          </p:cNvPr>
          <p:cNvPicPr>
            <a:picLocks noChangeAspect="1"/>
          </p:cNvPicPr>
          <p:nvPr/>
        </p:nvPicPr>
        <p:blipFill>
          <a:blip r:embed="rId3"/>
          <a:stretch>
            <a:fillRect/>
          </a:stretch>
        </p:blipFill>
        <p:spPr>
          <a:xfrm>
            <a:off x="172181" y="1528030"/>
            <a:ext cx="3801940" cy="3801940"/>
          </a:xfrm>
          <a:prstGeom prst="rect">
            <a:avLst/>
          </a:prstGeom>
        </p:spPr>
      </p:pic>
    </p:spTree>
    <p:extLst>
      <p:ext uri="{BB962C8B-B14F-4D97-AF65-F5344CB8AC3E}">
        <p14:creationId xmlns:p14="http://schemas.microsoft.com/office/powerpoint/2010/main" val="1444734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42D27-F373-6F9A-9AD6-100BE0EDC2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C26803-3175-9655-EF1D-BDF871E95338}"/>
              </a:ext>
            </a:extLst>
          </p:cNvPr>
          <p:cNvSpPr>
            <a:spLocks noGrp="1"/>
          </p:cNvSpPr>
          <p:nvPr>
            <p:ph type="title"/>
          </p:nvPr>
        </p:nvSpPr>
        <p:spPr/>
        <p:txBody>
          <a:bodyPr>
            <a:normAutofit/>
          </a:bodyPr>
          <a:lstStyle/>
          <a:p>
            <a:r>
              <a:rPr lang="en-US" dirty="0"/>
              <a:t>PlayLab Chat Agents</a:t>
            </a:r>
          </a:p>
        </p:txBody>
      </p:sp>
      <p:sp>
        <p:nvSpPr>
          <p:cNvPr id="3" name="Content Placeholder 2">
            <a:extLst>
              <a:ext uri="{FF2B5EF4-FFF2-40B4-BE49-F238E27FC236}">
                <a16:creationId xmlns:a16="http://schemas.microsoft.com/office/drawing/2014/main" id="{EE181597-172C-9ACA-FA61-CCA6A69037B8}"/>
              </a:ext>
            </a:extLst>
          </p:cNvPr>
          <p:cNvSpPr>
            <a:spLocks noGrp="1"/>
          </p:cNvSpPr>
          <p:nvPr>
            <p:ph idx="1"/>
          </p:nvPr>
        </p:nvSpPr>
        <p:spPr>
          <a:xfrm>
            <a:off x="569167" y="1600200"/>
            <a:ext cx="8117633" cy="4239883"/>
          </a:xfrm>
        </p:spPr>
        <p:txBody>
          <a:bodyPr>
            <a:normAutofit/>
          </a:bodyPr>
          <a:lstStyle/>
          <a:p>
            <a:pPr marL="0" indent="0">
              <a:buNone/>
            </a:pPr>
            <a:r>
              <a:rPr lang="en-US" sz="2800" dirty="0">
                <a:latin typeface="+mn-lt"/>
              </a:rPr>
              <a:t>Defining Digital Literacy Competencies</a:t>
            </a:r>
          </a:p>
          <a:p>
            <a:pPr marL="0" indent="0">
              <a:buNone/>
            </a:pPr>
            <a:r>
              <a:rPr lang="en-US" sz="2800" dirty="0">
                <a:latin typeface="+mn-lt"/>
              </a:rPr>
              <a:t>Visit </a:t>
            </a:r>
            <a:r>
              <a:rPr lang="en-US" sz="2800" b="1" dirty="0">
                <a:latin typeface="+mn-lt"/>
                <a:hlinkClick r:id="rId3"/>
              </a:rPr>
              <a:t>https://tinyurl.com/DLChatbot </a:t>
            </a:r>
            <a:endParaRPr lang="en-US" sz="2800" b="1" dirty="0">
              <a:latin typeface="+mn-lt"/>
            </a:endParaRPr>
          </a:p>
          <a:p>
            <a:pPr marL="0" indent="0">
              <a:buNone/>
            </a:pPr>
            <a:endParaRPr lang="en-US" sz="2800" b="1" dirty="0">
              <a:latin typeface="+mn-lt"/>
            </a:endParaRPr>
          </a:p>
          <a:p>
            <a:pPr marL="0" indent="0">
              <a:buNone/>
            </a:pPr>
            <a:endParaRPr lang="en-US" sz="2800" b="1" dirty="0">
              <a:latin typeface="+mn-lt"/>
            </a:endParaRPr>
          </a:p>
          <a:p>
            <a:pPr marL="0" indent="0">
              <a:buNone/>
            </a:pPr>
            <a:r>
              <a:rPr lang="en-US" sz="2800" dirty="0">
                <a:latin typeface="+mn-lt"/>
              </a:rPr>
              <a:t>Designing a Multimodal Assessment Rubric:</a:t>
            </a:r>
          </a:p>
          <a:p>
            <a:pPr marL="0" indent="0">
              <a:buNone/>
            </a:pPr>
            <a:r>
              <a:rPr lang="en-US" sz="2800" dirty="0">
                <a:latin typeface="+mn-lt"/>
              </a:rPr>
              <a:t>Visit </a:t>
            </a:r>
            <a:r>
              <a:rPr lang="en-US" sz="2800" b="1" dirty="0">
                <a:latin typeface="+mn-lt"/>
                <a:hlinkClick r:id="rId4"/>
              </a:rPr>
              <a:t>https://tinyurl.com/RubricChatbot</a:t>
            </a:r>
            <a:endParaRPr lang="en-US" sz="2800" b="1" dirty="0">
              <a:latin typeface="+mn-lt"/>
            </a:endParaRPr>
          </a:p>
          <a:p>
            <a:pPr marL="0" indent="0">
              <a:buNone/>
            </a:pPr>
            <a:endParaRPr lang="en-US" sz="2800" b="1" dirty="0"/>
          </a:p>
        </p:txBody>
      </p:sp>
    </p:spTree>
    <p:extLst>
      <p:ext uri="{BB962C8B-B14F-4D97-AF65-F5344CB8AC3E}">
        <p14:creationId xmlns:p14="http://schemas.microsoft.com/office/powerpoint/2010/main" val="1110550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36B6B-2470-40DD-612E-F551C6F0B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9B974-F387-DBFA-AB7C-0A78516860A3}"/>
              </a:ext>
            </a:extLst>
          </p:cNvPr>
          <p:cNvSpPr>
            <a:spLocks noGrp="1"/>
          </p:cNvSpPr>
          <p:nvPr>
            <p:ph type="title"/>
          </p:nvPr>
        </p:nvSpPr>
        <p:spPr/>
        <p:txBody>
          <a:bodyPr>
            <a:normAutofit/>
          </a:bodyPr>
          <a:lstStyle/>
          <a:p>
            <a:r>
              <a:rPr lang="en-US" dirty="0"/>
              <a:t>One-on-One Support</a:t>
            </a:r>
          </a:p>
        </p:txBody>
      </p:sp>
      <p:sp>
        <p:nvSpPr>
          <p:cNvPr id="3" name="Content Placeholder 2">
            <a:extLst>
              <a:ext uri="{FF2B5EF4-FFF2-40B4-BE49-F238E27FC236}">
                <a16:creationId xmlns:a16="http://schemas.microsoft.com/office/drawing/2014/main" id="{70FA5909-4229-69D6-03AF-AB8CCAD7A96B}"/>
              </a:ext>
            </a:extLst>
          </p:cNvPr>
          <p:cNvSpPr>
            <a:spLocks noGrp="1"/>
          </p:cNvSpPr>
          <p:nvPr>
            <p:ph idx="1"/>
          </p:nvPr>
        </p:nvSpPr>
        <p:spPr>
          <a:xfrm>
            <a:off x="569167" y="1600200"/>
            <a:ext cx="8117633" cy="4239883"/>
          </a:xfrm>
        </p:spPr>
        <p:txBody>
          <a:bodyPr>
            <a:normAutofit/>
          </a:bodyPr>
          <a:lstStyle/>
          <a:p>
            <a:r>
              <a:rPr lang="en-US" sz="2800" dirty="0">
                <a:latin typeface="+mn-lt"/>
              </a:rPr>
              <a:t>Different faculty have different needs!</a:t>
            </a:r>
          </a:p>
          <a:p>
            <a:r>
              <a:rPr lang="en-US" sz="2800" dirty="0">
                <a:latin typeface="+mn-lt"/>
              </a:rPr>
              <a:t>External support included:</a:t>
            </a:r>
          </a:p>
          <a:p>
            <a:pPr lvl="1"/>
            <a:r>
              <a:rPr lang="en-US" sz="2400" dirty="0">
                <a:latin typeface="+mn-lt"/>
              </a:rPr>
              <a:t>Brainstorming/consultations</a:t>
            </a:r>
          </a:p>
          <a:p>
            <a:pPr lvl="1"/>
            <a:r>
              <a:rPr lang="en-US" sz="2400" dirty="0">
                <a:latin typeface="+mn-lt"/>
              </a:rPr>
              <a:t>Reviewing assignments, instructions &amp; rubrics</a:t>
            </a:r>
          </a:p>
          <a:p>
            <a:pPr lvl="1"/>
            <a:r>
              <a:rPr lang="en-US" sz="2400" dirty="0">
                <a:latin typeface="+mn-lt"/>
              </a:rPr>
              <a:t>Adobe Digital Lounge class tours</a:t>
            </a:r>
          </a:p>
          <a:p>
            <a:pPr lvl="1"/>
            <a:r>
              <a:rPr lang="en-US" sz="2400" dirty="0">
                <a:latin typeface="+mn-lt"/>
              </a:rPr>
              <a:t>Adobe Digital Lounge services for students</a:t>
            </a:r>
          </a:p>
          <a:p>
            <a:pPr lvl="1"/>
            <a:r>
              <a:rPr lang="en-US" sz="2400" dirty="0">
                <a:latin typeface="+mn-lt"/>
              </a:rPr>
              <a:t>Classroom visits</a:t>
            </a:r>
          </a:p>
          <a:p>
            <a:pPr lvl="1"/>
            <a:endParaRPr lang="en-US" sz="2000" dirty="0"/>
          </a:p>
        </p:txBody>
      </p:sp>
    </p:spTree>
    <p:extLst>
      <p:ext uri="{BB962C8B-B14F-4D97-AF65-F5344CB8AC3E}">
        <p14:creationId xmlns:p14="http://schemas.microsoft.com/office/powerpoint/2010/main" val="2782347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E704B-A263-B806-A813-8151DC657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F20C1F-75B2-670C-A053-5169DC77DA6A}"/>
              </a:ext>
            </a:extLst>
          </p:cNvPr>
          <p:cNvSpPr>
            <a:spLocks noGrp="1"/>
          </p:cNvSpPr>
          <p:nvPr>
            <p:ph type="title"/>
          </p:nvPr>
        </p:nvSpPr>
        <p:spPr/>
        <p:txBody>
          <a:bodyPr>
            <a:normAutofit/>
          </a:bodyPr>
          <a:lstStyle/>
          <a:p>
            <a:r>
              <a:rPr lang="en-US" dirty="0"/>
              <a:t>The Showcase</a:t>
            </a:r>
          </a:p>
        </p:txBody>
      </p:sp>
      <p:sp>
        <p:nvSpPr>
          <p:cNvPr id="12" name="Content Placeholder 11">
            <a:extLst>
              <a:ext uri="{FF2B5EF4-FFF2-40B4-BE49-F238E27FC236}">
                <a16:creationId xmlns:a16="http://schemas.microsoft.com/office/drawing/2014/main" id="{FC80E333-4830-2374-747C-6862D4816ACF}"/>
              </a:ext>
            </a:extLst>
          </p:cNvPr>
          <p:cNvSpPr>
            <a:spLocks noGrp="1"/>
          </p:cNvSpPr>
          <p:nvPr>
            <p:ph idx="1"/>
          </p:nvPr>
        </p:nvSpPr>
        <p:spPr/>
        <p:txBody>
          <a:bodyPr/>
          <a:lstStyle/>
          <a:p>
            <a:r>
              <a:rPr lang="en-US" b="1" dirty="0">
                <a:latin typeface="+mn-lt"/>
              </a:rPr>
              <a:t>April 17, 2026</a:t>
            </a:r>
          </a:p>
          <a:p>
            <a:r>
              <a:rPr lang="en-US" dirty="0">
                <a:latin typeface="+mn-lt"/>
              </a:rPr>
              <a:t>Opportunity for faculty to showcase the assignments they designed to their peers &amp; colleagues, and for students to speak on the work they created</a:t>
            </a:r>
          </a:p>
          <a:p>
            <a:r>
              <a:rPr lang="en-US" dirty="0">
                <a:latin typeface="+mn-lt"/>
              </a:rPr>
              <a:t>21 faculty and 9 students participated</a:t>
            </a:r>
          </a:p>
        </p:txBody>
      </p:sp>
    </p:spTree>
    <p:extLst>
      <p:ext uri="{BB962C8B-B14F-4D97-AF65-F5344CB8AC3E}">
        <p14:creationId xmlns:p14="http://schemas.microsoft.com/office/powerpoint/2010/main" val="3129585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F4C34-6D80-E462-EA7F-12C917561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089951-07FA-26D7-A7F6-865519CE6B9D}"/>
              </a:ext>
            </a:extLst>
          </p:cNvPr>
          <p:cNvSpPr>
            <a:spLocks noGrp="1"/>
          </p:cNvSpPr>
          <p:nvPr>
            <p:ph type="title"/>
          </p:nvPr>
        </p:nvSpPr>
        <p:spPr/>
        <p:txBody>
          <a:bodyPr>
            <a:normAutofit/>
          </a:bodyPr>
          <a:lstStyle/>
          <a:p>
            <a:r>
              <a:rPr lang="en-US" dirty="0"/>
              <a:t>The Showcase</a:t>
            </a:r>
          </a:p>
        </p:txBody>
      </p:sp>
      <p:pic>
        <p:nvPicPr>
          <p:cNvPr id="5" name="Content Placeholder 4">
            <a:extLst>
              <a:ext uri="{FF2B5EF4-FFF2-40B4-BE49-F238E27FC236}">
                <a16:creationId xmlns:a16="http://schemas.microsoft.com/office/drawing/2014/main" id="{2093CE7A-4803-E1D4-B32C-296449FF7349}"/>
              </a:ext>
            </a:extLst>
          </p:cNvPr>
          <p:cNvPicPr>
            <a:picLocks noGrp="1" noChangeAspect="1"/>
          </p:cNvPicPr>
          <p:nvPr>
            <p:ph idx="1"/>
          </p:nvPr>
        </p:nvPicPr>
        <p:blipFill>
          <a:blip r:embed="rId3"/>
          <a:srcRect l="17077" r="13098"/>
          <a:stretch>
            <a:fillRect/>
          </a:stretch>
        </p:blipFill>
        <p:spPr>
          <a:xfrm>
            <a:off x="-362518" y="3372087"/>
            <a:ext cx="4934518" cy="3975100"/>
          </a:xfrm>
          <a:prstGeom prst="rect">
            <a:avLst/>
          </a:prstGeom>
        </p:spPr>
      </p:pic>
      <p:pic>
        <p:nvPicPr>
          <p:cNvPr id="7" name="Picture 6">
            <a:extLst>
              <a:ext uri="{FF2B5EF4-FFF2-40B4-BE49-F238E27FC236}">
                <a16:creationId xmlns:a16="http://schemas.microsoft.com/office/drawing/2014/main" id="{7A92D9BE-FE3A-59F2-80E6-1EA8D8EBA902}"/>
              </a:ext>
            </a:extLst>
          </p:cNvPr>
          <p:cNvPicPr>
            <a:picLocks noChangeAspect="1"/>
          </p:cNvPicPr>
          <p:nvPr/>
        </p:nvPicPr>
        <p:blipFill>
          <a:blip r:embed="rId4"/>
          <a:srcRect l="16250" t="3691" r="20972" b="12752"/>
          <a:stretch>
            <a:fillRect/>
          </a:stretch>
        </p:blipFill>
        <p:spPr>
          <a:xfrm>
            <a:off x="-166921" y="-50800"/>
            <a:ext cx="4987139" cy="3733800"/>
          </a:xfrm>
          <a:prstGeom prst="rect">
            <a:avLst/>
          </a:prstGeom>
        </p:spPr>
      </p:pic>
      <p:pic>
        <p:nvPicPr>
          <p:cNvPr id="10" name="Picture 9">
            <a:extLst>
              <a:ext uri="{FF2B5EF4-FFF2-40B4-BE49-F238E27FC236}">
                <a16:creationId xmlns:a16="http://schemas.microsoft.com/office/drawing/2014/main" id="{457535E0-C6F9-5D2C-0F09-B75F9C197CE6}"/>
              </a:ext>
            </a:extLst>
          </p:cNvPr>
          <p:cNvPicPr>
            <a:picLocks noChangeAspect="1"/>
          </p:cNvPicPr>
          <p:nvPr/>
        </p:nvPicPr>
        <p:blipFill>
          <a:blip r:embed="rId5"/>
          <a:srcRect l="18093" r="30347"/>
          <a:stretch>
            <a:fillRect/>
          </a:stretch>
        </p:blipFill>
        <p:spPr>
          <a:xfrm>
            <a:off x="4572000" y="-50800"/>
            <a:ext cx="4738921" cy="7254350"/>
          </a:xfrm>
          <a:prstGeom prst="rect">
            <a:avLst/>
          </a:prstGeom>
        </p:spPr>
      </p:pic>
    </p:spTree>
    <p:extLst>
      <p:ext uri="{BB962C8B-B14F-4D97-AF65-F5344CB8AC3E}">
        <p14:creationId xmlns:p14="http://schemas.microsoft.com/office/powerpoint/2010/main" val="2699805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3AE0-4E06-CE0D-8C00-9ADA3D694FD2}"/>
              </a:ext>
            </a:extLst>
          </p:cNvPr>
          <p:cNvSpPr>
            <a:spLocks noGrp="1"/>
          </p:cNvSpPr>
          <p:nvPr>
            <p:ph type="title"/>
          </p:nvPr>
        </p:nvSpPr>
        <p:spPr/>
        <p:txBody>
          <a:bodyPr/>
          <a:lstStyle/>
          <a:p>
            <a:r>
              <a:rPr lang="en-US" dirty="0"/>
              <a:t>The Portfolio</a:t>
            </a:r>
          </a:p>
        </p:txBody>
      </p:sp>
      <p:sp>
        <p:nvSpPr>
          <p:cNvPr id="3" name="Content Placeholder 2">
            <a:extLst>
              <a:ext uri="{FF2B5EF4-FFF2-40B4-BE49-F238E27FC236}">
                <a16:creationId xmlns:a16="http://schemas.microsoft.com/office/drawing/2014/main" id="{E39BB117-92B2-16DC-BA72-8507CE4B8E18}"/>
              </a:ext>
            </a:extLst>
          </p:cNvPr>
          <p:cNvSpPr>
            <a:spLocks noGrp="1"/>
          </p:cNvSpPr>
          <p:nvPr>
            <p:ph idx="1"/>
          </p:nvPr>
        </p:nvSpPr>
        <p:spPr/>
        <p:txBody>
          <a:bodyPr/>
          <a:lstStyle/>
          <a:p>
            <a:pPr marL="0" indent="0" algn="ctr">
              <a:buNone/>
            </a:pPr>
            <a:r>
              <a:rPr lang="en-US" dirty="0">
                <a:hlinkClick r:id="rId2"/>
              </a:rPr>
              <a:t>Library.cmich.edu/</a:t>
            </a:r>
            <a:r>
              <a:rPr lang="en-US" dirty="0" err="1">
                <a:hlinkClick r:id="rId2"/>
              </a:rPr>
              <a:t>facultyfellows</a:t>
            </a:r>
            <a:endParaRPr lang="en-US" dirty="0"/>
          </a:p>
        </p:txBody>
      </p:sp>
      <p:pic>
        <p:nvPicPr>
          <p:cNvPr id="5" name="Picture 4">
            <a:extLst>
              <a:ext uri="{FF2B5EF4-FFF2-40B4-BE49-F238E27FC236}">
                <a16:creationId xmlns:a16="http://schemas.microsoft.com/office/drawing/2014/main" id="{E033CF75-29B7-E9EE-6524-C3706B3C6746}"/>
              </a:ext>
            </a:extLst>
          </p:cNvPr>
          <p:cNvPicPr>
            <a:picLocks noChangeAspect="1"/>
          </p:cNvPicPr>
          <p:nvPr/>
        </p:nvPicPr>
        <p:blipFill>
          <a:blip r:embed="rId3"/>
          <a:stretch>
            <a:fillRect/>
          </a:stretch>
        </p:blipFill>
        <p:spPr>
          <a:xfrm>
            <a:off x="3187646" y="2489092"/>
            <a:ext cx="2768708" cy="2768708"/>
          </a:xfrm>
          <a:prstGeom prst="rect">
            <a:avLst/>
          </a:prstGeom>
        </p:spPr>
      </p:pic>
    </p:spTree>
    <p:extLst>
      <p:ext uri="{BB962C8B-B14F-4D97-AF65-F5344CB8AC3E}">
        <p14:creationId xmlns:p14="http://schemas.microsoft.com/office/powerpoint/2010/main" val="3652853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03AA2-9618-21C5-9B1A-5676D4A63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F313A-42EC-5844-71E9-66DD05FEA753}"/>
              </a:ext>
            </a:extLst>
          </p:cNvPr>
          <p:cNvSpPr>
            <a:spLocks noGrp="1"/>
          </p:cNvSpPr>
          <p:nvPr>
            <p:ph type="title"/>
          </p:nvPr>
        </p:nvSpPr>
        <p:spPr/>
        <p:txBody>
          <a:bodyPr>
            <a:normAutofit/>
          </a:bodyPr>
          <a:lstStyle/>
          <a:p>
            <a:r>
              <a:rPr lang="en-US" dirty="0"/>
              <a:t>The Impact</a:t>
            </a:r>
          </a:p>
        </p:txBody>
      </p:sp>
      <p:sp>
        <p:nvSpPr>
          <p:cNvPr id="3" name="Content Placeholder 2">
            <a:extLst>
              <a:ext uri="{FF2B5EF4-FFF2-40B4-BE49-F238E27FC236}">
                <a16:creationId xmlns:a16="http://schemas.microsoft.com/office/drawing/2014/main" id="{001E1F39-AFBD-12C0-135E-8B6822C271D5}"/>
              </a:ext>
            </a:extLst>
          </p:cNvPr>
          <p:cNvSpPr>
            <a:spLocks noGrp="1"/>
          </p:cNvSpPr>
          <p:nvPr>
            <p:ph idx="1"/>
          </p:nvPr>
        </p:nvSpPr>
        <p:spPr>
          <a:xfrm>
            <a:off x="388515" y="3602092"/>
            <a:ext cx="3987800" cy="2062148"/>
          </a:xfrm>
        </p:spPr>
        <p:txBody>
          <a:bodyPr>
            <a:normAutofit fontScale="92500" lnSpcReduction="10000"/>
          </a:bodyPr>
          <a:lstStyle/>
          <a:p>
            <a:pPr marL="0" indent="0" algn="ctr">
              <a:buNone/>
            </a:pPr>
            <a:r>
              <a:rPr lang="en-US" sz="2600" dirty="0">
                <a:latin typeface="+mn-lt"/>
              </a:rPr>
              <a:t>Creative/multimodal </a:t>
            </a:r>
          </a:p>
          <a:p>
            <a:pPr marL="0" indent="0" algn="ctr">
              <a:buNone/>
            </a:pPr>
            <a:r>
              <a:rPr lang="en-US" sz="2600" dirty="0">
                <a:latin typeface="+mn-lt"/>
              </a:rPr>
              <a:t>projects were designed for at</a:t>
            </a:r>
          </a:p>
          <a:p>
            <a:pPr marL="0" indent="0" algn="ctr">
              <a:buNone/>
            </a:pPr>
            <a:r>
              <a:rPr lang="en-US" sz="2600" dirty="0">
                <a:latin typeface="+mn-lt"/>
              </a:rPr>
              <a:t> least 31 different courses</a:t>
            </a:r>
          </a:p>
          <a:p>
            <a:pPr marL="0" indent="0" algn="ctr">
              <a:buNone/>
            </a:pPr>
            <a:r>
              <a:rPr lang="en-US" sz="2600" dirty="0">
                <a:latin typeface="+mn-lt"/>
              </a:rPr>
              <a:t> (likely more)</a:t>
            </a:r>
            <a:br>
              <a:rPr lang="en-US" sz="2000" dirty="0"/>
            </a:br>
            <a:endParaRPr lang="en-US" sz="2000" dirty="0"/>
          </a:p>
        </p:txBody>
      </p:sp>
      <p:sp>
        <p:nvSpPr>
          <p:cNvPr id="5" name="TextBox 4">
            <a:extLst>
              <a:ext uri="{FF2B5EF4-FFF2-40B4-BE49-F238E27FC236}">
                <a16:creationId xmlns:a16="http://schemas.microsoft.com/office/drawing/2014/main" id="{D8A0B555-6A0A-C2BE-5485-555ABC4BE0AD}"/>
              </a:ext>
            </a:extLst>
          </p:cNvPr>
          <p:cNvSpPr txBox="1"/>
          <p:nvPr/>
        </p:nvSpPr>
        <p:spPr>
          <a:xfrm>
            <a:off x="4724401" y="3602092"/>
            <a:ext cx="3505200" cy="1569660"/>
          </a:xfrm>
          <a:prstGeom prst="rect">
            <a:avLst/>
          </a:prstGeom>
          <a:noFill/>
        </p:spPr>
        <p:txBody>
          <a:bodyPr wrap="square">
            <a:spAutoFit/>
          </a:bodyPr>
          <a:lstStyle/>
          <a:p>
            <a:pPr algn="ctr"/>
            <a:r>
              <a:rPr lang="en-US" sz="2400" dirty="0"/>
              <a:t>Estimated impact of 496</a:t>
            </a:r>
          </a:p>
          <a:p>
            <a:pPr algn="ctr"/>
            <a:r>
              <a:rPr lang="en-US" sz="2400" dirty="0"/>
              <a:t> students exposed to</a:t>
            </a:r>
          </a:p>
          <a:p>
            <a:pPr algn="ctr"/>
            <a:r>
              <a:rPr lang="en-US" sz="2400" dirty="0"/>
              <a:t> digital learning &amp; Adobe</a:t>
            </a:r>
          </a:p>
          <a:p>
            <a:pPr algn="ctr"/>
            <a:r>
              <a:rPr lang="en-US" sz="2400" dirty="0"/>
              <a:t> Express.</a:t>
            </a:r>
          </a:p>
        </p:txBody>
      </p:sp>
      <p:pic>
        <p:nvPicPr>
          <p:cNvPr id="7" name="Picture 6">
            <a:extLst>
              <a:ext uri="{FF2B5EF4-FFF2-40B4-BE49-F238E27FC236}">
                <a16:creationId xmlns:a16="http://schemas.microsoft.com/office/drawing/2014/main" id="{22FF6304-2155-6BC5-129E-7C21331827C6}"/>
              </a:ext>
            </a:extLst>
          </p:cNvPr>
          <p:cNvPicPr>
            <a:picLocks noChangeAspect="1"/>
          </p:cNvPicPr>
          <p:nvPr/>
        </p:nvPicPr>
        <p:blipFill>
          <a:blip r:embed="rId3"/>
          <a:srcRect l="15185" t="14815" r="14815" b="19260"/>
          <a:stretch>
            <a:fillRect/>
          </a:stretch>
        </p:blipFill>
        <p:spPr>
          <a:xfrm>
            <a:off x="1313023" y="1427108"/>
            <a:ext cx="2189585" cy="2062149"/>
          </a:xfrm>
          <a:prstGeom prst="rect">
            <a:avLst/>
          </a:prstGeom>
        </p:spPr>
      </p:pic>
      <p:pic>
        <p:nvPicPr>
          <p:cNvPr id="9" name="Picture 8">
            <a:extLst>
              <a:ext uri="{FF2B5EF4-FFF2-40B4-BE49-F238E27FC236}">
                <a16:creationId xmlns:a16="http://schemas.microsoft.com/office/drawing/2014/main" id="{E3A7180B-19F8-8CE5-28AD-B449532B0657}"/>
              </a:ext>
            </a:extLst>
          </p:cNvPr>
          <p:cNvPicPr>
            <a:picLocks noChangeAspect="1"/>
          </p:cNvPicPr>
          <p:nvPr/>
        </p:nvPicPr>
        <p:blipFill>
          <a:blip r:embed="rId4"/>
          <a:srcRect l="16481" t="15370" r="17222" b="15741"/>
          <a:stretch>
            <a:fillRect/>
          </a:stretch>
        </p:blipFill>
        <p:spPr>
          <a:xfrm>
            <a:off x="5476228" y="1452508"/>
            <a:ext cx="2001546" cy="2079818"/>
          </a:xfrm>
          <a:prstGeom prst="rect">
            <a:avLst/>
          </a:prstGeom>
        </p:spPr>
      </p:pic>
    </p:spTree>
    <p:extLst>
      <p:ext uri="{BB962C8B-B14F-4D97-AF65-F5344CB8AC3E}">
        <p14:creationId xmlns:p14="http://schemas.microsoft.com/office/powerpoint/2010/main" val="3755634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B1F9D-65BC-2D76-BD47-E43CC42D077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527B62-9263-F80B-4219-E480B89D05FF}"/>
              </a:ext>
            </a:extLst>
          </p:cNvPr>
          <p:cNvSpPr/>
          <p:nvPr/>
        </p:nvSpPr>
        <p:spPr>
          <a:xfrm>
            <a:off x="-101600" y="0"/>
            <a:ext cx="9245600" cy="6946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C92FB-319F-B8EB-0632-E2369F8F3BA3}"/>
              </a:ext>
            </a:extLst>
          </p:cNvPr>
          <p:cNvSpPr>
            <a:spLocks noGrp="1"/>
          </p:cNvSpPr>
          <p:nvPr>
            <p:ph type="title"/>
          </p:nvPr>
        </p:nvSpPr>
        <p:spPr/>
        <p:txBody>
          <a:bodyPr>
            <a:normAutofit/>
          </a:bodyPr>
          <a:lstStyle/>
          <a:p>
            <a:r>
              <a:rPr lang="en-US" dirty="0"/>
              <a:t>Faculty Feedback</a:t>
            </a:r>
          </a:p>
        </p:txBody>
      </p:sp>
      <p:sp>
        <p:nvSpPr>
          <p:cNvPr id="3" name="Content Placeholder 2">
            <a:extLst>
              <a:ext uri="{FF2B5EF4-FFF2-40B4-BE49-F238E27FC236}">
                <a16:creationId xmlns:a16="http://schemas.microsoft.com/office/drawing/2014/main" id="{FF0F8438-D119-326F-6049-2D1FA7CE6187}"/>
              </a:ext>
            </a:extLst>
          </p:cNvPr>
          <p:cNvSpPr>
            <a:spLocks noGrp="1"/>
          </p:cNvSpPr>
          <p:nvPr>
            <p:ph idx="1"/>
          </p:nvPr>
        </p:nvSpPr>
        <p:spPr>
          <a:xfrm>
            <a:off x="0" y="1450976"/>
            <a:ext cx="8940799" cy="5529262"/>
          </a:xfrm>
        </p:spPr>
        <p:txBody>
          <a:bodyPr>
            <a:normAutofit fontScale="92500" lnSpcReduction="10000"/>
          </a:bodyPr>
          <a:lstStyle/>
          <a:p>
            <a:pPr marL="457200" lvl="1" indent="0">
              <a:buNone/>
            </a:pPr>
            <a:r>
              <a:rPr lang="en-US" dirty="0">
                <a:latin typeface="+mn-lt"/>
              </a:rPr>
              <a:t>“Seeing </a:t>
            </a:r>
            <a:r>
              <a:rPr lang="en-US" b="1" dirty="0">
                <a:latin typeface="+mn-lt"/>
              </a:rPr>
              <a:t>practical examples of how digital tools </a:t>
            </a:r>
            <a:r>
              <a:rPr lang="en-US" dirty="0">
                <a:latin typeface="+mn-lt"/>
              </a:rPr>
              <a:t>can enhance teaching across disciplines has helped me think creatively about integrating multimedia assignments into my own courses.”</a:t>
            </a:r>
          </a:p>
          <a:p>
            <a:pPr marL="457200" lvl="1" indent="0">
              <a:buNone/>
            </a:pPr>
            <a:r>
              <a:rPr lang="en-US" dirty="0">
                <a:latin typeface="+mn-lt"/>
              </a:rPr>
              <a:t>“Honestly the best part…is the </a:t>
            </a:r>
            <a:r>
              <a:rPr lang="en-US" b="1" dirty="0">
                <a:latin typeface="+mn-lt"/>
              </a:rPr>
              <a:t>conversations with other fellows.</a:t>
            </a:r>
            <a:r>
              <a:rPr lang="en-US" dirty="0">
                <a:latin typeface="+mn-lt"/>
              </a:rPr>
              <a:t> It's great to see how others are using these tools in their teaching.”</a:t>
            </a:r>
          </a:p>
          <a:p>
            <a:pPr marL="457200" lvl="1" indent="0">
              <a:buNone/>
            </a:pPr>
            <a:r>
              <a:rPr lang="en-US" dirty="0">
                <a:latin typeface="+mn-lt"/>
              </a:rPr>
              <a:t>“What has been most impactful thus far is hearing about the variety of ways that other faculty across disciplines are implementing Adobe Express in their courses. I have really enjoyed meeting other faculty and learning alongside them. </a:t>
            </a:r>
            <a:r>
              <a:rPr lang="en-US" b="1" dirty="0">
                <a:latin typeface="+mn-lt"/>
              </a:rPr>
              <a:t>The different perspectives are pushing my thinking and willingness to take some risks in my teaching!”</a:t>
            </a:r>
            <a:br>
              <a:rPr lang="en-US" sz="2000" dirty="0"/>
            </a:br>
            <a:endParaRPr lang="en-US" sz="2000" dirty="0"/>
          </a:p>
        </p:txBody>
      </p:sp>
    </p:spTree>
    <p:extLst>
      <p:ext uri="{BB962C8B-B14F-4D97-AF65-F5344CB8AC3E}">
        <p14:creationId xmlns:p14="http://schemas.microsoft.com/office/powerpoint/2010/main" val="2965706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F9C26-2BA8-B5C5-7A9D-683F710893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0983CB-195C-7E25-7644-A39C412BA531}"/>
              </a:ext>
            </a:extLst>
          </p:cNvPr>
          <p:cNvSpPr>
            <a:spLocks noGrp="1"/>
          </p:cNvSpPr>
          <p:nvPr>
            <p:ph type="title"/>
          </p:nvPr>
        </p:nvSpPr>
        <p:spPr/>
        <p:txBody>
          <a:bodyPr>
            <a:normAutofit/>
          </a:bodyPr>
          <a:lstStyle/>
          <a:p>
            <a:r>
              <a:rPr lang="en-US" dirty="0"/>
              <a:t>An Educator’s Perspective</a:t>
            </a:r>
          </a:p>
        </p:txBody>
      </p:sp>
      <p:sp>
        <p:nvSpPr>
          <p:cNvPr id="4" name="Rectangle 1">
            <a:extLst>
              <a:ext uri="{FF2B5EF4-FFF2-40B4-BE49-F238E27FC236}">
                <a16:creationId xmlns:a16="http://schemas.microsoft.com/office/drawing/2014/main" id="{D18EF665-9337-622E-F0CD-F41F2B484A25}"/>
              </a:ext>
            </a:extLst>
          </p:cNvPr>
          <p:cNvSpPr>
            <a:spLocks noGrp="1" noChangeArrowheads="1"/>
          </p:cNvSpPr>
          <p:nvPr>
            <p:ph idx="1"/>
          </p:nvPr>
        </p:nvSpPr>
        <p:spPr bwMode="auto">
          <a:xfrm>
            <a:off x="569913" y="2150650"/>
            <a:ext cx="8116887"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hlinkClick r:id="rId2"/>
              </a:rPr>
              <a:t>Recording for Library Presentation (4-28-26).</a:t>
            </a:r>
            <a:r>
              <a:rPr kumimoji="0" lang="en-US" altLang="en-US" sz="1800" b="0" i="0" u="none" strike="noStrike" cap="none" normalizeH="0" baseline="0" dirty="0" err="1">
                <a:ln>
                  <a:noFill/>
                </a:ln>
                <a:solidFill>
                  <a:schemeClr val="tx1"/>
                </a:solidFill>
                <a:effectLst/>
                <a:latin typeface="Arial" panose="020B0604020202020204" pitchFamily="34" charset="0"/>
                <a:hlinkClick r:id="rId2"/>
              </a:rPr>
              <a:t>webm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AF9B1837-8EB1-4768-B2E8-0DC5A55445C4}"/>
              </a:ext>
            </a:extLst>
          </p:cNvPr>
          <p:cNvPicPr>
            <a:picLocks noChangeAspect="1"/>
          </p:cNvPicPr>
          <p:nvPr/>
        </p:nvPicPr>
        <p:blipFill>
          <a:blip r:embed="rId3"/>
          <a:stretch>
            <a:fillRect/>
          </a:stretch>
        </p:blipFill>
        <p:spPr>
          <a:xfrm>
            <a:off x="1705405" y="1568029"/>
            <a:ext cx="5733190" cy="3218370"/>
          </a:xfrm>
          <a:prstGeom prst="rect">
            <a:avLst/>
          </a:prstGeom>
        </p:spPr>
      </p:pic>
      <p:pic>
        <p:nvPicPr>
          <p:cNvPr id="7" name="Graphic 6" descr="Play with solid fill">
            <a:extLst>
              <a:ext uri="{FF2B5EF4-FFF2-40B4-BE49-F238E27FC236}">
                <a16:creationId xmlns:a16="http://schemas.microsoft.com/office/drawing/2014/main" id="{1BD2BAFB-DEDD-0C82-E19D-C7A41D324B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4144" y="2855564"/>
            <a:ext cx="647053" cy="647053"/>
          </a:xfrm>
          <a:prstGeom prst="rect">
            <a:avLst/>
          </a:prstGeom>
        </p:spPr>
      </p:pic>
    </p:spTree>
    <p:extLst>
      <p:ext uri="{BB962C8B-B14F-4D97-AF65-F5344CB8AC3E}">
        <p14:creationId xmlns:p14="http://schemas.microsoft.com/office/powerpoint/2010/main" val="2356043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D3410-F6BB-1DFC-56F9-352081F498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31C8BD-EE25-E35A-5F60-007B59A2298F}"/>
              </a:ext>
            </a:extLst>
          </p:cNvPr>
          <p:cNvSpPr>
            <a:spLocks noGrp="1"/>
          </p:cNvSpPr>
          <p:nvPr>
            <p:ph type="title"/>
          </p:nvPr>
        </p:nvSpPr>
        <p:spPr/>
        <p:txBody>
          <a:bodyPr>
            <a:normAutofit/>
          </a:bodyPr>
          <a:lstStyle/>
          <a:p>
            <a:r>
              <a:rPr lang="en-US" dirty="0"/>
              <a:t>Libraries as Creators of Community</a:t>
            </a:r>
          </a:p>
        </p:txBody>
      </p:sp>
      <p:sp>
        <p:nvSpPr>
          <p:cNvPr id="3" name="Content Placeholder 2">
            <a:extLst>
              <a:ext uri="{FF2B5EF4-FFF2-40B4-BE49-F238E27FC236}">
                <a16:creationId xmlns:a16="http://schemas.microsoft.com/office/drawing/2014/main" id="{7826AA93-A9AE-C70C-CFFC-AD51C0B7E88D}"/>
              </a:ext>
            </a:extLst>
          </p:cNvPr>
          <p:cNvSpPr>
            <a:spLocks noGrp="1"/>
          </p:cNvSpPr>
          <p:nvPr>
            <p:ph idx="1"/>
          </p:nvPr>
        </p:nvSpPr>
        <p:spPr>
          <a:xfrm>
            <a:off x="569167" y="1600200"/>
            <a:ext cx="8117633" cy="4239883"/>
          </a:xfrm>
        </p:spPr>
        <p:txBody>
          <a:bodyPr>
            <a:normAutofit/>
          </a:bodyPr>
          <a:lstStyle/>
          <a:p>
            <a:r>
              <a:rPr lang="en-US" sz="2800" dirty="0">
                <a:latin typeface="+mn-lt"/>
              </a:rPr>
              <a:t>Libraries are uniquely suited to position themselves as champions of community, innovation, and creativity on campus. </a:t>
            </a:r>
          </a:p>
          <a:p>
            <a:r>
              <a:rPr lang="en-US" sz="2800" dirty="0">
                <a:latin typeface="+mn-lt"/>
              </a:rPr>
              <a:t>As a resource available to ALL majors, ALL faculty, and ALL colleges, the academic library is well-suited to offer support and community to our campuses</a:t>
            </a:r>
          </a:p>
        </p:txBody>
      </p:sp>
    </p:spTree>
    <p:extLst>
      <p:ext uri="{BB962C8B-B14F-4D97-AF65-F5344CB8AC3E}">
        <p14:creationId xmlns:p14="http://schemas.microsoft.com/office/powerpoint/2010/main" val="172487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FF688-9093-243F-88C5-7148B670A9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D035D-59D0-8770-F566-B76624FD043D}"/>
              </a:ext>
            </a:extLst>
          </p:cNvPr>
          <p:cNvSpPr>
            <a:spLocks noGrp="1"/>
          </p:cNvSpPr>
          <p:nvPr>
            <p:ph type="title"/>
          </p:nvPr>
        </p:nvSpPr>
        <p:spPr/>
        <p:txBody>
          <a:bodyPr>
            <a:normAutofit/>
          </a:bodyPr>
          <a:lstStyle/>
          <a:p>
            <a:r>
              <a:rPr lang="en-US" dirty="0"/>
              <a:t>Future Plans</a:t>
            </a:r>
          </a:p>
        </p:txBody>
      </p:sp>
      <p:sp>
        <p:nvSpPr>
          <p:cNvPr id="3" name="Content Placeholder 2">
            <a:extLst>
              <a:ext uri="{FF2B5EF4-FFF2-40B4-BE49-F238E27FC236}">
                <a16:creationId xmlns:a16="http://schemas.microsoft.com/office/drawing/2014/main" id="{1360D36D-C3C5-8387-371D-691420CA8E1B}"/>
              </a:ext>
            </a:extLst>
          </p:cNvPr>
          <p:cNvSpPr>
            <a:spLocks noGrp="1"/>
          </p:cNvSpPr>
          <p:nvPr>
            <p:ph idx="1"/>
          </p:nvPr>
        </p:nvSpPr>
        <p:spPr>
          <a:xfrm>
            <a:off x="569167" y="1600200"/>
            <a:ext cx="8117633" cy="4239883"/>
          </a:xfrm>
        </p:spPr>
        <p:txBody>
          <a:bodyPr>
            <a:normAutofit/>
          </a:bodyPr>
          <a:lstStyle/>
          <a:p>
            <a:r>
              <a:rPr lang="en-US" sz="2800" dirty="0"/>
              <a:t>Pursuing a second run of the Faculty Fellows in 2026-2027</a:t>
            </a:r>
          </a:p>
          <a:p>
            <a:pPr lvl="1"/>
            <a:r>
              <a:rPr lang="en-US" sz="2400" dirty="0"/>
              <a:t>Tier 2 Faculty Fellows</a:t>
            </a:r>
          </a:p>
          <a:p>
            <a:pPr lvl="1"/>
            <a:r>
              <a:rPr lang="en-US" sz="2400" dirty="0"/>
              <a:t>Additional small-group collaboration and peer support</a:t>
            </a:r>
          </a:p>
          <a:p>
            <a:r>
              <a:rPr lang="en-US" sz="2800" dirty="0"/>
              <a:t>More focus on assignment building and assessment in the first half of the year</a:t>
            </a:r>
          </a:p>
          <a:p>
            <a:r>
              <a:rPr lang="en-US" sz="2800" dirty="0"/>
              <a:t>Examples, examples, examples!</a:t>
            </a:r>
          </a:p>
          <a:p>
            <a:endParaRPr lang="en-US" sz="2800" dirty="0"/>
          </a:p>
        </p:txBody>
      </p:sp>
    </p:spTree>
    <p:extLst>
      <p:ext uri="{BB962C8B-B14F-4D97-AF65-F5344CB8AC3E}">
        <p14:creationId xmlns:p14="http://schemas.microsoft.com/office/powerpoint/2010/main" val="923357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8339F-5113-1AE0-88A9-A9D164558DF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AFF61F9-BDC5-138C-385F-8C4DCC28BACF}"/>
              </a:ext>
            </a:extLst>
          </p:cNvPr>
          <p:cNvPicPr>
            <a:picLocks noChangeAspect="1"/>
          </p:cNvPicPr>
          <p:nvPr/>
        </p:nvPicPr>
        <p:blipFill>
          <a:blip r:embed="rId3"/>
          <a:stretch>
            <a:fillRect/>
          </a:stretch>
        </p:blipFill>
        <p:spPr>
          <a:xfrm>
            <a:off x="6095456" y="3522219"/>
            <a:ext cx="1133133" cy="1133133"/>
          </a:xfrm>
          <a:prstGeom prst="rect">
            <a:avLst/>
          </a:prstGeom>
        </p:spPr>
      </p:pic>
      <p:pic>
        <p:nvPicPr>
          <p:cNvPr id="11" name="Picture 10">
            <a:extLst>
              <a:ext uri="{FF2B5EF4-FFF2-40B4-BE49-F238E27FC236}">
                <a16:creationId xmlns:a16="http://schemas.microsoft.com/office/drawing/2014/main" id="{8D786D63-6500-6DEA-3747-347792C2E921}"/>
              </a:ext>
            </a:extLst>
          </p:cNvPr>
          <p:cNvPicPr>
            <a:picLocks noChangeAspect="1"/>
          </p:cNvPicPr>
          <p:nvPr/>
        </p:nvPicPr>
        <p:blipFill>
          <a:blip r:embed="rId4"/>
          <a:stretch>
            <a:fillRect/>
          </a:stretch>
        </p:blipFill>
        <p:spPr>
          <a:xfrm>
            <a:off x="6013693" y="1290859"/>
            <a:ext cx="1143000" cy="1143000"/>
          </a:xfrm>
          <a:prstGeom prst="rect">
            <a:avLst/>
          </a:prstGeom>
        </p:spPr>
      </p:pic>
      <p:pic>
        <p:nvPicPr>
          <p:cNvPr id="19" name="Picture 18">
            <a:extLst>
              <a:ext uri="{FF2B5EF4-FFF2-40B4-BE49-F238E27FC236}">
                <a16:creationId xmlns:a16="http://schemas.microsoft.com/office/drawing/2014/main" id="{81BE8268-EF70-4EDE-B5DD-193CA3AEDF6B}"/>
              </a:ext>
            </a:extLst>
          </p:cNvPr>
          <p:cNvPicPr>
            <a:picLocks noChangeAspect="1"/>
          </p:cNvPicPr>
          <p:nvPr/>
        </p:nvPicPr>
        <p:blipFill>
          <a:blip r:embed="rId5"/>
          <a:srcRect l="10503" t="7590" r="13857" b="9802"/>
          <a:stretch>
            <a:fillRect/>
          </a:stretch>
        </p:blipFill>
        <p:spPr>
          <a:xfrm>
            <a:off x="1948034" y="1325553"/>
            <a:ext cx="1046600" cy="1143000"/>
          </a:xfrm>
          <a:prstGeom prst="rect">
            <a:avLst/>
          </a:prstGeom>
        </p:spPr>
      </p:pic>
      <p:pic>
        <p:nvPicPr>
          <p:cNvPr id="13" name="Picture 12">
            <a:extLst>
              <a:ext uri="{FF2B5EF4-FFF2-40B4-BE49-F238E27FC236}">
                <a16:creationId xmlns:a16="http://schemas.microsoft.com/office/drawing/2014/main" id="{6A0AB0AA-875D-88F4-9B30-C94F4BA9E095}"/>
              </a:ext>
            </a:extLst>
          </p:cNvPr>
          <p:cNvPicPr>
            <a:picLocks noChangeAspect="1"/>
          </p:cNvPicPr>
          <p:nvPr/>
        </p:nvPicPr>
        <p:blipFill>
          <a:blip r:embed="rId6"/>
          <a:srcRect t="14194" b="8804"/>
          <a:stretch>
            <a:fillRect/>
          </a:stretch>
        </p:blipFill>
        <p:spPr>
          <a:xfrm>
            <a:off x="1928641" y="3732364"/>
            <a:ext cx="1152525" cy="887463"/>
          </a:xfrm>
          <a:prstGeom prst="rect">
            <a:avLst/>
          </a:prstGeom>
        </p:spPr>
      </p:pic>
      <p:sp>
        <p:nvSpPr>
          <p:cNvPr id="2" name="Title 1">
            <a:extLst>
              <a:ext uri="{FF2B5EF4-FFF2-40B4-BE49-F238E27FC236}">
                <a16:creationId xmlns:a16="http://schemas.microsoft.com/office/drawing/2014/main" id="{6CFEA2FD-319F-1F0B-8BE8-B8F3F4911D92}"/>
              </a:ext>
            </a:extLst>
          </p:cNvPr>
          <p:cNvSpPr>
            <a:spLocks noGrp="1"/>
          </p:cNvSpPr>
          <p:nvPr>
            <p:ph type="title"/>
          </p:nvPr>
        </p:nvSpPr>
        <p:spPr/>
        <p:txBody>
          <a:bodyPr>
            <a:normAutofit/>
          </a:bodyPr>
          <a:lstStyle/>
          <a:p>
            <a:r>
              <a:rPr lang="en-US" dirty="0"/>
              <a:t>The Need</a:t>
            </a:r>
          </a:p>
        </p:txBody>
      </p:sp>
      <p:sp>
        <p:nvSpPr>
          <p:cNvPr id="3" name="Content Placeholder 2">
            <a:extLst>
              <a:ext uri="{FF2B5EF4-FFF2-40B4-BE49-F238E27FC236}">
                <a16:creationId xmlns:a16="http://schemas.microsoft.com/office/drawing/2014/main" id="{E7BC9AC5-12B4-E9EC-16FF-2660996FB05F}"/>
              </a:ext>
            </a:extLst>
          </p:cNvPr>
          <p:cNvSpPr>
            <a:spLocks noGrp="1"/>
          </p:cNvSpPr>
          <p:nvPr>
            <p:ph idx="1"/>
          </p:nvPr>
        </p:nvSpPr>
        <p:spPr>
          <a:xfrm>
            <a:off x="723242" y="2555931"/>
            <a:ext cx="3715095" cy="873069"/>
          </a:xfrm>
        </p:spPr>
        <p:txBody>
          <a:bodyPr>
            <a:noAutofit/>
          </a:bodyPr>
          <a:lstStyle/>
          <a:p>
            <a:pPr marL="0" indent="0" algn="ctr">
              <a:buNone/>
            </a:pPr>
            <a:r>
              <a:rPr lang="en-US" sz="2400" dirty="0">
                <a:latin typeface="+mn-lt"/>
              </a:rPr>
              <a:t>Limited engagement with Adobe tool across campus</a:t>
            </a:r>
          </a:p>
        </p:txBody>
      </p:sp>
      <p:sp>
        <p:nvSpPr>
          <p:cNvPr id="5" name="TextBox 4">
            <a:extLst>
              <a:ext uri="{FF2B5EF4-FFF2-40B4-BE49-F238E27FC236}">
                <a16:creationId xmlns:a16="http://schemas.microsoft.com/office/drawing/2014/main" id="{FE22C6BA-DDFA-63F2-9137-10B6DA6B79F7}"/>
              </a:ext>
            </a:extLst>
          </p:cNvPr>
          <p:cNvSpPr txBox="1"/>
          <p:nvPr/>
        </p:nvSpPr>
        <p:spPr>
          <a:xfrm>
            <a:off x="5051770" y="2543905"/>
            <a:ext cx="3235325" cy="830997"/>
          </a:xfrm>
          <a:prstGeom prst="rect">
            <a:avLst/>
          </a:prstGeom>
          <a:noFill/>
        </p:spPr>
        <p:txBody>
          <a:bodyPr wrap="square">
            <a:spAutoFit/>
          </a:bodyPr>
          <a:lstStyle/>
          <a:p>
            <a:pPr algn="ctr"/>
            <a:r>
              <a:rPr lang="en-US" sz="2400" dirty="0"/>
              <a:t>Lack of support for faculty </a:t>
            </a:r>
          </a:p>
        </p:txBody>
      </p:sp>
      <p:sp>
        <p:nvSpPr>
          <p:cNvPr id="7" name="TextBox 6">
            <a:extLst>
              <a:ext uri="{FF2B5EF4-FFF2-40B4-BE49-F238E27FC236}">
                <a16:creationId xmlns:a16="http://schemas.microsoft.com/office/drawing/2014/main" id="{45BC8611-D020-22CD-C616-5B2AB1C56B0E}"/>
              </a:ext>
            </a:extLst>
          </p:cNvPr>
          <p:cNvSpPr txBox="1"/>
          <p:nvPr/>
        </p:nvSpPr>
        <p:spPr>
          <a:xfrm>
            <a:off x="589581" y="4733052"/>
            <a:ext cx="3982419" cy="830997"/>
          </a:xfrm>
          <a:prstGeom prst="rect">
            <a:avLst/>
          </a:prstGeom>
          <a:noFill/>
        </p:spPr>
        <p:txBody>
          <a:bodyPr wrap="square">
            <a:spAutoFit/>
          </a:bodyPr>
          <a:lstStyle/>
          <a:p>
            <a:pPr algn="ctr"/>
            <a:r>
              <a:rPr lang="en-US" sz="2400" dirty="0"/>
              <a:t>Lack of visibility/discovery of current projects</a:t>
            </a:r>
          </a:p>
        </p:txBody>
      </p:sp>
      <p:sp>
        <p:nvSpPr>
          <p:cNvPr id="9" name="TextBox 8">
            <a:extLst>
              <a:ext uri="{FF2B5EF4-FFF2-40B4-BE49-F238E27FC236}">
                <a16:creationId xmlns:a16="http://schemas.microsoft.com/office/drawing/2014/main" id="{278593A2-DDD5-DFFF-8823-79D59C971B61}"/>
              </a:ext>
            </a:extLst>
          </p:cNvPr>
          <p:cNvSpPr txBox="1"/>
          <p:nvPr/>
        </p:nvSpPr>
        <p:spPr>
          <a:xfrm>
            <a:off x="5080171" y="4748808"/>
            <a:ext cx="3235325" cy="830997"/>
          </a:xfrm>
          <a:prstGeom prst="rect">
            <a:avLst/>
          </a:prstGeom>
          <a:noFill/>
        </p:spPr>
        <p:txBody>
          <a:bodyPr wrap="square">
            <a:spAutoFit/>
          </a:bodyPr>
          <a:lstStyle/>
          <a:p>
            <a:pPr algn="ctr"/>
            <a:r>
              <a:rPr lang="en-US" sz="2400" dirty="0"/>
              <a:t>Different faculty have different needs</a:t>
            </a:r>
          </a:p>
        </p:txBody>
      </p:sp>
    </p:spTree>
    <p:extLst>
      <p:ext uri="{BB962C8B-B14F-4D97-AF65-F5344CB8AC3E}">
        <p14:creationId xmlns:p14="http://schemas.microsoft.com/office/powerpoint/2010/main" val="4289729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F5E8-4B39-08F6-1184-524163877A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796BB-0E6E-AA7A-049D-040962F3EC2D}"/>
              </a:ext>
            </a:extLst>
          </p:cNvPr>
          <p:cNvSpPr>
            <a:spLocks noGrp="1"/>
          </p:cNvSpPr>
          <p:nvPr>
            <p:ph type="title"/>
          </p:nvPr>
        </p:nvSpPr>
        <p:spPr/>
        <p:txBody>
          <a:bodyPr>
            <a:normAutofit/>
          </a:bodyPr>
          <a:lstStyle/>
          <a:p>
            <a:r>
              <a:rPr lang="en-US" dirty="0"/>
              <a:t>Further Reading</a:t>
            </a:r>
          </a:p>
        </p:txBody>
      </p:sp>
      <p:sp>
        <p:nvSpPr>
          <p:cNvPr id="3" name="Content Placeholder 2">
            <a:extLst>
              <a:ext uri="{FF2B5EF4-FFF2-40B4-BE49-F238E27FC236}">
                <a16:creationId xmlns:a16="http://schemas.microsoft.com/office/drawing/2014/main" id="{B11F1C9F-DDFE-CBC8-2FDA-8B08E485ACBC}"/>
              </a:ext>
            </a:extLst>
          </p:cNvPr>
          <p:cNvSpPr>
            <a:spLocks noGrp="1"/>
          </p:cNvSpPr>
          <p:nvPr>
            <p:ph idx="1"/>
          </p:nvPr>
        </p:nvSpPr>
        <p:spPr>
          <a:xfrm>
            <a:off x="569167" y="1600200"/>
            <a:ext cx="8117633" cy="4239883"/>
          </a:xfrm>
        </p:spPr>
        <p:txBody>
          <a:bodyPr>
            <a:normAutofit/>
          </a:bodyPr>
          <a:lstStyle/>
          <a:p>
            <a:pPr marL="0" indent="0">
              <a:buNone/>
            </a:pPr>
            <a:r>
              <a:rPr lang="en-US" sz="2400" dirty="0">
                <a:latin typeface="+mn-lt"/>
              </a:rPr>
              <a:t>Rainville, K. N. (2024). </a:t>
            </a:r>
            <a:r>
              <a:rPr lang="en-US" sz="2400" i="1" dirty="0">
                <a:latin typeface="+mn-lt"/>
              </a:rPr>
              <a:t>Faculty learning communities: Communities of practice that support, inspire, engage and transform higher education classrooms. </a:t>
            </a:r>
          </a:p>
          <a:p>
            <a:pPr marL="0" indent="0">
              <a:buNone/>
            </a:pPr>
            <a:endParaRPr lang="en-US" sz="2400" i="1" dirty="0">
              <a:latin typeface="+mn-lt"/>
            </a:endParaRPr>
          </a:p>
          <a:p>
            <a:pPr marL="0" indent="0">
              <a:buNone/>
            </a:pPr>
            <a:r>
              <a:rPr lang="en-US" sz="2400" dirty="0">
                <a:latin typeface="+mn-lt"/>
              </a:rPr>
              <a:t>Rainville, K. N., Title, D. G. &amp; Desrochers, C. G. (2024). </a:t>
            </a:r>
            <a:r>
              <a:rPr lang="en-US" sz="2400" i="1" dirty="0">
                <a:latin typeface="+mn-lt"/>
              </a:rPr>
              <a:t>Expanding the vision of faculty learning communities in higher education: Emerging opportunities for faculty to engage each other in learning, teaching, and support.</a:t>
            </a:r>
          </a:p>
          <a:p>
            <a:pPr marL="0" indent="0">
              <a:buNone/>
            </a:pPr>
            <a:endParaRPr lang="en-US" sz="2400" i="1" dirty="0"/>
          </a:p>
          <a:p>
            <a:pPr marL="0" indent="0">
              <a:buNone/>
            </a:pPr>
            <a:r>
              <a:rPr lang="en-US" sz="2400" i="1" dirty="0"/>
              <a:t> </a:t>
            </a:r>
          </a:p>
        </p:txBody>
      </p:sp>
    </p:spTree>
    <p:extLst>
      <p:ext uri="{BB962C8B-B14F-4D97-AF65-F5344CB8AC3E}">
        <p14:creationId xmlns:p14="http://schemas.microsoft.com/office/powerpoint/2010/main" val="262195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4AAFE-78EF-82C1-6331-55FC3B3202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BA15E-600D-447B-0AF2-D97D3B696649}"/>
              </a:ext>
            </a:extLst>
          </p:cNvPr>
          <p:cNvSpPr>
            <a:spLocks noGrp="1"/>
          </p:cNvSpPr>
          <p:nvPr>
            <p:ph type="title"/>
          </p:nvPr>
        </p:nvSpPr>
        <p:spPr/>
        <p:txBody>
          <a:bodyPr>
            <a:normAutofit/>
          </a:bodyPr>
          <a:lstStyle/>
          <a:p>
            <a:r>
              <a:rPr lang="en-US" dirty="0"/>
              <a:t>Thank You!</a:t>
            </a:r>
          </a:p>
        </p:txBody>
      </p:sp>
      <p:sp>
        <p:nvSpPr>
          <p:cNvPr id="3" name="Content Placeholder 2">
            <a:extLst>
              <a:ext uri="{FF2B5EF4-FFF2-40B4-BE49-F238E27FC236}">
                <a16:creationId xmlns:a16="http://schemas.microsoft.com/office/drawing/2014/main" id="{C8556C0B-376B-D526-44F8-6C7F54FBD4DD}"/>
              </a:ext>
            </a:extLst>
          </p:cNvPr>
          <p:cNvSpPr>
            <a:spLocks noGrp="1"/>
          </p:cNvSpPr>
          <p:nvPr>
            <p:ph idx="1"/>
          </p:nvPr>
        </p:nvSpPr>
        <p:spPr>
          <a:xfrm>
            <a:off x="569167" y="1600200"/>
            <a:ext cx="8117633" cy="4239883"/>
          </a:xfrm>
        </p:spPr>
        <p:txBody>
          <a:bodyPr>
            <a:normAutofit/>
          </a:bodyPr>
          <a:lstStyle/>
          <a:p>
            <a:pPr marL="0" indent="0" algn="ctr">
              <a:buNone/>
            </a:pPr>
            <a:r>
              <a:rPr lang="en-US" sz="2800" dirty="0">
                <a:latin typeface="+mn-lt"/>
              </a:rPr>
              <a:t>Have questions or looking for more information? </a:t>
            </a:r>
          </a:p>
          <a:p>
            <a:pPr marL="0" indent="0" algn="ctr">
              <a:buNone/>
            </a:pPr>
            <a:r>
              <a:rPr lang="en-US" sz="2800" dirty="0">
                <a:latin typeface="+mn-lt"/>
              </a:rPr>
              <a:t>We’d love to hear from you! </a:t>
            </a:r>
          </a:p>
          <a:p>
            <a:pPr marL="0" indent="0" algn="ctr">
              <a:buNone/>
            </a:pPr>
            <a:endParaRPr lang="en-US" sz="1200" dirty="0">
              <a:latin typeface="+mn-lt"/>
            </a:endParaRPr>
          </a:p>
          <a:p>
            <a:pPr marL="0" indent="0" algn="ctr">
              <a:buNone/>
            </a:pPr>
            <a:r>
              <a:rPr lang="en-US" sz="2800" b="1" dirty="0">
                <a:latin typeface="+mn-lt"/>
              </a:rPr>
              <a:t>Katie Edmiston</a:t>
            </a:r>
          </a:p>
          <a:p>
            <a:pPr marL="0" indent="0" algn="ctr">
              <a:buNone/>
            </a:pPr>
            <a:r>
              <a:rPr lang="en-US" sz="2800" dirty="0">
                <a:latin typeface="+mn-lt"/>
              </a:rPr>
              <a:t>edmis2k@cmich.edu</a:t>
            </a:r>
          </a:p>
          <a:p>
            <a:pPr marL="0" indent="0" algn="ctr">
              <a:buNone/>
            </a:pPr>
            <a:endParaRPr lang="en-US" sz="1400" dirty="0">
              <a:latin typeface="+mn-lt"/>
            </a:endParaRPr>
          </a:p>
          <a:p>
            <a:pPr marL="0" indent="0" algn="ctr">
              <a:buNone/>
            </a:pPr>
            <a:r>
              <a:rPr lang="en-US" sz="2800" b="1" dirty="0">
                <a:latin typeface="+mn-lt"/>
              </a:rPr>
              <a:t>Dr. Troy Hicks</a:t>
            </a:r>
          </a:p>
          <a:p>
            <a:pPr marL="0" indent="0" algn="ctr">
              <a:buNone/>
            </a:pPr>
            <a:r>
              <a:rPr lang="en-US" sz="2800" dirty="0">
                <a:latin typeface="+mn-lt"/>
              </a:rPr>
              <a:t>hicks1tw@cmich.edu</a:t>
            </a:r>
          </a:p>
        </p:txBody>
      </p:sp>
    </p:spTree>
    <p:extLst>
      <p:ext uri="{BB962C8B-B14F-4D97-AF65-F5344CB8AC3E}">
        <p14:creationId xmlns:p14="http://schemas.microsoft.com/office/powerpoint/2010/main" val="419376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EFB11-D1E6-8376-706D-1FB8E0FBFE2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742982-47EE-987A-2ABE-5B849CA11D40}"/>
              </a:ext>
            </a:extLst>
          </p:cNvPr>
          <p:cNvPicPr>
            <a:picLocks noChangeAspect="1"/>
          </p:cNvPicPr>
          <p:nvPr/>
        </p:nvPicPr>
        <p:blipFill>
          <a:blip r:embed="rId2"/>
          <a:stretch>
            <a:fillRect/>
          </a:stretch>
        </p:blipFill>
        <p:spPr>
          <a:xfrm>
            <a:off x="1095375" y="1891764"/>
            <a:ext cx="6953250" cy="2857500"/>
          </a:xfrm>
          <a:prstGeom prst="rect">
            <a:avLst/>
          </a:prstGeom>
        </p:spPr>
      </p:pic>
      <p:sp>
        <p:nvSpPr>
          <p:cNvPr id="2" name="Title 1">
            <a:extLst>
              <a:ext uri="{FF2B5EF4-FFF2-40B4-BE49-F238E27FC236}">
                <a16:creationId xmlns:a16="http://schemas.microsoft.com/office/drawing/2014/main" id="{0EC58447-DD71-06E7-4658-049E363AED8C}"/>
              </a:ext>
            </a:extLst>
          </p:cNvPr>
          <p:cNvSpPr>
            <a:spLocks noGrp="1"/>
          </p:cNvSpPr>
          <p:nvPr>
            <p:ph type="title"/>
          </p:nvPr>
        </p:nvSpPr>
        <p:spPr/>
        <p:txBody>
          <a:bodyPr>
            <a:normAutofit/>
          </a:bodyPr>
          <a:lstStyle/>
          <a:p>
            <a:r>
              <a:rPr lang="en-US" dirty="0"/>
              <a:t>The Idea</a:t>
            </a:r>
          </a:p>
        </p:txBody>
      </p:sp>
      <p:sp>
        <p:nvSpPr>
          <p:cNvPr id="3" name="Content Placeholder 2">
            <a:extLst>
              <a:ext uri="{FF2B5EF4-FFF2-40B4-BE49-F238E27FC236}">
                <a16:creationId xmlns:a16="http://schemas.microsoft.com/office/drawing/2014/main" id="{F3A7A89B-D1AB-88D7-BBF5-B18B8370C180}"/>
              </a:ext>
            </a:extLst>
          </p:cNvPr>
          <p:cNvSpPr>
            <a:spLocks noGrp="1"/>
          </p:cNvSpPr>
          <p:nvPr>
            <p:ph idx="1"/>
          </p:nvPr>
        </p:nvSpPr>
        <p:spPr>
          <a:xfrm>
            <a:off x="400216" y="1452512"/>
            <a:ext cx="8229600" cy="4239883"/>
          </a:xfrm>
        </p:spPr>
        <p:txBody>
          <a:bodyPr>
            <a:normAutofit/>
          </a:bodyPr>
          <a:lstStyle/>
          <a:p>
            <a:pPr marL="0" indent="0" algn="ctr">
              <a:buNone/>
            </a:pPr>
            <a:r>
              <a:rPr lang="en-US" sz="2400" dirty="0">
                <a:latin typeface="+mn-lt"/>
              </a:rPr>
              <a:t>Two CMU representatives attended an Adobe Innovation Summit at the University of Texas, San Antonio, in Spring 2025. </a:t>
            </a:r>
          </a:p>
          <a:p>
            <a:pPr marL="0" indent="0" algn="ctr">
              <a:buNone/>
            </a:pPr>
            <a:endParaRPr lang="en-US" sz="2400" dirty="0">
              <a:latin typeface="+mn-lt"/>
            </a:endParaRPr>
          </a:p>
          <a:p>
            <a:pPr marL="0" indent="0" algn="ctr">
              <a:buNone/>
            </a:pPr>
            <a:endParaRPr lang="en-US" sz="2400" dirty="0">
              <a:latin typeface="+mn-lt"/>
            </a:endParaRPr>
          </a:p>
          <a:p>
            <a:pPr marL="0" indent="0" algn="ctr">
              <a:buNone/>
            </a:pPr>
            <a:endParaRPr lang="en-US" sz="2400" dirty="0">
              <a:latin typeface="+mn-lt"/>
            </a:endParaRPr>
          </a:p>
          <a:p>
            <a:pPr marL="0" indent="0" algn="ctr">
              <a:buNone/>
            </a:pPr>
            <a:endParaRPr lang="en-US" sz="2400" dirty="0">
              <a:latin typeface="+mn-lt"/>
            </a:endParaRPr>
          </a:p>
          <a:p>
            <a:pPr marL="0" indent="0" algn="ctr">
              <a:buNone/>
            </a:pPr>
            <a:endParaRPr lang="en-US" sz="2400" dirty="0">
              <a:latin typeface="+mn-lt"/>
            </a:endParaRPr>
          </a:p>
          <a:p>
            <a:pPr marL="0" indent="0" algn="ctr">
              <a:buNone/>
            </a:pPr>
            <a:r>
              <a:rPr lang="en-US" sz="2400" dirty="0">
                <a:latin typeface="+mn-lt"/>
              </a:rPr>
              <a:t>After three days of collaboration, conversation, and inspiration, an idea was born. </a:t>
            </a:r>
          </a:p>
        </p:txBody>
      </p:sp>
    </p:spTree>
    <p:extLst>
      <p:ext uri="{BB962C8B-B14F-4D97-AF65-F5344CB8AC3E}">
        <p14:creationId xmlns:p14="http://schemas.microsoft.com/office/powerpoint/2010/main" val="659118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5E2DE-833D-B15D-05C9-BBE4979427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FE2F7A-D13D-B76F-D39B-43333A163C5A}"/>
              </a:ext>
            </a:extLst>
          </p:cNvPr>
          <p:cNvSpPr>
            <a:spLocks noGrp="1"/>
          </p:cNvSpPr>
          <p:nvPr>
            <p:ph type="title"/>
          </p:nvPr>
        </p:nvSpPr>
        <p:spPr/>
        <p:txBody>
          <a:bodyPr>
            <a:normAutofit/>
          </a:bodyPr>
          <a:lstStyle/>
          <a:p>
            <a:r>
              <a:rPr lang="en-US" dirty="0"/>
              <a:t>The Program</a:t>
            </a:r>
          </a:p>
        </p:txBody>
      </p:sp>
      <p:sp>
        <p:nvSpPr>
          <p:cNvPr id="4" name="Content Placeholder 2">
            <a:extLst>
              <a:ext uri="{FF2B5EF4-FFF2-40B4-BE49-F238E27FC236}">
                <a16:creationId xmlns:a16="http://schemas.microsoft.com/office/drawing/2014/main" id="{B90700AE-F765-8D28-C603-17ABB5E3142A}"/>
              </a:ext>
            </a:extLst>
          </p:cNvPr>
          <p:cNvSpPr txBox="1">
            <a:spLocks/>
          </p:cNvSpPr>
          <p:nvPr/>
        </p:nvSpPr>
        <p:spPr>
          <a:xfrm>
            <a:off x="4649490" y="1600200"/>
            <a:ext cx="4114800" cy="42398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panose="020B05030201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panose="020B05030201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panose="020B05030201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panose="020B05030201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panose="020B05030201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mn-lt"/>
              </a:rPr>
              <a:t>Year-long faculty development cohort</a:t>
            </a:r>
          </a:p>
          <a:p>
            <a:r>
              <a:rPr lang="en-US" sz="2400" dirty="0">
                <a:latin typeface="+mn-lt"/>
              </a:rPr>
              <a:t>Meetings, including lunch, once a month for the entire academic year</a:t>
            </a:r>
          </a:p>
          <a:p>
            <a:r>
              <a:rPr lang="en-US" sz="2400" dirty="0">
                <a:latin typeface="+mn-lt"/>
              </a:rPr>
              <a:t>$500 professional development stipend</a:t>
            </a:r>
          </a:p>
        </p:txBody>
      </p:sp>
      <p:pic>
        <p:nvPicPr>
          <p:cNvPr id="8" name="Picture 7">
            <a:extLst>
              <a:ext uri="{FF2B5EF4-FFF2-40B4-BE49-F238E27FC236}">
                <a16:creationId xmlns:a16="http://schemas.microsoft.com/office/drawing/2014/main" id="{115D109A-FB57-3AB4-E210-E7F5C278FE40}"/>
              </a:ext>
            </a:extLst>
          </p:cNvPr>
          <p:cNvPicPr>
            <a:picLocks noChangeAspect="1"/>
          </p:cNvPicPr>
          <p:nvPr/>
        </p:nvPicPr>
        <p:blipFill>
          <a:blip r:embed="rId2"/>
          <a:stretch>
            <a:fillRect/>
          </a:stretch>
        </p:blipFill>
        <p:spPr>
          <a:xfrm>
            <a:off x="445575" y="1479630"/>
            <a:ext cx="3840162" cy="3840162"/>
          </a:xfrm>
          <a:prstGeom prst="rect">
            <a:avLst/>
          </a:prstGeom>
        </p:spPr>
      </p:pic>
    </p:spTree>
    <p:extLst>
      <p:ext uri="{BB962C8B-B14F-4D97-AF65-F5344CB8AC3E}">
        <p14:creationId xmlns:p14="http://schemas.microsoft.com/office/powerpoint/2010/main" val="682292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BBF9-1CE5-B3C2-7B95-BB0746F16E9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F6327FE-FB4B-3FBA-B413-95CDEE17E30C}"/>
              </a:ext>
            </a:extLst>
          </p:cNvPr>
          <p:cNvSpPr/>
          <p:nvPr/>
        </p:nvSpPr>
        <p:spPr>
          <a:xfrm>
            <a:off x="4076054" y="4979189"/>
            <a:ext cx="3177153"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60E13-4A05-7DD5-9512-BDC56AD575D1}"/>
              </a:ext>
            </a:extLst>
          </p:cNvPr>
          <p:cNvSpPr>
            <a:spLocks noGrp="1"/>
          </p:cNvSpPr>
          <p:nvPr>
            <p:ph type="title"/>
          </p:nvPr>
        </p:nvSpPr>
        <p:spPr/>
        <p:txBody>
          <a:bodyPr>
            <a:normAutofit/>
          </a:bodyPr>
          <a:lstStyle/>
          <a:p>
            <a:r>
              <a:rPr lang="en-US" dirty="0"/>
              <a:t>The Leaders</a:t>
            </a:r>
          </a:p>
        </p:txBody>
      </p:sp>
      <p:sp>
        <p:nvSpPr>
          <p:cNvPr id="3" name="Content Placeholder 2">
            <a:extLst>
              <a:ext uri="{FF2B5EF4-FFF2-40B4-BE49-F238E27FC236}">
                <a16:creationId xmlns:a16="http://schemas.microsoft.com/office/drawing/2014/main" id="{51610EBF-5501-A99C-4DC1-9DD89D0BD095}"/>
              </a:ext>
            </a:extLst>
          </p:cNvPr>
          <p:cNvSpPr>
            <a:spLocks noGrp="1"/>
          </p:cNvSpPr>
          <p:nvPr>
            <p:ph idx="1"/>
          </p:nvPr>
        </p:nvSpPr>
        <p:spPr>
          <a:xfrm>
            <a:off x="685981" y="4157777"/>
            <a:ext cx="4002833" cy="1828800"/>
          </a:xfrm>
        </p:spPr>
        <p:txBody>
          <a:bodyPr>
            <a:normAutofit/>
          </a:bodyPr>
          <a:lstStyle/>
          <a:p>
            <a:pPr marL="0" indent="0" algn="ctr">
              <a:spcBef>
                <a:spcPts val="0"/>
              </a:spcBef>
              <a:buNone/>
            </a:pPr>
            <a:r>
              <a:rPr lang="en-US" sz="2400" b="1" dirty="0">
                <a:latin typeface="+mn-lt"/>
              </a:rPr>
              <a:t>Katie Edmiston</a:t>
            </a:r>
          </a:p>
          <a:p>
            <a:pPr marL="0" indent="0" algn="ctr">
              <a:spcBef>
                <a:spcPts val="0"/>
              </a:spcBef>
              <a:buNone/>
            </a:pPr>
            <a:r>
              <a:rPr lang="en-US" sz="2400" dirty="0">
                <a:latin typeface="+mn-lt"/>
              </a:rPr>
              <a:t>Arts, Media, and Design Librarian</a:t>
            </a:r>
          </a:p>
          <a:p>
            <a:pPr marL="0" indent="0" algn="ctr">
              <a:spcBef>
                <a:spcPts val="0"/>
              </a:spcBef>
              <a:buNone/>
            </a:pPr>
            <a:r>
              <a:rPr lang="en-US" sz="2400" dirty="0">
                <a:latin typeface="+mn-lt"/>
              </a:rPr>
              <a:t>CMU Libraries</a:t>
            </a:r>
          </a:p>
          <a:p>
            <a:pPr marL="0" indent="0">
              <a:buNone/>
            </a:pPr>
            <a:endParaRPr lang="en-US" sz="2400" dirty="0">
              <a:latin typeface="+mn-lt"/>
            </a:endParaRPr>
          </a:p>
        </p:txBody>
      </p:sp>
      <p:sp>
        <p:nvSpPr>
          <p:cNvPr id="4" name="Content Placeholder 2">
            <a:extLst>
              <a:ext uri="{FF2B5EF4-FFF2-40B4-BE49-F238E27FC236}">
                <a16:creationId xmlns:a16="http://schemas.microsoft.com/office/drawing/2014/main" id="{C466755D-E74B-9521-754E-AC4F96D7980C}"/>
              </a:ext>
            </a:extLst>
          </p:cNvPr>
          <p:cNvSpPr txBox="1">
            <a:spLocks/>
          </p:cNvSpPr>
          <p:nvPr/>
        </p:nvSpPr>
        <p:spPr>
          <a:xfrm>
            <a:off x="4448015" y="4178651"/>
            <a:ext cx="4366727" cy="42398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panose="020B05030201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panose="020B05030201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panose="020B05030201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panose="020B05030201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panose="020B05030201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sz="2400" b="1" dirty="0">
                <a:latin typeface="+mn-lt"/>
              </a:rPr>
              <a:t>Dr. Troy Hicks</a:t>
            </a:r>
          </a:p>
          <a:p>
            <a:pPr marL="0" indent="0" algn="ctr">
              <a:spcBef>
                <a:spcPts val="0"/>
              </a:spcBef>
              <a:buFont typeface="Arial"/>
              <a:buNone/>
            </a:pPr>
            <a:r>
              <a:rPr lang="en-US" sz="2400" dirty="0">
                <a:latin typeface="+mn-lt"/>
              </a:rPr>
              <a:t>Interim Associate Dean</a:t>
            </a:r>
          </a:p>
          <a:p>
            <a:pPr marL="0" indent="0" algn="ctr">
              <a:spcBef>
                <a:spcPts val="0"/>
              </a:spcBef>
              <a:buFont typeface="Arial"/>
              <a:buNone/>
            </a:pPr>
            <a:r>
              <a:rPr lang="en-US" sz="2400" dirty="0">
                <a:latin typeface="+mn-lt"/>
              </a:rPr>
              <a:t>CMU College of Education and Human Services</a:t>
            </a:r>
          </a:p>
        </p:txBody>
      </p:sp>
      <p:pic>
        <p:nvPicPr>
          <p:cNvPr id="6" name="Picture 5">
            <a:extLst>
              <a:ext uri="{FF2B5EF4-FFF2-40B4-BE49-F238E27FC236}">
                <a16:creationId xmlns:a16="http://schemas.microsoft.com/office/drawing/2014/main" id="{919F286C-BE09-51FE-0527-1108A42C4ACC}"/>
              </a:ext>
            </a:extLst>
          </p:cNvPr>
          <p:cNvPicPr>
            <a:picLocks noChangeAspect="1"/>
          </p:cNvPicPr>
          <p:nvPr/>
        </p:nvPicPr>
        <p:blipFill>
          <a:blip r:embed="rId2"/>
          <a:srcRect b="21535"/>
          <a:stretch>
            <a:fillRect/>
          </a:stretch>
        </p:blipFill>
        <p:spPr>
          <a:xfrm>
            <a:off x="1341180" y="1354489"/>
            <a:ext cx="2471403" cy="2690569"/>
          </a:xfrm>
          <a:prstGeom prst="rect">
            <a:avLst/>
          </a:prstGeom>
        </p:spPr>
      </p:pic>
      <p:pic>
        <p:nvPicPr>
          <p:cNvPr id="9" name="Picture 8">
            <a:extLst>
              <a:ext uri="{FF2B5EF4-FFF2-40B4-BE49-F238E27FC236}">
                <a16:creationId xmlns:a16="http://schemas.microsoft.com/office/drawing/2014/main" id="{B0EB7430-8C74-35AE-BB5D-8B71B11C6356}"/>
              </a:ext>
            </a:extLst>
          </p:cNvPr>
          <p:cNvPicPr>
            <a:picLocks noChangeAspect="1"/>
          </p:cNvPicPr>
          <p:nvPr/>
        </p:nvPicPr>
        <p:blipFill>
          <a:blip r:embed="rId3"/>
          <a:srcRect l="15696" t="5136" r="9597" b="30272"/>
          <a:stretch>
            <a:fillRect/>
          </a:stretch>
        </p:blipFill>
        <p:spPr>
          <a:xfrm>
            <a:off x="5300413" y="1354489"/>
            <a:ext cx="2551083" cy="2690569"/>
          </a:xfrm>
          <a:prstGeom prst="rect">
            <a:avLst/>
          </a:prstGeom>
        </p:spPr>
      </p:pic>
    </p:spTree>
    <p:extLst>
      <p:ext uri="{BB962C8B-B14F-4D97-AF65-F5344CB8AC3E}">
        <p14:creationId xmlns:p14="http://schemas.microsoft.com/office/powerpoint/2010/main" val="1689780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F82D1-16AB-F7F4-D5B2-03BFDC99BC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C16919-1949-98D7-B939-E9DB51AA4AA3}"/>
              </a:ext>
            </a:extLst>
          </p:cNvPr>
          <p:cNvSpPr>
            <a:spLocks noGrp="1"/>
          </p:cNvSpPr>
          <p:nvPr>
            <p:ph type="title"/>
          </p:nvPr>
        </p:nvSpPr>
        <p:spPr/>
        <p:txBody>
          <a:bodyPr>
            <a:normAutofit/>
          </a:bodyPr>
          <a:lstStyle/>
          <a:p>
            <a:r>
              <a:rPr lang="en-US" dirty="0"/>
              <a:t>The Funding</a:t>
            </a:r>
          </a:p>
        </p:txBody>
      </p:sp>
      <p:sp>
        <p:nvSpPr>
          <p:cNvPr id="4" name="Content Placeholder 2">
            <a:extLst>
              <a:ext uri="{FF2B5EF4-FFF2-40B4-BE49-F238E27FC236}">
                <a16:creationId xmlns:a16="http://schemas.microsoft.com/office/drawing/2014/main" id="{DACE6C4F-76D2-F4E0-C3E7-A62A1B3AF161}"/>
              </a:ext>
            </a:extLst>
          </p:cNvPr>
          <p:cNvSpPr txBox="1">
            <a:spLocks/>
          </p:cNvSpPr>
          <p:nvPr/>
        </p:nvSpPr>
        <p:spPr>
          <a:xfrm>
            <a:off x="457200" y="1417638"/>
            <a:ext cx="8229600" cy="42398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panose="020B05030201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panose="020B05030201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panose="020B05030201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panose="020B05030201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panose="020B05030201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mn-lt"/>
              </a:rPr>
              <a:t>We submitted a program proposal to Adobe seeking funds to run the program:</a:t>
            </a:r>
          </a:p>
          <a:p>
            <a:pPr lvl="1"/>
            <a:r>
              <a:rPr lang="en-US" sz="2400" dirty="0">
                <a:latin typeface="+mn-lt"/>
              </a:rPr>
              <a:t>Funding for lunch at all meetings, and a $500 professional development stipend for all faculty who completed the program requirements</a:t>
            </a:r>
          </a:p>
          <a:p>
            <a:r>
              <a:rPr lang="en-US" sz="2400" dirty="0">
                <a:latin typeface="+mn-lt"/>
              </a:rPr>
              <a:t>Adobe provided a $15,000 gift-in-kind, which would allow us to fund 20 faculty</a:t>
            </a:r>
          </a:p>
          <a:p>
            <a:r>
              <a:rPr lang="en-US" sz="2400" dirty="0">
                <a:latin typeface="+mn-lt"/>
              </a:rPr>
              <a:t>After 39 faculty applied to the program, CMU Libraries committed an additional $15,000 to allow us to fund everyone. </a:t>
            </a:r>
          </a:p>
        </p:txBody>
      </p:sp>
    </p:spTree>
    <p:extLst>
      <p:ext uri="{BB962C8B-B14F-4D97-AF65-F5344CB8AC3E}">
        <p14:creationId xmlns:p14="http://schemas.microsoft.com/office/powerpoint/2010/main" val="241896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0230D-B870-43BC-90A5-956A18117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6DE4E8-0AE6-50B3-01F0-449C2E5AFB80}"/>
              </a:ext>
            </a:extLst>
          </p:cNvPr>
          <p:cNvSpPr>
            <a:spLocks noGrp="1"/>
          </p:cNvSpPr>
          <p:nvPr>
            <p:ph type="title"/>
          </p:nvPr>
        </p:nvSpPr>
        <p:spPr/>
        <p:txBody>
          <a:bodyPr>
            <a:normAutofit/>
          </a:bodyPr>
          <a:lstStyle/>
          <a:p>
            <a:r>
              <a:rPr lang="en-US" dirty="0"/>
              <a:t>The Marketing</a:t>
            </a:r>
          </a:p>
        </p:txBody>
      </p:sp>
      <p:sp>
        <p:nvSpPr>
          <p:cNvPr id="3" name="Content Placeholder 2">
            <a:extLst>
              <a:ext uri="{FF2B5EF4-FFF2-40B4-BE49-F238E27FC236}">
                <a16:creationId xmlns:a16="http://schemas.microsoft.com/office/drawing/2014/main" id="{5DA834B5-F888-5EC2-5DF9-38494EE1EC5E}"/>
              </a:ext>
            </a:extLst>
          </p:cNvPr>
          <p:cNvSpPr>
            <a:spLocks noGrp="1"/>
          </p:cNvSpPr>
          <p:nvPr>
            <p:ph idx="1"/>
          </p:nvPr>
        </p:nvSpPr>
        <p:spPr>
          <a:xfrm>
            <a:off x="457200" y="1619573"/>
            <a:ext cx="3556861" cy="4239883"/>
          </a:xfrm>
        </p:spPr>
        <p:txBody>
          <a:bodyPr>
            <a:normAutofit/>
          </a:bodyPr>
          <a:lstStyle/>
          <a:p>
            <a:r>
              <a:rPr lang="en-US" sz="2400" dirty="0">
                <a:latin typeface="+mn-lt"/>
              </a:rPr>
              <a:t>Focus on in-person, peer-to-peer marketing vs. digital communication channels</a:t>
            </a:r>
          </a:p>
          <a:p>
            <a:r>
              <a:rPr lang="en-US" sz="2400" dirty="0">
                <a:latin typeface="+mn-lt"/>
              </a:rPr>
              <a:t>“Marketing blitz” for beginning of Fall semester </a:t>
            </a:r>
          </a:p>
          <a:p>
            <a:r>
              <a:rPr lang="en-US" sz="2400" dirty="0">
                <a:latin typeface="+mn-lt"/>
              </a:rPr>
              <a:t>Targeted marketing efforts</a:t>
            </a:r>
            <a:endParaRPr lang="en-US" sz="2400" dirty="0">
              <a:highlight>
                <a:srgbClr val="FFFF00"/>
              </a:highlight>
              <a:latin typeface="+mn-lt"/>
            </a:endParaRPr>
          </a:p>
          <a:p>
            <a:endParaRPr lang="en-US" sz="2400" dirty="0"/>
          </a:p>
        </p:txBody>
      </p:sp>
      <p:pic>
        <p:nvPicPr>
          <p:cNvPr id="5" name="Picture 4">
            <a:extLst>
              <a:ext uri="{FF2B5EF4-FFF2-40B4-BE49-F238E27FC236}">
                <a16:creationId xmlns:a16="http://schemas.microsoft.com/office/drawing/2014/main" id="{E9B77461-3A3C-4C05-BBE5-C47877040556}"/>
              </a:ext>
            </a:extLst>
          </p:cNvPr>
          <p:cNvPicPr>
            <a:picLocks noChangeAspect="1"/>
          </p:cNvPicPr>
          <p:nvPr/>
        </p:nvPicPr>
        <p:blipFill>
          <a:blip r:embed="rId3"/>
          <a:srcRect l="11894" r="3945"/>
          <a:stretch>
            <a:fillRect/>
          </a:stretch>
        </p:blipFill>
        <p:spPr>
          <a:xfrm>
            <a:off x="4014061" y="1836342"/>
            <a:ext cx="4759795" cy="3185316"/>
          </a:xfrm>
          <a:prstGeom prst="rect">
            <a:avLst/>
          </a:prstGeom>
        </p:spPr>
      </p:pic>
      <p:pic>
        <p:nvPicPr>
          <p:cNvPr id="7" name="Graphic 6" descr="Play with solid fill">
            <a:extLst>
              <a:ext uri="{FF2B5EF4-FFF2-40B4-BE49-F238E27FC236}">
                <a16:creationId xmlns:a16="http://schemas.microsoft.com/office/drawing/2014/main" id="{2FE5AC83-5460-C5FE-B563-94B91856BC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6758" y="3095788"/>
            <a:ext cx="914400" cy="914400"/>
          </a:xfrm>
          <a:prstGeom prst="rect">
            <a:avLst/>
          </a:prstGeom>
        </p:spPr>
      </p:pic>
    </p:spTree>
    <p:extLst>
      <p:ext uri="{BB962C8B-B14F-4D97-AF65-F5344CB8AC3E}">
        <p14:creationId xmlns:p14="http://schemas.microsoft.com/office/powerpoint/2010/main" val="2194538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4B490-2546-B27E-EE3F-80933DF45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56BE89-B47A-9A69-79D1-3F6BBC5BE215}"/>
              </a:ext>
            </a:extLst>
          </p:cNvPr>
          <p:cNvSpPr>
            <a:spLocks noGrp="1"/>
          </p:cNvSpPr>
          <p:nvPr>
            <p:ph type="title"/>
          </p:nvPr>
        </p:nvSpPr>
        <p:spPr/>
        <p:txBody>
          <a:bodyPr>
            <a:normAutofit/>
          </a:bodyPr>
          <a:lstStyle/>
          <a:p>
            <a:r>
              <a:rPr lang="en-US" dirty="0"/>
              <a:t>The Requirements</a:t>
            </a:r>
          </a:p>
        </p:txBody>
      </p:sp>
      <p:sp>
        <p:nvSpPr>
          <p:cNvPr id="3" name="Content Placeholder 2">
            <a:extLst>
              <a:ext uri="{FF2B5EF4-FFF2-40B4-BE49-F238E27FC236}">
                <a16:creationId xmlns:a16="http://schemas.microsoft.com/office/drawing/2014/main" id="{35E4F38A-F008-8028-0D58-C13751DCA58D}"/>
              </a:ext>
            </a:extLst>
          </p:cNvPr>
          <p:cNvSpPr>
            <a:spLocks noGrp="1"/>
          </p:cNvSpPr>
          <p:nvPr>
            <p:ph idx="1"/>
          </p:nvPr>
        </p:nvSpPr>
        <p:spPr>
          <a:xfrm>
            <a:off x="569168" y="1522710"/>
            <a:ext cx="5552664" cy="4239883"/>
          </a:xfrm>
        </p:spPr>
        <p:txBody>
          <a:bodyPr>
            <a:normAutofit/>
          </a:bodyPr>
          <a:lstStyle/>
          <a:p>
            <a:r>
              <a:rPr lang="en-US" sz="2400" dirty="0">
                <a:latin typeface="+mn-lt"/>
              </a:rPr>
              <a:t>Design a multimodal assignment, to be implemented in a course of their choice at some point in 2025-2026.</a:t>
            </a:r>
          </a:p>
          <a:p>
            <a:r>
              <a:rPr lang="en-US" sz="2400" dirty="0">
                <a:latin typeface="+mn-lt"/>
              </a:rPr>
              <a:t>Attend 6 out of 8 learning sessions, culminating an in-person showcase in April 2026</a:t>
            </a:r>
          </a:p>
          <a:p>
            <a:r>
              <a:rPr lang="en-US" sz="2400" dirty="0">
                <a:latin typeface="+mn-lt"/>
              </a:rPr>
              <a:t>Create assignments would be saved in a digital portfolio that could be shared with other faculty across CMU/Adobe Creative Campuses</a:t>
            </a:r>
          </a:p>
        </p:txBody>
      </p:sp>
      <p:pic>
        <p:nvPicPr>
          <p:cNvPr id="6" name="Picture 5">
            <a:extLst>
              <a:ext uri="{FF2B5EF4-FFF2-40B4-BE49-F238E27FC236}">
                <a16:creationId xmlns:a16="http://schemas.microsoft.com/office/drawing/2014/main" id="{30565061-4461-3457-CCD4-9B7DD6871E71}"/>
              </a:ext>
            </a:extLst>
          </p:cNvPr>
          <p:cNvPicPr>
            <a:picLocks noChangeAspect="1"/>
          </p:cNvPicPr>
          <p:nvPr/>
        </p:nvPicPr>
        <p:blipFill>
          <a:blip r:embed="rId3"/>
          <a:stretch>
            <a:fillRect/>
          </a:stretch>
        </p:blipFill>
        <p:spPr>
          <a:xfrm>
            <a:off x="6305550" y="1928413"/>
            <a:ext cx="2381250" cy="2381250"/>
          </a:xfrm>
          <a:prstGeom prst="rect">
            <a:avLst/>
          </a:prstGeom>
        </p:spPr>
      </p:pic>
      <p:sp>
        <p:nvSpPr>
          <p:cNvPr id="8" name="TextBox 7">
            <a:extLst>
              <a:ext uri="{FF2B5EF4-FFF2-40B4-BE49-F238E27FC236}">
                <a16:creationId xmlns:a16="http://schemas.microsoft.com/office/drawing/2014/main" id="{55C047A1-FE60-A407-A6BF-B49AAB400663}"/>
              </a:ext>
            </a:extLst>
          </p:cNvPr>
          <p:cNvSpPr txBox="1"/>
          <p:nvPr/>
        </p:nvSpPr>
        <p:spPr>
          <a:xfrm>
            <a:off x="6178253" y="4309663"/>
            <a:ext cx="2635843" cy="830997"/>
          </a:xfrm>
          <a:prstGeom prst="rect">
            <a:avLst/>
          </a:prstGeom>
          <a:noFill/>
        </p:spPr>
        <p:txBody>
          <a:bodyPr wrap="square">
            <a:spAutoFit/>
          </a:bodyPr>
          <a:lstStyle/>
          <a:p>
            <a:pPr algn="ctr"/>
            <a:r>
              <a:rPr lang="en-US" sz="2400" b="1" dirty="0">
                <a:solidFill>
                  <a:srgbClr val="6A0032"/>
                </a:solidFill>
                <a:hlinkClick r:id="rId4">
                  <a:extLst>
                    <a:ext uri="{A12FA001-AC4F-418D-AE19-62706E023703}">
                      <ahyp:hlinkClr xmlns:ahyp="http://schemas.microsoft.com/office/drawing/2018/hyperlinkcolor" val="tx"/>
                    </a:ext>
                  </a:extLst>
                </a:hlinkClick>
              </a:rPr>
              <a:t>tinyurl.com/</a:t>
            </a:r>
          </a:p>
          <a:p>
            <a:pPr algn="ctr"/>
            <a:r>
              <a:rPr lang="en-US" sz="2400" b="1" dirty="0" err="1">
                <a:solidFill>
                  <a:srgbClr val="6A0032"/>
                </a:solidFill>
                <a:hlinkClick r:id="rId4">
                  <a:extLst>
                    <a:ext uri="{A12FA001-AC4F-418D-AE19-62706E023703}">
                      <ahyp:hlinkClr xmlns:ahyp="http://schemas.microsoft.com/office/drawing/2018/hyperlinkcolor" val="tx"/>
                    </a:ext>
                  </a:extLst>
                </a:hlinkClick>
              </a:rPr>
              <a:t>DLLFFApply</a:t>
            </a:r>
            <a:endParaRPr lang="en-US" sz="2400" b="1" dirty="0">
              <a:solidFill>
                <a:srgbClr val="6A0032"/>
              </a:solidFill>
            </a:endParaRPr>
          </a:p>
        </p:txBody>
      </p:sp>
    </p:spTree>
    <p:extLst>
      <p:ext uri="{BB962C8B-B14F-4D97-AF65-F5344CB8AC3E}">
        <p14:creationId xmlns:p14="http://schemas.microsoft.com/office/powerpoint/2010/main" val="3880299559"/>
      </p:ext>
    </p:extLst>
  </p:cSld>
  <p:clrMapOvr>
    <a:masterClrMapping/>
  </p:clrMapOvr>
</p:sld>
</file>

<file path=ppt/theme/theme1.xml><?xml version="1.0" encoding="utf-8"?>
<a:theme xmlns:a="http://schemas.openxmlformats.org/drawingml/2006/main" name="CB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IBRARY_2020_Standard.pptx" id="{8E48E341-55FF-437D-9C19-C4B1200C90F4}" vid="{0AF99E8B-FCCA-4108-A236-A7EDE572B1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B070FFCC4B484B9B6D0ED0891280A3" ma:contentTypeVersion="1" ma:contentTypeDescription="Create a new document." ma:contentTypeScope="" ma:versionID="25ed3bf056561ec4485c615ed6467c1d">
  <xsd:schema xmlns:xsd="http://www.w3.org/2001/XMLSchema" xmlns:xs="http://www.w3.org/2001/XMLSchema" xmlns:p="http://schemas.microsoft.com/office/2006/metadata/properties" xmlns:ns1="http://schemas.microsoft.com/sharepoint/v3" targetNamespace="http://schemas.microsoft.com/office/2006/metadata/properties" ma:root="true" ma:fieldsID="6cb23e8d8dfbb469f2c2cb1edda5cd6f"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8CDC55-35BD-4EEE-8391-314EC962D841}">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4267B005-619B-48C1-B9BC-2FF411D5A008}">
  <ds:schemaRefs>
    <ds:schemaRef ds:uri="http://schemas.microsoft.com/sharepoint/v3/contenttype/forms"/>
  </ds:schemaRefs>
</ds:datastoreItem>
</file>

<file path=customXml/itemProps3.xml><?xml version="1.0" encoding="utf-8"?>
<ds:datastoreItem xmlns:ds="http://schemas.openxmlformats.org/officeDocument/2006/customXml" ds:itemID="{AB212822-9FFB-46DA-A949-D5B620E339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LIBRARY_2020_Standard</Template>
  <TotalTime>811</TotalTime>
  <Words>2236</Words>
  <Application>Microsoft Office PowerPoint</Application>
  <PresentationFormat>On-screen Show (4:3)</PresentationFormat>
  <Paragraphs>221</Paragraphs>
  <Slides>31</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Franklin Gothic Book</vt:lpstr>
      <vt:lpstr>Franklin Gothic Demi Cond</vt:lpstr>
      <vt:lpstr>CBA</vt:lpstr>
      <vt:lpstr>Illuminating Digital Learning: A Library-Led Faculty Development Journey</vt:lpstr>
      <vt:lpstr>The Context</vt:lpstr>
      <vt:lpstr>The Need</vt:lpstr>
      <vt:lpstr>The Idea</vt:lpstr>
      <vt:lpstr>The Program</vt:lpstr>
      <vt:lpstr>The Leaders</vt:lpstr>
      <vt:lpstr>The Funding</vt:lpstr>
      <vt:lpstr>The Marketing</vt:lpstr>
      <vt:lpstr>The Requirements</vt:lpstr>
      <vt:lpstr>The Cohort</vt:lpstr>
      <vt:lpstr>The Cohort</vt:lpstr>
      <vt:lpstr>The Cohort</vt:lpstr>
      <vt:lpstr>The Learning Sessions, Sep-Dec</vt:lpstr>
      <vt:lpstr>Remixable Templates</vt:lpstr>
      <vt:lpstr>Name Tag</vt:lpstr>
      <vt:lpstr>“Innovative Learning Journey” Webpage</vt:lpstr>
      <vt:lpstr>Infographic</vt:lpstr>
      <vt:lpstr>Explainer Video</vt:lpstr>
      <vt:lpstr>The Learning Sessions, Jan-Mar</vt:lpstr>
      <vt:lpstr>PlayLab Chat Agents</vt:lpstr>
      <vt:lpstr>One-on-One Support</vt:lpstr>
      <vt:lpstr>The Showcase</vt:lpstr>
      <vt:lpstr>The Showcase</vt:lpstr>
      <vt:lpstr>The Portfolio</vt:lpstr>
      <vt:lpstr>The Impact</vt:lpstr>
      <vt:lpstr>Faculty Feedback</vt:lpstr>
      <vt:lpstr>An Educator’s Perspective</vt:lpstr>
      <vt:lpstr>Libraries as Creators of Community</vt:lpstr>
      <vt:lpstr>Future Plans</vt:lpstr>
      <vt:lpstr>Further Reading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Edmiston, Katie</dc:creator>
  <cp:lastModifiedBy>Edmiston, Katie</cp:lastModifiedBy>
  <cp:revision>1</cp:revision>
  <dcterms:created xsi:type="dcterms:W3CDTF">2026-04-23T22:12:32Z</dcterms:created>
  <dcterms:modified xsi:type="dcterms:W3CDTF">2026-05-05T17:53:26Z</dcterms:modified>
</cp:coreProperties>
</file>