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75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14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A1E0A-FAFD-5163-69B2-E62FC9CA3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9BC753-F480-6E04-234D-8B540E581A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E390B-099D-ED5F-D8B3-A50849BA2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B018-FCD6-42D9-B415-B8F1B019BDE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89E82-1A39-B7EC-4EF6-AEC817ACC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CB08D-44F3-FF50-D224-A51574A02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5F2B-2B3B-4657-9C24-A75F0928F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211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107B4-0A86-5560-69C1-37D092537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A88505-5EE2-4096-BBF7-05991A636F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F38F0-D418-BF8E-771B-2F3BB108B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B018-FCD6-42D9-B415-B8F1B019BDE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6FBB1-596B-B86C-7311-9D0F4578D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8150F-E2A9-35DB-02C9-F0B217F46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5F2B-2B3B-4657-9C24-A75F0928F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8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A9DD4F-1CF7-EC36-DCDA-A18DD15293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BEFAF7-D99C-4ABE-34BB-DAF4870C7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0680D-73E6-4CF6-D8B1-3437327D3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B018-FCD6-42D9-B415-B8F1B019BDE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4854DA-4FC9-B78F-57CA-BE788C7D5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029C6-23B2-CCBF-C98F-3164B3C5D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5F2B-2B3B-4657-9C24-A75F0928F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29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22B5-1122-B778-561A-2033FAB51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29374-5347-BD1A-FDCC-55700603E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3D79D-5D4B-2C89-CCC4-9974DD9DD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B018-FCD6-42D9-B415-B8F1B019BDE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1F6B1-4FCF-6A36-D765-0A16D45BE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C203B0-A52A-76E1-D5BF-C63C52F8A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5F2B-2B3B-4657-9C24-A75F0928F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942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4449A-FBC6-2D1D-7E65-C9506BBB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1C842D-6B95-AC9C-D322-022ACE874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04634-009F-3326-F2B4-FE34AC216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B018-FCD6-42D9-B415-B8F1B019BDE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9F8A4-DBB5-5681-B77C-BE8C37213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A86CD-65F0-33A8-821B-DD1DBF152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5F2B-2B3B-4657-9C24-A75F0928F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251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A58F8-746E-BC28-02DD-89235F50A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D101D-E76B-72EC-BA71-7E578F18C9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95DF64-B5CC-C7DC-EA89-234603F90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05B06D-2998-0C65-15B1-EDDD6E0AC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B018-FCD6-42D9-B415-B8F1B019BDE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8BF584-882F-B5DA-06FA-84E313A1D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13CD8D-2E76-85DA-BDDF-8395DD832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5F2B-2B3B-4657-9C24-A75F0928F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97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C084B-FBEB-80C0-6F83-AC4F02CD3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0FB659-DC69-5FD1-8777-82678822B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357064-6DFC-E9C4-3E63-E23E7DD332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78959F-EE99-DD90-049D-BCF837BC28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E18E2A-ED5C-7682-5713-9CE2157548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CFFE15-CC60-6EA8-3BA2-A77757F0D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B018-FCD6-42D9-B415-B8F1B019BDE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A951F6-605E-2921-EC37-BAF6412E4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1F6BE3-476C-926C-023A-496896DD9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5F2B-2B3B-4657-9C24-A75F0928F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617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129C3-3FA0-F9A4-2FD8-CAC75DCA4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D44B4C-0BAE-18A4-8919-ECD237B9B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B018-FCD6-42D9-B415-B8F1B019BDE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A18E08-8E29-D494-940A-462B01616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D93114-DB1C-849D-E3AF-A5D56538E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5F2B-2B3B-4657-9C24-A75F0928F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35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92B759-3D6E-0DC0-4359-DD25C443F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B018-FCD6-42D9-B415-B8F1B019BDE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F4363C-6B69-F572-71C6-C68FBB95B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77CF7B-A69D-4CE9-5E88-571191296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5F2B-2B3B-4657-9C24-A75F0928F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436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F2189-EAC0-0C6B-EFF8-E0C2CF52F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3075F-E239-FCC7-1606-BB47F3CBD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FA67B2-F726-CBA2-DABE-3E317C09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DCD8DA-1AB5-3C6D-9DD7-B89AB9AC6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B018-FCD6-42D9-B415-B8F1B019BDE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CDE1B-814E-5254-0826-9B993262C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4C605A-5EA3-FB08-33DE-D9D09405A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5F2B-2B3B-4657-9C24-A75F0928F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99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4F22F-F90F-B85C-BE23-49EFBD00D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A3B11E-956C-5553-7E01-CF851799B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0C34F0-2112-46FE-FA47-0E2A6D8F18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6D6C3D-FEF7-9A82-EE95-193896107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B018-FCD6-42D9-B415-B8F1B019BDE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ADF701-218A-79CC-2635-F1EA819F9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F35115-5338-0917-F576-83775D26C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5F2B-2B3B-4657-9C24-A75F0928F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11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24E62A-4D00-6992-E0F2-BC7635B50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2B050-339C-E879-D073-22AE57F915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E090E-22A1-16F4-795E-92C9341BC6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74B018-FCD6-42D9-B415-B8F1B019BDE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BECEF5-C825-F66F-6023-B6313CDCF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80D9C-92AA-3F1D-C76C-D95D41591F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FD5F2B-2B3B-4657-9C24-A75F0928F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96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4B1BC77-B402-6DBB-1A88-E5D8B124DFC2}"/>
              </a:ext>
            </a:extLst>
          </p:cNvPr>
          <p:cNvSpPr txBox="1"/>
          <p:nvPr/>
        </p:nvSpPr>
        <p:spPr>
          <a:xfrm>
            <a:off x="799381" y="1199072"/>
            <a:ext cx="10593238" cy="4893647"/>
          </a:xfrm>
          <a:prstGeom prst="rect">
            <a:avLst/>
          </a:prstGeom>
          <a:noFill/>
        </p:spPr>
        <p:txBody>
          <a:bodyPr wrap="square" numCol="2" spcCol="45720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Archives &amp; Special Collections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Assessment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Cataloging and Metadata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Critical Librarianship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Distance and Online Learning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E-Resources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Early Career Library Professionals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Fine Arts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Health Sciences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Higher Education for Incarcerated Students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Instruction and Information Literacy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Librarian Scholarly and Creative Activity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Michigan Community College Libraries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Mid-Level Leadership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Open Educational Resources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Outreach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Upper-Level Leadership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4D7572"/>
                </a:solidFill>
                <a:effectLst/>
                <a:latin typeface="Roboto" panose="020F0502020204030204" pitchFamily="2" charset="0"/>
              </a:rPr>
              <a:t>Web/UX</a:t>
            </a:r>
            <a:endParaRPr lang="en-US" sz="2200" dirty="0">
              <a:solidFill>
                <a:srgbClr val="4D757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0CCA37-0E96-B214-DFDF-57A220C642FD}"/>
              </a:ext>
            </a:extLst>
          </p:cNvPr>
          <p:cNvSpPr txBox="1"/>
          <p:nvPr/>
        </p:nvSpPr>
        <p:spPr>
          <a:xfrm>
            <a:off x="632604" y="431321"/>
            <a:ext cx="10926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0" dirty="0">
                <a:solidFill>
                  <a:srgbClr val="000000"/>
                </a:solidFill>
                <a:effectLst/>
                <a:latin typeface="Roboto" panose="020F0502020204030204" pitchFamily="2" charset="0"/>
              </a:rPr>
              <a:t>List of Active MiALA Interest Groups</a:t>
            </a:r>
          </a:p>
        </p:txBody>
      </p:sp>
      <p:pic>
        <p:nvPicPr>
          <p:cNvPr id="7" name="Picture 6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12822F15-DB8F-098D-E496-88C77DFA2E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24468" y="4367436"/>
            <a:ext cx="1725283" cy="172528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944CDEF-5495-39F8-EB49-53D8D4876EA2}"/>
              </a:ext>
            </a:extLst>
          </p:cNvPr>
          <p:cNvSpPr txBox="1"/>
          <p:nvPr/>
        </p:nvSpPr>
        <p:spPr>
          <a:xfrm>
            <a:off x="9421483" y="4826803"/>
            <a:ext cx="1509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4D7572"/>
                </a:solidFill>
                <a:latin typeface="Arial Black" panose="020B0A04020102020204" pitchFamily="34" charset="0"/>
              </a:rPr>
              <a:t>Scan for details!</a:t>
            </a:r>
          </a:p>
        </p:txBody>
      </p:sp>
    </p:spTree>
    <p:extLst>
      <p:ext uri="{BB962C8B-B14F-4D97-AF65-F5344CB8AC3E}">
        <p14:creationId xmlns:p14="http://schemas.microsoft.com/office/powerpoint/2010/main" val="202887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62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Arial Black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Elizabeth Wallis</dc:creator>
  <cp:lastModifiedBy>Dean, Jennifer</cp:lastModifiedBy>
  <cp:revision>3</cp:revision>
  <dcterms:created xsi:type="dcterms:W3CDTF">2026-04-22T19:17:09Z</dcterms:created>
  <dcterms:modified xsi:type="dcterms:W3CDTF">2026-04-29T21:38:36Z</dcterms:modified>
</cp:coreProperties>
</file>