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76" r:id="rId7"/>
    <p:sldId id="277" r:id="rId8"/>
    <p:sldId id="283" r:id="rId9"/>
    <p:sldId id="282" r:id="rId10"/>
    <p:sldId id="281" r:id="rId11"/>
    <p:sldId id="285" r:id="rId12"/>
    <p:sldId id="279" r:id="rId13"/>
    <p:sldId id="286" r:id="rId14"/>
    <p:sldId id="273" r:id="rId15"/>
    <p:sldId id="274" r:id="rId16"/>
  </p:sldIdLst>
  <p:sldSz cx="18288000" cy="10287000"/>
  <p:notesSz cx="6858000" cy="9144000"/>
  <p:embeddedFontLst>
    <p:embeddedFont>
      <p:font typeface="Georgia" panose="02040502050405020303" pitchFamily="18" charset="0"/>
      <p:regular r:id="rId18"/>
      <p:bold r:id="rId19"/>
      <p:italic r:id="rId20"/>
      <p:boldItalic r:id="rId21"/>
    </p:embeddedFont>
    <p:embeddedFont>
      <p:font typeface="Play"/>
      <p:regular r:id="rId22"/>
      <p:bold r:id="rId23"/>
    </p:embeddedFont>
    <p:embeddedFont>
      <p:font typeface="Rubik"/>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imZIOUsJChzbDXR+FNM5PcT2x1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94660"/>
  </p:normalViewPr>
  <p:slideViewPr>
    <p:cSldViewPr snapToGrid="0">
      <p:cViewPr varScale="1">
        <p:scale>
          <a:sx n="55" d="100"/>
          <a:sy n="55" d="100"/>
        </p:scale>
        <p:origin x="91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F1107F65-6D28-1E14-0AB6-9E4596553D3F}"/>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2520679A-DB92-9E51-6DF9-A7A8F70928E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9468CDB7-66FF-91C8-C73C-12DFDB7A710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6348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79384254-AD06-80FE-9D74-CF497000C521}"/>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D0685FE0-49E4-8107-A678-E468E59FDBA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D2F278A0-98CC-E3DA-57A3-709FBB87DD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621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4F0C95DB-E94C-D699-FFBC-528A6A2B9052}"/>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C458C3B2-18E1-A141-865C-294D38BA3D3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8F4CA60D-DEC1-CD7F-790B-5B1BB4CB68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3937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5A8EA962-17ED-FE4C-E7B5-DE1B5B352E75}"/>
            </a:ext>
          </a:extLst>
        </p:cNvPr>
        <p:cNvGrpSpPr/>
        <p:nvPr/>
      </p:nvGrpSpPr>
      <p:grpSpPr>
        <a:xfrm>
          <a:off x="0" y="0"/>
          <a:ext cx="0" cy="0"/>
          <a:chOff x="0" y="0"/>
          <a:chExt cx="0" cy="0"/>
        </a:xfrm>
      </p:grpSpPr>
      <p:sp>
        <p:nvSpPr>
          <p:cNvPr id="149" name="Google Shape;149;p4:notes">
            <a:extLst>
              <a:ext uri="{FF2B5EF4-FFF2-40B4-BE49-F238E27FC236}">
                <a16:creationId xmlns:a16="http://schemas.microsoft.com/office/drawing/2014/main" id="{93398A75-0E88-0E70-82A7-1B9183D069ED}"/>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a:extLst>
              <a:ext uri="{FF2B5EF4-FFF2-40B4-BE49-F238E27FC236}">
                <a16:creationId xmlns:a16="http://schemas.microsoft.com/office/drawing/2014/main" id="{7D03D57F-8778-9F7D-9402-BEEC3060A7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1598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296331B7-FFA2-76A1-BCF8-3619B3BA431A}"/>
            </a:ext>
          </a:extLst>
        </p:cNvPr>
        <p:cNvGrpSpPr/>
        <p:nvPr/>
      </p:nvGrpSpPr>
      <p:grpSpPr>
        <a:xfrm>
          <a:off x="0" y="0"/>
          <a:ext cx="0" cy="0"/>
          <a:chOff x="0" y="0"/>
          <a:chExt cx="0" cy="0"/>
        </a:xfrm>
      </p:grpSpPr>
      <p:sp>
        <p:nvSpPr>
          <p:cNvPr id="149" name="Google Shape;149;p4:notes">
            <a:extLst>
              <a:ext uri="{FF2B5EF4-FFF2-40B4-BE49-F238E27FC236}">
                <a16:creationId xmlns:a16="http://schemas.microsoft.com/office/drawing/2014/main" id="{9A2232D5-99E3-4D8B-60C8-2A4DE83A757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a:extLst>
              <a:ext uri="{FF2B5EF4-FFF2-40B4-BE49-F238E27FC236}">
                <a16:creationId xmlns:a16="http://schemas.microsoft.com/office/drawing/2014/main" id="{C7B5A80D-6DE2-5D48-EDB2-53AB61DD44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366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29470067-5B54-74AF-2852-C4622F890E1C}"/>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4DDEBBA0-BBDA-F98B-D32A-8CF0E7CC19B6}"/>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4FA45CC0-3301-6AC2-4A63-C9F631A4C2A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2701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a:extLst>
            <a:ext uri="{FF2B5EF4-FFF2-40B4-BE49-F238E27FC236}">
              <a16:creationId xmlns:a16="http://schemas.microsoft.com/office/drawing/2014/main" id="{22DC56EA-CC3B-3D6E-A051-929D5BD60069}"/>
            </a:ext>
          </a:extLst>
        </p:cNvPr>
        <p:cNvGrpSpPr/>
        <p:nvPr/>
      </p:nvGrpSpPr>
      <p:grpSpPr>
        <a:xfrm>
          <a:off x="0" y="0"/>
          <a:ext cx="0" cy="0"/>
          <a:chOff x="0" y="0"/>
          <a:chExt cx="0" cy="0"/>
        </a:xfrm>
      </p:grpSpPr>
      <p:sp>
        <p:nvSpPr>
          <p:cNvPr id="155" name="Google Shape;155;p5:notes">
            <a:extLst>
              <a:ext uri="{FF2B5EF4-FFF2-40B4-BE49-F238E27FC236}">
                <a16:creationId xmlns:a16="http://schemas.microsoft.com/office/drawing/2014/main" id="{DF9CC93D-E61C-FFFB-4F94-9528DCF531D0}"/>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5:notes">
            <a:extLst>
              <a:ext uri="{FF2B5EF4-FFF2-40B4-BE49-F238E27FC236}">
                <a16:creationId xmlns:a16="http://schemas.microsoft.com/office/drawing/2014/main" id="{D492C3F7-03F1-73E1-F53E-A608871E0C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183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094BCDBD-2FFD-E90D-85E3-8DA2BB2AACAF}"/>
            </a:ext>
          </a:extLst>
        </p:cNvPr>
        <p:cNvGrpSpPr/>
        <p:nvPr/>
      </p:nvGrpSpPr>
      <p:grpSpPr>
        <a:xfrm>
          <a:off x="0" y="0"/>
          <a:ext cx="0" cy="0"/>
          <a:chOff x="0" y="0"/>
          <a:chExt cx="0" cy="0"/>
        </a:xfrm>
      </p:grpSpPr>
      <p:sp>
        <p:nvSpPr>
          <p:cNvPr id="149" name="Google Shape;149;p4:notes">
            <a:extLst>
              <a:ext uri="{FF2B5EF4-FFF2-40B4-BE49-F238E27FC236}">
                <a16:creationId xmlns:a16="http://schemas.microsoft.com/office/drawing/2014/main" id="{962EB4BA-B898-B9AA-44C1-E8907262949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0" name="Google Shape;150;p4:notes">
            <a:extLst>
              <a:ext uri="{FF2B5EF4-FFF2-40B4-BE49-F238E27FC236}">
                <a16:creationId xmlns:a16="http://schemas.microsoft.com/office/drawing/2014/main" id="{C3A199A1-E6E5-2798-BAA0-E363A18BED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63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Slide" type="blank">
  <p:cSld name="BLANK">
    <p:bg>
      <p:bgPr>
        <a:solidFill>
          <a:schemeClr val="lt2"/>
        </a:solidFill>
        <a:effectLst/>
      </p:bgPr>
    </p:bg>
    <p:spTree>
      <p:nvGrpSpPr>
        <p:cNvPr id="1" name="Shape 12"/>
        <p:cNvGrpSpPr/>
        <p:nvPr/>
      </p:nvGrpSpPr>
      <p:grpSpPr>
        <a:xfrm>
          <a:off x="0" y="0"/>
          <a:ext cx="0" cy="0"/>
          <a:chOff x="0" y="0"/>
          <a:chExt cx="0" cy="0"/>
        </a:xfrm>
      </p:grpSpPr>
      <p:pic>
        <p:nvPicPr>
          <p:cNvPr id="13" name="Google Shape;13;p22" descr="A book and globe on a shelf&#10;&#10;AI-generated content may be incorrect."/>
          <p:cNvPicPr preferRelativeResize="0"/>
          <p:nvPr/>
        </p:nvPicPr>
        <p:blipFill rotWithShape="1">
          <a:blip r:embed="rId2">
            <a:alphaModFix/>
          </a:blip>
          <a:srcRect/>
          <a:stretch/>
        </p:blipFill>
        <p:spPr>
          <a:xfrm>
            <a:off x="2847022" y="812373"/>
            <a:ext cx="12593956" cy="866225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_Pink">
  <p:cSld name="Section Header_Pink">
    <p:bg>
      <p:bgPr>
        <a:solidFill>
          <a:schemeClr val="dk1"/>
        </a:solidFill>
        <a:effectLst/>
      </p:bgPr>
    </p:bg>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Georgia"/>
              <a:buNone/>
              <a:defRPr sz="4000" b="1" cap="none">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2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a:solidFill>
                  <a:schemeClr val="dk1"/>
                </a:solidFill>
                <a:latin typeface="Arial"/>
                <a:ea typeface="Arial"/>
                <a:cs typeface="Arial"/>
                <a:sym typeface="Arial"/>
              </a:defRPr>
            </a:lvl1pPr>
            <a:lvl2pPr marL="914400" lvl="1" indent="-228600" algn="l">
              <a:spcBef>
                <a:spcPts val="360"/>
              </a:spcBef>
              <a:spcAft>
                <a:spcPts val="0"/>
              </a:spcAft>
              <a:buClr>
                <a:schemeClr val="lt1"/>
              </a:buClr>
              <a:buSzPts val="1800"/>
              <a:buNone/>
              <a:defRPr sz="1800">
                <a:solidFill>
                  <a:schemeClr val="lt1"/>
                </a:solidFill>
              </a:defRPr>
            </a:lvl2pPr>
            <a:lvl3pPr marL="1371600" lvl="2" indent="-228600" algn="l">
              <a:spcBef>
                <a:spcPts val="320"/>
              </a:spcBef>
              <a:spcAft>
                <a:spcPts val="0"/>
              </a:spcAft>
              <a:buClr>
                <a:schemeClr val="lt1"/>
              </a:buClr>
              <a:buSzPts val="1600"/>
              <a:buNone/>
              <a:defRPr sz="1600">
                <a:solidFill>
                  <a:schemeClr val="lt1"/>
                </a:solidFill>
              </a:defRPr>
            </a:lvl3pPr>
            <a:lvl4pPr marL="1828800" lvl="3" indent="-228600" algn="l">
              <a:spcBef>
                <a:spcPts val="280"/>
              </a:spcBef>
              <a:spcAft>
                <a:spcPts val="0"/>
              </a:spcAft>
              <a:buClr>
                <a:schemeClr val="lt1"/>
              </a:buClr>
              <a:buSzPts val="1400"/>
              <a:buNone/>
              <a:defRPr sz="1400">
                <a:solidFill>
                  <a:schemeClr val="lt1"/>
                </a:solidFill>
              </a:defRPr>
            </a:lvl4pPr>
            <a:lvl5pPr marL="2286000" lvl="4" indent="-228600" algn="l">
              <a:spcBef>
                <a:spcPts val="280"/>
              </a:spcBef>
              <a:spcAft>
                <a:spcPts val="0"/>
              </a:spcAft>
              <a:buClr>
                <a:schemeClr val="lt1"/>
              </a:buClr>
              <a:buSzPts val="1400"/>
              <a:buNone/>
              <a:defRPr sz="1400">
                <a:solidFill>
                  <a:schemeClr val="lt1"/>
                </a:solidFill>
              </a:defRPr>
            </a:lvl5pPr>
            <a:lvl6pPr marL="2743200" lvl="5" indent="-228600" algn="l">
              <a:spcBef>
                <a:spcPts val="280"/>
              </a:spcBef>
              <a:spcAft>
                <a:spcPts val="0"/>
              </a:spcAft>
              <a:buClr>
                <a:schemeClr val="lt1"/>
              </a:buClr>
              <a:buSzPts val="1400"/>
              <a:buNone/>
              <a:defRPr sz="1400">
                <a:solidFill>
                  <a:schemeClr val="lt1"/>
                </a:solidFill>
              </a:defRPr>
            </a:lvl6pPr>
            <a:lvl7pPr marL="3200400" lvl="6" indent="-228600" algn="l">
              <a:spcBef>
                <a:spcPts val="280"/>
              </a:spcBef>
              <a:spcAft>
                <a:spcPts val="0"/>
              </a:spcAft>
              <a:buClr>
                <a:schemeClr val="lt1"/>
              </a:buClr>
              <a:buSzPts val="1400"/>
              <a:buNone/>
              <a:defRPr sz="1400">
                <a:solidFill>
                  <a:schemeClr val="lt1"/>
                </a:solidFill>
              </a:defRPr>
            </a:lvl7pPr>
            <a:lvl8pPr marL="3657600" lvl="7" indent="-228600" algn="l">
              <a:spcBef>
                <a:spcPts val="280"/>
              </a:spcBef>
              <a:spcAft>
                <a:spcPts val="0"/>
              </a:spcAft>
              <a:buClr>
                <a:schemeClr val="lt1"/>
              </a:buClr>
              <a:buSzPts val="1400"/>
              <a:buNone/>
              <a:defRPr sz="1400">
                <a:solidFill>
                  <a:schemeClr val="lt1"/>
                </a:solidFill>
              </a:defRPr>
            </a:lvl8pPr>
            <a:lvl9pPr marL="4114800" lvl="8" indent="-228600" algn="l">
              <a:spcBef>
                <a:spcPts val="280"/>
              </a:spcBef>
              <a:spcAft>
                <a:spcPts val="0"/>
              </a:spcAft>
              <a:buClr>
                <a:schemeClr val="lt1"/>
              </a:buClr>
              <a:buSzPts val="1400"/>
              <a:buNone/>
              <a:defRPr sz="1400">
                <a:solidFill>
                  <a:schemeClr val="lt1"/>
                </a:solidFill>
              </a:defRPr>
            </a:lvl9pPr>
          </a:lstStyle>
          <a:p>
            <a:endParaRPr/>
          </a:p>
        </p:txBody>
      </p:sp>
      <p:sp>
        <p:nvSpPr>
          <p:cNvPr id="118" name="Google Shape;118;p29"/>
          <p:cNvSpPr>
            <a:spLocks noGrp="1"/>
          </p:cNvSpPr>
          <p:nvPr>
            <p:ph type="pic" idx="2"/>
          </p:nvPr>
        </p:nvSpPr>
        <p:spPr>
          <a:xfrm>
            <a:off x="10287000" y="0"/>
            <a:ext cx="8001000" cy="10287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2"/>
        </a:solidFill>
        <a:effectLst/>
      </p:bgPr>
    </p:bg>
    <p:spTree>
      <p:nvGrpSpPr>
        <p:cNvPr id="1" name="Shape 14"/>
        <p:cNvGrpSpPr/>
        <p:nvPr/>
      </p:nvGrpSpPr>
      <p:grpSpPr>
        <a:xfrm>
          <a:off x="0" y="0"/>
          <a:ext cx="0" cy="0"/>
          <a:chOff x="0" y="0"/>
          <a:chExt cx="0" cy="0"/>
        </a:xfrm>
      </p:grpSpPr>
      <p:sp>
        <p:nvSpPr>
          <p:cNvPr id="15" name="Google Shape;15;p23"/>
          <p:cNvSpPr txBox="1"/>
          <p:nvPr/>
        </p:nvSpPr>
        <p:spPr>
          <a:xfrm>
            <a:off x="9372600" y="9182100"/>
            <a:ext cx="8341712" cy="578043"/>
          </a:xfrm>
          <a:prstGeom prst="rect">
            <a:avLst/>
          </a:prstGeom>
          <a:noFill/>
          <a:ln>
            <a:noFill/>
          </a:ln>
        </p:spPr>
        <p:txBody>
          <a:bodyPr spcFirstLastPara="1" wrap="square" lIns="0" tIns="0" rIns="0" bIns="0" anchor="t" anchorCtr="0">
            <a:spAutoFit/>
          </a:bodyPr>
          <a:lstStyle/>
          <a:p>
            <a:pPr marL="0" marR="0" lvl="0" indent="0" algn="r" rtl="0">
              <a:lnSpc>
                <a:spcPct val="258299"/>
              </a:lnSpc>
              <a:spcBef>
                <a:spcPts val="0"/>
              </a:spcBef>
              <a:spcAft>
                <a:spcPts val="0"/>
              </a:spcAft>
              <a:buNone/>
            </a:pPr>
            <a:r>
              <a:rPr lang="en-US" sz="2000" b="0" i="0" u="none" strike="noStrike" cap="none">
                <a:solidFill>
                  <a:schemeClr val="accent6"/>
                </a:solidFill>
                <a:latin typeface="Rubik"/>
                <a:ea typeface="Rubik"/>
                <a:cs typeface="Rubik"/>
                <a:sym typeface="Rubik"/>
              </a:rPr>
              <a:t>May 6-8, 2026  |  Cambridge, MD</a:t>
            </a:r>
            <a:endParaRPr/>
          </a:p>
        </p:txBody>
      </p:sp>
      <p:sp>
        <p:nvSpPr>
          <p:cNvPr id="16" name="Google Shape;16;p23"/>
          <p:cNvSpPr txBox="1">
            <a:spLocks noGrp="1"/>
          </p:cNvSpPr>
          <p:nvPr>
            <p:ph type="title"/>
          </p:nvPr>
        </p:nvSpPr>
        <p:spPr>
          <a:xfrm>
            <a:off x="2438400" y="4873560"/>
            <a:ext cx="13411200" cy="19463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5400"/>
              <a:buFont typeface="Georgia"/>
              <a:buNone/>
              <a:defRPr sz="5400" b="1">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body" idx="1"/>
          </p:nvPr>
        </p:nvSpPr>
        <p:spPr>
          <a:xfrm>
            <a:off x="5076242" y="7200900"/>
            <a:ext cx="7807325" cy="19812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2B1803"/>
              </a:buClr>
              <a:buSzPts val="1800"/>
              <a:buChar char="•"/>
              <a:defRPr/>
            </a:lvl1pPr>
            <a:lvl2pPr marL="914400" lvl="1" indent="-228600" algn="ctr">
              <a:spcBef>
                <a:spcPts val="560"/>
              </a:spcBef>
              <a:spcAft>
                <a:spcPts val="0"/>
              </a:spcAft>
              <a:buClr>
                <a:schemeClr val="dk1"/>
              </a:buClr>
              <a:buSzPts val="2800"/>
              <a:buFont typeface="Arial"/>
              <a:buNone/>
              <a:defRPr b="0">
                <a:solidFill>
                  <a:schemeClr val="dk1"/>
                </a:solidFill>
                <a:latin typeface="Play"/>
                <a:ea typeface="Play"/>
                <a:cs typeface="Play"/>
                <a:sym typeface="Play"/>
              </a:defRPr>
            </a:lvl2pPr>
            <a:lvl3pPr marL="1371600" lvl="2" indent="-342900" algn="l">
              <a:spcBef>
                <a:spcPts val="360"/>
              </a:spcBef>
              <a:spcAft>
                <a:spcPts val="0"/>
              </a:spcAft>
              <a:buClr>
                <a:srgbClr val="2B1803"/>
              </a:buClr>
              <a:buSzPts val="1800"/>
              <a:buChar char="•"/>
              <a:defRPr/>
            </a:lvl3pPr>
            <a:lvl4pPr marL="1828800" lvl="3" indent="-342900" algn="l">
              <a:spcBef>
                <a:spcPts val="360"/>
              </a:spcBef>
              <a:spcAft>
                <a:spcPts val="0"/>
              </a:spcAft>
              <a:buClr>
                <a:srgbClr val="2B1803"/>
              </a:buClr>
              <a:buSzPts val="1800"/>
              <a:buChar char="–"/>
              <a:defRPr/>
            </a:lvl4pPr>
            <a:lvl5pPr marL="2286000" lvl="4" indent="-342900" algn="l">
              <a:spcBef>
                <a:spcPts val="360"/>
              </a:spcBef>
              <a:spcAft>
                <a:spcPts val="0"/>
              </a:spcAft>
              <a:buClr>
                <a:srgbClr val="2B180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8" name="Google Shape;18;p23" descr="A book and globe on a shelf&#10;&#10;AI-generated content may be incorrect."/>
          <p:cNvPicPr preferRelativeResize="0"/>
          <p:nvPr/>
        </p:nvPicPr>
        <p:blipFill rotWithShape="1">
          <a:blip r:embed="rId2">
            <a:alphaModFix/>
          </a:blip>
          <a:srcRect/>
          <a:stretch/>
        </p:blipFill>
        <p:spPr>
          <a:xfrm>
            <a:off x="5867400" y="392344"/>
            <a:ext cx="6225011" cy="428162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_Blue">
  <p:cSld name="Section Header_Blue">
    <p:bg>
      <p:bgPr>
        <a:solidFill>
          <a:schemeClr val="dk2"/>
        </a:solidFill>
        <a:effectLst/>
      </p:bgPr>
    </p:bg>
    <p:spTree>
      <p:nvGrpSpPr>
        <p:cNvPr id="1" name="Shape 19"/>
        <p:cNvGrpSpPr/>
        <p:nvPr/>
      </p:nvGrpSpPr>
      <p:grpSpPr>
        <a:xfrm>
          <a:off x="0" y="0"/>
          <a:ext cx="0" cy="0"/>
          <a:chOff x="0" y="0"/>
          <a:chExt cx="0" cy="0"/>
        </a:xfrm>
      </p:grpSpPr>
      <p:sp>
        <p:nvSpPr>
          <p:cNvPr id="20" name="Google Shape;20;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Georgia"/>
              <a:buNone/>
              <a:defRPr sz="4000" b="1" cap="none">
                <a:solidFill>
                  <a:schemeClr val="lt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a:solidFill>
                  <a:schemeClr val="lt1"/>
                </a:solidFill>
              </a:defRPr>
            </a:lvl1pPr>
            <a:lvl2pPr marL="914400" lvl="1" indent="-228600" algn="l">
              <a:spcBef>
                <a:spcPts val="360"/>
              </a:spcBef>
              <a:spcAft>
                <a:spcPts val="0"/>
              </a:spcAft>
              <a:buClr>
                <a:srgbClr val="88A6A6"/>
              </a:buClr>
              <a:buSzPts val="1800"/>
              <a:buNone/>
              <a:defRPr sz="1800">
                <a:solidFill>
                  <a:srgbClr val="88A6A6"/>
                </a:solidFill>
              </a:defRPr>
            </a:lvl2pPr>
            <a:lvl3pPr marL="1371600" lvl="2" indent="-228600" algn="l">
              <a:spcBef>
                <a:spcPts val="320"/>
              </a:spcBef>
              <a:spcAft>
                <a:spcPts val="0"/>
              </a:spcAft>
              <a:buClr>
                <a:srgbClr val="88A6A6"/>
              </a:buClr>
              <a:buSzPts val="1600"/>
              <a:buNone/>
              <a:defRPr sz="1600">
                <a:solidFill>
                  <a:srgbClr val="88A6A6"/>
                </a:solidFill>
              </a:defRPr>
            </a:lvl3pPr>
            <a:lvl4pPr marL="1828800" lvl="3" indent="-228600" algn="l">
              <a:spcBef>
                <a:spcPts val="280"/>
              </a:spcBef>
              <a:spcAft>
                <a:spcPts val="0"/>
              </a:spcAft>
              <a:buClr>
                <a:srgbClr val="88A6A6"/>
              </a:buClr>
              <a:buSzPts val="1400"/>
              <a:buNone/>
              <a:defRPr sz="1400">
                <a:solidFill>
                  <a:srgbClr val="88A6A6"/>
                </a:solidFill>
              </a:defRPr>
            </a:lvl4pPr>
            <a:lvl5pPr marL="2286000" lvl="4" indent="-228600" algn="l">
              <a:spcBef>
                <a:spcPts val="280"/>
              </a:spcBef>
              <a:spcAft>
                <a:spcPts val="0"/>
              </a:spcAft>
              <a:buClr>
                <a:srgbClr val="88A6A6"/>
              </a:buClr>
              <a:buSzPts val="1400"/>
              <a:buNone/>
              <a:defRPr sz="1400">
                <a:solidFill>
                  <a:srgbClr val="88A6A6"/>
                </a:solidFill>
              </a:defRPr>
            </a:lvl5pPr>
            <a:lvl6pPr marL="2743200" lvl="5" indent="-228600" algn="l">
              <a:spcBef>
                <a:spcPts val="280"/>
              </a:spcBef>
              <a:spcAft>
                <a:spcPts val="0"/>
              </a:spcAft>
              <a:buClr>
                <a:srgbClr val="88A6A6"/>
              </a:buClr>
              <a:buSzPts val="1400"/>
              <a:buNone/>
              <a:defRPr sz="1400">
                <a:solidFill>
                  <a:srgbClr val="88A6A6"/>
                </a:solidFill>
              </a:defRPr>
            </a:lvl6pPr>
            <a:lvl7pPr marL="3200400" lvl="6" indent="-228600" algn="l">
              <a:spcBef>
                <a:spcPts val="280"/>
              </a:spcBef>
              <a:spcAft>
                <a:spcPts val="0"/>
              </a:spcAft>
              <a:buClr>
                <a:srgbClr val="88A6A6"/>
              </a:buClr>
              <a:buSzPts val="1400"/>
              <a:buNone/>
              <a:defRPr sz="1400">
                <a:solidFill>
                  <a:srgbClr val="88A6A6"/>
                </a:solidFill>
              </a:defRPr>
            </a:lvl7pPr>
            <a:lvl8pPr marL="3657600" lvl="7" indent="-228600" algn="l">
              <a:spcBef>
                <a:spcPts val="280"/>
              </a:spcBef>
              <a:spcAft>
                <a:spcPts val="0"/>
              </a:spcAft>
              <a:buClr>
                <a:srgbClr val="88A6A6"/>
              </a:buClr>
              <a:buSzPts val="1400"/>
              <a:buNone/>
              <a:defRPr sz="1400">
                <a:solidFill>
                  <a:srgbClr val="88A6A6"/>
                </a:solidFill>
              </a:defRPr>
            </a:lvl8pPr>
            <a:lvl9pPr marL="4114800" lvl="8" indent="-228600" algn="l">
              <a:spcBef>
                <a:spcPts val="280"/>
              </a:spcBef>
              <a:spcAft>
                <a:spcPts val="0"/>
              </a:spcAft>
              <a:buClr>
                <a:srgbClr val="88A6A6"/>
              </a:buClr>
              <a:buSzPts val="1400"/>
              <a:buNone/>
              <a:defRPr sz="1400">
                <a:solidFill>
                  <a:srgbClr val="88A6A6"/>
                </a:solidFill>
              </a:defRPr>
            </a:lvl9pPr>
          </a:lstStyle>
          <a:p>
            <a:endParaRPr/>
          </a:p>
        </p:txBody>
      </p:sp>
      <p:sp>
        <p:nvSpPr>
          <p:cNvPr id="22" name="Google Shape;22;p24"/>
          <p:cNvSpPr>
            <a:spLocks noGrp="1"/>
          </p:cNvSpPr>
          <p:nvPr>
            <p:ph type="pic" idx="2"/>
          </p:nvPr>
        </p:nvSpPr>
        <p:spPr>
          <a:xfrm>
            <a:off x="10287000" y="0"/>
            <a:ext cx="8001000" cy="10287000"/>
          </a:xfrm>
          <a:prstGeom prst="rect">
            <a:avLst/>
          </a:prstGeom>
          <a:noFill/>
          <a:ln>
            <a:noFill/>
          </a:ln>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_Pink" type="obj">
  <p:cSld name="OBJECT">
    <p:bg>
      <p:bgPr>
        <a:solidFill>
          <a:schemeClr val="lt2"/>
        </a:solidFill>
        <a:effectLst/>
      </p:bgPr>
    </p:bg>
    <p:spTree>
      <p:nvGrpSpPr>
        <p:cNvPr id="1" name="Shape 23"/>
        <p:cNvGrpSpPr/>
        <p:nvPr/>
      </p:nvGrpSpPr>
      <p:grpSpPr>
        <a:xfrm>
          <a:off x="0" y="0"/>
          <a:ext cx="0" cy="0"/>
          <a:chOff x="0" y="0"/>
          <a:chExt cx="0" cy="0"/>
        </a:xfrm>
      </p:grpSpPr>
      <p:sp>
        <p:nvSpPr>
          <p:cNvPr id="24" name="Google Shape;24;p25"/>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B1803"/>
              </a:buClr>
              <a:buSzPts val="3200"/>
              <a:buChar char="•"/>
              <a:defRPr>
                <a:latin typeface="Arial"/>
                <a:ea typeface="Arial"/>
                <a:cs typeface="Arial"/>
                <a:sym typeface="Arial"/>
              </a:defRPr>
            </a:lvl1pPr>
            <a:lvl2pPr marL="914400" lvl="1" indent="-406400" algn="l">
              <a:spcBef>
                <a:spcPts val="560"/>
              </a:spcBef>
              <a:spcAft>
                <a:spcPts val="0"/>
              </a:spcAft>
              <a:buClr>
                <a:srgbClr val="2B1803"/>
              </a:buClr>
              <a:buSzPts val="2800"/>
              <a:buChar char="–"/>
              <a:defRPr>
                <a:latin typeface="Arial"/>
                <a:ea typeface="Arial"/>
                <a:cs typeface="Arial"/>
                <a:sym typeface="Arial"/>
              </a:defRPr>
            </a:lvl2pPr>
            <a:lvl3pPr marL="1371600" lvl="2" indent="-381000" algn="l">
              <a:spcBef>
                <a:spcPts val="480"/>
              </a:spcBef>
              <a:spcAft>
                <a:spcPts val="0"/>
              </a:spcAft>
              <a:buClr>
                <a:srgbClr val="2B1803"/>
              </a:buClr>
              <a:buSzPts val="2400"/>
              <a:buChar char="•"/>
              <a:defRPr>
                <a:latin typeface="Arial"/>
                <a:ea typeface="Arial"/>
                <a:cs typeface="Arial"/>
                <a:sym typeface="Arial"/>
              </a:defRPr>
            </a:lvl3pPr>
            <a:lvl4pPr marL="1828800" lvl="3" indent="-355600" algn="l">
              <a:spcBef>
                <a:spcPts val="400"/>
              </a:spcBef>
              <a:spcAft>
                <a:spcPts val="0"/>
              </a:spcAft>
              <a:buClr>
                <a:srgbClr val="2B1803"/>
              </a:buClr>
              <a:buSzPts val="2000"/>
              <a:buChar char="–"/>
              <a:defRPr>
                <a:latin typeface="Arial"/>
                <a:ea typeface="Arial"/>
                <a:cs typeface="Arial"/>
                <a:sym typeface="Arial"/>
              </a:defRPr>
            </a:lvl4pPr>
            <a:lvl5pPr marL="2286000" lvl="4" indent="-355600" algn="l">
              <a:spcBef>
                <a:spcPts val="400"/>
              </a:spcBef>
              <a:spcAft>
                <a:spcPts val="0"/>
              </a:spcAft>
              <a:buClr>
                <a:srgbClr val="2B1803"/>
              </a:buClr>
              <a:buSzPts val="2000"/>
              <a:buChar char="»"/>
              <a:defRPr>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5" name="Google Shape;25;p25"/>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Google Shape;26;p25"/>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7" name="Google Shape;27;p25"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28" name="Google Shape;28;p25"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_Blue">
  <p:cSld name="Title and Content_Blue">
    <p:spTree>
      <p:nvGrpSpPr>
        <p:cNvPr id="1" name="Shape 29"/>
        <p:cNvGrpSpPr/>
        <p:nvPr/>
      </p:nvGrpSpPr>
      <p:grpSpPr>
        <a:xfrm>
          <a:off x="0" y="0"/>
          <a:ext cx="0" cy="0"/>
          <a:chOff x="0" y="0"/>
          <a:chExt cx="0" cy="0"/>
        </a:xfrm>
      </p:grpSpPr>
      <p:sp>
        <p:nvSpPr>
          <p:cNvPr id="30" name="Google Shape;30;p26"/>
          <p:cNvSpPr txBox="1">
            <a:spLocks noGrp="1"/>
          </p:cNvSpPr>
          <p:nvPr>
            <p:ph type="body" idx="1"/>
          </p:nvPr>
        </p:nvSpPr>
        <p:spPr>
          <a:xfrm>
            <a:off x="1066800" y="2628900"/>
            <a:ext cx="16154399" cy="64008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rgbClr val="2B1803"/>
              </a:buClr>
              <a:buSzPts val="3200"/>
              <a:buChar char="•"/>
              <a:defRPr>
                <a:solidFill>
                  <a:srgbClr val="2B1803"/>
                </a:solidFill>
                <a:latin typeface="Arial"/>
                <a:ea typeface="Arial"/>
                <a:cs typeface="Arial"/>
                <a:sym typeface="Arial"/>
              </a:defRPr>
            </a:lvl1pPr>
            <a:lvl2pPr marL="914400" lvl="1" indent="-406400" algn="l">
              <a:spcBef>
                <a:spcPts val="560"/>
              </a:spcBef>
              <a:spcAft>
                <a:spcPts val="0"/>
              </a:spcAft>
              <a:buClr>
                <a:srgbClr val="2B1803"/>
              </a:buClr>
              <a:buSzPts val="2800"/>
              <a:buChar char="–"/>
              <a:defRPr>
                <a:solidFill>
                  <a:srgbClr val="2B1803"/>
                </a:solidFill>
                <a:latin typeface="Arial"/>
                <a:ea typeface="Arial"/>
                <a:cs typeface="Arial"/>
                <a:sym typeface="Arial"/>
              </a:defRPr>
            </a:lvl2pPr>
            <a:lvl3pPr marL="1371600" lvl="2" indent="-381000" algn="l">
              <a:spcBef>
                <a:spcPts val="480"/>
              </a:spcBef>
              <a:spcAft>
                <a:spcPts val="0"/>
              </a:spcAft>
              <a:buClr>
                <a:srgbClr val="2B1803"/>
              </a:buClr>
              <a:buSzPts val="2400"/>
              <a:buChar char="•"/>
              <a:defRPr>
                <a:solidFill>
                  <a:srgbClr val="2B1803"/>
                </a:solidFill>
                <a:latin typeface="Arial"/>
                <a:ea typeface="Arial"/>
                <a:cs typeface="Arial"/>
                <a:sym typeface="Arial"/>
              </a:defRPr>
            </a:lvl3pPr>
            <a:lvl4pPr marL="1828800" lvl="3" indent="-355600" algn="l">
              <a:spcBef>
                <a:spcPts val="400"/>
              </a:spcBef>
              <a:spcAft>
                <a:spcPts val="0"/>
              </a:spcAft>
              <a:buClr>
                <a:srgbClr val="2B1803"/>
              </a:buClr>
              <a:buSzPts val="2000"/>
              <a:buChar char="–"/>
              <a:defRPr>
                <a:solidFill>
                  <a:srgbClr val="2B1803"/>
                </a:solidFill>
                <a:latin typeface="Arial"/>
                <a:ea typeface="Arial"/>
                <a:cs typeface="Arial"/>
                <a:sym typeface="Arial"/>
              </a:defRPr>
            </a:lvl4pPr>
            <a:lvl5pPr marL="2286000" lvl="4" indent="-355600" algn="l">
              <a:spcBef>
                <a:spcPts val="400"/>
              </a:spcBef>
              <a:spcAft>
                <a:spcPts val="0"/>
              </a:spcAft>
              <a:buClr>
                <a:srgbClr val="2B1803"/>
              </a:buClr>
              <a:buSzPts val="2000"/>
              <a:buChar char="»"/>
              <a:defRPr>
                <a:solidFill>
                  <a:srgbClr val="2B1803"/>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1" name="Google Shape;31;p26"/>
          <p:cNvSpPr/>
          <p:nvPr/>
        </p:nvSpPr>
        <p:spPr>
          <a:xfrm>
            <a:off x="0" y="0"/>
            <a:ext cx="18288000" cy="1733218"/>
          </a:xfrm>
          <a:prstGeom prst="rect">
            <a:avLst/>
          </a:prstGeom>
          <a:solidFill>
            <a:schemeClr val="accent3"/>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2" name="Google Shape;32;p26"/>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3" name="Google Shape;33;p26"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34" name="Google Shape;34;p26"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Photo_Pink">
  <p:cSld name="1_Photo_Pink">
    <p:spTree>
      <p:nvGrpSpPr>
        <p:cNvPr id="1" name="Shape 98"/>
        <p:cNvGrpSpPr/>
        <p:nvPr/>
      </p:nvGrpSpPr>
      <p:grpSpPr>
        <a:xfrm>
          <a:off x="0" y="0"/>
          <a:ext cx="0" cy="0"/>
          <a:chOff x="0" y="0"/>
          <a:chExt cx="0" cy="0"/>
        </a:xfrm>
      </p:grpSpPr>
      <p:sp>
        <p:nvSpPr>
          <p:cNvPr id="99" name="Google Shape;99;p40"/>
          <p:cNvSpPr txBox="1">
            <a:spLocks noGrp="1"/>
          </p:cNvSpPr>
          <p:nvPr>
            <p:ph type="title"/>
          </p:nvPr>
        </p:nvSpPr>
        <p:spPr>
          <a:xfrm>
            <a:off x="5240337" y="3167590"/>
            <a:ext cx="774637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8800"/>
              <a:buFont typeface="Georgia"/>
              <a:buNone/>
              <a:defRPr sz="8800">
                <a:solidFill>
                  <a:schemeClr val="dk1"/>
                </a:solidFill>
                <a:latin typeface="Georgia"/>
                <a:ea typeface="Georgia"/>
                <a:cs typeface="Georgia"/>
                <a:sym typeface="Georgi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0"/>
          <p:cNvSpPr txBox="1">
            <a:spLocks noGrp="1"/>
          </p:cNvSpPr>
          <p:nvPr>
            <p:ph type="body" idx="1"/>
          </p:nvPr>
        </p:nvSpPr>
        <p:spPr>
          <a:xfrm>
            <a:off x="5240337" y="4843990"/>
            <a:ext cx="7807325" cy="11430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2B1803"/>
              </a:buClr>
              <a:buSzPts val="1800"/>
              <a:buChar char="•"/>
              <a:defRPr/>
            </a:lvl1pPr>
            <a:lvl2pPr marL="914400" lvl="1" indent="-228600" algn="ctr">
              <a:spcBef>
                <a:spcPts val="560"/>
              </a:spcBef>
              <a:spcAft>
                <a:spcPts val="0"/>
              </a:spcAft>
              <a:buClr>
                <a:schemeClr val="dk1"/>
              </a:buClr>
              <a:buSzPts val="2800"/>
              <a:buFont typeface="Arial"/>
              <a:buNone/>
              <a:defRPr b="1">
                <a:solidFill>
                  <a:schemeClr val="dk1"/>
                </a:solidFill>
              </a:defRPr>
            </a:lvl2pPr>
            <a:lvl3pPr marL="1371600" lvl="2" indent="-342900" algn="l">
              <a:spcBef>
                <a:spcPts val="360"/>
              </a:spcBef>
              <a:spcAft>
                <a:spcPts val="0"/>
              </a:spcAft>
              <a:buClr>
                <a:srgbClr val="2B1803"/>
              </a:buClr>
              <a:buSzPts val="1800"/>
              <a:buChar char="•"/>
              <a:defRPr/>
            </a:lvl3pPr>
            <a:lvl4pPr marL="1828800" lvl="3" indent="-342900" algn="l">
              <a:spcBef>
                <a:spcPts val="360"/>
              </a:spcBef>
              <a:spcAft>
                <a:spcPts val="0"/>
              </a:spcAft>
              <a:buClr>
                <a:srgbClr val="2B1803"/>
              </a:buClr>
              <a:buSzPts val="1800"/>
              <a:buChar char="–"/>
              <a:defRPr/>
            </a:lvl4pPr>
            <a:lvl5pPr marL="2286000" lvl="4" indent="-342900" algn="l">
              <a:spcBef>
                <a:spcPts val="360"/>
              </a:spcBef>
              <a:spcAft>
                <a:spcPts val="0"/>
              </a:spcAft>
              <a:buClr>
                <a:srgbClr val="2B180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_Pink">
  <p:cSld name="Blank_Pink">
    <p:spTree>
      <p:nvGrpSpPr>
        <p:cNvPr id="1" name="Shape 101"/>
        <p:cNvGrpSpPr/>
        <p:nvPr/>
      </p:nvGrpSpPr>
      <p:grpSpPr>
        <a:xfrm>
          <a:off x="0" y="0"/>
          <a:ext cx="0" cy="0"/>
          <a:chOff x="0" y="0"/>
          <a:chExt cx="0" cy="0"/>
        </a:xfrm>
      </p:grpSpPr>
      <p:sp>
        <p:nvSpPr>
          <p:cNvPr id="102" name="Google Shape;102;p41"/>
          <p:cNvSpPr/>
          <p:nvPr/>
        </p:nvSpPr>
        <p:spPr>
          <a:xfrm>
            <a:off x="0" y="0"/>
            <a:ext cx="18288000" cy="173321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3" name="Google Shape;103;p41"/>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4" name="Google Shape;104;p41"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05" name="Google Shape;105;p41"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_Blue">
  <p:cSld name="Blank_Blue">
    <p:spTree>
      <p:nvGrpSpPr>
        <p:cNvPr id="1" name="Shape 106"/>
        <p:cNvGrpSpPr/>
        <p:nvPr/>
      </p:nvGrpSpPr>
      <p:grpSpPr>
        <a:xfrm>
          <a:off x="0" y="0"/>
          <a:ext cx="0" cy="0"/>
          <a:chOff x="0" y="0"/>
          <a:chExt cx="0" cy="0"/>
        </a:xfrm>
      </p:grpSpPr>
      <p:sp>
        <p:nvSpPr>
          <p:cNvPr id="107" name="Google Shape;107;p42"/>
          <p:cNvSpPr/>
          <p:nvPr/>
        </p:nvSpPr>
        <p:spPr>
          <a:xfrm>
            <a:off x="0" y="0"/>
            <a:ext cx="18288000" cy="173321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8" name="Google Shape;108;p42"/>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9" name="Google Shape;109;p42"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10" name="Google Shape;110;p42"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_Green">
  <p:cSld name="Blank_Green">
    <p:spTree>
      <p:nvGrpSpPr>
        <p:cNvPr id="1" name="Shape 111"/>
        <p:cNvGrpSpPr/>
        <p:nvPr/>
      </p:nvGrpSpPr>
      <p:grpSpPr>
        <a:xfrm>
          <a:off x="0" y="0"/>
          <a:ext cx="0" cy="0"/>
          <a:chOff x="0" y="0"/>
          <a:chExt cx="0" cy="0"/>
        </a:xfrm>
      </p:grpSpPr>
      <p:sp>
        <p:nvSpPr>
          <p:cNvPr id="112" name="Google Shape;112;p43"/>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3" name="Google Shape;113;p43" descr="A pink flowers in a vase&#10;&#10;AI-generated content may be incorrect."/>
          <p:cNvPicPr preferRelativeResize="0"/>
          <p:nvPr/>
        </p:nvPicPr>
        <p:blipFill rotWithShape="1">
          <a:blip r:embed="rId2">
            <a:alphaModFix/>
          </a:blip>
          <a:srcRect/>
          <a:stretch/>
        </p:blipFill>
        <p:spPr>
          <a:xfrm>
            <a:off x="15811500" y="6972300"/>
            <a:ext cx="1447799" cy="3064684"/>
          </a:xfrm>
          <a:prstGeom prst="rect">
            <a:avLst/>
          </a:prstGeom>
          <a:noFill/>
          <a:ln>
            <a:noFill/>
          </a:ln>
        </p:spPr>
      </p:pic>
      <p:pic>
        <p:nvPicPr>
          <p:cNvPr id="114" name="Google Shape;114;p43" descr="A yellow flowers in a vase&#10;&#10;AI-generated content may be incorrect."/>
          <p:cNvPicPr preferRelativeResize="0"/>
          <p:nvPr/>
        </p:nvPicPr>
        <p:blipFill rotWithShape="1">
          <a:blip r:embed="rId3">
            <a:alphaModFix/>
          </a:blip>
          <a:srcRect/>
          <a:stretch/>
        </p:blipFill>
        <p:spPr>
          <a:xfrm>
            <a:off x="16535399" y="7693885"/>
            <a:ext cx="1054190" cy="223149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457200" y="419100"/>
            <a:ext cx="16992600" cy="11430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2B1803"/>
              </a:buClr>
              <a:buSzPts val="4400"/>
              <a:buFont typeface="Georgia"/>
              <a:buNone/>
              <a:defRPr sz="4400" b="0" i="0" u="none" strike="noStrike" cap="none">
                <a:solidFill>
                  <a:srgbClr val="2B1803"/>
                </a:solidFill>
                <a:latin typeface="Georgia"/>
                <a:ea typeface="Georgia"/>
                <a:cs typeface="Georgia"/>
                <a:sym typeface="Georgi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457200" y="2400300"/>
            <a:ext cx="16992600" cy="72390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rgbClr val="2B1803"/>
              </a:buClr>
              <a:buSzPts val="3200"/>
              <a:buFont typeface="Arial"/>
              <a:buChar char="•"/>
              <a:defRPr sz="3200" b="0" i="0" u="none" strike="noStrike" cap="none">
                <a:solidFill>
                  <a:srgbClr val="2B1803"/>
                </a:solidFill>
                <a:latin typeface="Arial"/>
                <a:ea typeface="Arial"/>
                <a:cs typeface="Arial"/>
                <a:sym typeface="Arial"/>
              </a:defRPr>
            </a:lvl1pPr>
            <a:lvl2pPr marL="914400" marR="0" lvl="1" indent="-406400" algn="l" rtl="0">
              <a:spcBef>
                <a:spcPts val="560"/>
              </a:spcBef>
              <a:spcAft>
                <a:spcPts val="0"/>
              </a:spcAft>
              <a:buClr>
                <a:srgbClr val="2B1803"/>
              </a:buClr>
              <a:buSzPts val="2800"/>
              <a:buFont typeface="Arial"/>
              <a:buChar char="–"/>
              <a:defRPr sz="2800" b="0" i="0" u="none" strike="noStrike" cap="none">
                <a:solidFill>
                  <a:srgbClr val="2B1803"/>
                </a:solidFill>
                <a:latin typeface="Arial"/>
                <a:ea typeface="Arial"/>
                <a:cs typeface="Arial"/>
                <a:sym typeface="Arial"/>
              </a:defRPr>
            </a:lvl2pPr>
            <a:lvl3pPr marL="1371600" marR="0" lvl="2" indent="-381000" algn="l" rtl="0">
              <a:spcBef>
                <a:spcPts val="480"/>
              </a:spcBef>
              <a:spcAft>
                <a:spcPts val="0"/>
              </a:spcAft>
              <a:buClr>
                <a:srgbClr val="2B1803"/>
              </a:buClr>
              <a:buSzPts val="2400"/>
              <a:buFont typeface="Arial"/>
              <a:buChar char="•"/>
              <a:defRPr sz="2400" b="0" i="0" u="none" strike="noStrike" cap="none">
                <a:solidFill>
                  <a:srgbClr val="2B1803"/>
                </a:solidFill>
                <a:latin typeface="Arial"/>
                <a:ea typeface="Arial"/>
                <a:cs typeface="Arial"/>
                <a:sym typeface="Arial"/>
              </a:defRPr>
            </a:lvl3pPr>
            <a:lvl4pPr marL="1828800" marR="0" lvl="3" indent="-355600" algn="l" rtl="0">
              <a:spcBef>
                <a:spcPts val="400"/>
              </a:spcBef>
              <a:spcAft>
                <a:spcPts val="0"/>
              </a:spcAft>
              <a:buClr>
                <a:srgbClr val="2B1803"/>
              </a:buClr>
              <a:buSzPts val="2000"/>
              <a:buFont typeface="Arial"/>
              <a:buChar char="–"/>
              <a:defRPr sz="2000" b="0" i="0" u="none" strike="noStrike" cap="none">
                <a:solidFill>
                  <a:srgbClr val="2B1803"/>
                </a:solidFill>
                <a:latin typeface="Arial"/>
                <a:ea typeface="Arial"/>
                <a:cs typeface="Arial"/>
                <a:sym typeface="Arial"/>
              </a:defRPr>
            </a:lvl4pPr>
            <a:lvl5pPr marL="2286000" marR="0" lvl="4" indent="-355600" algn="l" rtl="0">
              <a:spcBef>
                <a:spcPts val="400"/>
              </a:spcBef>
              <a:spcAft>
                <a:spcPts val="0"/>
              </a:spcAft>
              <a:buClr>
                <a:srgbClr val="2B1803"/>
              </a:buClr>
              <a:buSzPts val="2000"/>
              <a:buFont typeface="Arial"/>
              <a:buChar char="»"/>
              <a:defRPr sz="2000" b="0" i="0" u="none" strike="noStrike" cap="none">
                <a:solidFill>
                  <a:srgbClr val="2B180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4" r:id="rId6"/>
    <p:sldLayoutId id="2147483665" r:id="rId7"/>
    <p:sldLayoutId id="2147483666" r:id="rId8"/>
    <p:sldLayoutId id="2147483667" r:id="rId9"/>
    <p:sldLayoutId id="214748366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A378AFD4-D6B7-FA67-C921-DFA7A6B0F2A1}"/>
            </a:ext>
          </a:extLst>
        </p:cNvPr>
        <p:cNvGrpSpPr/>
        <p:nvPr/>
      </p:nvGrpSpPr>
      <p:grpSpPr>
        <a:xfrm>
          <a:off x="0" y="0"/>
          <a:ext cx="0" cy="0"/>
          <a:chOff x="0" y="0"/>
          <a:chExt cx="0" cy="0"/>
        </a:xfrm>
      </p:grpSpPr>
      <p:sp>
        <p:nvSpPr>
          <p:cNvPr id="158" name="Google Shape;158;p5">
            <a:extLst>
              <a:ext uri="{FF2B5EF4-FFF2-40B4-BE49-F238E27FC236}">
                <a16:creationId xmlns:a16="http://schemas.microsoft.com/office/drawing/2014/main" id="{1F4B4384-4C19-DD92-DCEE-D076A42F118C}"/>
              </a:ext>
            </a:extLst>
          </p:cNvPr>
          <p:cNvSpPr txBox="1">
            <a:spLocks noGrp="1"/>
          </p:cNvSpPr>
          <p:nvPr>
            <p:ph type="body" idx="1"/>
          </p:nvPr>
        </p:nvSpPr>
        <p:spPr>
          <a:xfrm>
            <a:off x="854283" y="5535922"/>
            <a:ext cx="4867469" cy="1080018"/>
          </a:xfrm>
          <a:prstGeom prst="rect">
            <a:avLst/>
          </a:prstGeom>
          <a:noFill/>
          <a:ln>
            <a:noFill/>
          </a:ln>
        </p:spPr>
        <p:txBody>
          <a:bodyPr spcFirstLastPara="1" wrap="square" lIns="91425" tIns="45700" rIns="91425" bIns="45700" anchor="t" anchorCtr="0">
            <a:normAutofit/>
          </a:bodyPr>
          <a:lstStyle/>
          <a:p>
            <a:pPr marL="342900" lvl="0" indent="-139700" algn="l" rtl="0">
              <a:spcBef>
                <a:spcPts val="0"/>
              </a:spcBef>
              <a:spcAft>
                <a:spcPts val="0"/>
              </a:spcAft>
              <a:buClr>
                <a:srgbClr val="2B1803"/>
              </a:buClr>
              <a:buSzPts val="3200"/>
              <a:buNone/>
            </a:pPr>
            <a:r>
              <a:rPr lang="en-US" dirty="0"/>
              <a:t>Hatchlings Program</a:t>
            </a:r>
            <a:endParaRPr dirty="0"/>
          </a:p>
        </p:txBody>
      </p:sp>
      <p:sp>
        <p:nvSpPr>
          <p:cNvPr id="159" name="Google Shape;159;p5">
            <a:extLst>
              <a:ext uri="{FF2B5EF4-FFF2-40B4-BE49-F238E27FC236}">
                <a16:creationId xmlns:a16="http://schemas.microsoft.com/office/drawing/2014/main" id="{66A59C68-CCE9-F47D-5316-B4D98ED38DD6}"/>
              </a:ext>
            </a:extLst>
          </p:cNvPr>
          <p:cNvSpPr txBox="1">
            <a:spLocks noGrp="1"/>
          </p:cNvSpPr>
          <p:nvPr>
            <p:ph type="title"/>
          </p:nvPr>
        </p:nvSpPr>
        <p:spPr>
          <a:xfrm>
            <a:off x="634620" y="295109"/>
            <a:ext cx="9300687"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a:buNone/>
            </a:pPr>
            <a:r>
              <a:rPr lang="en-US" b="1" dirty="0"/>
              <a:t>Early Literacy &amp; Youth Impact</a:t>
            </a:r>
            <a:endParaRPr b="1" dirty="0"/>
          </a:p>
        </p:txBody>
      </p:sp>
      <p:pic>
        <p:nvPicPr>
          <p:cNvPr id="3" name="Picture 2">
            <a:extLst>
              <a:ext uri="{FF2B5EF4-FFF2-40B4-BE49-F238E27FC236}">
                <a16:creationId xmlns:a16="http://schemas.microsoft.com/office/drawing/2014/main" id="{3B1F6A21-3964-F1D9-3F6D-065D0CA908AC}"/>
              </a:ext>
            </a:extLst>
          </p:cNvPr>
          <p:cNvPicPr>
            <a:picLocks noChangeAspect="1"/>
          </p:cNvPicPr>
          <p:nvPr/>
        </p:nvPicPr>
        <p:blipFill>
          <a:blip r:embed="rId3"/>
          <a:stretch>
            <a:fillRect/>
          </a:stretch>
        </p:blipFill>
        <p:spPr>
          <a:xfrm>
            <a:off x="280343" y="1954735"/>
            <a:ext cx="5644031" cy="3506689"/>
          </a:xfrm>
          <a:prstGeom prst="rect">
            <a:avLst/>
          </a:prstGeom>
        </p:spPr>
      </p:pic>
      <p:pic>
        <p:nvPicPr>
          <p:cNvPr id="5" name="Picture 4">
            <a:extLst>
              <a:ext uri="{FF2B5EF4-FFF2-40B4-BE49-F238E27FC236}">
                <a16:creationId xmlns:a16="http://schemas.microsoft.com/office/drawing/2014/main" id="{46F52142-FDEE-8278-92CE-E5EAFD92248B}"/>
              </a:ext>
            </a:extLst>
          </p:cNvPr>
          <p:cNvPicPr>
            <a:picLocks noChangeAspect="1"/>
          </p:cNvPicPr>
          <p:nvPr/>
        </p:nvPicPr>
        <p:blipFill>
          <a:blip r:embed="rId4"/>
          <a:stretch>
            <a:fillRect/>
          </a:stretch>
        </p:blipFill>
        <p:spPr>
          <a:xfrm>
            <a:off x="6498314" y="2574248"/>
            <a:ext cx="5258534" cy="5487166"/>
          </a:xfrm>
          <a:prstGeom prst="rect">
            <a:avLst/>
          </a:prstGeom>
        </p:spPr>
      </p:pic>
      <p:pic>
        <p:nvPicPr>
          <p:cNvPr id="7" name="Picture 6">
            <a:extLst>
              <a:ext uri="{FF2B5EF4-FFF2-40B4-BE49-F238E27FC236}">
                <a16:creationId xmlns:a16="http://schemas.microsoft.com/office/drawing/2014/main" id="{FD66951F-1276-18C6-F06F-484E97947642}"/>
              </a:ext>
            </a:extLst>
          </p:cNvPr>
          <p:cNvPicPr>
            <a:picLocks noChangeAspect="1"/>
          </p:cNvPicPr>
          <p:nvPr/>
        </p:nvPicPr>
        <p:blipFill>
          <a:blip r:embed="rId5"/>
          <a:stretch>
            <a:fillRect/>
          </a:stretch>
        </p:blipFill>
        <p:spPr>
          <a:xfrm>
            <a:off x="280343" y="6199157"/>
            <a:ext cx="5814028" cy="3307731"/>
          </a:xfrm>
          <a:prstGeom prst="rect">
            <a:avLst/>
          </a:prstGeom>
        </p:spPr>
      </p:pic>
      <p:sp>
        <p:nvSpPr>
          <p:cNvPr id="8" name="TextBox 7">
            <a:extLst>
              <a:ext uri="{FF2B5EF4-FFF2-40B4-BE49-F238E27FC236}">
                <a16:creationId xmlns:a16="http://schemas.microsoft.com/office/drawing/2014/main" id="{049CCF8A-9FE0-AC2D-96F7-892B76268BE7}"/>
              </a:ext>
            </a:extLst>
          </p:cNvPr>
          <p:cNvSpPr txBox="1"/>
          <p:nvPr/>
        </p:nvSpPr>
        <p:spPr>
          <a:xfrm>
            <a:off x="6506494" y="8332265"/>
            <a:ext cx="5060134" cy="1077218"/>
          </a:xfrm>
          <a:prstGeom prst="rect">
            <a:avLst/>
          </a:prstGeom>
          <a:noFill/>
        </p:spPr>
        <p:txBody>
          <a:bodyPr wrap="square" rtlCol="0">
            <a:spAutoFit/>
          </a:bodyPr>
          <a:lstStyle/>
          <a:p>
            <a:pPr algn="ctr"/>
            <a:r>
              <a:rPr lang="en-US" sz="3200" dirty="0"/>
              <a:t>Day-by-Day </a:t>
            </a:r>
          </a:p>
          <a:p>
            <a:pPr algn="ctr"/>
            <a:r>
              <a:rPr lang="en-US" sz="3200" dirty="0"/>
              <a:t>Early Literacy Calendar</a:t>
            </a:r>
          </a:p>
        </p:txBody>
      </p:sp>
      <p:sp>
        <p:nvSpPr>
          <p:cNvPr id="9" name="TextBox 8">
            <a:extLst>
              <a:ext uri="{FF2B5EF4-FFF2-40B4-BE49-F238E27FC236}">
                <a16:creationId xmlns:a16="http://schemas.microsoft.com/office/drawing/2014/main" id="{963A9D1A-4B06-AC79-AADB-34F4093A48B5}"/>
              </a:ext>
            </a:extLst>
          </p:cNvPr>
          <p:cNvSpPr txBox="1"/>
          <p:nvPr/>
        </p:nvSpPr>
        <p:spPr>
          <a:xfrm>
            <a:off x="0" y="9506888"/>
            <a:ext cx="7408506" cy="584775"/>
          </a:xfrm>
          <a:prstGeom prst="rect">
            <a:avLst/>
          </a:prstGeom>
          <a:noFill/>
        </p:spPr>
        <p:txBody>
          <a:bodyPr wrap="square" rtlCol="0">
            <a:spAutoFit/>
          </a:bodyPr>
          <a:lstStyle/>
          <a:p>
            <a:r>
              <a:rPr lang="en-US" sz="3200" dirty="0"/>
              <a:t>Governor’s Young Readers’ Program</a:t>
            </a:r>
          </a:p>
        </p:txBody>
      </p:sp>
      <p:pic>
        <p:nvPicPr>
          <p:cNvPr id="11" name="Picture 10">
            <a:extLst>
              <a:ext uri="{FF2B5EF4-FFF2-40B4-BE49-F238E27FC236}">
                <a16:creationId xmlns:a16="http://schemas.microsoft.com/office/drawing/2014/main" id="{DA5E2634-D61B-EFDB-C53B-3297557DA579}"/>
              </a:ext>
            </a:extLst>
          </p:cNvPr>
          <p:cNvPicPr>
            <a:picLocks noChangeAspect="1"/>
          </p:cNvPicPr>
          <p:nvPr/>
        </p:nvPicPr>
        <p:blipFill>
          <a:blip r:embed="rId6"/>
          <a:stretch>
            <a:fillRect/>
          </a:stretch>
        </p:blipFill>
        <p:spPr>
          <a:xfrm>
            <a:off x="12303907" y="1824106"/>
            <a:ext cx="5533753" cy="7682782"/>
          </a:xfrm>
          <a:prstGeom prst="rect">
            <a:avLst/>
          </a:prstGeom>
        </p:spPr>
      </p:pic>
      <p:sp>
        <p:nvSpPr>
          <p:cNvPr id="12" name="TextBox 11">
            <a:extLst>
              <a:ext uri="{FF2B5EF4-FFF2-40B4-BE49-F238E27FC236}">
                <a16:creationId xmlns:a16="http://schemas.microsoft.com/office/drawing/2014/main" id="{95393ACE-3653-EC19-DCA0-CAF227EA058E}"/>
              </a:ext>
            </a:extLst>
          </p:cNvPr>
          <p:cNvSpPr txBox="1"/>
          <p:nvPr/>
        </p:nvSpPr>
        <p:spPr>
          <a:xfrm>
            <a:off x="12279086" y="9685176"/>
            <a:ext cx="5505061" cy="461665"/>
          </a:xfrm>
          <a:prstGeom prst="rect">
            <a:avLst/>
          </a:prstGeom>
          <a:noFill/>
        </p:spPr>
        <p:txBody>
          <a:bodyPr wrap="square" rtlCol="0">
            <a:spAutoFit/>
          </a:bodyPr>
          <a:lstStyle/>
          <a:p>
            <a:r>
              <a:rPr lang="en-US" sz="2400" dirty="0"/>
              <a:t>Summer Reading &amp; Learning Program</a:t>
            </a:r>
          </a:p>
        </p:txBody>
      </p:sp>
    </p:spTree>
    <p:extLst>
      <p:ext uri="{BB962C8B-B14F-4D97-AF65-F5344CB8AC3E}">
        <p14:creationId xmlns:p14="http://schemas.microsoft.com/office/powerpoint/2010/main" val="2964222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8235A1CE-78E7-E780-600D-34D75F866943}"/>
            </a:ext>
          </a:extLst>
        </p:cNvPr>
        <p:cNvGrpSpPr/>
        <p:nvPr/>
      </p:nvGrpSpPr>
      <p:grpSpPr>
        <a:xfrm>
          <a:off x="0" y="0"/>
          <a:ext cx="0" cy="0"/>
          <a:chOff x="0" y="0"/>
          <a:chExt cx="0" cy="0"/>
        </a:xfrm>
      </p:grpSpPr>
      <p:sp>
        <p:nvSpPr>
          <p:cNvPr id="159" name="Google Shape;159;p5">
            <a:extLst>
              <a:ext uri="{FF2B5EF4-FFF2-40B4-BE49-F238E27FC236}">
                <a16:creationId xmlns:a16="http://schemas.microsoft.com/office/drawing/2014/main" id="{C55CAA5F-EE1F-16B1-D7B5-45F7F9553315}"/>
              </a:ext>
            </a:extLst>
          </p:cNvPr>
          <p:cNvSpPr txBox="1">
            <a:spLocks noGrp="1"/>
          </p:cNvSpPr>
          <p:nvPr>
            <p:ph type="title"/>
          </p:nvPr>
        </p:nvSpPr>
        <p:spPr>
          <a:xfrm>
            <a:off x="634620" y="295109"/>
            <a:ext cx="11604272"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ts val="4400"/>
              <a:buFont typeface="Arial"/>
              <a:buNone/>
            </a:pPr>
            <a:r>
              <a:rPr lang="en-US" b="1" dirty="0"/>
              <a:t>Workforce and Library Development Impact</a:t>
            </a:r>
            <a:endParaRPr b="1" dirty="0"/>
          </a:p>
        </p:txBody>
      </p:sp>
      <p:pic>
        <p:nvPicPr>
          <p:cNvPr id="3" name="Picture 2">
            <a:extLst>
              <a:ext uri="{FF2B5EF4-FFF2-40B4-BE49-F238E27FC236}">
                <a16:creationId xmlns:a16="http://schemas.microsoft.com/office/drawing/2014/main" id="{D4400556-045C-86BF-48CB-C60F2045072E}"/>
              </a:ext>
            </a:extLst>
          </p:cNvPr>
          <p:cNvPicPr>
            <a:picLocks noChangeAspect="1"/>
          </p:cNvPicPr>
          <p:nvPr/>
        </p:nvPicPr>
        <p:blipFill>
          <a:blip r:embed="rId3"/>
          <a:stretch>
            <a:fillRect/>
          </a:stretch>
        </p:blipFill>
        <p:spPr>
          <a:xfrm>
            <a:off x="6020188" y="6036449"/>
            <a:ext cx="5394700" cy="3955442"/>
          </a:xfrm>
          <a:prstGeom prst="rect">
            <a:avLst/>
          </a:prstGeom>
        </p:spPr>
      </p:pic>
      <p:pic>
        <p:nvPicPr>
          <p:cNvPr id="5" name="Picture 4">
            <a:extLst>
              <a:ext uri="{FF2B5EF4-FFF2-40B4-BE49-F238E27FC236}">
                <a16:creationId xmlns:a16="http://schemas.microsoft.com/office/drawing/2014/main" id="{02ED0064-1742-4A10-D865-513BFFE0004D}"/>
              </a:ext>
            </a:extLst>
          </p:cNvPr>
          <p:cNvPicPr>
            <a:picLocks noChangeAspect="1"/>
          </p:cNvPicPr>
          <p:nvPr/>
        </p:nvPicPr>
        <p:blipFill>
          <a:blip r:embed="rId4"/>
          <a:stretch>
            <a:fillRect/>
          </a:stretch>
        </p:blipFill>
        <p:spPr>
          <a:xfrm>
            <a:off x="-300226" y="6036449"/>
            <a:ext cx="5840618" cy="3955442"/>
          </a:xfrm>
          <a:prstGeom prst="rect">
            <a:avLst/>
          </a:prstGeom>
        </p:spPr>
      </p:pic>
      <p:pic>
        <p:nvPicPr>
          <p:cNvPr id="7" name="Picture 6">
            <a:extLst>
              <a:ext uri="{FF2B5EF4-FFF2-40B4-BE49-F238E27FC236}">
                <a16:creationId xmlns:a16="http://schemas.microsoft.com/office/drawing/2014/main" id="{ACF97FBF-0522-975B-37B4-64AA1498FBD2}"/>
              </a:ext>
            </a:extLst>
          </p:cNvPr>
          <p:cNvPicPr>
            <a:picLocks noChangeAspect="1"/>
          </p:cNvPicPr>
          <p:nvPr/>
        </p:nvPicPr>
        <p:blipFill>
          <a:blip r:embed="rId5"/>
          <a:stretch>
            <a:fillRect/>
          </a:stretch>
        </p:blipFill>
        <p:spPr>
          <a:xfrm>
            <a:off x="5721250" y="1934779"/>
            <a:ext cx="5930716" cy="3841034"/>
          </a:xfrm>
          <a:prstGeom prst="rect">
            <a:avLst/>
          </a:prstGeom>
        </p:spPr>
      </p:pic>
      <p:pic>
        <p:nvPicPr>
          <p:cNvPr id="9" name="Picture 8">
            <a:extLst>
              <a:ext uri="{FF2B5EF4-FFF2-40B4-BE49-F238E27FC236}">
                <a16:creationId xmlns:a16="http://schemas.microsoft.com/office/drawing/2014/main" id="{4C69FC2A-C842-807D-AD76-BDA15AC7C891}"/>
              </a:ext>
            </a:extLst>
          </p:cNvPr>
          <p:cNvPicPr>
            <a:picLocks noChangeAspect="1"/>
          </p:cNvPicPr>
          <p:nvPr/>
        </p:nvPicPr>
        <p:blipFill>
          <a:blip r:embed="rId6"/>
          <a:stretch>
            <a:fillRect/>
          </a:stretch>
        </p:blipFill>
        <p:spPr>
          <a:xfrm>
            <a:off x="11869208" y="1934779"/>
            <a:ext cx="6223029" cy="3841034"/>
          </a:xfrm>
          <a:prstGeom prst="rect">
            <a:avLst/>
          </a:prstGeom>
        </p:spPr>
      </p:pic>
      <p:pic>
        <p:nvPicPr>
          <p:cNvPr id="11" name="Picture 10">
            <a:extLst>
              <a:ext uri="{FF2B5EF4-FFF2-40B4-BE49-F238E27FC236}">
                <a16:creationId xmlns:a16="http://schemas.microsoft.com/office/drawing/2014/main" id="{2348BBDA-0564-2C29-8923-305F612AB095}"/>
              </a:ext>
            </a:extLst>
          </p:cNvPr>
          <p:cNvPicPr>
            <a:picLocks noChangeAspect="1"/>
          </p:cNvPicPr>
          <p:nvPr/>
        </p:nvPicPr>
        <p:blipFill>
          <a:blip r:embed="rId7"/>
          <a:srcRect b="10797"/>
          <a:stretch>
            <a:fillRect/>
          </a:stretch>
        </p:blipFill>
        <p:spPr>
          <a:xfrm>
            <a:off x="11869208" y="6036450"/>
            <a:ext cx="6223028" cy="3955442"/>
          </a:xfrm>
          <a:prstGeom prst="rect">
            <a:avLst/>
          </a:prstGeom>
        </p:spPr>
      </p:pic>
      <p:sp>
        <p:nvSpPr>
          <p:cNvPr id="12" name="TextBox 11">
            <a:extLst>
              <a:ext uri="{FF2B5EF4-FFF2-40B4-BE49-F238E27FC236}">
                <a16:creationId xmlns:a16="http://schemas.microsoft.com/office/drawing/2014/main" id="{D337CF28-2F8D-5DAD-7CFA-8A88ADDDF9AA}"/>
              </a:ext>
            </a:extLst>
          </p:cNvPr>
          <p:cNvSpPr txBox="1"/>
          <p:nvPr/>
        </p:nvSpPr>
        <p:spPr>
          <a:xfrm>
            <a:off x="386862" y="2281178"/>
            <a:ext cx="5334388" cy="2862322"/>
          </a:xfrm>
          <a:prstGeom prst="rect">
            <a:avLst/>
          </a:prstGeom>
          <a:noFill/>
        </p:spPr>
        <p:txBody>
          <a:bodyPr wrap="square" rtlCol="0">
            <a:spAutoFit/>
          </a:bodyPr>
          <a:lstStyle/>
          <a:p>
            <a:r>
              <a:rPr lang="en-US" sz="3600" dirty="0"/>
              <a:t>LATI, Tech Connect, Emerging Adults Summit, Teen Connect, Communities of Practice, LIBCAL!</a:t>
            </a:r>
          </a:p>
        </p:txBody>
      </p:sp>
    </p:spTree>
    <p:extLst>
      <p:ext uri="{BB962C8B-B14F-4D97-AF65-F5344CB8AC3E}">
        <p14:creationId xmlns:p14="http://schemas.microsoft.com/office/powerpoint/2010/main" val="1393370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21DEE3C4-DA7A-60AE-BD1E-C0A772BE1CE4}"/>
            </a:ext>
          </a:extLst>
        </p:cNvPr>
        <p:cNvGrpSpPr/>
        <p:nvPr/>
      </p:nvGrpSpPr>
      <p:grpSpPr>
        <a:xfrm>
          <a:off x="0" y="0"/>
          <a:ext cx="0" cy="0"/>
          <a:chOff x="0" y="0"/>
          <a:chExt cx="0" cy="0"/>
        </a:xfrm>
      </p:grpSpPr>
      <p:sp>
        <p:nvSpPr>
          <p:cNvPr id="159" name="Google Shape;159;p5">
            <a:extLst>
              <a:ext uri="{FF2B5EF4-FFF2-40B4-BE49-F238E27FC236}">
                <a16:creationId xmlns:a16="http://schemas.microsoft.com/office/drawing/2014/main" id="{1F96B51D-AB95-9E92-08D7-C53AA6D81410}"/>
              </a:ext>
            </a:extLst>
          </p:cNvPr>
          <p:cNvSpPr txBox="1">
            <a:spLocks noGrp="1"/>
          </p:cNvSpPr>
          <p:nvPr>
            <p:ph type="title"/>
          </p:nvPr>
        </p:nvSpPr>
        <p:spPr>
          <a:xfrm>
            <a:off x="634620" y="295109"/>
            <a:ext cx="9300687"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a:buNone/>
            </a:pPr>
            <a:r>
              <a:rPr lang="en-US" b="1" dirty="0"/>
              <a:t>Statewide Partnerships</a:t>
            </a:r>
            <a:endParaRPr b="1" dirty="0"/>
          </a:p>
        </p:txBody>
      </p:sp>
      <p:pic>
        <p:nvPicPr>
          <p:cNvPr id="4" name="Picture 3">
            <a:extLst>
              <a:ext uri="{FF2B5EF4-FFF2-40B4-BE49-F238E27FC236}">
                <a16:creationId xmlns:a16="http://schemas.microsoft.com/office/drawing/2014/main" id="{06F7956B-8F49-1826-87AA-CB6DD80D6854}"/>
              </a:ext>
            </a:extLst>
          </p:cNvPr>
          <p:cNvPicPr>
            <a:picLocks noChangeAspect="1"/>
          </p:cNvPicPr>
          <p:nvPr/>
        </p:nvPicPr>
        <p:blipFill>
          <a:blip r:embed="rId3"/>
          <a:stretch>
            <a:fillRect/>
          </a:stretch>
        </p:blipFill>
        <p:spPr>
          <a:xfrm>
            <a:off x="388436" y="1911059"/>
            <a:ext cx="10983858" cy="1286054"/>
          </a:xfrm>
          <a:prstGeom prst="rect">
            <a:avLst/>
          </a:prstGeom>
        </p:spPr>
      </p:pic>
      <p:pic>
        <p:nvPicPr>
          <p:cNvPr id="6" name="Picture 5">
            <a:extLst>
              <a:ext uri="{FF2B5EF4-FFF2-40B4-BE49-F238E27FC236}">
                <a16:creationId xmlns:a16="http://schemas.microsoft.com/office/drawing/2014/main" id="{D6139C6A-88D1-1CBB-F5F0-2FF365BEFC22}"/>
              </a:ext>
            </a:extLst>
          </p:cNvPr>
          <p:cNvPicPr>
            <a:picLocks noChangeAspect="1"/>
          </p:cNvPicPr>
          <p:nvPr/>
        </p:nvPicPr>
        <p:blipFill>
          <a:blip r:embed="rId4"/>
          <a:stretch>
            <a:fillRect/>
          </a:stretch>
        </p:blipFill>
        <p:spPr>
          <a:xfrm>
            <a:off x="634620" y="3197113"/>
            <a:ext cx="3629532" cy="3581900"/>
          </a:xfrm>
          <a:prstGeom prst="rect">
            <a:avLst/>
          </a:prstGeom>
        </p:spPr>
      </p:pic>
      <p:pic>
        <p:nvPicPr>
          <p:cNvPr id="8" name="Picture 7">
            <a:extLst>
              <a:ext uri="{FF2B5EF4-FFF2-40B4-BE49-F238E27FC236}">
                <a16:creationId xmlns:a16="http://schemas.microsoft.com/office/drawing/2014/main" id="{AFDBD7FB-1EA9-028A-DB2D-3B2A5DF577CF}"/>
              </a:ext>
            </a:extLst>
          </p:cNvPr>
          <p:cNvPicPr>
            <a:picLocks noChangeAspect="1"/>
          </p:cNvPicPr>
          <p:nvPr/>
        </p:nvPicPr>
        <p:blipFill>
          <a:blip r:embed="rId5"/>
          <a:stretch>
            <a:fillRect/>
          </a:stretch>
        </p:blipFill>
        <p:spPr>
          <a:xfrm>
            <a:off x="5135132" y="3197113"/>
            <a:ext cx="6112339" cy="3581900"/>
          </a:xfrm>
          <a:prstGeom prst="rect">
            <a:avLst/>
          </a:prstGeom>
        </p:spPr>
      </p:pic>
      <p:pic>
        <p:nvPicPr>
          <p:cNvPr id="10" name="Picture 9">
            <a:extLst>
              <a:ext uri="{FF2B5EF4-FFF2-40B4-BE49-F238E27FC236}">
                <a16:creationId xmlns:a16="http://schemas.microsoft.com/office/drawing/2014/main" id="{0B7948BF-69A2-89FC-897E-1AED70C1DDE6}"/>
              </a:ext>
            </a:extLst>
          </p:cNvPr>
          <p:cNvPicPr>
            <a:picLocks noChangeAspect="1"/>
          </p:cNvPicPr>
          <p:nvPr/>
        </p:nvPicPr>
        <p:blipFill>
          <a:blip r:embed="rId6"/>
          <a:stretch>
            <a:fillRect/>
          </a:stretch>
        </p:blipFill>
        <p:spPr>
          <a:xfrm>
            <a:off x="12489458" y="2027711"/>
            <a:ext cx="4919312" cy="7696581"/>
          </a:xfrm>
          <a:prstGeom prst="rect">
            <a:avLst/>
          </a:prstGeom>
        </p:spPr>
      </p:pic>
      <p:pic>
        <p:nvPicPr>
          <p:cNvPr id="12" name="Picture 11">
            <a:extLst>
              <a:ext uri="{FF2B5EF4-FFF2-40B4-BE49-F238E27FC236}">
                <a16:creationId xmlns:a16="http://schemas.microsoft.com/office/drawing/2014/main" id="{F947A935-2D67-F90F-9263-006549764098}"/>
              </a:ext>
            </a:extLst>
          </p:cNvPr>
          <p:cNvPicPr>
            <a:picLocks noChangeAspect="1"/>
          </p:cNvPicPr>
          <p:nvPr/>
        </p:nvPicPr>
        <p:blipFill>
          <a:blip r:embed="rId7"/>
          <a:stretch>
            <a:fillRect/>
          </a:stretch>
        </p:blipFill>
        <p:spPr>
          <a:xfrm>
            <a:off x="388436" y="7286264"/>
            <a:ext cx="6504734" cy="2632505"/>
          </a:xfrm>
          <a:prstGeom prst="rect">
            <a:avLst/>
          </a:prstGeom>
        </p:spPr>
      </p:pic>
      <p:pic>
        <p:nvPicPr>
          <p:cNvPr id="14" name="Picture 13">
            <a:extLst>
              <a:ext uri="{FF2B5EF4-FFF2-40B4-BE49-F238E27FC236}">
                <a16:creationId xmlns:a16="http://schemas.microsoft.com/office/drawing/2014/main" id="{E0F13151-5620-AA5B-D684-D2DEBEE55758}"/>
              </a:ext>
            </a:extLst>
          </p:cNvPr>
          <p:cNvPicPr>
            <a:picLocks noChangeAspect="1"/>
          </p:cNvPicPr>
          <p:nvPr/>
        </p:nvPicPr>
        <p:blipFill>
          <a:blip r:embed="rId8"/>
          <a:stretch>
            <a:fillRect/>
          </a:stretch>
        </p:blipFill>
        <p:spPr>
          <a:xfrm>
            <a:off x="7244157" y="6886570"/>
            <a:ext cx="3408765" cy="3267616"/>
          </a:xfrm>
          <a:prstGeom prst="rect">
            <a:avLst/>
          </a:prstGeom>
        </p:spPr>
      </p:pic>
    </p:spTree>
    <p:extLst>
      <p:ext uri="{BB962C8B-B14F-4D97-AF65-F5344CB8AC3E}">
        <p14:creationId xmlns:p14="http://schemas.microsoft.com/office/powerpoint/2010/main" val="1687461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2EA762A9-93FB-902F-F4D9-CE30A21777FA}"/>
            </a:ext>
          </a:extLst>
        </p:cNvPr>
        <p:cNvGrpSpPr/>
        <p:nvPr/>
      </p:nvGrpSpPr>
      <p:grpSpPr>
        <a:xfrm>
          <a:off x="0" y="0"/>
          <a:ext cx="0" cy="0"/>
          <a:chOff x="0" y="0"/>
          <a:chExt cx="0" cy="0"/>
        </a:xfrm>
      </p:grpSpPr>
      <p:sp>
        <p:nvSpPr>
          <p:cNvPr id="152" name="Google Shape;152;p4">
            <a:extLst>
              <a:ext uri="{FF2B5EF4-FFF2-40B4-BE49-F238E27FC236}">
                <a16:creationId xmlns:a16="http://schemas.microsoft.com/office/drawing/2014/main" id="{B6A26447-E71B-524C-C9B8-1EEFF6386E44}"/>
              </a:ext>
            </a:extLst>
          </p:cNvPr>
          <p:cNvSpPr txBox="1">
            <a:spLocks noGrp="1"/>
          </p:cNvSpPr>
          <p:nvPr>
            <p:ph type="body" idx="1"/>
          </p:nvPr>
        </p:nvSpPr>
        <p:spPr>
          <a:xfrm>
            <a:off x="1066800" y="2189284"/>
            <a:ext cx="16154399" cy="3086100"/>
          </a:xfrm>
          <a:prstGeom prst="rect">
            <a:avLst/>
          </a:prstGeom>
          <a:noFill/>
          <a:ln>
            <a:noFill/>
          </a:ln>
        </p:spPr>
        <p:txBody>
          <a:bodyPr spcFirstLastPara="1" wrap="square" lIns="91425" tIns="45700" rIns="91425" bIns="45700" anchor="t" anchorCtr="0">
            <a:normAutofit/>
          </a:bodyPr>
          <a:lstStyle/>
          <a:p>
            <a:pPr marL="660400" indent="-457200">
              <a:spcBef>
                <a:spcPts val="0"/>
              </a:spcBef>
            </a:pPr>
            <a:r>
              <a:rPr lang="en-US" b="1" dirty="0"/>
              <a:t>Save the Date! Library Literacy Summit- October 6</a:t>
            </a:r>
            <a:r>
              <a:rPr lang="en-US" b="1" baseline="30000" dirty="0"/>
              <a:t>th</a:t>
            </a:r>
            <a:r>
              <a:rPr lang="en-US" b="1" dirty="0"/>
              <a:t> at the Elkridge Branch (Howard County)</a:t>
            </a:r>
          </a:p>
          <a:p>
            <a:pPr marL="660400" indent="-457200">
              <a:spcBef>
                <a:spcPts val="0"/>
              </a:spcBef>
            </a:pPr>
            <a:r>
              <a:rPr lang="en-US" dirty="0"/>
              <a:t>Support for Youth Representatives Serving on Boards of Trustees</a:t>
            </a:r>
          </a:p>
          <a:p>
            <a:pPr marL="660400" indent="-457200">
              <a:spcBef>
                <a:spcPts val="0"/>
              </a:spcBef>
            </a:pPr>
            <a:r>
              <a:rPr lang="en-US" dirty="0"/>
              <a:t>Enhanced Training and Development for Trustees, Friends, and Foundations</a:t>
            </a:r>
          </a:p>
          <a:p>
            <a:pPr marL="660400" indent="-457200">
              <a:spcBef>
                <a:spcPts val="0"/>
              </a:spcBef>
            </a:pPr>
            <a:r>
              <a:rPr lang="en-US" dirty="0"/>
              <a:t>Increased and Enhanced training and programs from the Deaf Culture Digital Library</a:t>
            </a:r>
          </a:p>
          <a:p>
            <a:pPr marL="660400" indent="-457200">
              <a:spcBef>
                <a:spcPts val="0"/>
              </a:spcBef>
            </a:pPr>
            <a:r>
              <a:rPr lang="en-US" dirty="0"/>
              <a:t>Development of a Statewide Master Plan for Library Facilities</a:t>
            </a:r>
          </a:p>
          <a:p>
            <a:pPr marL="342900" lvl="0" indent="-139700" algn="l" rtl="0">
              <a:spcBef>
                <a:spcPts val="0"/>
              </a:spcBef>
              <a:spcAft>
                <a:spcPts val="0"/>
              </a:spcAft>
              <a:buClr>
                <a:srgbClr val="2B1803"/>
              </a:buClr>
              <a:buSzPts val="3200"/>
              <a:buNone/>
            </a:pPr>
            <a:endParaRPr dirty="0"/>
          </a:p>
        </p:txBody>
      </p:sp>
      <p:sp>
        <p:nvSpPr>
          <p:cNvPr id="153" name="Google Shape;153;p4">
            <a:extLst>
              <a:ext uri="{FF2B5EF4-FFF2-40B4-BE49-F238E27FC236}">
                <a16:creationId xmlns:a16="http://schemas.microsoft.com/office/drawing/2014/main" id="{A8837C33-E7EF-5186-BFDF-0DD128BB9CC7}"/>
              </a:ext>
            </a:extLst>
          </p:cNvPr>
          <p:cNvSpPr txBox="1">
            <a:spLocks noGrp="1"/>
          </p:cNvSpPr>
          <p:nvPr>
            <p:ph type="title"/>
          </p:nvPr>
        </p:nvSpPr>
        <p:spPr>
          <a:xfrm>
            <a:off x="634620" y="295109"/>
            <a:ext cx="10848134"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a:buNone/>
            </a:pPr>
            <a:r>
              <a:rPr lang="en-US" dirty="0"/>
              <a:t>Looking Ahead</a:t>
            </a:r>
            <a:endParaRPr dirty="0"/>
          </a:p>
        </p:txBody>
      </p:sp>
      <p:pic>
        <p:nvPicPr>
          <p:cNvPr id="3" name="Picture 2">
            <a:extLst>
              <a:ext uri="{FF2B5EF4-FFF2-40B4-BE49-F238E27FC236}">
                <a16:creationId xmlns:a16="http://schemas.microsoft.com/office/drawing/2014/main" id="{C3AF1B6E-3E72-49CA-3761-1346F0E5966F}"/>
              </a:ext>
            </a:extLst>
          </p:cNvPr>
          <p:cNvPicPr>
            <a:picLocks noChangeAspect="1"/>
          </p:cNvPicPr>
          <p:nvPr/>
        </p:nvPicPr>
        <p:blipFill>
          <a:blip r:embed="rId3"/>
          <a:stretch>
            <a:fillRect/>
          </a:stretch>
        </p:blipFill>
        <p:spPr>
          <a:xfrm>
            <a:off x="4211220" y="5352569"/>
            <a:ext cx="9478698" cy="4639322"/>
          </a:xfrm>
          <a:prstGeom prst="rect">
            <a:avLst/>
          </a:prstGeom>
        </p:spPr>
      </p:pic>
    </p:spTree>
    <p:extLst>
      <p:ext uri="{BB962C8B-B14F-4D97-AF65-F5344CB8AC3E}">
        <p14:creationId xmlns:p14="http://schemas.microsoft.com/office/powerpoint/2010/main" val="1418780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9"/>
          <p:cNvSpPr txBox="1">
            <a:spLocks noGrp="1"/>
          </p:cNvSpPr>
          <p:nvPr>
            <p:ph type="title"/>
          </p:nvPr>
        </p:nvSpPr>
        <p:spPr>
          <a:xfrm>
            <a:off x="4871060" y="1373960"/>
            <a:ext cx="774637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8800"/>
              <a:buFont typeface="Georgia"/>
              <a:buNone/>
            </a:pPr>
            <a:r>
              <a:rPr lang="en-US" dirty="0"/>
              <a:t>Thank you!</a:t>
            </a:r>
            <a:endParaRPr dirty="0"/>
          </a:p>
        </p:txBody>
      </p:sp>
      <p:sp>
        <p:nvSpPr>
          <p:cNvPr id="254" name="Google Shape;254;p19"/>
          <p:cNvSpPr txBox="1">
            <a:spLocks noGrp="1"/>
          </p:cNvSpPr>
          <p:nvPr>
            <p:ph type="body" idx="1"/>
          </p:nvPr>
        </p:nvSpPr>
        <p:spPr>
          <a:xfrm>
            <a:off x="4840582" y="9337108"/>
            <a:ext cx="7807325" cy="11430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b="1" dirty="0">
                <a:solidFill>
                  <a:schemeClr val="dk1"/>
                </a:solidFill>
              </a:rPr>
              <a:t>morgan.miller1@maryland.gov</a:t>
            </a:r>
            <a:endParaRPr dirty="0"/>
          </a:p>
        </p:txBody>
      </p:sp>
      <p:pic>
        <p:nvPicPr>
          <p:cNvPr id="3" name="Picture 2">
            <a:extLst>
              <a:ext uri="{FF2B5EF4-FFF2-40B4-BE49-F238E27FC236}">
                <a16:creationId xmlns:a16="http://schemas.microsoft.com/office/drawing/2014/main" id="{3EAC990C-F56C-609B-533D-3729CAA6FE7C}"/>
              </a:ext>
            </a:extLst>
          </p:cNvPr>
          <p:cNvPicPr>
            <a:picLocks noChangeAspect="1"/>
          </p:cNvPicPr>
          <p:nvPr/>
        </p:nvPicPr>
        <p:blipFill>
          <a:blip r:embed="rId3"/>
          <a:stretch>
            <a:fillRect/>
          </a:stretch>
        </p:blipFill>
        <p:spPr>
          <a:xfrm>
            <a:off x="3151581" y="2941028"/>
            <a:ext cx="11185328" cy="597201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59"/>
        <p:cNvGrpSpPr/>
        <p:nvPr/>
      </p:nvGrpSpPr>
      <p:grpSpPr>
        <a:xfrm>
          <a:off x="0" y="0"/>
          <a:ext cx="0" cy="0"/>
          <a:chOff x="0" y="0"/>
          <a:chExt cx="0" cy="0"/>
        </a:xfrm>
      </p:grpSpPr>
      <p:sp>
        <p:nvSpPr>
          <p:cNvPr id="260" name="Google Shape;260;p18"/>
          <p:cNvSpPr txBox="1">
            <a:spLocks noGrp="1"/>
          </p:cNvSpPr>
          <p:nvPr>
            <p:ph type="title"/>
          </p:nvPr>
        </p:nvSpPr>
        <p:spPr>
          <a:xfrm>
            <a:off x="1085056" y="1257300"/>
            <a:ext cx="16117887" cy="20193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accent5"/>
              </a:buClr>
              <a:buSzPts val="4000"/>
              <a:buFont typeface="Georgia"/>
              <a:buNone/>
            </a:pPr>
            <a:r>
              <a:rPr lang="en-US">
                <a:solidFill>
                  <a:schemeClr val="accent5"/>
                </a:solidFill>
              </a:rPr>
              <a:t>Please take a moment to </a:t>
            </a:r>
            <a:br>
              <a:rPr lang="en-US">
                <a:solidFill>
                  <a:schemeClr val="accent5"/>
                </a:solidFill>
              </a:rPr>
            </a:br>
            <a:r>
              <a:rPr lang="en-US">
                <a:solidFill>
                  <a:schemeClr val="accent5"/>
                </a:solidFill>
              </a:rPr>
              <a:t>complete the program survey.</a:t>
            </a:r>
            <a:endParaRPr>
              <a:solidFill>
                <a:schemeClr val="accent5"/>
              </a:solidFill>
            </a:endParaRPr>
          </a:p>
        </p:txBody>
      </p:sp>
      <p:pic>
        <p:nvPicPr>
          <p:cNvPr id="261" name="Google Shape;261;p18" descr="A qr code on a white background&#10;&#10;AI-generated content may be incorrect."/>
          <p:cNvPicPr preferRelativeResize="0"/>
          <p:nvPr/>
        </p:nvPicPr>
        <p:blipFill rotWithShape="1">
          <a:blip r:embed="rId3">
            <a:alphaModFix/>
          </a:blip>
          <a:srcRect t="11344" b="12175"/>
          <a:stretch/>
        </p:blipFill>
        <p:spPr>
          <a:xfrm>
            <a:off x="6572249" y="3028950"/>
            <a:ext cx="5143500" cy="5245077"/>
          </a:xfrm>
          <a:prstGeom prst="rect">
            <a:avLst/>
          </a:prstGeom>
          <a:noFill/>
          <a:ln>
            <a:noFill/>
          </a:ln>
        </p:spPr>
      </p:pic>
      <p:sp>
        <p:nvSpPr>
          <p:cNvPr id="262" name="Google Shape;262;p18"/>
          <p:cNvSpPr txBox="1"/>
          <p:nvPr/>
        </p:nvSpPr>
        <p:spPr>
          <a:xfrm>
            <a:off x="4571999" y="8039100"/>
            <a:ext cx="91440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a:solidFill>
                  <a:schemeClr val="accent5"/>
                </a:solidFill>
                <a:latin typeface="Arial"/>
                <a:ea typeface="Arial"/>
                <a:cs typeface="Arial"/>
                <a:sym typeface="Arial"/>
              </a:rPr>
              <a:t>SCAN ME!</a:t>
            </a:r>
            <a:endParaRPr sz="40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4"/>
        <p:cNvGrpSpPr/>
        <p:nvPr/>
      </p:nvGrpSpPr>
      <p:grpSpPr>
        <a:xfrm>
          <a:off x="0" y="0"/>
          <a:ext cx="0" cy="0"/>
          <a:chOff x="0" y="0"/>
          <a:chExt cx="0" cy="0"/>
        </a:xfrm>
      </p:grpSpPr>
      <p:sp>
        <p:nvSpPr>
          <p:cNvPr id="135" name="Google Shape;135;p3"/>
          <p:cNvSpPr txBox="1">
            <a:spLocks noGrp="1"/>
          </p:cNvSpPr>
          <p:nvPr>
            <p:ph type="body" idx="1"/>
          </p:nvPr>
        </p:nvSpPr>
        <p:spPr>
          <a:xfrm>
            <a:off x="2170471" y="2377440"/>
            <a:ext cx="6973529" cy="67056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3600"/>
              <a:buNone/>
            </a:pPr>
            <a:r>
              <a:rPr lang="en-US" sz="3600" b="1" dirty="0">
                <a:solidFill>
                  <a:schemeClr val="dk1"/>
                </a:solidFill>
              </a:rPr>
              <a:t>50/50 RAFFLE</a:t>
            </a:r>
            <a:endParaRPr dirty="0"/>
          </a:p>
          <a:p>
            <a:pPr marL="0" lvl="0" indent="0" algn="l" rtl="0">
              <a:spcBef>
                <a:spcPts val="720"/>
              </a:spcBef>
              <a:spcAft>
                <a:spcPts val="0"/>
              </a:spcAft>
              <a:buClr>
                <a:schemeClr val="dk1"/>
              </a:buClr>
              <a:buSzPts val="3600"/>
              <a:buNone/>
            </a:pPr>
            <a:r>
              <a:rPr lang="en-US" sz="3600" dirty="0">
                <a:solidFill>
                  <a:schemeClr val="dk1"/>
                </a:solidFill>
              </a:rPr>
              <a:t>Tickets are </a:t>
            </a:r>
            <a:r>
              <a:rPr lang="en-US" sz="3600" b="1" dirty="0">
                <a:solidFill>
                  <a:schemeClr val="dk1"/>
                </a:solidFill>
              </a:rPr>
              <a:t>$1 </a:t>
            </a:r>
            <a:r>
              <a:rPr lang="en-US" sz="3600" dirty="0">
                <a:solidFill>
                  <a:schemeClr val="dk1"/>
                </a:solidFill>
              </a:rPr>
              <a:t>each and can be purchased from </a:t>
            </a:r>
            <a:r>
              <a:rPr lang="en-US" sz="3600" b="1" dirty="0">
                <a:solidFill>
                  <a:schemeClr val="dk1"/>
                </a:solidFill>
              </a:rPr>
              <a:t>Conni Strittmatter </a:t>
            </a:r>
            <a:r>
              <a:rPr lang="en-US" sz="3600" dirty="0">
                <a:solidFill>
                  <a:schemeClr val="dk1"/>
                </a:solidFill>
              </a:rPr>
              <a:t>or </a:t>
            </a:r>
            <a:r>
              <a:rPr lang="en-US" sz="3600" b="1" dirty="0">
                <a:solidFill>
                  <a:schemeClr val="dk1"/>
                </a:solidFill>
              </a:rPr>
              <a:t>David Dahl</a:t>
            </a:r>
            <a:r>
              <a:rPr lang="en-US" sz="3600" dirty="0">
                <a:solidFill>
                  <a:schemeClr val="dk1"/>
                </a:solidFill>
              </a:rPr>
              <a:t>! The winner takes home half the pot. </a:t>
            </a:r>
            <a:endParaRPr dirty="0"/>
          </a:p>
          <a:p>
            <a:pPr marL="0" lvl="0" indent="0" algn="l" rtl="0">
              <a:spcBef>
                <a:spcPts val="720"/>
              </a:spcBef>
              <a:spcAft>
                <a:spcPts val="0"/>
              </a:spcAft>
              <a:buClr>
                <a:schemeClr val="lt1"/>
              </a:buClr>
              <a:buSzPts val="3600"/>
              <a:buNone/>
            </a:pPr>
            <a:endParaRPr sz="3600" dirty="0">
              <a:solidFill>
                <a:schemeClr val="dk1"/>
              </a:solidFill>
            </a:endParaRPr>
          </a:p>
          <a:p>
            <a:pPr marL="0" lvl="0" indent="0" algn="l" rtl="0">
              <a:spcBef>
                <a:spcPts val="720"/>
              </a:spcBef>
              <a:spcAft>
                <a:spcPts val="0"/>
              </a:spcAft>
              <a:buClr>
                <a:schemeClr val="dk1"/>
              </a:buClr>
              <a:buSzPts val="3600"/>
              <a:buNone/>
            </a:pPr>
            <a:r>
              <a:rPr lang="en-US" sz="3600" b="1" dirty="0">
                <a:solidFill>
                  <a:schemeClr val="dk1"/>
                </a:solidFill>
              </a:rPr>
              <a:t>SILENT AUCTION</a:t>
            </a:r>
            <a:endParaRPr dirty="0"/>
          </a:p>
          <a:p>
            <a:pPr marL="0" lvl="0" indent="0" algn="l" rtl="0">
              <a:spcBef>
                <a:spcPts val="720"/>
              </a:spcBef>
              <a:spcAft>
                <a:spcPts val="0"/>
              </a:spcAft>
              <a:buClr>
                <a:schemeClr val="dk1"/>
              </a:buClr>
              <a:buSzPts val="3600"/>
              <a:buNone/>
            </a:pPr>
            <a:r>
              <a:rPr lang="en-US" sz="3600" dirty="0">
                <a:solidFill>
                  <a:schemeClr val="dk1"/>
                </a:solidFill>
              </a:rPr>
              <a:t>Visit the Silent Auction in the exhibitor hall to place your bids </a:t>
            </a:r>
            <a:r>
              <a:rPr lang="en-US" sz="3600" b="1" dirty="0">
                <a:solidFill>
                  <a:schemeClr val="dk1"/>
                </a:solidFill>
              </a:rPr>
              <a:t>before 10 a.m. on Friday, May 8</a:t>
            </a:r>
            <a:r>
              <a:rPr lang="en-US" sz="3600" b="1" baseline="30000" dirty="0">
                <a:solidFill>
                  <a:schemeClr val="dk1"/>
                </a:solidFill>
              </a:rPr>
              <a:t>th</a:t>
            </a:r>
            <a:r>
              <a:rPr lang="en-US" sz="3600" dirty="0">
                <a:solidFill>
                  <a:schemeClr val="dk1"/>
                </a:solidFill>
              </a:rPr>
              <a:t>. </a:t>
            </a:r>
            <a:endParaRPr dirty="0"/>
          </a:p>
        </p:txBody>
      </p:sp>
      <p:sp>
        <p:nvSpPr>
          <p:cNvPr id="136" name="Google Shape;136;p3"/>
          <p:cNvSpPr txBox="1">
            <a:spLocks noGrp="1"/>
          </p:cNvSpPr>
          <p:nvPr>
            <p:ph type="title"/>
          </p:nvPr>
        </p:nvSpPr>
        <p:spPr>
          <a:xfrm>
            <a:off x="722312" y="647700"/>
            <a:ext cx="16117887" cy="13620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8000"/>
              <a:buFont typeface="Georgia"/>
              <a:buNone/>
            </a:pPr>
            <a:r>
              <a:rPr lang="en-US" sz="8000">
                <a:solidFill>
                  <a:schemeClr val="dk1"/>
                </a:solidFill>
                <a:latin typeface="Georgia"/>
                <a:ea typeface="Georgia"/>
                <a:cs typeface="Georgia"/>
                <a:sym typeface="Georgia"/>
              </a:rPr>
              <a:t>Don’t Miss!</a:t>
            </a:r>
            <a:endParaRPr sz="8000">
              <a:solidFill>
                <a:schemeClr val="dk1"/>
              </a:solidFill>
              <a:latin typeface="Georgia"/>
              <a:ea typeface="Georgia"/>
              <a:cs typeface="Georgia"/>
              <a:sym typeface="Georgia"/>
            </a:endParaRPr>
          </a:p>
        </p:txBody>
      </p:sp>
      <p:pic>
        <p:nvPicPr>
          <p:cNvPr id="137" name="Google Shape;137;p3" descr="Ticket with solid fill"/>
          <p:cNvPicPr preferRelativeResize="0"/>
          <p:nvPr/>
        </p:nvPicPr>
        <p:blipFill rotWithShape="1">
          <a:blip r:embed="rId3">
            <a:alphaModFix/>
          </a:blip>
          <a:srcRect/>
          <a:stretch/>
        </p:blipFill>
        <p:spPr>
          <a:xfrm>
            <a:off x="893419" y="2377440"/>
            <a:ext cx="968384" cy="968384"/>
          </a:xfrm>
          <a:prstGeom prst="rect">
            <a:avLst/>
          </a:prstGeom>
          <a:noFill/>
          <a:ln>
            <a:noFill/>
          </a:ln>
        </p:spPr>
      </p:pic>
      <p:pic>
        <p:nvPicPr>
          <p:cNvPr id="138" name="Google Shape;138;p3" descr="Gavel with solid fill"/>
          <p:cNvPicPr preferRelativeResize="0"/>
          <p:nvPr/>
        </p:nvPicPr>
        <p:blipFill rotWithShape="1">
          <a:blip r:embed="rId4">
            <a:alphaModFix/>
          </a:blip>
          <a:srcRect/>
          <a:stretch/>
        </p:blipFill>
        <p:spPr>
          <a:xfrm>
            <a:off x="896144" y="5952729"/>
            <a:ext cx="1008677" cy="1008677"/>
          </a:xfrm>
          <a:prstGeom prst="rect">
            <a:avLst/>
          </a:prstGeom>
          <a:noFill/>
          <a:ln>
            <a:noFill/>
          </a:ln>
        </p:spPr>
      </p:pic>
      <p:pic>
        <p:nvPicPr>
          <p:cNvPr id="139" name="Google Shape;139;p3" descr="Megaphone with solid fill"/>
          <p:cNvPicPr preferRelativeResize="0"/>
          <p:nvPr/>
        </p:nvPicPr>
        <p:blipFill rotWithShape="1">
          <a:blip r:embed="rId5">
            <a:alphaModFix/>
          </a:blip>
          <a:srcRect/>
          <a:stretch/>
        </p:blipFill>
        <p:spPr>
          <a:xfrm>
            <a:off x="9834102" y="2324100"/>
            <a:ext cx="1058197" cy="1058197"/>
          </a:xfrm>
          <a:prstGeom prst="rect">
            <a:avLst/>
          </a:prstGeom>
          <a:noFill/>
          <a:ln>
            <a:noFill/>
          </a:ln>
        </p:spPr>
      </p:pic>
      <p:sp>
        <p:nvSpPr>
          <p:cNvPr id="140" name="Google Shape;140;p3"/>
          <p:cNvSpPr txBox="1"/>
          <p:nvPr/>
        </p:nvSpPr>
        <p:spPr>
          <a:xfrm>
            <a:off x="10972800" y="2324100"/>
            <a:ext cx="6347081" cy="69342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dk1"/>
              </a:buClr>
              <a:buSzPts val="3600"/>
              <a:buFont typeface="Arial"/>
              <a:buNone/>
            </a:pPr>
            <a:r>
              <a:rPr lang="en-US" sz="3600" b="1" i="0" u="none" strike="noStrike" cap="none">
                <a:solidFill>
                  <a:schemeClr val="dk1"/>
                </a:solidFill>
                <a:latin typeface="Arial"/>
                <a:ea typeface="Arial"/>
                <a:cs typeface="Arial"/>
                <a:sym typeface="Arial"/>
              </a:rPr>
              <a:t>PUB QUIZ </a:t>
            </a:r>
            <a:endParaRPr/>
          </a:p>
          <a:p>
            <a:pPr marL="0" marR="0" lvl="0" indent="0" algn="l" rtl="0">
              <a:spcBef>
                <a:spcPts val="720"/>
              </a:spcBef>
              <a:spcAft>
                <a:spcPts val="0"/>
              </a:spcAft>
              <a:buClr>
                <a:schemeClr val="dk1"/>
              </a:buClr>
              <a:buSzPts val="3600"/>
              <a:buFont typeface="Arial"/>
              <a:buNone/>
            </a:pPr>
            <a:r>
              <a:rPr lang="en-US" sz="3600" b="0" i="0" u="none" strike="noStrike" cap="none">
                <a:solidFill>
                  <a:schemeClr val="dk1"/>
                </a:solidFill>
                <a:latin typeface="Arial"/>
                <a:ea typeface="Arial"/>
                <a:cs typeface="Arial"/>
                <a:sym typeface="Arial"/>
              </a:rPr>
              <a:t>Thursday, May 7 </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8:00 – 10:00 p.m.</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Choptank Ballroom</a:t>
            </a:r>
            <a:br>
              <a:rPr lang="en-US" sz="3600" b="0" i="0" u="none" strike="noStrike" cap="none">
                <a:solidFill>
                  <a:schemeClr val="dk1"/>
                </a:solidFill>
                <a:latin typeface="Arial"/>
                <a:ea typeface="Arial"/>
                <a:cs typeface="Arial"/>
                <a:sym typeface="Arial"/>
              </a:rPr>
            </a:br>
            <a:endParaRPr sz="3600" b="1" i="0" u="none" strike="noStrike" cap="none">
              <a:solidFill>
                <a:schemeClr val="dk1"/>
              </a:solidFill>
              <a:latin typeface="Arial"/>
              <a:ea typeface="Arial"/>
              <a:cs typeface="Arial"/>
              <a:sym typeface="Arial"/>
            </a:endParaRPr>
          </a:p>
          <a:p>
            <a:pPr marL="0" marR="0" lvl="0" indent="0" algn="l" rtl="0">
              <a:spcBef>
                <a:spcPts val="720"/>
              </a:spcBef>
              <a:spcAft>
                <a:spcPts val="0"/>
              </a:spcAft>
              <a:buClr>
                <a:schemeClr val="lt1"/>
              </a:buClr>
              <a:buSzPts val="3600"/>
              <a:buFont typeface="Arial"/>
              <a:buNone/>
            </a:pPr>
            <a:endParaRPr sz="3600" b="1" i="0" u="none" strike="noStrike" cap="none">
              <a:solidFill>
                <a:schemeClr val="dk1"/>
              </a:solidFill>
              <a:latin typeface="Arial"/>
              <a:ea typeface="Arial"/>
              <a:cs typeface="Arial"/>
              <a:sym typeface="Arial"/>
            </a:endParaRPr>
          </a:p>
          <a:p>
            <a:pPr marL="0" marR="0" lvl="0" indent="0" algn="l" rtl="0">
              <a:spcBef>
                <a:spcPts val="720"/>
              </a:spcBef>
              <a:spcAft>
                <a:spcPts val="0"/>
              </a:spcAft>
              <a:buClr>
                <a:schemeClr val="dk1"/>
              </a:buClr>
              <a:buSzPts val="3600"/>
              <a:buFont typeface="Arial"/>
              <a:buNone/>
            </a:pPr>
            <a:r>
              <a:rPr lang="en-US" sz="3600" b="1" i="0" u="none" strike="noStrike" cap="none">
                <a:solidFill>
                  <a:schemeClr val="dk1"/>
                </a:solidFill>
                <a:latin typeface="Arial"/>
                <a:ea typeface="Arial"/>
                <a:cs typeface="Arial"/>
                <a:sym typeface="Arial"/>
              </a:rPr>
              <a:t>KARAOKE</a:t>
            </a:r>
            <a:endParaRPr/>
          </a:p>
          <a:p>
            <a:pPr marL="0" marR="0" lvl="0" indent="0" algn="l" rtl="0">
              <a:spcBef>
                <a:spcPts val="720"/>
              </a:spcBef>
              <a:spcAft>
                <a:spcPts val="0"/>
              </a:spcAft>
              <a:buClr>
                <a:schemeClr val="dk1"/>
              </a:buClr>
              <a:buSzPts val="3600"/>
              <a:buFont typeface="Arial"/>
              <a:buNone/>
            </a:pPr>
            <a:r>
              <a:rPr lang="en-US" sz="3600" b="0" i="0" u="none" strike="noStrike" cap="none">
                <a:solidFill>
                  <a:schemeClr val="dk1"/>
                </a:solidFill>
                <a:latin typeface="Arial"/>
                <a:ea typeface="Arial"/>
                <a:cs typeface="Arial"/>
                <a:sym typeface="Arial"/>
              </a:rPr>
              <a:t>Thursday, May 7</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6:00 – 10:00 p.m.</a:t>
            </a:r>
            <a:br>
              <a:rPr lang="en-US" sz="36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Windjammer</a:t>
            </a:r>
            <a:endParaRPr/>
          </a:p>
        </p:txBody>
      </p:sp>
      <p:pic>
        <p:nvPicPr>
          <p:cNvPr id="141" name="Google Shape;141;p3" descr="Microphone with solid fill"/>
          <p:cNvPicPr preferRelativeResize="0"/>
          <p:nvPr/>
        </p:nvPicPr>
        <p:blipFill rotWithShape="1">
          <a:blip r:embed="rId6">
            <a:alphaModFix/>
          </a:blip>
          <a:srcRect/>
          <a:stretch/>
        </p:blipFill>
        <p:spPr>
          <a:xfrm>
            <a:off x="9977899" y="5952729"/>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
          <p:cNvSpPr txBox="1">
            <a:spLocks noGrp="1"/>
          </p:cNvSpPr>
          <p:nvPr>
            <p:ph type="title"/>
          </p:nvPr>
        </p:nvSpPr>
        <p:spPr>
          <a:xfrm>
            <a:off x="1846385" y="4873560"/>
            <a:ext cx="14003215" cy="194634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5400"/>
              <a:buFont typeface="Georgia"/>
              <a:buNone/>
            </a:pPr>
            <a:r>
              <a:rPr lang="en-US" dirty="0"/>
              <a:t>Maryland State Library Agency:</a:t>
            </a:r>
            <a:br>
              <a:rPr lang="en-US" dirty="0"/>
            </a:br>
            <a:r>
              <a:rPr lang="en-US" dirty="0"/>
              <a:t>Impact, Innovation, and What’s Next</a:t>
            </a:r>
            <a:endParaRPr dirty="0"/>
          </a:p>
        </p:txBody>
      </p:sp>
      <p:sp>
        <p:nvSpPr>
          <p:cNvPr id="147" name="Google Shape;147;p2"/>
          <p:cNvSpPr txBox="1">
            <a:spLocks noGrp="1"/>
          </p:cNvSpPr>
          <p:nvPr>
            <p:ph type="body" idx="1"/>
          </p:nvPr>
        </p:nvSpPr>
        <p:spPr>
          <a:xfrm>
            <a:off x="2734408" y="6819900"/>
            <a:ext cx="12819184" cy="88802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None/>
            </a:pPr>
            <a:r>
              <a:rPr lang="en-US" sz="3600" b="1" dirty="0">
                <a:solidFill>
                  <a:schemeClr val="dk1"/>
                </a:solidFill>
              </a:rPr>
              <a:t>Morgan Lehr Miller, MLIS </a:t>
            </a:r>
          </a:p>
          <a:p>
            <a:pPr marL="0" lvl="0" indent="0" algn="ctr" rtl="0">
              <a:spcBef>
                <a:spcPts val="0"/>
              </a:spcBef>
              <a:spcAft>
                <a:spcPts val="0"/>
              </a:spcAft>
              <a:buClr>
                <a:schemeClr val="dk1"/>
              </a:buClr>
              <a:buSzPts val="3200"/>
              <a:buNone/>
            </a:pPr>
            <a:r>
              <a:rPr lang="en-US" sz="3600" b="1" dirty="0">
                <a:solidFill>
                  <a:schemeClr val="dk1"/>
                </a:solidFill>
              </a:rPr>
              <a:t>Maryland State Librarian</a:t>
            </a:r>
          </a:p>
        </p:txBody>
      </p:sp>
      <p:pic>
        <p:nvPicPr>
          <p:cNvPr id="3" name="Picture 2">
            <a:extLst>
              <a:ext uri="{FF2B5EF4-FFF2-40B4-BE49-F238E27FC236}">
                <a16:creationId xmlns:a16="http://schemas.microsoft.com/office/drawing/2014/main" id="{B17FF42A-5EA4-B020-067C-284DA5DD3D6A}"/>
              </a:ext>
            </a:extLst>
          </p:cNvPr>
          <p:cNvPicPr>
            <a:picLocks noChangeAspect="1"/>
          </p:cNvPicPr>
          <p:nvPr/>
        </p:nvPicPr>
        <p:blipFill>
          <a:blip r:embed="rId3"/>
          <a:stretch>
            <a:fillRect/>
          </a:stretch>
        </p:blipFill>
        <p:spPr>
          <a:xfrm>
            <a:off x="368016" y="8088923"/>
            <a:ext cx="5300133" cy="18156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Google Shape;153;p4"/>
          <p:cNvSpPr txBox="1">
            <a:spLocks noGrp="1"/>
          </p:cNvSpPr>
          <p:nvPr>
            <p:ph type="title"/>
          </p:nvPr>
        </p:nvSpPr>
        <p:spPr>
          <a:xfrm>
            <a:off x="634620" y="295109"/>
            <a:ext cx="11551517"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a:buNone/>
            </a:pPr>
            <a:r>
              <a:rPr lang="en-US" dirty="0"/>
              <a:t>A Statewide System, Designed for Impact</a:t>
            </a:r>
            <a:endParaRPr dirty="0"/>
          </a:p>
        </p:txBody>
      </p:sp>
      <p:pic>
        <p:nvPicPr>
          <p:cNvPr id="3" name="Picture 2">
            <a:extLst>
              <a:ext uri="{FF2B5EF4-FFF2-40B4-BE49-F238E27FC236}">
                <a16:creationId xmlns:a16="http://schemas.microsoft.com/office/drawing/2014/main" id="{297CC330-EC8A-1C65-CCC6-D64F889D9A06}"/>
              </a:ext>
            </a:extLst>
          </p:cNvPr>
          <p:cNvPicPr>
            <a:picLocks noChangeAspect="1"/>
          </p:cNvPicPr>
          <p:nvPr/>
        </p:nvPicPr>
        <p:blipFill>
          <a:blip r:embed="rId3"/>
          <a:stretch>
            <a:fillRect/>
          </a:stretch>
        </p:blipFill>
        <p:spPr>
          <a:xfrm>
            <a:off x="389454" y="2032928"/>
            <a:ext cx="9880519" cy="7958963"/>
          </a:xfrm>
          <a:prstGeom prst="rect">
            <a:avLst/>
          </a:prstGeom>
        </p:spPr>
      </p:pic>
      <p:sp>
        <p:nvSpPr>
          <p:cNvPr id="4" name="TextBox 3">
            <a:extLst>
              <a:ext uri="{FF2B5EF4-FFF2-40B4-BE49-F238E27FC236}">
                <a16:creationId xmlns:a16="http://schemas.microsoft.com/office/drawing/2014/main" id="{15D7D048-CF76-CCB5-89C6-0B91C3A5F3F3}"/>
              </a:ext>
            </a:extLst>
          </p:cNvPr>
          <p:cNvSpPr txBox="1"/>
          <p:nvPr/>
        </p:nvSpPr>
        <p:spPr>
          <a:xfrm>
            <a:off x="10814539" y="2061210"/>
            <a:ext cx="7350369"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a:t>24 Public Library Systems</a:t>
            </a:r>
          </a:p>
          <a:p>
            <a:pPr marL="457200" indent="-457200">
              <a:buFont typeface="Arial" panose="020B0604020202020204" pitchFamily="34" charset="0"/>
              <a:buChar char="•"/>
            </a:pPr>
            <a:r>
              <a:rPr lang="en-US" sz="3200" dirty="0"/>
              <a:t>3 Regional Library Systems</a:t>
            </a:r>
          </a:p>
          <a:p>
            <a:pPr marL="457200" indent="-457200">
              <a:buFont typeface="Arial" panose="020B0604020202020204" pitchFamily="34" charset="0"/>
              <a:buChar char="•"/>
            </a:pPr>
            <a:r>
              <a:rPr lang="en-US" sz="3200" dirty="0"/>
              <a:t>State Library Resource Center</a:t>
            </a:r>
          </a:p>
          <a:p>
            <a:pPr marL="457200" indent="-457200">
              <a:buFont typeface="Arial" panose="020B0604020202020204" pitchFamily="34" charset="0"/>
              <a:buChar char="•"/>
            </a:pPr>
            <a:r>
              <a:rPr lang="en-US" sz="3200" dirty="0"/>
              <a:t>Library for the Blind and Print Disabled</a:t>
            </a:r>
          </a:p>
          <a:p>
            <a:pPr marL="457200" indent="-457200">
              <a:buFont typeface="Arial" panose="020B0604020202020204" pitchFamily="34" charset="0"/>
              <a:buChar char="•"/>
            </a:pPr>
            <a:r>
              <a:rPr lang="en-US" sz="3200" dirty="0"/>
              <a:t>Deaf Culture Digital Library</a:t>
            </a:r>
          </a:p>
          <a:p>
            <a:pPr marL="457200" indent="-457200">
              <a:buFont typeface="Arial" panose="020B0604020202020204" pitchFamily="34" charset="0"/>
              <a:buChar char="•"/>
            </a:pPr>
            <a:r>
              <a:rPr lang="en-US" sz="3200" dirty="0"/>
              <a:t>Governor’s Young Readers Program</a:t>
            </a:r>
          </a:p>
          <a:p>
            <a:pPr marL="457200" indent="-457200">
              <a:buFont typeface="Arial" panose="020B0604020202020204" pitchFamily="34" charset="0"/>
              <a:buChar char="•"/>
            </a:pPr>
            <a:r>
              <a:rPr lang="en-US" sz="3200" dirty="0"/>
              <a:t>County Library Capital Grant Program</a:t>
            </a:r>
          </a:p>
          <a:p>
            <a:pPr marL="457200" indent="-457200">
              <a:buFont typeface="Arial" panose="020B0604020202020204" pitchFamily="34" charset="0"/>
              <a:buChar char="•"/>
            </a:pPr>
            <a:r>
              <a:rPr lang="en-US" sz="3200" dirty="0"/>
              <a:t>Library Associate Training Institute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5"/>
          <p:cNvSpPr txBox="1">
            <a:spLocks noGrp="1"/>
          </p:cNvSpPr>
          <p:nvPr>
            <p:ph type="title"/>
          </p:nvPr>
        </p:nvSpPr>
        <p:spPr>
          <a:xfrm>
            <a:off x="634620" y="295109"/>
            <a:ext cx="9300687"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ts val="4400"/>
              <a:buFont typeface="Arial"/>
              <a:buNone/>
            </a:pPr>
            <a:r>
              <a:rPr lang="en-US" b="1" dirty="0"/>
              <a:t>Maryland Libraries by the Numbers</a:t>
            </a:r>
            <a:endParaRPr b="1" dirty="0"/>
          </a:p>
        </p:txBody>
      </p:sp>
      <p:pic>
        <p:nvPicPr>
          <p:cNvPr id="3" name="Picture 2">
            <a:extLst>
              <a:ext uri="{FF2B5EF4-FFF2-40B4-BE49-F238E27FC236}">
                <a16:creationId xmlns:a16="http://schemas.microsoft.com/office/drawing/2014/main" id="{EF825777-375E-980D-5AD1-309D17AEF94F}"/>
              </a:ext>
            </a:extLst>
          </p:cNvPr>
          <p:cNvPicPr>
            <a:picLocks noChangeAspect="1"/>
          </p:cNvPicPr>
          <p:nvPr/>
        </p:nvPicPr>
        <p:blipFill>
          <a:blip r:embed="rId3"/>
          <a:stretch>
            <a:fillRect/>
          </a:stretch>
        </p:blipFill>
        <p:spPr>
          <a:xfrm>
            <a:off x="11125827" y="2237248"/>
            <a:ext cx="6183061" cy="4539723"/>
          </a:xfrm>
          <a:prstGeom prst="rect">
            <a:avLst/>
          </a:prstGeom>
        </p:spPr>
      </p:pic>
      <p:sp>
        <p:nvSpPr>
          <p:cNvPr id="4" name="Rectangle 1">
            <a:extLst>
              <a:ext uri="{FF2B5EF4-FFF2-40B4-BE49-F238E27FC236}">
                <a16:creationId xmlns:a16="http://schemas.microsoft.com/office/drawing/2014/main" id="{2AE078C2-A1BB-D51D-8CF4-A5F7C2363903}"/>
              </a:ext>
            </a:extLst>
          </p:cNvPr>
          <p:cNvSpPr>
            <a:spLocks noGrp="1" noChangeArrowheads="1"/>
          </p:cNvSpPr>
          <p:nvPr>
            <p:ph type="body" idx="1"/>
          </p:nvPr>
        </p:nvSpPr>
        <p:spPr bwMode="auto">
          <a:xfrm>
            <a:off x="423604" y="2237248"/>
            <a:ext cx="1688528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5400" b="0" i="0" u="none" strike="noStrike" cap="none" normalizeH="0" baseline="0" dirty="0">
                <a:ln>
                  <a:noFill/>
                </a:ln>
                <a:solidFill>
                  <a:schemeClr val="accent5">
                    <a:lumMod val="50000"/>
                  </a:schemeClr>
                </a:solidFill>
                <a:effectLst/>
                <a:latin typeface="Arial" panose="020B0604020202020204" pitchFamily="34" charset="0"/>
              </a:rPr>
              <a:t>17.2 million visits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5400" b="0" i="0" u="none" strike="noStrike" cap="none" normalizeH="0" baseline="0" dirty="0">
                <a:ln>
                  <a:noFill/>
                </a:ln>
                <a:solidFill>
                  <a:schemeClr val="accent5">
                    <a:lumMod val="50000"/>
                  </a:schemeClr>
                </a:solidFill>
                <a:effectLst/>
                <a:latin typeface="Arial" panose="020B0604020202020204" pitchFamily="34" charset="0"/>
              </a:rPr>
              <a:t>53.1 million items borrowed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5400" b="0" i="0" u="none" strike="noStrike" cap="none" normalizeH="0" baseline="0" dirty="0">
                <a:ln>
                  <a:noFill/>
                </a:ln>
                <a:solidFill>
                  <a:schemeClr val="accent5">
                    <a:lumMod val="50000"/>
                  </a:schemeClr>
                </a:solidFill>
                <a:effectLst/>
                <a:latin typeface="Arial" panose="020B0604020202020204" pitchFamily="34" charset="0"/>
              </a:rPr>
              <a:t>3.49 million questions answered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5400" b="0" i="0" u="none" strike="noStrike" cap="none" normalizeH="0" baseline="0" dirty="0">
                <a:ln>
                  <a:noFill/>
                </a:ln>
                <a:solidFill>
                  <a:schemeClr val="accent5">
                    <a:lumMod val="50000"/>
                  </a:schemeClr>
                </a:solidFill>
                <a:effectLst/>
                <a:latin typeface="Arial" panose="020B0604020202020204" pitchFamily="34" charset="0"/>
              </a:rPr>
              <a:t>2.7 million program attendees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5400" b="0" i="0" u="none" strike="noStrike" cap="none" normalizeH="0" baseline="0" dirty="0">
                <a:ln>
                  <a:noFill/>
                </a:ln>
                <a:solidFill>
                  <a:schemeClr val="accent5">
                    <a:lumMod val="50000"/>
                  </a:schemeClr>
                </a:solidFill>
                <a:effectLst/>
                <a:latin typeface="Arial" panose="020B0604020202020204" pitchFamily="34" charset="0"/>
              </a:rPr>
              <a:t>$380M+ in library funding </a:t>
            </a:r>
          </a:p>
          <a:p>
            <a:pPr marL="0" marR="0" lvl="0" indent="0" algn="l" defTabSz="914400" rtl="0" eaLnBrk="0" fontAlgn="base" latinLnBrk="0" hangingPunct="0">
              <a:lnSpc>
                <a:spcPct val="100000"/>
              </a:lnSpc>
              <a:spcBef>
                <a:spcPct val="0"/>
              </a:spcBef>
              <a:spcAft>
                <a:spcPct val="0"/>
              </a:spcAft>
              <a:buClrTx/>
              <a:buSzTx/>
              <a:buNone/>
              <a:tabLst/>
            </a:pPr>
            <a:endParaRPr lang="en-US" altLang="en-US" sz="4800" dirty="0">
              <a:solidFill>
                <a:schemeClr val="accent5">
                  <a:lumMod val="50000"/>
                </a:schemeClr>
              </a:solidFill>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9A13D454-4051-1971-CBDE-E680AEA00791}"/>
            </a:ext>
          </a:extLst>
        </p:cNvPr>
        <p:cNvGrpSpPr/>
        <p:nvPr/>
      </p:nvGrpSpPr>
      <p:grpSpPr>
        <a:xfrm>
          <a:off x="0" y="0"/>
          <a:ext cx="0" cy="0"/>
          <a:chOff x="0" y="0"/>
          <a:chExt cx="0" cy="0"/>
        </a:xfrm>
      </p:grpSpPr>
      <p:sp>
        <p:nvSpPr>
          <p:cNvPr id="152" name="Google Shape;152;p4">
            <a:extLst>
              <a:ext uri="{FF2B5EF4-FFF2-40B4-BE49-F238E27FC236}">
                <a16:creationId xmlns:a16="http://schemas.microsoft.com/office/drawing/2014/main" id="{E71931B7-42C9-773F-E4C0-395329A173C0}"/>
              </a:ext>
            </a:extLst>
          </p:cNvPr>
          <p:cNvSpPr txBox="1">
            <a:spLocks noGrp="1"/>
          </p:cNvSpPr>
          <p:nvPr>
            <p:ph type="body" idx="1"/>
          </p:nvPr>
        </p:nvSpPr>
        <p:spPr>
          <a:xfrm>
            <a:off x="787021" y="2910254"/>
            <a:ext cx="16154399" cy="5477608"/>
          </a:xfrm>
          <a:prstGeom prst="rect">
            <a:avLst/>
          </a:prstGeom>
          <a:noFill/>
          <a:ln>
            <a:noFill/>
          </a:ln>
        </p:spPr>
        <p:txBody>
          <a:bodyPr spcFirstLastPara="1" wrap="square" lIns="91425" tIns="45700" rIns="91425" bIns="45700" anchor="t" anchorCtr="0">
            <a:normAutofit lnSpcReduction="10000"/>
          </a:bodyPr>
          <a:lstStyle/>
          <a:p>
            <a:pPr marL="0" lvl="0" indent="0" eaLnBrk="0" fontAlgn="base" hangingPunct="0">
              <a:spcBef>
                <a:spcPct val="0"/>
              </a:spcBef>
              <a:spcAft>
                <a:spcPct val="0"/>
              </a:spcAft>
              <a:buClrTx/>
              <a:buSzTx/>
              <a:buNone/>
            </a:pPr>
            <a:r>
              <a:rPr lang="en-US" dirty="0"/>
              <a:t>👉 </a:t>
            </a:r>
            <a:r>
              <a:rPr lang="en-US" b="1" dirty="0"/>
              <a:t>Trend:</a:t>
            </a:r>
            <a:r>
              <a:rPr lang="en-US" dirty="0"/>
              <a:t> Physical and digital borrowing together sustain high overall usage—libraries are not “losing” circulation; it’s diversifying,</a:t>
            </a:r>
          </a:p>
          <a:p>
            <a:pPr marL="0" lvl="0" indent="0" eaLnBrk="0" fontAlgn="base" hangingPunct="0">
              <a:spcBef>
                <a:spcPct val="0"/>
              </a:spcBef>
              <a:spcAft>
                <a:spcPct val="0"/>
              </a:spcAft>
              <a:buClrTx/>
              <a:buSzTx/>
              <a:buNone/>
            </a:pPr>
            <a:r>
              <a:rPr lang="en-US" dirty="0"/>
              <a:t>👉 </a:t>
            </a:r>
            <a:r>
              <a:rPr lang="en-US" b="1" dirty="0"/>
              <a:t>Trend:</a:t>
            </a:r>
            <a:r>
              <a:rPr lang="en-US" dirty="0"/>
              <a:t> Libraries have firmly reestablished themselves as physical community hubs as in-person visits continue to increase</a:t>
            </a:r>
          </a:p>
          <a:p>
            <a:pPr marL="0" lvl="0" indent="0" eaLnBrk="0" fontAlgn="base" hangingPunct="0">
              <a:spcBef>
                <a:spcPct val="0"/>
              </a:spcBef>
              <a:spcAft>
                <a:spcPct val="0"/>
              </a:spcAft>
              <a:buClrTx/>
              <a:buSzTx/>
              <a:buNone/>
            </a:pPr>
            <a:r>
              <a:rPr lang="en-US" dirty="0"/>
              <a:t>👉 </a:t>
            </a:r>
            <a:r>
              <a:rPr lang="en-US" b="1" dirty="0"/>
              <a:t>Trend:</a:t>
            </a:r>
            <a:r>
              <a:rPr lang="en-US" dirty="0"/>
              <a:t> Programming is a key driver of engagement.</a:t>
            </a:r>
          </a:p>
          <a:p>
            <a:pPr marL="0" lvl="0" indent="0" eaLnBrk="0" fontAlgn="base" hangingPunct="0">
              <a:spcBef>
                <a:spcPct val="0"/>
              </a:spcBef>
              <a:spcAft>
                <a:spcPct val="0"/>
              </a:spcAft>
              <a:buClrTx/>
              <a:buSzTx/>
              <a:buNone/>
            </a:pPr>
            <a:r>
              <a:rPr lang="en-US" dirty="0"/>
              <a:t>👉 </a:t>
            </a:r>
            <a:r>
              <a:rPr lang="en-US" b="1" dirty="0"/>
              <a:t>Trend:</a:t>
            </a:r>
            <a:r>
              <a:rPr lang="en-US" dirty="0"/>
              <a:t> Youth services are a dominant and a growing share of library impact.</a:t>
            </a:r>
          </a:p>
          <a:p>
            <a:pPr marL="0" lvl="0" indent="0" eaLnBrk="0" fontAlgn="base" hangingPunct="0">
              <a:spcBef>
                <a:spcPct val="0"/>
              </a:spcBef>
              <a:spcAft>
                <a:spcPct val="0"/>
              </a:spcAft>
              <a:buClrTx/>
              <a:buSzTx/>
              <a:buNone/>
            </a:pPr>
            <a:r>
              <a:rPr lang="en-US" dirty="0"/>
              <a:t>👉 </a:t>
            </a:r>
            <a:r>
              <a:rPr lang="en-US" b="1" dirty="0"/>
              <a:t>Trend:</a:t>
            </a:r>
            <a:r>
              <a:rPr lang="en-US" dirty="0"/>
              <a:t> Libraries remain essential infrastructure for internet access and digital equity.</a:t>
            </a:r>
          </a:p>
          <a:p>
            <a:pPr marL="0" lvl="0" indent="0" eaLnBrk="0" fontAlgn="base" hangingPunct="0">
              <a:spcBef>
                <a:spcPct val="0"/>
              </a:spcBef>
              <a:spcAft>
                <a:spcPct val="0"/>
              </a:spcAft>
              <a:buClrTx/>
              <a:buSzTx/>
              <a:buNone/>
            </a:pPr>
            <a:r>
              <a:rPr lang="en-US" dirty="0"/>
              <a:t>👉 </a:t>
            </a:r>
            <a:r>
              <a:rPr lang="en-US" b="1" dirty="0"/>
              <a:t>Trend:</a:t>
            </a:r>
            <a:r>
              <a:rPr lang="en-US" dirty="0"/>
              <a:t> States and localities are reinvesting in library infrastructure, aligning with rising in-person use.</a:t>
            </a:r>
            <a:endParaRPr lang="en-US" altLang="en-US" dirty="0">
              <a:solidFill>
                <a:schemeClr val="accent5">
                  <a:lumMod val="50000"/>
                </a:schemeClr>
              </a:solidFill>
              <a:latin typeface="Arial" panose="020B0604020202020204" pitchFamily="34" charset="0"/>
            </a:endParaRPr>
          </a:p>
          <a:p>
            <a:pPr marL="25400" indent="0">
              <a:buNone/>
            </a:pPr>
            <a:r>
              <a:rPr lang="en-US" dirty="0"/>
              <a:t>👉 </a:t>
            </a:r>
            <a:r>
              <a:rPr lang="en-US" b="1" dirty="0"/>
              <a:t>Trend:</a:t>
            </a:r>
            <a:r>
              <a:rPr lang="en-US" dirty="0"/>
              <a:t> Hybrid library model is here to stay</a:t>
            </a:r>
          </a:p>
          <a:p>
            <a:pPr marL="25400" indent="0">
              <a:buNone/>
            </a:pPr>
            <a:r>
              <a:rPr lang="en-US" dirty="0"/>
              <a:t>Physical visits ↑ + Digital use ↑ = not a tradeoff, but expansion.</a:t>
            </a:r>
          </a:p>
          <a:p>
            <a:pPr marL="342900" lvl="0" indent="-139700" algn="l" rtl="0">
              <a:spcBef>
                <a:spcPts val="0"/>
              </a:spcBef>
              <a:spcAft>
                <a:spcPts val="0"/>
              </a:spcAft>
              <a:buClr>
                <a:srgbClr val="2B1803"/>
              </a:buClr>
              <a:buSzPts val="3200"/>
              <a:buNone/>
            </a:pPr>
            <a:endParaRPr dirty="0"/>
          </a:p>
        </p:txBody>
      </p:sp>
      <p:sp>
        <p:nvSpPr>
          <p:cNvPr id="153" name="Google Shape;153;p4">
            <a:extLst>
              <a:ext uri="{FF2B5EF4-FFF2-40B4-BE49-F238E27FC236}">
                <a16:creationId xmlns:a16="http://schemas.microsoft.com/office/drawing/2014/main" id="{F46D6A8A-3361-C245-D694-A13BF6232446}"/>
              </a:ext>
            </a:extLst>
          </p:cNvPr>
          <p:cNvSpPr txBox="1">
            <a:spLocks noGrp="1"/>
          </p:cNvSpPr>
          <p:nvPr>
            <p:ph type="title"/>
          </p:nvPr>
        </p:nvSpPr>
        <p:spPr>
          <a:xfrm>
            <a:off x="634621" y="295109"/>
            <a:ext cx="8229600"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a:buNone/>
            </a:pPr>
            <a:r>
              <a:rPr lang="en-US" dirty="0"/>
              <a:t>What’s behind the numbers?</a:t>
            </a:r>
            <a:endParaRPr dirty="0"/>
          </a:p>
        </p:txBody>
      </p:sp>
    </p:spTree>
    <p:extLst>
      <p:ext uri="{BB962C8B-B14F-4D97-AF65-F5344CB8AC3E}">
        <p14:creationId xmlns:p14="http://schemas.microsoft.com/office/powerpoint/2010/main" val="1437886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6201800E-C0F2-D4B9-AAAB-292724EAD92B}"/>
            </a:ext>
          </a:extLst>
        </p:cNvPr>
        <p:cNvGrpSpPr/>
        <p:nvPr/>
      </p:nvGrpSpPr>
      <p:grpSpPr>
        <a:xfrm>
          <a:off x="0" y="0"/>
          <a:ext cx="0" cy="0"/>
          <a:chOff x="0" y="0"/>
          <a:chExt cx="0" cy="0"/>
        </a:xfrm>
      </p:grpSpPr>
      <p:sp>
        <p:nvSpPr>
          <p:cNvPr id="159" name="Google Shape;159;p5">
            <a:extLst>
              <a:ext uri="{FF2B5EF4-FFF2-40B4-BE49-F238E27FC236}">
                <a16:creationId xmlns:a16="http://schemas.microsoft.com/office/drawing/2014/main" id="{EC6903A8-1D82-2345-3516-2E0A0EAC4987}"/>
              </a:ext>
            </a:extLst>
          </p:cNvPr>
          <p:cNvSpPr txBox="1">
            <a:spLocks noGrp="1"/>
          </p:cNvSpPr>
          <p:nvPr>
            <p:ph type="title"/>
          </p:nvPr>
        </p:nvSpPr>
        <p:spPr>
          <a:xfrm>
            <a:off x="634620" y="295109"/>
            <a:ext cx="11569103" cy="1143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400"/>
              <a:buFont typeface="Arial"/>
              <a:buNone/>
            </a:pPr>
            <a:r>
              <a:rPr lang="en-US" b="1" dirty="0"/>
              <a:t>Libraries are Critical Public Infrastructure</a:t>
            </a:r>
            <a:endParaRPr b="1" dirty="0"/>
          </a:p>
        </p:txBody>
      </p:sp>
      <p:sp>
        <p:nvSpPr>
          <p:cNvPr id="2" name="Text Placeholder 1">
            <a:extLst>
              <a:ext uri="{FF2B5EF4-FFF2-40B4-BE49-F238E27FC236}">
                <a16:creationId xmlns:a16="http://schemas.microsoft.com/office/drawing/2014/main" id="{65D9933F-75AC-F1A5-BC44-7DCA148E645C}"/>
              </a:ext>
            </a:extLst>
          </p:cNvPr>
          <p:cNvSpPr>
            <a:spLocks noGrp="1" noChangeArrowheads="1"/>
          </p:cNvSpPr>
          <p:nvPr>
            <p:ph type="body" idx="1"/>
          </p:nvPr>
        </p:nvSpPr>
        <p:spPr bwMode="auto">
          <a:xfrm>
            <a:off x="310818" y="1438109"/>
            <a:ext cx="15882874" cy="6586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accent5">
                  <a:lumMod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0" b="0" i="0" u="none" strike="noStrike" cap="none" normalizeH="0" baseline="0" dirty="0">
                <a:ln>
                  <a:noFill/>
                </a:ln>
                <a:solidFill>
                  <a:schemeClr val="accent5">
                    <a:lumMod val="50000"/>
                  </a:schemeClr>
                </a:solidFill>
                <a:effectLst/>
                <a:latin typeface="Arial" panose="020B0604020202020204" pitchFamily="34" charset="0"/>
              </a:rPr>
              <a:t>~$500M invested since 2008 in library infrastructure through the</a:t>
            </a:r>
          </a:p>
          <a:p>
            <a:pPr marL="457200" lvl="1" indent="0" eaLnBrk="0" fontAlgn="base" hangingPunct="0">
              <a:spcBef>
                <a:spcPct val="0"/>
              </a:spcBef>
              <a:spcAft>
                <a:spcPct val="0"/>
              </a:spcAft>
              <a:buClrTx/>
              <a:buSzTx/>
              <a:buNone/>
            </a:pPr>
            <a:r>
              <a:rPr lang="en-US" altLang="en-US" sz="3600" dirty="0">
                <a:solidFill>
                  <a:schemeClr val="accent5">
                    <a:lumMod val="50000"/>
                  </a:schemeClr>
                </a:solidFill>
                <a:latin typeface="Arial" panose="020B0604020202020204" pitchFamily="34" charset="0"/>
              </a:rPr>
              <a:t>MSLA County Library Capital Grant Program</a:t>
            </a:r>
            <a:endParaRPr kumimoji="0" lang="en-US" altLang="en-US" sz="3600" b="0" i="0" u="none" strike="noStrike" cap="none" normalizeH="0" baseline="0" dirty="0">
              <a:ln>
                <a:noFill/>
              </a:ln>
              <a:solidFill>
                <a:schemeClr val="accent5">
                  <a:lumMod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lang="en-US" altLang="en-US" sz="4000" dirty="0">
                <a:solidFill>
                  <a:schemeClr val="accent5">
                    <a:lumMod val="50000"/>
                  </a:schemeClr>
                </a:solidFill>
                <a:latin typeface="Arial" panose="020B0604020202020204" pitchFamily="34" charset="0"/>
              </a:rPr>
              <a:t>$12.8M dedicated </a:t>
            </a:r>
            <a:r>
              <a:rPr kumimoji="0" lang="en-US" altLang="en-US" sz="4000" b="0" i="0" u="none" strike="noStrike" cap="none" normalizeH="0" baseline="0" dirty="0">
                <a:ln>
                  <a:noFill/>
                </a:ln>
                <a:solidFill>
                  <a:schemeClr val="accent5">
                    <a:lumMod val="50000"/>
                  </a:schemeClr>
                </a:solidFill>
                <a:effectLst/>
                <a:latin typeface="Arial" panose="020B0604020202020204" pitchFamily="34" charset="0"/>
              </a:rPr>
              <a:t>this year for new/renovated libraries in 8 counties </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4000" b="0" i="0" u="none" strike="noStrike" cap="none" normalizeH="0" baseline="0" dirty="0">
              <a:ln>
                <a:noFill/>
              </a:ln>
              <a:solidFill>
                <a:schemeClr val="accent5">
                  <a:lumMod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4000" b="0" i="0" u="none" strike="noStrike" cap="none" normalizeH="0" baseline="0" dirty="0">
                <a:ln>
                  <a:noFill/>
                </a:ln>
                <a:solidFill>
                  <a:schemeClr val="accent5">
                    <a:lumMod val="50000"/>
                  </a:schemeClr>
                </a:solidFill>
                <a:effectLst/>
                <a:latin typeface="Arial" panose="020B0604020202020204" pitchFamily="34" charset="0"/>
              </a:rPr>
              <a:t>New/renovated spaces in 2026:</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4000" b="0" i="0" u="none" strike="noStrike" cap="none" normalizeH="0" baseline="0" dirty="0">
              <a:ln>
                <a:noFill/>
              </a:ln>
              <a:solidFill>
                <a:schemeClr val="accent5">
                  <a:lumMod val="50000"/>
                </a:schemeClr>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0" b="0" i="0" u="none" strike="noStrike" cap="none" normalizeH="0" baseline="0" dirty="0">
                <a:ln>
                  <a:noFill/>
                </a:ln>
                <a:solidFill>
                  <a:schemeClr val="accent5">
                    <a:lumMod val="50000"/>
                  </a:schemeClr>
                </a:solidFill>
                <a:effectLst/>
                <a:latin typeface="Arial" panose="020B0604020202020204" pitchFamily="34" charset="0"/>
              </a:rPr>
              <a:t>Friendsville (Garrett County)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0" b="0" i="0" u="none" strike="noStrike" cap="none" normalizeH="0" baseline="0" dirty="0">
                <a:ln>
                  <a:noFill/>
                </a:ln>
                <a:solidFill>
                  <a:schemeClr val="accent5">
                    <a:lumMod val="50000"/>
                  </a:schemeClr>
                </a:solidFill>
                <a:effectLst/>
                <a:latin typeface="Arial" panose="020B0604020202020204" pitchFamily="34" charset="0"/>
              </a:rPr>
              <a:t>St. Michael’s (Talbot)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4000" b="0" i="0" u="none" strike="noStrike" cap="none" normalizeH="0" baseline="0" dirty="0">
                <a:ln>
                  <a:noFill/>
                </a:ln>
                <a:solidFill>
                  <a:schemeClr val="accent5">
                    <a:lumMod val="50000"/>
                  </a:schemeClr>
                </a:solidFill>
                <a:effectLst/>
                <a:latin typeface="Arial" panose="020B0604020202020204" pitchFamily="34" charset="0"/>
              </a:rPr>
              <a:t>Pocomoke (Worcester)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A4BEC78A-082B-2BC2-1F01-714EF399442B}"/>
              </a:ext>
            </a:extLst>
          </p:cNvPr>
          <p:cNvPicPr>
            <a:picLocks noChangeAspect="1"/>
          </p:cNvPicPr>
          <p:nvPr/>
        </p:nvPicPr>
        <p:blipFill>
          <a:blip r:embed="rId3"/>
          <a:stretch>
            <a:fillRect/>
          </a:stretch>
        </p:blipFill>
        <p:spPr>
          <a:xfrm>
            <a:off x="8020090" y="4348194"/>
            <a:ext cx="9834000" cy="5643697"/>
          </a:xfrm>
          <a:prstGeom prst="rect">
            <a:avLst/>
          </a:prstGeom>
        </p:spPr>
      </p:pic>
    </p:spTree>
    <p:extLst>
      <p:ext uri="{BB962C8B-B14F-4D97-AF65-F5344CB8AC3E}">
        <p14:creationId xmlns:p14="http://schemas.microsoft.com/office/powerpoint/2010/main" val="1001895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a:extLst>
            <a:ext uri="{FF2B5EF4-FFF2-40B4-BE49-F238E27FC236}">
              <a16:creationId xmlns:a16="http://schemas.microsoft.com/office/drawing/2014/main" id="{3B8E9911-3EFD-DFA3-00CD-9C0BE26F4CD7}"/>
            </a:ext>
          </a:extLst>
        </p:cNvPr>
        <p:cNvGrpSpPr/>
        <p:nvPr/>
      </p:nvGrpSpPr>
      <p:grpSpPr>
        <a:xfrm>
          <a:off x="0" y="0"/>
          <a:ext cx="0" cy="0"/>
          <a:chOff x="0" y="0"/>
          <a:chExt cx="0" cy="0"/>
        </a:xfrm>
      </p:grpSpPr>
      <p:sp>
        <p:nvSpPr>
          <p:cNvPr id="159" name="Google Shape;159;p5">
            <a:extLst>
              <a:ext uri="{FF2B5EF4-FFF2-40B4-BE49-F238E27FC236}">
                <a16:creationId xmlns:a16="http://schemas.microsoft.com/office/drawing/2014/main" id="{E4217531-C548-7572-CEF0-D0C8813C1BED}"/>
              </a:ext>
            </a:extLst>
          </p:cNvPr>
          <p:cNvSpPr txBox="1">
            <a:spLocks noGrp="1"/>
          </p:cNvSpPr>
          <p:nvPr>
            <p:ph type="title"/>
          </p:nvPr>
        </p:nvSpPr>
        <p:spPr>
          <a:xfrm>
            <a:off x="634620" y="295109"/>
            <a:ext cx="9300687"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ts val="4400"/>
              <a:buFont typeface="Arial"/>
              <a:buNone/>
            </a:pPr>
            <a:r>
              <a:rPr lang="en-US" b="1" dirty="0"/>
              <a:t>Accessibility &amp; Inclusion Leadership</a:t>
            </a:r>
            <a:endParaRPr b="1" dirty="0"/>
          </a:p>
        </p:txBody>
      </p:sp>
      <p:pic>
        <p:nvPicPr>
          <p:cNvPr id="3" name="Picture 2">
            <a:extLst>
              <a:ext uri="{FF2B5EF4-FFF2-40B4-BE49-F238E27FC236}">
                <a16:creationId xmlns:a16="http://schemas.microsoft.com/office/drawing/2014/main" id="{554E5EF0-DD43-FF8C-8701-4873E69BB2F8}"/>
              </a:ext>
            </a:extLst>
          </p:cNvPr>
          <p:cNvPicPr>
            <a:picLocks noChangeAspect="1"/>
          </p:cNvPicPr>
          <p:nvPr/>
        </p:nvPicPr>
        <p:blipFill>
          <a:blip r:embed="rId3"/>
          <a:stretch>
            <a:fillRect/>
          </a:stretch>
        </p:blipFill>
        <p:spPr>
          <a:xfrm>
            <a:off x="766490" y="2628900"/>
            <a:ext cx="5184412" cy="6400800"/>
          </a:xfrm>
          <a:prstGeom prst="rect">
            <a:avLst/>
          </a:prstGeom>
        </p:spPr>
      </p:pic>
      <p:pic>
        <p:nvPicPr>
          <p:cNvPr id="5" name="Picture 4">
            <a:extLst>
              <a:ext uri="{FF2B5EF4-FFF2-40B4-BE49-F238E27FC236}">
                <a16:creationId xmlns:a16="http://schemas.microsoft.com/office/drawing/2014/main" id="{5D40EDCB-C695-4A69-9135-83207A609C0D}"/>
              </a:ext>
            </a:extLst>
          </p:cNvPr>
          <p:cNvPicPr>
            <a:picLocks noChangeAspect="1"/>
          </p:cNvPicPr>
          <p:nvPr/>
        </p:nvPicPr>
        <p:blipFill>
          <a:blip r:embed="rId4"/>
          <a:stretch>
            <a:fillRect/>
          </a:stretch>
        </p:blipFill>
        <p:spPr>
          <a:xfrm>
            <a:off x="12337097" y="2602657"/>
            <a:ext cx="4914062" cy="6427043"/>
          </a:xfrm>
          <a:prstGeom prst="rect">
            <a:avLst/>
          </a:prstGeom>
        </p:spPr>
      </p:pic>
      <p:pic>
        <p:nvPicPr>
          <p:cNvPr id="7" name="Picture 6">
            <a:extLst>
              <a:ext uri="{FF2B5EF4-FFF2-40B4-BE49-F238E27FC236}">
                <a16:creationId xmlns:a16="http://schemas.microsoft.com/office/drawing/2014/main" id="{948ADD35-1999-F07B-6AFC-590C2EB1F934}"/>
              </a:ext>
            </a:extLst>
          </p:cNvPr>
          <p:cNvPicPr>
            <a:picLocks noChangeAspect="1"/>
          </p:cNvPicPr>
          <p:nvPr/>
        </p:nvPicPr>
        <p:blipFill>
          <a:blip r:embed="rId5"/>
          <a:srcRect l="6621" r="11218"/>
          <a:stretch>
            <a:fillRect/>
          </a:stretch>
        </p:blipFill>
        <p:spPr>
          <a:xfrm>
            <a:off x="6321669" y="2628899"/>
            <a:ext cx="5644661" cy="6427043"/>
          </a:xfrm>
          <a:prstGeom prst="rect">
            <a:avLst/>
          </a:prstGeom>
        </p:spPr>
      </p:pic>
    </p:spTree>
    <p:extLst>
      <p:ext uri="{BB962C8B-B14F-4D97-AF65-F5344CB8AC3E}">
        <p14:creationId xmlns:p14="http://schemas.microsoft.com/office/powerpoint/2010/main" val="920111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1BA0586B-FB9F-3F78-326A-A9901607F428}"/>
            </a:ext>
          </a:extLst>
        </p:cNvPr>
        <p:cNvGrpSpPr/>
        <p:nvPr/>
      </p:nvGrpSpPr>
      <p:grpSpPr>
        <a:xfrm>
          <a:off x="0" y="0"/>
          <a:ext cx="0" cy="0"/>
          <a:chOff x="0" y="0"/>
          <a:chExt cx="0" cy="0"/>
        </a:xfrm>
      </p:grpSpPr>
      <p:sp>
        <p:nvSpPr>
          <p:cNvPr id="153" name="Google Shape;153;p4">
            <a:extLst>
              <a:ext uri="{FF2B5EF4-FFF2-40B4-BE49-F238E27FC236}">
                <a16:creationId xmlns:a16="http://schemas.microsoft.com/office/drawing/2014/main" id="{C733D17F-2ADD-583B-A651-8C7089FC4EA2}"/>
              </a:ext>
            </a:extLst>
          </p:cNvPr>
          <p:cNvSpPr txBox="1">
            <a:spLocks noGrp="1"/>
          </p:cNvSpPr>
          <p:nvPr>
            <p:ph type="title"/>
          </p:nvPr>
        </p:nvSpPr>
        <p:spPr>
          <a:xfrm>
            <a:off x="634620" y="295109"/>
            <a:ext cx="10848134" cy="1143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ts val="4400"/>
              <a:buFont typeface="Arial"/>
              <a:buNone/>
            </a:pPr>
            <a:r>
              <a:rPr lang="en-US" dirty="0"/>
              <a:t>Empowering Innovation Across Maryland</a:t>
            </a:r>
            <a:endParaRPr dirty="0"/>
          </a:p>
        </p:txBody>
      </p:sp>
      <p:pic>
        <p:nvPicPr>
          <p:cNvPr id="3" name="Picture 2">
            <a:extLst>
              <a:ext uri="{FF2B5EF4-FFF2-40B4-BE49-F238E27FC236}">
                <a16:creationId xmlns:a16="http://schemas.microsoft.com/office/drawing/2014/main" id="{A0E7DF6B-2012-4845-F20F-1ACAC611B1DC}"/>
              </a:ext>
            </a:extLst>
          </p:cNvPr>
          <p:cNvPicPr>
            <a:picLocks noChangeAspect="1"/>
          </p:cNvPicPr>
          <p:nvPr/>
        </p:nvPicPr>
        <p:blipFill>
          <a:blip r:embed="rId3"/>
          <a:stretch>
            <a:fillRect/>
          </a:stretch>
        </p:blipFill>
        <p:spPr>
          <a:xfrm>
            <a:off x="265344" y="1859197"/>
            <a:ext cx="4522260" cy="5508757"/>
          </a:xfrm>
          <a:prstGeom prst="rect">
            <a:avLst/>
          </a:prstGeom>
        </p:spPr>
      </p:pic>
      <p:pic>
        <p:nvPicPr>
          <p:cNvPr id="5" name="Picture 4">
            <a:extLst>
              <a:ext uri="{FF2B5EF4-FFF2-40B4-BE49-F238E27FC236}">
                <a16:creationId xmlns:a16="http://schemas.microsoft.com/office/drawing/2014/main" id="{75A67EB9-3A5A-8607-7D3C-23BCCE0057F1}"/>
              </a:ext>
            </a:extLst>
          </p:cNvPr>
          <p:cNvPicPr>
            <a:picLocks noChangeAspect="1"/>
          </p:cNvPicPr>
          <p:nvPr/>
        </p:nvPicPr>
        <p:blipFill>
          <a:blip r:embed="rId4"/>
          <a:stretch>
            <a:fillRect/>
          </a:stretch>
        </p:blipFill>
        <p:spPr>
          <a:xfrm>
            <a:off x="5142917" y="1859196"/>
            <a:ext cx="3560290" cy="5508758"/>
          </a:xfrm>
          <a:prstGeom prst="rect">
            <a:avLst/>
          </a:prstGeom>
        </p:spPr>
      </p:pic>
      <p:pic>
        <p:nvPicPr>
          <p:cNvPr id="7" name="Picture 6">
            <a:extLst>
              <a:ext uri="{FF2B5EF4-FFF2-40B4-BE49-F238E27FC236}">
                <a16:creationId xmlns:a16="http://schemas.microsoft.com/office/drawing/2014/main" id="{B9E0A3C6-7518-7B60-49CB-5126D4E8764A}"/>
              </a:ext>
            </a:extLst>
          </p:cNvPr>
          <p:cNvPicPr>
            <a:picLocks noChangeAspect="1"/>
          </p:cNvPicPr>
          <p:nvPr/>
        </p:nvPicPr>
        <p:blipFill>
          <a:blip r:embed="rId5"/>
          <a:stretch>
            <a:fillRect/>
          </a:stretch>
        </p:blipFill>
        <p:spPr>
          <a:xfrm>
            <a:off x="9051817" y="1859196"/>
            <a:ext cx="4448581" cy="5508758"/>
          </a:xfrm>
          <a:prstGeom prst="rect">
            <a:avLst/>
          </a:prstGeom>
        </p:spPr>
      </p:pic>
      <p:pic>
        <p:nvPicPr>
          <p:cNvPr id="9" name="Picture 8">
            <a:extLst>
              <a:ext uri="{FF2B5EF4-FFF2-40B4-BE49-F238E27FC236}">
                <a16:creationId xmlns:a16="http://schemas.microsoft.com/office/drawing/2014/main" id="{44A902A6-9026-B3DD-C28E-ED96E8BBB09A}"/>
              </a:ext>
            </a:extLst>
          </p:cNvPr>
          <p:cNvPicPr>
            <a:picLocks noChangeAspect="1"/>
          </p:cNvPicPr>
          <p:nvPr/>
        </p:nvPicPr>
        <p:blipFill>
          <a:blip r:embed="rId6"/>
          <a:srcRect t="1656" b="-1770"/>
          <a:stretch>
            <a:fillRect/>
          </a:stretch>
        </p:blipFill>
        <p:spPr>
          <a:xfrm>
            <a:off x="13849008" y="1859196"/>
            <a:ext cx="3591426" cy="5607888"/>
          </a:xfrm>
          <a:prstGeom prst="rect">
            <a:avLst/>
          </a:prstGeom>
        </p:spPr>
      </p:pic>
      <p:sp>
        <p:nvSpPr>
          <p:cNvPr id="10" name="TextBox 9">
            <a:extLst>
              <a:ext uri="{FF2B5EF4-FFF2-40B4-BE49-F238E27FC236}">
                <a16:creationId xmlns:a16="http://schemas.microsoft.com/office/drawing/2014/main" id="{CE94C744-BB30-A69A-B045-67C6FF821A6F}"/>
              </a:ext>
            </a:extLst>
          </p:cNvPr>
          <p:cNvSpPr txBox="1"/>
          <p:nvPr/>
        </p:nvSpPr>
        <p:spPr>
          <a:xfrm>
            <a:off x="265344" y="7860323"/>
            <a:ext cx="14313877" cy="1938992"/>
          </a:xfrm>
          <a:prstGeom prst="rect">
            <a:avLst/>
          </a:prstGeom>
          <a:noFill/>
        </p:spPr>
        <p:txBody>
          <a:bodyPr wrap="square" rtlCol="0">
            <a:spAutoFit/>
          </a:bodyPr>
          <a:lstStyle/>
          <a:p>
            <a:r>
              <a:rPr lang="en-US" sz="2400" dirty="0"/>
              <a:t>$1.7M annually in federal IMLS funds brokers statewide training and development resources, staff development grants for every library system to support MLA conference attendance, strategic and facilities planning, and locally responsive innovation grants. Local innovation grants supported everything from outreach vehicles and study pods to AI training, workforce development initiatives, literacy mentoring, digitization projects and arts programs.</a:t>
            </a:r>
          </a:p>
        </p:txBody>
      </p:sp>
    </p:spTree>
    <p:extLst>
      <p:ext uri="{BB962C8B-B14F-4D97-AF65-F5344CB8AC3E}">
        <p14:creationId xmlns:p14="http://schemas.microsoft.com/office/powerpoint/2010/main" val="3814674224"/>
      </p:ext>
    </p:extLst>
  </p:cSld>
  <p:clrMapOvr>
    <a:masterClrMapping/>
  </p:clrMapOvr>
</p:sld>
</file>

<file path=ppt/theme/theme1.xml><?xml version="1.0" encoding="utf-8"?>
<a:theme xmlns:a="http://schemas.openxmlformats.org/drawingml/2006/main" name="Office Theme">
  <a:themeElements>
    <a:clrScheme name="2026 Conference">
      <a:dk1>
        <a:srgbClr val="027676"/>
      </a:dk1>
      <a:lt1>
        <a:srgbClr val="FFFFFF"/>
      </a:lt1>
      <a:dk2>
        <a:srgbClr val="EA7867"/>
      </a:dk2>
      <a:lt2>
        <a:srgbClr val="FCECDB"/>
      </a:lt2>
      <a:accent1>
        <a:srgbClr val="87C3BF"/>
      </a:accent1>
      <a:accent2>
        <a:srgbClr val="F0A586"/>
      </a:accent2>
      <a:accent3>
        <a:srgbClr val="F05758"/>
      </a:accent3>
      <a:accent4>
        <a:srgbClr val="FAAE58"/>
      </a:accent4>
      <a:accent5>
        <a:srgbClr val="815241"/>
      </a:accent5>
      <a:accent6>
        <a:srgbClr val="47231A"/>
      </a:accent6>
      <a:hlink>
        <a:srgbClr val="C58C54"/>
      </a:hlink>
      <a:folHlink>
        <a:srgbClr val="0A344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1574</TotalTime>
  <Words>571</Words>
  <Application>Microsoft Office PowerPoint</Application>
  <PresentationFormat>Custom</PresentationFormat>
  <Paragraphs>74</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Georgia</vt:lpstr>
      <vt:lpstr>Rubik</vt:lpstr>
      <vt:lpstr>Arial</vt:lpstr>
      <vt:lpstr>Play</vt:lpstr>
      <vt:lpstr>Office Theme</vt:lpstr>
      <vt:lpstr>PowerPoint Presentation</vt:lpstr>
      <vt:lpstr>Don’t Miss!</vt:lpstr>
      <vt:lpstr>Maryland State Library Agency: Impact, Innovation, and What’s Next</vt:lpstr>
      <vt:lpstr>A Statewide System, Designed for Impact</vt:lpstr>
      <vt:lpstr>Maryland Libraries by the Numbers</vt:lpstr>
      <vt:lpstr>What’s behind the numbers?</vt:lpstr>
      <vt:lpstr>Libraries are Critical Public Infrastructure</vt:lpstr>
      <vt:lpstr>Accessibility &amp; Inclusion Leadership</vt:lpstr>
      <vt:lpstr>Empowering Innovation Across Maryland</vt:lpstr>
      <vt:lpstr>Early Literacy &amp; Youth Impact</vt:lpstr>
      <vt:lpstr>Workforce and Library Development Impact</vt:lpstr>
      <vt:lpstr>Statewide Partnerships</vt:lpstr>
      <vt:lpstr>Looking Ahead</vt:lpstr>
      <vt:lpstr>Thank you!</vt:lpstr>
      <vt:lpstr>Please take a moment to  complete the program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Morgan Miller -MSLA-</dc:creator>
  <cp:lastModifiedBy>Morgan Miller -MSLA-</cp:lastModifiedBy>
  <cp:revision>6</cp:revision>
  <dcterms:created xsi:type="dcterms:W3CDTF">2006-08-16T00:00:00Z</dcterms:created>
  <dcterms:modified xsi:type="dcterms:W3CDTF">2026-05-07T14:09:05Z</dcterms:modified>
</cp:coreProperties>
</file>