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10287000" cx="18288000"/>
  <p:notesSz cx="6858000" cy="9144000"/>
  <p:embeddedFontLst>
    <p:embeddedFont>
      <p:font typeface="Play"/>
      <p:regular r:id="rId20"/>
      <p:bold r:id="rId21"/>
    </p:embeddedFont>
    <p:embeddedFont>
      <p:font typeface="Rubik"/>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6" roundtripDataSignature="AMtx7mi1L4BCdX7QqKh3zgB865UvrrJY2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regular.fntdata"/><Relationship Id="rId22" Type="http://schemas.openxmlformats.org/officeDocument/2006/relationships/font" Target="fonts/Rubik-regular.fntdata"/><Relationship Id="rId21" Type="http://schemas.openxmlformats.org/officeDocument/2006/relationships/font" Target="fonts/Play-bold.fntdata"/><Relationship Id="rId24" Type="http://schemas.openxmlformats.org/officeDocument/2006/relationships/font" Target="fonts/Rubik-italic.fntdata"/><Relationship Id="rId23" Type="http://schemas.openxmlformats.org/officeDocument/2006/relationships/font" Target="fonts/Rubik-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Rubik-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d57e535ba2_0_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g3d57e535ba2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d57e535ba2_0_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g3d57e535ba2_0_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 name="Google Shape;23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d57e535ba2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g3d57e535ba2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d57e535ba2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g3d57e535ba2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d57e535ba2_0_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g3d57e535ba2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d57e535ba2_0_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g3d57e535ba2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type="blank">
  <p:cSld name="BLANK">
    <p:bg>
      <p:bgPr>
        <a:solidFill>
          <a:schemeClr val="lt2"/>
        </a:solidFill>
      </p:bgPr>
    </p:bg>
    <p:spTree>
      <p:nvGrpSpPr>
        <p:cNvPr id="12" name="Shape 12"/>
        <p:cNvGrpSpPr/>
        <p:nvPr/>
      </p:nvGrpSpPr>
      <p:grpSpPr>
        <a:xfrm>
          <a:off x="0" y="0"/>
          <a:ext cx="0" cy="0"/>
          <a:chOff x="0" y="0"/>
          <a:chExt cx="0" cy="0"/>
        </a:xfrm>
      </p:grpSpPr>
      <p:pic>
        <p:nvPicPr>
          <p:cNvPr descr="A book and globe on a shelf&#10;&#10;AI-generated content may be incorrect." id="13" name="Google Shape;13;p22"/>
          <p:cNvPicPr preferRelativeResize="0"/>
          <p:nvPr/>
        </p:nvPicPr>
        <p:blipFill rotWithShape="1">
          <a:blip r:embed="rId2">
            <a:alphaModFix/>
          </a:blip>
          <a:srcRect b="0" l="0" r="0" t="0"/>
          <a:stretch/>
        </p:blipFill>
        <p:spPr>
          <a:xfrm>
            <a:off x="2847022" y="812373"/>
            <a:ext cx="12593956" cy="866225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lumn_Blue">
  <p:cSld name="2_Column_Blue">
    <p:spTree>
      <p:nvGrpSpPr>
        <p:cNvPr id="55" name="Shape 55"/>
        <p:cNvGrpSpPr/>
        <p:nvPr/>
      </p:nvGrpSpPr>
      <p:grpSpPr>
        <a:xfrm>
          <a:off x="0" y="0"/>
          <a:ext cx="0" cy="0"/>
          <a:chOff x="0" y="0"/>
          <a:chExt cx="0" cy="0"/>
        </a:xfrm>
      </p:grpSpPr>
      <p:sp>
        <p:nvSpPr>
          <p:cNvPr id="56" name="Google Shape;56;p34"/>
          <p:cNvSpPr/>
          <p:nvPr/>
        </p:nvSpPr>
        <p:spPr>
          <a:xfrm>
            <a:off x="0" y="0"/>
            <a:ext cx="18288000" cy="1733218"/>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7" name="Google Shape;57;p34"/>
          <p:cNvSpPr txBox="1"/>
          <p:nvPr>
            <p:ph type="title"/>
          </p:nvPr>
        </p:nvSpPr>
        <p:spPr>
          <a:xfrm>
            <a:off x="634621" y="295109"/>
            <a:ext cx="82296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4"/>
          <p:cNvSpPr txBox="1"/>
          <p:nvPr>
            <p:ph idx="1" type="body"/>
          </p:nvPr>
        </p:nvSpPr>
        <p:spPr>
          <a:xfrm>
            <a:off x="652764" y="2705100"/>
            <a:ext cx="7957836" cy="59436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rgbClr val="2B1803"/>
              </a:buClr>
              <a:buSzPts val="2800"/>
              <a:buChar char="•"/>
              <a:defRPr sz="2800">
                <a:solidFill>
                  <a:srgbClr val="2B1803"/>
                </a:solidFill>
                <a:latin typeface="Arial"/>
                <a:ea typeface="Arial"/>
                <a:cs typeface="Arial"/>
                <a:sym typeface="Arial"/>
              </a:defRPr>
            </a:lvl1pPr>
            <a:lvl2pPr indent="-381000" lvl="1" marL="9144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2pPr>
            <a:lvl3pPr indent="-355600" lvl="2" marL="13716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3pPr>
            <a:lvl4pPr indent="-342900" lvl="3" marL="18288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4pPr>
            <a:lvl5pPr indent="-342900" lvl="4" marL="22860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59" name="Google Shape;59;p34"/>
          <p:cNvSpPr txBox="1"/>
          <p:nvPr>
            <p:ph idx="2" type="body"/>
          </p:nvPr>
        </p:nvSpPr>
        <p:spPr>
          <a:xfrm>
            <a:off x="9144000" y="2705100"/>
            <a:ext cx="7957836" cy="59436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rgbClr val="2B1803"/>
              </a:buClr>
              <a:buSzPts val="2800"/>
              <a:buChar char="•"/>
              <a:defRPr sz="2800">
                <a:solidFill>
                  <a:srgbClr val="2B1803"/>
                </a:solidFill>
                <a:latin typeface="Arial"/>
                <a:ea typeface="Arial"/>
                <a:cs typeface="Arial"/>
                <a:sym typeface="Arial"/>
              </a:defRPr>
            </a:lvl1pPr>
            <a:lvl2pPr indent="-381000" lvl="1" marL="9144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2pPr>
            <a:lvl3pPr indent="-355600" lvl="2" marL="13716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3pPr>
            <a:lvl4pPr indent="-342900" lvl="3" marL="18288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4pPr>
            <a:lvl5pPr indent="-342900" lvl="4" marL="22860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pic>
        <p:nvPicPr>
          <p:cNvPr descr="A pink flowers in a vase&#10;&#10;AI-generated content may be incorrect." id="60" name="Google Shape;60;p34"/>
          <p:cNvPicPr preferRelativeResize="0"/>
          <p:nvPr/>
        </p:nvPicPr>
        <p:blipFill rotWithShape="1">
          <a:blip r:embed="rId2">
            <a:alphaModFix/>
          </a:blip>
          <a:srcRect b="0" l="0" r="0" t="0"/>
          <a:stretch/>
        </p:blipFill>
        <p:spPr>
          <a:xfrm>
            <a:off x="15811500" y="6972300"/>
            <a:ext cx="1447799" cy="3064684"/>
          </a:xfrm>
          <a:prstGeom prst="rect">
            <a:avLst/>
          </a:prstGeom>
          <a:noFill/>
          <a:ln>
            <a:noFill/>
          </a:ln>
        </p:spPr>
      </p:pic>
      <p:pic>
        <p:nvPicPr>
          <p:cNvPr descr="A yellow flowers in a vase&#10;&#10;AI-generated content may be incorrect." id="61" name="Google Shape;61;p34"/>
          <p:cNvPicPr preferRelativeResize="0"/>
          <p:nvPr/>
        </p:nvPicPr>
        <p:blipFill rotWithShape="1">
          <a:blip r:embed="rId3">
            <a:alphaModFix/>
          </a:blip>
          <a:srcRect b="0" l="0" r="0" t="0"/>
          <a:stretch/>
        </p:blipFill>
        <p:spPr>
          <a:xfrm>
            <a:off x="16535399" y="7693885"/>
            <a:ext cx="1054190" cy="223149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lumn_Green">
  <p:cSld name="2_Column_Green">
    <p:spTree>
      <p:nvGrpSpPr>
        <p:cNvPr id="62" name="Shape 62"/>
        <p:cNvGrpSpPr/>
        <p:nvPr/>
      </p:nvGrpSpPr>
      <p:grpSpPr>
        <a:xfrm>
          <a:off x="0" y="0"/>
          <a:ext cx="0" cy="0"/>
          <a:chOff x="0" y="0"/>
          <a:chExt cx="0" cy="0"/>
        </a:xfrm>
      </p:grpSpPr>
      <p:sp>
        <p:nvSpPr>
          <p:cNvPr id="63" name="Google Shape;63;p35"/>
          <p:cNvSpPr txBox="1"/>
          <p:nvPr>
            <p:ph type="title"/>
          </p:nvPr>
        </p:nvSpPr>
        <p:spPr>
          <a:xfrm>
            <a:off x="634621" y="295109"/>
            <a:ext cx="82296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4400"/>
              <a:buFont typeface="Arial"/>
              <a:buNone/>
              <a:defRPr>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5"/>
          <p:cNvSpPr txBox="1"/>
          <p:nvPr>
            <p:ph idx="1" type="body"/>
          </p:nvPr>
        </p:nvSpPr>
        <p:spPr>
          <a:xfrm>
            <a:off x="652764" y="2705100"/>
            <a:ext cx="7957836" cy="59436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rgbClr val="2B1803"/>
              </a:buClr>
              <a:buSzPts val="2800"/>
              <a:buChar char="•"/>
              <a:defRPr sz="2800">
                <a:solidFill>
                  <a:srgbClr val="2B1803"/>
                </a:solidFill>
                <a:latin typeface="Arial"/>
                <a:ea typeface="Arial"/>
                <a:cs typeface="Arial"/>
                <a:sym typeface="Arial"/>
              </a:defRPr>
            </a:lvl1pPr>
            <a:lvl2pPr indent="-381000" lvl="1" marL="9144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2pPr>
            <a:lvl3pPr indent="-355600" lvl="2" marL="13716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3pPr>
            <a:lvl4pPr indent="-342900" lvl="3" marL="18288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4pPr>
            <a:lvl5pPr indent="-342900" lvl="4" marL="22860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65" name="Google Shape;65;p35"/>
          <p:cNvSpPr txBox="1"/>
          <p:nvPr>
            <p:ph idx="2" type="body"/>
          </p:nvPr>
        </p:nvSpPr>
        <p:spPr>
          <a:xfrm>
            <a:off x="9144000" y="2705100"/>
            <a:ext cx="7957836" cy="59436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rgbClr val="2B1803"/>
              </a:buClr>
              <a:buSzPts val="2800"/>
              <a:buChar char="•"/>
              <a:defRPr sz="2800">
                <a:solidFill>
                  <a:srgbClr val="2B1803"/>
                </a:solidFill>
                <a:latin typeface="Arial"/>
                <a:ea typeface="Arial"/>
                <a:cs typeface="Arial"/>
                <a:sym typeface="Arial"/>
              </a:defRPr>
            </a:lvl1pPr>
            <a:lvl2pPr indent="-381000" lvl="1" marL="9144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2pPr>
            <a:lvl3pPr indent="-355600" lvl="2" marL="13716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3pPr>
            <a:lvl4pPr indent="-342900" lvl="3" marL="18288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4pPr>
            <a:lvl5pPr indent="-342900" lvl="4" marL="22860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pic>
        <p:nvPicPr>
          <p:cNvPr descr="A pink flowers in a vase&#10;&#10;AI-generated content may be incorrect." id="66" name="Google Shape;66;p35"/>
          <p:cNvPicPr preferRelativeResize="0"/>
          <p:nvPr/>
        </p:nvPicPr>
        <p:blipFill rotWithShape="1">
          <a:blip r:embed="rId2">
            <a:alphaModFix/>
          </a:blip>
          <a:srcRect b="0" l="0" r="0" t="0"/>
          <a:stretch/>
        </p:blipFill>
        <p:spPr>
          <a:xfrm>
            <a:off x="15811500" y="6972300"/>
            <a:ext cx="1447799" cy="3064684"/>
          </a:xfrm>
          <a:prstGeom prst="rect">
            <a:avLst/>
          </a:prstGeom>
          <a:noFill/>
          <a:ln>
            <a:noFill/>
          </a:ln>
        </p:spPr>
      </p:pic>
      <p:pic>
        <p:nvPicPr>
          <p:cNvPr descr="A yellow flowers in a vase&#10;&#10;AI-generated content may be incorrect." id="67" name="Google Shape;67;p35"/>
          <p:cNvPicPr preferRelativeResize="0"/>
          <p:nvPr/>
        </p:nvPicPr>
        <p:blipFill rotWithShape="1">
          <a:blip r:embed="rId3">
            <a:alphaModFix/>
          </a:blip>
          <a:srcRect b="0" l="0" r="0" t="0"/>
          <a:stretch/>
        </p:blipFill>
        <p:spPr>
          <a:xfrm>
            <a:off x="16535399" y="7693885"/>
            <a:ext cx="1054190" cy="223149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lumn-Header_Pink">
  <p:cSld name="2_Column-Header_Pink">
    <p:spTree>
      <p:nvGrpSpPr>
        <p:cNvPr id="68" name="Shape 68"/>
        <p:cNvGrpSpPr/>
        <p:nvPr/>
      </p:nvGrpSpPr>
      <p:grpSpPr>
        <a:xfrm>
          <a:off x="0" y="0"/>
          <a:ext cx="0" cy="0"/>
          <a:chOff x="0" y="0"/>
          <a:chExt cx="0" cy="0"/>
        </a:xfrm>
      </p:grpSpPr>
      <p:sp>
        <p:nvSpPr>
          <p:cNvPr id="69" name="Google Shape;69;p36"/>
          <p:cNvSpPr/>
          <p:nvPr/>
        </p:nvSpPr>
        <p:spPr>
          <a:xfrm>
            <a:off x="0" y="0"/>
            <a:ext cx="18288000" cy="1733218"/>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0" name="Google Shape;70;p36"/>
          <p:cNvSpPr txBox="1"/>
          <p:nvPr>
            <p:ph type="title"/>
          </p:nvPr>
        </p:nvSpPr>
        <p:spPr>
          <a:xfrm>
            <a:off x="634621" y="295109"/>
            <a:ext cx="82296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6"/>
          <p:cNvSpPr txBox="1"/>
          <p:nvPr>
            <p:ph idx="1" type="body"/>
          </p:nvPr>
        </p:nvSpPr>
        <p:spPr>
          <a:xfrm>
            <a:off x="634621" y="2028327"/>
            <a:ext cx="8052179" cy="1050086"/>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rgbClr val="2B1803"/>
              </a:buClr>
              <a:buSzPts val="2400"/>
              <a:buNone/>
              <a:defRPr b="1" sz="2400">
                <a:latin typeface="Arial"/>
                <a:ea typeface="Arial"/>
                <a:cs typeface="Arial"/>
                <a:sym typeface="Arial"/>
              </a:defRPr>
            </a:lvl1pPr>
            <a:lvl2pPr indent="-228600" lvl="1" marL="914400" algn="l">
              <a:lnSpc>
                <a:spcPct val="100000"/>
              </a:lnSpc>
              <a:spcBef>
                <a:spcPts val="400"/>
              </a:spcBef>
              <a:spcAft>
                <a:spcPts val="0"/>
              </a:spcAft>
              <a:buClr>
                <a:srgbClr val="2B1803"/>
              </a:buClr>
              <a:buSzPts val="2000"/>
              <a:buNone/>
              <a:defRPr b="1" sz="2000"/>
            </a:lvl2pPr>
            <a:lvl3pPr indent="-228600" lvl="2" marL="1371600" algn="l">
              <a:lnSpc>
                <a:spcPct val="100000"/>
              </a:lnSpc>
              <a:spcBef>
                <a:spcPts val="360"/>
              </a:spcBef>
              <a:spcAft>
                <a:spcPts val="0"/>
              </a:spcAft>
              <a:buClr>
                <a:srgbClr val="2B1803"/>
              </a:buClr>
              <a:buSzPts val="1800"/>
              <a:buNone/>
              <a:defRPr b="1" sz="1800"/>
            </a:lvl3pPr>
            <a:lvl4pPr indent="-228600" lvl="3" marL="1828800" algn="l">
              <a:lnSpc>
                <a:spcPct val="100000"/>
              </a:lnSpc>
              <a:spcBef>
                <a:spcPts val="320"/>
              </a:spcBef>
              <a:spcAft>
                <a:spcPts val="0"/>
              </a:spcAft>
              <a:buClr>
                <a:srgbClr val="2B1803"/>
              </a:buClr>
              <a:buSzPts val="1600"/>
              <a:buNone/>
              <a:defRPr b="1" sz="1600"/>
            </a:lvl4pPr>
            <a:lvl5pPr indent="-228600" lvl="4" marL="2286000" algn="l">
              <a:lnSpc>
                <a:spcPct val="100000"/>
              </a:lnSpc>
              <a:spcBef>
                <a:spcPts val="320"/>
              </a:spcBef>
              <a:spcAft>
                <a:spcPts val="0"/>
              </a:spcAft>
              <a:buClr>
                <a:srgbClr val="2B1803"/>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72" name="Google Shape;72;p36"/>
          <p:cNvSpPr txBox="1"/>
          <p:nvPr>
            <p:ph idx="2" type="body"/>
          </p:nvPr>
        </p:nvSpPr>
        <p:spPr>
          <a:xfrm>
            <a:off x="634621" y="3415146"/>
            <a:ext cx="8052179" cy="5766954"/>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1pPr>
            <a:lvl2pPr indent="-355600" lvl="1" marL="9144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2pPr>
            <a:lvl3pPr indent="-342900" lvl="2" marL="13716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3pPr>
            <a:lvl4pPr indent="-330200" lvl="3" marL="18288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4pPr>
            <a:lvl5pPr indent="-330200" lvl="4" marL="22860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73" name="Google Shape;73;p36"/>
          <p:cNvSpPr txBox="1"/>
          <p:nvPr>
            <p:ph idx="3" type="body"/>
          </p:nvPr>
        </p:nvSpPr>
        <p:spPr>
          <a:xfrm>
            <a:off x="9144000" y="2028327"/>
            <a:ext cx="8052179" cy="1050086"/>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rgbClr val="2B1803"/>
              </a:buClr>
              <a:buSzPts val="2400"/>
              <a:buNone/>
              <a:defRPr b="1" sz="2400">
                <a:latin typeface="Arial"/>
                <a:ea typeface="Arial"/>
                <a:cs typeface="Arial"/>
                <a:sym typeface="Arial"/>
              </a:defRPr>
            </a:lvl1pPr>
            <a:lvl2pPr indent="-228600" lvl="1" marL="914400" algn="l">
              <a:lnSpc>
                <a:spcPct val="100000"/>
              </a:lnSpc>
              <a:spcBef>
                <a:spcPts val="400"/>
              </a:spcBef>
              <a:spcAft>
                <a:spcPts val="0"/>
              </a:spcAft>
              <a:buClr>
                <a:srgbClr val="2B1803"/>
              </a:buClr>
              <a:buSzPts val="2000"/>
              <a:buNone/>
              <a:defRPr b="1" sz="2000"/>
            </a:lvl2pPr>
            <a:lvl3pPr indent="-228600" lvl="2" marL="1371600" algn="l">
              <a:lnSpc>
                <a:spcPct val="100000"/>
              </a:lnSpc>
              <a:spcBef>
                <a:spcPts val="360"/>
              </a:spcBef>
              <a:spcAft>
                <a:spcPts val="0"/>
              </a:spcAft>
              <a:buClr>
                <a:srgbClr val="2B1803"/>
              </a:buClr>
              <a:buSzPts val="1800"/>
              <a:buNone/>
              <a:defRPr b="1" sz="1800"/>
            </a:lvl3pPr>
            <a:lvl4pPr indent="-228600" lvl="3" marL="1828800" algn="l">
              <a:lnSpc>
                <a:spcPct val="100000"/>
              </a:lnSpc>
              <a:spcBef>
                <a:spcPts val="320"/>
              </a:spcBef>
              <a:spcAft>
                <a:spcPts val="0"/>
              </a:spcAft>
              <a:buClr>
                <a:srgbClr val="2B1803"/>
              </a:buClr>
              <a:buSzPts val="1600"/>
              <a:buNone/>
              <a:defRPr b="1" sz="1600"/>
            </a:lvl4pPr>
            <a:lvl5pPr indent="-228600" lvl="4" marL="2286000" algn="l">
              <a:lnSpc>
                <a:spcPct val="100000"/>
              </a:lnSpc>
              <a:spcBef>
                <a:spcPts val="320"/>
              </a:spcBef>
              <a:spcAft>
                <a:spcPts val="0"/>
              </a:spcAft>
              <a:buClr>
                <a:srgbClr val="2B1803"/>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74" name="Google Shape;74;p36"/>
          <p:cNvSpPr txBox="1"/>
          <p:nvPr>
            <p:ph idx="4" type="body"/>
          </p:nvPr>
        </p:nvSpPr>
        <p:spPr>
          <a:xfrm>
            <a:off x="9144000" y="3415146"/>
            <a:ext cx="8052179" cy="5766954"/>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1pPr>
            <a:lvl2pPr indent="-355600" lvl="1" marL="9144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2pPr>
            <a:lvl3pPr indent="-342900" lvl="2" marL="13716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3pPr>
            <a:lvl4pPr indent="-330200" lvl="3" marL="18288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4pPr>
            <a:lvl5pPr indent="-330200" lvl="4" marL="22860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pic>
        <p:nvPicPr>
          <p:cNvPr descr="A pink flowers in a vase&#10;&#10;AI-generated content may be incorrect." id="75" name="Google Shape;75;p36"/>
          <p:cNvPicPr preferRelativeResize="0"/>
          <p:nvPr/>
        </p:nvPicPr>
        <p:blipFill rotWithShape="1">
          <a:blip r:embed="rId2">
            <a:alphaModFix/>
          </a:blip>
          <a:srcRect b="0" l="0" r="0" t="0"/>
          <a:stretch/>
        </p:blipFill>
        <p:spPr>
          <a:xfrm>
            <a:off x="15811500" y="6972300"/>
            <a:ext cx="1447799" cy="3064684"/>
          </a:xfrm>
          <a:prstGeom prst="rect">
            <a:avLst/>
          </a:prstGeom>
          <a:noFill/>
          <a:ln>
            <a:noFill/>
          </a:ln>
        </p:spPr>
      </p:pic>
      <p:pic>
        <p:nvPicPr>
          <p:cNvPr descr="A yellow flowers in a vase&#10;&#10;AI-generated content may be incorrect." id="76" name="Google Shape;76;p36"/>
          <p:cNvPicPr preferRelativeResize="0"/>
          <p:nvPr/>
        </p:nvPicPr>
        <p:blipFill rotWithShape="1">
          <a:blip r:embed="rId3">
            <a:alphaModFix/>
          </a:blip>
          <a:srcRect b="0" l="0" r="0" t="0"/>
          <a:stretch/>
        </p:blipFill>
        <p:spPr>
          <a:xfrm>
            <a:off x="16535399" y="7693885"/>
            <a:ext cx="1054190" cy="223149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lumn-Header_Blue">
  <p:cSld name="2_Column-Header_Blue">
    <p:spTree>
      <p:nvGrpSpPr>
        <p:cNvPr id="77" name="Shape 77"/>
        <p:cNvGrpSpPr/>
        <p:nvPr/>
      </p:nvGrpSpPr>
      <p:grpSpPr>
        <a:xfrm>
          <a:off x="0" y="0"/>
          <a:ext cx="0" cy="0"/>
          <a:chOff x="0" y="0"/>
          <a:chExt cx="0" cy="0"/>
        </a:xfrm>
      </p:grpSpPr>
      <p:sp>
        <p:nvSpPr>
          <p:cNvPr id="78" name="Google Shape;78;p37"/>
          <p:cNvSpPr/>
          <p:nvPr/>
        </p:nvSpPr>
        <p:spPr>
          <a:xfrm>
            <a:off x="0" y="0"/>
            <a:ext cx="18288000" cy="1733218"/>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9" name="Google Shape;79;p37"/>
          <p:cNvSpPr txBox="1"/>
          <p:nvPr>
            <p:ph type="title"/>
          </p:nvPr>
        </p:nvSpPr>
        <p:spPr>
          <a:xfrm>
            <a:off x="634621" y="295109"/>
            <a:ext cx="82296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7"/>
          <p:cNvSpPr txBox="1"/>
          <p:nvPr>
            <p:ph idx="1" type="body"/>
          </p:nvPr>
        </p:nvSpPr>
        <p:spPr>
          <a:xfrm>
            <a:off x="634621" y="2028327"/>
            <a:ext cx="8052179" cy="1050086"/>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rgbClr val="2B1803"/>
              </a:buClr>
              <a:buSzPts val="2400"/>
              <a:buNone/>
              <a:defRPr b="1" sz="2400">
                <a:latin typeface="Arial"/>
                <a:ea typeface="Arial"/>
                <a:cs typeface="Arial"/>
                <a:sym typeface="Arial"/>
              </a:defRPr>
            </a:lvl1pPr>
            <a:lvl2pPr indent="-228600" lvl="1" marL="914400" algn="l">
              <a:lnSpc>
                <a:spcPct val="100000"/>
              </a:lnSpc>
              <a:spcBef>
                <a:spcPts val="400"/>
              </a:spcBef>
              <a:spcAft>
                <a:spcPts val="0"/>
              </a:spcAft>
              <a:buClr>
                <a:srgbClr val="2B1803"/>
              </a:buClr>
              <a:buSzPts val="2000"/>
              <a:buNone/>
              <a:defRPr b="1" sz="2000"/>
            </a:lvl2pPr>
            <a:lvl3pPr indent="-228600" lvl="2" marL="1371600" algn="l">
              <a:lnSpc>
                <a:spcPct val="100000"/>
              </a:lnSpc>
              <a:spcBef>
                <a:spcPts val="360"/>
              </a:spcBef>
              <a:spcAft>
                <a:spcPts val="0"/>
              </a:spcAft>
              <a:buClr>
                <a:srgbClr val="2B1803"/>
              </a:buClr>
              <a:buSzPts val="1800"/>
              <a:buNone/>
              <a:defRPr b="1" sz="1800"/>
            </a:lvl3pPr>
            <a:lvl4pPr indent="-228600" lvl="3" marL="1828800" algn="l">
              <a:lnSpc>
                <a:spcPct val="100000"/>
              </a:lnSpc>
              <a:spcBef>
                <a:spcPts val="320"/>
              </a:spcBef>
              <a:spcAft>
                <a:spcPts val="0"/>
              </a:spcAft>
              <a:buClr>
                <a:srgbClr val="2B1803"/>
              </a:buClr>
              <a:buSzPts val="1600"/>
              <a:buNone/>
              <a:defRPr b="1" sz="1600"/>
            </a:lvl4pPr>
            <a:lvl5pPr indent="-228600" lvl="4" marL="2286000" algn="l">
              <a:lnSpc>
                <a:spcPct val="100000"/>
              </a:lnSpc>
              <a:spcBef>
                <a:spcPts val="320"/>
              </a:spcBef>
              <a:spcAft>
                <a:spcPts val="0"/>
              </a:spcAft>
              <a:buClr>
                <a:srgbClr val="2B1803"/>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81" name="Google Shape;81;p37"/>
          <p:cNvSpPr txBox="1"/>
          <p:nvPr>
            <p:ph idx="2" type="body"/>
          </p:nvPr>
        </p:nvSpPr>
        <p:spPr>
          <a:xfrm>
            <a:off x="634621" y="3415146"/>
            <a:ext cx="8052179" cy="5766954"/>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1pPr>
            <a:lvl2pPr indent="-355600" lvl="1" marL="9144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2pPr>
            <a:lvl3pPr indent="-342900" lvl="2" marL="13716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3pPr>
            <a:lvl4pPr indent="-330200" lvl="3" marL="18288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4pPr>
            <a:lvl5pPr indent="-330200" lvl="4" marL="22860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82" name="Google Shape;82;p37"/>
          <p:cNvSpPr txBox="1"/>
          <p:nvPr>
            <p:ph idx="3" type="body"/>
          </p:nvPr>
        </p:nvSpPr>
        <p:spPr>
          <a:xfrm>
            <a:off x="9144000" y="2028327"/>
            <a:ext cx="8052179" cy="1050086"/>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rgbClr val="2B1803"/>
              </a:buClr>
              <a:buSzPts val="2400"/>
              <a:buNone/>
              <a:defRPr b="1" sz="2400">
                <a:latin typeface="Arial"/>
                <a:ea typeface="Arial"/>
                <a:cs typeface="Arial"/>
                <a:sym typeface="Arial"/>
              </a:defRPr>
            </a:lvl1pPr>
            <a:lvl2pPr indent="-228600" lvl="1" marL="914400" algn="l">
              <a:lnSpc>
                <a:spcPct val="100000"/>
              </a:lnSpc>
              <a:spcBef>
                <a:spcPts val="400"/>
              </a:spcBef>
              <a:spcAft>
                <a:spcPts val="0"/>
              </a:spcAft>
              <a:buClr>
                <a:srgbClr val="2B1803"/>
              </a:buClr>
              <a:buSzPts val="2000"/>
              <a:buNone/>
              <a:defRPr b="1" sz="2000"/>
            </a:lvl2pPr>
            <a:lvl3pPr indent="-228600" lvl="2" marL="1371600" algn="l">
              <a:lnSpc>
                <a:spcPct val="100000"/>
              </a:lnSpc>
              <a:spcBef>
                <a:spcPts val="360"/>
              </a:spcBef>
              <a:spcAft>
                <a:spcPts val="0"/>
              </a:spcAft>
              <a:buClr>
                <a:srgbClr val="2B1803"/>
              </a:buClr>
              <a:buSzPts val="1800"/>
              <a:buNone/>
              <a:defRPr b="1" sz="1800"/>
            </a:lvl3pPr>
            <a:lvl4pPr indent="-228600" lvl="3" marL="1828800" algn="l">
              <a:lnSpc>
                <a:spcPct val="100000"/>
              </a:lnSpc>
              <a:spcBef>
                <a:spcPts val="320"/>
              </a:spcBef>
              <a:spcAft>
                <a:spcPts val="0"/>
              </a:spcAft>
              <a:buClr>
                <a:srgbClr val="2B1803"/>
              </a:buClr>
              <a:buSzPts val="1600"/>
              <a:buNone/>
              <a:defRPr b="1" sz="1600"/>
            </a:lvl4pPr>
            <a:lvl5pPr indent="-228600" lvl="4" marL="2286000" algn="l">
              <a:lnSpc>
                <a:spcPct val="100000"/>
              </a:lnSpc>
              <a:spcBef>
                <a:spcPts val="320"/>
              </a:spcBef>
              <a:spcAft>
                <a:spcPts val="0"/>
              </a:spcAft>
              <a:buClr>
                <a:srgbClr val="2B1803"/>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83" name="Google Shape;83;p37"/>
          <p:cNvSpPr txBox="1"/>
          <p:nvPr>
            <p:ph idx="4" type="body"/>
          </p:nvPr>
        </p:nvSpPr>
        <p:spPr>
          <a:xfrm>
            <a:off x="9144000" y="3415146"/>
            <a:ext cx="8052179" cy="5766954"/>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1pPr>
            <a:lvl2pPr indent="-355600" lvl="1" marL="9144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2pPr>
            <a:lvl3pPr indent="-342900" lvl="2" marL="13716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3pPr>
            <a:lvl4pPr indent="-330200" lvl="3" marL="18288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4pPr>
            <a:lvl5pPr indent="-330200" lvl="4" marL="22860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pic>
        <p:nvPicPr>
          <p:cNvPr descr="A pink flowers in a vase&#10;&#10;AI-generated content may be incorrect." id="84" name="Google Shape;84;p37"/>
          <p:cNvPicPr preferRelativeResize="0"/>
          <p:nvPr/>
        </p:nvPicPr>
        <p:blipFill rotWithShape="1">
          <a:blip r:embed="rId2">
            <a:alphaModFix/>
          </a:blip>
          <a:srcRect b="0" l="0" r="0" t="0"/>
          <a:stretch/>
        </p:blipFill>
        <p:spPr>
          <a:xfrm>
            <a:off x="15811500" y="6972300"/>
            <a:ext cx="1447799" cy="3064684"/>
          </a:xfrm>
          <a:prstGeom prst="rect">
            <a:avLst/>
          </a:prstGeom>
          <a:noFill/>
          <a:ln>
            <a:noFill/>
          </a:ln>
        </p:spPr>
      </p:pic>
      <p:pic>
        <p:nvPicPr>
          <p:cNvPr descr="A yellow flowers in a vase&#10;&#10;AI-generated content may be incorrect." id="85" name="Google Shape;85;p37"/>
          <p:cNvPicPr preferRelativeResize="0"/>
          <p:nvPr/>
        </p:nvPicPr>
        <p:blipFill rotWithShape="1">
          <a:blip r:embed="rId3">
            <a:alphaModFix/>
          </a:blip>
          <a:srcRect b="0" l="0" r="0" t="0"/>
          <a:stretch/>
        </p:blipFill>
        <p:spPr>
          <a:xfrm>
            <a:off x="16535399" y="7693885"/>
            <a:ext cx="1054190" cy="223149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lumn-Header_Green">
  <p:cSld name="3_Column-Header_Green">
    <p:spTree>
      <p:nvGrpSpPr>
        <p:cNvPr id="86" name="Shape 86"/>
        <p:cNvGrpSpPr/>
        <p:nvPr/>
      </p:nvGrpSpPr>
      <p:grpSpPr>
        <a:xfrm>
          <a:off x="0" y="0"/>
          <a:ext cx="0" cy="0"/>
          <a:chOff x="0" y="0"/>
          <a:chExt cx="0" cy="0"/>
        </a:xfrm>
      </p:grpSpPr>
      <p:sp>
        <p:nvSpPr>
          <p:cNvPr id="87" name="Google Shape;87;p38"/>
          <p:cNvSpPr txBox="1"/>
          <p:nvPr>
            <p:ph type="title"/>
          </p:nvPr>
        </p:nvSpPr>
        <p:spPr>
          <a:xfrm>
            <a:off x="634621" y="295109"/>
            <a:ext cx="82296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4400"/>
              <a:buFont typeface="Arial"/>
              <a:buNone/>
              <a:defRPr>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8"/>
          <p:cNvSpPr txBox="1"/>
          <p:nvPr>
            <p:ph idx="1" type="body"/>
          </p:nvPr>
        </p:nvSpPr>
        <p:spPr>
          <a:xfrm>
            <a:off x="634621" y="2028327"/>
            <a:ext cx="8052179" cy="1050086"/>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rgbClr val="2B1803"/>
              </a:buClr>
              <a:buSzPts val="2400"/>
              <a:buNone/>
              <a:defRPr b="1" sz="2400">
                <a:latin typeface="Arial"/>
                <a:ea typeface="Arial"/>
                <a:cs typeface="Arial"/>
                <a:sym typeface="Arial"/>
              </a:defRPr>
            </a:lvl1pPr>
            <a:lvl2pPr indent="-228600" lvl="1" marL="914400" algn="l">
              <a:lnSpc>
                <a:spcPct val="100000"/>
              </a:lnSpc>
              <a:spcBef>
                <a:spcPts val="400"/>
              </a:spcBef>
              <a:spcAft>
                <a:spcPts val="0"/>
              </a:spcAft>
              <a:buClr>
                <a:srgbClr val="2B1803"/>
              </a:buClr>
              <a:buSzPts val="2000"/>
              <a:buNone/>
              <a:defRPr b="1" sz="2000"/>
            </a:lvl2pPr>
            <a:lvl3pPr indent="-228600" lvl="2" marL="1371600" algn="l">
              <a:lnSpc>
                <a:spcPct val="100000"/>
              </a:lnSpc>
              <a:spcBef>
                <a:spcPts val="360"/>
              </a:spcBef>
              <a:spcAft>
                <a:spcPts val="0"/>
              </a:spcAft>
              <a:buClr>
                <a:srgbClr val="2B1803"/>
              </a:buClr>
              <a:buSzPts val="1800"/>
              <a:buNone/>
              <a:defRPr b="1" sz="1800"/>
            </a:lvl3pPr>
            <a:lvl4pPr indent="-228600" lvl="3" marL="1828800" algn="l">
              <a:lnSpc>
                <a:spcPct val="100000"/>
              </a:lnSpc>
              <a:spcBef>
                <a:spcPts val="320"/>
              </a:spcBef>
              <a:spcAft>
                <a:spcPts val="0"/>
              </a:spcAft>
              <a:buClr>
                <a:srgbClr val="2B1803"/>
              </a:buClr>
              <a:buSzPts val="1600"/>
              <a:buNone/>
              <a:defRPr b="1" sz="1600"/>
            </a:lvl4pPr>
            <a:lvl5pPr indent="-228600" lvl="4" marL="2286000" algn="l">
              <a:lnSpc>
                <a:spcPct val="100000"/>
              </a:lnSpc>
              <a:spcBef>
                <a:spcPts val="320"/>
              </a:spcBef>
              <a:spcAft>
                <a:spcPts val="0"/>
              </a:spcAft>
              <a:buClr>
                <a:srgbClr val="2B1803"/>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89" name="Google Shape;89;p38"/>
          <p:cNvSpPr txBox="1"/>
          <p:nvPr>
            <p:ph idx="2" type="body"/>
          </p:nvPr>
        </p:nvSpPr>
        <p:spPr>
          <a:xfrm>
            <a:off x="634621" y="3415146"/>
            <a:ext cx="8052179" cy="5766954"/>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1pPr>
            <a:lvl2pPr indent="-355600" lvl="1" marL="9144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2pPr>
            <a:lvl3pPr indent="-342900" lvl="2" marL="13716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3pPr>
            <a:lvl4pPr indent="-330200" lvl="3" marL="18288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4pPr>
            <a:lvl5pPr indent="-330200" lvl="4" marL="22860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90" name="Google Shape;90;p38"/>
          <p:cNvSpPr txBox="1"/>
          <p:nvPr>
            <p:ph idx="3" type="body"/>
          </p:nvPr>
        </p:nvSpPr>
        <p:spPr>
          <a:xfrm>
            <a:off x="9144000" y="2028327"/>
            <a:ext cx="8052179" cy="1050086"/>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rgbClr val="2B1803"/>
              </a:buClr>
              <a:buSzPts val="2400"/>
              <a:buNone/>
              <a:defRPr b="1" sz="2400">
                <a:latin typeface="Arial"/>
                <a:ea typeface="Arial"/>
                <a:cs typeface="Arial"/>
                <a:sym typeface="Arial"/>
              </a:defRPr>
            </a:lvl1pPr>
            <a:lvl2pPr indent="-228600" lvl="1" marL="914400" algn="l">
              <a:lnSpc>
                <a:spcPct val="100000"/>
              </a:lnSpc>
              <a:spcBef>
                <a:spcPts val="400"/>
              </a:spcBef>
              <a:spcAft>
                <a:spcPts val="0"/>
              </a:spcAft>
              <a:buClr>
                <a:srgbClr val="2B1803"/>
              </a:buClr>
              <a:buSzPts val="2000"/>
              <a:buNone/>
              <a:defRPr b="1" sz="2000"/>
            </a:lvl2pPr>
            <a:lvl3pPr indent="-228600" lvl="2" marL="1371600" algn="l">
              <a:lnSpc>
                <a:spcPct val="100000"/>
              </a:lnSpc>
              <a:spcBef>
                <a:spcPts val="360"/>
              </a:spcBef>
              <a:spcAft>
                <a:spcPts val="0"/>
              </a:spcAft>
              <a:buClr>
                <a:srgbClr val="2B1803"/>
              </a:buClr>
              <a:buSzPts val="1800"/>
              <a:buNone/>
              <a:defRPr b="1" sz="1800"/>
            </a:lvl3pPr>
            <a:lvl4pPr indent="-228600" lvl="3" marL="1828800" algn="l">
              <a:lnSpc>
                <a:spcPct val="100000"/>
              </a:lnSpc>
              <a:spcBef>
                <a:spcPts val="320"/>
              </a:spcBef>
              <a:spcAft>
                <a:spcPts val="0"/>
              </a:spcAft>
              <a:buClr>
                <a:srgbClr val="2B1803"/>
              </a:buClr>
              <a:buSzPts val="1600"/>
              <a:buNone/>
              <a:defRPr b="1" sz="1600"/>
            </a:lvl4pPr>
            <a:lvl5pPr indent="-228600" lvl="4" marL="2286000" algn="l">
              <a:lnSpc>
                <a:spcPct val="100000"/>
              </a:lnSpc>
              <a:spcBef>
                <a:spcPts val="320"/>
              </a:spcBef>
              <a:spcAft>
                <a:spcPts val="0"/>
              </a:spcAft>
              <a:buClr>
                <a:srgbClr val="2B1803"/>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91" name="Google Shape;91;p38"/>
          <p:cNvSpPr txBox="1"/>
          <p:nvPr>
            <p:ph idx="4" type="body"/>
          </p:nvPr>
        </p:nvSpPr>
        <p:spPr>
          <a:xfrm>
            <a:off x="9144000" y="3415146"/>
            <a:ext cx="8052179" cy="5766954"/>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1pPr>
            <a:lvl2pPr indent="-355600" lvl="1" marL="9144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2pPr>
            <a:lvl3pPr indent="-342900" lvl="2" marL="13716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3pPr>
            <a:lvl4pPr indent="-330200" lvl="3" marL="18288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4pPr>
            <a:lvl5pPr indent="-330200" lvl="4" marL="2286000" algn="l">
              <a:lnSpc>
                <a:spcPct val="100000"/>
              </a:lnSpc>
              <a:spcBef>
                <a:spcPts val="320"/>
              </a:spcBef>
              <a:spcAft>
                <a:spcPts val="0"/>
              </a:spcAft>
              <a:buClr>
                <a:srgbClr val="2B1803"/>
              </a:buClr>
              <a:buSzPts val="1600"/>
              <a:buChar char="»"/>
              <a:defRPr sz="1600">
                <a:solidFill>
                  <a:srgbClr val="2B1803"/>
                </a:solidFill>
                <a:latin typeface="Arial"/>
                <a:ea typeface="Arial"/>
                <a:cs typeface="Arial"/>
                <a:sym typeface="Arial"/>
              </a:defRPr>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pic>
        <p:nvPicPr>
          <p:cNvPr descr="A pink flowers in a vase&#10;&#10;AI-generated content may be incorrect." id="92" name="Google Shape;92;p38"/>
          <p:cNvPicPr preferRelativeResize="0"/>
          <p:nvPr/>
        </p:nvPicPr>
        <p:blipFill rotWithShape="1">
          <a:blip r:embed="rId2">
            <a:alphaModFix/>
          </a:blip>
          <a:srcRect b="0" l="0" r="0" t="0"/>
          <a:stretch/>
        </p:blipFill>
        <p:spPr>
          <a:xfrm>
            <a:off x="15811500" y="6972300"/>
            <a:ext cx="1447799" cy="3064684"/>
          </a:xfrm>
          <a:prstGeom prst="rect">
            <a:avLst/>
          </a:prstGeom>
          <a:noFill/>
          <a:ln>
            <a:noFill/>
          </a:ln>
        </p:spPr>
      </p:pic>
      <p:pic>
        <p:nvPicPr>
          <p:cNvPr descr="A yellow flowers in a vase&#10;&#10;AI-generated content may be incorrect." id="93" name="Google Shape;93;p38"/>
          <p:cNvPicPr preferRelativeResize="0"/>
          <p:nvPr/>
        </p:nvPicPr>
        <p:blipFill rotWithShape="1">
          <a:blip r:embed="rId3">
            <a:alphaModFix/>
          </a:blip>
          <a:srcRect b="0" l="0" r="0" t="0"/>
          <a:stretch/>
        </p:blipFill>
        <p:spPr>
          <a:xfrm>
            <a:off x="16535399" y="7693885"/>
            <a:ext cx="1054190" cy="223149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_Pink">
  <p:cSld name="Photo_Pink">
    <p:spTree>
      <p:nvGrpSpPr>
        <p:cNvPr id="94" name="Shape 94"/>
        <p:cNvGrpSpPr/>
        <p:nvPr/>
      </p:nvGrpSpPr>
      <p:grpSpPr>
        <a:xfrm>
          <a:off x="0" y="0"/>
          <a:ext cx="0" cy="0"/>
          <a:chOff x="0" y="0"/>
          <a:chExt cx="0" cy="0"/>
        </a:xfrm>
      </p:grpSpPr>
      <p:sp>
        <p:nvSpPr>
          <p:cNvPr id="95" name="Google Shape;95;p39"/>
          <p:cNvSpPr/>
          <p:nvPr>
            <p:ph idx="2" type="pic"/>
          </p:nvPr>
        </p:nvSpPr>
        <p:spPr>
          <a:xfrm>
            <a:off x="888810" y="1447800"/>
            <a:ext cx="16510379" cy="7391400"/>
          </a:xfrm>
          <a:prstGeom prst="rect">
            <a:avLst/>
          </a:prstGeom>
          <a:noFill/>
          <a:ln>
            <a:noFill/>
          </a:ln>
        </p:spPr>
      </p:sp>
      <p:sp>
        <p:nvSpPr>
          <p:cNvPr id="96" name="Google Shape;96;p39"/>
          <p:cNvSpPr txBox="1"/>
          <p:nvPr>
            <p:ph idx="1" type="body"/>
          </p:nvPr>
        </p:nvSpPr>
        <p:spPr>
          <a:xfrm>
            <a:off x="888810" y="8989787"/>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rgbClr val="2B1803"/>
              </a:buClr>
              <a:buSzPts val="1400"/>
              <a:buNone/>
              <a:defRPr sz="1400">
                <a:latin typeface="Arial"/>
                <a:ea typeface="Arial"/>
                <a:cs typeface="Arial"/>
                <a:sym typeface="Arial"/>
              </a:defRPr>
            </a:lvl1pPr>
            <a:lvl2pPr indent="-228600" lvl="1" marL="914400" algn="l">
              <a:lnSpc>
                <a:spcPct val="100000"/>
              </a:lnSpc>
              <a:spcBef>
                <a:spcPts val="240"/>
              </a:spcBef>
              <a:spcAft>
                <a:spcPts val="0"/>
              </a:spcAft>
              <a:buClr>
                <a:srgbClr val="2B1803"/>
              </a:buClr>
              <a:buSzPts val="1200"/>
              <a:buNone/>
              <a:defRPr sz="1200"/>
            </a:lvl2pPr>
            <a:lvl3pPr indent="-228600" lvl="2" marL="1371600" algn="l">
              <a:lnSpc>
                <a:spcPct val="100000"/>
              </a:lnSpc>
              <a:spcBef>
                <a:spcPts val="200"/>
              </a:spcBef>
              <a:spcAft>
                <a:spcPts val="0"/>
              </a:spcAft>
              <a:buClr>
                <a:srgbClr val="2B1803"/>
              </a:buClr>
              <a:buSzPts val="1000"/>
              <a:buNone/>
              <a:defRPr sz="1000"/>
            </a:lvl3pPr>
            <a:lvl4pPr indent="-228600" lvl="3" marL="1828800" algn="l">
              <a:lnSpc>
                <a:spcPct val="100000"/>
              </a:lnSpc>
              <a:spcBef>
                <a:spcPts val="180"/>
              </a:spcBef>
              <a:spcAft>
                <a:spcPts val="0"/>
              </a:spcAft>
              <a:buClr>
                <a:srgbClr val="2B1803"/>
              </a:buClr>
              <a:buSzPts val="900"/>
              <a:buNone/>
              <a:defRPr sz="900"/>
            </a:lvl4pPr>
            <a:lvl5pPr indent="-228600" lvl="4" marL="2286000" algn="l">
              <a:lnSpc>
                <a:spcPct val="100000"/>
              </a:lnSpc>
              <a:spcBef>
                <a:spcPts val="180"/>
              </a:spcBef>
              <a:spcAft>
                <a:spcPts val="0"/>
              </a:spcAft>
              <a:buClr>
                <a:srgbClr val="2B1803"/>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97" name="Google Shape;97;p39"/>
          <p:cNvSpPr txBox="1"/>
          <p:nvPr>
            <p:ph idx="3" type="body"/>
          </p:nvPr>
        </p:nvSpPr>
        <p:spPr>
          <a:xfrm>
            <a:off x="867201" y="446278"/>
            <a:ext cx="6629400" cy="7254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40"/>
              </a:spcBef>
              <a:spcAft>
                <a:spcPts val="0"/>
              </a:spcAft>
              <a:buClr>
                <a:schemeClr val="dk1"/>
              </a:buClr>
              <a:buSzPts val="3200"/>
              <a:buNone/>
              <a:defRPr b="1">
                <a:solidFill>
                  <a:schemeClr val="dk1"/>
                </a:solidFill>
                <a:latin typeface="Arial"/>
                <a:ea typeface="Arial"/>
                <a:cs typeface="Arial"/>
                <a:sym typeface="Arial"/>
              </a:defRPr>
            </a:lvl1pPr>
            <a:lvl2pPr indent="-342900" lvl="1" marL="914400" algn="l">
              <a:lnSpc>
                <a:spcPct val="100000"/>
              </a:lnSpc>
              <a:spcBef>
                <a:spcPts val="360"/>
              </a:spcBef>
              <a:spcAft>
                <a:spcPts val="0"/>
              </a:spcAft>
              <a:buClr>
                <a:srgbClr val="2B1803"/>
              </a:buClr>
              <a:buSzPts val="1800"/>
              <a:buChar char="–"/>
              <a:defRPr/>
            </a:lvl2pPr>
            <a:lvl3pPr indent="-342900" lvl="2" marL="1371600" algn="l">
              <a:lnSpc>
                <a:spcPct val="100000"/>
              </a:lnSpc>
              <a:spcBef>
                <a:spcPts val="360"/>
              </a:spcBef>
              <a:spcAft>
                <a:spcPts val="0"/>
              </a:spcAft>
              <a:buClr>
                <a:srgbClr val="2B1803"/>
              </a:buClr>
              <a:buSzPts val="1800"/>
              <a:buChar char="•"/>
              <a:defRPr/>
            </a:lvl3pPr>
            <a:lvl4pPr indent="-342900" lvl="3" marL="1828800" algn="l">
              <a:lnSpc>
                <a:spcPct val="100000"/>
              </a:lnSpc>
              <a:spcBef>
                <a:spcPts val="360"/>
              </a:spcBef>
              <a:spcAft>
                <a:spcPts val="0"/>
              </a:spcAft>
              <a:buClr>
                <a:srgbClr val="2B1803"/>
              </a:buClr>
              <a:buSzPts val="1800"/>
              <a:buChar char="–"/>
              <a:defRPr/>
            </a:lvl4pPr>
            <a:lvl5pPr indent="-342900" lvl="4" marL="2286000" algn="l">
              <a:lnSpc>
                <a:spcPct val="100000"/>
              </a:lnSpc>
              <a:spcBef>
                <a:spcPts val="360"/>
              </a:spcBef>
              <a:spcAft>
                <a:spcPts val="0"/>
              </a:spcAft>
              <a:buClr>
                <a:srgbClr val="2B180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hoto_Pink">
  <p:cSld name="1_Photo_Pink">
    <p:spTree>
      <p:nvGrpSpPr>
        <p:cNvPr id="98" name="Shape 98"/>
        <p:cNvGrpSpPr/>
        <p:nvPr/>
      </p:nvGrpSpPr>
      <p:grpSpPr>
        <a:xfrm>
          <a:off x="0" y="0"/>
          <a:ext cx="0" cy="0"/>
          <a:chOff x="0" y="0"/>
          <a:chExt cx="0" cy="0"/>
        </a:xfrm>
      </p:grpSpPr>
      <p:sp>
        <p:nvSpPr>
          <p:cNvPr id="99" name="Google Shape;99;p40"/>
          <p:cNvSpPr txBox="1"/>
          <p:nvPr>
            <p:ph type="title"/>
          </p:nvPr>
        </p:nvSpPr>
        <p:spPr>
          <a:xfrm>
            <a:off x="5240337" y="3167590"/>
            <a:ext cx="774637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8800"/>
              <a:buFont typeface="Georgia"/>
              <a:buNone/>
              <a:defRPr sz="8800">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40"/>
          <p:cNvSpPr txBox="1"/>
          <p:nvPr>
            <p:ph idx="1" type="body"/>
          </p:nvPr>
        </p:nvSpPr>
        <p:spPr>
          <a:xfrm>
            <a:off x="5240337" y="4843990"/>
            <a:ext cx="7807325" cy="11430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rgbClr val="2B1803"/>
              </a:buClr>
              <a:buSzPts val="1800"/>
              <a:buChar char="•"/>
              <a:defRPr/>
            </a:lvl1pPr>
            <a:lvl2pPr indent="-228600" lvl="1" marL="914400" algn="ctr">
              <a:lnSpc>
                <a:spcPct val="100000"/>
              </a:lnSpc>
              <a:spcBef>
                <a:spcPts val="560"/>
              </a:spcBef>
              <a:spcAft>
                <a:spcPts val="0"/>
              </a:spcAft>
              <a:buClr>
                <a:schemeClr val="dk1"/>
              </a:buClr>
              <a:buSzPts val="2800"/>
              <a:buFont typeface="Arial"/>
              <a:buNone/>
              <a:defRPr b="1">
                <a:solidFill>
                  <a:schemeClr val="dk1"/>
                </a:solidFill>
              </a:defRPr>
            </a:lvl2pPr>
            <a:lvl3pPr indent="-342900" lvl="2" marL="1371600" algn="l">
              <a:lnSpc>
                <a:spcPct val="100000"/>
              </a:lnSpc>
              <a:spcBef>
                <a:spcPts val="360"/>
              </a:spcBef>
              <a:spcAft>
                <a:spcPts val="0"/>
              </a:spcAft>
              <a:buClr>
                <a:srgbClr val="2B1803"/>
              </a:buClr>
              <a:buSzPts val="1800"/>
              <a:buChar char="•"/>
              <a:defRPr/>
            </a:lvl3pPr>
            <a:lvl4pPr indent="-342900" lvl="3" marL="1828800" algn="l">
              <a:lnSpc>
                <a:spcPct val="100000"/>
              </a:lnSpc>
              <a:spcBef>
                <a:spcPts val="360"/>
              </a:spcBef>
              <a:spcAft>
                <a:spcPts val="0"/>
              </a:spcAft>
              <a:buClr>
                <a:srgbClr val="2B1803"/>
              </a:buClr>
              <a:buSzPts val="1800"/>
              <a:buChar char="–"/>
              <a:defRPr/>
            </a:lvl4pPr>
            <a:lvl5pPr indent="-342900" lvl="4" marL="2286000" algn="l">
              <a:lnSpc>
                <a:spcPct val="100000"/>
              </a:lnSpc>
              <a:spcBef>
                <a:spcPts val="360"/>
              </a:spcBef>
              <a:spcAft>
                <a:spcPts val="0"/>
              </a:spcAft>
              <a:buClr>
                <a:srgbClr val="2B180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Pink">
  <p:cSld name="Blank_Pink">
    <p:spTree>
      <p:nvGrpSpPr>
        <p:cNvPr id="101" name="Shape 101"/>
        <p:cNvGrpSpPr/>
        <p:nvPr/>
      </p:nvGrpSpPr>
      <p:grpSpPr>
        <a:xfrm>
          <a:off x="0" y="0"/>
          <a:ext cx="0" cy="0"/>
          <a:chOff x="0" y="0"/>
          <a:chExt cx="0" cy="0"/>
        </a:xfrm>
      </p:grpSpPr>
      <p:sp>
        <p:nvSpPr>
          <p:cNvPr id="102" name="Google Shape;102;p41"/>
          <p:cNvSpPr/>
          <p:nvPr/>
        </p:nvSpPr>
        <p:spPr>
          <a:xfrm>
            <a:off x="0" y="0"/>
            <a:ext cx="18288000" cy="1733218"/>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3" name="Google Shape;103;p41"/>
          <p:cNvSpPr txBox="1"/>
          <p:nvPr>
            <p:ph type="title"/>
          </p:nvPr>
        </p:nvSpPr>
        <p:spPr>
          <a:xfrm>
            <a:off x="634621" y="295109"/>
            <a:ext cx="82296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A pink flowers in a vase&#10;&#10;AI-generated content may be incorrect." id="104" name="Google Shape;104;p41"/>
          <p:cNvPicPr preferRelativeResize="0"/>
          <p:nvPr/>
        </p:nvPicPr>
        <p:blipFill rotWithShape="1">
          <a:blip r:embed="rId2">
            <a:alphaModFix/>
          </a:blip>
          <a:srcRect b="0" l="0" r="0" t="0"/>
          <a:stretch/>
        </p:blipFill>
        <p:spPr>
          <a:xfrm>
            <a:off x="15811500" y="6972300"/>
            <a:ext cx="1447799" cy="3064684"/>
          </a:xfrm>
          <a:prstGeom prst="rect">
            <a:avLst/>
          </a:prstGeom>
          <a:noFill/>
          <a:ln>
            <a:noFill/>
          </a:ln>
        </p:spPr>
      </p:pic>
      <p:pic>
        <p:nvPicPr>
          <p:cNvPr descr="A yellow flowers in a vase&#10;&#10;AI-generated content may be incorrect." id="105" name="Google Shape;105;p41"/>
          <p:cNvPicPr preferRelativeResize="0"/>
          <p:nvPr/>
        </p:nvPicPr>
        <p:blipFill rotWithShape="1">
          <a:blip r:embed="rId3">
            <a:alphaModFix/>
          </a:blip>
          <a:srcRect b="0" l="0" r="0" t="0"/>
          <a:stretch/>
        </p:blipFill>
        <p:spPr>
          <a:xfrm>
            <a:off x="16535399" y="7693885"/>
            <a:ext cx="1054190" cy="223149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Blue">
  <p:cSld name="Blank_Blue">
    <p:spTree>
      <p:nvGrpSpPr>
        <p:cNvPr id="106" name="Shape 106"/>
        <p:cNvGrpSpPr/>
        <p:nvPr/>
      </p:nvGrpSpPr>
      <p:grpSpPr>
        <a:xfrm>
          <a:off x="0" y="0"/>
          <a:ext cx="0" cy="0"/>
          <a:chOff x="0" y="0"/>
          <a:chExt cx="0" cy="0"/>
        </a:xfrm>
      </p:grpSpPr>
      <p:sp>
        <p:nvSpPr>
          <p:cNvPr id="107" name="Google Shape;107;p42"/>
          <p:cNvSpPr/>
          <p:nvPr/>
        </p:nvSpPr>
        <p:spPr>
          <a:xfrm>
            <a:off x="0" y="0"/>
            <a:ext cx="18288000" cy="1733218"/>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8" name="Google Shape;108;p42"/>
          <p:cNvSpPr txBox="1"/>
          <p:nvPr>
            <p:ph type="title"/>
          </p:nvPr>
        </p:nvSpPr>
        <p:spPr>
          <a:xfrm>
            <a:off x="634621" y="295109"/>
            <a:ext cx="82296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A pink flowers in a vase&#10;&#10;AI-generated content may be incorrect." id="109" name="Google Shape;109;p42"/>
          <p:cNvPicPr preferRelativeResize="0"/>
          <p:nvPr/>
        </p:nvPicPr>
        <p:blipFill rotWithShape="1">
          <a:blip r:embed="rId2">
            <a:alphaModFix/>
          </a:blip>
          <a:srcRect b="0" l="0" r="0" t="0"/>
          <a:stretch/>
        </p:blipFill>
        <p:spPr>
          <a:xfrm>
            <a:off x="15811500" y="6972300"/>
            <a:ext cx="1447799" cy="3064684"/>
          </a:xfrm>
          <a:prstGeom prst="rect">
            <a:avLst/>
          </a:prstGeom>
          <a:noFill/>
          <a:ln>
            <a:noFill/>
          </a:ln>
        </p:spPr>
      </p:pic>
      <p:pic>
        <p:nvPicPr>
          <p:cNvPr descr="A yellow flowers in a vase&#10;&#10;AI-generated content may be incorrect." id="110" name="Google Shape;110;p42"/>
          <p:cNvPicPr preferRelativeResize="0"/>
          <p:nvPr/>
        </p:nvPicPr>
        <p:blipFill rotWithShape="1">
          <a:blip r:embed="rId3">
            <a:alphaModFix/>
          </a:blip>
          <a:srcRect b="0" l="0" r="0" t="0"/>
          <a:stretch/>
        </p:blipFill>
        <p:spPr>
          <a:xfrm>
            <a:off x="16535399" y="7693885"/>
            <a:ext cx="1054190" cy="223149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Green">
  <p:cSld name="Blank_Green">
    <p:spTree>
      <p:nvGrpSpPr>
        <p:cNvPr id="111" name="Shape 111"/>
        <p:cNvGrpSpPr/>
        <p:nvPr/>
      </p:nvGrpSpPr>
      <p:grpSpPr>
        <a:xfrm>
          <a:off x="0" y="0"/>
          <a:ext cx="0" cy="0"/>
          <a:chOff x="0" y="0"/>
          <a:chExt cx="0" cy="0"/>
        </a:xfrm>
      </p:grpSpPr>
      <p:sp>
        <p:nvSpPr>
          <p:cNvPr id="112" name="Google Shape;112;p43"/>
          <p:cNvSpPr txBox="1"/>
          <p:nvPr>
            <p:ph type="title"/>
          </p:nvPr>
        </p:nvSpPr>
        <p:spPr>
          <a:xfrm>
            <a:off x="634621" y="295109"/>
            <a:ext cx="82296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4400"/>
              <a:buFont typeface="Arial"/>
              <a:buNone/>
              <a:defRPr>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A pink flowers in a vase&#10;&#10;AI-generated content may be incorrect." id="113" name="Google Shape;113;p43"/>
          <p:cNvPicPr preferRelativeResize="0"/>
          <p:nvPr/>
        </p:nvPicPr>
        <p:blipFill rotWithShape="1">
          <a:blip r:embed="rId2">
            <a:alphaModFix/>
          </a:blip>
          <a:srcRect b="0" l="0" r="0" t="0"/>
          <a:stretch/>
        </p:blipFill>
        <p:spPr>
          <a:xfrm>
            <a:off x="15811500" y="6972300"/>
            <a:ext cx="1447799" cy="3064684"/>
          </a:xfrm>
          <a:prstGeom prst="rect">
            <a:avLst/>
          </a:prstGeom>
          <a:noFill/>
          <a:ln>
            <a:noFill/>
          </a:ln>
        </p:spPr>
      </p:pic>
      <p:pic>
        <p:nvPicPr>
          <p:cNvPr descr="A yellow flowers in a vase&#10;&#10;AI-generated content may be incorrect." id="114" name="Google Shape;114;p43"/>
          <p:cNvPicPr preferRelativeResize="0"/>
          <p:nvPr/>
        </p:nvPicPr>
        <p:blipFill rotWithShape="1">
          <a:blip r:embed="rId3">
            <a:alphaModFix/>
          </a:blip>
          <a:srcRect b="0" l="0" r="0" t="0"/>
          <a:stretch/>
        </p:blipFill>
        <p:spPr>
          <a:xfrm>
            <a:off x="16535399" y="7693885"/>
            <a:ext cx="1054190" cy="223149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_Blue">
  <p:cSld name="Section Header_Blue">
    <p:bg>
      <p:bgPr>
        <a:solidFill>
          <a:schemeClr val="dk2"/>
        </a:solidFill>
      </p:bgPr>
    </p:bg>
    <p:spTree>
      <p:nvGrpSpPr>
        <p:cNvPr id="14" name="Shape 14"/>
        <p:cNvGrpSpPr/>
        <p:nvPr/>
      </p:nvGrpSpPr>
      <p:grpSpPr>
        <a:xfrm>
          <a:off x="0" y="0"/>
          <a:ext cx="0" cy="0"/>
          <a:chOff x="0" y="0"/>
          <a:chExt cx="0" cy="0"/>
        </a:xfrm>
      </p:grpSpPr>
      <p:sp>
        <p:nvSpPr>
          <p:cNvPr id="15" name="Google Shape;15;p2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lt1"/>
              </a:buClr>
              <a:buSzPts val="4000"/>
              <a:buFont typeface="Georgia"/>
              <a:buNone/>
              <a:defRPr b="1" sz="4000"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lt1"/>
              </a:buClr>
              <a:buSzPts val="2400"/>
              <a:buNone/>
              <a:defRPr sz="2400">
                <a:solidFill>
                  <a:schemeClr val="lt1"/>
                </a:solidFill>
              </a:defRPr>
            </a:lvl1pPr>
            <a:lvl2pPr indent="-228600" lvl="1" marL="914400" algn="l">
              <a:lnSpc>
                <a:spcPct val="100000"/>
              </a:lnSpc>
              <a:spcBef>
                <a:spcPts val="360"/>
              </a:spcBef>
              <a:spcAft>
                <a:spcPts val="0"/>
              </a:spcAft>
              <a:buClr>
                <a:srgbClr val="88A6A6"/>
              </a:buClr>
              <a:buSzPts val="1800"/>
              <a:buNone/>
              <a:defRPr sz="1800">
                <a:solidFill>
                  <a:srgbClr val="88A6A6"/>
                </a:solidFill>
              </a:defRPr>
            </a:lvl2pPr>
            <a:lvl3pPr indent="-228600" lvl="2" marL="1371600" algn="l">
              <a:lnSpc>
                <a:spcPct val="100000"/>
              </a:lnSpc>
              <a:spcBef>
                <a:spcPts val="320"/>
              </a:spcBef>
              <a:spcAft>
                <a:spcPts val="0"/>
              </a:spcAft>
              <a:buClr>
                <a:srgbClr val="88A6A6"/>
              </a:buClr>
              <a:buSzPts val="1600"/>
              <a:buNone/>
              <a:defRPr sz="1600">
                <a:solidFill>
                  <a:srgbClr val="88A6A6"/>
                </a:solidFill>
              </a:defRPr>
            </a:lvl3pPr>
            <a:lvl4pPr indent="-228600" lvl="3" marL="1828800" algn="l">
              <a:lnSpc>
                <a:spcPct val="100000"/>
              </a:lnSpc>
              <a:spcBef>
                <a:spcPts val="280"/>
              </a:spcBef>
              <a:spcAft>
                <a:spcPts val="0"/>
              </a:spcAft>
              <a:buClr>
                <a:srgbClr val="88A6A6"/>
              </a:buClr>
              <a:buSzPts val="1400"/>
              <a:buNone/>
              <a:defRPr sz="1400">
                <a:solidFill>
                  <a:srgbClr val="88A6A6"/>
                </a:solidFill>
              </a:defRPr>
            </a:lvl4pPr>
            <a:lvl5pPr indent="-228600" lvl="4" marL="2286000" algn="l">
              <a:lnSpc>
                <a:spcPct val="100000"/>
              </a:lnSpc>
              <a:spcBef>
                <a:spcPts val="280"/>
              </a:spcBef>
              <a:spcAft>
                <a:spcPts val="0"/>
              </a:spcAft>
              <a:buClr>
                <a:srgbClr val="88A6A6"/>
              </a:buClr>
              <a:buSzPts val="1400"/>
              <a:buNone/>
              <a:defRPr sz="1400">
                <a:solidFill>
                  <a:srgbClr val="88A6A6"/>
                </a:solidFill>
              </a:defRPr>
            </a:lvl5pPr>
            <a:lvl6pPr indent="-228600" lvl="5" marL="2743200" algn="l">
              <a:lnSpc>
                <a:spcPct val="100000"/>
              </a:lnSpc>
              <a:spcBef>
                <a:spcPts val="280"/>
              </a:spcBef>
              <a:spcAft>
                <a:spcPts val="0"/>
              </a:spcAft>
              <a:buClr>
                <a:srgbClr val="88A6A6"/>
              </a:buClr>
              <a:buSzPts val="1400"/>
              <a:buNone/>
              <a:defRPr sz="1400">
                <a:solidFill>
                  <a:srgbClr val="88A6A6"/>
                </a:solidFill>
              </a:defRPr>
            </a:lvl6pPr>
            <a:lvl7pPr indent="-228600" lvl="6" marL="3200400" algn="l">
              <a:lnSpc>
                <a:spcPct val="100000"/>
              </a:lnSpc>
              <a:spcBef>
                <a:spcPts val="280"/>
              </a:spcBef>
              <a:spcAft>
                <a:spcPts val="0"/>
              </a:spcAft>
              <a:buClr>
                <a:srgbClr val="88A6A6"/>
              </a:buClr>
              <a:buSzPts val="1400"/>
              <a:buNone/>
              <a:defRPr sz="1400">
                <a:solidFill>
                  <a:srgbClr val="88A6A6"/>
                </a:solidFill>
              </a:defRPr>
            </a:lvl7pPr>
            <a:lvl8pPr indent="-228600" lvl="7" marL="3657600" algn="l">
              <a:lnSpc>
                <a:spcPct val="100000"/>
              </a:lnSpc>
              <a:spcBef>
                <a:spcPts val="280"/>
              </a:spcBef>
              <a:spcAft>
                <a:spcPts val="0"/>
              </a:spcAft>
              <a:buClr>
                <a:srgbClr val="88A6A6"/>
              </a:buClr>
              <a:buSzPts val="1400"/>
              <a:buNone/>
              <a:defRPr sz="1400">
                <a:solidFill>
                  <a:srgbClr val="88A6A6"/>
                </a:solidFill>
              </a:defRPr>
            </a:lvl8pPr>
            <a:lvl9pPr indent="-228600" lvl="8" marL="4114800" algn="l">
              <a:lnSpc>
                <a:spcPct val="100000"/>
              </a:lnSpc>
              <a:spcBef>
                <a:spcPts val="280"/>
              </a:spcBef>
              <a:spcAft>
                <a:spcPts val="0"/>
              </a:spcAft>
              <a:buClr>
                <a:srgbClr val="88A6A6"/>
              </a:buClr>
              <a:buSzPts val="1400"/>
              <a:buNone/>
              <a:defRPr sz="1400">
                <a:solidFill>
                  <a:srgbClr val="88A6A6"/>
                </a:solidFill>
              </a:defRPr>
            </a:lvl9pPr>
          </a:lstStyle>
          <a:p/>
        </p:txBody>
      </p:sp>
      <p:sp>
        <p:nvSpPr>
          <p:cNvPr id="17" name="Google Shape;17;p24"/>
          <p:cNvSpPr/>
          <p:nvPr>
            <p:ph idx="2" type="pic"/>
          </p:nvPr>
        </p:nvSpPr>
        <p:spPr>
          <a:xfrm>
            <a:off x="10287000" y="0"/>
            <a:ext cx="8001000" cy="10287000"/>
          </a:xfrm>
          <a:prstGeom prst="rect">
            <a:avLst/>
          </a:prstGeom>
          <a:no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_Pink">
  <p:cSld name="Section Header_Pink">
    <p:bg>
      <p:bgPr>
        <a:solidFill>
          <a:schemeClr val="dk1"/>
        </a:solidFill>
      </p:bgPr>
    </p:bg>
    <p:spTree>
      <p:nvGrpSpPr>
        <p:cNvPr id="115" name="Shape 115"/>
        <p:cNvGrpSpPr/>
        <p:nvPr/>
      </p:nvGrpSpPr>
      <p:grpSpPr>
        <a:xfrm>
          <a:off x="0" y="0"/>
          <a:ext cx="0" cy="0"/>
          <a:chOff x="0" y="0"/>
          <a:chExt cx="0" cy="0"/>
        </a:xfrm>
      </p:grpSpPr>
      <p:sp>
        <p:nvSpPr>
          <p:cNvPr id="116" name="Google Shape;116;p2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Georgia"/>
              <a:buNone/>
              <a:defRPr b="1" sz="4000"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2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sz="2400">
                <a:solidFill>
                  <a:schemeClr val="dk1"/>
                </a:solidFill>
                <a:latin typeface="Arial"/>
                <a:ea typeface="Arial"/>
                <a:cs typeface="Arial"/>
                <a:sym typeface="Arial"/>
              </a:defRPr>
            </a:lvl1pPr>
            <a:lvl2pPr indent="-228600" lvl="1" marL="914400" algn="l">
              <a:lnSpc>
                <a:spcPct val="100000"/>
              </a:lnSpc>
              <a:spcBef>
                <a:spcPts val="360"/>
              </a:spcBef>
              <a:spcAft>
                <a:spcPts val="0"/>
              </a:spcAft>
              <a:buClr>
                <a:schemeClr val="lt1"/>
              </a:buClr>
              <a:buSzPts val="1800"/>
              <a:buNone/>
              <a:defRPr sz="1800">
                <a:solidFill>
                  <a:schemeClr val="lt1"/>
                </a:solidFill>
              </a:defRPr>
            </a:lvl2pPr>
            <a:lvl3pPr indent="-228600" lvl="2" marL="1371600" algn="l">
              <a:lnSpc>
                <a:spcPct val="100000"/>
              </a:lnSpc>
              <a:spcBef>
                <a:spcPts val="32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80"/>
              </a:spcBef>
              <a:spcAft>
                <a:spcPts val="0"/>
              </a:spcAft>
              <a:buClr>
                <a:schemeClr val="lt1"/>
              </a:buClr>
              <a:buSzPts val="1400"/>
              <a:buNone/>
              <a:defRPr sz="1400">
                <a:solidFill>
                  <a:schemeClr val="lt1"/>
                </a:solidFill>
              </a:defRPr>
            </a:lvl5pPr>
            <a:lvl6pPr indent="-228600" lvl="5" marL="2743200" algn="l">
              <a:lnSpc>
                <a:spcPct val="100000"/>
              </a:lnSpc>
              <a:spcBef>
                <a:spcPts val="280"/>
              </a:spcBef>
              <a:spcAft>
                <a:spcPts val="0"/>
              </a:spcAft>
              <a:buClr>
                <a:schemeClr val="lt1"/>
              </a:buClr>
              <a:buSzPts val="1400"/>
              <a:buNone/>
              <a:defRPr sz="1400">
                <a:solidFill>
                  <a:schemeClr val="lt1"/>
                </a:solidFill>
              </a:defRPr>
            </a:lvl6pPr>
            <a:lvl7pPr indent="-228600" lvl="6" marL="3200400" algn="l">
              <a:lnSpc>
                <a:spcPct val="100000"/>
              </a:lnSpc>
              <a:spcBef>
                <a:spcPts val="280"/>
              </a:spcBef>
              <a:spcAft>
                <a:spcPts val="0"/>
              </a:spcAft>
              <a:buClr>
                <a:schemeClr val="lt1"/>
              </a:buClr>
              <a:buSzPts val="1400"/>
              <a:buNone/>
              <a:defRPr sz="1400">
                <a:solidFill>
                  <a:schemeClr val="lt1"/>
                </a:solidFill>
              </a:defRPr>
            </a:lvl7pPr>
            <a:lvl8pPr indent="-228600" lvl="7" marL="3657600" algn="l">
              <a:lnSpc>
                <a:spcPct val="100000"/>
              </a:lnSpc>
              <a:spcBef>
                <a:spcPts val="280"/>
              </a:spcBef>
              <a:spcAft>
                <a:spcPts val="0"/>
              </a:spcAft>
              <a:buClr>
                <a:schemeClr val="lt1"/>
              </a:buClr>
              <a:buSzPts val="1400"/>
              <a:buNone/>
              <a:defRPr sz="1400">
                <a:solidFill>
                  <a:schemeClr val="lt1"/>
                </a:solidFill>
              </a:defRPr>
            </a:lvl8pPr>
            <a:lvl9pPr indent="-228600" lvl="8" marL="4114800" algn="l">
              <a:lnSpc>
                <a:spcPct val="100000"/>
              </a:lnSpc>
              <a:spcBef>
                <a:spcPts val="280"/>
              </a:spcBef>
              <a:spcAft>
                <a:spcPts val="0"/>
              </a:spcAft>
              <a:buClr>
                <a:schemeClr val="lt1"/>
              </a:buClr>
              <a:buSzPts val="1400"/>
              <a:buNone/>
              <a:defRPr sz="1400">
                <a:solidFill>
                  <a:schemeClr val="lt1"/>
                </a:solidFill>
              </a:defRPr>
            </a:lvl9pPr>
          </a:lstStyle>
          <a:p/>
        </p:txBody>
      </p:sp>
      <p:sp>
        <p:nvSpPr>
          <p:cNvPr id="118" name="Google Shape;118;p29"/>
          <p:cNvSpPr/>
          <p:nvPr>
            <p:ph idx="2" type="pic"/>
          </p:nvPr>
        </p:nvSpPr>
        <p:spPr>
          <a:xfrm>
            <a:off x="10287000" y="0"/>
            <a:ext cx="8001000" cy="1028700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lt2"/>
        </a:solidFill>
      </p:bgPr>
    </p:bg>
    <p:spTree>
      <p:nvGrpSpPr>
        <p:cNvPr id="18" name="Shape 18"/>
        <p:cNvGrpSpPr/>
        <p:nvPr/>
      </p:nvGrpSpPr>
      <p:grpSpPr>
        <a:xfrm>
          <a:off x="0" y="0"/>
          <a:ext cx="0" cy="0"/>
          <a:chOff x="0" y="0"/>
          <a:chExt cx="0" cy="0"/>
        </a:xfrm>
      </p:grpSpPr>
      <p:sp>
        <p:nvSpPr>
          <p:cNvPr id="19" name="Google Shape;19;p23"/>
          <p:cNvSpPr txBox="1"/>
          <p:nvPr/>
        </p:nvSpPr>
        <p:spPr>
          <a:xfrm>
            <a:off x="9372600" y="9182100"/>
            <a:ext cx="8341712" cy="578043"/>
          </a:xfrm>
          <a:prstGeom prst="rect">
            <a:avLst/>
          </a:prstGeom>
          <a:noFill/>
          <a:ln>
            <a:noFill/>
          </a:ln>
        </p:spPr>
        <p:txBody>
          <a:bodyPr anchorCtr="0" anchor="t" bIns="0" lIns="0" spcFirstLastPara="1" rIns="0" wrap="square" tIns="0">
            <a:spAutoFit/>
          </a:bodyPr>
          <a:lstStyle/>
          <a:p>
            <a:pPr indent="0" lvl="0" marL="0" marR="0" rtl="0" algn="r">
              <a:lnSpc>
                <a:spcPct val="258299"/>
              </a:lnSpc>
              <a:spcBef>
                <a:spcPts val="0"/>
              </a:spcBef>
              <a:spcAft>
                <a:spcPts val="0"/>
              </a:spcAft>
              <a:buClr>
                <a:srgbClr val="000000"/>
              </a:buClr>
              <a:buSzPts val="2000"/>
              <a:buFont typeface="Arial"/>
              <a:buNone/>
            </a:pPr>
            <a:r>
              <a:rPr b="0" i="0" lang="en-US" sz="2000" u="none" cap="none" strike="noStrike">
                <a:solidFill>
                  <a:schemeClr val="accent6"/>
                </a:solidFill>
                <a:latin typeface="Rubik"/>
                <a:ea typeface="Rubik"/>
                <a:cs typeface="Rubik"/>
                <a:sym typeface="Rubik"/>
              </a:rPr>
              <a:t>May 6-8, 2026  |  Cambridge, MD</a:t>
            </a:r>
            <a:endParaRPr b="0" i="0" sz="1400" u="none" cap="none" strike="noStrike">
              <a:solidFill>
                <a:srgbClr val="000000"/>
              </a:solidFill>
              <a:latin typeface="Arial"/>
              <a:ea typeface="Arial"/>
              <a:cs typeface="Arial"/>
              <a:sym typeface="Arial"/>
            </a:endParaRPr>
          </a:p>
        </p:txBody>
      </p:sp>
      <p:sp>
        <p:nvSpPr>
          <p:cNvPr id="20" name="Google Shape;20;p23"/>
          <p:cNvSpPr txBox="1"/>
          <p:nvPr>
            <p:ph type="title"/>
          </p:nvPr>
        </p:nvSpPr>
        <p:spPr>
          <a:xfrm>
            <a:off x="2438400" y="4873560"/>
            <a:ext cx="13411200" cy="194634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5400"/>
              <a:buFont typeface="Georgia"/>
              <a:buNone/>
              <a:defRPr b="1" sz="5400">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3"/>
          <p:cNvSpPr txBox="1"/>
          <p:nvPr>
            <p:ph idx="1" type="body"/>
          </p:nvPr>
        </p:nvSpPr>
        <p:spPr>
          <a:xfrm>
            <a:off x="5076242" y="7200900"/>
            <a:ext cx="7807325" cy="1981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rgbClr val="2B1803"/>
              </a:buClr>
              <a:buSzPts val="1800"/>
              <a:buChar char="•"/>
              <a:defRPr/>
            </a:lvl1pPr>
            <a:lvl2pPr indent="-228600" lvl="1" marL="914400" algn="ctr">
              <a:lnSpc>
                <a:spcPct val="100000"/>
              </a:lnSpc>
              <a:spcBef>
                <a:spcPts val="560"/>
              </a:spcBef>
              <a:spcAft>
                <a:spcPts val="0"/>
              </a:spcAft>
              <a:buClr>
                <a:schemeClr val="dk1"/>
              </a:buClr>
              <a:buSzPts val="2800"/>
              <a:buFont typeface="Arial"/>
              <a:buNone/>
              <a:defRPr b="0">
                <a:solidFill>
                  <a:schemeClr val="dk1"/>
                </a:solidFill>
                <a:latin typeface="Play"/>
                <a:ea typeface="Play"/>
                <a:cs typeface="Play"/>
                <a:sym typeface="Play"/>
              </a:defRPr>
            </a:lvl2pPr>
            <a:lvl3pPr indent="-342900" lvl="2" marL="1371600" algn="l">
              <a:lnSpc>
                <a:spcPct val="100000"/>
              </a:lnSpc>
              <a:spcBef>
                <a:spcPts val="360"/>
              </a:spcBef>
              <a:spcAft>
                <a:spcPts val="0"/>
              </a:spcAft>
              <a:buClr>
                <a:srgbClr val="2B1803"/>
              </a:buClr>
              <a:buSzPts val="1800"/>
              <a:buChar char="•"/>
              <a:defRPr/>
            </a:lvl3pPr>
            <a:lvl4pPr indent="-342900" lvl="3" marL="1828800" algn="l">
              <a:lnSpc>
                <a:spcPct val="100000"/>
              </a:lnSpc>
              <a:spcBef>
                <a:spcPts val="360"/>
              </a:spcBef>
              <a:spcAft>
                <a:spcPts val="0"/>
              </a:spcAft>
              <a:buClr>
                <a:srgbClr val="2B1803"/>
              </a:buClr>
              <a:buSzPts val="1800"/>
              <a:buChar char="–"/>
              <a:defRPr/>
            </a:lvl4pPr>
            <a:lvl5pPr indent="-342900" lvl="4" marL="2286000" algn="l">
              <a:lnSpc>
                <a:spcPct val="100000"/>
              </a:lnSpc>
              <a:spcBef>
                <a:spcPts val="360"/>
              </a:spcBef>
              <a:spcAft>
                <a:spcPts val="0"/>
              </a:spcAft>
              <a:buClr>
                <a:srgbClr val="2B1803"/>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descr="A book and globe on a shelf&#10;&#10;AI-generated content may be incorrect." id="22" name="Google Shape;22;p23"/>
          <p:cNvPicPr preferRelativeResize="0"/>
          <p:nvPr/>
        </p:nvPicPr>
        <p:blipFill rotWithShape="1">
          <a:blip r:embed="rId2">
            <a:alphaModFix/>
          </a:blip>
          <a:srcRect b="0" l="0" r="0" t="0"/>
          <a:stretch/>
        </p:blipFill>
        <p:spPr>
          <a:xfrm>
            <a:off x="5867400" y="392344"/>
            <a:ext cx="6225011" cy="428162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Pink" type="obj">
  <p:cSld name="OBJECT">
    <p:bg>
      <p:bgPr>
        <a:solidFill>
          <a:schemeClr val="lt2"/>
        </a:solidFill>
      </p:bgPr>
    </p:bg>
    <p:spTree>
      <p:nvGrpSpPr>
        <p:cNvPr id="23" name="Shape 23"/>
        <p:cNvGrpSpPr/>
        <p:nvPr/>
      </p:nvGrpSpPr>
      <p:grpSpPr>
        <a:xfrm>
          <a:off x="0" y="0"/>
          <a:ext cx="0" cy="0"/>
          <a:chOff x="0" y="0"/>
          <a:chExt cx="0" cy="0"/>
        </a:xfrm>
      </p:grpSpPr>
      <p:sp>
        <p:nvSpPr>
          <p:cNvPr id="24" name="Google Shape;24;p25"/>
          <p:cNvSpPr txBox="1"/>
          <p:nvPr>
            <p:ph idx="1" type="body"/>
          </p:nvPr>
        </p:nvSpPr>
        <p:spPr>
          <a:xfrm>
            <a:off x="1066800" y="2628900"/>
            <a:ext cx="16154399" cy="64008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rgbClr val="2B1803"/>
              </a:buClr>
              <a:buSzPts val="3200"/>
              <a:buChar char="•"/>
              <a:defRPr>
                <a:latin typeface="Arial"/>
                <a:ea typeface="Arial"/>
                <a:cs typeface="Arial"/>
                <a:sym typeface="Arial"/>
              </a:defRPr>
            </a:lvl1pPr>
            <a:lvl2pPr indent="-406400" lvl="1" marL="914400" algn="l">
              <a:lnSpc>
                <a:spcPct val="100000"/>
              </a:lnSpc>
              <a:spcBef>
                <a:spcPts val="560"/>
              </a:spcBef>
              <a:spcAft>
                <a:spcPts val="0"/>
              </a:spcAft>
              <a:buClr>
                <a:srgbClr val="2B1803"/>
              </a:buClr>
              <a:buSzPts val="2800"/>
              <a:buChar char="–"/>
              <a:defRPr>
                <a:latin typeface="Arial"/>
                <a:ea typeface="Arial"/>
                <a:cs typeface="Arial"/>
                <a:sym typeface="Arial"/>
              </a:defRPr>
            </a:lvl2pPr>
            <a:lvl3pPr indent="-381000" lvl="2" marL="1371600" algn="l">
              <a:lnSpc>
                <a:spcPct val="100000"/>
              </a:lnSpc>
              <a:spcBef>
                <a:spcPts val="480"/>
              </a:spcBef>
              <a:spcAft>
                <a:spcPts val="0"/>
              </a:spcAft>
              <a:buClr>
                <a:srgbClr val="2B1803"/>
              </a:buClr>
              <a:buSzPts val="2400"/>
              <a:buChar char="•"/>
              <a:defRPr>
                <a:latin typeface="Arial"/>
                <a:ea typeface="Arial"/>
                <a:cs typeface="Arial"/>
                <a:sym typeface="Arial"/>
              </a:defRPr>
            </a:lvl3pPr>
            <a:lvl4pPr indent="-355600" lvl="3" marL="1828800" algn="l">
              <a:lnSpc>
                <a:spcPct val="100000"/>
              </a:lnSpc>
              <a:spcBef>
                <a:spcPts val="400"/>
              </a:spcBef>
              <a:spcAft>
                <a:spcPts val="0"/>
              </a:spcAft>
              <a:buClr>
                <a:srgbClr val="2B1803"/>
              </a:buClr>
              <a:buSzPts val="2000"/>
              <a:buChar char="–"/>
              <a:defRPr>
                <a:latin typeface="Arial"/>
                <a:ea typeface="Arial"/>
                <a:cs typeface="Arial"/>
                <a:sym typeface="Arial"/>
              </a:defRPr>
            </a:lvl4pPr>
            <a:lvl5pPr indent="-355600" lvl="4" marL="2286000" algn="l">
              <a:lnSpc>
                <a:spcPct val="100000"/>
              </a:lnSpc>
              <a:spcBef>
                <a:spcPts val="400"/>
              </a:spcBef>
              <a:spcAft>
                <a:spcPts val="0"/>
              </a:spcAft>
              <a:buClr>
                <a:srgbClr val="2B1803"/>
              </a:buClr>
              <a:buSzPts val="2000"/>
              <a:buChar char="»"/>
              <a:defRPr>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5" name="Google Shape;25;p25"/>
          <p:cNvSpPr/>
          <p:nvPr/>
        </p:nvSpPr>
        <p:spPr>
          <a:xfrm>
            <a:off x="0" y="0"/>
            <a:ext cx="18288000" cy="1733218"/>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 name="Google Shape;26;p25"/>
          <p:cNvSpPr txBox="1"/>
          <p:nvPr>
            <p:ph type="title"/>
          </p:nvPr>
        </p:nvSpPr>
        <p:spPr>
          <a:xfrm>
            <a:off x="634621" y="295109"/>
            <a:ext cx="82296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4400"/>
              <a:buFont typeface="Arial"/>
              <a:buNone/>
              <a:defRPr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A pink flowers in a vase&#10;&#10;AI-generated content may be incorrect." id="27" name="Google Shape;27;p25"/>
          <p:cNvPicPr preferRelativeResize="0"/>
          <p:nvPr/>
        </p:nvPicPr>
        <p:blipFill rotWithShape="1">
          <a:blip r:embed="rId2">
            <a:alphaModFix/>
          </a:blip>
          <a:srcRect b="0" l="0" r="0" t="0"/>
          <a:stretch/>
        </p:blipFill>
        <p:spPr>
          <a:xfrm>
            <a:off x="15811500" y="6972300"/>
            <a:ext cx="1447799" cy="3064684"/>
          </a:xfrm>
          <a:prstGeom prst="rect">
            <a:avLst/>
          </a:prstGeom>
          <a:noFill/>
          <a:ln>
            <a:noFill/>
          </a:ln>
        </p:spPr>
      </p:pic>
      <p:pic>
        <p:nvPicPr>
          <p:cNvPr descr="A yellow flowers in a vase&#10;&#10;AI-generated content may be incorrect." id="28" name="Google Shape;28;p25"/>
          <p:cNvPicPr preferRelativeResize="0"/>
          <p:nvPr/>
        </p:nvPicPr>
        <p:blipFill rotWithShape="1">
          <a:blip r:embed="rId3">
            <a:alphaModFix/>
          </a:blip>
          <a:srcRect b="0" l="0" r="0" t="0"/>
          <a:stretch/>
        </p:blipFill>
        <p:spPr>
          <a:xfrm>
            <a:off x="16535399" y="7693885"/>
            <a:ext cx="1054190" cy="223149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Blue">
  <p:cSld name="Title and Content_Blue">
    <p:spTree>
      <p:nvGrpSpPr>
        <p:cNvPr id="29" name="Shape 29"/>
        <p:cNvGrpSpPr/>
        <p:nvPr/>
      </p:nvGrpSpPr>
      <p:grpSpPr>
        <a:xfrm>
          <a:off x="0" y="0"/>
          <a:ext cx="0" cy="0"/>
          <a:chOff x="0" y="0"/>
          <a:chExt cx="0" cy="0"/>
        </a:xfrm>
      </p:grpSpPr>
      <p:sp>
        <p:nvSpPr>
          <p:cNvPr id="30" name="Google Shape;30;p26"/>
          <p:cNvSpPr txBox="1"/>
          <p:nvPr>
            <p:ph idx="1" type="body"/>
          </p:nvPr>
        </p:nvSpPr>
        <p:spPr>
          <a:xfrm>
            <a:off x="1066800" y="2628900"/>
            <a:ext cx="16154399" cy="64008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rgbClr val="2B1803"/>
              </a:buClr>
              <a:buSzPts val="3200"/>
              <a:buChar char="•"/>
              <a:defRPr>
                <a:solidFill>
                  <a:srgbClr val="2B1803"/>
                </a:solidFill>
                <a:latin typeface="Arial"/>
                <a:ea typeface="Arial"/>
                <a:cs typeface="Arial"/>
                <a:sym typeface="Arial"/>
              </a:defRPr>
            </a:lvl1pPr>
            <a:lvl2pPr indent="-406400" lvl="1" marL="914400" algn="l">
              <a:lnSpc>
                <a:spcPct val="100000"/>
              </a:lnSpc>
              <a:spcBef>
                <a:spcPts val="560"/>
              </a:spcBef>
              <a:spcAft>
                <a:spcPts val="0"/>
              </a:spcAft>
              <a:buClr>
                <a:srgbClr val="2B1803"/>
              </a:buClr>
              <a:buSzPts val="2800"/>
              <a:buChar char="–"/>
              <a:defRPr>
                <a:solidFill>
                  <a:srgbClr val="2B1803"/>
                </a:solidFill>
                <a:latin typeface="Arial"/>
                <a:ea typeface="Arial"/>
                <a:cs typeface="Arial"/>
                <a:sym typeface="Arial"/>
              </a:defRPr>
            </a:lvl2pPr>
            <a:lvl3pPr indent="-381000" lvl="2" marL="1371600" algn="l">
              <a:lnSpc>
                <a:spcPct val="100000"/>
              </a:lnSpc>
              <a:spcBef>
                <a:spcPts val="480"/>
              </a:spcBef>
              <a:spcAft>
                <a:spcPts val="0"/>
              </a:spcAft>
              <a:buClr>
                <a:srgbClr val="2B1803"/>
              </a:buClr>
              <a:buSzPts val="2400"/>
              <a:buChar char="•"/>
              <a:defRPr>
                <a:solidFill>
                  <a:srgbClr val="2B1803"/>
                </a:solidFill>
                <a:latin typeface="Arial"/>
                <a:ea typeface="Arial"/>
                <a:cs typeface="Arial"/>
                <a:sym typeface="Arial"/>
              </a:defRPr>
            </a:lvl3pPr>
            <a:lvl4pPr indent="-355600" lvl="3" marL="1828800" algn="l">
              <a:lnSpc>
                <a:spcPct val="100000"/>
              </a:lnSpc>
              <a:spcBef>
                <a:spcPts val="400"/>
              </a:spcBef>
              <a:spcAft>
                <a:spcPts val="0"/>
              </a:spcAft>
              <a:buClr>
                <a:srgbClr val="2B1803"/>
              </a:buClr>
              <a:buSzPts val="2000"/>
              <a:buChar char="–"/>
              <a:defRPr>
                <a:solidFill>
                  <a:srgbClr val="2B1803"/>
                </a:solidFill>
                <a:latin typeface="Arial"/>
                <a:ea typeface="Arial"/>
                <a:cs typeface="Arial"/>
                <a:sym typeface="Arial"/>
              </a:defRPr>
            </a:lvl4pPr>
            <a:lvl5pPr indent="-355600" lvl="4" marL="2286000" algn="l">
              <a:lnSpc>
                <a:spcPct val="100000"/>
              </a:lnSpc>
              <a:spcBef>
                <a:spcPts val="400"/>
              </a:spcBef>
              <a:spcAft>
                <a:spcPts val="0"/>
              </a:spcAft>
              <a:buClr>
                <a:srgbClr val="2B1803"/>
              </a:buClr>
              <a:buSzPts val="2000"/>
              <a:buChar char="»"/>
              <a:defRPr>
                <a:solidFill>
                  <a:srgbClr val="2B1803"/>
                </a:solidFill>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1" name="Google Shape;31;p26"/>
          <p:cNvSpPr/>
          <p:nvPr/>
        </p:nvSpPr>
        <p:spPr>
          <a:xfrm>
            <a:off x="0" y="0"/>
            <a:ext cx="18288000" cy="1733218"/>
          </a:xfrm>
          <a:prstGeom prst="rect">
            <a:avLst/>
          </a:prstGeom>
          <a:solidFill>
            <a:schemeClr val="accent3"/>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2" name="Google Shape;32;p26"/>
          <p:cNvSpPr txBox="1"/>
          <p:nvPr>
            <p:ph type="title"/>
          </p:nvPr>
        </p:nvSpPr>
        <p:spPr>
          <a:xfrm>
            <a:off x="634621" y="295109"/>
            <a:ext cx="82296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A pink flowers in a vase&#10;&#10;AI-generated content may be incorrect." id="33" name="Google Shape;33;p26"/>
          <p:cNvPicPr preferRelativeResize="0"/>
          <p:nvPr/>
        </p:nvPicPr>
        <p:blipFill rotWithShape="1">
          <a:blip r:embed="rId2">
            <a:alphaModFix/>
          </a:blip>
          <a:srcRect b="0" l="0" r="0" t="0"/>
          <a:stretch/>
        </p:blipFill>
        <p:spPr>
          <a:xfrm>
            <a:off x="15811500" y="6972300"/>
            <a:ext cx="1447799" cy="3064684"/>
          </a:xfrm>
          <a:prstGeom prst="rect">
            <a:avLst/>
          </a:prstGeom>
          <a:noFill/>
          <a:ln>
            <a:noFill/>
          </a:ln>
        </p:spPr>
      </p:pic>
      <p:pic>
        <p:nvPicPr>
          <p:cNvPr descr="A yellow flowers in a vase&#10;&#10;AI-generated content may be incorrect." id="34" name="Google Shape;34;p26"/>
          <p:cNvPicPr preferRelativeResize="0"/>
          <p:nvPr/>
        </p:nvPicPr>
        <p:blipFill rotWithShape="1">
          <a:blip r:embed="rId3">
            <a:alphaModFix/>
          </a:blip>
          <a:srcRect b="0" l="0" r="0" t="0"/>
          <a:stretch/>
        </p:blipFill>
        <p:spPr>
          <a:xfrm>
            <a:off x="16535399" y="7693885"/>
            <a:ext cx="1054190" cy="223149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Green">
  <p:cSld name="Title and Content_Green">
    <p:spTree>
      <p:nvGrpSpPr>
        <p:cNvPr id="35" name="Shape 35"/>
        <p:cNvGrpSpPr/>
        <p:nvPr/>
      </p:nvGrpSpPr>
      <p:grpSpPr>
        <a:xfrm>
          <a:off x="0" y="0"/>
          <a:ext cx="0" cy="0"/>
          <a:chOff x="0" y="0"/>
          <a:chExt cx="0" cy="0"/>
        </a:xfrm>
      </p:grpSpPr>
      <p:sp>
        <p:nvSpPr>
          <p:cNvPr id="36" name="Google Shape;36;p27"/>
          <p:cNvSpPr txBox="1"/>
          <p:nvPr>
            <p:ph idx="1" type="body"/>
          </p:nvPr>
        </p:nvSpPr>
        <p:spPr>
          <a:xfrm>
            <a:off x="1066800" y="2628900"/>
            <a:ext cx="16154399" cy="64008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rgbClr val="2B1803"/>
              </a:buClr>
              <a:buSzPts val="3200"/>
              <a:buChar char="•"/>
              <a:defRPr>
                <a:solidFill>
                  <a:srgbClr val="2B1803"/>
                </a:solidFill>
                <a:latin typeface="Arial"/>
                <a:ea typeface="Arial"/>
                <a:cs typeface="Arial"/>
                <a:sym typeface="Arial"/>
              </a:defRPr>
            </a:lvl1pPr>
            <a:lvl2pPr indent="-406400" lvl="1" marL="914400" algn="l">
              <a:lnSpc>
                <a:spcPct val="100000"/>
              </a:lnSpc>
              <a:spcBef>
                <a:spcPts val="560"/>
              </a:spcBef>
              <a:spcAft>
                <a:spcPts val="0"/>
              </a:spcAft>
              <a:buClr>
                <a:srgbClr val="2B1803"/>
              </a:buClr>
              <a:buSzPts val="2800"/>
              <a:buChar char="–"/>
              <a:defRPr>
                <a:solidFill>
                  <a:srgbClr val="2B1803"/>
                </a:solidFill>
                <a:latin typeface="Arial"/>
                <a:ea typeface="Arial"/>
                <a:cs typeface="Arial"/>
                <a:sym typeface="Arial"/>
              </a:defRPr>
            </a:lvl2pPr>
            <a:lvl3pPr indent="-381000" lvl="2" marL="1371600" algn="l">
              <a:lnSpc>
                <a:spcPct val="100000"/>
              </a:lnSpc>
              <a:spcBef>
                <a:spcPts val="480"/>
              </a:spcBef>
              <a:spcAft>
                <a:spcPts val="0"/>
              </a:spcAft>
              <a:buClr>
                <a:srgbClr val="2B1803"/>
              </a:buClr>
              <a:buSzPts val="2400"/>
              <a:buChar char="•"/>
              <a:defRPr>
                <a:solidFill>
                  <a:srgbClr val="2B1803"/>
                </a:solidFill>
                <a:latin typeface="Arial"/>
                <a:ea typeface="Arial"/>
                <a:cs typeface="Arial"/>
                <a:sym typeface="Arial"/>
              </a:defRPr>
            </a:lvl3pPr>
            <a:lvl4pPr indent="-355600" lvl="3" marL="1828800" algn="l">
              <a:lnSpc>
                <a:spcPct val="100000"/>
              </a:lnSpc>
              <a:spcBef>
                <a:spcPts val="400"/>
              </a:spcBef>
              <a:spcAft>
                <a:spcPts val="0"/>
              </a:spcAft>
              <a:buClr>
                <a:srgbClr val="2B1803"/>
              </a:buClr>
              <a:buSzPts val="2000"/>
              <a:buChar char="–"/>
              <a:defRPr>
                <a:solidFill>
                  <a:srgbClr val="2B1803"/>
                </a:solidFill>
                <a:latin typeface="Arial"/>
                <a:ea typeface="Arial"/>
                <a:cs typeface="Arial"/>
                <a:sym typeface="Arial"/>
              </a:defRPr>
            </a:lvl4pPr>
            <a:lvl5pPr indent="-355600" lvl="4" marL="2286000" algn="l">
              <a:lnSpc>
                <a:spcPct val="100000"/>
              </a:lnSpc>
              <a:spcBef>
                <a:spcPts val="400"/>
              </a:spcBef>
              <a:spcAft>
                <a:spcPts val="0"/>
              </a:spcAft>
              <a:buClr>
                <a:srgbClr val="2B1803"/>
              </a:buClr>
              <a:buSzPts val="2000"/>
              <a:buChar char="»"/>
              <a:defRPr>
                <a:solidFill>
                  <a:srgbClr val="2B1803"/>
                </a:solidFill>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7" name="Google Shape;37;p27"/>
          <p:cNvSpPr txBox="1"/>
          <p:nvPr>
            <p:ph type="title"/>
          </p:nvPr>
        </p:nvSpPr>
        <p:spPr>
          <a:xfrm>
            <a:off x="634621" y="295109"/>
            <a:ext cx="82296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4400"/>
              <a:buFont typeface="Arial"/>
              <a:buNone/>
              <a:defRPr>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A pink flowers in a vase&#10;&#10;AI-generated content may be incorrect." id="38" name="Google Shape;38;p27"/>
          <p:cNvPicPr preferRelativeResize="0"/>
          <p:nvPr/>
        </p:nvPicPr>
        <p:blipFill rotWithShape="1">
          <a:blip r:embed="rId2">
            <a:alphaModFix/>
          </a:blip>
          <a:srcRect b="0" l="0" r="0" t="0"/>
          <a:stretch/>
        </p:blipFill>
        <p:spPr>
          <a:xfrm>
            <a:off x="15811500" y="6972300"/>
            <a:ext cx="1447799" cy="3064684"/>
          </a:xfrm>
          <a:prstGeom prst="rect">
            <a:avLst/>
          </a:prstGeom>
          <a:noFill/>
          <a:ln>
            <a:noFill/>
          </a:ln>
        </p:spPr>
      </p:pic>
      <p:pic>
        <p:nvPicPr>
          <p:cNvPr descr="A yellow flowers in a vase&#10;&#10;AI-generated content may be incorrect." id="39" name="Google Shape;39;p27"/>
          <p:cNvPicPr preferRelativeResize="0"/>
          <p:nvPr/>
        </p:nvPicPr>
        <p:blipFill rotWithShape="1">
          <a:blip r:embed="rId3">
            <a:alphaModFix/>
          </a:blip>
          <a:srcRect b="0" l="0" r="0" t="0"/>
          <a:stretch/>
        </p:blipFill>
        <p:spPr>
          <a:xfrm>
            <a:off x="16535399" y="7693885"/>
            <a:ext cx="1054190" cy="223149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_Green">
  <p:cSld name="Section Header_Green">
    <p:bg>
      <p:bgPr>
        <a:solidFill>
          <a:schemeClr val="accent5"/>
        </a:solidFill>
      </p:bgPr>
    </p:bg>
    <p:spTree>
      <p:nvGrpSpPr>
        <p:cNvPr id="40" name="Shape 40"/>
        <p:cNvGrpSpPr/>
        <p:nvPr/>
      </p:nvGrpSpPr>
      <p:grpSpPr>
        <a:xfrm>
          <a:off x="0" y="0"/>
          <a:ext cx="0" cy="0"/>
          <a:chOff x="0" y="0"/>
          <a:chExt cx="0" cy="0"/>
        </a:xfrm>
      </p:grpSpPr>
      <p:sp>
        <p:nvSpPr>
          <p:cNvPr id="41" name="Google Shape;41;p3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lt1"/>
              </a:buClr>
              <a:buSzPts val="4000"/>
              <a:buFont typeface="Georgia"/>
              <a:buNone/>
              <a:defRPr b="1" sz="4000"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lt1"/>
              </a:buClr>
              <a:buSzPts val="2400"/>
              <a:buNone/>
              <a:defRPr sz="2400">
                <a:solidFill>
                  <a:schemeClr val="lt1"/>
                </a:solidFill>
                <a:latin typeface="Arial"/>
                <a:ea typeface="Arial"/>
                <a:cs typeface="Arial"/>
                <a:sym typeface="Arial"/>
              </a:defRPr>
            </a:lvl1pPr>
            <a:lvl2pPr indent="-228600" lvl="1" marL="914400" algn="l">
              <a:lnSpc>
                <a:spcPct val="100000"/>
              </a:lnSpc>
              <a:spcBef>
                <a:spcPts val="360"/>
              </a:spcBef>
              <a:spcAft>
                <a:spcPts val="0"/>
              </a:spcAft>
              <a:buClr>
                <a:srgbClr val="88A6A6"/>
              </a:buClr>
              <a:buSzPts val="1800"/>
              <a:buNone/>
              <a:defRPr sz="1800">
                <a:solidFill>
                  <a:srgbClr val="88A6A6"/>
                </a:solidFill>
              </a:defRPr>
            </a:lvl2pPr>
            <a:lvl3pPr indent="-228600" lvl="2" marL="1371600" algn="l">
              <a:lnSpc>
                <a:spcPct val="100000"/>
              </a:lnSpc>
              <a:spcBef>
                <a:spcPts val="320"/>
              </a:spcBef>
              <a:spcAft>
                <a:spcPts val="0"/>
              </a:spcAft>
              <a:buClr>
                <a:srgbClr val="88A6A6"/>
              </a:buClr>
              <a:buSzPts val="1600"/>
              <a:buNone/>
              <a:defRPr sz="1600">
                <a:solidFill>
                  <a:srgbClr val="88A6A6"/>
                </a:solidFill>
              </a:defRPr>
            </a:lvl3pPr>
            <a:lvl4pPr indent="-228600" lvl="3" marL="1828800" algn="l">
              <a:lnSpc>
                <a:spcPct val="100000"/>
              </a:lnSpc>
              <a:spcBef>
                <a:spcPts val="280"/>
              </a:spcBef>
              <a:spcAft>
                <a:spcPts val="0"/>
              </a:spcAft>
              <a:buClr>
                <a:srgbClr val="88A6A6"/>
              </a:buClr>
              <a:buSzPts val="1400"/>
              <a:buNone/>
              <a:defRPr sz="1400">
                <a:solidFill>
                  <a:srgbClr val="88A6A6"/>
                </a:solidFill>
              </a:defRPr>
            </a:lvl4pPr>
            <a:lvl5pPr indent="-228600" lvl="4" marL="2286000" algn="l">
              <a:lnSpc>
                <a:spcPct val="100000"/>
              </a:lnSpc>
              <a:spcBef>
                <a:spcPts val="280"/>
              </a:spcBef>
              <a:spcAft>
                <a:spcPts val="0"/>
              </a:spcAft>
              <a:buClr>
                <a:srgbClr val="88A6A6"/>
              </a:buClr>
              <a:buSzPts val="1400"/>
              <a:buNone/>
              <a:defRPr sz="1400">
                <a:solidFill>
                  <a:srgbClr val="88A6A6"/>
                </a:solidFill>
              </a:defRPr>
            </a:lvl5pPr>
            <a:lvl6pPr indent="-228600" lvl="5" marL="2743200" algn="l">
              <a:lnSpc>
                <a:spcPct val="100000"/>
              </a:lnSpc>
              <a:spcBef>
                <a:spcPts val="280"/>
              </a:spcBef>
              <a:spcAft>
                <a:spcPts val="0"/>
              </a:spcAft>
              <a:buClr>
                <a:srgbClr val="88A6A6"/>
              </a:buClr>
              <a:buSzPts val="1400"/>
              <a:buNone/>
              <a:defRPr sz="1400">
                <a:solidFill>
                  <a:srgbClr val="88A6A6"/>
                </a:solidFill>
              </a:defRPr>
            </a:lvl6pPr>
            <a:lvl7pPr indent="-228600" lvl="6" marL="3200400" algn="l">
              <a:lnSpc>
                <a:spcPct val="100000"/>
              </a:lnSpc>
              <a:spcBef>
                <a:spcPts val="280"/>
              </a:spcBef>
              <a:spcAft>
                <a:spcPts val="0"/>
              </a:spcAft>
              <a:buClr>
                <a:srgbClr val="88A6A6"/>
              </a:buClr>
              <a:buSzPts val="1400"/>
              <a:buNone/>
              <a:defRPr sz="1400">
                <a:solidFill>
                  <a:srgbClr val="88A6A6"/>
                </a:solidFill>
              </a:defRPr>
            </a:lvl7pPr>
            <a:lvl8pPr indent="-228600" lvl="7" marL="3657600" algn="l">
              <a:lnSpc>
                <a:spcPct val="100000"/>
              </a:lnSpc>
              <a:spcBef>
                <a:spcPts val="280"/>
              </a:spcBef>
              <a:spcAft>
                <a:spcPts val="0"/>
              </a:spcAft>
              <a:buClr>
                <a:srgbClr val="88A6A6"/>
              </a:buClr>
              <a:buSzPts val="1400"/>
              <a:buNone/>
              <a:defRPr sz="1400">
                <a:solidFill>
                  <a:srgbClr val="88A6A6"/>
                </a:solidFill>
              </a:defRPr>
            </a:lvl8pPr>
            <a:lvl9pPr indent="-228600" lvl="8" marL="4114800" algn="l">
              <a:lnSpc>
                <a:spcPct val="100000"/>
              </a:lnSpc>
              <a:spcBef>
                <a:spcPts val="280"/>
              </a:spcBef>
              <a:spcAft>
                <a:spcPts val="0"/>
              </a:spcAft>
              <a:buClr>
                <a:srgbClr val="88A6A6"/>
              </a:buClr>
              <a:buSzPts val="1400"/>
              <a:buNone/>
              <a:defRPr sz="1400">
                <a:solidFill>
                  <a:srgbClr val="88A6A6"/>
                </a:solidFill>
              </a:defRPr>
            </a:lvl9pPr>
          </a:lstStyle>
          <a:p/>
        </p:txBody>
      </p:sp>
      <p:sp>
        <p:nvSpPr>
          <p:cNvPr id="43" name="Google Shape;43;p31"/>
          <p:cNvSpPr/>
          <p:nvPr>
            <p:ph idx="2" type="pic"/>
          </p:nvPr>
        </p:nvSpPr>
        <p:spPr>
          <a:xfrm>
            <a:off x="10287000" y="0"/>
            <a:ext cx="8001000" cy="102870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_White">
  <p:cSld name="Section Header_White">
    <p:bg>
      <p:bgPr>
        <a:solidFill>
          <a:schemeClr val="lt2"/>
        </a:solidFill>
      </p:bgPr>
    </p:bg>
    <p:spTree>
      <p:nvGrpSpPr>
        <p:cNvPr id="44" name="Shape 44"/>
        <p:cNvGrpSpPr/>
        <p:nvPr/>
      </p:nvGrpSpPr>
      <p:grpSpPr>
        <a:xfrm>
          <a:off x="0" y="0"/>
          <a:ext cx="0" cy="0"/>
          <a:chOff x="0" y="0"/>
          <a:chExt cx="0" cy="0"/>
        </a:xfrm>
      </p:grpSpPr>
      <p:sp>
        <p:nvSpPr>
          <p:cNvPr id="45" name="Google Shape;45;p3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Georgia"/>
              <a:buNone/>
              <a:defRPr b="1" sz="4000"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sz="2400">
                <a:solidFill>
                  <a:schemeClr val="dk1"/>
                </a:solidFill>
                <a:latin typeface="Arial"/>
                <a:ea typeface="Arial"/>
                <a:cs typeface="Arial"/>
                <a:sym typeface="Arial"/>
              </a:defRPr>
            </a:lvl1pPr>
            <a:lvl2pPr indent="-228600" lvl="1" marL="914400" algn="l">
              <a:lnSpc>
                <a:spcPct val="100000"/>
              </a:lnSpc>
              <a:spcBef>
                <a:spcPts val="360"/>
              </a:spcBef>
              <a:spcAft>
                <a:spcPts val="0"/>
              </a:spcAft>
              <a:buClr>
                <a:srgbClr val="88A6A6"/>
              </a:buClr>
              <a:buSzPts val="1800"/>
              <a:buNone/>
              <a:defRPr sz="1800">
                <a:solidFill>
                  <a:srgbClr val="88A6A6"/>
                </a:solidFill>
              </a:defRPr>
            </a:lvl2pPr>
            <a:lvl3pPr indent="-228600" lvl="2" marL="1371600" algn="l">
              <a:lnSpc>
                <a:spcPct val="100000"/>
              </a:lnSpc>
              <a:spcBef>
                <a:spcPts val="320"/>
              </a:spcBef>
              <a:spcAft>
                <a:spcPts val="0"/>
              </a:spcAft>
              <a:buClr>
                <a:srgbClr val="88A6A6"/>
              </a:buClr>
              <a:buSzPts val="1600"/>
              <a:buNone/>
              <a:defRPr sz="1600">
                <a:solidFill>
                  <a:srgbClr val="88A6A6"/>
                </a:solidFill>
              </a:defRPr>
            </a:lvl3pPr>
            <a:lvl4pPr indent="-228600" lvl="3" marL="1828800" algn="l">
              <a:lnSpc>
                <a:spcPct val="100000"/>
              </a:lnSpc>
              <a:spcBef>
                <a:spcPts val="280"/>
              </a:spcBef>
              <a:spcAft>
                <a:spcPts val="0"/>
              </a:spcAft>
              <a:buClr>
                <a:srgbClr val="88A6A6"/>
              </a:buClr>
              <a:buSzPts val="1400"/>
              <a:buNone/>
              <a:defRPr sz="1400">
                <a:solidFill>
                  <a:srgbClr val="88A6A6"/>
                </a:solidFill>
              </a:defRPr>
            </a:lvl4pPr>
            <a:lvl5pPr indent="-228600" lvl="4" marL="2286000" algn="l">
              <a:lnSpc>
                <a:spcPct val="100000"/>
              </a:lnSpc>
              <a:spcBef>
                <a:spcPts val="280"/>
              </a:spcBef>
              <a:spcAft>
                <a:spcPts val="0"/>
              </a:spcAft>
              <a:buClr>
                <a:srgbClr val="88A6A6"/>
              </a:buClr>
              <a:buSzPts val="1400"/>
              <a:buNone/>
              <a:defRPr sz="1400">
                <a:solidFill>
                  <a:srgbClr val="88A6A6"/>
                </a:solidFill>
              </a:defRPr>
            </a:lvl5pPr>
            <a:lvl6pPr indent="-228600" lvl="5" marL="2743200" algn="l">
              <a:lnSpc>
                <a:spcPct val="100000"/>
              </a:lnSpc>
              <a:spcBef>
                <a:spcPts val="280"/>
              </a:spcBef>
              <a:spcAft>
                <a:spcPts val="0"/>
              </a:spcAft>
              <a:buClr>
                <a:srgbClr val="88A6A6"/>
              </a:buClr>
              <a:buSzPts val="1400"/>
              <a:buNone/>
              <a:defRPr sz="1400">
                <a:solidFill>
                  <a:srgbClr val="88A6A6"/>
                </a:solidFill>
              </a:defRPr>
            </a:lvl6pPr>
            <a:lvl7pPr indent="-228600" lvl="6" marL="3200400" algn="l">
              <a:lnSpc>
                <a:spcPct val="100000"/>
              </a:lnSpc>
              <a:spcBef>
                <a:spcPts val="280"/>
              </a:spcBef>
              <a:spcAft>
                <a:spcPts val="0"/>
              </a:spcAft>
              <a:buClr>
                <a:srgbClr val="88A6A6"/>
              </a:buClr>
              <a:buSzPts val="1400"/>
              <a:buNone/>
              <a:defRPr sz="1400">
                <a:solidFill>
                  <a:srgbClr val="88A6A6"/>
                </a:solidFill>
              </a:defRPr>
            </a:lvl7pPr>
            <a:lvl8pPr indent="-228600" lvl="7" marL="3657600" algn="l">
              <a:lnSpc>
                <a:spcPct val="100000"/>
              </a:lnSpc>
              <a:spcBef>
                <a:spcPts val="280"/>
              </a:spcBef>
              <a:spcAft>
                <a:spcPts val="0"/>
              </a:spcAft>
              <a:buClr>
                <a:srgbClr val="88A6A6"/>
              </a:buClr>
              <a:buSzPts val="1400"/>
              <a:buNone/>
              <a:defRPr sz="1400">
                <a:solidFill>
                  <a:srgbClr val="88A6A6"/>
                </a:solidFill>
              </a:defRPr>
            </a:lvl8pPr>
            <a:lvl9pPr indent="-228600" lvl="8" marL="4114800" algn="l">
              <a:lnSpc>
                <a:spcPct val="100000"/>
              </a:lnSpc>
              <a:spcBef>
                <a:spcPts val="280"/>
              </a:spcBef>
              <a:spcAft>
                <a:spcPts val="0"/>
              </a:spcAft>
              <a:buClr>
                <a:srgbClr val="88A6A6"/>
              </a:buClr>
              <a:buSzPts val="1400"/>
              <a:buNone/>
              <a:defRPr sz="1400">
                <a:solidFill>
                  <a:srgbClr val="88A6A6"/>
                </a:solidFill>
              </a:defRPr>
            </a:lvl9pPr>
          </a:lstStyle>
          <a:p/>
        </p:txBody>
      </p:sp>
      <p:sp>
        <p:nvSpPr>
          <p:cNvPr id="47" name="Google Shape;47;p32"/>
          <p:cNvSpPr/>
          <p:nvPr>
            <p:ph idx="2" type="pic"/>
          </p:nvPr>
        </p:nvSpPr>
        <p:spPr>
          <a:xfrm>
            <a:off x="10287000" y="0"/>
            <a:ext cx="8001000" cy="1028700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lumn_Pink">
  <p:cSld name="2_Column_Pink">
    <p:spTree>
      <p:nvGrpSpPr>
        <p:cNvPr id="48" name="Shape 48"/>
        <p:cNvGrpSpPr/>
        <p:nvPr/>
      </p:nvGrpSpPr>
      <p:grpSpPr>
        <a:xfrm>
          <a:off x="0" y="0"/>
          <a:ext cx="0" cy="0"/>
          <a:chOff x="0" y="0"/>
          <a:chExt cx="0" cy="0"/>
        </a:xfrm>
      </p:grpSpPr>
      <p:sp>
        <p:nvSpPr>
          <p:cNvPr id="49" name="Google Shape;49;p33"/>
          <p:cNvSpPr/>
          <p:nvPr/>
        </p:nvSpPr>
        <p:spPr>
          <a:xfrm>
            <a:off x="0" y="0"/>
            <a:ext cx="18288000" cy="1733218"/>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0" name="Google Shape;50;p33"/>
          <p:cNvSpPr txBox="1"/>
          <p:nvPr>
            <p:ph type="title"/>
          </p:nvPr>
        </p:nvSpPr>
        <p:spPr>
          <a:xfrm>
            <a:off x="634621" y="295109"/>
            <a:ext cx="82296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3"/>
          <p:cNvSpPr txBox="1"/>
          <p:nvPr>
            <p:ph idx="1" type="body"/>
          </p:nvPr>
        </p:nvSpPr>
        <p:spPr>
          <a:xfrm>
            <a:off x="652764" y="2705100"/>
            <a:ext cx="7957836" cy="59436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rgbClr val="2B1803"/>
              </a:buClr>
              <a:buSzPts val="2800"/>
              <a:buChar char="•"/>
              <a:defRPr sz="2800">
                <a:solidFill>
                  <a:srgbClr val="2B1803"/>
                </a:solidFill>
                <a:latin typeface="Arial"/>
                <a:ea typeface="Arial"/>
                <a:cs typeface="Arial"/>
                <a:sym typeface="Arial"/>
              </a:defRPr>
            </a:lvl1pPr>
            <a:lvl2pPr indent="-381000" lvl="1" marL="9144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2pPr>
            <a:lvl3pPr indent="-355600" lvl="2" marL="13716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3pPr>
            <a:lvl4pPr indent="-342900" lvl="3" marL="18288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4pPr>
            <a:lvl5pPr indent="-342900" lvl="4" marL="22860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52" name="Google Shape;52;p33"/>
          <p:cNvSpPr txBox="1"/>
          <p:nvPr>
            <p:ph idx="2" type="body"/>
          </p:nvPr>
        </p:nvSpPr>
        <p:spPr>
          <a:xfrm>
            <a:off x="9144000" y="2705100"/>
            <a:ext cx="7957836" cy="59436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rgbClr val="2B1803"/>
              </a:buClr>
              <a:buSzPts val="2800"/>
              <a:buChar char="•"/>
              <a:defRPr sz="2800">
                <a:solidFill>
                  <a:srgbClr val="2B1803"/>
                </a:solidFill>
                <a:latin typeface="Arial"/>
                <a:ea typeface="Arial"/>
                <a:cs typeface="Arial"/>
                <a:sym typeface="Arial"/>
              </a:defRPr>
            </a:lvl1pPr>
            <a:lvl2pPr indent="-381000" lvl="1" marL="914400" algn="l">
              <a:lnSpc>
                <a:spcPct val="100000"/>
              </a:lnSpc>
              <a:spcBef>
                <a:spcPts val="480"/>
              </a:spcBef>
              <a:spcAft>
                <a:spcPts val="0"/>
              </a:spcAft>
              <a:buClr>
                <a:srgbClr val="2B1803"/>
              </a:buClr>
              <a:buSzPts val="2400"/>
              <a:buChar char="–"/>
              <a:defRPr sz="2400">
                <a:solidFill>
                  <a:srgbClr val="2B1803"/>
                </a:solidFill>
                <a:latin typeface="Arial"/>
                <a:ea typeface="Arial"/>
                <a:cs typeface="Arial"/>
                <a:sym typeface="Arial"/>
              </a:defRPr>
            </a:lvl2pPr>
            <a:lvl3pPr indent="-355600" lvl="2" marL="1371600" algn="l">
              <a:lnSpc>
                <a:spcPct val="100000"/>
              </a:lnSpc>
              <a:spcBef>
                <a:spcPts val="400"/>
              </a:spcBef>
              <a:spcAft>
                <a:spcPts val="0"/>
              </a:spcAft>
              <a:buClr>
                <a:srgbClr val="2B1803"/>
              </a:buClr>
              <a:buSzPts val="2000"/>
              <a:buChar char="•"/>
              <a:defRPr sz="2000">
                <a:solidFill>
                  <a:srgbClr val="2B1803"/>
                </a:solidFill>
                <a:latin typeface="Arial"/>
                <a:ea typeface="Arial"/>
                <a:cs typeface="Arial"/>
                <a:sym typeface="Arial"/>
              </a:defRPr>
            </a:lvl3pPr>
            <a:lvl4pPr indent="-342900" lvl="3" marL="18288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4pPr>
            <a:lvl5pPr indent="-342900" lvl="4" marL="2286000" algn="l">
              <a:lnSpc>
                <a:spcPct val="100000"/>
              </a:lnSpc>
              <a:spcBef>
                <a:spcPts val="360"/>
              </a:spcBef>
              <a:spcAft>
                <a:spcPts val="0"/>
              </a:spcAft>
              <a:buClr>
                <a:srgbClr val="2B1803"/>
              </a:buClr>
              <a:buSzPts val="1800"/>
              <a:buChar char="»"/>
              <a:defRPr sz="1800">
                <a:solidFill>
                  <a:srgbClr val="2B1803"/>
                </a:solidFill>
                <a:latin typeface="Arial"/>
                <a:ea typeface="Arial"/>
                <a:cs typeface="Arial"/>
                <a:sym typeface="Arial"/>
              </a:defRPr>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pic>
        <p:nvPicPr>
          <p:cNvPr descr="A pink flowers in a vase&#10;&#10;AI-generated content may be incorrect." id="53" name="Google Shape;53;p33"/>
          <p:cNvPicPr preferRelativeResize="0"/>
          <p:nvPr/>
        </p:nvPicPr>
        <p:blipFill rotWithShape="1">
          <a:blip r:embed="rId2">
            <a:alphaModFix/>
          </a:blip>
          <a:srcRect b="0" l="0" r="0" t="0"/>
          <a:stretch/>
        </p:blipFill>
        <p:spPr>
          <a:xfrm>
            <a:off x="15811500" y="6972300"/>
            <a:ext cx="1447799" cy="3064684"/>
          </a:xfrm>
          <a:prstGeom prst="rect">
            <a:avLst/>
          </a:prstGeom>
          <a:noFill/>
          <a:ln>
            <a:noFill/>
          </a:ln>
        </p:spPr>
      </p:pic>
      <p:pic>
        <p:nvPicPr>
          <p:cNvPr descr="A yellow flowers in a vase&#10;&#10;AI-generated content may be incorrect." id="54" name="Google Shape;54;p33"/>
          <p:cNvPicPr preferRelativeResize="0"/>
          <p:nvPr/>
        </p:nvPicPr>
        <p:blipFill rotWithShape="1">
          <a:blip r:embed="rId3">
            <a:alphaModFix/>
          </a:blip>
          <a:srcRect b="0" l="0" r="0" t="0"/>
          <a:stretch/>
        </p:blipFill>
        <p:spPr>
          <a:xfrm>
            <a:off x="16535399" y="7693885"/>
            <a:ext cx="1054190" cy="223149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457200" y="419100"/>
            <a:ext cx="16992600" cy="11430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2B1803"/>
              </a:buClr>
              <a:buSzPts val="4400"/>
              <a:buFont typeface="Georgia"/>
              <a:buNone/>
              <a:defRPr b="0" i="0" sz="4400" u="none" cap="none" strike="noStrike">
                <a:solidFill>
                  <a:srgbClr val="2B1803"/>
                </a:solidFill>
                <a:latin typeface="Georgia"/>
                <a:ea typeface="Georgia"/>
                <a:cs typeface="Georgia"/>
                <a:sym typeface="Georg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1"/>
          <p:cNvSpPr txBox="1"/>
          <p:nvPr>
            <p:ph idx="1" type="body"/>
          </p:nvPr>
        </p:nvSpPr>
        <p:spPr>
          <a:xfrm>
            <a:off x="457200" y="2400300"/>
            <a:ext cx="16992600" cy="72390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2B1803"/>
              </a:buClr>
              <a:buSzPts val="3200"/>
              <a:buFont typeface="Arial"/>
              <a:buChar char="•"/>
              <a:defRPr b="0" i="0" sz="3200" u="none" cap="none" strike="noStrike">
                <a:solidFill>
                  <a:srgbClr val="2B1803"/>
                </a:solidFill>
                <a:latin typeface="Arial"/>
                <a:ea typeface="Arial"/>
                <a:cs typeface="Arial"/>
                <a:sym typeface="Arial"/>
              </a:defRPr>
            </a:lvl1pPr>
            <a:lvl2pPr indent="-406400" lvl="1" marL="914400" marR="0" rtl="0" algn="l">
              <a:lnSpc>
                <a:spcPct val="100000"/>
              </a:lnSpc>
              <a:spcBef>
                <a:spcPts val="560"/>
              </a:spcBef>
              <a:spcAft>
                <a:spcPts val="0"/>
              </a:spcAft>
              <a:buClr>
                <a:srgbClr val="2B1803"/>
              </a:buClr>
              <a:buSzPts val="2800"/>
              <a:buFont typeface="Arial"/>
              <a:buChar char="–"/>
              <a:defRPr b="0" i="0" sz="2800" u="none" cap="none" strike="noStrike">
                <a:solidFill>
                  <a:srgbClr val="2B1803"/>
                </a:solidFill>
                <a:latin typeface="Arial"/>
                <a:ea typeface="Arial"/>
                <a:cs typeface="Arial"/>
                <a:sym typeface="Arial"/>
              </a:defRPr>
            </a:lvl2pPr>
            <a:lvl3pPr indent="-381000" lvl="2" marL="1371600" marR="0" rtl="0" algn="l">
              <a:lnSpc>
                <a:spcPct val="100000"/>
              </a:lnSpc>
              <a:spcBef>
                <a:spcPts val="480"/>
              </a:spcBef>
              <a:spcAft>
                <a:spcPts val="0"/>
              </a:spcAft>
              <a:buClr>
                <a:srgbClr val="2B1803"/>
              </a:buClr>
              <a:buSzPts val="2400"/>
              <a:buFont typeface="Arial"/>
              <a:buChar char="•"/>
              <a:defRPr b="0" i="0" sz="2400" u="none" cap="none" strike="noStrike">
                <a:solidFill>
                  <a:srgbClr val="2B1803"/>
                </a:solidFill>
                <a:latin typeface="Arial"/>
                <a:ea typeface="Arial"/>
                <a:cs typeface="Arial"/>
                <a:sym typeface="Arial"/>
              </a:defRPr>
            </a:lvl3pPr>
            <a:lvl4pPr indent="-355600" lvl="3" marL="1828800" marR="0" rtl="0" algn="l">
              <a:lnSpc>
                <a:spcPct val="100000"/>
              </a:lnSpc>
              <a:spcBef>
                <a:spcPts val="400"/>
              </a:spcBef>
              <a:spcAft>
                <a:spcPts val="0"/>
              </a:spcAft>
              <a:buClr>
                <a:srgbClr val="2B1803"/>
              </a:buClr>
              <a:buSzPts val="2000"/>
              <a:buFont typeface="Arial"/>
              <a:buChar char="–"/>
              <a:defRPr b="0" i="0" sz="2000" u="none" cap="none" strike="noStrike">
                <a:solidFill>
                  <a:srgbClr val="2B1803"/>
                </a:solidFill>
                <a:latin typeface="Arial"/>
                <a:ea typeface="Arial"/>
                <a:cs typeface="Arial"/>
                <a:sym typeface="Arial"/>
              </a:defRPr>
            </a:lvl4pPr>
            <a:lvl5pPr indent="-355600" lvl="4" marL="2286000" marR="0" rtl="0" algn="l">
              <a:lnSpc>
                <a:spcPct val="100000"/>
              </a:lnSpc>
              <a:spcBef>
                <a:spcPts val="400"/>
              </a:spcBef>
              <a:spcAft>
                <a:spcPts val="0"/>
              </a:spcAft>
              <a:buClr>
                <a:srgbClr val="2B1803"/>
              </a:buClr>
              <a:buSzPts val="2000"/>
              <a:buFont typeface="Arial"/>
              <a:buChar char="»"/>
              <a:defRPr b="0" i="0" sz="2000" u="none" cap="none" strike="noStrike">
                <a:solidFill>
                  <a:srgbClr val="2B1803"/>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2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23.jp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24.jp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26.jpg"/><Relationship Id="rId5"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3d57e535ba2_0_55"/>
          <p:cNvSpPr txBox="1"/>
          <p:nvPr>
            <p:ph type="title"/>
          </p:nvPr>
        </p:nvSpPr>
        <p:spPr>
          <a:xfrm>
            <a:off x="5923146" y="184959"/>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4400"/>
              <a:buFont typeface="Arial"/>
              <a:buNone/>
            </a:pPr>
            <a:r>
              <a:rPr b="1" lang="en-US"/>
              <a:t>Pet Cents</a:t>
            </a:r>
            <a:endParaRPr b="1"/>
          </a:p>
        </p:txBody>
      </p:sp>
      <p:sp>
        <p:nvSpPr>
          <p:cNvPr id="202" name="Google Shape;202;g3d57e535ba2_0_55"/>
          <p:cNvSpPr txBox="1"/>
          <p:nvPr>
            <p:ph idx="1" type="body"/>
          </p:nvPr>
        </p:nvSpPr>
        <p:spPr>
          <a:xfrm>
            <a:off x="652775" y="2705100"/>
            <a:ext cx="7957800" cy="6796500"/>
          </a:xfrm>
          <a:prstGeom prst="rect">
            <a:avLst/>
          </a:prstGeom>
          <a:noFill/>
          <a:ln>
            <a:noFill/>
          </a:ln>
        </p:spPr>
        <p:txBody>
          <a:bodyPr anchorCtr="0" anchor="t" bIns="45700" lIns="91425" spcFirstLastPara="1" rIns="91425" wrap="square" tIns="45700">
            <a:normAutofit/>
          </a:bodyPr>
          <a:lstStyle/>
          <a:p>
            <a:pPr indent="-165100" lvl="0" marL="342900" rtl="0" algn="l">
              <a:lnSpc>
                <a:spcPct val="100000"/>
              </a:lnSpc>
              <a:spcBef>
                <a:spcPts val="0"/>
              </a:spcBef>
              <a:spcAft>
                <a:spcPts val="0"/>
              </a:spcAft>
              <a:buClr>
                <a:srgbClr val="2B1803"/>
              </a:buClr>
              <a:buSzPts val="2800"/>
              <a:buNone/>
            </a:pPr>
            <a:r>
              <a:t/>
            </a:r>
            <a:endParaRPr sz="3250">
              <a:solidFill>
                <a:srgbClr val="101828"/>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rgbClr val="2B1803"/>
              </a:buClr>
              <a:buSzPts val="2800"/>
              <a:buNone/>
            </a:pPr>
            <a:r>
              <a:t/>
            </a:r>
            <a:endParaRPr sz="3250">
              <a:solidFill>
                <a:srgbClr val="101828"/>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rgbClr val="2B1803"/>
              </a:buClr>
              <a:buSzPts val="2800"/>
              <a:buNone/>
            </a:pPr>
            <a:r>
              <a:t/>
            </a:r>
            <a:endParaRPr sz="3950">
              <a:solidFill>
                <a:srgbClr val="101828"/>
              </a:solidFill>
              <a:latin typeface="Times New Roman"/>
              <a:ea typeface="Times New Roman"/>
              <a:cs typeface="Times New Roman"/>
              <a:sym typeface="Times New Roman"/>
            </a:endParaRPr>
          </a:p>
        </p:txBody>
      </p:sp>
      <p:sp>
        <p:nvSpPr>
          <p:cNvPr id="203" name="Google Shape;203;g3d57e535ba2_0_55"/>
          <p:cNvSpPr txBox="1"/>
          <p:nvPr/>
        </p:nvSpPr>
        <p:spPr>
          <a:xfrm>
            <a:off x="8610575" y="6864225"/>
            <a:ext cx="7250100" cy="301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100">
              <a:solidFill>
                <a:srgbClr val="2B1803"/>
              </a:solidFill>
            </a:endParaRPr>
          </a:p>
        </p:txBody>
      </p:sp>
      <p:sp>
        <p:nvSpPr>
          <p:cNvPr id="204" name="Google Shape;204;g3d57e535ba2_0_55"/>
          <p:cNvSpPr txBox="1"/>
          <p:nvPr>
            <p:ph idx="1" type="body"/>
          </p:nvPr>
        </p:nvSpPr>
        <p:spPr>
          <a:xfrm>
            <a:off x="93525" y="1327950"/>
            <a:ext cx="9800700" cy="8547600"/>
          </a:xfrm>
          <a:prstGeom prst="rect">
            <a:avLst/>
          </a:prstGeom>
          <a:noFill/>
          <a:ln>
            <a:noFill/>
          </a:ln>
        </p:spPr>
        <p:txBody>
          <a:bodyPr anchorCtr="0" anchor="t" bIns="45700" lIns="91425" spcFirstLastPara="1" rIns="91425" wrap="square" tIns="45700">
            <a:normAutofit/>
          </a:bodyPr>
          <a:lstStyle/>
          <a:p>
            <a:pPr indent="-165100" lvl="0" marL="342900" rtl="0" algn="l">
              <a:lnSpc>
                <a:spcPct val="100000"/>
              </a:lnSpc>
              <a:spcBef>
                <a:spcPts val="0"/>
              </a:spcBef>
              <a:spcAft>
                <a:spcPts val="0"/>
              </a:spcAft>
              <a:buClr>
                <a:srgbClr val="2B1803"/>
              </a:buClr>
              <a:buSzPts val="2800"/>
              <a:buNone/>
            </a:pPr>
            <a:r>
              <a:rPr lang="en-US" sz="3250">
                <a:solidFill>
                  <a:srgbClr val="101828"/>
                </a:solidFill>
                <a:latin typeface="Times New Roman"/>
                <a:ea typeface="Times New Roman"/>
                <a:cs typeface="Times New Roman"/>
                <a:sym typeface="Times New Roman"/>
              </a:rPr>
              <a:t>How much does pet ownership cost?</a:t>
            </a:r>
            <a:endParaRPr sz="3250">
              <a:solidFill>
                <a:srgbClr val="101828"/>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rgbClr val="2B1803"/>
              </a:buClr>
              <a:buSzPts val="2800"/>
              <a:buNone/>
            </a:pPr>
            <a:r>
              <a:t/>
            </a:r>
            <a:endParaRPr sz="3250">
              <a:solidFill>
                <a:srgbClr val="101828"/>
              </a:solidFill>
              <a:latin typeface="Times New Roman"/>
              <a:ea typeface="Times New Roman"/>
              <a:cs typeface="Times New Roman"/>
              <a:sym typeface="Times New Roman"/>
            </a:endParaRPr>
          </a:p>
          <a:p>
            <a:pPr indent="0" lvl="0" marL="0" rtl="0" algn="l">
              <a:spcBef>
                <a:spcPts val="0"/>
              </a:spcBef>
              <a:spcAft>
                <a:spcPts val="0"/>
              </a:spcAft>
              <a:buClr>
                <a:srgbClr val="000000"/>
              </a:buClr>
              <a:buFont typeface="Arial"/>
              <a:buNone/>
            </a:pPr>
            <a:r>
              <a:rPr b="1" lang="en-US" sz="2300">
                <a:solidFill>
                  <a:srgbClr val="101828"/>
                </a:solidFill>
              </a:rPr>
              <a:t>Players adopt a pet — and take on the financial responsibilities of pet ownership — as they visit various stations. At each stop, players engage in financial transactions with an assistant/cashier (i.e., an adult or older kid), spending and receiving money until the timer runs out. Along the way, they are faced with unexpected events that could result in a financial windfall or expense. All transactions are tracked on the player’s Pet Card. The goal of the game is to meet a pet’s needs while retaining as much money as possible.</a:t>
            </a:r>
            <a:endParaRPr b="1" sz="2300">
              <a:solidFill>
                <a:srgbClr val="000000"/>
              </a:solidFill>
              <a:latin typeface="Trebuchet MS"/>
              <a:ea typeface="Trebuchet MS"/>
              <a:cs typeface="Trebuchet MS"/>
              <a:sym typeface="Trebuchet MS"/>
            </a:endParaRPr>
          </a:p>
          <a:p>
            <a:pPr indent="0" lvl="0" marL="342900" rtl="0" algn="l">
              <a:spcBef>
                <a:spcPts val="0"/>
              </a:spcBef>
              <a:spcAft>
                <a:spcPts val="0"/>
              </a:spcAft>
              <a:buNone/>
            </a:pPr>
            <a:r>
              <a:t/>
            </a:r>
            <a:endParaRPr b="1" sz="2400">
              <a:solidFill>
                <a:srgbClr val="101828"/>
              </a:solidFill>
            </a:endParaRPr>
          </a:p>
          <a:p>
            <a:pPr indent="0" lvl="0" marL="0" rtl="0" algn="l">
              <a:spcBef>
                <a:spcPts val="0"/>
              </a:spcBef>
              <a:spcAft>
                <a:spcPts val="0"/>
              </a:spcAft>
              <a:buClr>
                <a:srgbClr val="000000"/>
              </a:buClr>
              <a:buNone/>
            </a:pPr>
            <a:r>
              <a:t/>
            </a:r>
            <a:endParaRPr sz="2200">
              <a:solidFill>
                <a:srgbClr val="101828"/>
              </a:solidFill>
            </a:endParaRPr>
          </a:p>
          <a:p>
            <a:pPr indent="0" lvl="0" marL="0" rtl="0" algn="l">
              <a:spcBef>
                <a:spcPts val="0"/>
              </a:spcBef>
              <a:spcAft>
                <a:spcPts val="0"/>
              </a:spcAft>
              <a:buClr>
                <a:srgbClr val="000000"/>
              </a:buClr>
              <a:buNone/>
            </a:pPr>
            <a:r>
              <a:rPr b="1" lang="en-US" sz="2200">
                <a:solidFill>
                  <a:srgbClr val="101828"/>
                </a:solidFill>
              </a:rPr>
              <a:t>https://www.ala.org/tools/programming/thinking-money-kids/programkit/grantee-materials/kit-contents#pet</a:t>
            </a:r>
            <a:endParaRPr b="1" sz="2200">
              <a:solidFill>
                <a:srgbClr val="101828"/>
              </a:solidFill>
            </a:endParaRPr>
          </a:p>
          <a:p>
            <a:pPr indent="0" lvl="0" marL="0" rtl="0" algn="l">
              <a:lnSpc>
                <a:spcPct val="100000"/>
              </a:lnSpc>
              <a:spcBef>
                <a:spcPts val="0"/>
              </a:spcBef>
              <a:spcAft>
                <a:spcPts val="0"/>
              </a:spcAft>
              <a:buClr>
                <a:srgbClr val="2B1803"/>
              </a:buClr>
              <a:buSzPts val="2800"/>
              <a:buNone/>
            </a:pPr>
            <a:r>
              <a:t/>
            </a:r>
            <a:endParaRPr b="1" sz="2500">
              <a:solidFill>
                <a:srgbClr val="101828"/>
              </a:solidFill>
            </a:endParaRPr>
          </a:p>
        </p:txBody>
      </p:sp>
      <p:pic>
        <p:nvPicPr>
          <p:cNvPr id="205" name="Google Shape;205;g3d57e535ba2_0_55" title="qr-code-ab1f8a0c-194b-43fd-b10a-643a25ee8ba6.png"/>
          <p:cNvPicPr preferRelativeResize="0"/>
          <p:nvPr/>
        </p:nvPicPr>
        <p:blipFill>
          <a:blip r:embed="rId3">
            <a:alphaModFix/>
          </a:blip>
          <a:stretch>
            <a:fillRect/>
          </a:stretch>
        </p:blipFill>
        <p:spPr>
          <a:xfrm>
            <a:off x="93525" y="6562062"/>
            <a:ext cx="3615726" cy="3615726"/>
          </a:xfrm>
          <a:prstGeom prst="rect">
            <a:avLst/>
          </a:prstGeom>
          <a:noFill/>
          <a:ln>
            <a:noFill/>
          </a:ln>
        </p:spPr>
      </p:pic>
      <p:pic>
        <p:nvPicPr>
          <p:cNvPr descr="pet cents" id="206" name="Google Shape;206;g3d57e535ba2_0_55"/>
          <p:cNvPicPr preferRelativeResize="0"/>
          <p:nvPr/>
        </p:nvPicPr>
        <p:blipFill rotWithShape="1">
          <a:blip r:embed="rId4">
            <a:alphaModFix/>
          </a:blip>
          <a:srcRect b="0" l="0" r="0" t="0"/>
          <a:stretch/>
        </p:blipFill>
        <p:spPr>
          <a:xfrm>
            <a:off x="10094082" y="184950"/>
            <a:ext cx="6575625" cy="4935625"/>
          </a:xfrm>
          <a:prstGeom prst="rect">
            <a:avLst/>
          </a:prstGeom>
          <a:noFill/>
          <a:ln>
            <a:noFill/>
          </a:ln>
        </p:spPr>
      </p:pic>
      <p:pic>
        <p:nvPicPr>
          <p:cNvPr descr="A cat lying on a cat tree&#10;&#10;Description automatically generated" id="207" name="Google Shape;207;g3d57e535ba2_0_55"/>
          <p:cNvPicPr preferRelativeResize="0"/>
          <p:nvPr>
            <p:ph idx="1" type="body"/>
          </p:nvPr>
        </p:nvPicPr>
        <p:blipFill rotWithShape="1">
          <a:blip r:embed="rId5">
            <a:alphaModFix/>
          </a:blip>
          <a:srcRect b="0" l="0" r="0" t="0"/>
          <a:stretch/>
        </p:blipFill>
        <p:spPr>
          <a:xfrm>
            <a:off x="10094078" y="5120572"/>
            <a:ext cx="3566100" cy="4755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3d57e535ba2_0_68"/>
          <p:cNvSpPr txBox="1"/>
          <p:nvPr>
            <p:ph type="title"/>
          </p:nvPr>
        </p:nvSpPr>
        <p:spPr>
          <a:xfrm>
            <a:off x="4232796" y="184959"/>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00000"/>
              <a:buFont typeface="Arial"/>
              <a:buNone/>
            </a:pPr>
            <a:r>
              <a:rPr b="1" lang="en-US"/>
              <a:t>Launchpads and Online Games</a:t>
            </a:r>
            <a:endParaRPr b="1"/>
          </a:p>
        </p:txBody>
      </p:sp>
      <p:sp>
        <p:nvSpPr>
          <p:cNvPr id="213" name="Google Shape;213;g3d57e535ba2_0_68"/>
          <p:cNvSpPr txBox="1"/>
          <p:nvPr>
            <p:ph idx="1" type="body"/>
          </p:nvPr>
        </p:nvSpPr>
        <p:spPr>
          <a:xfrm>
            <a:off x="652775" y="2705100"/>
            <a:ext cx="7957800" cy="6796500"/>
          </a:xfrm>
          <a:prstGeom prst="rect">
            <a:avLst/>
          </a:prstGeom>
          <a:noFill/>
          <a:ln>
            <a:noFill/>
          </a:ln>
        </p:spPr>
        <p:txBody>
          <a:bodyPr anchorCtr="0" anchor="t" bIns="45700" lIns="91425" spcFirstLastPara="1" rIns="91425" wrap="square" tIns="45700">
            <a:normAutofit/>
          </a:bodyPr>
          <a:lstStyle/>
          <a:p>
            <a:pPr indent="-165100" lvl="0" marL="342900" rtl="0" algn="l">
              <a:lnSpc>
                <a:spcPct val="100000"/>
              </a:lnSpc>
              <a:spcBef>
                <a:spcPts val="0"/>
              </a:spcBef>
              <a:spcAft>
                <a:spcPts val="0"/>
              </a:spcAft>
              <a:buClr>
                <a:srgbClr val="2B1803"/>
              </a:buClr>
              <a:buSzPts val="2800"/>
              <a:buNone/>
            </a:pPr>
            <a:r>
              <a:t/>
            </a:r>
            <a:endParaRPr sz="3250">
              <a:solidFill>
                <a:srgbClr val="101828"/>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rgbClr val="2B1803"/>
              </a:buClr>
              <a:buSzPts val="2800"/>
              <a:buNone/>
            </a:pPr>
            <a:r>
              <a:t/>
            </a:r>
            <a:endParaRPr sz="3250">
              <a:solidFill>
                <a:srgbClr val="101828"/>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rgbClr val="2B1803"/>
              </a:buClr>
              <a:buSzPts val="2800"/>
              <a:buNone/>
            </a:pPr>
            <a:r>
              <a:t/>
            </a:r>
            <a:endParaRPr sz="3950">
              <a:solidFill>
                <a:srgbClr val="101828"/>
              </a:solidFill>
              <a:latin typeface="Times New Roman"/>
              <a:ea typeface="Times New Roman"/>
              <a:cs typeface="Times New Roman"/>
              <a:sym typeface="Times New Roman"/>
            </a:endParaRPr>
          </a:p>
        </p:txBody>
      </p:sp>
      <p:sp>
        <p:nvSpPr>
          <p:cNvPr id="214" name="Google Shape;214;g3d57e535ba2_0_68"/>
          <p:cNvSpPr txBox="1"/>
          <p:nvPr/>
        </p:nvSpPr>
        <p:spPr>
          <a:xfrm>
            <a:off x="8610575" y="6864225"/>
            <a:ext cx="7250100" cy="301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100">
              <a:solidFill>
                <a:srgbClr val="2B1803"/>
              </a:solidFill>
            </a:endParaRPr>
          </a:p>
        </p:txBody>
      </p:sp>
      <p:sp>
        <p:nvSpPr>
          <p:cNvPr id="215" name="Google Shape;215;g3d57e535ba2_0_68"/>
          <p:cNvSpPr txBox="1"/>
          <p:nvPr>
            <p:ph idx="1" type="body"/>
          </p:nvPr>
        </p:nvSpPr>
        <p:spPr>
          <a:xfrm>
            <a:off x="93525" y="1327950"/>
            <a:ext cx="9800700" cy="8547600"/>
          </a:xfrm>
          <a:prstGeom prst="rect">
            <a:avLst/>
          </a:prstGeom>
          <a:noFill/>
          <a:ln>
            <a:noFill/>
          </a:ln>
        </p:spPr>
        <p:txBody>
          <a:bodyPr anchorCtr="0" anchor="t" bIns="45700" lIns="91425" spcFirstLastPara="1" rIns="91425" wrap="square" tIns="45700">
            <a:normAutofit/>
          </a:bodyPr>
          <a:lstStyle/>
          <a:p>
            <a:pPr indent="-165100" lvl="0" marL="342900" rtl="0" algn="l">
              <a:lnSpc>
                <a:spcPct val="100000"/>
              </a:lnSpc>
              <a:spcBef>
                <a:spcPts val="0"/>
              </a:spcBef>
              <a:spcAft>
                <a:spcPts val="0"/>
              </a:spcAft>
              <a:buClr>
                <a:srgbClr val="2B1803"/>
              </a:buClr>
              <a:buSzPts val="2800"/>
              <a:buNone/>
            </a:pPr>
            <a:r>
              <a:rPr lang="en-US" sz="3250">
                <a:solidFill>
                  <a:srgbClr val="101828"/>
                </a:solidFill>
                <a:latin typeface="Times New Roman"/>
                <a:ea typeface="Times New Roman"/>
                <a:cs typeface="Times New Roman"/>
                <a:sym typeface="Times New Roman"/>
              </a:rPr>
              <a:t>For Delaware–Claymont Library has five Launchpads to circulate containing digital versions of the five activities</a:t>
            </a:r>
            <a:endParaRPr sz="3250">
              <a:solidFill>
                <a:srgbClr val="101828"/>
              </a:solidFill>
              <a:latin typeface="Times New Roman"/>
              <a:ea typeface="Times New Roman"/>
              <a:cs typeface="Times New Roman"/>
              <a:sym typeface="Times New Roman"/>
            </a:endParaRPr>
          </a:p>
          <a:p>
            <a:pPr indent="-165100" lvl="0" marL="342900" rtl="0" algn="l">
              <a:lnSpc>
                <a:spcPct val="100000"/>
              </a:lnSpc>
              <a:spcBef>
                <a:spcPts val="0"/>
              </a:spcBef>
              <a:spcAft>
                <a:spcPts val="0"/>
              </a:spcAft>
              <a:buClr>
                <a:srgbClr val="2B1803"/>
              </a:buClr>
              <a:buSzPts val="2800"/>
              <a:buNone/>
            </a:pPr>
            <a:r>
              <a:rPr lang="en-US" sz="3250">
                <a:solidFill>
                  <a:srgbClr val="101828"/>
                </a:solidFill>
                <a:latin typeface="Times New Roman"/>
                <a:ea typeface="Times New Roman"/>
                <a:cs typeface="Times New Roman"/>
                <a:sym typeface="Times New Roman"/>
              </a:rPr>
              <a:t>For Maryland–Howard County Libraries has five to circulate as well</a:t>
            </a:r>
            <a:endParaRPr sz="3250">
              <a:solidFill>
                <a:srgbClr val="101828"/>
              </a:solidFill>
              <a:latin typeface="Times New Roman"/>
              <a:ea typeface="Times New Roman"/>
              <a:cs typeface="Times New Roman"/>
              <a:sym typeface="Times New Roman"/>
            </a:endParaRPr>
          </a:p>
          <a:p>
            <a:pPr indent="-165100" lvl="0" marL="342900" rtl="0" algn="l">
              <a:lnSpc>
                <a:spcPct val="100000"/>
              </a:lnSpc>
              <a:spcBef>
                <a:spcPts val="0"/>
              </a:spcBef>
              <a:spcAft>
                <a:spcPts val="0"/>
              </a:spcAft>
              <a:buClr>
                <a:srgbClr val="2B1803"/>
              </a:buClr>
              <a:buSzPts val="2800"/>
              <a:buNone/>
            </a:pPr>
            <a:r>
              <a:t/>
            </a:r>
            <a:endParaRPr sz="3250">
              <a:solidFill>
                <a:srgbClr val="101828"/>
              </a:solidFill>
              <a:latin typeface="Times New Roman"/>
              <a:ea typeface="Times New Roman"/>
              <a:cs typeface="Times New Roman"/>
              <a:sym typeface="Times New Roman"/>
            </a:endParaRPr>
          </a:p>
          <a:p>
            <a:pPr indent="-165100" lvl="0" marL="342900" rtl="0" algn="l">
              <a:lnSpc>
                <a:spcPct val="100000"/>
              </a:lnSpc>
              <a:spcBef>
                <a:spcPts val="0"/>
              </a:spcBef>
              <a:spcAft>
                <a:spcPts val="0"/>
              </a:spcAft>
              <a:buClr>
                <a:srgbClr val="2B1803"/>
              </a:buClr>
              <a:buSzPts val="2800"/>
              <a:buNone/>
            </a:pPr>
            <a:r>
              <a:rPr lang="en-US" sz="3250">
                <a:solidFill>
                  <a:srgbClr val="101828"/>
                </a:solidFill>
                <a:latin typeface="Times New Roman"/>
                <a:ea typeface="Times New Roman"/>
                <a:cs typeface="Times New Roman"/>
                <a:sym typeface="Times New Roman"/>
              </a:rPr>
              <a:t>Online versions of the games (plus more!): https://tm4k.ala.org/ </a:t>
            </a:r>
            <a:endParaRPr/>
          </a:p>
          <a:p>
            <a:pPr indent="-165100" lvl="0" marL="342900" rtl="0" algn="l">
              <a:lnSpc>
                <a:spcPct val="100000"/>
              </a:lnSpc>
              <a:spcBef>
                <a:spcPts val="0"/>
              </a:spcBef>
              <a:spcAft>
                <a:spcPts val="0"/>
              </a:spcAft>
              <a:buClr>
                <a:srgbClr val="2B1803"/>
              </a:buClr>
              <a:buSzPts val="2800"/>
              <a:buNone/>
            </a:pPr>
            <a:r>
              <a:t/>
            </a:r>
            <a:endParaRPr sz="3250">
              <a:solidFill>
                <a:srgbClr val="101828"/>
              </a:solidFill>
              <a:latin typeface="Times New Roman"/>
              <a:ea typeface="Times New Roman"/>
              <a:cs typeface="Times New Roman"/>
              <a:sym typeface="Times New Roman"/>
            </a:endParaRPr>
          </a:p>
          <a:p>
            <a:pPr indent="0" lvl="0" marL="342900" rtl="0" algn="l">
              <a:spcBef>
                <a:spcPts val="0"/>
              </a:spcBef>
              <a:spcAft>
                <a:spcPts val="0"/>
              </a:spcAft>
              <a:buNone/>
            </a:pPr>
            <a:r>
              <a:t/>
            </a:r>
            <a:endParaRPr b="1" sz="2400">
              <a:solidFill>
                <a:srgbClr val="101828"/>
              </a:solidFill>
            </a:endParaRPr>
          </a:p>
          <a:p>
            <a:pPr indent="0" lvl="0" marL="0" rtl="0" algn="l">
              <a:spcBef>
                <a:spcPts val="0"/>
              </a:spcBef>
              <a:spcAft>
                <a:spcPts val="0"/>
              </a:spcAft>
              <a:buClr>
                <a:srgbClr val="000000"/>
              </a:buClr>
              <a:buNone/>
            </a:pPr>
            <a:r>
              <a:t/>
            </a:r>
            <a:endParaRPr sz="2200">
              <a:solidFill>
                <a:srgbClr val="101828"/>
              </a:solidFill>
            </a:endParaRPr>
          </a:p>
          <a:p>
            <a:pPr indent="0" lvl="0" marL="0" rtl="0" algn="l">
              <a:lnSpc>
                <a:spcPct val="100000"/>
              </a:lnSpc>
              <a:spcBef>
                <a:spcPts val="0"/>
              </a:spcBef>
              <a:spcAft>
                <a:spcPts val="0"/>
              </a:spcAft>
              <a:buClr>
                <a:srgbClr val="2B1803"/>
              </a:buClr>
              <a:buSzPts val="2800"/>
              <a:buNone/>
            </a:pPr>
            <a:r>
              <a:t/>
            </a:r>
            <a:endParaRPr b="1" sz="2500">
              <a:solidFill>
                <a:srgbClr val="101828"/>
              </a:solidFill>
            </a:endParaRPr>
          </a:p>
        </p:txBody>
      </p:sp>
      <p:pic>
        <p:nvPicPr>
          <p:cNvPr descr="A tablet with a picture of a building and a child&#10;&#10;Description automatically generated" id="216" name="Google Shape;216;g3d57e535ba2_0_68"/>
          <p:cNvPicPr preferRelativeResize="0"/>
          <p:nvPr/>
        </p:nvPicPr>
        <p:blipFill rotWithShape="1">
          <a:blip r:embed="rId3">
            <a:alphaModFix/>
          </a:blip>
          <a:srcRect b="0" l="0" r="0" t="0"/>
          <a:stretch/>
        </p:blipFill>
        <p:spPr>
          <a:xfrm>
            <a:off x="12462400" y="3"/>
            <a:ext cx="5587949" cy="7231451"/>
          </a:xfrm>
          <a:prstGeom prst="rect">
            <a:avLst/>
          </a:prstGeom>
          <a:noFill/>
          <a:ln>
            <a:noFill/>
          </a:ln>
        </p:spPr>
      </p:pic>
      <p:pic>
        <p:nvPicPr>
          <p:cNvPr id="217" name="Google Shape;217;g3d57e535ba2_0_68" title="qr-code-5644cde2-546b-4528-a46b-57a791ac0aae.png"/>
          <p:cNvPicPr preferRelativeResize="0"/>
          <p:nvPr/>
        </p:nvPicPr>
        <p:blipFill>
          <a:blip r:embed="rId4">
            <a:alphaModFix/>
          </a:blip>
          <a:stretch>
            <a:fillRect/>
          </a:stretch>
        </p:blipFill>
        <p:spPr>
          <a:xfrm>
            <a:off x="523525" y="5656247"/>
            <a:ext cx="3011400" cy="3011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9"/>
          <p:cNvSpPr txBox="1"/>
          <p:nvPr>
            <p:ph type="title"/>
          </p:nvPr>
        </p:nvSpPr>
        <p:spPr>
          <a:xfrm>
            <a:off x="5240337" y="3167590"/>
            <a:ext cx="774637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8800"/>
              <a:buFont typeface="Georgia"/>
              <a:buNone/>
            </a:pPr>
            <a:r>
              <a:rPr lang="en-US"/>
              <a:t>Thank you!</a:t>
            </a:r>
            <a:endParaRPr/>
          </a:p>
        </p:txBody>
      </p:sp>
      <p:sp>
        <p:nvSpPr>
          <p:cNvPr id="223" name="Google Shape;223;p19"/>
          <p:cNvSpPr txBox="1"/>
          <p:nvPr>
            <p:ph idx="1" type="body"/>
          </p:nvPr>
        </p:nvSpPr>
        <p:spPr>
          <a:xfrm>
            <a:off x="2090850" y="4877950"/>
            <a:ext cx="14106300" cy="31344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200"/>
              <a:buNone/>
            </a:pPr>
            <a:r>
              <a:rPr b="1" lang="en-US">
                <a:solidFill>
                  <a:schemeClr val="dk1"/>
                </a:solidFill>
              </a:rPr>
              <a:t>CONTACT INFO:</a:t>
            </a:r>
            <a:endParaRPr b="1">
              <a:solidFill>
                <a:schemeClr val="dk1"/>
              </a:solidFill>
            </a:endParaRPr>
          </a:p>
          <a:p>
            <a:pPr indent="0" lvl="0" marL="0" rtl="0" algn="ctr">
              <a:lnSpc>
                <a:spcPct val="100000"/>
              </a:lnSpc>
              <a:spcBef>
                <a:spcPts val="0"/>
              </a:spcBef>
              <a:spcAft>
                <a:spcPts val="0"/>
              </a:spcAft>
              <a:buClr>
                <a:schemeClr val="dk1"/>
              </a:buClr>
              <a:buSzPts val="3200"/>
              <a:buNone/>
            </a:pPr>
            <a:r>
              <a:rPr b="1" lang="en-US">
                <a:solidFill>
                  <a:schemeClr val="dk1"/>
                </a:solidFill>
              </a:rPr>
              <a:t>Stacey Freedman - stacey.freedman@hclibrary.org</a:t>
            </a:r>
            <a:endParaRPr b="1">
              <a:solidFill>
                <a:schemeClr val="dk1"/>
              </a:solidFill>
            </a:endParaRPr>
          </a:p>
          <a:p>
            <a:pPr indent="0" lvl="0" marL="0" rtl="0" algn="ctr">
              <a:lnSpc>
                <a:spcPct val="100000"/>
              </a:lnSpc>
              <a:spcBef>
                <a:spcPts val="0"/>
              </a:spcBef>
              <a:spcAft>
                <a:spcPts val="0"/>
              </a:spcAft>
              <a:buClr>
                <a:schemeClr val="dk1"/>
              </a:buClr>
              <a:buSzPts val="3200"/>
              <a:buNone/>
            </a:pPr>
            <a:r>
              <a:rPr b="1" lang="en-US">
                <a:solidFill>
                  <a:schemeClr val="dk1"/>
                </a:solidFill>
              </a:rPr>
              <a:t>410-313-1980 </a:t>
            </a:r>
            <a:endParaRPr b="1">
              <a:solidFill>
                <a:schemeClr val="dk1"/>
              </a:solidFill>
            </a:endParaRPr>
          </a:p>
          <a:p>
            <a:pPr indent="0" lvl="0" marL="0" rtl="0" algn="ctr">
              <a:lnSpc>
                <a:spcPct val="100000"/>
              </a:lnSpc>
              <a:spcBef>
                <a:spcPts val="0"/>
              </a:spcBef>
              <a:spcAft>
                <a:spcPts val="0"/>
              </a:spcAft>
              <a:buClr>
                <a:schemeClr val="dk1"/>
              </a:buClr>
              <a:buSzPts val="3200"/>
              <a:buNone/>
            </a:pPr>
            <a:r>
              <a:t/>
            </a:r>
            <a:endParaRPr b="1">
              <a:solidFill>
                <a:schemeClr val="dk1"/>
              </a:solidFill>
            </a:endParaRPr>
          </a:p>
          <a:p>
            <a:pPr indent="0" lvl="0" marL="0" rtl="0" algn="ctr">
              <a:lnSpc>
                <a:spcPct val="100000"/>
              </a:lnSpc>
              <a:spcBef>
                <a:spcPts val="0"/>
              </a:spcBef>
              <a:spcAft>
                <a:spcPts val="0"/>
              </a:spcAft>
              <a:buClr>
                <a:schemeClr val="dk1"/>
              </a:buClr>
              <a:buSzPts val="3200"/>
              <a:buNone/>
            </a:pPr>
            <a:r>
              <a:rPr b="1" lang="en-US">
                <a:solidFill>
                  <a:schemeClr val="dk1"/>
                </a:solidFill>
              </a:rPr>
              <a:t>Rebecca Maron-Ryan - rebecca.maron-ryan@newcastlede.gov</a:t>
            </a:r>
            <a:endParaRPr b="1">
              <a:solidFill>
                <a:schemeClr val="dk1"/>
              </a:solidFill>
            </a:endParaRPr>
          </a:p>
          <a:p>
            <a:pPr indent="0" lvl="0" marL="0" rtl="0" algn="ctr">
              <a:lnSpc>
                <a:spcPct val="100000"/>
              </a:lnSpc>
              <a:spcBef>
                <a:spcPts val="0"/>
              </a:spcBef>
              <a:spcAft>
                <a:spcPts val="0"/>
              </a:spcAft>
              <a:buClr>
                <a:schemeClr val="dk1"/>
              </a:buClr>
              <a:buSzPts val="3200"/>
              <a:buNone/>
            </a:pPr>
            <a:r>
              <a:rPr b="1" lang="en-US">
                <a:solidFill>
                  <a:schemeClr val="dk1"/>
                </a:solidFill>
              </a:rPr>
              <a:t>302-395-5907</a:t>
            </a:r>
            <a:endParaRPr b="1">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28" name="Shape 228"/>
        <p:cNvGrpSpPr/>
        <p:nvPr/>
      </p:nvGrpSpPr>
      <p:grpSpPr>
        <a:xfrm>
          <a:off x="0" y="0"/>
          <a:ext cx="0" cy="0"/>
          <a:chOff x="0" y="0"/>
          <a:chExt cx="0" cy="0"/>
        </a:xfrm>
      </p:grpSpPr>
      <p:sp>
        <p:nvSpPr>
          <p:cNvPr id="229" name="Google Shape;229;p18"/>
          <p:cNvSpPr txBox="1"/>
          <p:nvPr>
            <p:ph type="title"/>
          </p:nvPr>
        </p:nvSpPr>
        <p:spPr>
          <a:xfrm>
            <a:off x="1085056" y="1257300"/>
            <a:ext cx="16117887" cy="20193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accent5"/>
              </a:buClr>
              <a:buSzPts val="4000"/>
              <a:buFont typeface="Georgia"/>
              <a:buNone/>
            </a:pPr>
            <a:r>
              <a:rPr lang="en-US">
                <a:solidFill>
                  <a:schemeClr val="accent5"/>
                </a:solidFill>
              </a:rPr>
              <a:t>Please take a moment to </a:t>
            </a:r>
            <a:br>
              <a:rPr lang="en-US">
                <a:solidFill>
                  <a:schemeClr val="accent5"/>
                </a:solidFill>
              </a:rPr>
            </a:br>
            <a:r>
              <a:rPr lang="en-US">
                <a:solidFill>
                  <a:schemeClr val="accent5"/>
                </a:solidFill>
              </a:rPr>
              <a:t>complete the program survey.</a:t>
            </a:r>
            <a:endParaRPr>
              <a:solidFill>
                <a:schemeClr val="accent5"/>
              </a:solidFill>
            </a:endParaRPr>
          </a:p>
        </p:txBody>
      </p:sp>
      <p:pic>
        <p:nvPicPr>
          <p:cNvPr descr="A qr code on a white background&#10;&#10;AI-generated content may be incorrect." id="230" name="Google Shape;230;p18"/>
          <p:cNvPicPr preferRelativeResize="0"/>
          <p:nvPr/>
        </p:nvPicPr>
        <p:blipFill rotWithShape="1">
          <a:blip r:embed="rId3">
            <a:alphaModFix/>
          </a:blip>
          <a:srcRect b="12175" l="0" r="0" t="11344"/>
          <a:stretch/>
        </p:blipFill>
        <p:spPr>
          <a:xfrm>
            <a:off x="6572249" y="3028950"/>
            <a:ext cx="5143500" cy="5245077"/>
          </a:xfrm>
          <a:prstGeom prst="rect">
            <a:avLst/>
          </a:prstGeom>
          <a:noFill/>
          <a:ln>
            <a:noFill/>
          </a:ln>
        </p:spPr>
      </p:pic>
      <p:sp>
        <p:nvSpPr>
          <p:cNvPr id="231" name="Google Shape;231;p18"/>
          <p:cNvSpPr txBox="1"/>
          <p:nvPr/>
        </p:nvSpPr>
        <p:spPr>
          <a:xfrm>
            <a:off x="4571999" y="8039100"/>
            <a:ext cx="9144000"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accent5"/>
                </a:solidFill>
                <a:latin typeface="Arial"/>
                <a:ea typeface="Arial"/>
                <a:cs typeface="Arial"/>
                <a:sym typeface="Arial"/>
              </a:rPr>
              <a:t>SCAN ME!</a:t>
            </a:r>
            <a:endParaRPr b="1" i="0" sz="40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27" name="Shape 127"/>
        <p:cNvGrpSpPr/>
        <p:nvPr/>
      </p:nvGrpSpPr>
      <p:grpSpPr>
        <a:xfrm>
          <a:off x="0" y="0"/>
          <a:ext cx="0" cy="0"/>
          <a:chOff x="0" y="0"/>
          <a:chExt cx="0" cy="0"/>
        </a:xfrm>
      </p:grpSpPr>
      <p:sp>
        <p:nvSpPr>
          <p:cNvPr id="128" name="Google Shape;128;p3"/>
          <p:cNvSpPr txBox="1"/>
          <p:nvPr>
            <p:ph idx="1" type="body"/>
          </p:nvPr>
        </p:nvSpPr>
        <p:spPr>
          <a:xfrm>
            <a:off x="2170471" y="2377440"/>
            <a:ext cx="6973529" cy="67056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3600"/>
              <a:buNone/>
            </a:pPr>
            <a:r>
              <a:rPr b="1" lang="en-US" sz="3600">
                <a:solidFill>
                  <a:schemeClr val="dk1"/>
                </a:solidFill>
              </a:rPr>
              <a:t>50/50 RAFFLE</a:t>
            </a:r>
            <a:endParaRPr/>
          </a:p>
          <a:p>
            <a:pPr indent="0" lvl="0" marL="0" rtl="0" algn="l">
              <a:lnSpc>
                <a:spcPct val="100000"/>
              </a:lnSpc>
              <a:spcBef>
                <a:spcPts val="720"/>
              </a:spcBef>
              <a:spcAft>
                <a:spcPts val="0"/>
              </a:spcAft>
              <a:buClr>
                <a:schemeClr val="dk1"/>
              </a:buClr>
              <a:buSzPts val="3600"/>
              <a:buNone/>
            </a:pPr>
            <a:r>
              <a:rPr lang="en-US" sz="3600">
                <a:solidFill>
                  <a:schemeClr val="dk1"/>
                </a:solidFill>
              </a:rPr>
              <a:t>Tickets are </a:t>
            </a:r>
            <a:r>
              <a:rPr b="1" lang="en-US" sz="3600">
                <a:solidFill>
                  <a:schemeClr val="dk1"/>
                </a:solidFill>
              </a:rPr>
              <a:t>$1 </a:t>
            </a:r>
            <a:r>
              <a:rPr lang="en-US" sz="3600">
                <a:solidFill>
                  <a:schemeClr val="dk1"/>
                </a:solidFill>
              </a:rPr>
              <a:t>each and can be purchased from </a:t>
            </a:r>
            <a:r>
              <a:rPr b="1" lang="en-US" sz="3600">
                <a:solidFill>
                  <a:schemeClr val="dk1"/>
                </a:solidFill>
              </a:rPr>
              <a:t>Conni Strittmatter </a:t>
            </a:r>
            <a:r>
              <a:rPr lang="en-US" sz="3600">
                <a:solidFill>
                  <a:schemeClr val="dk1"/>
                </a:solidFill>
              </a:rPr>
              <a:t>or </a:t>
            </a:r>
            <a:r>
              <a:rPr b="1" lang="en-US" sz="3600">
                <a:solidFill>
                  <a:schemeClr val="dk1"/>
                </a:solidFill>
              </a:rPr>
              <a:t>David Dahl</a:t>
            </a:r>
            <a:r>
              <a:rPr lang="en-US" sz="3600">
                <a:solidFill>
                  <a:schemeClr val="dk1"/>
                </a:solidFill>
              </a:rPr>
              <a:t>! The winner takes home half the pot. </a:t>
            </a:r>
            <a:endParaRPr/>
          </a:p>
          <a:p>
            <a:pPr indent="0" lvl="0" marL="0" rtl="0" algn="l">
              <a:lnSpc>
                <a:spcPct val="100000"/>
              </a:lnSpc>
              <a:spcBef>
                <a:spcPts val="720"/>
              </a:spcBef>
              <a:spcAft>
                <a:spcPts val="0"/>
              </a:spcAft>
              <a:buClr>
                <a:schemeClr val="lt1"/>
              </a:buClr>
              <a:buSzPts val="3600"/>
              <a:buNone/>
            </a:pPr>
            <a:r>
              <a:t/>
            </a:r>
            <a:endParaRPr sz="3600">
              <a:solidFill>
                <a:schemeClr val="dk1"/>
              </a:solidFill>
            </a:endParaRPr>
          </a:p>
          <a:p>
            <a:pPr indent="0" lvl="0" marL="0" rtl="0" algn="l">
              <a:lnSpc>
                <a:spcPct val="100000"/>
              </a:lnSpc>
              <a:spcBef>
                <a:spcPts val="720"/>
              </a:spcBef>
              <a:spcAft>
                <a:spcPts val="0"/>
              </a:spcAft>
              <a:buClr>
                <a:schemeClr val="dk1"/>
              </a:buClr>
              <a:buSzPts val="3600"/>
              <a:buNone/>
            </a:pPr>
            <a:r>
              <a:rPr b="1" lang="en-US" sz="3600">
                <a:solidFill>
                  <a:schemeClr val="dk1"/>
                </a:solidFill>
              </a:rPr>
              <a:t>SILENT AUCTION</a:t>
            </a:r>
            <a:endParaRPr/>
          </a:p>
          <a:p>
            <a:pPr indent="0" lvl="0" marL="0" rtl="0" algn="l">
              <a:lnSpc>
                <a:spcPct val="100000"/>
              </a:lnSpc>
              <a:spcBef>
                <a:spcPts val="720"/>
              </a:spcBef>
              <a:spcAft>
                <a:spcPts val="0"/>
              </a:spcAft>
              <a:buClr>
                <a:schemeClr val="dk1"/>
              </a:buClr>
              <a:buSzPts val="3600"/>
              <a:buNone/>
            </a:pPr>
            <a:r>
              <a:rPr lang="en-US" sz="3600">
                <a:solidFill>
                  <a:schemeClr val="dk1"/>
                </a:solidFill>
              </a:rPr>
              <a:t>Visit the Silent Auction in the exhibitor hall to place your bids </a:t>
            </a:r>
            <a:r>
              <a:rPr b="1" lang="en-US" sz="3600">
                <a:solidFill>
                  <a:schemeClr val="dk1"/>
                </a:solidFill>
              </a:rPr>
              <a:t>before 10:45 a.m. on Friday, May 8</a:t>
            </a:r>
            <a:r>
              <a:rPr b="1" baseline="30000" lang="en-US" sz="3600">
                <a:solidFill>
                  <a:schemeClr val="dk1"/>
                </a:solidFill>
              </a:rPr>
              <a:t>th</a:t>
            </a:r>
            <a:r>
              <a:rPr lang="en-US" sz="3600">
                <a:solidFill>
                  <a:schemeClr val="dk1"/>
                </a:solidFill>
              </a:rPr>
              <a:t>. </a:t>
            </a:r>
            <a:endParaRPr/>
          </a:p>
        </p:txBody>
      </p:sp>
      <p:sp>
        <p:nvSpPr>
          <p:cNvPr id="129" name="Google Shape;129;p3"/>
          <p:cNvSpPr txBox="1"/>
          <p:nvPr>
            <p:ph type="title"/>
          </p:nvPr>
        </p:nvSpPr>
        <p:spPr>
          <a:xfrm>
            <a:off x="722312" y="647700"/>
            <a:ext cx="16117887" cy="136207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8000"/>
              <a:buFont typeface="Georgia"/>
              <a:buNone/>
            </a:pPr>
            <a:r>
              <a:rPr lang="en-US" sz="8000">
                <a:solidFill>
                  <a:schemeClr val="dk1"/>
                </a:solidFill>
                <a:latin typeface="Georgia"/>
                <a:ea typeface="Georgia"/>
                <a:cs typeface="Georgia"/>
                <a:sym typeface="Georgia"/>
              </a:rPr>
              <a:t>Don’t Miss!</a:t>
            </a:r>
            <a:endParaRPr sz="8000">
              <a:solidFill>
                <a:schemeClr val="dk1"/>
              </a:solidFill>
              <a:latin typeface="Georgia"/>
              <a:ea typeface="Georgia"/>
              <a:cs typeface="Georgia"/>
              <a:sym typeface="Georgia"/>
            </a:endParaRPr>
          </a:p>
        </p:txBody>
      </p:sp>
      <p:pic>
        <p:nvPicPr>
          <p:cNvPr descr="Ticket with solid fill" id="130" name="Google Shape;130;p3"/>
          <p:cNvPicPr preferRelativeResize="0"/>
          <p:nvPr/>
        </p:nvPicPr>
        <p:blipFill rotWithShape="1">
          <a:blip r:embed="rId3">
            <a:alphaModFix/>
          </a:blip>
          <a:srcRect b="0" l="0" r="0" t="0"/>
          <a:stretch/>
        </p:blipFill>
        <p:spPr>
          <a:xfrm>
            <a:off x="893419" y="2377440"/>
            <a:ext cx="968384" cy="968384"/>
          </a:xfrm>
          <a:prstGeom prst="rect">
            <a:avLst/>
          </a:prstGeom>
          <a:noFill/>
          <a:ln>
            <a:noFill/>
          </a:ln>
        </p:spPr>
      </p:pic>
      <p:pic>
        <p:nvPicPr>
          <p:cNvPr descr="Gavel with solid fill" id="131" name="Google Shape;131;p3"/>
          <p:cNvPicPr preferRelativeResize="0"/>
          <p:nvPr/>
        </p:nvPicPr>
        <p:blipFill rotWithShape="1">
          <a:blip r:embed="rId4">
            <a:alphaModFix/>
          </a:blip>
          <a:srcRect b="0" l="0" r="0" t="0"/>
          <a:stretch/>
        </p:blipFill>
        <p:spPr>
          <a:xfrm>
            <a:off x="896144" y="5952729"/>
            <a:ext cx="1008677" cy="1008677"/>
          </a:xfrm>
          <a:prstGeom prst="rect">
            <a:avLst/>
          </a:prstGeom>
          <a:noFill/>
          <a:ln>
            <a:noFill/>
          </a:ln>
        </p:spPr>
      </p:pic>
      <p:pic>
        <p:nvPicPr>
          <p:cNvPr descr="Megaphone with solid fill" id="132" name="Google Shape;132;p3"/>
          <p:cNvPicPr preferRelativeResize="0"/>
          <p:nvPr/>
        </p:nvPicPr>
        <p:blipFill rotWithShape="1">
          <a:blip r:embed="rId5">
            <a:alphaModFix/>
          </a:blip>
          <a:srcRect b="0" l="0" r="0" t="0"/>
          <a:stretch/>
        </p:blipFill>
        <p:spPr>
          <a:xfrm>
            <a:off x="9834102" y="2324100"/>
            <a:ext cx="1058197" cy="1058197"/>
          </a:xfrm>
          <a:prstGeom prst="rect">
            <a:avLst/>
          </a:prstGeom>
          <a:noFill/>
          <a:ln>
            <a:noFill/>
          </a:ln>
        </p:spPr>
      </p:pic>
      <p:sp>
        <p:nvSpPr>
          <p:cNvPr id="133" name="Google Shape;133;p3"/>
          <p:cNvSpPr txBox="1"/>
          <p:nvPr/>
        </p:nvSpPr>
        <p:spPr>
          <a:xfrm>
            <a:off x="10972800" y="2324100"/>
            <a:ext cx="6347081" cy="69342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3600"/>
              <a:buFont typeface="Arial"/>
              <a:buNone/>
            </a:pPr>
            <a:r>
              <a:rPr b="1" i="0" lang="en-US" sz="3600" u="none" cap="none" strike="noStrike">
                <a:solidFill>
                  <a:schemeClr val="dk1"/>
                </a:solidFill>
                <a:latin typeface="Arial"/>
                <a:ea typeface="Arial"/>
                <a:cs typeface="Arial"/>
                <a:sym typeface="Arial"/>
              </a:rPr>
              <a:t>PUB QUIZ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720"/>
              </a:spcBef>
              <a:spcAft>
                <a:spcPts val="0"/>
              </a:spcAft>
              <a:buClr>
                <a:schemeClr val="dk1"/>
              </a:buClr>
              <a:buSzPts val="3600"/>
              <a:buFont typeface="Arial"/>
              <a:buNone/>
            </a:pPr>
            <a:r>
              <a:rPr b="0" i="0" lang="en-US" sz="3600" u="none" cap="none" strike="noStrike">
                <a:solidFill>
                  <a:schemeClr val="dk1"/>
                </a:solidFill>
                <a:latin typeface="Arial"/>
                <a:ea typeface="Arial"/>
                <a:cs typeface="Arial"/>
                <a:sym typeface="Arial"/>
              </a:rPr>
              <a:t>Thursday, May 7 </a:t>
            </a:r>
            <a:br>
              <a:rPr b="0" i="0" lang="en-US" sz="3600" u="none" cap="none" strike="noStrike">
                <a:solidFill>
                  <a:schemeClr val="dk1"/>
                </a:solidFill>
                <a:latin typeface="Arial"/>
                <a:ea typeface="Arial"/>
                <a:cs typeface="Arial"/>
                <a:sym typeface="Arial"/>
              </a:rPr>
            </a:br>
            <a:r>
              <a:rPr b="0" i="0" lang="en-US" sz="3600" u="none" cap="none" strike="noStrike">
                <a:solidFill>
                  <a:schemeClr val="dk1"/>
                </a:solidFill>
                <a:latin typeface="Arial"/>
                <a:ea typeface="Arial"/>
                <a:cs typeface="Arial"/>
                <a:sym typeface="Arial"/>
              </a:rPr>
              <a:t>8:00 – 10:00 p.m.</a:t>
            </a:r>
            <a:br>
              <a:rPr b="0" i="0" lang="en-US" sz="3600" u="none" cap="none" strike="noStrike">
                <a:solidFill>
                  <a:schemeClr val="dk1"/>
                </a:solidFill>
                <a:latin typeface="Arial"/>
                <a:ea typeface="Arial"/>
                <a:cs typeface="Arial"/>
                <a:sym typeface="Arial"/>
              </a:rPr>
            </a:br>
            <a:r>
              <a:rPr b="0" i="0" lang="en-US" sz="3600" u="none" cap="none" strike="noStrike">
                <a:solidFill>
                  <a:schemeClr val="dk1"/>
                </a:solidFill>
                <a:latin typeface="Arial"/>
                <a:ea typeface="Arial"/>
                <a:cs typeface="Arial"/>
                <a:sym typeface="Arial"/>
              </a:rPr>
              <a:t>Choptank Ballroom</a:t>
            </a:r>
            <a:br>
              <a:rPr b="0" i="0" lang="en-US" sz="3600" u="none" cap="none" strike="noStrike">
                <a:solidFill>
                  <a:schemeClr val="dk1"/>
                </a:solidFill>
                <a:latin typeface="Arial"/>
                <a:ea typeface="Arial"/>
                <a:cs typeface="Arial"/>
                <a:sym typeface="Arial"/>
              </a:rPr>
            </a:br>
            <a:endParaRPr b="1" i="0" sz="3600" u="none" cap="none" strike="noStrike">
              <a:solidFill>
                <a:schemeClr val="dk1"/>
              </a:solidFill>
              <a:latin typeface="Arial"/>
              <a:ea typeface="Arial"/>
              <a:cs typeface="Arial"/>
              <a:sym typeface="Arial"/>
            </a:endParaRPr>
          </a:p>
          <a:p>
            <a:pPr indent="0" lvl="0" marL="0" marR="0" rtl="0" algn="l">
              <a:lnSpc>
                <a:spcPct val="100000"/>
              </a:lnSpc>
              <a:spcBef>
                <a:spcPts val="720"/>
              </a:spcBef>
              <a:spcAft>
                <a:spcPts val="0"/>
              </a:spcAft>
              <a:buClr>
                <a:schemeClr val="lt1"/>
              </a:buClr>
              <a:buSzPts val="3600"/>
              <a:buFont typeface="Arial"/>
              <a:buNone/>
            </a:pPr>
            <a:r>
              <a:t/>
            </a:r>
            <a:endParaRPr b="1" i="0" sz="3600" u="none" cap="none" strike="noStrike">
              <a:solidFill>
                <a:schemeClr val="dk1"/>
              </a:solidFill>
              <a:latin typeface="Arial"/>
              <a:ea typeface="Arial"/>
              <a:cs typeface="Arial"/>
              <a:sym typeface="Arial"/>
            </a:endParaRPr>
          </a:p>
          <a:p>
            <a:pPr indent="0" lvl="0" marL="0" marR="0" rtl="0" algn="l">
              <a:lnSpc>
                <a:spcPct val="100000"/>
              </a:lnSpc>
              <a:spcBef>
                <a:spcPts val="720"/>
              </a:spcBef>
              <a:spcAft>
                <a:spcPts val="0"/>
              </a:spcAft>
              <a:buClr>
                <a:schemeClr val="dk1"/>
              </a:buClr>
              <a:buSzPts val="3600"/>
              <a:buFont typeface="Arial"/>
              <a:buNone/>
            </a:pPr>
            <a:r>
              <a:rPr b="1" i="0" lang="en-US" sz="3600" u="none" cap="none" strike="noStrike">
                <a:solidFill>
                  <a:schemeClr val="dk1"/>
                </a:solidFill>
                <a:latin typeface="Arial"/>
                <a:ea typeface="Arial"/>
                <a:cs typeface="Arial"/>
                <a:sym typeface="Arial"/>
              </a:rPr>
              <a:t>KARAOKE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720"/>
              </a:spcBef>
              <a:spcAft>
                <a:spcPts val="0"/>
              </a:spcAft>
              <a:buClr>
                <a:schemeClr val="dk1"/>
              </a:buClr>
              <a:buSzPts val="3600"/>
              <a:buFont typeface="Arial"/>
              <a:buNone/>
            </a:pPr>
            <a:r>
              <a:rPr b="0" i="0" lang="en-US" sz="3600" u="none" cap="none" strike="noStrike">
                <a:solidFill>
                  <a:schemeClr val="dk1"/>
                </a:solidFill>
                <a:latin typeface="Arial"/>
                <a:ea typeface="Arial"/>
                <a:cs typeface="Arial"/>
                <a:sym typeface="Arial"/>
              </a:rPr>
              <a:t>Thursday, May 7</a:t>
            </a:r>
            <a:br>
              <a:rPr b="0" i="0" lang="en-US" sz="3600" u="none" cap="none" strike="noStrike">
                <a:solidFill>
                  <a:schemeClr val="dk1"/>
                </a:solidFill>
                <a:latin typeface="Arial"/>
                <a:ea typeface="Arial"/>
                <a:cs typeface="Arial"/>
                <a:sym typeface="Arial"/>
              </a:rPr>
            </a:br>
            <a:r>
              <a:rPr lang="en-US" sz="3600">
                <a:solidFill>
                  <a:schemeClr val="dk1"/>
                </a:solidFill>
              </a:rPr>
              <a:t>8</a:t>
            </a:r>
            <a:r>
              <a:rPr b="0" i="0" lang="en-US" sz="3600" u="none" cap="none" strike="noStrike">
                <a:solidFill>
                  <a:schemeClr val="dk1"/>
                </a:solidFill>
                <a:latin typeface="Arial"/>
                <a:ea typeface="Arial"/>
                <a:cs typeface="Arial"/>
                <a:sym typeface="Arial"/>
              </a:rPr>
              <a:t>:00 – 1</a:t>
            </a:r>
            <a:r>
              <a:rPr lang="en-US" sz="3600">
                <a:solidFill>
                  <a:schemeClr val="dk1"/>
                </a:solidFill>
              </a:rPr>
              <a:t>1</a:t>
            </a:r>
            <a:r>
              <a:rPr b="0" i="0" lang="en-US" sz="3600" u="none" cap="none" strike="noStrike">
                <a:solidFill>
                  <a:schemeClr val="dk1"/>
                </a:solidFill>
                <a:latin typeface="Arial"/>
                <a:ea typeface="Arial"/>
                <a:cs typeface="Arial"/>
                <a:sym typeface="Arial"/>
              </a:rPr>
              <a:t>:00 p.m.</a:t>
            </a:r>
            <a:br>
              <a:rPr b="0" i="0" lang="en-US" sz="3600" u="none" cap="none" strike="noStrike">
                <a:solidFill>
                  <a:schemeClr val="dk1"/>
                </a:solidFill>
                <a:latin typeface="Arial"/>
                <a:ea typeface="Arial"/>
                <a:cs typeface="Arial"/>
                <a:sym typeface="Arial"/>
              </a:rPr>
            </a:br>
            <a:r>
              <a:rPr b="0" i="0" lang="en-US" sz="3600" u="none" cap="none" strike="noStrike">
                <a:solidFill>
                  <a:schemeClr val="dk1"/>
                </a:solidFill>
                <a:latin typeface="Arial"/>
                <a:ea typeface="Arial"/>
                <a:cs typeface="Arial"/>
                <a:sym typeface="Arial"/>
              </a:rPr>
              <a:t>Windjammer</a:t>
            </a:r>
            <a:endParaRPr b="0" i="0" sz="1400" u="none" cap="none" strike="noStrike">
              <a:solidFill>
                <a:srgbClr val="000000"/>
              </a:solidFill>
              <a:latin typeface="Arial"/>
              <a:ea typeface="Arial"/>
              <a:cs typeface="Arial"/>
              <a:sym typeface="Arial"/>
            </a:endParaRPr>
          </a:p>
        </p:txBody>
      </p:sp>
      <p:pic>
        <p:nvPicPr>
          <p:cNvPr descr="Microphone with solid fill" id="134" name="Google Shape;134;p3"/>
          <p:cNvPicPr preferRelativeResize="0"/>
          <p:nvPr/>
        </p:nvPicPr>
        <p:blipFill rotWithShape="1">
          <a:blip r:embed="rId6">
            <a:alphaModFix/>
          </a:blip>
          <a:srcRect b="0" l="0" r="0" t="0"/>
          <a:stretch/>
        </p:blipFill>
        <p:spPr>
          <a:xfrm>
            <a:off x="9977899" y="5952729"/>
            <a:ext cx="914400" cy="914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
          <p:cNvSpPr txBox="1"/>
          <p:nvPr>
            <p:ph type="title"/>
          </p:nvPr>
        </p:nvSpPr>
        <p:spPr>
          <a:xfrm>
            <a:off x="2438400" y="4873560"/>
            <a:ext cx="13411200" cy="194634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5400"/>
              <a:buFont typeface="Georgia"/>
              <a:buNone/>
            </a:pPr>
            <a:r>
              <a:rPr lang="en-US"/>
              <a:t>Thinking Money For Kids: Financial Literacy Programs for Children from ALA and FINRA</a:t>
            </a:r>
            <a:endParaRPr/>
          </a:p>
        </p:txBody>
      </p:sp>
      <p:sp>
        <p:nvSpPr>
          <p:cNvPr id="140" name="Google Shape;140;p2"/>
          <p:cNvSpPr txBox="1"/>
          <p:nvPr>
            <p:ph idx="1" type="body"/>
          </p:nvPr>
        </p:nvSpPr>
        <p:spPr>
          <a:xfrm>
            <a:off x="2438400" y="7200900"/>
            <a:ext cx="13411200" cy="23052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100000"/>
              </a:lnSpc>
              <a:spcBef>
                <a:spcPts val="0"/>
              </a:spcBef>
              <a:spcAft>
                <a:spcPts val="0"/>
              </a:spcAft>
              <a:buClr>
                <a:schemeClr val="dk1"/>
              </a:buClr>
              <a:buSzPct val="100000"/>
              <a:buNone/>
            </a:pPr>
            <a:r>
              <a:rPr b="1" lang="en-US">
                <a:solidFill>
                  <a:schemeClr val="dk1"/>
                </a:solidFill>
              </a:rPr>
              <a:t>PRESENTERS:</a:t>
            </a:r>
            <a:endParaRPr b="1">
              <a:solidFill>
                <a:schemeClr val="dk1"/>
              </a:solidFill>
            </a:endParaRPr>
          </a:p>
          <a:p>
            <a:pPr indent="0" lvl="0" marL="0" rtl="0" algn="ctr">
              <a:lnSpc>
                <a:spcPct val="100000"/>
              </a:lnSpc>
              <a:spcBef>
                <a:spcPts val="0"/>
              </a:spcBef>
              <a:spcAft>
                <a:spcPts val="0"/>
              </a:spcAft>
              <a:buClr>
                <a:schemeClr val="dk1"/>
              </a:buClr>
              <a:buSzPct val="100000"/>
              <a:buNone/>
            </a:pPr>
            <a:r>
              <a:rPr b="1" lang="en-US">
                <a:solidFill>
                  <a:schemeClr val="dk1"/>
                </a:solidFill>
              </a:rPr>
              <a:t>Stacey Freedman, Children’s Instruction &amp; </a:t>
            </a:r>
            <a:r>
              <a:rPr b="1" lang="en-US">
                <a:solidFill>
                  <a:schemeClr val="dk1"/>
                </a:solidFill>
              </a:rPr>
              <a:t>Research Supervisor, Howard County Library System - Miller Branch</a:t>
            </a:r>
            <a:endParaRPr b="1">
              <a:solidFill>
                <a:schemeClr val="dk1"/>
              </a:solidFill>
            </a:endParaRPr>
          </a:p>
          <a:p>
            <a:pPr indent="0" lvl="0" marL="0" rtl="0" algn="ctr">
              <a:lnSpc>
                <a:spcPct val="100000"/>
              </a:lnSpc>
              <a:spcBef>
                <a:spcPts val="0"/>
              </a:spcBef>
              <a:spcAft>
                <a:spcPts val="0"/>
              </a:spcAft>
              <a:buClr>
                <a:schemeClr val="dk1"/>
              </a:buClr>
              <a:buSzPct val="100000"/>
              <a:buNone/>
            </a:pPr>
            <a:r>
              <a:t/>
            </a:r>
            <a:endParaRPr b="1">
              <a:solidFill>
                <a:schemeClr val="dk1"/>
              </a:solidFill>
            </a:endParaRPr>
          </a:p>
          <a:p>
            <a:pPr indent="0" lvl="0" marL="0" rtl="0" algn="ctr">
              <a:lnSpc>
                <a:spcPct val="100000"/>
              </a:lnSpc>
              <a:spcBef>
                <a:spcPts val="0"/>
              </a:spcBef>
              <a:spcAft>
                <a:spcPts val="0"/>
              </a:spcAft>
              <a:buClr>
                <a:schemeClr val="dk1"/>
              </a:buClr>
              <a:buSzPct val="100000"/>
              <a:buNone/>
            </a:pPr>
            <a:r>
              <a:rPr b="1" lang="en-US">
                <a:solidFill>
                  <a:schemeClr val="dk1"/>
                </a:solidFill>
              </a:rPr>
              <a:t>Rebecca Maron-Ryan, Youth Services Librarian, New Castle County Libraries - Claymont Library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6"/>
          <p:cNvSpPr txBox="1"/>
          <p:nvPr>
            <p:ph idx="1" type="body"/>
          </p:nvPr>
        </p:nvSpPr>
        <p:spPr>
          <a:xfrm>
            <a:off x="1066800" y="2628900"/>
            <a:ext cx="16154400" cy="6400800"/>
          </a:xfrm>
          <a:prstGeom prst="rect">
            <a:avLst/>
          </a:prstGeom>
          <a:noFill/>
          <a:ln>
            <a:noFill/>
          </a:ln>
        </p:spPr>
        <p:txBody>
          <a:bodyPr anchorCtr="0" anchor="t" bIns="45700" lIns="91425" spcFirstLastPara="1" rIns="91425" wrap="square" tIns="45700">
            <a:normAutofit/>
          </a:bodyPr>
          <a:lstStyle/>
          <a:p>
            <a:pPr indent="-139700" lvl="0" marL="342900" rtl="0" algn="l">
              <a:lnSpc>
                <a:spcPct val="100000"/>
              </a:lnSpc>
              <a:spcBef>
                <a:spcPts val="0"/>
              </a:spcBef>
              <a:spcAft>
                <a:spcPts val="0"/>
              </a:spcAft>
              <a:buClr>
                <a:srgbClr val="2B1803"/>
              </a:buClr>
              <a:buSzPts val="3200"/>
              <a:buNone/>
            </a:pPr>
            <a:r>
              <a:t/>
            </a:r>
            <a:endParaRPr/>
          </a:p>
          <a:p>
            <a:pPr indent="-139700" lvl="0" marL="342900" rtl="0" algn="l">
              <a:lnSpc>
                <a:spcPct val="100000"/>
              </a:lnSpc>
              <a:spcBef>
                <a:spcPts val="0"/>
              </a:spcBef>
              <a:spcAft>
                <a:spcPts val="0"/>
              </a:spcAft>
              <a:buClr>
                <a:srgbClr val="2B1803"/>
              </a:buClr>
              <a:buSzPts val="3200"/>
              <a:buNone/>
            </a:pPr>
            <a:r>
              <a:t/>
            </a:r>
            <a:endParaRPr/>
          </a:p>
          <a:p>
            <a:pPr indent="-139700" lvl="0" marL="342900" rtl="0" algn="l">
              <a:lnSpc>
                <a:spcPct val="100000"/>
              </a:lnSpc>
              <a:spcBef>
                <a:spcPts val="0"/>
              </a:spcBef>
              <a:spcAft>
                <a:spcPts val="0"/>
              </a:spcAft>
              <a:buClr>
                <a:srgbClr val="2B1803"/>
              </a:buClr>
              <a:buSzPts val="3200"/>
              <a:buNone/>
            </a:pPr>
            <a:r>
              <a:t/>
            </a:r>
            <a:endParaRPr/>
          </a:p>
          <a:p>
            <a:pPr indent="-139700" lvl="0" marL="342900" rtl="0" algn="l">
              <a:lnSpc>
                <a:spcPct val="100000"/>
              </a:lnSpc>
              <a:spcBef>
                <a:spcPts val="0"/>
              </a:spcBef>
              <a:spcAft>
                <a:spcPts val="0"/>
              </a:spcAft>
              <a:buClr>
                <a:srgbClr val="2B1803"/>
              </a:buClr>
              <a:buSzPts val="3200"/>
              <a:buNone/>
            </a:pPr>
            <a:r>
              <a:t/>
            </a:r>
            <a:endParaRPr/>
          </a:p>
          <a:p>
            <a:pPr indent="-139700" lvl="0" marL="342900" rtl="0" algn="l">
              <a:lnSpc>
                <a:spcPct val="100000"/>
              </a:lnSpc>
              <a:spcBef>
                <a:spcPts val="0"/>
              </a:spcBef>
              <a:spcAft>
                <a:spcPts val="0"/>
              </a:spcAft>
              <a:buClr>
                <a:srgbClr val="2B1803"/>
              </a:buClr>
              <a:buSzPts val="3200"/>
              <a:buNone/>
            </a:pPr>
            <a:r>
              <a:t/>
            </a:r>
            <a:endParaRPr/>
          </a:p>
          <a:p>
            <a:pPr indent="-139700" lvl="0" marL="342900" rtl="0" algn="l">
              <a:lnSpc>
                <a:spcPct val="100000"/>
              </a:lnSpc>
              <a:spcBef>
                <a:spcPts val="0"/>
              </a:spcBef>
              <a:spcAft>
                <a:spcPts val="0"/>
              </a:spcAft>
              <a:buClr>
                <a:srgbClr val="2B1803"/>
              </a:buClr>
              <a:buSzPts val="3200"/>
              <a:buNone/>
            </a:pPr>
            <a:r>
              <a:t/>
            </a:r>
            <a:endParaRPr/>
          </a:p>
          <a:p>
            <a:pPr indent="-139700" lvl="0" marL="342900" rtl="0" algn="l">
              <a:lnSpc>
                <a:spcPct val="100000"/>
              </a:lnSpc>
              <a:spcBef>
                <a:spcPts val="0"/>
              </a:spcBef>
              <a:spcAft>
                <a:spcPts val="0"/>
              </a:spcAft>
              <a:buClr>
                <a:srgbClr val="2B1803"/>
              </a:buClr>
              <a:buSzPts val="3200"/>
              <a:buNone/>
            </a:pPr>
            <a:r>
              <a:t/>
            </a:r>
            <a:endParaRPr/>
          </a:p>
          <a:p>
            <a:pPr indent="-139700" lvl="0" marL="342900" rtl="0" algn="l">
              <a:lnSpc>
                <a:spcPct val="100000"/>
              </a:lnSpc>
              <a:spcBef>
                <a:spcPts val="0"/>
              </a:spcBef>
              <a:spcAft>
                <a:spcPts val="0"/>
              </a:spcAft>
              <a:buClr>
                <a:srgbClr val="2B1803"/>
              </a:buClr>
              <a:buSzPts val="3200"/>
              <a:buNone/>
            </a:pPr>
            <a:r>
              <a:t/>
            </a:r>
            <a:endParaRPr/>
          </a:p>
          <a:p>
            <a:pPr indent="-139700" lvl="0" marL="342900" rtl="0" algn="l">
              <a:lnSpc>
                <a:spcPct val="100000"/>
              </a:lnSpc>
              <a:spcBef>
                <a:spcPts val="0"/>
              </a:spcBef>
              <a:spcAft>
                <a:spcPts val="0"/>
              </a:spcAft>
              <a:buClr>
                <a:srgbClr val="2B1803"/>
              </a:buClr>
              <a:buSzPts val="3200"/>
              <a:buNone/>
            </a:pPr>
            <a:r>
              <a:t/>
            </a:r>
            <a:endParaRPr/>
          </a:p>
          <a:p>
            <a:pPr indent="-139700" lvl="0" marL="342900" rtl="0" algn="l">
              <a:lnSpc>
                <a:spcPct val="100000"/>
              </a:lnSpc>
              <a:spcBef>
                <a:spcPts val="0"/>
              </a:spcBef>
              <a:spcAft>
                <a:spcPts val="0"/>
              </a:spcAft>
              <a:buClr>
                <a:srgbClr val="2B1803"/>
              </a:buClr>
              <a:buSzPts val="3200"/>
              <a:buNone/>
            </a:pPr>
            <a:r>
              <a:rPr lang="en-US" sz="2900"/>
              <a:t>https://www.ala.org/tools/programming/thinking-money-kids/programkit/grantee-materials</a:t>
            </a:r>
            <a:endParaRPr sz="2900"/>
          </a:p>
          <a:p>
            <a:pPr indent="-139700" lvl="0" marL="342900" rtl="0" algn="l">
              <a:lnSpc>
                <a:spcPct val="100000"/>
              </a:lnSpc>
              <a:spcBef>
                <a:spcPts val="0"/>
              </a:spcBef>
              <a:spcAft>
                <a:spcPts val="0"/>
              </a:spcAft>
              <a:buClr>
                <a:srgbClr val="2B1803"/>
              </a:buClr>
              <a:buSzPts val="3200"/>
              <a:buNone/>
            </a:pPr>
            <a:r>
              <a:rPr b="1" lang="en-US" sz="3100"/>
              <a:t>General Info, Program Kit Contents, Publicity, Financial Education Resources, Training Videos</a:t>
            </a:r>
            <a:endParaRPr b="1" sz="3100"/>
          </a:p>
        </p:txBody>
      </p:sp>
      <p:sp>
        <p:nvSpPr>
          <p:cNvPr id="146" name="Google Shape;146;p6"/>
          <p:cNvSpPr txBox="1"/>
          <p:nvPr>
            <p:ph type="title"/>
          </p:nvPr>
        </p:nvSpPr>
        <p:spPr>
          <a:xfrm>
            <a:off x="5029196" y="736484"/>
            <a:ext cx="8229600" cy="1143000"/>
          </a:xfrm>
          <a:prstGeom prst="rect">
            <a:avLst/>
          </a:prstGeom>
          <a:noFill/>
          <a:ln>
            <a:noFill/>
          </a:ln>
        </p:spPr>
        <p:txBody>
          <a:bodyPr anchorCtr="0" anchor="ctr" bIns="45700" lIns="91425" spcFirstLastPara="1" rIns="91425" wrap="square" tIns="45700">
            <a:noAutofit/>
          </a:bodyPr>
          <a:lstStyle/>
          <a:p>
            <a:pPr indent="-139700" lvl="0" marL="342900" rtl="0" algn="ctr">
              <a:spcBef>
                <a:spcPts val="0"/>
              </a:spcBef>
              <a:spcAft>
                <a:spcPts val="0"/>
              </a:spcAft>
              <a:buClr>
                <a:srgbClr val="2B1803"/>
              </a:buClr>
              <a:buSzPts val="2880"/>
              <a:buFont typeface="Arial"/>
              <a:buNone/>
            </a:pPr>
            <a:r>
              <a:rPr lang="en-US" sz="4980">
                <a:solidFill>
                  <a:srgbClr val="2B1803"/>
                </a:solidFill>
              </a:rPr>
              <a:t>Thinking Money For Kids Library Support Materials</a:t>
            </a:r>
            <a:endParaRPr sz="4980">
              <a:solidFill>
                <a:srgbClr val="2B1803"/>
              </a:solidFill>
            </a:endParaRPr>
          </a:p>
          <a:p>
            <a:pPr indent="0" lvl="0" marL="0" rtl="0" algn="l">
              <a:lnSpc>
                <a:spcPct val="100000"/>
              </a:lnSpc>
              <a:spcBef>
                <a:spcPts val="0"/>
              </a:spcBef>
              <a:spcAft>
                <a:spcPts val="0"/>
              </a:spcAft>
              <a:buClr>
                <a:schemeClr val="dk1"/>
              </a:buClr>
              <a:buSzPts val="3960"/>
              <a:buFont typeface="Arial"/>
              <a:buNone/>
            </a:pPr>
            <a:r>
              <a:t/>
            </a:r>
            <a:endParaRPr b="1" sz="3960"/>
          </a:p>
        </p:txBody>
      </p:sp>
      <p:pic>
        <p:nvPicPr>
          <p:cNvPr descr="A group of kids with a wheelchair&#10;&#10;Description automatically generated" id="147" name="Google Shape;147;p6"/>
          <p:cNvPicPr preferRelativeResize="0"/>
          <p:nvPr/>
        </p:nvPicPr>
        <p:blipFill rotWithShape="1">
          <a:blip r:embed="rId3">
            <a:alphaModFix/>
          </a:blip>
          <a:srcRect b="0" l="0" r="0" t="0"/>
          <a:stretch/>
        </p:blipFill>
        <p:spPr>
          <a:xfrm>
            <a:off x="1066795" y="2628889"/>
            <a:ext cx="8252461" cy="4311909"/>
          </a:xfrm>
          <a:prstGeom prst="rect">
            <a:avLst/>
          </a:prstGeom>
          <a:noFill/>
          <a:ln>
            <a:noFill/>
          </a:ln>
        </p:spPr>
      </p:pic>
      <p:pic>
        <p:nvPicPr>
          <p:cNvPr id="148" name="Google Shape;148;p6" title="qr-code-cf51ad1e-27ce-455f-8202-68df74f0fdce.png"/>
          <p:cNvPicPr preferRelativeResize="0"/>
          <p:nvPr/>
        </p:nvPicPr>
        <p:blipFill>
          <a:blip r:embed="rId4">
            <a:alphaModFix/>
          </a:blip>
          <a:stretch>
            <a:fillRect/>
          </a:stretch>
        </p:blipFill>
        <p:spPr>
          <a:xfrm>
            <a:off x="12909299" y="2628900"/>
            <a:ext cx="4311900" cy="4311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3"/>
          <p:cNvSpPr txBox="1"/>
          <p:nvPr>
            <p:ph type="title"/>
          </p:nvPr>
        </p:nvSpPr>
        <p:spPr>
          <a:xfrm>
            <a:off x="634621" y="295109"/>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00000"/>
              <a:buFont typeface="Arial"/>
              <a:buNone/>
            </a:pPr>
            <a:r>
              <a:rPr b="1" lang="en-US"/>
              <a:t>What is Thinking Money For Kids?</a:t>
            </a:r>
            <a:endParaRPr b="1"/>
          </a:p>
        </p:txBody>
      </p:sp>
      <p:sp>
        <p:nvSpPr>
          <p:cNvPr id="154" name="Google Shape;154;p13"/>
          <p:cNvSpPr txBox="1"/>
          <p:nvPr>
            <p:ph idx="1" type="body"/>
          </p:nvPr>
        </p:nvSpPr>
        <p:spPr>
          <a:xfrm>
            <a:off x="652775" y="1720725"/>
            <a:ext cx="7957800" cy="7518900"/>
          </a:xfrm>
          <a:prstGeom prst="rect">
            <a:avLst/>
          </a:prstGeom>
          <a:noFill/>
          <a:ln>
            <a:noFill/>
          </a:ln>
        </p:spPr>
        <p:txBody>
          <a:bodyPr anchorCtr="0" anchor="t" bIns="45700" lIns="91425" spcFirstLastPara="1" rIns="91425" wrap="square" tIns="45700">
            <a:noAutofit/>
          </a:bodyPr>
          <a:lstStyle/>
          <a:p>
            <a:pPr indent="-165100" lvl="0" marL="342900" rtl="0" algn="l">
              <a:lnSpc>
                <a:spcPct val="100000"/>
              </a:lnSpc>
              <a:spcBef>
                <a:spcPts val="0"/>
              </a:spcBef>
              <a:spcAft>
                <a:spcPts val="0"/>
              </a:spcAft>
              <a:buClr>
                <a:srgbClr val="2B1803"/>
              </a:buClr>
              <a:buSzPts val="2800"/>
              <a:buNone/>
            </a:pPr>
            <a:r>
              <a:rPr lang="en-US" sz="3950">
                <a:solidFill>
                  <a:srgbClr val="101828"/>
                </a:solidFill>
                <a:latin typeface="Times New Roman"/>
                <a:ea typeface="Times New Roman"/>
                <a:cs typeface="Times New Roman"/>
                <a:sym typeface="Times New Roman"/>
              </a:rPr>
              <a:t>“With free resources from ALA and the FINRA Investor Education Foundation, libraries can teach children and their parents, caregivers, and educators about financial topics — like saving, spending, sharing, and budgeting — in a way that is both meaningful and fun.”</a:t>
            </a:r>
            <a:endParaRPr sz="3950">
              <a:solidFill>
                <a:srgbClr val="101828"/>
              </a:solidFill>
              <a:latin typeface="Times New Roman"/>
              <a:ea typeface="Times New Roman"/>
              <a:cs typeface="Times New Roman"/>
              <a:sym typeface="Times New Roman"/>
            </a:endParaRPr>
          </a:p>
          <a:p>
            <a:pPr indent="-165100" lvl="0" marL="342900" rtl="0" algn="l">
              <a:lnSpc>
                <a:spcPct val="100000"/>
              </a:lnSpc>
              <a:spcBef>
                <a:spcPts val="0"/>
              </a:spcBef>
              <a:spcAft>
                <a:spcPts val="0"/>
              </a:spcAft>
              <a:buClr>
                <a:srgbClr val="2B1803"/>
              </a:buClr>
              <a:buSzPts val="2800"/>
              <a:buNone/>
            </a:pPr>
            <a:r>
              <a:t/>
            </a:r>
            <a:endParaRPr sz="3950">
              <a:solidFill>
                <a:srgbClr val="101828"/>
              </a:solidFill>
              <a:latin typeface="Times New Roman"/>
              <a:ea typeface="Times New Roman"/>
              <a:cs typeface="Times New Roman"/>
              <a:sym typeface="Times New Roman"/>
            </a:endParaRPr>
          </a:p>
          <a:p>
            <a:pPr indent="-165100" lvl="0" marL="342900" rtl="0" algn="l">
              <a:lnSpc>
                <a:spcPct val="100000"/>
              </a:lnSpc>
              <a:spcBef>
                <a:spcPts val="0"/>
              </a:spcBef>
              <a:spcAft>
                <a:spcPts val="0"/>
              </a:spcAft>
              <a:buClr>
                <a:srgbClr val="2B1803"/>
              </a:buClr>
              <a:buSzPts val="2800"/>
              <a:buNone/>
            </a:pPr>
            <a:r>
              <a:rPr lang="en-US" sz="3950">
                <a:solidFill>
                  <a:srgbClr val="101828"/>
                </a:solidFill>
                <a:latin typeface="Times New Roman"/>
                <a:ea typeface="Times New Roman"/>
                <a:cs typeface="Times New Roman"/>
                <a:sym typeface="Times New Roman"/>
              </a:rPr>
              <a:t>Description from </a:t>
            </a:r>
            <a:r>
              <a:rPr lang="en-US" sz="3650">
                <a:solidFill>
                  <a:srgbClr val="101828"/>
                </a:solidFill>
                <a:latin typeface="Times New Roman"/>
                <a:ea typeface="Times New Roman"/>
                <a:cs typeface="Times New Roman"/>
                <a:sym typeface="Times New Roman"/>
              </a:rPr>
              <a:t>https://www.ala.org/tools/programming/thinking-money-kids</a:t>
            </a:r>
            <a:endParaRPr sz="3650">
              <a:solidFill>
                <a:srgbClr val="101828"/>
              </a:solidFill>
              <a:latin typeface="Times New Roman"/>
              <a:ea typeface="Times New Roman"/>
              <a:cs typeface="Times New Roman"/>
              <a:sym typeface="Times New Roman"/>
            </a:endParaRPr>
          </a:p>
        </p:txBody>
      </p:sp>
      <p:sp>
        <p:nvSpPr>
          <p:cNvPr id="155" name="Google Shape;155;p13"/>
          <p:cNvSpPr txBox="1"/>
          <p:nvPr>
            <p:ph idx="2" type="body"/>
          </p:nvPr>
        </p:nvSpPr>
        <p:spPr>
          <a:xfrm>
            <a:off x="9144000" y="1720725"/>
            <a:ext cx="7957800" cy="7331700"/>
          </a:xfrm>
          <a:prstGeom prst="rect">
            <a:avLst/>
          </a:prstGeom>
          <a:noFill/>
          <a:ln>
            <a:noFill/>
          </a:ln>
        </p:spPr>
        <p:txBody>
          <a:bodyPr anchorCtr="0" anchor="t" bIns="45700" lIns="91425" spcFirstLastPara="1" rIns="91425" wrap="square" tIns="45700">
            <a:normAutofit/>
          </a:bodyPr>
          <a:lstStyle/>
          <a:p>
            <a:pPr indent="-165100" lvl="0" marL="342900" rtl="0" algn="l">
              <a:lnSpc>
                <a:spcPct val="100000"/>
              </a:lnSpc>
              <a:spcBef>
                <a:spcPts val="0"/>
              </a:spcBef>
              <a:spcAft>
                <a:spcPts val="0"/>
              </a:spcAft>
              <a:buClr>
                <a:srgbClr val="2B1803"/>
              </a:buClr>
              <a:buSzPts val="2800"/>
              <a:buNone/>
            </a:pPr>
            <a:r>
              <a:rPr lang="en-US" sz="3100"/>
              <a:t>Five Games/Activities that teach concepts of financial literacy:</a:t>
            </a:r>
            <a:endParaRPr sz="3100"/>
          </a:p>
          <a:p>
            <a:pPr indent="-425450" lvl="0" marL="457200" rtl="0" algn="l">
              <a:lnSpc>
                <a:spcPct val="100000"/>
              </a:lnSpc>
              <a:spcBef>
                <a:spcPts val="0"/>
              </a:spcBef>
              <a:spcAft>
                <a:spcPts val="0"/>
              </a:spcAft>
              <a:buSzPts val="3100"/>
              <a:buChar char="•"/>
            </a:pPr>
            <a:r>
              <a:rPr b="1" lang="en-US" sz="3100"/>
              <a:t>Currency Conga</a:t>
            </a:r>
            <a:endParaRPr b="1" sz="3100"/>
          </a:p>
          <a:p>
            <a:pPr indent="-425450" lvl="0" marL="457200" rtl="0" algn="l">
              <a:lnSpc>
                <a:spcPct val="100000"/>
              </a:lnSpc>
              <a:spcBef>
                <a:spcPts val="0"/>
              </a:spcBef>
              <a:spcAft>
                <a:spcPts val="0"/>
              </a:spcAft>
              <a:buSzPts val="3100"/>
              <a:buChar char="•"/>
            </a:pPr>
            <a:r>
              <a:rPr b="1" lang="en-US" sz="3100"/>
              <a:t>Piggy Bank Theater</a:t>
            </a:r>
            <a:endParaRPr b="1" sz="3100"/>
          </a:p>
          <a:p>
            <a:pPr indent="-425450" lvl="0" marL="457200" rtl="0" algn="l">
              <a:lnSpc>
                <a:spcPct val="100000"/>
              </a:lnSpc>
              <a:spcBef>
                <a:spcPts val="0"/>
              </a:spcBef>
              <a:spcAft>
                <a:spcPts val="0"/>
              </a:spcAft>
              <a:buSzPts val="3100"/>
              <a:buChar char="•"/>
            </a:pPr>
            <a:r>
              <a:rPr b="1" lang="en-US" sz="3100"/>
              <a:t>Making Mooo-lah</a:t>
            </a:r>
            <a:endParaRPr b="1" sz="3100"/>
          </a:p>
          <a:p>
            <a:pPr indent="-425450" lvl="0" marL="457200" rtl="0" algn="l">
              <a:lnSpc>
                <a:spcPct val="100000"/>
              </a:lnSpc>
              <a:spcBef>
                <a:spcPts val="0"/>
              </a:spcBef>
              <a:spcAft>
                <a:spcPts val="0"/>
              </a:spcAft>
              <a:buSzPts val="3100"/>
              <a:buChar char="•"/>
            </a:pPr>
            <a:r>
              <a:rPr b="1" lang="en-US" sz="3100"/>
              <a:t>Penny Pinchers’ Party</a:t>
            </a:r>
            <a:endParaRPr b="1" sz="3100"/>
          </a:p>
          <a:p>
            <a:pPr indent="-425450" lvl="0" marL="457200" rtl="0" algn="l">
              <a:lnSpc>
                <a:spcPct val="100000"/>
              </a:lnSpc>
              <a:spcBef>
                <a:spcPts val="0"/>
              </a:spcBef>
              <a:spcAft>
                <a:spcPts val="0"/>
              </a:spcAft>
              <a:buSzPts val="3100"/>
              <a:buChar char="•"/>
            </a:pPr>
            <a:r>
              <a:rPr b="1" lang="en-US" sz="3100"/>
              <a:t>Pet Cents</a:t>
            </a:r>
            <a:endParaRPr b="1" sz="3100"/>
          </a:p>
          <a:p>
            <a:pPr indent="0" lvl="0" marL="0" rtl="0" algn="l">
              <a:lnSpc>
                <a:spcPct val="100000"/>
              </a:lnSpc>
              <a:spcBef>
                <a:spcPts val="0"/>
              </a:spcBef>
              <a:spcAft>
                <a:spcPts val="0"/>
              </a:spcAft>
              <a:buNone/>
            </a:pPr>
            <a:r>
              <a:rPr lang="en-US"/>
              <a:t>https://www.ala.org/tools/programming/thinking-money-kids/programkit/grantee-materials/kit-</a:t>
            </a:r>
            <a:endParaRPr/>
          </a:p>
          <a:p>
            <a:pPr indent="0" lvl="0" marL="0" rtl="0" algn="l">
              <a:lnSpc>
                <a:spcPct val="100000"/>
              </a:lnSpc>
              <a:spcBef>
                <a:spcPts val="0"/>
              </a:spcBef>
              <a:spcAft>
                <a:spcPts val="0"/>
              </a:spcAft>
              <a:buNone/>
            </a:pPr>
            <a:r>
              <a:rPr lang="en-US"/>
              <a:t>contents</a:t>
            </a:r>
            <a:endParaRPr/>
          </a:p>
          <a:p>
            <a:pPr indent="0" lvl="0" marL="0" rtl="0" algn="l">
              <a:lnSpc>
                <a:spcPct val="100000"/>
              </a:lnSpc>
              <a:spcBef>
                <a:spcPts val="0"/>
              </a:spcBef>
              <a:spcAft>
                <a:spcPts val="0"/>
              </a:spcAft>
              <a:buNone/>
            </a:pPr>
            <a:r>
              <a:t/>
            </a:r>
            <a:endParaRPr sz="2500"/>
          </a:p>
        </p:txBody>
      </p:sp>
      <p:pic>
        <p:nvPicPr>
          <p:cNvPr id="156" name="Google Shape;156;p13" title="qr-code-ce43e6e8-5708-4a49-97a6-4fe08cb6950a.png"/>
          <p:cNvPicPr preferRelativeResize="0"/>
          <p:nvPr/>
        </p:nvPicPr>
        <p:blipFill>
          <a:blip r:embed="rId3">
            <a:alphaModFix/>
          </a:blip>
          <a:stretch>
            <a:fillRect/>
          </a:stretch>
        </p:blipFill>
        <p:spPr>
          <a:xfrm>
            <a:off x="9144000" y="6359225"/>
            <a:ext cx="2552724" cy="25527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3d57e535ba2_0_7"/>
          <p:cNvSpPr txBox="1"/>
          <p:nvPr>
            <p:ph type="title"/>
          </p:nvPr>
        </p:nvSpPr>
        <p:spPr>
          <a:xfrm>
            <a:off x="634621" y="295109"/>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4400"/>
              <a:buFont typeface="Arial"/>
              <a:buNone/>
            </a:pPr>
            <a:r>
              <a:rPr b="1" lang="en-US"/>
              <a:t>Currency Conga!</a:t>
            </a:r>
            <a:endParaRPr b="1"/>
          </a:p>
        </p:txBody>
      </p:sp>
      <p:sp>
        <p:nvSpPr>
          <p:cNvPr id="162" name="Google Shape;162;g3d57e535ba2_0_7"/>
          <p:cNvSpPr txBox="1"/>
          <p:nvPr>
            <p:ph idx="1" type="body"/>
          </p:nvPr>
        </p:nvSpPr>
        <p:spPr>
          <a:xfrm>
            <a:off x="652775" y="2705100"/>
            <a:ext cx="7957800" cy="6796500"/>
          </a:xfrm>
          <a:prstGeom prst="rect">
            <a:avLst/>
          </a:prstGeom>
          <a:noFill/>
          <a:ln>
            <a:noFill/>
          </a:ln>
        </p:spPr>
        <p:txBody>
          <a:bodyPr anchorCtr="0" anchor="t" bIns="45700" lIns="91425" spcFirstLastPara="1" rIns="91425" wrap="square" tIns="45700">
            <a:normAutofit/>
          </a:bodyPr>
          <a:lstStyle/>
          <a:p>
            <a:pPr indent="-165100" lvl="0" marL="342900" rtl="0" algn="l">
              <a:lnSpc>
                <a:spcPct val="100000"/>
              </a:lnSpc>
              <a:spcBef>
                <a:spcPts val="0"/>
              </a:spcBef>
              <a:spcAft>
                <a:spcPts val="0"/>
              </a:spcAft>
              <a:buClr>
                <a:srgbClr val="2B1803"/>
              </a:buClr>
              <a:buSzPts val="2800"/>
              <a:buNone/>
            </a:pPr>
            <a:r>
              <a:rPr lang="en-US" sz="3250">
                <a:solidFill>
                  <a:srgbClr val="101828"/>
                </a:solidFill>
                <a:latin typeface="Times New Roman"/>
                <a:ea typeface="Times New Roman"/>
                <a:cs typeface="Times New Roman"/>
                <a:sym typeface="Times New Roman"/>
              </a:rPr>
              <a:t>Essentially a money-themed version of the game Twister</a:t>
            </a:r>
            <a:endParaRPr sz="3250">
              <a:solidFill>
                <a:srgbClr val="101828"/>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rgbClr val="2B1803"/>
              </a:buClr>
              <a:buSzPts val="2800"/>
              <a:buNone/>
            </a:pPr>
            <a:r>
              <a:t/>
            </a:r>
            <a:endParaRPr sz="3250">
              <a:solidFill>
                <a:srgbClr val="101828"/>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rgbClr val="2B1803"/>
              </a:buClr>
              <a:buSzPts val="2800"/>
              <a:buNone/>
            </a:pPr>
            <a:r>
              <a:rPr b="1" lang="en-US" sz="2500">
                <a:solidFill>
                  <a:srgbClr val="101828"/>
                </a:solidFill>
              </a:rPr>
              <a:t>At the flick of a spinner, players vie for space on a vinyl mat as they attempt to touch the correct coins and bills — and improve their currency recognition and money math skills in the process. There are two ways to play depending on the age and skill level of your group: for a younger crowd, explore real coins (included) and discuss what they are worth, then spin the Identifying Currency spinner to test their skills; for older kids use the Money Math spinner to challenge with addition, multiplication, and percents.</a:t>
            </a:r>
            <a:endParaRPr sz="3950">
              <a:solidFill>
                <a:srgbClr val="101828"/>
              </a:solidFill>
              <a:latin typeface="Times New Roman"/>
              <a:ea typeface="Times New Roman"/>
              <a:cs typeface="Times New Roman"/>
              <a:sym typeface="Times New Roman"/>
            </a:endParaRPr>
          </a:p>
        </p:txBody>
      </p:sp>
      <p:pic>
        <p:nvPicPr>
          <p:cNvPr descr="currency conga" id="163" name="Google Shape;163;g3d57e535ba2_0_7"/>
          <p:cNvPicPr preferRelativeResize="0"/>
          <p:nvPr/>
        </p:nvPicPr>
        <p:blipFill rotWithShape="1">
          <a:blip r:embed="rId3">
            <a:alphaModFix/>
          </a:blip>
          <a:srcRect b="0" l="0" r="0" t="0"/>
          <a:stretch/>
        </p:blipFill>
        <p:spPr>
          <a:xfrm>
            <a:off x="9463975" y="1179508"/>
            <a:ext cx="8229600" cy="5310642"/>
          </a:xfrm>
          <a:prstGeom prst="rect">
            <a:avLst/>
          </a:prstGeom>
          <a:noFill/>
          <a:ln>
            <a:noFill/>
          </a:ln>
        </p:spPr>
      </p:pic>
      <p:sp>
        <p:nvSpPr>
          <p:cNvPr id="164" name="Google Shape;164;g3d57e535ba2_0_7"/>
          <p:cNvSpPr txBox="1"/>
          <p:nvPr/>
        </p:nvSpPr>
        <p:spPr>
          <a:xfrm>
            <a:off x="8610575" y="6864225"/>
            <a:ext cx="7250100" cy="301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100"/>
              <a:t>https://www.ala.org/tools/programming/thinking-money-kids/programkit/grantee-materials/kit-contents#currency</a:t>
            </a:r>
            <a:endParaRPr sz="2100">
              <a:solidFill>
                <a:srgbClr val="2B1803"/>
              </a:solidFill>
            </a:endParaRPr>
          </a:p>
          <a:p>
            <a:pPr indent="0" lvl="0" marL="0" rtl="0" algn="l">
              <a:spcBef>
                <a:spcPts val="0"/>
              </a:spcBef>
              <a:spcAft>
                <a:spcPts val="0"/>
              </a:spcAft>
              <a:buNone/>
            </a:pPr>
            <a:r>
              <a:t/>
            </a:r>
            <a:endParaRPr sz="2100">
              <a:solidFill>
                <a:srgbClr val="2B1803"/>
              </a:solidFill>
            </a:endParaRPr>
          </a:p>
        </p:txBody>
      </p:sp>
      <p:pic>
        <p:nvPicPr>
          <p:cNvPr id="165" name="Google Shape;165;g3d57e535ba2_0_7" title="qr-code-c22c1cbd-6214-4643-81a3-820ac20c15ff.png"/>
          <p:cNvPicPr preferRelativeResize="0"/>
          <p:nvPr/>
        </p:nvPicPr>
        <p:blipFill>
          <a:blip r:embed="rId4">
            <a:alphaModFix/>
          </a:blip>
          <a:stretch>
            <a:fillRect/>
          </a:stretch>
        </p:blipFill>
        <p:spPr>
          <a:xfrm>
            <a:off x="11019200" y="7753100"/>
            <a:ext cx="2122524" cy="21225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3d57e535ba2_0_20"/>
          <p:cNvSpPr txBox="1"/>
          <p:nvPr>
            <p:ph type="title"/>
          </p:nvPr>
        </p:nvSpPr>
        <p:spPr>
          <a:xfrm>
            <a:off x="9593646" y="295109"/>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4400"/>
              <a:buFont typeface="Arial"/>
              <a:buNone/>
            </a:pPr>
            <a:r>
              <a:rPr b="1" lang="en-US"/>
              <a:t>Piggy Bank Theater</a:t>
            </a:r>
            <a:endParaRPr b="1"/>
          </a:p>
        </p:txBody>
      </p:sp>
      <p:sp>
        <p:nvSpPr>
          <p:cNvPr id="171" name="Google Shape;171;g3d57e535ba2_0_20"/>
          <p:cNvSpPr txBox="1"/>
          <p:nvPr>
            <p:ph idx="1" type="body"/>
          </p:nvPr>
        </p:nvSpPr>
        <p:spPr>
          <a:xfrm>
            <a:off x="652775" y="2705100"/>
            <a:ext cx="7957800" cy="6796500"/>
          </a:xfrm>
          <a:prstGeom prst="rect">
            <a:avLst/>
          </a:prstGeom>
          <a:noFill/>
          <a:ln>
            <a:noFill/>
          </a:ln>
        </p:spPr>
        <p:txBody>
          <a:bodyPr anchorCtr="0" anchor="t" bIns="45700" lIns="91425" spcFirstLastPara="1" rIns="91425" wrap="square" tIns="45700">
            <a:normAutofit/>
          </a:bodyPr>
          <a:lstStyle/>
          <a:p>
            <a:pPr indent="-165100" lvl="0" marL="342900" rtl="0" algn="l">
              <a:lnSpc>
                <a:spcPct val="100000"/>
              </a:lnSpc>
              <a:spcBef>
                <a:spcPts val="0"/>
              </a:spcBef>
              <a:spcAft>
                <a:spcPts val="0"/>
              </a:spcAft>
              <a:buClr>
                <a:srgbClr val="2B1803"/>
              </a:buClr>
              <a:buSzPts val="2800"/>
              <a:buNone/>
            </a:pPr>
            <a:r>
              <a:t/>
            </a:r>
            <a:endParaRPr sz="3250">
              <a:solidFill>
                <a:srgbClr val="101828"/>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rgbClr val="2B1803"/>
              </a:buClr>
              <a:buSzPts val="2800"/>
              <a:buNone/>
            </a:pPr>
            <a:r>
              <a:t/>
            </a:r>
            <a:endParaRPr sz="3250">
              <a:solidFill>
                <a:srgbClr val="101828"/>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rgbClr val="2B1803"/>
              </a:buClr>
              <a:buSzPts val="2800"/>
              <a:buNone/>
            </a:pPr>
            <a:r>
              <a:t/>
            </a:r>
            <a:endParaRPr sz="3950">
              <a:solidFill>
                <a:srgbClr val="101828"/>
              </a:solidFill>
              <a:latin typeface="Times New Roman"/>
              <a:ea typeface="Times New Roman"/>
              <a:cs typeface="Times New Roman"/>
              <a:sym typeface="Times New Roman"/>
            </a:endParaRPr>
          </a:p>
        </p:txBody>
      </p:sp>
      <p:sp>
        <p:nvSpPr>
          <p:cNvPr id="172" name="Google Shape;172;g3d57e535ba2_0_20"/>
          <p:cNvSpPr txBox="1"/>
          <p:nvPr/>
        </p:nvSpPr>
        <p:spPr>
          <a:xfrm>
            <a:off x="8610575" y="6864225"/>
            <a:ext cx="7250100" cy="301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100">
              <a:solidFill>
                <a:srgbClr val="2B1803"/>
              </a:solidFill>
            </a:endParaRPr>
          </a:p>
        </p:txBody>
      </p:sp>
      <p:sp>
        <p:nvSpPr>
          <p:cNvPr id="173" name="Google Shape;173;g3d57e535ba2_0_20"/>
          <p:cNvSpPr txBox="1"/>
          <p:nvPr>
            <p:ph idx="1" type="body"/>
          </p:nvPr>
        </p:nvSpPr>
        <p:spPr>
          <a:xfrm>
            <a:off x="7799425" y="1327950"/>
            <a:ext cx="9800700" cy="8547600"/>
          </a:xfrm>
          <a:prstGeom prst="rect">
            <a:avLst/>
          </a:prstGeom>
          <a:noFill/>
          <a:ln>
            <a:noFill/>
          </a:ln>
        </p:spPr>
        <p:txBody>
          <a:bodyPr anchorCtr="0" anchor="t" bIns="45700" lIns="91425" spcFirstLastPara="1" rIns="91425" wrap="square" tIns="45700">
            <a:normAutofit/>
          </a:bodyPr>
          <a:lstStyle/>
          <a:p>
            <a:pPr indent="-165100" lvl="0" marL="342900" rtl="0" algn="l">
              <a:lnSpc>
                <a:spcPct val="100000"/>
              </a:lnSpc>
              <a:spcBef>
                <a:spcPts val="0"/>
              </a:spcBef>
              <a:spcAft>
                <a:spcPts val="0"/>
              </a:spcAft>
              <a:buClr>
                <a:srgbClr val="2B1803"/>
              </a:buClr>
              <a:buSzPts val="2800"/>
              <a:buNone/>
            </a:pPr>
            <a:r>
              <a:rPr lang="en-US" sz="3250">
                <a:solidFill>
                  <a:srgbClr val="101828"/>
                </a:solidFill>
                <a:latin typeface="Times New Roman"/>
                <a:ea typeface="Times New Roman"/>
                <a:cs typeface="Times New Roman"/>
                <a:sym typeface="Times New Roman"/>
              </a:rPr>
              <a:t>A scripted story-time about earning money, spending money, and </a:t>
            </a:r>
            <a:r>
              <a:rPr lang="en-US" sz="3250">
                <a:solidFill>
                  <a:srgbClr val="101828"/>
                </a:solidFill>
                <a:latin typeface="Times New Roman"/>
                <a:ea typeface="Times New Roman"/>
                <a:cs typeface="Times New Roman"/>
                <a:sym typeface="Times New Roman"/>
              </a:rPr>
              <a:t>saving</a:t>
            </a:r>
            <a:r>
              <a:rPr lang="en-US" sz="3250">
                <a:solidFill>
                  <a:srgbClr val="101828"/>
                </a:solidFill>
                <a:latin typeface="Times New Roman"/>
                <a:ea typeface="Times New Roman"/>
                <a:cs typeface="Times New Roman"/>
                <a:sym typeface="Times New Roman"/>
              </a:rPr>
              <a:t> money</a:t>
            </a:r>
            <a:endParaRPr sz="3250">
              <a:solidFill>
                <a:srgbClr val="101828"/>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rgbClr val="2B1803"/>
              </a:buClr>
              <a:buSzPts val="2800"/>
              <a:buNone/>
            </a:pPr>
            <a:r>
              <a:t/>
            </a:r>
            <a:endParaRPr sz="3250">
              <a:solidFill>
                <a:srgbClr val="101828"/>
              </a:solidFill>
              <a:latin typeface="Times New Roman"/>
              <a:ea typeface="Times New Roman"/>
              <a:cs typeface="Times New Roman"/>
              <a:sym typeface="Times New Roman"/>
            </a:endParaRPr>
          </a:p>
          <a:p>
            <a:pPr indent="0" lvl="0" marL="0" rtl="0" algn="l">
              <a:spcBef>
                <a:spcPts val="0"/>
              </a:spcBef>
              <a:spcAft>
                <a:spcPts val="0"/>
              </a:spcAft>
              <a:buClr>
                <a:srgbClr val="000000"/>
              </a:buClr>
              <a:buNone/>
            </a:pPr>
            <a:r>
              <a:rPr b="1" lang="en-US" sz="2400">
                <a:solidFill>
                  <a:srgbClr val="101828"/>
                </a:solidFill>
              </a:rPr>
              <a:t>In this twist on the classic storytime, audience members learn how three young characters — Kenji, Grace, and Emma — build their childhood interests into successful careers, making financial choices along the way. During the story, audience members are encouraged to respond whenever a character earns, spends, or saves money by raising a paddle (for earning and spending) or by cueing the facilitator to put a toy coin in the piggy bank (for saving).</a:t>
            </a:r>
            <a:endParaRPr b="1" sz="2400">
              <a:solidFill>
                <a:srgbClr val="101828"/>
              </a:solidFill>
            </a:endParaRPr>
          </a:p>
          <a:p>
            <a:pPr indent="0" lvl="0" marL="0" rtl="0" algn="l">
              <a:spcBef>
                <a:spcPts val="0"/>
              </a:spcBef>
              <a:spcAft>
                <a:spcPts val="0"/>
              </a:spcAft>
              <a:buClr>
                <a:srgbClr val="000000"/>
              </a:buClr>
              <a:buNone/>
            </a:pPr>
            <a:r>
              <a:t/>
            </a:r>
            <a:endParaRPr b="1" sz="2400">
              <a:solidFill>
                <a:srgbClr val="101828"/>
              </a:solidFill>
            </a:endParaRPr>
          </a:p>
          <a:p>
            <a:pPr indent="0" lvl="0" marL="0" rtl="0" algn="l">
              <a:spcBef>
                <a:spcPts val="0"/>
              </a:spcBef>
              <a:spcAft>
                <a:spcPts val="0"/>
              </a:spcAft>
              <a:buClr>
                <a:srgbClr val="000000"/>
              </a:buClr>
              <a:buNone/>
            </a:pPr>
            <a:r>
              <a:rPr lang="en-US" sz="2200">
                <a:solidFill>
                  <a:srgbClr val="101828"/>
                </a:solidFill>
              </a:rPr>
              <a:t>Basic premise can be adapted to use with other stories involving earning/spending/saving, but there is a digital version of this actual story available for download</a:t>
            </a:r>
            <a:endParaRPr sz="2200">
              <a:solidFill>
                <a:srgbClr val="101828"/>
              </a:solidFill>
            </a:endParaRPr>
          </a:p>
          <a:p>
            <a:pPr indent="0" lvl="0" marL="0" rtl="0" algn="l">
              <a:spcBef>
                <a:spcPts val="0"/>
              </a:spcBef>
              <a:spcAft>
                <a:spcPts val="0"/>
              </a:spcAft>
              <a:buClr>
                <a:srgbClr val="000000"/>
              </a:buClr>
              <a:buNone/>
            </a:pPr>
            <a:r>
              <a:t/>
            </a:r>
            <a:endParaRPr sz="2200">
              <a:solidFill>
                <a:srgbClr val="101828"/>
              </a:solidFill>
            </a:endParaRPr>
          </a:p>
          <a:p>
            <a:pPr indent="0" lvl="0" marL="0" rtl="0" algn="l">
              <a:spcBef>
                <a:spcPts val="0"/>
              </a:spcBef>
              <a:spcAft>
                <a:spcPts val="0"/>
              </a:spcAft>
              <a:buClr>
                <a:srgbClr val="000000"/>
              </a:buClr>
              <a:buFont typeface="Arial"/>
              <a:buNone/>
            </a:pPr>
            <a:r>
              <a:rPr b="1" lang="en-US" sz="2200">
                <a:solidFill>
                  <a:srgbClr val="101828"/>
                </a:solidFill>
              </a:rPr>
              <a:t>https://www.ala.org/tools/programming/thinking-money-kids/programkit/grantee-materials/kit-contents#piggy</a:t>
            </a:r>
            <a:endParaRPr b="1" sz="2200">
              <a:solidFill>
                <a:srgbClr val="101828"/>
              </a:solidFill>
            </a:endParaRPr>
          </a:p>
          <a:p>
            <a:pPr indent="0" lvl="0" marL="0" rtl="0" algn="l">
              <a:lnSpc>
                <a:spcPct val="100000"/>
              </a:lnSpc>
              <a:spcBef>
                <a:spcPts val="0"/>
              </a:spcBef>
              <a:spcAft>
                <a:spcPts val="0"/>
              </a:spcAft>
              <a:buClr>
                <a:srgbClr val="2B1803"/>
              </a:buClr>
              <a:buSzPts val="2800"/>
              <a:buNone/>
            </a:pPr>
            <a:r>
              <a:t/>
            </a:r>
            <a:endParaRPr b="1" sz="2500">
              <a:solidFill>
                <a:srgbClr val="101828"/>
              </a:solidFill>
            </a:endParaRPr>
          </a:p>
        </p:txBody>
      </p:sp>
      <p:pic>
        <p:nvPicPr>
          <p:cNvPr descr="Piggy bank theater" id="174" name="Google Shape;174;g3d57e535ba2_0_20"/>
          <p:cNvPicPr preferRelativeResize="0"/>
          <p:nvPr>
            <p:ph idx="1" type="body"/>
          </p:nvPr>
        </p:nvPicPr>
        <p:blipFill rotWithShape="1">
          <a:blip r:embed="rId3">
            <a:alphaModFix/>
          </a:blip>
          <a:srcRect b="0" l="0" r="0" t="0"/>
          <a:stretch/>
        </p:blipFill>
        <p:spPr>
          <a:xfrm>
            <a:off x="155321" y="2410175"/>
            <a:ext cx="6596700" cy="4928400"/>
          </a:xfrm>
          <a:prstGeom prst="rect">
            <a:avLst/>
          </a:prstGeom>
          <a:noFill/>
          <a:ln>
            <a:noFill/>
          </a:ln>
        </p:spPr>
      </p:pic>
      <p:pic>
        <p:nvPicPr>
          <p:cNvPr id="175" name="Google Shape;175;g3d57e535ba2_0_20" title="qr-code-1873680e-5172-45f0-8dbf-630ede6017d4.png"/>
          <p:cNvPicPr preferRelativeResize="0"/>
          <p:nvPr/>
        </p:nvPicPr>
        <p:blipFill>
          <a:blip r:embed="rId4">
            <a:alphaModFix/>
          </a:blip>
          <a:stretch>
            <a:fillRect/>
          </a:stretch>
        </p:blipFill>
        <p:spPr>
          <a:xfrm>
            <a:off x="12908275" y="7933125"/>
            <a:ext cx="2260349" cy="22603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3d57e535ba2_0_32"/>
          <p:cNvSpPr txBox="1"/>
          <p:nvPr>
            <p:ph type="title"/>
          </p:nvPr>
        </p:nvSpPr>
        <p:spPr>
          <a:xfrm>
            <a:off x="-4" y="184959"/>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4400"/>
              <a:buFont typeface="Arial"/>
              <a:buNone/>
            </a:pPr>
            <a:r>
              <a:rPr b="1" lang="en-US"/>
              <a:t>Making Mooo-lah</a:t>
            </a:r>
            <a:endParaRPr b="1"/>
          </a:p>
        </p:txBody>
      </p:sp>
      <p:sp>
        <p:nvSpPr>
          <p:cNvPr id="181" name="Google Shape;181;g3d57e535ba2_0_32"/>
          <p:cNvSpPr txBox="1"/>
          <p:nvPr>
            <p:ph idx="1" type="body"/>
          </p:nvPr>
        </p:nvSpPr>
        <p:spPr>
          <a:xfrm>
            <a:off x="652775" y="2705100"/>
            <a:ext cx="7957800" cy="6796500"/>
          </a:xfrm>
          <a:prstGeom prst="rect">
            <a:avLst/>
          </a:prstGeom>
          <a:noFill/>
          <a:ln>
            <a:noFill/>
          </a:ln>
        </p:spPr>
        <p:txBody>
          <a:bodyPr anchorCtr="0" anchor="t" bIns="45700" lIns="91425" spcFirstLastPara="1" rIns="91425" wrap="square" tIns="45700">
            <a:normAutofit/>
          </a:bodyPr>
          <a:lstStyle/>
          <a:p>
            <a:pPr indent="-165100" lvl="0" marL="342900" rtl="0" algn="l">
              <a:lnSpc>
                <a:spcPct val="100000"/>
              </a:lnSpc>
              <a:spcBef>
                <a:spcPts val="0"/>
              </a:spcBef>
              <a:spcAft>
                <a:spcPts val="0"/>
              </a:spcAft>
              <a:buClr>
                <a:srgbClr val="2B1803"/>
              </a:buClr>
              <a:buSzPts val="2800"/>
              <a:buNone/>
            </a:pPr>
            <a:r>
              <a:t/>
            </a:r>
            <a:endParaRPr sz="3250">
              <a:solidFill>
                <a:srgbClr val="101828"/>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rgbClr val="2B1803"/>
              </a:buClr>
              <a:buSzPts val="2800"/>
              <a:buNone/>
            </a:pPr>
            <a:r>
              <a:t/>
            </a:r>
            <a:endParaRPr sz="3250">
              <a:solidFill>
                <a:srgbClr val="101828"/>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rgbClr val="2B1803"/>
              </a:buClr>
              <a:buSzPts val="2800"/>
              <a:buNone/>
            </a:pPr>
            <a:r>
              <a:t/>
            </a:r>
            <a:endParaRPr sz="3950">
              <a:solidFill>
                <a:srgbClr val="101828"/>
              </a:solidFill>
              <a:latin typeface="Times New Roman"/>
              <a:ea typeface="Times New Roman"/>
              <a:cs typeface="Times New Roman"/>
              <a:sym typeface="Times New Roman"/>
            </a:endParaRPr>
          </a:p>
        </p:txBody>
      </p:sp>
      <p:sp>
        <p:nvSpPr>
          <p:cNvPr id="182" name="Google Shape;182;g3d57e535ba2_0_32"/>
          <p:cNvSpPr txBox="1"/>
          <p:nvPr/>
        </p:nvSpPr>
        <p:spPr>
          <a:xfrm>
            <a:off x="8610575" y="6864225"/>
            <a:ext cx="7250100" cy="301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100">
              <a:solidFill>
                <a:srgbClr val="2B1803"/>
              </a:solidFill>
            </a:endParaRPr>
          </a:p>
        </p:txBody>
      </p:sp>
      <p:sp>
        <p:nvSpPr>
          <p:cNvPr id="183" name="Google Shape;183;g3d57e535ba2_0_32"/>
          <p:cNvSpPr txBox="1"/>
          <p:nvPr>
            <p:ph idx="1" type="body"/>
          </p:nvPr>
        </p:nvSpPr>
        <p:spPr>
          <a:xfrm>
            <a:off x="0" y="1327950"/>
            <a:ext cx="9800700" cy="8547600"/>
          </a:xfrm>
          <a:prstGeom prst="rect">
            <a:avLst/>
          </a:prstGeom>
          <a:noFill/>
          <a:ln>
            <a:noFill/>
          </a:ln>
        </p:spPr>
        <p:txBody>
          <a:bodyPr anchorCtr="0" anchor="t" bIns="45700" lIns="91425" spcFirstLastPara="1" rIns="91425" wrap="square" tIns="45700">
            <a:normAutofit/>
          </a:bodyPr>
          <a:lstStyle/>
          <a:p>
            <a:pPr indent="-165100" lvl="0" marL="342900" rtl="0" algn="l">
              <a:lnSpc>
                <a:spcPct val="100000"/>
              </a:lnSpc>
              <a:spcBef>
                <a:spcPts val="0"/>
              </a:spcBef>
              <a:spcAft>
                <a:spcPts val="0"/>
              </a:spcAft>
              <a:buClr>
                <a:srgbClr val="2B1803"/>
              </a:buClr>
              <a:buSzPts val="2800"/>
              <a:buNone/>
            </a:pPr>
            <a:r>
              <a:rPr lang="en-US" sz="3250">
                <a:solidFill>
                  <a:srgbClr val="101828"/>
                </a:solidFill>
                <a:latin typeface="Times New Roman"/>
                <a:ea typeface="Times New Roman"/>
                <a:cs typeface="Times New Roman"/>
                <a:sym typeface="Times New Roman"/>
              </a:rPr>
              <a:t>A game about running a farm over the span of one in-game year</a:t>
            </a:r>
            <a:endParaRPr sz="3250">
              <a:solidFill>
                <a:srgbClr val="101828"/>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rgbClr val="2B1803"/>
              </a:buClr>
              <a:buSzPts val="2800"/>
              <a:buNone/>
            </a:pPr>
            <a:r>
              <a:t/>
            </a:r>
            <a:endParaRPr sz="3250">
              <a:solidFill>
                <a:srgbClr val="101828"/>
              </a:solidFill>
              <a:latin typeface="Times New Roman"/>
              <a:ea typeface="Times New Roman"/>
              <a:cs typeface="Times New Roman"/>
              <a:sym typeface="Times New Roman"/>
            </a:endParaRPr>
          </a:p>
          <a:p>
            <a:pPr indent="0" lvl="0" marL="342900" rtl="0" algn="l">
              <a:spcBef>
                <a:spcPts val="0"/>
              </a:spcBef>
              <a:spcAft>
                <a:spcPts val="0"/>
              </a:spcAft>
              <a:buNone/>
            </a:pPr>
            <a:r>
              <a:rPr b="1" lang="en-US" sz="2300">
                <a:solidFill>
                  <a:srgbClr val="101828"/>
                </a:solidFill>
              </a:rPr>
              <a:t>Welcome to the farm! In this collaborative simulation, players work together to see if they can run a financially successful farm. Players take turns rolling the die and moving their bodies through a life-size game board. Depending on where they land, they might buy something for the farm, sell their crops at the farmers’ market, pay taxes, or face an unexpected event. Starting with $200 in their bank account, can the team turn a profit in 12 months?</a:t>
            </a:r>
            <a:endParaRPr b="1" sz="2300">
              <a:solidFill>
                <a:srgbClr val="3F3F3F"/>
              </a:solidFill>
              <a:latin typeface="Trebuchet MS"/>
              <a:ea typeface="Trebuchet MS"/>
              <a:cs typeface="Trebuchet MS"/>
              <a:sym typeface="Trebuchet MS"/>
            </a:endParaRPr>
          </a:p>
          <a:p>
            <a:pPr indent="0" lvl="0" marL="0" rtl="0" algn="l">
              <a:spcBef>
                <a:spcPts val="0"/>
              </a:spcBef>
              <a:spcAft>
                <a:spcPts val="0"/>
              </a:spcAft>
              <a:buClr>
                <a:srgbClr val="000000"/>
              </a:buClr>
              <a:buNone/>
            </a:pPr>
            <a:r>
              <a:t/>
            </a:r>
            <a:endParaRPr b="1" sz="2400">
              <a:solidFill>
                <a:srgbClr val="101828"/>
              </a:solidFill>
            </a:endParaRPr>
          </a:p>
          <a:p>
            <a:pPr indent="0" lvl="0" marL="0" rtl="0" algn="l">
              <a:spcBef>
                <a:spcPts val="0"/>
              </a:spcBef>
              <a:spcAft>
                <a:spcPts val="0"/>
              </a:spcAft>
              <a:buClr>
                <a:srgbClr val="000000"/>
              </a:buClr>
              <a:buNone/>
            </a:pPr>
            <a:r>
              <a:t/>
            </a:r>
            <a:endParaRPr b="1" sz="2400">
              <a:solidFill>
                <a:srgbClr val="101828"/>
              </a:solidFill>
            </a:endParaRPr>
          </a:p>
          <a:p>
            <a:pPr indent="0" lvl="0" marL="0" rtl="0" algn="l">
              <a:spcBef>
                <a:spcPts val="0"/>
              </a:spcBef>
              <a:spcAft>
                <a:spcPts val="0"/>
              </a:spcAft>
              <a:buClr>
                <a:srgbClr val="000000"/>
              </a:buClr>
              <a:buNone/>
            </a:pPr>
            <a:r>
              <a:rPr lang="en-US" sz="2200">
                <a:solidFill>
                  <a:srgbClr val="101828"/>
                </a:solidFill>
              </a:rPr>
              <a:t>Full physical game is life-size, players actually stand on floor mats and move around giant game board. Online materials can be </a:t>
            </a:r>
            <a:r>
              <a:rPr lang="en-US" sz="2200">
                <a:solidFill>
                  <a:srgbClr val="101828"/>
                </a:solidFill>
              </a:rPr>
              <a:t>easily adapted for tabletop play (which frankly would be significantly easier to set up)</a:t>
            </a:r>
            <a:endParaRPr sz="2200">
              <a:solidFill>
                <a:srgbClr val="101828"/>
              </a:solidFill>
            </a:endParaRPr>
          </a:p>
          <a:p>
            <a:pPr indent="0" lvl="0" marL="0" rtl="0" algn="l">
              <a:spcBef>
                <a:spcPts val="0"/>
              </a:spcBef>
              <a:spcAft>
                <a:spcPts val="0"/>
              </a:spcAft>
              <a:buClr>
                <a:srgbClr val="000000"/>
              </a:buClr>
              <a:buNone/>
            </a:pPr>
            <a:r>
              <a:t/>
            </a:r>
            <a:endParaRPr sz="2200">
              <a:solidFill>
                <a:srgbClr val="101828"/>
              </a:solidFill>
            </a:endParaRPr>
          </a:p>
          <a:p>
            <a:pPr indent="0" lvl="0" marL="0" rtl="0" algn="l">
              <a:spcBef>
                <a:spcPts val="0"/>
              </a:spcBef>
              <a:spcAft>
                <a:spcPts val="0"/>
              </a:spcAft>
              <a:buClr>
                <a:srgbClr val="000000"/>
              </a:buClr>
              <a:buNone/>
            </a:pPr>
            <a:r>
              <a:rPr b="1" lang="en-US" sz="2200">
                <a:solidFill>
                  <a:srgbClr val="101828"/>
                </a:solidFill>
              </a:rPr>
              <a:t>https://www.ala.org/tools/programming/thinking-money-kids/programkit/grantee-materials/kit-contents#mooo</a:t>
            </a:r>
            <a:endParaRPr b="1" sz="2200">
              <a:solidFill>
                <a:srgbClr val="101828"/>
              </a:solidFill>
            </a:endParaRPr>
          </a:p>
          <a:p>
            <a:pPr indent="0" lvl="0" marL="0" rtl="0" algn="l">
              <a:lnSpc>
                <a:spcPct val="100000"/>
              </a:lnSpc>
              <a:spcBef>
                <a:spcPts val="0"/>
              </a:spcBef>
              <a:spcAft>
                <a:spcPts val="0"/>
              </a:spcAft>
              <a:buClr>
                <a:srgbClr val="2B1803"/>
              </a:buClr>
              <a:buSzPts val="2800"/>
              <a:buNone/>
            </a:pPr>
            <a:r>
              <a:t/>
            </a:r>
            <a:endParaRPr b="1" sz="2500">
              <a:solidFill>
                <a:srgbClr val="101828"/>
              </a:solidFill>
            </a:endParaRPr>
          </a:p>
        </p:txBody>
      </p:sp>
      <p:pic>
        <p:nvPicPr>
          <p:cNvPr id="184" name="Google Shape;184;g3d57e535ba2_0_32" title="qr-code-90782cd5-8d46-4378-807f-412589b89cae.png"/>
          <p:cNvPicPr preferRelativeResize="0"/>
          <p:nvPr/>
        </p:nvPicPr>
        <p:blipFill>
          <a:blip r:embed="rId3">
            <a:alphaModFix/>
          </a:blip>
          <a:stretch>
            <a:fillRect/>
          </a:stretch>
        </p:blipFill>
        <p:spPr>
          <a:xfrm>
            <a:off x="10327175" y="6697323"/>
            <a:ext cx="2933701" cy="2933701"/>
          </a:xfrm>
          <a:prstGeom prst="rect">
            <a:avLst/>
          </a:prstGeom>
          <a:noFill/>
          <a:ln>
            <a:noFill/>
          </a:ln>
        </p:spPr>
      </p:pic>
      <p:pic>
        <p:nvPicPr>
          <p:cNvPr descr="making moo-lah " id="185" name="Google Shape;185;g3d57e535ba2_0_32"/>
          <p:cNvPicPr preferRelativeResize="0"/>
          <p:nvPr/>
        </p:nvPicPr>
        <p:blipFill rotWithShape="1">
          <a:blip r:embed="rId4">
            <a:alphaModFix/>
          </a:blip>
          <a:srcRect b="0" l="0" r="0" t="0"/>
          <a:stretch/>
        </p:blipFill>
        <p:spPr>
          <a:xfrm>
            <a:off x="10424950" y="1327945"/>
            <a:ext cx="7560475" cy="4844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3d57e535ba2_0_43"/>
          <p:cNvSpPr txBox="1"/>
          <p:nvPr>
            <p:ph type="title"/>
          </p:nvPr>
        </p:nvSpPr>
        <p:spPr>
          <a:xfrm>
            <a:off x="9894221" y="184959"/>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4400"/>
              <a:buFont typeface="Arial"/>
              <a:buNone/>
            </a:pPr>
            <a:r>
              <a:rPr b="1" lang="en-US"/>
              <a:t>Penny Pinchers’ Party</a:t>
            </a:r>
            <a:endParaRPr b="1"/>
          </a:p>
        </p:txBody>
      </p:sp>
      <p:sp>
        <p:nvSpPr>
          <p:cNvPr id="191" name="Google Shape;191;g3d57e535ba2_0_43"/>
          <p:cNvSpPr txBox="1"/>
          <p:nvPr>
            <p:ph idx="1" type="body"/>
          </p:nvPr>
        </p:nvSpPr>
        <p:spPr>
          <a:xfrm>
            <a:off x="652775" y="2705100"/>
            <a:ext cx="7957800" cy="6796500"/>
          </a:xfrm>
          <a:prstGeom prst="rect">
            <a:avLst/>
          </a:prstGeom>
          <a:noFill/>
          <a:ln>
            <a:noFill/>
          </a:ln>
        </p:spPr>
        <p:txBody>
          <a:bodyPr anchorCtr="0" anchor="t" bIns="45700" lIns="91425" spcFirstLastPara="1" rIns="91425" wrap="square" tIns="45700">
            <a:normAutofit/>
          </a:bodyPr>
          <a:lstStyle/>
          <a:p>
            <a:pPr indent="-165100" lvl="0" marL="342900" rtl="0" algn="l">
              <a:lnSpc>
                <a:spcPct val="100000"/>
              </a:lnSpc>
              <a:spcBef>
                <a:spcPts val="0"/>
              </a:spcBef>
              <a:spcAft>
                <a:spcPts val="0"/>
              </a:spcAft>
              <a:buClr>
                <a:srgbClr val="2B1803"/>
              </a:buClr>
              <a:buSzPts val="2800"/>
              <a:buNone/>
            </a:pPr>
            <a:r>
              <a:t/>
            </a:r>
            <a:endParaRPr sz="3250">
              <a:solidFill>
                <a:srgbClr val="101828"/>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rgbClr val="2B1803"/>
              </a:buClr>
              <a:buSzPts val="2800"/>
              <a:buNone/>
            </a:pPr>
            <a:r>
              <a:t/>
            </a:r>
            <a:endParaRPr sz="3250">
              <a:solidFill>
                <a:srgbClr val="101828"/>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rgbClr val="2B1803"/>
              </a:buClr>
              <a:buSzPts val="2800"/>
              <a:buNone/>
            </a:pPr>
            <a:r>
              <a:t/>
            </a:r>
            <a:endParaRPr sz="3950">
              <a:solidFill>
                <a:srgbClr val="101828"/>
              </a:solidFill>
              <a:latin typeface="Times New Roman"/>
              <a:ea typeface="Times New Roman"/>
              <a:cs typeface="Times New Roman"/>
              <a:sym typeface="Times New Roman"/>
            </a:endParaRPr>
          </a:p>
        </p:txBody>
      </p:sp>
      <p:sp>
        <p:nvSpPr>
          <p:cNvPr id="192" name="Google Shape;192;g3d57e535ba2_0_43"/>
          <p:cNvSpPr txBox="1"/>
          <p:nvPr/>
        </p:nvSpPr>
        <p:spPr>
          <a:xfrm>
            <a:off x="8610575" y="6864225"/>
            <a:ext cx="7250100" cy="301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100">
              <a:solidFill>
                <a:srgbClr val="2B1803"/>
              </a:solidFill>
            </a:endParaRPr>
          </a:p>
        </p:txBody>
      </p:sp>
      <p:sp>
        <p:nvSpPr>
          <p:cNvPr id="193" name="Google Shape;193;g3d57e535ba2_0_43"/>
          <p:cNvSpPr txBox="1"/>
          <p:nvPr>
            <p:ph idx="1" type="body"/>
          </p:nvPr>
        </p:nvSpPr>
        <p:spPr>
          <a:xfrm>
            <a:off x="8248300" y="1327950"/>
            <a:ext cx="9800700" cy="8547600"/>
          </a:xfrm>
          <a:prstGeom prst="rect">
            <a:avLst/>
          </a:prstGeom>
          <a:noFill/>
          <a:ln>
            <a:noFill/>
          </a:ln>
        </p:spPr>
        <p:txBody>
          <a:bodyPr anchorCtr="0" anchor="t" bIns="45700" lIns="91425" spcFirstLastPara="1" rIns="91425" wrap="square" tIns="45700">
            <a:normAutofit/>
          </a:bodyPr>
          <a:lstStyle/>
          <a:p>
            <a:pPr indent="-165100" lvl="0" marL="342900" rtl="0" algn="l">
              <a:lnSpc>
                <a:spcPct val="100000"/>
              </a:lnSpc>
              <a:spcBef>
                <a:spcPts val="0"/>
              </a:spcBef>
              <a:spcAft>
                <a:spcPts val="0"/>
              </a:spcAft>
              <a:buClr>
                <a:srgbClr val="2B1803"/>
              </a:buClr>
              <a:buSzPts val="2800"/>
              <a:buNone/>
            </a:pPr>
            <a:r>
              <a:rPr lang="en-US" sz="3250">
                <a:solidFill>
                  <a:srgbClr val="101828"/>
                </a:solidFill>
                <a:latin typeface="Times New Roman"/>
                <a:ea typeface="Times New Roman"/>
                <a:cs typeface="Times New Roman"/>
                <a:sym typeface="Times New Roman"/>
              </a:rPr>
              <a:t>Planning a party and staying within butdget</a:t>
            </a:r>
            <a:endParaRPr sz="3250">
              <a:solidFill>
                <a:srgbClr val="101828"/>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rgbClr val="2B1803"/>
              </a:buClr>
              <a:buSzPts val="2800"/>
              <a:buNone/>
            </a:pPr>
            <a:r>
              <a:t/>
            </a:r>
            <a:endParaRPr sz="3250">
              <a:solidFill>
                <a:srgbClr val="101828"/>
              </a:solidFill>
              <a:latin typeface="Times New Roman"/>
              <a:ea typeface="Times New Roman"/>
              <a:cs typeface="Times New Roman"/>
              <a:sym typeface="Times New Roman"/>
            </a:endParaRPr>
          </a:p>
          <a:p>
            <a:pPr indent="0" lvl="0" marL="342900" rtl="0" algn="l">
              <a:spcBef>
                <a:spcPts val="0"/>
              </a:spcBef>
              <a:spcAft>
                <a:spcPts val="0"/>
              </a:spcAft>
              <a:buNone/>
            </a:pPr>
            <a:r>
              <a:rPr b="1" lang="en-US" sz="2400">
                <a:solidFill>
                  <a:srgbClr val="101828"/>
                </a:solidFill>
              </a:rPr>
              <a:t>Kids become party planners, creating Planning Boards for their clients while staying on budget. With a budget of $100, the players take turns selecting items from a party warehouse managed by the program facilitator. After five turns, players share their plans with the group and explain their choices. The facilitator, or the group as a whole, may opt to select a Party Champion — the participant who plans the most entertaining or creative party while keeping expenses within budget</a:t>
            </a:r>
            <a:endParaRPr b="1" sz="2400">
              <a:solidFill>
                <a:srgbClr val="3F3F3F"/>
              </a:solidFill>
              <a:latin typeface="Trebuchet MS"/>
              <a:ea typeface="Trebuchet MS"/>
              <a:cs typeface="Trebuchet MS"/>
              <a:sym typeface="Trebuchet MS"/>
            </a:endParaRPr>
          </a:p>
          <a:p>
            <a:pPr indent="0" lvl="0" marL="342900" rtl="0" algn="l">
              <a:spcBef>
                <a:spcPts val="0"/>
              </a:spcBef>
              <a:spcAft>
                <a:spcPts val="0"/>
              </a:spcAft>
              <a:buNone/>
            </a:pPr>
            <a:r>
              <a:t/>
            </a:r>
            <a:endParaRPr b="1" sz="2300">
              <a:solidFill>
                <a:srgbClr val="101828"/>
              </a:solidFill>
            </a:endParaRPr>
          </a:p>
          <a:p>
            <a:pPr indent="0" lvl="0" marL="0" rtl="0" algn="l">
              <a:spcBef>
                <a:spcPts val="0"/>
              </a:spcBef>
              <a:spcAft>
                <a:spcPts val="0"/>
              </a:spcAft>
              <a:buClr>
                <a:srgbClr val="000000"/>
              </a:buClr>
              <a:buNone/>
            </a:pPr>
            <a:r>
              <a:t/>
            </a:r>
            <a:endParaRPr sz="2200">
              <a:solidFill>
                <a:srgbClr val="101828"/>
              </a:solidFill>
            </a:endParaRPr>
          </a:p>
          <a:p>
            <a:pPr indent="0" lvl="0" marL="0" rtl="0" algn="l">
              <a:spcBef>
                <a:spcPts val="0"/>
              </a:spcBef>
              <a:spcAft>
                <a:spcPts val="0"/>
              </a:spcAft>
              <a:buClr>
                <a:srgbClr val="000000"/>
              </a:buClr>
              <a:buNone/>
            </a:pPr>
            <a:r>
              <a:t/>
            </a:r>
            <a:endParaRPr sz="2200">
              <a:solidFill>
                <a:srgbClr val="101828"/>
              </a:solidFill>
            </a:endParaRPr>
          </a:p>
          <a:p>
            <a:pPr indent="0" lvl="0" marL="0" rtl="0" algn="l">
              <a:spcBef>
                <a:spcPts val="0"/>
              </a:spcBef>
              <a:spcAft>
                <a:spcPts val="0"/>
              </a:spcAft>
              <a:buClr>
                <a:srgbClr val="000000"/>
              </a:buClr>
              <a:buNone/>
            </a:pPr>
            <a:r>
              <a:rPr b="1" lang="en-US" sz="2200">
                <a:solidFill>
                  <a:srgbClr val="101828"/>
                </a:solidFill>
              </a:rPr>
              <a:t>https://www.ala.org/tools/programming/thinking-money-kids/programkit/grantee-materials/kit-contents#penny</a:t>
            </a:r>
            <a:endParaRPr b="1" sz="2200">
              <a:solidFill>
                <a:srgbClr val="101828"/>
              </a:solidFill>
            </a:endParaRPr>
          </a:p>
          <a:p>
            <a:pPr indent="0" lvl="0" marL="0" rtl="0" algn="l">
              <a:lnSpc>
                <a:spcPct val="100000"/>
              </a:lnSpc>
              <a:spcBef>
                <a:spcPts val="0"/>
              </a:spcBef>
              <a:spcAft>
                <a:spcPts val="0"/>
              </a:spcAft>
              <a:buClr>
                <a:srgbClr val="2B1803"/>
              </a:buClr>
              <a:buSzPts val="2800"/>
              <a:buNone/>
            </a:pPr>
            <a:r>
              <a:t/>
            </a:r>
            <a:endParaRPr b="1" sz="2500">
              <a:solidFill>
                <a:srgbClr val="101828"/>
              </a:solidFill>
            </a:endParaRPr>
          </a:p>
        </p:txBody>
      </p:sp>
      <p:pic>
        <p:nvPicPr>
          <p:cNvPr id="194" name="Google Shape;194;g3d57e535ba2_0_43"/>
          <p:cNvPicPr preferRelativeResize="0"/>
          <p:nvPr/>
        </p:nvPicPr>
        <p:blipFill rotWithShape="1">
          <a:blip r:embed="rId3">
            <a:alphaModFix/>
          </a:blip>
          <a:srcRect b="0" l="0" r="0" t="0"/>
          <a:stretch/>
        </p:blipFill>
        <p:spPr>
          <a:xfrm>
            <a:off x="0" y="6758607"/>
            <a:ext cx="4572001" cy="3528393"/>
          </a:xfrm>
          <a:prstGeom prst="rect">
            <a:avLst/>
          </a:prstGeom>
          <a:noFill/>
          <a:ln>
            <a:noFill/>
          </a:ln>
        </p:spPr>
      </p:pic>
      <p:pic>
        <p:nvPicPr>
          <p:cNvPr id="195" name="Google Shape;195;g3d57e535ba2_0_43" title="TM4K_Penny Pinchers’ Party-Party Pieces_20240325.jpg"/>
          <p:cNvPicPr preferRelativeResize="0"/>
          <p:nvPr/>
        </p:nvPicPr>
        <p:blipFill>
          <a:blip r:embed="rId4">
            <a:alphaModFix/>
          </a:blip>
          <a:stretch>
            <a:fillRect/>
          </a:stretch>
        </p:blipFill>
        <p:spPr>
          <a:xfrm>
            <a:off x="-3" y="-3"/>
            <a:ext cx="6292070" cy="6796498"/>
          </a:xfrm>
          <a:prstGeom prst="rect">
            <a:avLst/>
          </a:prstGeom>
          <a:noFill/>
          <a:ln>
            <a:noFill/>
          </a:ln>
        </p:spPr>
      </p:pic>
      <p:pic>
        <p:nvPicPr>
          <p:cNvPr id="196" name="Google Shape;196;g3d57e535ba2_0_43" title="qr-code-8dc2eea4-d7c1-42bc-9428-d49104c8a4ad.png"/>
          <p:cNvPicPr preferRelativeResize="0"/>
          <p:nvPr/>
        </p:nvPicPr>
        <p:blipFill>
          <a:blip r:embed="rId5">
            <a:alphaModFix/>
          </a:blip>
          <a:stretch>
            <a:fillRect/>
          </a:stretch>
        </p:blipFill>
        <p:spPr>
          <a:xfrm>
            <a:off x="8610580" y="7020794"/>
            <a:ext cx="2854751" cy="28547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2026 Conference">
      <a:dk1>
        <a:srgbClr val="027676"/>
      </a:dk1>
      <a:lt1>
        <a:srgbClr val="FFFFFF"/>
      </a:lt1>
      <a:dk2>
        <a:srgbClr val="EA7867"/>
      </a:dk2>
      <a:lt2>
        <a:srgbClr val="FCECDB"/>
      </a:lt2>
      <a:accent1>
        <a:srgbClr val="87C3BF"/>
      </a:accent1>
      <a:accent2>
        <a:srgbClr val="F0A586"/>
      </a:accent2>
      <a:accent3>
        <a:srgbClr val="F05758"/>
      </a:accent3>
      <a:accent4>
        <a:srgbClr val="FAAE58"/>
      </a:accent4>
      <a:accent5>
        <a:srgbClr val="815241"/>
      </a:accent5>
      <a:accent6>
        <a:srgbClr val="47231A"/>
      </a:accent6>
      <a:hlink>
        <a:srgbClr val="C58C54"/>
      </a:hlink>
      <a:folHlink>
        <a:srgbClr val="0A344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