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6" r:id="rId4"/>
  </p:sldMasterIdLst>
  <p:notesMasterIdLst>
    <p:notesMasterId r:id="rId30"/>
  </p:notesMasterIdLst>
  <p:sldIdLst>
    <p:sldId id="271" r:id="rId5"/>
    <p:sldId id="256" r:id="rId6"/>
    <p:sldId id="258" r:id="rId7"/>
    <p:sldId id="259" r:id="rId8"/>
    <p:sldId id="262" r:id="rId9"/>
    <p:sldId id="264" r:id="rId10"/>
    <p:sldId id="282" r:id="rId11"/>
    <p:sldId id="260" r:id="rId12"/>
    <p:sldId id="261" r:id="rId13"/>
    <p:sldId id="270" r:id="rId14"/>
    <p:sldId id="265" r:id="rId15"/>
    <p:sldId id="266" r:id="rId16"/>
    <p:sldId id="263" r:id="rId17"/>
    <p:sldId id="274" r:id="rId18"/>
    <p:sldId id="269" r:id="rId19"/>
    <p:sldId id="277" r:id="rId20"/>
    <p:sldId id="267" r:id="rId21"/>
    <p:sldId id="276" r:id="rId22"/>
    <p:sldId id="268" r:id="rId23"/>
    <p:sldId id="278" r:id="rId24"/>
    <p:sldId id="281" r:id="rId25"/>
    <p:sldId id="279" r:id="rId26"/>
    <p:sldId id="280" r:id="rId27"/>
    <p:sldId id="273"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D14CA9-7296-B05E-2A7E-F8949FF2EB30}" v="3" dt="2026-05-04T19:15:49.403"/>
    <p1510:client id="{CB99CD5E-8CF0-2248-67AB-3A546B546A9A}" v="463" dt="2026-05-05T14:23:57.5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Kean" userId="S::mkean@prattlibrary.org::09542aac-4da8-495e-9d51-5416c9055a26" providerId="AD" clId="Web-{42C5F119-E946-5C4D-3155-9D9F2430E243}"/>
    <pc:docChg chg="mod modSld">
      <pc:chgData name="Megan Kean" userId="S::mkean@prattlibrary.org::09542aac-4da8-495e-9d51-5416c9055a26" providerId="AD" clId="Web-{42C5F119-E946-5C4D-3155-9D9F2430E243}" dt="2026-04-29T19:30:46.801" v="392" actId="20577"/>
      <pc:docMkLst>
        <pc:docMk/>
      </pc:docMkLst>
      <pc:sldChg chg="addSp delSp modSp modNotes">
        <pc:chgData name="Megan Kean" userId="S::mkean@prattlibrary.org::09542aac-4da8-495e-9d51-5416c9055a26" providerId="AD" clId="Web-{42C5F119-E946-5C4D-3155-9D9F2430E243}" dt="2026-04-29T18:51:44.908" v="290" actId="1076"/>
        <pc:sldMkLst>
          <pc:docMk/>
          <pc:sldMk cId="3992914585" sldId="260"/>
        </pc:sldMkLst>
        <pc:spChg chg="add mod">
          <ac:chgData name="Megan Kean" userId="S::mkean@prattlibrary.org::09542aac-4da8-495e-9d51-5416c9055a26" providerId="AD" clId="Web-{42C5F119-E946-5C4D-3155-9D9F2430E243}" dt="2026-04-29T18:51:38.860" v="288" actId="1076"/>
          <ac:spMkLst>
            <pc:docMk/>
            <pc:sldMk cId="3992914585" sldId="260"/>
            <ac:spMk id="5" creationId="{7B8FC71C-61A3-B464-D21D-A3782737FA5C}"/>
          </ac:spMkLst>
        </pc:spChg>
        <pc:picChg chg="add mod modCrop">
          <ac:chgData name="Megan Kean" userId="S::mkean@prattlibrary.org::09542aac-4da8-495e-9d51-5416c9055a26" providerId="AD" clId="Web-{42C5F119-E946-5C4D-3155-9D9F2430E243}" dt="2026-04-29T18:51:44.908" v="290" actId="1076"/>
          <ac:picMkLst>
            <pc:docMk/>
            <pc:sldMk cId="3992914585" sldId="260"/>
            <ac:picMk id="2" creationId="{17A15DF4-F1B3-A235-1C67-7BEB07ED1F11}"/>
          </ac:picMkLst>
        </pc:picChg>
        <pc:picChg chg="add mod">
          <ac:chgData name="Megan Kean" userId="S::mkean@prattlibrary.org::09542aac-4da8-495e-9d51-5416c9055a26" providerId="AD" clId="Web-{42C5F119-E946-5C4D-3155-9D9F2430E243}" dt="2026-04-29T18:39:52.733" v="172" actId="1076"/>
          <ac:picMkLst>
            <pc:docMk/>
            <pc:sldMk cId="3992914585" sldId="260"/>
            <ac:picMk id="3" creationId="{F93EA1AD-FA0A-A298-B44B-936CF13BBCEE}"/>
          </ac:picMkLst>
        </pc:picChg>
        <pc:picChg chg="add mod modCrop">
          <ac:chgData name="Megan Kean" userId="S::mkean@prattlibrary.org::09542aac-4da8-495e-9d51-5416c9055a26" providerId="AD" clId="Web-{42C5F119-E946-5C4D-3155-9D9F2430E243}" dt="2026-04-29T18:51:42.454" v="289" actId="1076"/>
          <ac:picMkLst>
            <pc:docMk/>
            <pc:sldMk cId="3992914585" sldId="260"/>
            <ac:picMk id="4" creationId="{BCBAE915-0A49-B397-BF26-AB325C585450}"/>
          </ac:picMkLst>
        </pc:picChg>
      </pc:sldChg>
      <pc:sldChg chg="modSp">
        <pc:chgData name="Megan Kean" userId="S::mkean@prattlibrary.org::09542aac-4da8-495e-9d51-5416c9055a26" providerId="AD" clId="Web-{42C5F119-E946-5C4D-3155-9D9F2430E243}" dt="2026-04-29T18:40:22.515" v="178" actId="1076"/>
        <pc:sldMkLst>
          <pc:docMk/>
          <pc:sldMk cId="2471213697" sldId="262"/>
        </pc:sldMkLst>
        <pc:spChg chg="mod">
          <ac:chgData name="Megan Kean" userId="S::mkean@prattlibrary.org::09542aac-4da8-495e-9d51-5416c9055a26" providerId="AD" clId="Web-{42C5F119-E946-5C4D-3155-9D9F2430E243}" dt="2026-04-29T18:40:22.515" v="178" actId="1076"/>
          <ac:spMkLst>
            <pc:docMk/>
            <pc:sldMk cId="2471213697" sldId="262"/>
            <ac:spMk id="4" creationId="{E11611F6-3FD4-60E6-6AB1-0CA633A877AF}"/>
          </ac:spMkLst>
        </pc:spChg>
      </pc:sldChg>
      <pc:sldChg chg="addSp delSp modSp modNotes">
        <pc:chgData name="Megan Kean" userId="S::mkean@prattlibrary.org::09542aac-4da8-495e-9d51-5416c9055a26" providerId="AD" clId="Web-{42C5F119-E946-5C4D-3155-9D9F2430E243}" dt="2026-04-29T19:30:46.801" v="392" actId="20577"/>
        <pc:sldMkLst>
          <pc:docMk/>
          <pc:sldMk cId="1158632789" sldId="264"/>
        </pc:sldMkLst>
        <pc:spChg chg="add mod">
          <ac:chgData name="Megan Kean" userId="S::mkean@prattlibrary.org::09542aac-4da8-495e-9d51-5416c9055a26" providerId="AD" clId="Web-{42C5F119-E946-5C4D-3155-9D9F2430E243}" dt="2026-04-29T19:30:46.801" v="392" actId="20577"/>
          <ac:spMkLst>
            <pc:docMk/>
            <pc:sldMk cId="1158632789" sldId="264"/>
            <ac:spMk id="2" creationId="{DAD0D713-DA4A-5486-BE30-DFB50D5237CA}"/>
          </ac:spMkLst>
        </pc:spChg>
        <pc:spChg chg="mod">
          <ac:chgData name="Megan Kean" userId="S::mkean@prattlibrary.org::09542aac-4da8-495e-9d51-5416c9055a26" providerId="AD" clId="Web-{42C5F119-E946-5C4D-3155-9D9F2430E243}" dt="2026-04-29T18:57:26.791" v="311" actId="20577"/>
          <ac:spMkLst>
            <pc:docMk/>
            <pc:sldMk cId="1158632789" sldId="264"/>
            <ac:spMk id="4" creationId="{A06974F6-75F1-30A3-F5E3-C12B465A29C8}"/>
          </ac:spMkLst>
        </pc:spChg>
        <pc:picChg chg="add mod">
          <ac:chgData name="Megan Kean" userId="S::mkean@prattlibrary.org::09542aac-4da8-495e-9d51-5416c9055a26" providerId="AD" clId="Web-{42C5F119-E946-5C4D-3155-9D9F2430E243}" dt="2026-04-29T18:57:38.026" v="313" actId="1076"/>
          <ac:picMkLst>
            <pc:docMk/>
            <pc:sldMk cId="1158632789" sldId="264"/>
            <ac:picMk id="5" creationId="{EBB19752-E5FB-5F77-B376-BF5A51844204}"/>
          </ac:picMkLst>
        </pc:picChg>
        <pc:picChg chg="add mod">
          <ac:chgData name="Megan Kean" userId="S::mkean@prattlibrary.org::09542aac-4da8-495e-9d51-5416c9055a26" providerId="AD" clId="Web-{42C5F119-E946-5C4D-3155-9D9F2430E243}" dt="2026-04-29T18:41:15.703" v="184" actId="1076"/>
          <ac:picMkLst>
            <pc:docMk/>
            <pc:sldMk cId="1158632789" sldId="264"/>
            <ac:picMk id="6" creationId="{E5ED8CFF-9DC9-EC5E-4A7A-98B986A014BE}"/>
          </ac:picMkLst>
        </pc:picChg>
      </pc:sldChg>
    </pc:docChg>
  </pc:docChgLst>
  <pc:docChgLst>
    <pc:chgData name="Kim Steinle-Super" userId="S::kssuper@prattlibrary.org::aec89982-42f2-4e60-9066-bd9458dae596" providerId="AD" clId="Web-{BF156330-EA5A-3F2A-6F5E-E5C00D790A0D}"/>
    <pc:docChg chg="modSld">
      <pc:chgData name="Kim Steinle-Super" userId="S::kssuper@prattlibrary.org::aec89982-42f2-4e60-9066-bd9458dae596" providerId="AD" clId="Web-{BF156330-EA5A-3F2A-6F5E-E5C00D790A0D}" dt="2026-05-01T18:40:06.964" v="90"/>
      <pc:docMkLst>
        <pc:docMk/>
      </pc:docMkLst>
      <pc:sldChg chg="modSp">
        <pc:chgData name="Kim Steinle-Super" userId="S::kssuper@prattlibrary.org::aec89982-42f2-4e60-9066-bd9458dae596" providerId="AD" clId="Web-{BF156330-EA5A-3F2A-6F5E-E5C00D790A0D}" dt="2026-05-01T18:35:52.115" v="78" actId="1076"/>
        <pc:sldMkLst>
          <pc:docMk/>
          <pc:sldMk cId="3435510250" sldId="276"/>
        </pc:sldMkLst>
        <pc:spChg chg="mod">
          <ac:chgData name="Kim Steinle-Super" userId="S::kssuper@prattlibrary.org::aec89982-42f2-4e60-9066-bd9458dae596" providerId="AD" clId="Web-{BF156330-EA5A-3F2A-6F5E-E5C00D790A0D}" dt="2026-05-01T18:35:52.115" v="78" actId="1076"/>
          <ac:spMkLst>
            <pc:docMk/>
            <pc:sldMk cId="3435510250" sldId="276"/>
            <ac:spMk id="4" creationId="{881EB765-419C-AB2A-DC15-3BC331D0ADAF}"/>
          </ac:spMkLst>
        </pc:spChg>
        <pc:picChg chg="mod">
          <ac:chgData name="Kim Steinle-Super" userId="S::kssuper@prattlibrary.org::aec89982-42f2-4e60-9066-bd9458dae596" providerId="AD" clId="Web-{BF156330-EA5A-3F2A-6F5E-E5C00D790A0D}" dt="2026-05-01T18:35:32.192" v="73" actId="1076"/>
          <ac:picMkLst>
            <pc:docMk/>
            <pc:sldMk cId="3435510250" sldId="276"/>
            <ac:picMk id="5" creationId="{DFB2DD6A-1CF0-7055-DCFD-80527DFF372D}"/>
          </ac:picMkLst>
        </pc:picChg>
        <pc:picChg chg="mod">
          <ac:chgData name="Kim Steinle-Super" userId="S::kssuper@prattlibrary.org::aec89982-42f2-4e60-9066-bd9458dae596" providerId="AD" clId="Web-{BF156330-EA5A-3F2A-6F5E-E5C00D790A0D}" dt="2026-05-01T18:35:32.192" v="74" actId="1076"/>
          <ac:picMkLst>
            <pc:docMk/>
            <pc:sldMk cId="3435510250" sldId="276"/>
            <ac:picMk id="6" creationId="{2E8A3AE5-6019-E39D-991F-CD1D752FB69A}"/>
          </ac:picMkLst>
        </pc:picChg>
        <pc:picChg chg="mod">
          <ac:chgData name="Kim Steinle-Super" userId="S::kssuper@prattlibrary.org::aec89982-42f2-4e60-9066-bd9458dae596" providerId="AD" clId="Web-{BF156330-EA5A-3F2A-6F5E-E5C00D790A0D}" dt="2026-05-01T18:35:39.911" v="76" actId="1076"/>
          <ac:picMkLst>
            <pc:docMk/>
            <pc:sldMk cId="3435510250" sldId="276"/>
            <ac:picMk id="8" creationId="{B3464180-DB62-A0C4-7F57-E7416D1D789E}"/>
          </ac:picMkLst>
        </pc:picChg>
        <pc:picChg chg="mod">
          <ac:chgData name="Kim Steinle-Super" userId="S::kssuper@prattlibrary.org::aec89982-42f2-4e60-9066-bd9458dae596" providerId="AD" clId="Web-{BF156330-EA5A-3F2A-6F5E-E5C00D790A0D}" dt="2026-05-01T18:35:34.380" v="75" actId="1076"/>
          <ac:picMkLst>
            <pc:docMk/>
            <pc:sldMk cId="3435510250" sldId="276"/>
            <ac:picMk id="9" creationId="{FA787AB8-2C0A-D2E8-F2AA-DD05F52BEAF2}"/>
          </ac:picMkLst>
        </pc:picChg>
      </pc:sldChg>
      <pc:sldChg chg="addSp delSp modSp">
        <pc:chgData name="Kim Steinle-Super" userId="S::kssuper@prattlibrary.org::aec89982-42f2-4e60-9066-bd9458dae596" providerId="AD" clId="Web-{BF156330-EA5A-3F2A-6F5E-E5C00D790A0D}" dt="2026-05-01T18:36:19.147" v="83" actId="1076"/>
        <pc:sldMkLst>
          <pc:docMk/>
          <pc:sldMk cId="3132603515" sldId="278"/>
        </pc:sldMkLst>
        <pc:spChg chg="add mod">
          <ac:chgData name="Kim Steinle-Super" userId="S::kssuper@prattlibrary.org::aec89982-42f2-4e60-9066-bd9458dae596" providerId="AD" clId="Web-{BF156330-EA5A-3F2A-6F5E-E5C00D790A0D}" dt="2026-05-01T18:36:15.568" v="81" actId="1076"/>
          <ac:spMkLst>
            <pc:docMk/>
            <pc:sldMk cId="3132603515" sldId="278"/>
            <ac:spMk id="8" creationId="{8B49611D-5474-B6AD-6A42-78AC7CD32757}"/>
          </ac:spMkLst>
        </pc:spChg>
        <pc:spChg chg="add mod">
          <ac:chgData name="Kim Steinle-Super" userId="S::kssuper@prattlibrary.org::aec89982-42f2-4e60-9066-bd9458dae596" providerId="AD" clId="Web-{BF156330-EA5A-3F2A-6F5E-E5C00D790A0D}" dt="2026-05-01T18:36:15.568" v="82" actId="1076"/>
          <ac:spMkLst>
            <pc:docMk/>
            <pc:sldMk cId="3132603515" sldId="278"/>
            <ac:spMk id="15" creationId="{FC7FB3DA-6C56-339B-B122-25F0F0430723}"/>
          </ac:spMkLst>
        </pc:spChg>
        <pc:picChg chg="mod">
          <ac:chgData name="Kim Steinle-Super" userId="S::kssuper@prattlibrary.org::aec89982-42f2-4e60-9066-bd9458dae596" providerId="AD" clId="Web-{BF156330-EA5A-3F2A-6F5E-E5C00D790A0D}" dt="2026-05-01T18:36:15.553" v="79" actId="1076"/>
          <ac:picMkLst>
            <pc:docMk/>
            <pc:sldMk cId="3132603515" sldId="278"/>
            <ac:picMk id="2" creationId="{7782352C-08D0-7AC6-EC88-3148E6E35B70}"/>
          </ac:picMkLst>
        </pc:picChg>
        <pc:picChg chg="mod">
          <ac:chgData name="Kim Steinle-Super" userId="S::kssuper@prattlibrary.org::aec89982-42f2-4e60-9066-bd9458dae596" providerId="AD" clId="Web-{BF156330-EA5A-3F2A-6F5E-E5C00D790A0D}" dt="2026-05-01T18:36:15.568" v="80" actId="1076"/>
          <ac:picMkLst>
            <pc:docMk/>
            <pc:sldMk cId="3132603515" sldId="278"/>
            <ac:picMk id="4" creationId="{209E06A3-E00D-9759-9B6C-13385DB49E2B}"/>
          </ac:picMkLst>
        </pc:picChg>
        <pc:picChg chg="mod">
          <ac:chgData name="Kim Steinle-Super" userId="S::kssuper@prattlibrary.org::aec89982-42f2-4e60-9066-bd9458dae596" providerId="AD" clId="Web-{BF156330-EA5A-3F2A-6F5E-E5C00D790A0D}" dt="2026-05-01T18:36:19.147" v="83" actId="1076"/>
          <ac:picMkLst>
            <pc:docMk/>
            <pc:sldMk cId="3132603515" sldId="278"/>
            <ac:picMk id="6" creationId="{4C4CC450-7EDB-ED31-C56F-135D859F1B2F}"/>
          </ac:picMkLst>
        </pc:picChg>
      </pc:sldChg>
      <pc:sldChg chg="addSp delSp modSp modNotes">
        <pc:chgData name="Kim Steinle-Super" userId="S::kssuper@prattlibrary.org::aec89982-42f2-4e60-9066-bd9458dae596" providerId="AD" clId="Web-{BF156330-EA5A-3F2A-6F5E-E5C00D790A0D}" dt="2026-05-01T18:40:06.964" v="90"/>
        <pc:sldMkLst>
          <pc:docMk/>
          <pc:sldMk cId="3001821415" sldId="279"/>
        </pc:sldMkLst>
        <pc:spChg chg="add mod">
          <ac:chgData name="Kim Steinle-Super" userId="S::kssuper@prattlibrary.org::aec89982-42f2-4e60-9066-bd9458dae596" providerId="AD" clId="Web-{BF156330-EA5A-3F2A-6F5E-E5C00D790A0D}" dt="2026-05-01T18:34:44.519" v="69" actId="1076"/>
          <ac:spMkLst>
            <pc:docMk/>
            <pc:sldMk cId="3001821415" sldId="279"/>
            <ac:spMk id="4" creationId="{B23A4556-6F48-B76C-29A0-0ACD3B913F49}"/>
          </ac:spMkLst>
        </pc:spChg>
      </pc:sldChg>
      <pc:sldChg chg="addSp modSp modNotes">
        <pc:chgData name="Kim Steinle-Super" userId="S::kssuper@prattlibrary.org::aec89982-42f2-4e60-9066-bd9458dae596" providerId="AD" clId="Web-{BF156330-EA5A-3F2A-6F5E-E5C00D790A0D}" dt="2026-05-01T18:37:20.148" v="85"/>
        <pc:sldMkLst>
          <pc:docMk/>
          <pc:sldMk cId="3003507811" sldId="281"/>
        </pc:sldMkLst>
        <pc:spChg chg="add mod">
          <ac:chgData name="Kim Steinle-Super" userId="S::kssuper@prattlibrary.org::aec89982-42f2-4e60-9066-bd9458dae596" providerId="AD" clId="Web-{BF156330-EA5A-3F2A-6F5E-E5C00D790A0D}" dt="2026-05-01T18:25:01.304" v="47" actId="1076"/>
          <ac:spMkLst>
            <pc:docMk/>
            <pc:sldMk cId="3003507811" sldId="281"/>
            <ac:spMk id="5" creationId="{49D684ED-915A-E330-583F-1CA4146E9CE6}"/>
          </ac:spMkLst>
        </pc:spChg>
        <pc:picChg chg="mod">
          <ac:chgData name="Kim Steinle-Super" userId="S::kssuper@prattlibrary.org::aec89982-42f2-4e60-9066-bd9458dae596" providerId="AD" clId="Web-{BF156330-EA5A-3F2A-6F5E-E5C00D790A0D}" dt="2026-05-01T18:25:06.602" v="49" actId="1076"/>
          <ac:picMkLst>
            <pc:docMk/>
            <pc:sldMk cId="3003507811" sldId="281"/>
            <ac:picMk id="4" creationId="{020F7183-05CD-B709-3522-1B2000F4C707}"/>
          </ac:picMkLst>
        </pc:picChg>
      </pc:sldChg>
    </pc:docChg>
  </pc:docChgLst>
  <pc:docChgLst>
    <pc:chgData name="Megan Kean" userId="S::mkean@prattlibrary.org::09542aac-4da8-495e-9d51-5416c9055a26" providerId="AD" clId="Web-{F842E387-CFAA-9AE5-88F7-49117FBE82A8}"/>
    <pc:docChg chg="mod addSld delSld modSld sldOrd addMainMaster delMainMaster">
      <pc:chgData name="Megan Kean" userId="S::mkean@prattlibrary.org::09542aac-4da8-495e-9d51-5416c9055a26" providerId="AD" clId="Web-{F842E387-CFAA-9AE5-88F7-49117FBE82A8}" dt="2026-04-28T13:20:35.948" v="737" actId="1076"/>
      <pc:docMkLst>
        <pc:docMk/>
      </pc:docMkLst>
      <pc:sldChg chg="modSp mod setBg modClrScheme chgLayout">
        <pc:chgData name="Megan Kean" userId="S::mkean@prattlibrary.org::09542aac-4da8-495e-9d51-5416c9055a26" providerId="AD" clId="Web-{F842E387-CFAA-9AE5-88F7-49117FBE82A8}" dt="2026-04-27T14:02:28.314" v="95" actId="1076"/>
        <pc:sldMkLst>
          <pc:docMk/>
          <pc:sldMk cId="109857222" sldId="256"/>
        </pc:sldMkLst>
        <pc:spChg chg="mod ord">
          <ac:chgData name="Megan Kean" userId="S::mkean@prattlibrary.org::09542aac-4da8-495e-9d51-5416c9055a26" providerId="AD" clId="Web-{F842E387-CFAA-9AE5-88F7-49117FBE82A8}" dt="2026-04-27T14:02:28.298" v="93" actId="1076"/>
          <ac:spMkLst>
            <pc:docMk/>
            <pc:sldMk cId="109857222" sldId="256"/>
            <ac:spMk id="2" creationId="{00000000-0000-0000-0000-000000000000}"/>
          </ac:spMkLst>
        </pc:spChg>
        <pc:spChg chg="mod ord">
          <ac:chgData name="Megan Kean" userId="S::mkean@prattlibrary.org::09542aac-4da8-495e-9d51-5416c9055a26" providerId="AD" clId="Web-{F842E387-CFAA-9AE5-88F7-49117FBE82A8}" dt="2026-04-27T14:02:28.314" v="94" actId="1076"/>
          <ac:spMkLst>
            <pc:docMk/>
            <pc:sldMk cId="109857222" sldId="256"/>
            <ac:spMk id="3" creationId="{00000000-0000-0000-0000-000000000000}"/>
          </ac:spMkLst>
        </pc:spChg>
        <pc:spChg chg="mod ord">
          <ac:chgData name="Megan Kean" userId="S::mkean@prattlibrary.org::09542aac-4da8-495e-9d51-5416c9055a26" providerId="AD" clId="Web-{F842E387-CFAA-9AE5-88F7-49117FBE82A8}" dt="2026-04-27T13:51:37.841" v="17"/>
          <ac:spMkLst>
            <pc:docMk/>
            <pc:sldMk cId="109857222" sldId="256"/>
            <ac:spMk id="9" creationId="{05D476E2-17FA-8850-D9EA-294D94547D05}"/>
          </ac:spMkLst>
        </pc:spChg>
        <pc:spChg chg="mod ord">
          <ac:chgData name="Megan Kean" userId="S::mkean@prattlibrary.org::09542aac-4da8-495e-9d51-5416c9055a26" providerId="AD" clId="Web-{F842E387-CFAA-9AE5-88F7-49117FBE82A8}" dt="2026-04-27T14:02:28.314" v="95" actId="1076"/>
          <ac:spMkLst>
            <pc:docMk/>
            <pc:sldMk cId="109857222" sldId="256"/>
            <ac:spMk id="11" creationId="{7838652A-2487-CFA8-0CB7-3FA2662A2F29}"/>
          </ac:spMkLst>
        </pc:spChg>
        <pc:picChg chg="mod">
          <ac:chgData name="Megan Kean" userId="S::mkean@prattlibrary.org::09542aac-4da8-495e-9d51-5416c9055a26" providerId="AD" clId="Web-{F842E387-CFAA-9AE5-88F7-49117FBE82A8}" dt="2026-04-27T14:02:20.767" v="92" actId="1076"/>
          <ac:picMkLst>
            <pc:docMk/>
            <pc:sldMk cId="109857222" sldId="256"/>
            <ac:picMk id="4" creationId="{2CBBB693-04F8-C9D8-EDA6-D5D9369404A3}"/>
          </ac:picMkLst>
        </pc:picChg>
      </pc:sldChg>
      <pc:sldChg chg="addSp delSp modSp mod modClrScheme chgLayout">
        <pc:chgData name="Megan Kean" userId="S::mkean@prattlibrary.org::09542aac-4da8-495e-9d51-5416c9055a26" providerId="AD" clId="Web-{F842E387-CFAA-9AE5-88F7-49117FBE82A8}" dt="2026-04-27T14:27:23.175" v="190" actId="20577"/>
        <pc:sldMkLst>
          <pc:docMk/>
          <pc:sldMk cId="1548327288" sldId="258"/>
        </pc:sldMkLst>
        <pc:spChg chg="mod ord">
          <ac:chgData name="Megan Kean" userId="S::mkean@prattlibrary.org::09542aac-4da8-495e-9d51-5416c9055a26" providerId="AD" clId="Web-{F842E387-CFAA-9AE5-88F7-49117FBE82A8}" dt="2026-04-27T13:51:37.841" v="17"/>
          <ac:spMkLst>
            <pc:docMk/>
            <pc:sldMk cId="1548327288" sldId="258"/>
            <ac:spMk id="4" creationId="{1E10ED8D-5904-C9E9-6EC2-A78DD4582479}"/>
          </ac:spMkLst>
        </pc:spChg>
        <pc:spChg chg="mod ord">
          <ac:chgData name="Megan Kean" userId="S::mkean@prattlibrary.org::09542aac-4da8-495e-9d51-5416c9055a26" providerId="AD" clId="Web-{F842E387-CFAA-9AE5-88F7-49117FBE82A8}" dt="2026-04-27T13:51:37.841" v="17"/>
          <ac:spMkLst>
            <pc:docMk/>
            <pc:sldMk cId="1548327288" sldId="258"/>
            <ac:spMk id="6" creationId="{996A8E98-D6F0-F3C5-7559-DBE1DDB9DE3D}"/>
          </ac:spMkLst>
        </pc:spChg>
        <pc:spChg chg="add mod">
          <ac:chgData name="Megan Kean" userId="S::mkean@prattlibrary.org::09542aac-4da8-495e-9d51-5416c9055a26" providerId="AD" clId="Web-{F842E387-CFAA-9AE5-88F7-49117FBE82A8}" dt="2026-04-27T14:27:23.175" v="190" actId="20577"/>
          <ac:spMkLst>
            <pc:docMk/>
            <pc:sldMk cId="1548327288" sldId="258"/>
            <ac:spMk id="9" creationId="{3DDE3F1B-E9DF-E0F1-D4DF-97AF9BFC10D5}"/>
          </ac:spMkLst>
        </pc:spChg>
        <pc:picChg chg="add mod">
          <ac:chgData name="Megan Kean" userId="S::mkean@prattlibrary.org::09542aac-4da8-495e-9d51-5416c9055a26" providerId="AD" clId="Web-{F842E387-CFAA-9AE5-88F7-49117FBE82A8}" dt="2026-04-27T14:13:45.432" v="151"/>
          <ac:picMkLst>
            <pc:docMk/>
            <pc:sldMk cId="1548327288" sldId="258"/>
            <ac:picMk id="7" creationId="{06C1CBDE-455B-DE1D-BB2A-47EBAA2B44D4}"/>
          </ac:picMkLst>
        </pc:picChg>
      </pc:sldChg>
      <pc:sldChg chg="addSp delSp modSp new">
        <pc:chgData name="Megan Kean" userId="S::mkean@prattlibrary.org::09542aac-4da8-495e-9d51-5416c9055a26" providerId="AD" clId="Web-{F842E387-CFAA-9AE5-88F7-49117FBE82A8}" dt="2026-04-27T14:08:10.069" v="144" actId="1076"/>
        <pc:sldMkLst>
          <pc:docMk/>
          <pc:sldMk cId="3942696667" sldId="259"/>
        </pc:sldMkLst>
        <pc:picChg chg="add mod">
          <ac:chgData name="Megan Kean" userId="S::mkean@prattlibrary.org::09542aac-4da8-495e-9d51-5416c9055a26" providerId="AD" clId="Web-{F842E387-CFAA-9AE5-88F7-49117FBE82A8}" dt="2026-04-27T14:08:03.709" v="143" actId="1076"/>
          <ac:picMkLst>
            <pc:docMk/>
            <pc:sldMk cId="3942696667" sldId="259"/>
            <ac:picMk id="4" creationId="{5CCFE2E7-7002-2C9D-FE79-5D1F28D012ED}"/>
          </ac:picMkLst>
        </pc:picChg>
        <pc:picChg chg="add mod">
          <ac:chgData name="Megan Kean" userId="S::mkean@prattlibrary.org::09542aac-4da8-495e-9d51-5416c9055a26" providerId="AD" clId="Web-{F842E387-CFAA-9AE5-88F7-49117FBE82A8}" dt="2026-04-27T14:08:10.069" v="144" actId="1076"/>
          <ac:picMkLst>
            <pc:docMk/>
            <pc:sldMk cId="3942696667" sldId="259"/>
            <ac:picMk id="5" creationId="{7DA39FB8-4D11-CFEF-30FF-71B14D4A256C}"/>
          </ac:picMkLst>
        </pc:picChg>
      </pc:sldChg>
      <pc:sldChg chg="addSp delSp modSp new ord">
        <pc:chgData name="Megan Kean" userId="S::mkean@prattlibrary.org::09542aac-4da8-495e-9d51-5416c9055a26" providerId="AD" clId="Web-{F842E387-CFAA-9AE5-88F7-49117FBE82A8}" dt="2026-04-28T13:20:35.948" v="737" actId="1076"/>
        <pc:sldMkLst>
          <pc:docMk/>
          <pc:sldMk cId="3992914585" sldId="260"/>
        </pc:sldMkLst>
      </pc:sldChg>
      <pc:sldChg chg="addSp delSp modSp ord">
        <pc:chgData name="Megan Kean" userId="S::mkean@prattlibrary.org::09542aac-4da8-495e-9d51-5416c9055a26" providerId="AD" clId="Web-{F842E387-CFAA-9AE5-88F7-49117FBE82A8}" dt="2026-04-27T15:11:18.930" v="645" actId="1076"/>
        <pc:sldMkLst>
          <pc:docMk/>
          <pc:sldMk cId="2471213697" sldId="262"/>
        </pc:sldMkLst>
        <pc:spChg chg="add mod">
          <ac:chgData name="Megan Kean" userId="S::mkean@prattlibrary.org::09542aac-4da8-495e-9d51-5416c9055a26" providerId="AD" clId="Web-{F842E387-CFAA-9AE5-88F7-49117FBE82A8}" dt="2026-04-27T15:10:44.303" v="639" actId="20577"/>
          <ac:spMkLst>
            <pc:docMk/>
            <pc:sldMk cId="2471213697" sldId="262"/>
            <ac:spMk id="4" creationId="{E11611F6-3FD4-60E6-6AB1-0CA633A877AF}"/>
          </ac:spMkLst>
        </pc:spChg>
        <pc:spChg chg="add mod">
          <ac:chgData name="Megan Kean" userId="S::mkean@prattlibrary.org::09542aac-4da8-495e-9d51-5416c9055a26" providerId="AD" clId="Web-{F842E387-CFAA-9AE5-88F7-49117FBE82A8}" dt="2026-04-27T14:58:20.361" v="540" actId="1076"/>
          <ac:spMkLst>
            <pc:docMk/>
            <pc:sldMk cId="2471213697" sldId="262"/>
            <ac:spMk id="8" creationId="{AA979024-9449-5154-4B36-82FD6F7B20D8}"/>
          </ac:spMkLst>
        </pc:spChg>
        <pc:spChg chg="add mod">
          <ac:chgData name="Megan Kean" userId="S::mkean@prattlibrary.org::09542aac-4da8-495e-9d51-5416c9055a26" providerId="AD" clId="Web-{F842E387-CFAA-9AE5-88F7-49117FBE82A8}" dt="2026-04-27T14:58:20.377" v="541" actId="1076"/>
          <ac:spMkLst>
            <pc:docMk/>
            <pc:sldMk cId="2471213697" sldId="262"/>
            <ac:spMk id="9" creationId="{D19F9D15-B47B-FE68-8301-B3A4AD6BB194}"/>
          </ac:spMkLst>
        </pc:spChg>
        <pc:spChg chg="add mod">
          <ac:chgData name="Megan Kean" userId="S::mkean@prattlibrary.org::09542aac-4da8-495e-9d51-5416c9055a26" providerId="AD" clId="Web-{F842E387-CFAA-9AE5-88F7-49117FBE82A8}" dt="2026-04-27T14:58:20.377" v="542" actId="1076"/>
          <ac:spMkLst>
            <pc:docMk/>
            <pc:sldMk cId="2471213697" sldId="262"/>
            <ac:spMk id="10" creationId="{4B900AA7-C797-ED24-B584-D03A1B036FF1}"/>
          </ac:spMkLst>
        </pc:spChg>
        <pc:spChg chg="add mod">
          <ac:chgData name="Megan Kean" userId="S::mkean@prattlibrary.org::09542aac-4da8-495e-9d51-5416c9055a26" providerId="AD" clId="Web-{F842E387-CFAA-9AE5-88F7-49117FBE82A8}" dt="2026-04-27T14:58:20.423" v="544" actId="1076"/>
          <ac:spMkLst>
            <pc:docMk/>
            <pc:sldMk cId="2471213697" sldId="262"/>
            <ac:spMk id="12" creationId="{1986C699-396B-D360-244B-D4D2E512B52E}"/>
          </ac:spMkLst>
        </pc:spChg>
        <pc:spChg chg="add mod">
          <ac:chgData name="Megan Kean" userId="S::mkean@prattlibrary.org::09542aac-4da8-495e-9d51-5416c9055a26" providerId="AD" clId="Web-{F842E387-CFAA-9AE5-88F7-49117FBE82A8}" dt="2026-04-27T14:58:20.455" v="546" actId="1076"/>
          <ac:spMkLst>
            <pc:docMk/>
            <pc:sldMk cId="2471213697" sldId="262"/>
            <ac:spMk id="14" creationId="{76BFCE08-7CBA-65AE-7CB5-72FBAD28283D}"/>
          </ac:spMkLst>
        </pc:spChg>
        <pc:spChg chg="add mod">
          <ac:chgData name="Megan Kean" userId="S::mkean@prattlibrary.org::09542aac-4da8-495e-9d51-5416c9055a26" providerId="AD" clId="Web-{F842E387-CFAA-9AE5-88F7-49117FBE82A8}" dt="2026-04-27T15:11:18.930" v="645" actId="1076"/>
          <ac:spMkLst>
            <pc:docMk/>
            <pc:sldMk cId="2471213697" sldId="262"/>
            <ac:spMk id="15" creationId="{AD321354-6B95-8F82-0CC6-C62D3D28B8F7}"/>
          </ac:spMkLst>
        </pc:spChg>
        <pc:picChg chg="mod">
          <ac:chgData name="Megan Kean" userId="S::mkean@prattlibrary.org::09542aac-4da8-495e-9d51-5416c9055a26" providerId="AD" clId="Web-{F842E387-CFAA-9AE5-88F7-49117FBE82A8}" dt="2026-04-27T14:58:20.283" v="537" actId="1076"/>
          <ac:picMkLst>
            <pc:docMk/>
            <pc:sldMk cId="2471213697" sldId="262"/>
            <ac:picMk id="5" creationId="{60465AA8-A253-D8A4-DE45-C32A2AABBBE8}"/>
          </ac:picMkLst>
        </pc:picChg>
        <pc:picChg chg="add mod">
          <ac:chgData name="Megan Kean" userId="S::mkean@prattlibrary.org::09542aac-4da8-495e-9d51-5416c9055a26" providerId="AD" clId="Web-{F842E387-CFAA-9AE5-88F7-49117FBE82A8}" dt="2026-04-27T14:58:20.314" v="538" actId="1076"/>
          <ac:picMkLst>
            <pc:docMk/>
            <pc:sldMk cId="2471213697" sldId="262"/>
            <ac:picMk id="6" creationId="{6E133996-0BB4-FA1C-EF65-A23D2B24456B}"/>
          </ac:picMkLst>
        </pc:picChg>
        <pc:picChg chg="mod">
          <ac:chgData name="Megan Kean" userId="S::mkean@prattlibrary.org::09542aac-4da8-495e-9d51-5416c9055a26" providerId="AD" clId="Web-{F842E387-CFAA-9AE5-88F7-49117FBE82A8}" dt="2026-04-27T14:58:20.361" v="539" actId="1076"/>
          <ac:picMkLst>
            <pc:docMk/>
            <pc:sldMk cId="2471213697" sldId="262"/>
            <ac:picMk id="7" creationId="{8111BE71-3BBC-B1DA-C28A-CBBC2462AC3D}"/>
          </ac:picMkLst>
        </pc:picChg>
        <pc:picChg chg="add mod">
          <ac:chgData name="Megan Kean" userId="S::mkean@prattlibrary.org::09542aac-4da8-495e-9d51-5416c9055a26" providerId="AD" clId="Web-{F842E387-CFAA-9AE5-88F7-49117FBE82A8}" dt="2026-04-27T14:58:20.408" v="543" actId="1076"/>
          <ac:picMkLst>
            <pc:docMk/>
            <pc:sldMk cId="2471213697" sldId="262"/>
            <ac:picMk id="11" creationId="{0FAB27F2-D4AE-FC1D-63AD-CB577197B444}"/>
          </ac:picMkLst>
        </pc:picChg>
        <pc:picChg chg="add mod">
          <ac:chgData name="Megan Kean" userId="S::mkean@prattlibrary.org::09542aac-4da8-495e-9d51-5416c9055a26" providerId="AD" clId="Web-{F842E387-CFAA-9AE5-88F7-49117FBE82A8}" dt="2026-04-27T14:58:20.439" v="545" actId="1076"/>
          <ac:picMkLst>
            <pc:docMk/>
            <pc:sldMk cId="2471213697" sldId="262"/>
            <ac:picMk id="13" creationId="{9E7125F7-414F-2710-80FB-377C2276815D}"/>
          </ac:picMkLst>
        </pc:picChg>
      </pc:sldChg>
      <pc:sldChg chg="addSp delSp modSp new">
        <pc:chgData name="Megan Kean" userId="S::mkean@prattlibrary.org::09542aac-4da8-495e-9d51-5416c9055a26" providerId="AD" clId="Web-{F842E387-CFAA-9AE5-88F7-49117FBE82A8}" dt="2026-04-27T15:17:52.907" v="735" actId="20577"/>
        <pc:sldMkLst>
          <pc:docMk/>
          <pc:sldMk cId="1158632789" sldId="264"/>
        </pc:sldMkLst>
        <pc:spChg chg="add mod">
          <ac:chgData name="Megan Kean" userId="S::mkean@prattlibrary.org::09542aac-4da8-495e-9d51-5416c9055a26" providerId="AD" clId="Web-{F842E387-CFAA-9AE5-88F7-49117FBE82A8}" dt="2026-04-27T15:17:52.907" v="735" actId="20577"/>
          <ac:spMkLst>
            <pc:docMk/>
            <pc:sldMk cId="1158632789" sldId="264"/>
            <ac:spMk id="4" creationId="{A06974F6-75F1-30A3-F5E3-C12B465A29C8}"/>
          </ac:spMkLst>
        </pc:spChg>
      </pc:sldChg>
    </pc:docChg>
  </pc:docChgLst>
  <pc:docChgLst>
    <pc:chgData name="Tracy Thompson" userId="S::tthompson@prattlibrary.org::cd4eccbf-7640-4060-9be9-5f6de4a3dfb5" providerId="AD" clId="Web-{CB99CD5E-8CF0-2248-67AB-3A546B546A9A}"/>
    <pc:docChg chg="addSld delSld modSld">
      <pc:chgData name="Tracy Thompson" userId="S::tthompson@prattlibrary.org::cd4eccbf-7640-4060-9be9-5f6de4a3dfb5" providerId="AD" clId="Web-{CB99CD5E-8CF0-2248-67AB-3A546B546A9A}" dt="2026-05-05T14:23:57.595" v="332" actId="1076"/>
      <pc:docMkLst>
        <pc:docMk/>
      </pc:docMkLst>
      <pc:sldChg chg="addSp delSp modSp mod setBg modClrScheme chgLayout">
        <pc:chgData name="Tracy Thompson" userId="S::tthompson@prattlibrary.org::cd4eccbf-7640-4060-9be9-5f6de4a3dfb5" providerId="AD" clId="Web-{CB99CD5E-8CF0-2248-67AB-3A546B546A9A}" dt="2026-05-05T13:48:22.087" v="222" actId="1076"/>
        <pc:sldMkLst>
          <pc:docMk/>
          <pc:sldMk cId="109857222" sldId="256"/>
        </pc:sldMkLst>
        <pc:spChg chg="mod ord">
          <ac:chgData name="Tracy Thompson" userId="S::tthompson@prattlibrary.org::cd4eccbf-7640-4060-9be9-5f6de4a3dfb5" providerId="AD" clId="Web-{CB99CD5E-8CF0-2248-67AB-3A546B546A9A}" dt="2026-05-05T13:47:42.119" v="218"/>
          <ac:spMkLst>
            <pc:docMk/>
            <pc:sldMk cId="109857222" sldId="256"/>
            <ac:spMk id="2" creationId="{00000000-0000-0000-0000-000000000000}"/>
          </ac:spMkLst>
        </pc:spChg>
        <pc:spChg chg="mod ord">
          <ac:chgData name="Tracy Thompson" userId="S::tthompson@prattlibrary.org::cd4eccbf-7640-4060-9be9-5f6de4a3dfb5" providerId="AD" clId="Web-{CB99CD5E-8CF0-2248-67AB-3A546B546A9A}" dt="2026-05-05T13:47:42.119" v="218"/>
          <ac:spMkLst>
            <pc:docMk/>
            <pc:sldMk cId="109857222" sldId="256"/>
            <ac:spMk id="3" creationId="{00000000-0000-0000-0000-000000000000}"/>
          </ac:spMkLst>
        </pc:spChg>
        <pc:spChg chg="mod ord">
          <ac:chgData name="Tracy Thompson" userId="S::tthompson@prattlibrary.org::cd4eccbf-7640-4060-9be9-5f6de4a3dfb5" providerId="AD" clId="Web-{CB99CD5E-8CF0-2248-67AB-3A546B546A9A}" dt="2026-05-05T13:47:42.119" v="218"/>
          <ac:spMkLst>
            <pc:docMk/>
            <pc:sldMk cId="109857222" sldId="256"/>
            <ac:spMk id="9" creationId="{05D476E2-17FA-8850-D9EA-294D94547D05}"/>
          </ac:spMkLst>
        </pc:spChg>
        <pc:spChg chg="mod ord">
          <ac:chgData name="Tracy Thompson" userId="S::tthompson@prattlibrary.org::cd4eccbf-7640-4060-9be9-5f6de4a3dfb5" providerId="AD" clId="Web-{CB99CD5E-8CF0-2248-67AB-3A546B546A9A}" dt="2026-05-05T13:47:42.119" v="218"/>
          <ac:spMkLst>
            <pc:docMk/>
            <pc:sldMk cId="109857222" sldId="256"/>
            <ac:spMk id="11" creationId="{7838652A-2487-CFA8-0CB7-3FA2662A2F29}"/>
          </ac:spMkLst>
        </pc:spChg>
        <pc:spChg chg="del mod ord">
          <ac:chgData name="Tracy Thompson" userId="S::tthompson@prattlibrary.org::cd4eccbf-7640-4060-9be9-5f6de4a3dfb5" providerId="AD" clId="Web-{CB99CD5E-8CF0-2248-67AB-3A546B546A9A}" dt="2026-05-05T13:48:15.837" v="221"/>
          <ac:spMkLst>
            <pc:docMk/>
            <pc:sldMk cId="109857222" sldId="256"/>
            <ac:spMk id="13" creationId="{C10D1C84-574A-9E67-3DD0-37805F56FC36}"/>
          </ac:spMkLst>
        </pc:spChg>
        <pc:spChg chg="add del">
          <ac:chgData name="Tracy Thompson" userId="S::tthompson@prattlibrary.org::cd4eccbf-7640-4060-9be9-5f6de4a3dfb5" providerId="AD" clId="Web-{CB99CD5E-8CF0-2248-67AB-3A546B546A9A}" dt="2026-05-05T13:47:41.197" v="217"/>
          <ac:spMkLst>
            <pc:docMk/>
            <pc:sldMk cId="109857222" sldId="256"/>
            <ac:spMk id="18" creationId="{E69CE9BB-46C8-42C8-8DA3-9373E9C2074C}"/>
          </ac:spMkLst>
        </pc:spChg>
        <pc:grpChg chg="add del">
          <ac:chgData name="Tracy Thompson" userId="S::tthompson@prattlibrary.org::cd4eccbf-7640-4060-9be9-5f6de4a3dfb5" providerId="AD" clId="Web-{CB99CD5E-8CF0-2248-67AB-3A546B546A9A}" dt="2026-05-05T13:47:41.197" v="217"/>
          <ac:grpSpMkLst>
            <pc:docMk/>
            <pc:sldMk cId="109857222" sldId="256"/>
            <ac:grpSpMk id="20" creationId="{BF35F214-A597-4748-B5F0-44235910F8FF}"/>
          </ac:grpSpMkLst>
        </pc:grpChg>
        <pc:picChg chg="mod ord">
          <ac:chgData name="Tracy Thompson" userId="S::tthompson@prattlibrary.org::cd4eccbf-7640-4060-9be9-5f6de4a3dfb5" providerId="AD" clId="Web-{CB99CD5E-8CF0-2248-67AB-3A546B546A9A}" dt="2026-05-05T13:48:22.087" v="222" actId="1076"/>
          <ac:picMkLst>
            <pc:docMk/>
            <pc:sldMk cId="109857222" sldId="256"/>
            <ac:picMk id="4" creationId="{2CBBB693-04F8-C9D8-EDA6-D5D9369404A3}"/>
          </ac:picMkLst>
        </pc:picChg>
      </pc:sldChg>
      <pc:sldChg chg="delSp modSp del mod modClrScheme chgLayout">
        <pc:chgData name="Tracy Thompson" userId="S::tthompson@prattlibrary.org::cd4eccbf-7640-4060-9be9-5f6de4a3dfb5" providerId="AD" clId="Web-{CB99CD5E-8CF0-2248-67AB-3A546B546A9A}" dt="2026-05-05T14:04:03.780" v="326"/>
        <pc:sldMkLst>
          <pc:docMk/>
          <pc:sldMk cId="1504295583" sldId="257"/>
        </pc:sldMkLst>
        <pc:spChg chg="mod ord">
          <ac:chgData name="Tracy Thompson" userId="S::tthompson@prattlibrary.org::cd4eccbf-7640-4060-9be9-5f6de4a3dfb5" providerId="AD" clId="Web-{CB99CD5E-8CF0-2248-67AB-3A546B546A9A}" dt="2026-05-05T13:50:22.055" v="227"/>
          <ac:spMkLst>
            <pc:docMk/>
            <pc:sldMk cId="1504295583" sldId="257"/>
            <ac:spMk id="4" creationId="{ECFA3620-92D5-28E6-8935-4086CCA193E3}"/>
          </ac:spMkLst>
        </pc:spChg>
        <pc:spChg chg="mod ord">
          <ac:chgData name="Tracy Thompson" userId="S::tthompson@prattlibrary.org::cd4eccbf-7640-4060-9be9-5f6de4a3dfb5" providerId="AD" clId="Web-{CB99CD5E-8CF0-2248-67AB-3A546B546A9A}" dt="2026-05-05T13:50:22.055" v="227"/>
          <ac:spMkLst>
            <pc:docMk/>
            <pc:sldMk cId="1504295583" sldId="257"/>
            <ac:spMk id="5" creationId="{42F97057-92D0-06FD-F793-23963AB3ED71}"/>
          </ac:spMkLst>
        </pc:spChg>
        <pc:spChg chg="del">
          <ac:chgData name="Tracy Thompson" userId="S::tthompson@prattlibrary.org::cd4eccbf-7640-4060-9be9-5f6de4a3dfb5" providerId="AD" clId="Web-{CB99CD5E-8CF0-2248-67AB-3A546B546A9A}" dt="2026-05-05T13:49:28.274" v="224"/>
          <ac:spMkLst>
            <pc:docMk/>
            <pc:sldMk cId="1504295583" sldId="257"/>
            <ac:spMk id="6" creationId="{7E89A54B-0FDD-31AB-128C-B8093DF4DDB6}"/>
          </ac:spMkLst>
        </pc:spChg>
        <pc:picChg chg="mod">
          <ac:chgData name="Tracy Thompson" userId="S::tthompson@prattlibrary.org::cd4eccbf-7640-4060-9be9-5f6de4a3dfb5" providerId="AD" clId="Web-{CB99CD5E-8CF0-2248-67AB-3A546B546A9A}" dt="2026-05-05T14:02:26.547" v="323" actId="1076"/>
          <ac:picMkLst>
            <pc:docMk/>
            <pc:sldMk cId="1504295583" sldId="257"/>
            <ac:picMk id="7" creationId="{5484DFD7-74E0-F365-EE39-266258C301ED}"/>
          </ac:picMkLst>
        </pc:picChg>
      </pc:sldChg>
      <pc:sldChg chg="modSp">
        <pc:chgData name="Tracy Thompson" userId="S::tthompson@prattlibrary.org::cd4eccbf-7640-4060-9be9-5f6de4a3dfb5" providerId="AD" clId="Web-{CB99CD5E-8CF0-2248-67AB-3A546B546A9A}" dt="2026-05-05T13:45:51.526" v="213" actId="20577"/>
        <pc:sldMkLst>
          <pc:docMk/>
          <pc:sldMk cId="1548327288" sldId="258"/>
        </pc:sldMkLst>
        <pc:spChg chg="mod">
          <ac:chgData name="Tracy Thompson" userId="S::tthompson@prattlibrary.org::cd4eccbf-7640-4060-9be9-5f6de4a3dfb5" providerId="AD" clId="Web-{CB99CD5E-8CF0-2248-67AB-3A546B546A9A}" dt="2026-05-05T13:45:51.526" v="213" actId="20577"/>
          <ac:spMkLst>
            <pc:docMk/>
            <pc:sldMk cId="1548327288" sldId="258"/>
            <ac:spMk id="9" creationId="{3DDE3F1B-E9DF-E0F1-D4DF-97AF9BFC10D5}"/>
          </ac:spMkLst>
        </pc:spChg>
      </pc:sldChg>
      <pc:sldChg chg="addSp delSp modSp">
        <pc:chgData name="Tracy Thompson" userId="S::tthompson@prattlibrary.org::cd4eccbf-7640-4060-9be9-5f6de4a3dfb5" providerId="AD" clId="Web-{CB99CD5E-8CF0-2248-67AB-3A546B546A9A}" dt="2026-05-05T14:23:57.595" v="332" actId="1076"/>
        <pc:sldMkLst>
          <pc:docMk/>
          <pc:sldMk cId="3942696667" sldId="259"/>
        </pc:sldMkLst>
        <pc:picChg chg="add mod">
          <ac:chgData name="Tracy Thompson" userId="S::tthompson@prattlibrary.org::cd4eccbf-7640-4060-9be9-5f6de4a3dfb5" providerId="AD" clId="Web-{CB99CD5E-8CF0-2248-67AB-3A546B546A9A}" dt="2026-05-05T14:23:57.595" v="332" actId="1076"/>
          <ac:picMkLst>
            <pc:docMk/>
            <pc:sldMk cId="3942696667" sldId="259"/>
            <ac:picMk id="2" creationId="{C87B0727-20E0-281A-118D-174FD9753C05}"/>
          </ac:picMkLst>
        </pc:picChg>
        <pc:picChg chg="del">
          <ac:chgData name="Tracy Thompson" userId="S::tthompson@prattlibrary.org::cd4eccbf-7640-4060-9be9-5f6de4a3dfb5" providerId="AD" clId="Web-{CB99CD5E-8CF0-2248-67AB-3A546B546A9A}" dt="2026-05-05T14:23:44.033" v="330"/>
          <ac:picMkLst>
            <pc:docMk/>
            <pc:sldMk cId="3942696667" sldId="259"/>
            <ac:picMk id="5" creationId="{7DA39FB8-4D11-CFEF-30FF-71B14D4A256C}"/>
          </ac:picMkLst>
        </pc:picChg>
      </pc:sldChg>
      <pc:sldChg chg="modSp modNotes">
        <pc:chgData name="Tracy Thompson" userId="S::tthompson@prattlibrary.org::cd4eccbf-7640-4060-9be9-5f6de4a3dfb5" providerId="AD" clId="Web-{CB99CD5E-8CF0-2248-67AB-3A546B546A9A}" dt="2026-05-05T13:55:51.270" v="265" actId="20577"/>
        <pc:sldMkLst>
          <pc:docMk/>
          <pc:sldMk cId="1386258425" sldId="261"/>
        </pc:sldMkLst>
        <pc:spChg chg="mod">
          <ac:chgData name="Tracy Thompson" userId="S::tthompson@prattlibrary.org::cd4eccbf-7640-4060-9be9-5f6de4a3dfb5" providerId="AD" clId="Web-{CB99CD5E-8CF0-2248-67AB-3A546B546A9A}" dt="2026-05-04T18:05:34.032" v="8" actId="20577"/>
          <ac:spMkLst>
            <pc:docMk/>
            <pc:sldMk cId="1386258425" sldId="261"/>
            <ac:spMk id="2" creationId="{114EBCF4-DE01-3A99-52BE-B3335D714971}"/>
          </ac:spMkLst>
        </pc:spChg>
        <pc:spChg chg="mod">
          <ac:chgData name="Tracy Thompson" userId="S::tthompson@prattlibrary.org::cd4eccbf-7640-4060-9be9-5f6de4a3dfb5" providerId="AD" clId="Web-{CB99CD5E-8CF0-2248-67AB-3A546B546A9A}" dt="2026-05-05T13:55:51.270" v="265" actId="20577"/>
          <ac:spMkLst>
            <pc:docMk/>
            <pc:sldMk cId="1386258425" sldId="261"/>
            <ac:spMk id="6" creationId="{92790422-1076-94CE-1E17-69839F53BBD5}"/>
          </ac:spMkLst>
        </pc:spChg>
      </pc:sldChg>
      <pc:sldChg chg="modSp modNotes">
        <pc:chgData name="Tracy Thompson" userId="S::tthompson@prattlibrary.org::cd4eccbf-7640-4060-9be9-5f6de4a3dfb5" providerId="AD" clId="Web-{CB99CD5E-8CF0-2248-67AB-3A546B546A9A}" dt="2026-05-05T13:57:01.223" v="280" actId="20577"/>
        <pc:sldMkLst>
          <pc:docMk/>
          <pc:sldMk cId="2081368972" sldId="263"/>
        </pc:sldMkLst>
        <pc:spChg chg="mod">
          <ac:chgData name="Tracy Thompson" userId="S::tthompson@prattlibrary.org::cd4eccbf-7640-4060-9be9-5f6de4a3dfb5" providerId="AD" clId="Web-{CB99CD5E-8CF0-2248-67AB-3A546B546A9A}" dt="2026-05-04T18:14:36.310" v="76" actId="20577"/>
          <ac:spMkLst>
            <pc:docMk/>
            <pc:sldMk cId="2081368972" sldId="263"/>
            <ac:spMk id="2" creationId="{CC30A465-7826-5EA1-F3B9-0E0D00FA627B}"/>
          </ac:spMkLst>
        </pc:spChg>
        <pc:spChg chg="mod">
          <ac:chgData name="Tracy Thompson" userId="S::tthompson@prattlibrary.org::cd4eccbf-7640-4060-9be9-5f6de4a3dfb5" providerId="AD" clId="Web-{CB99CD5E-8CF0-2248-67AB-3A546B546A9A}" dt="2026-05-05T13:57:01.223" v="280" actId="20577"/>
          <ac:spMkLst>
            <pc:docMk/>
            <pc:sldMk cId="2081368972" sldId="263"/>
            <ac:spMk id="4" creationId="{EAC334A2-6E99-839A-54D8-15503EFF31D3}"/>
          </ac:spMkLst>
        </pc:spChg>
        <pc:picChg chg="mod">
          <ac:chgData name="Tracy Thompson" userId="S::tthompson@prattlibrary.org::cd4eccbf-7640-4060-9be9-5f6de4a3dfb5" providerId="AD" clId="Web-{CB99CD5E-8CF0-2248-67AB-3A546B546A9A}" dt="2026-05-04T18:15:11.403" v="84" actId="1076"/>
          <ac:picMkLst>
            <pc:docMk/>
            <pc:sldMk cId="2081368972" sldId="263"/>
            <ac:picMk id="3" creationId="{42E999E1-FFB6-A500-752E-41582A08C2DA}"/>
          </ac:picMkLst>
        </pc:picChg>
      </pc:sldChg>
      <pc:sldChg chg="modSp modNotes">
        <pc:chgData name="Tracy Thompson" userId="S::tthompson@prattlibrary.org::cd4eccbf-7640-4060-9be9-5f6de4a3dfb5" providerId="AD" clId="Web-{CB99CD5E-8CF0-2248-67AB-3A546B546A9A}" dt="2026-05-05T13:56:40.660" v="276" actId="20577"/>
        <pc:sldMkLst>
          <pc:docMk/>
          <pc:sldMk cId="3088143539" sldId="265"/>
        </pc:sldMkLst>
        <pc:spChg chg="mod">
          <ac:chgData name="Tracy Thompson" userId="S::tthompson@prattlibrary.org::cd4eccbf-7640-4060-9be9-5f6de4a3dfb5" providerId="AD" clId="Web-{CB99CD5E-8CF0-2248-67AB-3A546B546A9A}" dt="2026-05-04T18:13:22.873" v="69" actId="1076"/>
          <ac:spMkLst>
            <pc:docMk/>
            <pc:sldMk cId="3088143539" sldId="265"/>
            <ac:spMk id="2" creationId="{C7AC76FC-C40D-2397-9364-45640E9993BF}"/>
          </ac:spMkLst>
        </pc:spChg>
        <pc:spChg chg="mod">
          <ac:chgData name="Tracy Thompson" userId="S::tthompson@prattlibrary.org::cd4eccbf-7640-4060-9be9-5f6de4a3dfb5" providerId="AD" clId="Web-{CB99CD5E-8CF0-2248-67AB-3A546B546A9A}" dt="2026-05-05T13:56:40.660" v="276" actId="20577"/>
          <ac:spMkLst>
            <pc:docMk/>
            <pc:sldMk cId="3088143539" sldId="265"/>
            <ac:spMk id="4" creationId="{0D833113-6E2F-87F5-1131-E0037442BDD3}"/>
          </ac:spMkLst>
        </pc:spChg>
        <pc:picChg chg="mod ord">
          <ac:chgData name="Tracy Thompson" userId="S::tthompson@prattlibrary.org::cd4eccbf-7640-4060-9be9-5f6de4a3dfb5" providerId="AD" clId="Web-{CB99CD5E-8CF0-2248-67AB-3A546B546A9A}" dt="2026-05-04T18:13:18.232" v="68" actId="1076"/>
          <ac:picMkLst>
            <pc:docMk/>
            <pc:sldMk cId="3088143539" sldId="265"/>
            <ac:picMk id="6" creationId="{A188A8AA-FA16-47EC-E408-49359BD0DF15}"/>
          </ac:picMkLst>
        </pc:picChg>
      </pc:sldChg>
      <pc:sldChg chg="modSp modNotes">
        <pc:chgData name="Tracy Thompson" userId="S::tthompson@prattlibrary.org::cd4eccbf-7640-4060-9be9-5f6de4a3dfb5" providerId="AD" clId="Web-{CB99CD5E-8CF0-2248-67AB-3A546B546A9A}" dt="2026-05-05T13:56:33.629" v="274" actId="20577"/>
        <pc:sldMkLst>
          <pc:docMk/>
          <pc:sldMk cId="1544111935" sldId="266"/>
        </pc:sldMkLst>
        <pc:spChg chg="mod">
          <ac:chgData name="Tracy Thompson" userId="S::tthompson@prattlibrary.org::cd4eccbf-7640-4060-9be9-5f6de4a3dfb5" providerId="AD" clId="Web-{CB99CD5E-8CF0-2248-67AB-3A546B546A9A}" dt="2026-05-04T18:08:18.547" v="31"/>
          <ac:spMkLst>
            <pc:docMk/>
            <pc:sldMk cId="1544111935" sldId="266"/>
            <ac:spMk id="2" creationId="{BC0318F7-B89C-75EC-5A5C-EAF6F075A67E}"/>
          </ac:spMkLst>
        </pc:spChg>
        <pc:spChg chg="mod">
          <ac:chgData name="Tracy Thompson" userId="S::tthompson@prattlibrary.org::cd4eccbf-7640-4060-9be9-5f6de4a3dfb5" providerId="AD" clId="Web-{CB99CD5E-8CF0-2248-67AB-3A546B546A9A}" dt="2026-05-05T13:56:33.629" v="274" actId="20577"/>
          <ac:spMkLst>
            <pc:docMk/>
            <pc:sldMk cId="1544111935" sldId="266"/>
            <ac:spMk id="4" creationId="{B59A9A4C-864B-954E-6F2E-5B55A9193CC9}"/>
          </ac:spMkLst>
        </pc:spChg>
      </pc:sldChg>
      <pc:sldChg chg="modSp modNotes">
        <pc:chgData name="Tracy Thompson" userId="S::tthompson@prattlibrary.org::cd4eccbf-7640-4060-9be9-5f6de4a3dfb5" providerId="AD" clId="Web-{CB99CD5E-8CF0-2248-67AB-3A546B546A9A}" dt="2026-05-05T13:22:24.011" v="105"/>
        <pc:sldMkLst>
          <pc:docMk/>
          <pc:sldMk cId="3132726114" sldId="267"/>
        </pc:sldMkLst>
        <pc:spChg chg="mod">
          <ac:chgData name="Tracy Thompson" userId="S::tthompson@prattlibrary.org::cd4eccbf-7640-4060-9be9-5f6de4a3dfb5" providerId="AD" clId="Web-{CB99CD5E-8CF0-2248-67AB-3A546B546A9A}" dt="2026-05-05T13:21:52.855" v="104" actId="20577"/>
          <ac:spMkLst>
            <pc:docMk/>
            <pc:sldMk cId="3132726114" sldId="267"/>
            <ac:spMk id="4" creationId="{CCBFD3C8-F780-8AC5-D23B-24C9AF41D34D}"/>
          </ac:spMkLst>
        </pc:spChg>
        <pc:picChg chg="mod">
          <ac:chgData name="Tracy Thompson" userId="S::tthompson@prattlibrary.org::cd4eccbf-7640-4060-9be9-5f6de4a3dfb5" providerId="AD" clId="Web-{CB99CD5E-8CF0-2248-67AB-3A546B546A9A}" dt="2026-05-04T18:15:49.622" v="91" actId="1076"/>
          <ac:picMkLst>
            <pc:docMk/>
            <pc:sldMk cId="3132726114" sldId="267"/>
            <ac:picMk id="5" creationId="{CF96EEE2-90DF-3C75-A94E-0EF189E74FDA}"/>
          </ac:picMkLst>
        </pc:picChg>
      </pc:sldChg>
      <pc:sldChg chg="modSp modNotes">
        <pc:chgData name="Tracy Thompson" userId="S::tthompson@prattlibrary.org::cd4eccbf-7640-4060-9be9-5f6de4a3dfb5" providerId="AD" clId="Web-{CB99CD5E-8CF0-2248-67AB-3A546B546A9A}" dt="2026-05-05T13:43:17.997" v="205"/>
        <pc:sldMkLst>
          <pc:docMk/>
          <pc:sldMk cId="2155807342" sldId="268"/>
        </pc:sldMkLst>
        <pc:spChg chg="mod">
          <ac:chgData name="Tracy Thompson" userId="S::tthompson@prattlibrary.org::cd4eccbf-7640-4060-9be9-5f6de4a3dfb5" providerId="AD" clId="Web-{CB99CD5E-8CF0-2248-67AB-3A546B546A9A}" dt="2026-05-05T13:26:11.399" v="140" actId="1076"/>
          <ac:spMkLst>
            <pc:docMk/>
            <pc:sldMk cId="2155807342" sldId="268"/>
            <ac:spMk id="4" creationId="{6B26F5BF-C3BF-8B0C-1AA4-515574DBC470}"/>
          </ac:spMkLst>
        </pc:spChg>
        <pc:graphicFrameChg chg="modGraphic">
          <ac:chgData name="Tracy Thompson" userId="S::tthompson@prattlibrary.org::cd4eccbf-7640-4060-9be9-5f6de4a3dfb5" providerId="AD" clId="Web-{CB99CD5E-8CF0-2248-67AB-3A546B546A9A}" dt="2026-05-05T13:25:49.727" v="135"/>
          <ac:graphicFrameMkLst>
            <pc:docMk/>
            <pc:sldMk cId="2155807342" sldId="268"/>
            <ac:graphicFrameMk id="6" creationId="{454993AF-37DB-E7B9-01B9-226249039015}"/>
          </ac:graphicFrameMkLst>
        </pc:graphicFrameChg>
      </pc:sldChg>
      <pc:sldChg chg="addSp delSp modSp modNotes">
        <pc:chgData name="Tracy Thompson" userId="S::tthompson@prattlibrary.org::cd4eccbf-7640-4060-9be9-5f6de4a3dfb5" providerId="AD" clId="Web-{CB99CD5E-8CF0-2248-67AB-3A546B546A9A}" dt="2026-05-05T13:20:40.090" v="98"/>
        <pc:sldMkLst>
          <pc:docMk/>
          <pc:sldMk cId="2564956374" sldId="269"/>
        </pc:sldMkLst>
        <pc:spChg chg="del mod">
          <ac:chgData name="Tracy Thompson" userId="S::tthompson@prattlibrary.org::cd4eccbf-7640-4060-9be9-5f6de4a3dfb5" providerId="AD" clId="Web-{CB99CD5E-8CF0-2248-67AB-3A546B546A9A}" dt="2026-05-04T18:09:47.249" v="49"/>
          <ac:spMkLst>
            <pc:docMk/>
            <pc:sldMk cId="2564956374" sldId="269"/>
            <ac:spMk id="2" creationId="{9FE60429-B14A-F828-3421-DCFDCB594470}"/>
          </ac:spMkLst>
        </pc:spChg>
        <pc:spChg chg="mod">
          <ac:chgData name="Tracy Thompson" userId="S::tthompson@prattlibrary.org::cd4eccbf-7640-4060-9be9-5f6de4a3dfb5" providerId="AD" clId="Web-{CB99CD5E-8CF0-2248-67AB-3A546B546A9A}" dt="2026-05-04T18:14:21.326" v="74" actId="14100"/>
          <ac:spMkLst>
            <pc:docMk/>
            <pc:sldMk cId="2564956374" sldId="269"/>
            <ac:spMk id="4" creationId="{91FA80AA-8F59-9190-E821-2AAF47F35C63}"/>
          </ac:spMkLst>
        </pc:spChg>
        <pc:picChg chg="mod">
          <ac:chgData name="Tracy Thompson" userId="S::tthompson@prattlibrary.org::cd4eccbf-7640-4060-9be9-5f6de4a3dfb5" providerId="AD" clId="Web-{CB99CD5E-8CF0-2248-67AB-3A546B546A9A}" dt="2026-05-04T18:13:45.154" v="71" actId="1076"/>
          <ac:picMkLst>
            <pc:docMk/>
            <pc:sldMk cId="2564956374" sldId="269"/>
            <ac:picMk id="5" creationId="{B98ACC80-83D5-AC7C-767F-C7FCC13E0344}"/>
          </ac:picMkLst>
        </pc:picChg>
        <pc:picChg chg="add del mod">
          <ac:chgData name="Tracy Thompson" userId="S::tthompson@prattlibrary.org::cd4eccbf-7640-4060-9be9-5f6de4a3dfb5" providerId="AD" clId="Web-{CB99CD5E-8CF0-2248-67AB-3A546B546A9A}" dt="2026-05-04T18:09:52.124" v="51" actId="1076"/>
          <ac:picMkLst>
            <pc:docMk/>
            <pc:sldMk cId="2564956374" sldId="269"/>
            <ac:picMk id="6" creationId="{14AEACCD-9CB1-D691-B883-9F0E4AEFB1D7}"/>
          </ac:picMkLst>
        </pc:picChg>
      </pc:sldChg>
      <pc:sldChg chg="modNotes">
        <pc:chgData name="Tracy Thompson" userId="S::tthompson@prattlibrary.org::cd4eccbf-7640-4060-9be9-5f6de4a3dfb5" providerId="AD" clId="Web-{CB99CD5E-8CF0-2248-67AB-3A546B546A9A}" dt="2026-05-05T13:14:49.516" v="93"/>
        <pc:sldMkLst>
          <pc:docMk/>
          <pc:sldMk cId="1229754237" sldId="270"/>
        </pc:sldMkLst>
      </pc:sldChg>
      <pc:sldChg chg="modSp">
        <pc:chgData name="Tracy Thompson" userId="S::tthompson@prattlibrary.org::cd4eccbf-7640-4060-9be9-5f6de4a3dfb5" providerId="AD" clId="Web-{CB99CD5E-8CF0-2248-67AB-3A546B546A9A}" dt="2026-05-05T13:45:58.354" v="214" actId="1076"/>
        <pc:sldMkLst>
          <pc:docMk/>
          <pc:sldMk cId="636522959" sldId="271"/>
        </pc:sldMkLst>
        <pc:spChg chg="mod">
          <ac:chgData name="Tracy Thompson" userId="S::tthompson@prattlibrary.org::cd4eccbf-7640-4060-9be9-5f6de4a3dfb5" providerId="AD" clId="Web-{CB99CD5E-8CF0-2248-67AB-3A546B546A9A}" dt="2026-05-04T18:03:13.205" v="2" actId="20577"/>
          <ac:spMkLst>
            <pc:docMk/>
            <pc:sldMk cId="636522959" sldId="271"/>
            <ac:spMk id="13" creationId="{20BC7B5A-590F-DEC6-E3FF-23B0A1B9F066}"/>
          </ac:spMkLst>
        </pc:spChg>
        <pc:spChg chg="mod">
          <ac:chgData name="Tracy Thompson" userId="S::tthompson@prattlibrary.org::cd4eccbf-7640-4060-9be9-5f6de4a3dfb5" providerId="AD" clId="Web-{CB99CD5E-8CF0-2248-67AB-3A546B546A9A}" dt="2026-05-04T18:03:26.408" v="5" actId="20577"/>
          <ac:spMkLst>
            <pc:docMk/>
            <pc:sldMk cId="636522959" sldId="271"/>
            <ac:spMk id="14" creationId="{6D043D86-ACFA-BD60-AE96-65E93FF3AEC4}"/>
          </ac:spMkLst>
        </pc:spChg>
        <pc:picChg chg="mod">
          <ac:chgData name="Tracy Thompson" userId="S::tthompson@prattlibrary.org::cd4eccbf-7640-4060-9be9-5f6de4a3dfb5" providerId="AD" clId="Web-{CB99CD5E-8CF0-2248-67AB-3A546B546A9A}" dt="2026-05-05T13:45:58.354" v="214" actId="1076"/>
          <ac:picMkLst>
            <pc:docMk/>
            <pc:sldMk cId="636522959" sldId="271"/>
            <ac:picMk id="12" creationId="{772EF0D0-2EFC-7DC8-438B-6BC44E5971DD}"/>
          </ac:picMkLst>
        </pc:picChg>
      </pc:sldChg>
      <pc:sldChg chg="modSp">
        <pc:chgData name="Tracy Thompson" userId="S::tthompson@prattlibrary.org::cd4eccbf-7640-4060-9be9-5f6de4a3dfb5" providerId="AD" clId="Web-{CB99CD5E-8CF0-2248-67AB-3A546B546A9A}" dt="2026-05-05T13:23:57.557" v="116" actId="14100"/>
        <pc:sldMkLst>
          <pc:docMk/>
          <pc:sldMk cId="3487063871" sldId="272"/>
        </pc:sldMkLst>
        <pc:spChg chg="mod">
          <ac:chgData name="Tracy Thompson" userId="S::tthompson@prattlibrary.org::cd4eccbf-7640-4060-9be9-5f6de4a3dfb5" providerId="AD" clId="Web-{CB99CD5E-8CF0-2248-67AB-3A546B546A9A}" dt="2026-05-05T13:23:57.557" v="116" actId="14100"/>
          <ac:spMkLst>
            <pc:docMk/>
            <pc:sldMk cId="3487063871" sldId="272"/>
            <ac:spMk id="6" creationId="{7552717A-ACB5-56E7-0628-0EEC73B48688}"/>
          </ac:spMkLst>
        </pc:spChg>
      </pc:sldChg>
      <pc:sldChg chg="addSp modSp">
        <pc:chgData name="Tracy Thompson" userId="S::tthompson@prattlibrary.org::cd4eccbf-7640-4060-9be9-5f6de4a3dfb5" providerId="AD" clId="Web-{CB99CD5E-8CF0-2248-67AB-3A546B546A9A}" dt="2026-05-05T14:01:32.282" v="322" actId="1076"/>
        <pc:sldMkLst>
          <pc:docMk/>
          <pc:sldMk cId="870290822" sldId="273"/>
        </pc:sldMkLst>
        <pc:spChg chg="add mod">
          <ac:chgData name="Tracy Thompson" userId="S::tthompson@prattlibrary.org::cd4eccbf-7640-4060-9be9-5f6de4a3dfb5" providerId="AD" clId="Web-{CB99CD5E-8CF0-2248-67AB-3A546B546A9A}" dt="2026-05-05T14:01:18.047" v="319" actId="1076"/>
          <ac:spMkLst>
            <pc:docMk/>
            <pc:sldMk cId="870290822" sldId="273"/>
            <ac:spMk id="3" creationId="{874E1FA6-AA72-D9A0-1600-35518889AE70}"/>
          </ac:spMkLst>
        </pc:spChg>
        <pc:spChg chg="mod">
          <ac:chgData name="Tracy Thompson" userId="S::tthompson@prattlibrary.org::cd4eccbf-7640-4060-9be9-5f6de4a3dfb5" providerId="AD" clId="Web-{CB99CD5E-8CF0-2248-67AB-3A546B546A9A}" dt="2026-05-05T13:44:37.574" v="207" actId="1076"/>
          <ac:spMkLst>
            <pc:docMk/>
            <pc:sldMk cId="870290822" sldId="273"/>
            <ac:spMk id="4" creationId="{449A0E39-919F-1B11-37A5-85686904DC26}"/>
          </ac:spMkLst>
        </pc:spChg>
        <pc:picChg chg="add mod">
          <ac:chgData name="Tracy Thompson" userId="S::tthompson@prattlibrary.org::cd4eccbf-7640-4060-9be9-5f6de4a3dfb5" providerId="AD" clId="Web-{CB99CD5E-8CF0-2248-67AB-3A546B546A9A}" dt="2026-05-05T14:01:32.282" v="322" actId="1076"/>
          <ac:picMkLst>
            <pc:docMk/>
            <pc:sldMk cId="870290822" sldId="273"/>
            <ac:picMk id="2" creationId="{BEDBC1B4-A6FE-602B-AEA8-5A2FF14FED1A}"/>
          </ac:picMkLst>
        </pc:picChg>
      </pc:sldChg>
      <pc:sldChg chg="modSp modNotes">
        <pc:chgData name="Tracy Thompson" userId="S::tthompson@prattlibrary.org::cd4eccbf-7640-4060-9be9-5f6de4a3dfb5" providerId="AD" clId="Web-{CB99CD5E-8CF0-2248-67AB-3A546B546A9A}" dt="2026-05-05T13:57:15.441" v="284" actId="20577"/>
        <pc:sldMkLst>
          <pc:docMk/>
          <pc:sldMk cId="2061710505" sldId="274"/>
        </pc:sldMkLst>
        <pc:spChg chg="mod">
          <ac:chgData name="Tracy Thompson" userId="S::tthompson@prattlibrary.org::cd4eccbf-7640-4060-9be9-5f6de4a3dfb5" providerId="AD" clId="Web-{CB99CD5E-8CF0-2248-67AB-3A546B546A9A}" dt="2026-05-05T13:57:15.441" v="284" actId="20577"/>
          <ac:spMkLst>
            <pc:docMk/>
            <pc:sldMk cId="2061710505" sldId="274"/>
            <ac:spMk id="3" creationId="{F51830B7-6327-AF9D-6544-A14A7C10241B}"/>
          </ac:spMkLst>
        </pc:spChg>
        <pc:spChg chg="mod">
          <ac:chgData name="Tracy Thompson" userId="S::tthompson@prattlibrary.org::cd4eccbf-7640-4060-9be9-5f6de4a3dfb5" providerId="AD" clId="Web-{CB99CD5E-8CF0-2248-67AB-3A546B546A9A}" dt="2026-05-04T18:14:26.544" v="75" actId="14100"/>
          <ac:spMkLst>
            <pc:docMk/>
            <pc:sldMk cId="2061710505" sldId="274"/>
            <ac:spMk id="4" creationId="{A9A3E7D2-6DE2-67A1-7EEF-A4EF3583BD26}"/>
          </ac:spMkLst>
        </pc:spChg>
        <pc:spChg chg="mod">
          <ac:chgData name="Tracy Thompson" userId="S::tthompson@prattlibrary.org::cd4eccbf-7640-4060-9be9-5f6de4a3dfb5" providerId="AD" clId="Web-{CB99CD5E-8CF0-2248-67AB-3A546B546A9A}" dt="2026-05-05T13:57:11.957" v="282" actId="20577"/>
          <ac:spMkLst>
            <pc:docMk/>
            <pc:sldMk cId="2061710505" sldId="274"/>
            <ac:spMk id="7" creationId="{3E03CD2A-B35E-C4E9-E397-C065503108B6}"/>
          </ac:spMkLst>
        </pc:spChg>
      </pc:sldChg>
      <pc:sldChg chg="modSp">
        <pc:chgData name="Tracy Thompson" userId="S::tthompson@prattlibrary.org::cd4eccbf-7640-4060-9be9-5f6de4a3dfb5" providerId="AD" clId="Web-{CB99CD5E-8CF0-2248-67AB-3A546B546A9A}" dt="2026-05-05T13:25:02.900" v="127" actId="14100"/>
        <pc:sldMkLst>
          <pc:docMk/>
          <pc:sldMk cId="3435510250" sldId="276"/>
        </pc:sldMkLst>
        <pc:spChg chg="mod">
          <ac:chgData name="Tracy Thompson" userId="S::tthompson@prattlibrary.org::cd4eccbf-7640-4060-9be9-5f6de4a3dfb5" providerId="AD" clId="Web-{CB99CD5E-8CF0-2248-67AB-3A546B546A9A}" dt="2026-05-05T13:25:02.900" v="127" actId="14100"/>
          <ac:spMkLst>
            <pc:docMk/>
            <pc:sldMk cId="3435510250" sldId="276"/>
            <ac:spMk id="4" creationId="{881EB765-419C-AB2A-DC15-3BC331D0ADAF}"/>
          </ac:spMkLst>
        </pc:spChg>
        <pc:spChg chg="mod">
          <ac:chgData name="Tracy Thompson" userId="S::tthompson@prattlibrary.org::cd4eccbf-7640-4060-9be9-5f6de4a3dfb5" providerId="AD" clId="Web-{CB99CD5E-8CF0-2248-67AB-3A546B546A9A}" dt="2026-05-05T13:24:51.009" v="124" actId="1076"/>
          <ac:spMkLst>
            <pc:docMk/>
            <pc:sldMk cId="3435510250" sldId="276"/>
            <ac:spMk id="7" creationId="{ECC85161-49AD-C598-83BA-C8B9F7E50DA4}"/>
          </ac:spMkLst>
        </pc:spChg>
      </pc:sldChg>
      <pc:sldChg chg="addSp modSp modNotes">
        <pc:chgData name="Tracy Thompson" userId="S::tthompson@prattlibrary.org::cd4eccbf-7640-4060-9be9-5f6de4a3dfb5" providerId="AD" clId="Web-{CB99CD5E-8CF0-2248-67AB-3A546B546A9A}" dt="2026-05-05T13:58:00.300" v="290" actId="14100"/>
        <pc:sldMkLst>
          <pc:docMk/>
          <pc:sldMk cId="1303279377" sldId="277"/>
        </pc:sldMkLst>
        <pc:spChg chg="mod">
          <ac:chgData name="Tracy Thompson" userId="S::tthompson@prattlibrary.org::cd4eccbf-7640-4060-9be9-5f6de4a3dfb5" providerId="AD" clId="Web-{CB99CD5E-8CF0-2248-67AB-3A546B546A9A}" dt="2026-05-04T18:11:08.593" v="61" actId="20577"/>
          <ac:spMkLst>
            <pc:docMk/>
            <pc:sldMk cId="1303279377" sldId="277"/>
            <ac:spMk id="4" creationId="{9E21356E-A220-5BA7-EB86-475E3F001157}"/>
          </ac:spMkLst>
        </pc:spChg>
        <pc:spChg chg="add mod">
          <ac:chgData name="Tracy Thompson" userId="S::tthompson@prattlibrary.org::cd4eccbf-7640-4060-9be9-5f6de4a3dfb5" providerId="AD" clId="Web-{CB99CD5E-8CF0-2248-67AB-3A546B546A9A}" dt="2026-05-05T13:58:00.300" v="290" actId="14100"/>
          <ac:spMkLst>
            <pc:docMk/>
            <pc:sldMk cId="1303279377" sldId="277"/>
            <ac:spMk id="6" creationId="{61ABA019-226B-40EF-7AB3-0E5E4DD68155}"/>
          </ac:spMkLst>
        </pc:spChg>
        <pc:picChg chg="mod modCrop">
          <ac:chgData name="Tracy Thompson" userId="S::tthompson@prattlibrary.org::cd4eccbf-7640-4060-9be9-5f6de4a3dfb5" providerId="AD" clId="Web-{CB99CD5E-8CF0-2248-67AB-3A546B546A9A}" dt="2026-05-04T18:14:00.841" v="73"/>
          <ac:picMkLst>
            <pc:docMk/>
            <pc:sldMk cId="1303279377" sldId="277"/>
            <ac:picMk id="3" creationId="{D5C03A69-AB55-69E0-01B0-4E0DED5FEAE6}"/>
          </ac:picMkLst>
        </pc:picChg>
      </pc:sldChg>
      <pc:sldChg chg="modSp modNotes">
        <pc:chgData name="Tracy Thompson" userId="S::tthompson@prattlibrary.org::cd4eccbf-7640-4060-9be9-5f6de4a3dfb5" providerId="AD" clId="Web-{CB99CD5E-8CF0-2248-67AB-3A546B546A9A}" dt="2026-05-05T13:26:33.883" v="146" actId="1076"/>
        <pc:sldMkLst>
          <pc:docMk/>
          <pc:sldMk cId="3132603515" sldId="278"/>
        </pc:sldMkLst>
        <pc:spChg chg="mod">
          <ac:chgData name="Tracy Thompson" userId="S::tthompson@prattlibrary.org::cd4eccbf-7640-4060-9be9-5f6de4a3dfb5" providerId="AD" clId="Web-{CB99CD5E-8CF0-2248-67AB-3A546B546A9A}" dt="2026-05-05T13:26:26.086" v="145" actId="14100"/>
          <ac:spMkLst>
            <pc:docMk/>
            <pc:sldMk cId="3132603515" sldId="278"/>
            <ac:spMk id="5" creationId="{1159C53D-8DE8-6539-109E-86E2530862D0}"/>
          </ac:spMkLst>
        </pc:spChg>
        <pc:picChg chg="mod">
          <ac:chgData name="Tracy Thompson" userId="S::tthompson@prattlibrary.org::cd4eccbf-7640-4060-9be9-5f6de4a3dfb5" providerId="AD" clId="Web-{CB99CD5E-8CF0-2248-67AB-3A546B546A9A}" dt="2026-05-05T13:26:33.883" v="146" actId="1076"/>
          <ac:picMkLst>
            <pc:docMk/>
            <pc:sldMk cId="3132603515" sldId="278"/>
            <ac:picMk id="6" creationId="{4C4CC450-7EDB-ED31-C56F-135D859F1B2F}"/>
          </ac:picMkLst>
        </pc:picChg>
      </pc:sldChg>
      <pc:sldChg chg="modSp modNotes">
        <pc:chgData name="Tracy Thompson" userId="S::tthompson@prattlibrary.org::cd4eccbf-7640-4060-9be9-5f6de4a3dfb5" providerId="AD" clId="Web-{CB99CD5E-8CF0-2248-67AB-3A546B546A9A}" dt="2026-05-05T13:59:57.064" v="307" actId="14100"/>
        <pc:sldMkLst>
          <pc:docMk/>
          <pc:sldMk cId="3001821415" sldId="279"/>
        </pc:sldMkLst>
        <pc:spChg chg="mod">
          <ac:chgData name="Tracy Thompson" userId="S::tthompson@prattlibrary.org::cd4eccbf-7640-4060-9be9-5f6de4a3dfb5" providerId="AD" clId="Web-{CB99CD5E-8CF0-2248-67AB-3A546B546A9A}" dt="2026-05-05T13:59:57.064" v="307" actId="14100"/>
          <ac:spMkLst>
            <pc:docMk/>
            <pc:sldMk cId="3001821415" sldId="279"/>
            <ac:spMk id="4" creationId="{B23A4556-6F48-B76C-29A0-0ACD3B913F49}"/>
          </ac:spMkLst>
        </pc:spChg>
        <pc:spChg chg="mod">
          <ac:chgData name="Tracy Thompson" userId="S::tthompson@prattlibrary.org::cd4eccbf-7640-4060-9be9-5f6de4a3dfb5" providerId="AD" clId="Web-{CB99CD5E-8CF0-2248-67AB-3A546B546A9A}" dt="2026-05-05T13:26:47.180" v="149" actId="20577"/>
          <ac:spMkLst>
            <pc:docMk/>
            <pc:sldMk cId="3001821415" sldId="279"/>
            <ac:spMk id="5" creationId="{0BAA3A63-5070-3CBE-BB4D-3CB7E686FB30}"/>
          </ac:spMkLst>
        </pc:spChg>
        <pc:spChg chg="mod">
          <ac:chgData name="Tracy Thompson" userId="S::tthompson@prattlibrary.org::cd4eccbf-7640-4060-9be9-5f6de4a3dfb5" providerId="AD" clId="Web-{CB99CD5E-8CF0-2248-67AB-3A546B546A9A}" dt="2026-05-05T13:27:04.320" v="152" actId="14100"/>
          <ac:spMkLst>
            <pc:docMk/>
            <pc:sldMk cId="3001821415" sldId="279"/>
            <ac:spMk id="12" creationId="{ECC1711F-0E56-CEAC-1901-475CFB9D2F14}"/>
          </ac:spMkLst>
        </pc:spChg>
        <pc:picChg chg="mod">
          <ac:chgData name="Tracy Thompson" userId="S::tthompson@prattlibrary.org::cd4eccbf-7640-4060-9be9-5f6de4a3dfb5" providerId="AD" clId="Web-{CB99CD5E-8CF0-2248-67AB-3A546B546A9A}" dt="2026-05-05T13:27:23.820" v="155" actId="1076"/>
          <ac:picMkLst>
            <pc:docMk/>
            <pc:sldMk cId="3001821415" sldId="279"/>
            <ac:picMk id="6" creationId="{CB06CAB9-CD9A-9194-5543-420B9555AAAF}"/>
          </ac:picMkLst>
        </pc:picChg>
        <pc:picChg chg="mod">
          <ac:chgData name="Tracy Thompson" userId="S::tthompson@prattlibrary.org::cd4eccbf-7640-4060-9be9-5f6de4a3dfb5" providerId="AD" clId="Web-{CB99CD5E-8CF0-2248-67AB-3A546B546A9A}" dt="2026-05-05T13:27:13.898" v="154" actId="14100"/>
          <ac:picMkLst>
            <pc:docMk/>
            <pc:sldMk cId="3001821415" sldId="279"/>
            <ac:picMk id="10" creationId="{0259EFCE-A0AA-2588-5A70-CA3B67D2BB4E}"/>
          </ac:picMkLst>
        </pc:picChg>
      </pc:sldChg>
      <pc:sldChg chg="modNotes">
        <pc:chgData name="Tracy Thompson" userId="S::tthompson@prattlibrary.org::cd4eccbf-7640-4060-9be9-5f6de4a3dfb5" providerId="AD" clId="Web-{CB99CD5E-8CF0-2248-67AB-3A546B546A9A}" dt="2026-05-05T13:23:41.291" v="113"/>
        <pc:sldMkLst>
          <pc:docMk/>
          <pc:sldMk cId="205107753" sldId="280"/>
        </pc:sldMkLst>
      </pc:sldChg>
      <pc:sldChg chg="modSp modNotes">
        <pc:chgData name="Tracy Thompson" userId="S::tthompson@prattlibrary.org::cd4eccbf-7640-4060-9be9-5f6de4a3dfb5" providerId="AD" clId="Web-{CB99CD5E-8CF0-2248-67AB-3A546B546A9A}" dt="2026-05-05T13:24:24.275" v="119" actId="20577"/>
        <pc:sldMkLst>
          <pc:docMk/>
          <pc:sldMk cId="3003507811" sldId="281"/>
        </pc:sldMkLst>
        <pc:spChg chg="mod">
          <ac:chgData name="Tracy Thompson" userId="S::tthompson@prattlibrary.org::cd4eccbf-7640-4060-9be9-5f6de4a3dfb5" providerId="AD" clId="Web-{CB99CD5E-8CF0-2248-67AB-3A546B546A9A}" dt="2026-05-05T13:24:24.275" v="119" actId="20577"/>
          <ac:spMkLst>
            <pc:docMk/>
            <pc:sldMk cId="3003507811" sldId="281"/>
            <ac:spMk id="2" creationId="{CF35C280-B353-800B-D69F-4C12A91DDC8B}"/>
          </ac:spMkLst>
        </pc:spChg>
      </pc:sldChg>
      <pc:sldChg chg="addSp modSp new">
        <pc:chgData name="Tracy Thompson" userId="S::tthompson@prattlibrary.org::cd4eccbf-7640-4060-9be9-5f6de4a3dfb5" providerId="AD" clId="Web-{CB99CD5E-8CF0-2248-67AB-3A546B546A9A}" dt="2026-05-05T14:04:10.374" v="327" actId="1076"/>
        <pc:sldMkLst>
          <pc:docMk/>
          <pc:sldMk cId="1327107393" sldId="282"/>
        </pc:sldMkLst>
        <pc:picChg chg="add mod">
          <ac:chgData name="Tracy Thompson" userId="S::tthompson@prattlibrary.org::cd4eccbf-7640-4060-9be9-5f6de4a3dfb5" providerId="AD" clId="Web-{CB99CD5E-8CF0-2248-67AB-3A546B546A9A}" dt="2026-05-05T14:04:10.374" v="327" actId="1076"/>
          <ac:picMkLst>
            <pc:docMk/>
            <pc:sldMk cId="1327107393" sldId="282"/>
            <ac:picMk id="3" creationId="{B91529FD-0B89-A48D-C9A0-E78494F6C4F7}"/>
          </ac:picMkLst>
        </pc:picChg>
      </pc:sldChg>
    </pc:docChg>
  </pc:docChgLst>
  <pc:docChgLst>
    <pc:chgData name="Kim Steinle-Super" userId="S::kssuper@prattlibrary.org::aec89982-42f2-4e60-9066-bd9458dae596" providerId="AD" clId="Web-{742B3D2A-8D12-1785-2BD1-AF4A7691BA61}"/>
    <pc:docChg chg="addSld modSld">
      <pc:chgData name="Kim Steinle-Super" userId="S::kssuper@prattlibrary.org::aec89982-42f2-4e60-9066-bd9458dae596" providerId="AD" clId="Web-{742B3D2A-8D12-1785-2BD1-AF4A7691BA61}" dt="2026-04-30T17:23:39.754" v="633"/>
      <pc:docMkLst>
        <pc:docMk/>
      </pc:docMkLst>
      <pc:sldChg chg="modNotes">
        <pc:chgData name="Kim Steinle-Super" userId="S::kssuper@prattlibrary.org::aec89982-42f2-4e60-9066-bd9458dae596" providerId="AD" clId="Web-{742B3D2A-8D12-1785-2BD1-AF4A7691BA61}" dt="2026-04-30T13:45:21.510" v="295"/>
        <pc:sldMkLst>
          <pc:docMk/>
          <pc:sldMk cId="2155807342" sldId="268"/>
        </pc:sldMkLst>
      </pc:sldChg>
      <pc:sldChg chg="modSp modNotes">
        <pc:chgData name="Kim Steinle-Super" userId="S::kssuper@prattlibrary.org::aec89982-42f2-4e60-9066-bd9458dae596" providerId="AD" clId="Web-{742B3D2A-8D12-1785-2BD1-AF4A7691BA61}" dt="2026-04-30T15:52:14.800" v="408"/>
        <pc:sldMkLst>
          <pc:docMk/>
          <pc:sldMk cId="3435510250" sldId="276"/>
        </pc:sldMkLst>
        <pc:spChg chg="mod">
          <ac:chgData name="Kim Steinle-Super" userId="S::kssuper@prattlibrary.org::aec89982-42f2-4e60-9066-bd9458dae596" providerId="AD" clId="Web-{742B3D2A-8D12-1785-2BD1-AF4A7691BA61}" dt="2026-04-30T15:52:14.800" v="408"/>
          <ac:spMkLst>
            <pc:docMk/>
            <pc:sldMk cId="3435510250" sldId="276"/>
            <ac:spMk id="7" creationId="{ECC85161-49AD-C598-83BA-C8B9F7E50DA4}"/>
          </ac:spMkLst>
        </pc:spChg>
      </pc:sldChg>
      <pc:sldChg chg="addSp modSp modNotes">
        <pc:chgData name="Kim Steinle-Super" userId="S::kssuper@prattlibrary.org::aec89982-42f2-4e60-9066-bd9458dae596" providerId="AD" clId="Web-{742B3D2A-8D12-1785-2BD1-AF4A7691BA61}" dt="2026-04-30T17:23:39.754" v="633"/>
        <pc:sldMkLst>
          <pc:docMk/>
          <pc:sldMk cId="3132603515" sldId="278"/>
        </pc:sldMkLst>
        <pc:spChg chg="mod">
          <ac:chgData name="Kim Steinle-Super" userId="S::kssuper@prattlibrary.org::aec89982-42f2-4e60-9066-bd9458dae596" providerId="AD" clId="Web-{742B3D2A-8D12-1785-2BD1-AF4A7691BA61}" dt="2026-04-30T15:51:40.534" v="404" actId="20577"/>
          <ac:spMkLst>
            <pc:docMk/>
            <pc:sldMk cId="3132603515" sldId="278"/>
            <ac:spMk id="5" creationId="{1159C53D-8DE8-6539-109E-86E2530862D0}"/>
          </ac:spMkLst>
        </pc:spChg>
        <pc:picChg chg="mod">
          <ac:chgData name="Kim Steinle-Super" userId="S::kssuper@prattlibrary.org::aec89982-42f2-4e60-9066-bd9458dae596" providerId="AD" clId="Web-{742B3D2A-8D12-1785-2BD1-AF4A7691BA61}" dt="2026-04-30T17:23:04.097" v="585" actId="1076"/>
          <ac:picMkLst>
            <pc:docMk/>
            <pc:sldMk cId="3132603515" sldId="278"/>
            <ac:picMk id="6" creationId="{4C4CC450-7EDB-ED31-C56F-135D859F1B2F}"/>
          </ac:picMkLst>
        </pc:picChg>
      </pc:sldChg>
      <pc:sldChg chg="modNotes">
        <pc:chgData name="Kim Steinle-Super" userId="S::kssuper@prattlibrary.org::aec89982-42f2-4e60-9066-bd9458dae596" providerId="AD" clId="Web-{742B3D2A-8D12-1785-2BD1-AF4A7691BA61}" dt="2026-04-30T15:43:22.930" v="352"/>
        <pc:sldMkLst>
          <pc:docMk/>
          <pc:sldMk cId="3001821415" sldId="279"/>
        </pc:sldMkLst>
      </pc:sldChg>
      <pc:sldChg chg="addSp delSp modSp new modNotes">
        <pc:chgData name="Kim Steinle-Super" userId="S::kssuper@prattlibrary.org::aec89982-42f2-4e60-9066-bd9458dae596" providerId="AD" clId="Web-{742B3D2A-8D12-1785-2BD1-AF4A7691BA61}" dt="2026-04-30T16:16:11.804" v="566"/>
        <pc:sldMkLst>
          <pc:docMk/>
          <pc:sldMk cId="205107753" sldId="280"/>
        </pc:sldMkLst>
        <pc:spChg chg="mod">
          <ac:chgData name="Kim Steinle-Super" userId="S::kssuper@prattlibrary.org::aec89982-42f2-4e60-9066-bd9458dae596" providerId="AD" clId="Web-{742B3D2A-8D12-1785-2BD1-AF4A7691BA61}" dt="2026-04-30T16:13:35.725" v="463" actId="1076"/>
          <ac:spMkLst>
            <pc:docMk/>
            <pc:sldMk cId="205107753" sldId="280"/>
            <ac:spMk id="2" creationId="{AF618649-600F-1717-695F-5B72E299420C}"/>
          </ac:spMkLst>
        </pc:spChg>
        <pc:picChg chg="add mod">
          <ac:chgData name="Kim Steinle-Super" userId="S::kssuper@prattlibrary.org::aec89982-42f2-4e60-9066-bd9458dae596" providerId="AD" clId="Web-{742B3D2A-8D12-1785-2BD1-AF4A7691BA61}" dt="2026-04-30T16:13:32.866" v="462" actId="1076"/>
          <ac:picMkLst>
            <pc:docMk/>
            <pc:sldMk cId="205107753" sldId="280"/>
            <ac:picMk id="4" creationId="{9A491D24-92A6-E5A2-90B1-DEE3DD4FE26E}"/>
          </ac:picMkLst>
        </pc:picChg>
      </pc:sldChg>
    </pc:docChg>
  </pc:docChgLst>
  <pc:docChgLst>
    <pc:chgData name="Tracy Thompson" userId="S::tthompson@prattlibrary.org::cd4eccbf-7640-4060-9be9-5f6de4a3dfb5" providerId="AD" clId="Web-{6F7B47E7-2402-9BDA-49D4-1C0C7738DDE0}"/>
    <pc:docChg chg="addSld delSld modSld sldOrd">
      <pc:chgData name="Tracy Thompson" userId="S::tthompson@prattlibrary.org::cd4eccbf-7640-4060-9be9-5f6de4a3dfb5" providerId="AD" clId="Web-{6F7B47E7-2402-9BDA-49D4-1C0C7738DDE0}" dt="2026-05-01T15:37:05.902" v="1200"/>
      <pc:docMkLst>
        <pc:docMk/>
      </pc:docMkLst>
      <pc:sldChg chg="modNotes">
        <pc:chgData name="Tracy Thompson" userId="S::tthompson@prattlibrary.org::cd4eccbf-7640-4060-9be9-5f6de4a3dfb5" providerId="AD" clId="Web-{6F7B47E7-2402-9BDA-49D4-1C0C7738DDE0}" dt="2026-05-01T15:05:18.902" v="1150"/>
        <pc:sldMkLst>
          <pc:docMk/>
          <pc:sldMk cId="109857222" sldId="256"/>
        </pc:sldMkLst>
      </pc:sldChg>
      <pc:sldChg chg="modNotes">
        <pc:chgData name="Tracy Thompson" userId="S::tthompson@prattlibrary.org::cd4eccbf-7640-4060-9be9-5f6de4a3dfb5" providerId="AD" clId="Web-{6F7B47E7-2402-9BDA-49D4-1C0C7738DDE0}" dt="2026-05-01T15:26:09.140" v="1190"/>
        <pc:sldMkLst>
          <pc:docMk/>
          <pc:sldMk cId="1386258425" sldId="261"/>
        </pc:sldMkLst>
      </pc:sldChg>
      <pc:sldChg chg="addSp modSp modNotes">
        <pc:chgData name="Tracy Thompson" userId="S::tthompson@prattlibrary.org::cd4eccbf-7640-4060-9be9-5f6de4a3dfb5" providerId="AD" clId="Web-{6F7B47E7-2402-9BDA-49D4-1C0C7738DDE0}" dt="2026-05-01T12:49:41.542" v="86"/>
        <pc:sldMkLst>
          <pc:docMk/>
          <pc:sldMk cId="2081368972" sldId="263"/>
        </pc:sldMkLst>
        <pc:spChg chg="add mod">
          <ac:chgData name="Tracy Thompson" userId="S::tthompson@prattlibrary.org::cd4eccbf-7640-4060-9be9-5f6de4a3dfb5" providerId="AD" clId="Web-{6F7B47E7-2402-9BDA-49D4-1C0C7738DDE0}" dt="2026-05-01T12:45:40.104" v="74" actId="20577"/>
          <ac:spMkLst>
            <pc:docMk/>
            <pc:sldMk cId="2081368972" sldId="263"/>
            <ac:spMk id="4" creationId="{EAC334A2-6E99-839A-54D8-15503EFF31D3}"/>
          </ac:spMkLst>
        </pc:spChg>
        <pc:picChg chg="add mod">
          <ac:chgData name="Tracy Thompson" userId="S::tthompson@prattlibrary.org::cd4eccbf-7640-4060-9be9-5f6de4a3dfb5" providerId="AD" clId="Web-{6F7B47E7-2402-9BDA-49D4-1C0C7738DDE0}" dt="2026-05-01T12:46:00.948" v="76" actId="1076"/>
          <ac:picMkLst>
            <pc:docMk/>
            <pc:sldMk cId="2081368972" sldId="263"/>
            <ac:picMk id="3" creationId="{42E999E1-FFB6-A500-752E-41582A08C2DA}"/>
          </ac:picMkLst>
        </pc:picChg>
      </pc:sldChg>
      <pc:sldChg chg="modSp">
        <pc:chgData name="Tracy Thompson" userId="S::tthompson@prattlibrary.org::cd4eccbf-7640-4060-9be9-5f6de4a3dfb5" providerId="AD" clId="Web-{6F7B47E7-2402-9BDA-49D4-1C0C7738DDE0}" dt="2026-05-01T15:19:58.263" v="1154" actId="20577"/>
        <pc:sldMkLst>
          <pc:docMk/>
          <pc:sldMk cId="1158632789" sldId="264"/>
        </pc:sldMkLst>
        <pc:spChg chg="mod">
          <ac:chgData name="Tracy Thompson" userId="S::tthompson@prattlibrary.org::cd4eccbf-7640-4060-9be9-5f6de4a3dfb5" providerId="AD" clId="Web-{6F7B47E7-2402-9BDA-49D4-1C0C7738DDE0}" dt="2026-05-01T15:19:58.263" v="1154" actId="20577"/>
          <ac:spMkLst>
            <pc:docMk/>
            <pc:sldMk cId="1158632789" sldId="264"/>
            <ac:spMk id="4" creationId="{A06974F6-75F1-30A3-F5E3-C12B465A29C8}"/>
          </ac:spMkLst>
        </pc:spChg>
      </pc:sldChg>
      <pc:sldChg chg="addSp modSp modNotes">
        <pc:chgData name="Tracy Thompson" userId="S::tthompson@prattlibrary.org::cd4eccbf-7640-4060-9be9-5f6de4a3dfb5" providerId="AD" clId="Web-{6F7B47E7-2402-9BDA-49D4-1C0C7738DDE0}" dt="2026-05-01T14:33:59.419" v="858"/>
        <pc:sldMkLst>
          <pc:docMk/>
          <pc:sldMk cId="3088143539" sldId="265"/>
        </pc:sldMkLst>
        <pc:spChg chg="mod">
          <ac:chgData name="Tracy Thompson" userId="S::tthompson@prattlibrary.org::cd4eccbf-7640-4060-9be9-5f6de4a3dfb5" providerId="AD" clId="Web-{6F7B47E7-2402-9BDA-49D4-1C0C7738DDE0}" dt="2026-05-01T12:57:09.808" v="93" actId="14100"/>
          <ac:spMkLst>
            <pc:docMk/>
            <pc:sldMk cId="3088143539" sldId="265"/>
            <ac:spMk id="2" creationId="{C7AC76FC-C40D-2397-9364-45640E9993BF}"/>
          </ac:spMkLst>
        </pc:spChg>
        <pc:spChg chg="add mod">
          <ac:chgData name="Tracy Thompson" userId="S::tthompson@prattlibrary.org::cd4eccbf-7640-4060-9be9-5f6de4a3dfb5" providerId="AD" clId="Web-{6F7B47E7-2402-9BDA-49D4-1C0C7738DDE0}" dt="2026-05-01T13:10:32.746" v="535" actId="1076"/>
          <ac:spMkLst>
            <pc:docMk/>
            <pc:sldMk cId="3088143539" sldId="265"/>
            <ac:spMk id="4" creationId="{0D833113-6E2F-87F5-1131-E0037442BDD3}"/>
          </ac:spMkLst>
        </pc:spChg>
        <pc:picChg chg="add mod">
          <ac:chgData name="Tracy Thompson" userId="S::tthompson@prattlibrary.org::cd4eccbf-7640-4060-9be9-5f6de4a3dfb5" providerId="AD" clId="Web-{6F7B47E7-2402-9BDA-49D4-1C0C7738DDE0}" dt="2026-05-01T13:06:13.090" v="247" actId="1076"/>
          <ac:picMkLst>
            <pc:docMk/>
            <pc:sldMk cId="3088143539" sldId="265"/>
            <ac:picMk id="3" creationId="{9FDF188C-2667-4CD4-55E3-B3B06F887603}"/>
          </ac:picMkLst>
        </pc:picChg>
      </pc:sldChg>
      <pc:sldChg chg="modNotes">
        <pc:chgData name="Tracy Thompson" userId="S::tthompson@prattlibrary.org::cd4eccbf-7640-4060-9be9-5f6de4a3dfb5" providerId="AD" clId="Web-{6F7B47E7-2402-9BDA-49D4-1C0C7738DDE0}" dt="2026-05-01T12:34:37.697" v="46"/>
        <pc:sldMkLst>
          <pc:docMk/>
          <pc:sldMk cId="1544111935" sldId="266"/>
        </pc:sldMkLst>
      </pc:sldChg>
      <pc:sldChg chg="ord modNotes">
        <pc:chgData name="Tracy Thompson" userId="S::tthompson@prattlibrary.org::cd4eccbf-7640-4060-9be9-5f6de4a3dfb5" providerId="AD" clId="Web-{6F7B47E7-2402-9BDA-49D4-1C0C7738DDE0}" dt="2026-05-01T15:36:59.699" v="1199"/>
        <pc:sldMkLst>
          <pc:docMk/>
          <pc:sldMk cId="3132726114" sldId="267"/>
        </pc:sldMkLst>
      </pc:sldChg>
      <pc:sldChg chg="modSp modNotes">
        <pc:chgData name="Tracy Thompson" userId="S::tthompson@prattlibrary.org::cd4eccbf-7640-4060-9be9-5f6de4a3dfb5" providerId="AD" clId="Web-{6F7B47E7-2402-9BDA-49D4-1C0C7738DDE0}" dt="2026-05-01T13:37:25.280" v="817" actId="14100"/>
        <pc:sldMkLst>
          <pc:docMk/>
          <pc:sldMk cId="2564956374" sldId="269"/>
        </pc:sldMkLst>
        <pc:spChg chg="mod">
          <ac:chgData name="Tracy Thompson" userId="S::tthompson@prattlibrary.org::cd4eccbf-7640-4060-9be9-5f6de4a3dfb5" providerId="AD" clId="Web-{6F7B47E7-2402-9BDA-49D4-1C0C7738DDE0}" dt="2026-05-01T13:37:15.140" v="816" actId="20577"/>
          <ac:spMkLst>
            <pc:docMk/>
            <pc:sldMk cId="2564956374" sldId="269"/>
            <ac:spMk id="4" creationId="{91FA80AA-8F59-9190-E821-2AAF47F35C63}"/>
          </ac:spMkLst>
        </pc:spChg>
        <pc:picChg chg="mod">
          <ac:chgData name="Tracy Thompson" userId="S::tthompson@prattlibrary.org::cd4eccbf-7640-4060-9be9-5f6de4a3dfb5" providerId="AD" clId="Web-{6F7B47E7-2402-9BDA-49D4-1C0C7738DDE0}" dt="2026-05-01T13:37:25.280" v="817" actId="14100"/>
          <ac:picMkLst>
            <pc:docMk/>
            <pc:sldMk cId="2564956374" sldId="269"/>
            <ac:picMk id="6" creationId="{14AEACCD-9CB1-D691-B883-9F0E4AEFB1D7}"/>
          </ac:picMkLst>
        </pc:picChg>
      </pc:sldChg>
      <pc:sldChg chg="modSp modNotes">
        <pc:chgData name="Tracy Thompson" userId="S::tthompson@prattlibrary.org::cd4eccbf-7640-4060-9be9-5f6de4a3dfb5" providerId="AD" clId="Web-{6F7B47E7-2402-9BDA-49D4-1C0C7738DDE0}" dt="2026-05-01T13:34:24.327" v="809"/>
        <pc:sldMkLst>
          <pc:docMk/>
          <pc:sldMk cId="2061710505" sldId="274"/>
        </pc:sldMkLst>
        <pc:spChg chg="mod">
          <ac:chgData name="Tracy Thompson" userId="S::tthompson@prattlibrary.org::cd4eccbf-7640-4060-9be9-5f6de4a3dfb5" providerId="AD" clId="Web-{6F7B47E7-2402-9BDA-49D4-1C0C7738DDE0}" dt="2026-05-01T13:18:54.529" v="802" actId="14100"/>
          <ac:spMkLst>
            <pc:docMk/>
            <pc:sldMk cId="2061710505" sldId="274"/>
            <ac:spMk id="4" creationId="{A9A3E7D2-6DE2-67A1-7EEF-A4EF3583BD26}"/>
          </ac:spMkLst>
        </pc:spChg>
      </pc:sldChg>
      <pc:sldChg chg="modSp ord modNotes">
        <pc:chgData name="Tracy Thompson" userId="S::tthompson@prattlibrary.org::cd4eccbf-7640-4060-9be9-5f6de4a3dfb5" providerId="AD" clId="Web-{6F7B47E7-2402-9BDA-49D4-1C0C7738DDE0}" dt="2026-05-01T14:43:44.995" v="1080"/>
        <pc:sldMkLst>
          <pc:docMk/>
          <pc:sldMk cId="1303279377" sldId="277"/>
        </pc:sldMkLst>
        <pc:spChg chg="mod">
          <ac:chgData name="Tracy Thompson" userId="S::tthompson@prattlibrary.org::cd4eccbf-7640-4060-9be9-5f6de4a3dfb5" providerId="AD" clId="Web-{6F7B47E7-2402-9BDA-49D4-1C0C7738DDE0}" dt="2026-05-01T13:19:16.466" v="807" actId="14100"/>
          <ac:spMkLst>
            <pc:docMk/>
            <pc:sldMk cId="1303279377" sldId="277"/>
            <ac:spMk id="4" creationId="{9E21356E-A220-5BA7-EB86-475E3F001157}"/>
          </ac:spMkLst>
        </pc:spChg>
      </pc:sldChg>
    </pc:docChg>
  </pc:docChgLst>
  <pc:docChgLst>
    <pc:chgData name="Kim Steinle-Super" userId="S::kssuper@prattlibrary.org::aec89982-42f2-4e60-9066-bd9458dae596" providerId="AD" clId="Web-{4CA5F716-F571-015B-20A6-FBBEA7FA0F79}"/>
    <pc:docChg chg="addSld modSld">
      <pc:chgData name="Kim Steinle-Super" userId="S::kssuper@prattlibrary.org::aec89982-42f2-4e60-9066-bd9458dae596" providerId="AD" clId="Web-{4CA5F716-F571-015B-20A6-FBBEA7FA0F79}" dt="2026-04-29T20:09:49.455" v="342" actId="1076"/>
      <pc:docMkLst>
        <pc:docMk/>
      </pc:docMkLst>
      <pc:sldChg chg="addSp delSp modSp modNotes">
        <pc:chgData name="Kim Steinle-Super" userId="S::kssuper@prattlibrary.org::aec89982-42f2-4e60-9066-bd9458dae596" providerId="AD" clId="Web-{4CA5F716-F571-015B-20A6-FBBEA7FA0F79}" dt="2026-04-29T19:29:08.616" v="142" actId="1076"/>
        <pc:sldMkLst>
          <pc:docMk/>
          <pc:sldMk cId="2155807342" sldId="268"/>
        </pc:sldMkLst>
        <pc:spChg chg="add del">
          <ac:chgData name="Kim Steinle-Super" userId="S::kssuper@prattlibrary.org::aec89982-42f2-4e60-9066-bd9458dae596" providerId="AD" clId="Web-{4CA5F716-F571-015B-20A6-FBBEA7FA0F79}" dt="2026-04-29T19:28:40.194" v="124"/>
          <ac:spMkLst>
            <pc:docMk/>
            <pc:sldMk cId="2155807342" sldId="268"/>
            <ac:spMk id="7" creationId="{87F61A2C-3812-B3C0-041B-B88CAE2CD7BA}"/>
          </ac:spMkLst>
        </pc:spChg>
        <pc:spChg chg="add mod">
          <ac:chgData name="Kim Steinle-Super" userId="S::kssuper@prattlibrary.org::aec89982-42f2-4e60-9066-bd9458dae596" providerId="AD" clId="Web-{4CA5F716-F571-015B-20A6-FBBEA7FA0F79}" dt="2026-04-29T19:29:08.616" v="142" actId="1076"/>
          <ac:spMkLst>
            <pc:docMk/>
            <pc:sldMk cId="2155807342" sldId="268"/>
            <ac:spMk id="8" creationId="{75E942F3-DC0E-929E-E2D3-2DF231F20FFE}"/>
          </ac:spMkLst>
        </pc:spChg>
        <pc:graphicFrameChg chg="add mod modGraphic">
          <ac:chgData name="Kim Steinle-Super" userId="S::kssuper@prattlibrary.org::aec89982-42f2-4e60-9066-bd9458dae596" providerId="AD" clId="Web-{4CA5F716-F571-015B-20A6-FBBEA7FA0F79}" dt="2026-04-29T19:23:09.085" v="95"/>
          <ac:graphicFrameMkLst>
            <pc:docMk/>
            <pc:sldMk cId="2155807342" sldId="268"/>
            <ac:graphicFrameMk id="6" creationId="{454993AF-37DB-E7B9-01B9-226249039015}"/>
          </ac:graphicFrameMkLst>
        </pc:graphicFrameChg>
      </pc:sldChg>
      <pc:sldChg chg="modNotes">
        <pc:chgData name="Kim Steinle-Super" userId="S::kssuper@prattlibrary.org::aec89982-42f2-4e60-9066-bd9458dae596" providerId="AD" clId="Web-{4CA5F716-F571-015B-20A6-FBBEA7FA0F79}" dt="2026-04-29T19:32:59.644" v="156"/>
        <pc:sldMkLst>
          <pc:docMk/>
          <pc:sldMk cId="870290822" sldId="273"/>
        </pc:sldMkLst>
      </pc:sldChg>
      <pc:sldChg chg="addSp delSp modSp modNotes">
        <pc:chgData name="Kim Steinle-Super" userId="S::kssuper@prattlibrary.org::aec89982-42f2-4e60-9066-bd9458dae596" providerId="AD" clId="Web-{4CA5F716-F571-015B-20A6-FBBEA7FA0F79}" dt="2026-04-29T19:20:07.321" v="41"/>
        <pc:sldMkLst>
          <pc:docMk/>
          <pc:sldMk cId="3435510250" sldId="276"/>
        </pc:sldMkLst>
        <pc:spChg chg="add mod">
          <ac:chgData name="Kim Steinle-Super" userId="S::kssuper@prattlibrary.org::aec89982-42f2-4e60-9066-bd9458dae596" providerId="AD" clId="Web-{4CA5F716-F571-015B-20A6-FBBEA7FA0F79}" dt="2026-04-29T19:18:03.869" v="19" actId="1076"/>
          <ac:spMkLst>
            <pc:docMk/>
            <pc:sldMk cId="3435510250" sldId="276"/>
            <ac:spMk id="7" creationId="{ECC85161-49AD-C598-83BA-C8B9F7E50DA4}"/>
          </ac:spMkLst>
        </pc:spChg>
        <pc:picChg chg="add mod ord">
          <ac:chgData name="Kim Steinle-Super" userId="S::kssuper@prattlibrary.org::aec89982-42f2-4e60-9066-bd9458dae596" providerId="AD" clId="Web-{4CA5F716-F571-015B-20A6-FBBEA7FA0F79}" dt="2026-04-29T19:16:28.088" v="12" actId="1076"/>
          <ac:picMkLst>
            <pc:docMk/>
            <pc:sldMk cId="3435510250" sldId="276"/>
            <ac:picMk id="5" creationId="{DFB2DD6A-1CF0-7055-DCFD-80527DFF372D}"/>
          </ac:picMkLst>
        </pc:picChg>
        <pc:picChg chg="add mod">
          <ac:chgData name="Kim Steinle-Super" userId="S::kssuper@prattlibrary.org::aec89982-42f2-4e60-9066-bd9458dae596" providerId="AD" clId="Web-{4CA5F716-F571-015B-20A6-FBBEA7FA0F79}" dt="2026-04-29T19:14:57.214" v="7" actId="1076"/>
          <ac:picMkLst>
            <pc:docMk/>
            <pc:sldMk cId="3435510250" sldId="276"/>
            <ac:picMk id="6" creationId="{2E8A3AE5-6019-E39D-991F-CD1D752FB69A}"/>
          </ac:picMkLst>
        </pc:picChg>
        <pc:picChg chg="add mod">
          <ac:chgData name="Kim Steinle-Super" userId="S::kssuper@prattlibrary.org::aec89982-42f2-4e60-9066-bd9458dae596" providerId="AD" clId="Web-{4CA5F716-F571-015B-20A6-FBBEA7FA0F79}" dt="2026-04-29T19:17:12.072" v="16" actId="1076"/>
          <ac:picMkLst>
            <pc:docMk/>
            <pc:sldMk cId="3435510250" sldId="276"/>
            <ac:picMk id="8" creationId="{B3464180-DB62-A0C4-7F57-E7416D1D789E}"/>
          </ac:picMkLst>
        </pc:picChg>
        <pc:picChg chg="add mod">
          <ac:chgData name="Kim Steinle-Super" userId="S::kssuper@prattlibrary.org::aec89982-42f2-4e60-9066-bd9458dae596" providerId="AD" clId="Web-{4CA5F716-F571-015B-20A6-FBBEA7FA0F79}" dt="2026-04-29T19:17:53.353" v="18" actId="1076"/>
          <ac:picMkLst>
            <pc:docMk/>
            <pc:sldMk cId="3435510250" sldId="276"/>
            <ac:picMk id="9" creationId="{FA787AB8-2C0A-D2E8-F2AA-DD05F52BEAF2}"/>
          </ac:picMkLst>
        </pc:picChg>
      </pc:sldChg>
      <pc:sldChg chg="addSp delSp modSp new modNotes">
        <pc:chgData name="Kim Steinle-Super" userId="S::kssuper@prattlibrary.org::aec89982-42f2-4e60-9066-bd9458dae596" providerId="AD" clId="Web-{4CA5F716-F571-015B-20A6-FBBEA7FA0F79}" dt="2026-04-29T19:41:07.484" v="225"/>
        <pc:sldMkLst>
          <pc:docMk/>
          <pc:sldMk cId="3132603515" sldId="278"/>
        </pc:sldMkLst>
        <pc:spChg chg="add mod">
          <ac:chgData name="Kim Steinle-Super" userId="S::kssuper@prattlibrary.org::aec89982-42f2-4e60-9066-bd9458dae596" providerId="AD" clId="Web-{4CA5F716-F571-015B-20A6-FBBEA7FA0F79}" dt="2026-04-29T19:33:30.565" v="171" actId="20577"/>
          <ac:spMkLst>
            <pc:docMk/>
            <pc:sldMk cId="3132603515" sldId="278"/>
            <ac:spMk id="5" creationId="{1159C53D-8DE8-6539-109E-86E2530862D0}"/>
          </ac:spMkLst>
        </pc:spChg>
        <pc:picChg chg="add mod">
          <ac:chgData name="Kim Steinle-Super" userId="S::kssuper@prattlibrary.org::aec89982-42f2-4e60-9066-bd9458dae596" providerId="AD" clId="Web-{4CA5F716-F571-015B-20A6-FBBEA7FA0F79}" dt="2026-04-29T19:37:43.375" v="194" actId="1076"/>
          <ac:picMkLst>
            <pc:docMk/>
            <pc:sldMk cId="3132603515" sldId="278"/>
            <ac:picMk id="6" creationId="{4C4CC450-7EDB-ED31-C56F-135D859F1B2F}"/>
          </ac:picMkLst>
        </pc:picChg>
      </pc:sldChg>
      <pc:sldChg chg="addSp delSp modSp new modNotes">
        <pc:chgData name="Kim Steinle-Super" userId="S::kssuper@prattlibrary.org::aec89982-42f2-4e60-9066-bd9458dae596" providerId="AD" clId="Web-{4CA5F716-F571-015B-20A6-FBBEA7FA0F79}" dt="2026-04-29T20:09:49.455" v="342" actId="1076"/>
        <pc:sldMkLst>
          <pc:docMk/>
          <pc:sldMk cId="3001821415" sldId="279"/>
        </pc:sldMkLst>
        <pc:spChg chg="add mod">
          <ac:chgData name="Kim Steinle-Super" userId="S::kssuper@prattlibrary.org::aec89982-42f2-4e60-9066-bd9458dae596" providerId="AD" clId="Web-{4CA5F716-F571-015B-20A6-FBBEA7FA0F79}" dt="2026-04-29T20:07:16.334" v="312" actId="1076"/>
          <ac:spMkLst>
            <pc:docMk/>
            <pc:sldMk cId="3001821415" sldId="279"/>
            <ac:spMk id="5" creationId="{0BAA3A63-5070-3CBE-BB4D-3CB7E686FB30}"/>
          </ac:spMkLst>
        </pc:spChg>
        <pc:spChg chg="add mod">
          <ac:chgData name="Kim Steinle-Super" userId="S::kssuper@prattlibrary.org::aec89982-42f2-4e60-9066-bd9458dae596" providerId="AD" clId="Web-{4CA5F716-F571-015B-20A6-FBBEA7FA0F79}" dt="2026-04-29T20:09:16.689" v="336" actId="1076"/>
          <ac:spMkLst>
            <pc:docMk/>
            <pc:sldMk cId="3001821415" sldId="279"/>
            <ac:spMk id="12" creationId="{ECC1711F-0E56-CEAC-1901-475CFB9D2F14}"/>
          </ac:spMkLst>
        </pc:spChg>
        <pc:picChg chg="add mod">
          <ac:chgData name="Kim Steinle-Super" userId="S::kssuper@prattlibrary.org::aec89982-42f2-4e60-9066-bd9458dae596" providerId="AD" clId="Web-{4CA5F716-F571-015B-20A6-FBBEA7FA0F79}" dt="2026-04-29T20:09:46.439" v="340" actId="1076"/>
          <ac:picMkLst>
            <pc:docMk/>
            <pc:sldMk cId="3001821415" sldId="279"/>
            <ac:picMk id="6" creationId="{CB06CAB9-CD9A-9194-5543-420B9555AAAF}"/>
          </ac:picMkLst>
        </pc:picChg>
        <pc:picChg chg="add mod">
          <ac:chgData name="Kim Steinle-Super" userId="S::kssuper@prattlibrary.org::aec89982-42f2-4e60-9066-bd9458dae596" providerId="AD" clId="Web-{4CA5F716-F571-015B-20A6-FBBEA7FA0F79}" dt="2026-04-29T20:07:25.552" v="313" actId="1076"/>
          <ac:picMkLst>
            <pc:docMk/>
            <pc:sldMk cId="3001821415" sldId="279"/>
            <ac:picMk id="9" creationId="{17506FF2-556C-8662-A683-2263213D3B98}"/>
          </ac:picMkLst>
        </pc:picChg>
        <pc:picChg chg="add mod ord">
          <ac:chgData name="Kim Steinle-Super" userId="S::kssuper@prattlibrary.org::aec89982-42f2-4e60-9066-bd9458dae596" providerId="AD" clId="Web-{4CA5F716-F571-015B-20A6-FBBEA7FA0F79}" dt="2026-04-29T20:09:49.455" v="342" actId="1076"/>
          <ac:picMkLst>
            <pc:docMk/>
            <pc:sldMk cId="3001821415" sldId="279"/>
            <ac:picMk id="10" creationId="{0259EFCE-A0AA-2588-5A70-CA3B67D2BB4E}"/>
          </ac:picMkLst>
        </pc:picChg>
        <pc:picChg chg="add mod ord">
          <ac:chgData name="Kim Steinle-Super" userId="S::kssuper@prattlibrary.org::aec89982-42f2-4e60-9066-bd9458dae596" providerId="AD" clId="Web-{4CA5F716-F571-015B-20A6-FBBEA7FA0F79}" dt="2026-04-29T20:06:46.474" v="309"/>
          <ac:picMkLst>
            <pc:docMk/>
            <pc:sldMk cId="3001821415" sldId="279"/>
            <ac:picMk id="11" creationId="{4D5D80D1-C20C-22B7-1586-496695B3E7EB}"/>
          </ac:picMkLst>
        </pc:picChg>
      </pc:sldChg>
    </pc:docChg>
  </pc:docChgLst>
  <pc:docChgLst>
    <pc:chgData name="Tracy Thompson" userId="S::tthompson@prattlibrary.org::cd4eccbf-7640-4060-9be9-5f6de4a3dfb5" providerId="AD" clId="Web-{9D56FC26-4F94-72AA-CD52-0EF8D51687DE}"/>
    <pc:docChg chg="mod addSld modSld addMainMaster delMainMaster">
      <pc:chgData name="Tracy Thompson" userId="S::tthompson@prattlibrary.org::cd4eccbf-7640-4060-9be9-5f6de4a3dfb5" providerId="AD" clId="Web-{9D56FC26-4F94-72AA-CD52-0EF8D51687DE}" dt="2026-04-27T14:44:30.505" v="119"/>
      <pc:docMkLst>
        <pc:docMk/>
      </pc:docMkLst>
      <pc:sldChg chg="addSp modSp mod modClrScheme chgLayout">
        <pc:chgData name="Tracy Thompson" userId="S::tthompson@prattlibrary.org::cd4eccbf-7640-4060-9be9-5f6de4a3dfb5" providerId="AD" clId="Web-{9D56FC26-4F94-72AA-CD52-0EF8D51687DE}" dt="2026-04-27T13:37:37.142" v="118" actId="14100"/>
        <pc:sldMkLst>
          <pc:docMk/>
          <pc:sldMk cId="109857222" sldId="256"/>
        </pc:sldMkLst>
        <pc:spChg chg="mod ord">
          <ac:chgData name="Tracy Thompson" userId="S::tthompson@prattlibrary.org::cd4eccbf-7640-4060-9be9-5f6de4a3dfb5" providerId="AD" clId="Web-{9D56FC26-4F94-72AA-CD52-0EF8D51687DE}" dt="2026-04-27T13:37:37.142" v="118" actId="14100"/>
          <ac:spMkLst>
            <pc:docMk/>
            <pc:sldMk cId="109857222" sldId="256"/>
            <ac:spMk id="2" creationId="{00000000-0000-0000-0000-000000000000}"/>
          </ac:spMkLst>
        </pc:spChg>
        <pc:spChg chg="mod ord">
          <ac:chgData name="Tracy Thompson" userId="S::tthompson@prattlibrary.org::cd4eccbf-7640-4060-9be9-5f6de4a3dfb5" providerId="AD" clId="Web-{9D56FC26-4F94-72AA-CD52-0EF8D51687DE}" dt="2026-04-27T13:35:31.075" v="88" actId="14100"/>
          <ac:spMkLst>
            <pc:docMk/>
            <pc:sldMk cId="109857222" sldId="256"/>
            <ac:spMk id="3" creationId="{00000000-0000-0000-0000-000000000000}"/>
          </ac:spMkLst>
        </pc:spChg>
        <pc:spChg chg="add mod">
          <ac:chgData name="Tracy Thompson" userId="S::tthompson@prattlibrary.org::cd4eccbf-7640-4060-9be9-5f6de4a3dfb5" providerId="AD" clId="Web-{9D56FC26-4F94-72AA-CD52-0EF8D51687DE}" dt="2026-04-27T13:33:38.994" v="71"/>
          <ac:spMkLst>
            <pc:docMk/>
            <pc:sldMk cId="109857222" sldId="256"/>
            <ac:spMk id="9" creationId="{05D476E2-17FA-8850-D9EA-294D94547D05}"/>
          </ac:spMkLst>
        </pc:spChg>
        <pc:spChg chg="add mod">
          <ac:chgData name="Tracy Thompson" userId="S::tthompson@prattlibrary.org::cd4eccbf-7640-4060-9be9-5f6de4a3dfb5" providerId="AD" clId="Web-{9D56FC26-4F94-72AA-CD52-0EF8D51687DE}" dt="2026-04-27T13:33:38.994" v="71"/>
          <ac:spMkLst>
            <pc:docMk/>
            <pc:sldMk cId="109857222" sldId="256"/>
            <ac:spMk id="11" creationId="{7838652A-2487-CFA8-0CB7-3FA2662A2F29}"/>
          </ac:spMkLst>
        </pc:spChg>
        <pc:picChg chg="add mod">
          <ac:chgData name="Tracy Thompson" userId="S::tthompson@prattlibrary.org::cd4eccbf-7640-4060-9be9-5f6de4a3dfb5" providerId="AD" clId="Web-{9D56FC26-4F94-72AA-CD52-0EF8D51687DE}" dt="2026-04-27T13:33:38.994" v="71"/>
          <ac:picMkLst>
            <pc:docMk/>
            <pc:sldMk cId="109857222" sldId="256"/>
            <ac:picMk id="4" creationId="{2CBBB693-04F8-C9D8-EDA6-D5D9369404A3}"/>
          </ac:picMkLst>
        </pc:picChg>
      </pc:sldChg>
      <pc:sldChg chg="new">
        <pc:chgData name="Tracy Thompson" userId="S::tthompson@prattlibrary.org::cd4eccbf-7640-4060-9be9-5f6de4a3dfb5" providerId="AD" clId="Web-{9D56FC26-4F94-72AA-CD52-0EF8D51687DE}" dt="2026-04-27T13:30:23.283" v="69"/>
        <pc:sldMkLst>
          <pc:docMk/>
          <pc:sldMk cId="1548327288" sldId="258"/>
        </pc:sldMkLst>
      </pc:sldChg>
      <pc:sldChg chg="new">
        <pc:chgData name="Tracy Thompson" userId="S::tthompson@prattlibrary.org::cd4eccbf-7640-4060-9be9-5f6de4a3dfb5" providerId="AD" clId="Web-{9D56FC26-4F94-72AA-CD52-0EF8D51687DE}" dt="2026-04-27T14:44:30.505" v="119"/>
        <pc:sldMkLst>
          <pc:docMk/>
          <pc:sldMk cId="2471213697" sldId="262"/>
        </pc:sldMkLst>
      </pc:sldChg>
    </pc:docChg>
  </pc:docChgLst>
  <pc:docChgLst>
    <pc:chgData name="Tracy Thompson" userId="S::tthompson@prattlibrary.org::cd4eccbf-7640-4060-9be9-5f6de4a3dfb5" providerId="AD" clId="Web-{84E147A1-DCB2-5A3A-8CDF-56597A29375D}"/>
    <pc:docChg chg="addSld modSld sldOrd">
      <pc:chgData name="Tracy Thompson" userId="S::tthompson@prattlibrary.org::cd4eccbf-7640-4060-9be9-5f6de4a3dfb5" providerId="AD" clId="Web-{84E147A1-DCB2-5A3A-8CDF-56597A29375D}" dt="2026-04-30T17:48:26.853" v="456" actId="1076"/>
      <pc:docMkLst>
        <pc:docMk/>
      </pc:docMkLst>
      <pc:sldChg chg="addSp delSp modSp mod setBg modClrScheme delDesignElem chgLayout modNotes">
        <pc:chgData name="Tracy Thompson" userId="S::tthompson@prattlibrary.org::cd4eccbf-7640-4060-9be9-5f6de4a3dfb5" providerId="AD" clId="Web-{84E147A1-DCB2-5A3A-8CDF-56597A29375D}" dt="2026-04-30T15:27:35.016" v="415"/>
        <pc:sldMkLst>
          <pc:docMk/>
          <pc:sldMk cId="1386258425" sldId="261"/>
        </pc:sldMkLst>
        <pc:spChg chg="add mod ord">
          <ac:chgData name="Tracy Thompson" userId="S::tthompson@prattlibrary.org::cd4eccbf-7640-4060-9be9-5f6de4a3dfb5" providerId="AD" clId="Web-{84E147A1-DCB2-5A3A-8CDF-56597A29375D}" dt="2026-04-30T14:32:54.060" v="382" actId="14100"/>
          <ac:spMkLst>
            <pc:docMk/>
            <pc:sldMk cId="1386258425" sldId="261"/>
            <ac:spMk id="2" creationId="{114EBCF4-DE01-3A99-52BE-B3335D714971}"/>
          </ac:spMkLst>
        </pc:spChg>
        <pc:spChg chg="add mod">
          <ac:chgData name="Tracy Thompson" userId="S::tthompson@prattlibrary.org::cd4eccbf-7640-4060-9be9-5f6de4a3dfb5" providerId="AD" clId="Web-{84E147A1-DCB2-5A3A-8CDF-56597A29375D}" dt="2026-04-30T14:50:18.946" v="400" actId="20577"/>
          <ac:spMkLst>
            <pc:docMk/>
            <pc:sldMk cId="1386258425" sldId="261"/>
            <ac:spMk id="6" creationId="{92790422-1076-94CE-1E17-69839F53BBD5}"/>
          </ac:spMkLst>
        </pc:spChg>
        <pc:spChg chg="mod ord">
          <ac:chgData name="Tracy Thompson" userId="S::tthompson@prattlibrary.org::cd4eccbf-7640-4060-9be9-5f6de4a3dfb5" providerId="AD" clId="Web-{84E147A1-DCB2-5A3A-8CDF-56597A29375D}" dt="2026-04-29T20:01:03.426" v="352"/>
          <ac:spMkLst>
            <pc:docMk/>
            <pc:sldMk cId="1386258425" sldId="261"/>
            <ac:spMk id="10" creationId="{6C0C38F6-54CC-C965-591B-12D4C4922969}"/>
          </ac:spMkLst>
        </pc:spChg>
        <pc:picChg chg="add mod">
          <ac:chgData name="Tracy Thompson" userId="S::tthompson@prattlibrary.org::cd4eccbf-7640-4060-9be9-5f6de4a3dfb5" providerId="AD" clId="Web-{84E147A1-DCB2-5A3A-8CDF-56597A29375D}" dt="2026-04-30T14:47:41.054" v="387" actId="1076"/>
          <ac:picMkLst>
            <pc:docMk/>
            <pc:sldMk cId="1386258425" sldId="261"/>
            <ac:picMk id="3" creationId="{2CB0C150-C7A9-DD08-0A05-77526ED50B29}"/>
          </ac:picMkLst>
        </pc:picChg>
        <pc:picChg chg="add mod">
          <ac:chgData name="Tracy Thompson" userId="S::tthompson@prattlibrary.org::cd4eccbf-7640-4060-9be9-5f6de4a3dfb5" providerId="AD" clId="Web-{84E147A1-DCB2-5A3A-8CDF-56597A29375D}" dt="2026-04-30T14:47:35.320" v="386" actId="14100"/>
          <ac:picMkLst>
            <pc:docMk/>
            <pc:sldMk cId="1386258425" sldId="261"/>
            <ac:picMk id="5" creationId="{ED01A404-FFE0-DC46-8307-26D614D94E4C}"/>
          </ac:picMkLst>
        </pc:picChg>
      </pc:sldChg>
      <pc:sldChg chg="addSp delSp modSp mod setBg modClrScheme delDesignElem chgLayout">
        <pc:chgData name="Tracy Thompson" userId="S::tthompson@prattlibrary.org::cd4eccbf-7640-4060-9be9-5f6de4a3dfb5" providerId="AD" clId="Web-{84E147A1-DCB2-5A3A-8CDF-56597A29375D}" dt="2026-04-29T19:40:24.324" v="331" actId="14100"/>
        <pc:sldMkLst>
          <pc:docMk/>
          <pc:sldMk cId="2081368972" sldId="263"/>
        </pc:sldMkLst>
        <pc:spChg chg="mod ord">
          <ac:chgData name="Tracy Thompson" userId="S::tthompson@prattlibrary.org::cd4eccbf-7640-4060-9be9-5f6de4a3dfb5" providerId="AD" clId="Web-{84E147A1-DCB2-5A3A-8CDF-56597A29375D}" dt="2026-04-29T19:40:24.324" v="331" actId="14100"/>
          <ac:spMkLst>
            <pc:docMk/>
            <pc:sldMk cId="2081368972" sldId="263"/>
            <ac:spMk id="2" creationId="{CC30A465-7826-5EA1-F3B9-0E0D00FA627B}"/>
          </ac:spMkLst>
        </pc:spChg>
        <pc:picChg chg="add mod">
          <ac:chgData name="Tracy Thompson" userId="S::tthompson@prattlibrary.org::cd4eccbf-7640-4060-9be9-5f6de4a3dfb5" providerId="AD" clId="Web-{84E147A1-DCB2-5A3A-8CDF-56597A29375D}" dt="2026-04-29T19:40:12.230" v="329" actId="1076"/>
          <ac:picMkLst>
            <pc:docMk/>
            <pc:sldMk cId="2081368972" sldId="263"/>
            <ac:picMk id="7" creationId="{0003CC05-89AD-BACC-7BAF-F0EA51BFC8CD}"/>
          </ac:picMkLst>
        </pc:picChg>
      </pc:sldChg>
      <pc:sldChg chg="addSp delSp modSp mod setBg modClrScheme delDesignElem chgLayout modNotes">
        <pc:chgData name="Tracy Thompson" userId="S::tthompson@prattlibrary.org::cd4eccbf-7640-4060-9be9-5f6de4a3dfb5" providerId="AD" clId="Web-{84E147A1-DCB2-5A3A-8CDF-56597A29375D}" dt="2026-04-30T15:59:06.757" v="432"/>
        <pc:sldMkLst>
          <pc:docMk/>
          <pc:sldMk cId="3088143539" sldId="265"/>
        </pc:sldMkLst>
        <pc:spChg chg="mod">
          <ac:chgData name="Tracy Thompson" userId="S::tthompson@prattlibrary.org::cd4eccbf-7640-4060-9be9-5f6de4a3dfb5" providerId="AD" clId="Web-{84E147A1-DCB2-5A3A-8CDF-56597A29375D}" dt="2026-04-29T18:23:17.797" v="231"/>
          <ac:spMkLst>
            <pc:docMk/>
            <pc:sldMk cId="3088143539" sldId="265"/>
            <ac:spMk id="2" creationId="{C7AC76FC-C40D-2397-9364-45640E9993BF}"/>
          </ac:spMkLst>
        </pc:spChg>
        <pc:picChg chg="add mod">
          <ac:chgData name="Tracy Thompson" userId="S::tthompson@prattlibrary.org::cd4eccbf-7640-4060-9be9-5f6de4a3dfb5" providerId="AD" clId="Web-{84E147A1-DCB2-5A3A-8CDF-56597A29375D}" dt="2026-04-29T19:53:06.818" v="350" actId="1076"/>
          <ac:picMkLst>
            <pc:docMk/>
            <pc:sldMk cId="3088143539" sldId="265"/>
            <ac:picMk id="6" creationId="{A188A8AA-FA16-47EC-E408-49359BD0DF15}"/>
          </ac:picMkLst>
        </pc:picChg>
      </pc:sldChg>
      <pc:sldChg chg="addSp delSp modSp mod setBg modClrScheme delDesignElem chgLayout modNotes">
        <pc:chgData name="Tracy Thompson" userId="S::tthompson@prattlibrary.org::cd4eccbf-7640-4060-9be9-5f6de4a3dfb5" providerId="AD" clId="Web-{84E147A1-DCB2-5A3A-8CDF-56597A29375D}" dt="2026-04-30T17:48:26.853" v="456" actId="1076"/>
        <pc:sldMkLst>
          <pc:docMk/>
          <pc:sldMk cId="1544111935" sldId="266"/>
        </pc:sldMkLst>
        <pc:spChg chg="mod ord">
          <ac:chgData name="Tracy Thompson" userId="S::tthompson@prattlibrary.org::cd4eccbf-7640-4060-9be9-5f6de4a3dfb5" providerId="AD" clId="Web-{84E147A1-DCB2-5A3A-8CDF-56597A29375D}" dt="2026-04-29T19:43:23.433" v="343" actId="14100"/>
          <ac:spMkLst>
            <pc:docMk/>
            <pc:sldMk cId="1544111935" sldId="266"/>
            <ac:spMk id="2" creationId="{BC0318F7-B89C-75EC-5A5C-EAF6F075A67E}"/>
          </ac:spMkLst>
        </pc:spChg>
        <pc:spChg chg="add mod">
          <ac:chgData name="Tracy Thompson" userId="S::tthompson@prattlibrary.org::cd4eccbf-7640-4060-9be9-5f6de4a3dfb5" providerId="AD" clId="Web-{84E147A1-DCB2-5A3A-8CDF-56597A29375D}" dt="2026-04-30T17:48:23.290" v="455" actId="1076"/>
          <ac:spMkLst>
            <pc:docMk/>
            <pc:sldMk cId="1544111935" sldId="266"/>
            <ac:spMk id="4" creationId="{B59A9A4C-864B-954E-6F2E-5B55A9193CC9}"/>
          </ac:spMkLst>
        </pc:spChg>
        <pc:picChg chg="add mod">
          <ac:chgData name="Tracy Thompson" userId="S::tthompson@prattlibrary.org::cd4eccbf-7640-4060-9be9-5f6de4a3dfb5" providerId="AD" clId="Web-{84E147A1-DCB2-5A3A-8CDF-56597A29375D}" dt="2026-04-30T17:48:26.853" v="456" actId="1076"/>
          <ac:picMkLst>
            <pc:docMk/>
            <pc:sldMk cId="1544111935" sldId="266"/>
            <ac:picMk id="3" creationId="{B92E64E5-FC0E-334F-06CB-14EDBE43EF5C}"/>
          </ac:picMkLst>
        </pc:picChg>
        <pc:picChg chg="add mod">
          <ac:chgData name="Tracy Thompson" userId="S::tthompson@prattlibrary.org::cd4eccbf-7640-4060-9be9-5f6de4a3dfb5" providerId="AD" clId="Web-{84E147A1-DCB2-5A3A-8CDF-56597A29375D}" dt="2026-04-29T19:43:15.433" v="341" actId="1076"/>
          <ac:picMkLst>
            <pc:docMk/>
            <pc:sldMk cId="1544111935" sldId="266"/>
            <ac:picMk id="7" creationId="{6C9ED725-8B08-1D27-368A-210E095B405D}"/>
          </ac:picMkLst>
        </pc:picChg>
      </pc:sldChg>
      <pc:sldChg chg="addSp delSp modSp mod ord setBg modClrScheme delDesignElem chgLayout modNotes">
        <pc:chgData name="Tracy Thompson" userId="S::tthompson@prattlibrary.org::cd4eccbf-7640-4060-9be9-5f6de4a3dfb5" providerId="AD" clId="Web-{84E147A1-DCB2-5A3A-8CDF-56597A29375D}" dt="2026-04-30T14:56:41.385" v="414" actId="1076"/>
        <pc:sldMkLst>
          <pc:docMk/>
          <pc:sldMk cId="3132726114" sldId="267"/>
        </pc:sldMkLst>
        <pc:spChg chg="mod">
          <ac:chgData name="Tracy Thompson" userId="S::tthompson@prattlibrary.org::cd4eccbf-7640-4060-9be9-5f6de4a3dfb5" providerId="AD" clId="Web-{84E147A1-DCB2-5A3A-8CDF-56597A29375D}" dt="2026-04-30T14:56:35.932" v="413" actId="14100"/>
          <ac:spMkLst>
            <pc:docMk/>
            <pc:sldMk cId="3132726114" sldId="267"/>
            <ac:spMk id="4" creationId="{CCBFD3C8-F780-8AC5-D23B-24C9AF41D34D}"/>
          </ac:spMkLst>
        </pc:spChg>
        <pc:picChg chg="add mod">
          <ac:chgData name="Tracy Thompson" userId="S::tthompson@prattlibrary.org::cd4eccbf-7640-4060-9be9-5f6de4a3dfb5" providerId="AD" clId="Web-{84E147A1-DCB2-5A3A-8CDF-56597A29375D}" dt="2026-04-30T14:56:41.385" v="414" actId="1076"/>
          <ac:picMkLst>
            <pc:docMk/>
            <pc:sldMk cId="3132726114" sldId="267"/>
            <ac:picMk id="5" creationId="{CF96EEE2-90DF-3C75-A94E-0EF189E74FDA}"/>
          </ac:picMkLst>
        </pc:picChg>
      </pc:sldChg>
      <pc:sldChg chg="modSp ord">
        <pc:chgData name="Tracy Thompson" userId="S::tthompson@prattlibrary.org::cd4eccbf-7640-4060-9be9-5f6de4a3dfb5" providerId="AD" clId="Web-{84E147A1-DCB2-5A3A-8CDF-56597A29375D}" dt="2026-04-29T17:44:55.005" v="220"/>
        <pc:sldMkLst>
          <pc:docMk/>
          <pc:sldMk cId="2564956374" sldId="269"/>
        </pc:sldMkLst>
        <pc:spChg chg="mod">
          <ac:chgData name="Tracy Thompson" userId="S::tthompson@prattlibrary.org::cd4eccbf-7640-4060-9be9-5f6de4a3dfb5" providerId="AD" clId="Web-{84E147A1-DCB2-5A3A-8CDF-56597A29375D}" dt="2026-04-29T17:37:50.177" v="206" actId="20577"/>
          <ac:spMkLst>
            <pc:docMk/>
            <pc:sldMk cId="2564956374" sldId="269"/>
            <ac:spMk id="4" creationId="{91FA80AA-8F59-9190-E821-2AAF47F35C63}"/>
          </ac:spMkLst>
        </pc:spChg>
      </pc:sldChg>
      <pc:sldChg chg="addSp delSp modSp mod setBg modNotes">
        <pc:chgData name="Tracy Thompson" userId="S::tthompson@prattlibrary.org::cd4eccbf-7640-4060-9be9-5f6de4a3dfb5" providerId="AD" clId="Web-{84E147A1-DCB2-5A3A-8CDF-56597A29375D}" dt="2026-04-30T15:40:20.919" v="425"/>
        <pc:sldMkLst>
          <pc:docMk/>
          <pc:sldMk cId="1229754237" sldId="270"/>
        </pc:sldMkLst>
      </pc:sldChg>
      <pc:sldChg chg="addSp delSp modSp">
        <pc:chgData name="Tracy Thompson" userId="S::tthompson@prattlibrary.org::cd4eccbf-7640-4060-9be9-5f6de4a3dfb5" providerId="AD" clId="Web-{84E147A1-DCB2-5A3A-8CDF-56597A29375D}" dt="2026-04-30T14:05:16.937" v="381" actId="1076"/>
        <pc:sldMkLst>
          <pc:docMk/>
          <pc:sldMk cId="2061710505" sldId="274"/>
        </pc:sldMkLst>
        <pc:spChg chg="add mod">
          <ac:chgData name="Tracy Thompson" userId="S::tthompson@prattlibrary.org::cd4eccbf-7640-4060-9be9-5f6de4a3dfb5" providerId="AD" clId="Web-{84E147A1-DCB2-5A3A-8CDF-56597A29375D}" dt="2026-04-29T18:25:09.766" v="241" actId="20577"/>
          <ac:spMkLst>
            <pc:docMk/>
            <pc:sldMk cId="2061710505" sldId="274"/>
            <ac:spMk id="3" creationId="{F51830B7-6327-AF9D-6544-A14A7C10241B}"/>
          </ac:spMkLst>
        </pc:spChg>
        <pc:spChg chg="mod">
          <ac:chgData name="Tracy Thompson" userId="S::tthompson@prattlibrary.org::cd4eccbf-7640-4060-9be9-5f6de4a3dfb5" providerId="AD" clId="Web-{84E147A1-DCB2-5A3A-8CDF-56597A29375D}" dt="2026-04-30T14:05:16.937" v="381" actId="1076"/>
          <ac:spMkLst>
            <pc:docMk/>
            <pc:sldMk cId="2061710505" sldId="274"/>
            <ac:spMk id="4" creationId="{A9A3E7D2-6DE2-67A1-7EEF-A4EF3583BD26}"/>
          </ac:spMkLst>
        </pc:spChg>
        <pc:spChg chg="add mod">
          <ac:chgData name="Tracy Thompson" userId="S::tthompson@prattlibrary.org::cd4eccbf-7640-4060-9be9-5f6de4a3dfb5" providerId="AD" clId="Web-{84E147A1-DCB2-5A3A-8CDF-56597A29375D}" dt="2026-04-29T18:24:23.875" v="234" actId="20577"/>
          <ac:spMkLst>
            <pc:docMk/>
            <pc:sldMk cId="2061710505" sldId="274"/>
            <ac:spMk id="7" creationId="{3E03CD2A-B35E-C4E9-E397-C065503108B6}"/>
          </ac:spMkLst>
        </pc:spChg>
        <pc:picChg chg="add mod">
          <ac:chgData name="Tracy Thompson" userId="S::tthompson@prattlibrary.org::cd4eccbf-7640-4060-9be9-5f6de4a3dfb5" providerId="AD" clId="Web-{84E147A1-DCB2-5A3A-8CDF-56597A29375D}" dt="2026-04-29T17:28:42.069" v="33" actId="1076"/>
          <ac:picMkLst>
            <pc:docMk/>
            <pc:sldMk cId="2061710505" sldId="274"/>
            <ac:picMk id="2" creationId="{C4FA36F7-9669-1B13-52B1-87F8558B37F2}"/>
          </ac:picMkLst>
        </pc:picChg>
        <pc:picChg chg="add mod">
          <ac:chgData name="Tracy Thompson" userId="S::tthompson@prattlibrary.org::cd4eccbf-7640-4060-9be9-5f6de4a3dfb5" providerId="AD" clId="Web-{84E147A1-DCB2-5A3A-8CDF-56597A29375D}" dt="2026-04-29T17:28:50.022" v="34" actId="14100"/>
          <ac:picMkLst>
            <pc:docMk/>
            <pc:sldMk cId="2061710505" sldId="274"/>
            <ac:picMk id="6" creationId="{2F2B73DE-CD51-5022-3EA8-929D76C59977}"/>
          </ac:picMkLst>
        </pc:picChg>
      </pc:sldChg>
      <pc:sldChg chg="add replId">
        <pc:chgData name="Tracy Thompson" userId="S::tthompson@prattlibrary.org::cd4eccbf-7640-4060-9be9-5f6de4a3dfb5" providerId="AD" clId="Web-{84E147A1-DCB2-5A3A-8CDF-56597A29375D}" dt="2026-04-29T17:27:10.554" v="27"/>
        <pc:sldMkLst>
          <pc:docMk/>
          <pc:sldMk cId="3435510250" sldId="276"/>
        </pc:sldMkLst>
      </pc:sldChg>
      <pc:sldChg chg="addSp delSp modSp new">
        <pc:chgData name="Tracy Thompson" userId="S::tthompson@prattlibrary.org::cd4eccbf-7640-4060-9be9-5f6de4a3dfb5" providerId="AD" clId="Web-{84E147A1-DCB2-5A3A-8CDF-56597A29375D}" dt="2026-04-29T19:34:16.325" v="307" actId="1076"/>
        <pc:sldMkLst>
          <pc:docMk/>
          <pc:sldMk cId="1303279377" sldId="277"/>
        </pc:sldMkLst>
        <pc:spChg chg="add mod">
          <ac:chgData name="Tracy Thompson" userId="S::tthompson@prattlibrary.org::cd4eccbf-7640-4060-9be9-5f6de4a3dfb5" providerId="AD" clId="Web-{84E147A1-DCB2-5A3A-8CDF-56597A29375D}" dt="2026-04-29T18:40:01.873" v="294" actId="1076"/>
          <ac:spMkLst>
            <pc:docMk/>
            <pc:sldMk cId="1303279377" sldId="277"/>
            <ac:spMk id="4" creationId="{9E21356E-A220-5BA7-EB86-475E3F001157}"/>
          </ac:spMkLst>
        </pc:spChg>
        <pc:picChg chg="add mod">
          <ac:chgData name="Tracy Thompson" userId="S::tthompson@prattlibrary.org::cd4eccbf-7640-4060-9be9-5f6de4a3dfb5" providerId="AD" clId="Web-{84E147A1-DCB2-5A3A-8CDF-56597A29375D}" dt="2026-04-29T19:34:11.825" v="306" actId="1076"/>
          <ac:picMkLst>
            <pc:docMk/>
            <pc:sldMk cId="1303279377" sldId="277"/>
            <ac:picMk id="2" creationId="{1407434A-D812-433A-2C79-0FFE8A020CEE}"/>
          </ac:picMkLst>
        </pc:picChg>
        <pc:picChg chg="add mod">
          <ac:chgData name="Tracy Thompson" userId="S::tthompson@prattlibrary.org::cd4eccbf-7640-4060-9be9-5f6de4a3dfb5" providerId="AD" clId="Web-{84E147A1-DCB2-5A3A-8CDF-56597A29375D}" dt="2026-04-29T19:34:16.325" v="307" actId="1076"/>
          <ac:picMkLst>
            <pc:docMk/>
            <pc:sldMk cId="1303279377" sldId="277"/>
            <ac:picMk id="3" creationId="{D5C03A69-AB55-69E0-01B0-4E0DED5FEAE6}"/>
          </ac:picMkLst>
        </pc:picChg>
        <pc:picChg chg="add mod">
          <ac:chgData name="Tracy Thompson" userId="S::tthompson@prattlibrary.org::cd4eccbf-7640-4060-9be9-5f6de4a3dfb5" providerId="AD" clId="Web-{84E147A1-DCB2-5A3A-8CDF-56597A29375D}" dt="2026-04-29T19:34:08.747" v="305" actId="1076"/>
          <ac:picMkLst>
            <pc:docMk/>
            <pc:sldMk cId="1303279377" sldId="277"/>
            <ac:picMk id="5" creationId="{F0F01FF1-A6E1-3158-DCD4-6BE6B9A89BD6}"/>
          </ac:picMkLst>
        </pc:picChg>
      </pc:sldChg>
    </pc:docChg>
  </pc:docChgLst>
  <pc:docChgLst>
    <pc:chgData name="Tracy Thompson" userId="S::tthompson@prattlibrary.org::cd4eccbf-7640-4060-9be9-5f6de4a3dfb5" providerId="AD" clId="Web-{A80CC0A8-A236-7000-D2A8-9177F44E5032}"/>
    <pc:docChg chg="addSld modSld sldOrd">
      <pc:chgData name="Tracy Thompson" userId="S::tthompson@prattlibrary.org::cd4eccbf-7640-4060-9be9-5f6de4a3dfb5" providerId="AD" clId="Web-{A80CC0A8-A236-7000-D2A8-9177F44E5032}" dt="2026-04-29T15:06:40.462" v="236" actId="20577"/>
      <pc:docMkLst>
        <pc:docMk/>
      </pc:docMkLst>
      <pc:sldChg chg="addSp delSp modSp">
        <pc:chgData name="Tracy Thompson" userId="S::tthompson@prattlibrary.org::cd4eccbf-7640-4060-9be9-5f6de4a3dfb5" providerId="AD" clId="Web-{A80CC0A8-A236-7000-D2A8-9177F44E5032}" dt="2026-04-29T13:14:58.946" v="138"/>
        <pc:sldMkLst>
          <pc:docMk/>
          <pc:sldMk cId="109857222" sldId="256"/>
        </pc:sldMkLst>
      </pc:sldChg>
      <pc:sldChg chg="addSp delSp modSp add">
        <pc:chgData name="Tracy Thompson" userId="S::tthompson@prattlibrary.org::cd4eccbf-7640-4060-9be9-5f6de4a3dfb5" providerId="AD" clId="Web-{A80CC0A8-A236-7000-D2A8-9177F44E5032}" dt="2026-04-27T19:50:48.151" v="16"/>
        <pc:sldMkLst>
          <pc:docMk/>
          <pc:sldMk cId="1386258425" sldId="261"/>
        </pc:sldMkLst>
      </pc:sldChg>
      <pc:sldChg chg="modSp">
        <pc:chgData name="Tracy Thompson" userId="S::tthompson@prattlibrary.org::cd4eccbf-7640-4060-9be9-5f6de4a3dfb5" providerId="AD" clId="Web-{A80CC0A8-A236-7000-D2A8-9177F44E5032}" dt="2026-04-27T17:07:26.618" v="0"/>
        <pc:sldMkLst>
          <pc:docMk/>
          <pc:sldMk cId="2471213697" sldId="262"/>
        </pc:sldMkLst>
        <pc:spChg chg="mod">
          <ac:chgData name="Tracy Thompson" userId="S::tthompson@prattlibrary.org::cd4eccbf-7640-4060-9be9-5f6de4a3dfb5" providerId="AD" clId="Web-{A80CC0A8-A236-7000-D2A8-9177F44E5032}" dt="2026-04-27T17:07:26.618" v="0"/>
          <ac:spMkLst>
            <pc:docMk/>
            <pc:sldMk cId="2471213697" sldId="262"/>
            <ac:spMk id="4" creationId="{E11611F6-3FD4-60E6-6AB1-0CA633A877AF}"/>
          </ac:spMkLst>
        </pc:spChg>
      </pc:sldChg>
      <pc:sldChg chg="add">
        <pc:chgData name="Tracy Thompson" userId="S::tthompson@prattlibrary.org::cd4eccbf-7640-4060-9be9-5f6de4a3dfb5" providerId="AD" clId="Web-{A80CC0A8-A236-7000-D2A8-9177F44E5032}" dt="2026-04-27T19:49:09.774" v="4"/>
        <pc:sldMkLst>
          <pc:docMk/>
          <pc:sldMk cId="2081368972" sldId="263"/>
        </pc:sldMkLst>
      </pc:sldChg>
      <pc:sldChg chg="add">
        <pc:chgData name="Tracy Thompson" userId="S::tthompson@prattlibrary.org::cd4eccbf-7640-4060-9be9-5f6de4a3dfb5" providerId="AD" clId="Web-{A80CC0A8-A236-7000-D2A8-9177F44E5032}" dt="2026-04-27T19:49:09.431" v="2"/>
        <pc:sldMkLst>
          <pc:docMk/>
          <pc:sldMk cId="3088143539" sldId="265"/>
        </pc:sldMkLst>
      </pc:sldChg>
      <pc:sldChg chg="add modNotes">
        <pc:chgData name="Tracy Thompson" userId="S::tthompson@prattlibrary.org::cd4eccbf-7640-4060-9be9-5f6de4a3dfb5" providerId="AD" clId="Web-{A80CC0A8-A236-7000-D2A8-9177F44E5032}" dt="2026-04-27T19:56:25.734" v="66"/>
        <pc:sldMkLst>
          <pc:docMk/>
          <pc:sldMk cId="1544111935" sldId="266"/>
        </pc:sldMkLst>
      </pc:sldChg>
      <pc:sldChg chg="add">
        <pc:chgData name="Tracy Thompson" userId="S::tthompson@prattlibrary.org::cd4eccbf-7640-4060-9be9-5f6de4a3dfb5" providerId="AD" clId="Web-{A80CC0A8-A236-7000-D2A8-9177F44E5032}" dt="2026-04-27T19:49:09.806" v="5"/>
        <pc:sldMkLst>
          <pc:docMk/>
          <pc:sldMk cId="3132726114" sldId="267"/>
        </pc:sldMkLst>
      </pc:sldChg>
      <pc:sldChg chg="add ord">
        <pc:chgData name="Tracy Thompson" userId="S::tthompson@prattlibrary.org::cd4eccbf-7640-4060-9be9-5f6de4a3dfb5" providerId="AD" clId="Web-{A80CC0A8-A236-7000-D2A8-9177F44E5032}" dt="2026-04-29T13:30:19.273" v="182"/>
        <pc:sldMkLst>
          <pc:docMk/>
          <pc:sldMk cId="2155807342" sldId="268"/>
        </pc:sldMkLst>
      </pc:sldChg>
      <pc:sldChg chg="addSp delSp modSp add ord modNotes">
        <pc:chgData name="Tracy Thompson" userId="S::tthompson@prattlibrary.org::cd4eccbf-7640-4060-9be9-5f6de4a3dfb5" providerId="AD" clId="Web-{A80CC0A8-A236-7000-D2A8-9177F44E5032}" dt="2026-04-28T18:08:55.163" v="132"/>
        <pc:sldMkLst>
          <pc:docMk/>
          <pc:sldMk cId="2564956374" sldId="269"/>
        </pc:sldMkLst>
        <pc:spChg chg="mod">
          <ac:chgData name="Tracy Thompson" userId="S::tthompson@prattlibrary.org::cd4eccbf-7640-4060-9be9-5f6de4a3dfb5" providerId="AD" clId="Web-{A80CC0A8-A236-7000-D2A8-9177F44E5032}" dt="2026-04-28T17:29:52.794" v="83" actId="20577"/>
          <ac:spMkLst>
            <pc:docMk/>
            <pc:sldMk cId="2564956374" sldId="269"/>
            <ac:spMk id="4" creationId="{91FA80AA-8F59-9190-E821-2AAF47F35C63}"/>
          </ac:spMkLst>
        </pc:spChg>
        <pc:picChg chg="add mod ord">
          <ac:chgData name="Tracy Thompson" userId="S::tthompson@prattlibrary.org::cd4eccbf-7640-4060-9be9-5f6de4a3dfb5" providerId="AD" clId="Web-{A80CC0A8-A236-7000-D2A8-9177F44E5032}" dt="2026-04-28T18:05:09.435" v="106" actId="1076"/>
          <ac:picMkLst>
            <pc:docMk/>
            <pc:sldMk cId="2564956374" sldId="269"/>
            <ac:picMk id="5" creationId="{B98ACC80-83D5-AC7C-767F-C7FCC13E0344}"/>
          </ac:picMkLst>
        </pc:picChg>
        <pc:picChg chg="add mod">
          <ac:chgData name="Tracy Thompson" userId="S::tthompson@prattlibrary.org::cd4eccbf-7640-4060-9be9-5f6de4a3dfb5" providerId="AD" clId="Web-{A80CC0A8-A236-7000-D2A8-9177F44E5032}" dt="2026-04-28T18:05:05.622" v="105" actId="1076"/>
          <ac:picMkLst>
            <pc:docMk/>
            <pc:sldMk cId="2564956374" sldId="269"/>
            <ac:picMk id="6" creationId="{14AEACCD-9CB1-D691-B883-9F0E4AEFB1D7}"/>
          </ac:picMkLst>
        </pc:picChg>
      </pc:sldChg>
      <pc:sldChg chg="addSp delSp modSp new ord modNotes">
        <pc:chgData name="Tracy Thompson" userId="S::tthompson@prattlibrary.org::cd4eccbf-7640-4060-9be9-5f6de4a3dfb5" providerId="AD" clId="Web-{A80CC0A8-A236-7000-D2A8-9177F44E5032}" dt="2026-04-28T18:12:33.778" v="134"/>
        <pc:sldMkLst>
          <pc:docMk/>
          <pc:sldMk cId="1229754237" sldId="270"/>
        </pc:sldMkLst>
      </pc:sldChg>
      <pc:sldChg chg="addSp delSp modSp new ord">
        <pc:chgData name="Tracy Thompson" userId="S::tthompson@prattlibrary.org::cd4eccbf-7640-4060-9be9-5f6de4a3dfb5" providerId="AD" clId="Web-{A80CC0A8-A236-7000-D2A8-9177F44E5032}" dt="2026-04-29T13:29:50.443" v="180" actId="14100"/>
        <pc:sldMkLst>
          <pc:docMk/>
          <pc:sldMk cId="636522959" sldId="271"/>
        </pc:sldMkLst>
        <pc:spChg chg="add mod">
          <ac:chgData name="Tracy Thompson" userId="S::tthompson@prattlibrary.org::cd4eccbf-7640-4060-9be9-5f6de4a3dfb5" providerId="AD" clId="Web-{A80CC0A8-A236-7000-D2A8-9177F44E5032}" dt="2026-04-29T13:28:04.875" v="175" actId="1076"/>
          <ac:spMkLst>
            <pc:docMk/>
            <pc:sldMk cId="636522959" sldId="271"/>
            <ac:spMk id="13" creationId="{20BC7B5A-590F-DEC6-E3FF-23B0A1B9F066}"/>
          </ac:spMkLst>
        </pc:spChg>
        <pc:spChg chg="add mod">
          <ac:chgData name="Tracy Thompson" userId="S::tthompson@prattlibrary.org::cd4eccbf-7640-4060-9be9-5f6de4a3dfb5" providerId="AD" clId="Web-{A80CC0A8-A236-7000-D2A8-9177F44E5032}" dt="2026-04-29T13:29:50.443" v="180" actId="14100"/>
          <ac:spMkLst>
            <pc:docMk/>
            <pc:sldMk cId="636522959" sldId="271"/>
            <ac:spMk id="14" creationId="{6D043D86-ACFA-BD60-AE96-65E93FF3AEC4}"/>
          </ac:spMkLst>
        </pc:spChg>
        <pc:picChg chg="add mod">
          <ac:chgData name="Tracy Thompson" userId="S::tthompson@prattlibrary.org::cd4eccbf-7640-4060-9be9-5f6de4a3dfb5" providerId="AD" clId="Web-{A80CC0A8-A236-7000-D2A8-9177F44E5032}" dt="2026-04-29T13:28:26.423" v="178" actId="1076"/>
          <ac:picMkLst>
            <pc:docMk/>
            <pc:sldMk cId="636522959" sldId="271"/>
            <ac:picMk id="12" creationId="{772EF0D0-2EFC-7DC8-438B-6BC44E5971DD}"/>
          </ac:picMkLst>
        </pc:picChg>
      </pc:sldChg>
      <pc:sldChg chg="addSp delSp modSp new">
        <pc:chgData name="Tracy Thompson" userId="S::tthompson@prattlibrary.org::cd4eccbf-7640-4060-9be9-5f6de4a3dfb5" providerId="AD" clId="Web-{A80CC0A8-A236-7000-D2A8-9177F44E5032}" dt="2026-04-29T13:42:17.338" v="206" actId="20577"/>
        <pc:sldMkLst>
          <pc:docMk/>
          <pc:sldMk cId="3487063871" sldId="272"/>
        </pc:sldMkLst>
        <pc:spChg chg="add mod">
          <ac:chgData name="Tracy Thompson" userId="S::tthompson@prattlibrary.org::cd4eccbf-7640-4060-9be9-5f6de4a3dfb5" providerId="AD" clId="Web-{A80CC0A8-A236-7000-D2A8-9177F44E5032}" dt="2026-04-29T13:42:17.338" v="206" actId="20577"/>
          <ac:spMkLst>
            <pc:docMk/>
            <pc:sldMk cId="3487063871" sldId="272"/>
            <ac:spMk id="6" creationId="{7552717A-ACB5-56E7-0628-0EEC73B48688}"/>
          </ac:spMkLst>
        </pc:spChg>
        <pc:picChg chg="add mod">
          <ac:chgData name="Tracy Thompson" userId="S::tthompson@prattlibrary.org::cd4eccbf-7640-4060-9be9-5f6de4a3dfb5" providerId="AD" clId="Web-{A80CC0A8-A236-7000-D2A8-9177F44E5032}" dt="2026-04-29T13:41:56.697" v="204" actId="1076"/>
          <ac:picMkLst>
            <pc:docMk/>
            <pc:sldMk cId="3487063871" sldId="272"/>
            <ac:picMk id="5" creationId="{0E18FEEF-C025-EA5D-440E-8D2E926266AA}"/>
          </ac:picMkLst>
        </pc:picChg>
      </pc:sldChg>
      <pc:sldChg chg="addSp delSp modSp new">
        <pc:chgData name="Tracy Thompson" userId="S::tthompson@prattlibrary.org::cd4eccbf-7640-4060-9be9-5f6de4a3dfb5" providerId="AD" clId="Web-{A80CC0A8-A236-7000-D2A8-9177F44E5032}" dt="2026-04-29T13:43:28.636" v="223" actId="20577"/>
        <pc:sldMkLst>
          <pc:docMk/>
          <pc:sldMk cId="870290822" sldId="273"/>
        </pc:sldMkLst>
        <pc:spChg chg="add mod">
          <ac:chgData name="Tracy Thompson" userId="S::tthompson@prattlibrary.org::cd4eccbf-7640-4060-9be9-5f6de4a3dfb5" providerId="AD" clId="Web-{A80CC0A8-A236-7000-D2A8-9177F44E5032}" dt="2026-04-29T13:43:28.636" v="223" actId="20577"/>
          <ac:spMkLst>
            <pc:docMk/>
            <pc:sldMk cId="870290822" sldId="273"/>
            <ac:spMk id="4" creationId="{449A0E39-919F-1B11-37A5-85686904DC26}"/>
          </ac:spMkLst>
        </pc:spChg>
      </pc:sldChg>
      <pc:sldChg chg="addSp delSp modSp new">
        <pc:chgData name="Tracy Thompson" userId="S::tthompson@prattlibrary.org::cd4eccbf-7640-4060-9be9-5f6de4a3dfb5" providerId="AD" clId="Web-{A80CC0A8-A236-7000-D2A8-9177F44E5032}" dt="2026-04-29T15:06:40.462" v="236" actId="20577"/>
        <pc:sldMkLst>
          <pc:docMk/>
          <pc:sldMk cId="2061710505" sldId="274"/>
        </pc:sldMkLst>
        <pc:spChg chg="add mod">
          <ac:chgData name="Tracy Thompson" userId="S::tthompson@prattlibrary.org::cd4eccbf-7640-4060-9be9-5f6de4a3dfb5" providerId="AD" clId="Web-{A80CC0A8-A236-7000-D2A8-9177F44E5032}" dt="2026-04-29T15:06:40.462" v="236" actId="20577"/>
          <ac:spMkLst>
            <pc:docMk/>
            <pc:sldMk cId="2061710505" sldId="274"/>
            <ac:spMk id="4" creationId="{A9A3E7D2-6DE2-67A1-7EEF-A4EF3583BD26}"/>
          </ac:spMkLst>
        </pc:spChg>
      </pc:sldChg>
    </pc:docChg>
  </pc:docChgLst>
  <pc:docChgLst>
    <pc:chgData name="Kim Steinle-Super" userId="S::kssuper@prattlibrary.org::aec89982-42f2-4e60-9066-bd9458dae596" providerId="AD" clId="Web-{C8532802-0A4A-3F2D-01C2-2BBD4637AC48}"/>
    <pc:docChg chg="addSld modSld">
      <pc:chgData name="Kim Steinle-Super" userId="S::kssuper@prattlibrary.org::aec89982-42f2-4e60-9066-bd9458dae596" providerId="AD" clId="Web-{C8532802-0A4A-3F2D-01C2-2BBD4637AC48}" dt="2026-04-30T20:30:18.310" v="751" actId="1076"/>
      <pc:docMkLst>
        <pc:docMk/>
      </pc:docMkLst>
      <pc:sldChg chg="modNotes">
        <pc:chgData name="Kim Steinle-Super" userId="S::kssuper@prattlibrary.org::aec89982-42f2-4e60-9066-bd9458dae596" providerId="AD" clId="Web-{C8532802-0A4A-3F2D-01C2-2BBD4637AC48}" dt="2026-04-30T20:27:46.370" v="745"/>
        <pc:sldMkLst>
          <pc:docMk/>
          <pc:sldMk cId="2155807342" sldId="268"/>
        </pc:sldMkLst>
      </pc:sldChg>
      <pc:sldChg chg="delSp modSp modNotes">
        <pc:chgData name="Kim Steinle-Super" userId="S::kssuper@prattlibrary.org::aec89982-42f2-4e60-9066-bd9458dae596" providerId="AD" clId="Web-{C8532802-0A4A-3F2D-01C2-2BBD4637AC48}" dt="2026-04-30T20:30:18.310" v="751" actId="1076"/>
        <pc:sldMkLst>
          <pc:docMk/>
          <pc:sldMk cId="3132603515" sldId="278"/>
        </pc:sldMkLst>
        <pc:picChg chg="mod">
          <ac:chgData name="Kim Steinle-Super" userId="S::kssuper@prattlibrary.org::aec89982-42f2-4e60-9066-bd9458dae596" providerId="AD" clId="Web-{C8532802-0A4A-3F2D-01C2-2BBD4637AC48}" dt="2026-04-30T20:30:06.888" v="749" actId="1076"/>
          <ac:picMkLst>
            <pc:docMk/>
            <pc:sldMk cId="3132603515" sldId="278"/>
            <ac:picMk id="6" creationId="{4C4CC450-7EDB-ED31-C56F-135D859F1B2F}"/>
          </ac:picMkLst>
        </pc:picChg>
      </pc:sldChg>
      <pc:sldChg chg="modNotes">
        <pc:chgData name="Kim Steinle-Super" userId="S::kssuper@prattlibrary.org::aec89982-42f2-4e60-9066-bd9458dae596" providerId="AD" clId="Web-{C8532802-0A4A-3F2D-01C2-2BBD4637AC48}" dt="2026-04-30T17:49:43.559" v="4"/>
        <pc:sldMkLst>
          <pc:docMk/>
          <pc:sldMk cId="205107753" sldId="280"/>
        </pc:sldMkLst>
      </pc:sldChg>
      <pc:sldChg chg="addSp delSp modSp new mod setBg modNotes">
        <pc:chgData name="Kim Steinle-Super" userId="S::kssuper@prattlibrary.org::aec89982-42f2-4e60-9066-bd9458dae596" providerId="AD" clId="Web-{C8532802-0A4A-3F2D-01C2-2BBD4637AC48}" dt="2026-04-30T20:21:56.001" v="702"/>
        <pc:sldMkLst>
          <pc:docMk/>
          <pc:sldMk cId="3003507811" sldId="281"/>
        </pc:sldMkLst>
        <pc:spChg chg="mod">
          <ac:chgData name="Kim Steinle-Super" userId="S::kssuper@prattlibrary.org::aec89982-42f2-4e60-9066-bd9458dae596" providerId="AD" clId="Web-{C8532802-0A4A-3F2D-01C2-2BBD4637AC48}" dt="2026-04-30T19:46:14.846" v="31" actId="1076"/>
          <ac:spMkLst>
            <pc:docMk/>
            <pc:sldMk cId="3003507811" sldId="281"/>
            <ac:spMk id="2" creationId="{CF35C280-B353-800B-D69F-4C12A91DDC8B}"/>
          </ac:spMkLst>
        </pc:spChg>
        <pc:picChg chg="add mod">
          <ac:chgData name="Kim Steinle-Super" userId="S::kssuper@prattlibrary.org::aec89982-42f2-4e60-9066-bd9458dae596" providerId="AD" clId="Web-{C8532802-0A4A-3F2D-01C2-2BBD4637AC48}" dt="2026-04-30T19:46:28.331" v="34" actId="1076"/>
          <ac:picMkLst>
            <pc:docMk/>
            <pc:sldMk cId="3003507811" sldId="281"/>
            <ac:picMk id="4" creationId="{020F7183-05CD-B709-3522-1B2000F4C707}"/>
          </ac:picMkLst>
        </pc:picChg>
      </pc:sldChg>
    </pc:docChg>
  </pc:docChgLst>
  <pc:docChgLst>
    <pc:chgData name="Kim Steinle-Super" userId="S::kssuper@prattlibrary.org::aec89982-42f2-4e60-9066-bd9458dae596" providerId="AD" clId="Web-{C14BF91F-3CE2-2E6C-9123-1C155F654EA4}"/>
    <pc:docChg chg="modSld">
      <pc:chgData name="Kim Steinle-Super" userId="S::kssuper@prattlibrary.org::aec89982-42f2-4e60-9066-bd9458dae596" providerId="AD" clId="Web-{C14BF91F-3CE2-2E6C-9123-1C155F654EA4}" dt="2026-05-01T17:56:35.307" v="304"/>
      <pc:docMkLst>
        <pc:docMk/>
      </pc:docMkLst>
      <pc:sldChg chg="modSp">
        <pc:chgData name="Kim Steinle-Super" userId="S::kssuper@prattlibrary.org::aec89982-42f2-4e60-9066-bd9458dae596" providerId="AD" clId="Web-{C14BF91F-3CE2-2E6C-9123-1C155F654EA4}" dt="2026-05-01T17:48:10.098" v="94" actId="1076"/>
        <pc:sldMkLst>
          <pc:docMk/>
          <pc:sldMk cId="3435510250" sldId="276"/>
        </pc:sldMkLst>
        <pc:picChg chg="mod">
          <ac:chgData name="Kim Steinle-Super" userId="S::kssuper@prattlibrary.org::aec89982-42f2-4e60-9066-bd9458dae596" providerId="AD" clId="Web-{C14BF91F-3CE2-2E6C-9123-1C155F654EA4}" dt="2026-05-01T17:48:10.098" v="94" actId="1076"/>
          <ac:picMkLst>
            <pc:docMk/>
            <pc:sldMk cId="3435510250" sldId="276"/>
            <ac:picMk id="5" creationId="{DFB2DD6A-1CF0-7055-DCFD-80527DFF372D}"/>
          </ac:picMkLst>
        </pc:picChg>
      </pc:sldChg>
      <pc:sldChg chg="addSp delSp modSp modNotes">
        <pc:chgData name="Kim Steinle-Super" userId="S::kssuper@prattlibrary.org::aec89982-42f2-4e60-9066-bd9458dae596" providerId="AD" clId="Web-{C14BF91F-3CE2-2E6C-9123-1C155F654EA4}" dt="2026-05-01T17:48:16.301" v="95" actId="1076"/>
        <pc:sldMkLst>
          <pc:docMk/>
          <pc:sldMk cId="3132603515" sldId="278"/>
        </pc:sldMkLst>
        <pc:spChg chg="mod">
          <ac:chgData name="Kim Steinle-Super" userId="S::kssuper@prattlibrary.org::aec89982-42f2-4e60-9066-bd9458dae596" providerId="AD" clId="Web-{C14BF91F-3CE2-2E6C-9123-1C155F654EA4}" dt="2026-05-01T12:58:24.916" v="39" actId="20577"/>
          <ac:spMkLst>
            <pc:docMk/>
            <pc:sldMk cId="3132603515" sldId="278"/>
            <ac:spMk id="5" creationId="{1159C53D-8DE8-6539-109E-86E2530862D0}"/>
          </ac:spMkLst>
        </pc:spChg>
        <pc:spChg chg="add mod">
          <ac:chgData name="Kim Steinle-Super" userId="S::kssuper@prattlibrary.org::aec89982-42f2-4e60-9066-bd9458dae596" providerId="AD" clId="Web-{C14BF91F-3CE2-2E6C-9123-1C155F654EA4}" dt="2026-05-01T12:59:05.324" v="51" actId="14100"/>
          <ac:spMkLst>
            <pc:docMk/>
            <pc:sldMk cId="3132603515" sldId="278"/>
            <ac:spMk id="7" creationId="{D5EE97E9-E514-CB40-DCD6-A7A01EF5EE6C}"/>
          </ac:spMkLst>
        </pc:spChg>
        <pc:spChg chg="add mod">
          <ac:chgData name="Kim Steinle-Super" userId="S::kssuper@prattlibrary.org::aec89982-42f2-4e60-9066-bd9458dae596" providerId="AD" clId="Web-{C14BF91F-3CE2-2E6C-9123-1C155F654EA4}" dt="2026-05-01T12:57:34.117" v="20" actId="1076"/>
          <ac:spMkLst>
            <pc:docMk/>
            <pc:sldMk cId="3132603515" sldId="278"/>
            <ac:spMk id="9" creationId="{D38DAA15-24FA-9A4E-6D09-E1E3C3421B6C}"/>
          </ac:spMkLst>
        </pc:spChg>
        <pc:spChg chg="add mod">
          <ac:chgData name="Kim Steinle-Super" userId="S::kssuper@prattlibrary.org::aec89982-42f2-4e60-9066-bd9458dae596" providerId="AD" clId="Web-{C14BF91F-3CE2-2E6C-9123-1C155F654EA4}" dt="2026-05-01T12:58:47.636" v="46" actId="1076"/>
          <ac:spMkLst>
            <pc:docMk/>
            <pc:sldMk cId="3132603515" sldId="278"/>
            <ac:spMk id="10" creationId="{CFBEEA3B-BABA-0969-A095-6011792AA635}"/>
          </ac:spMkLst>
        </pc:spChg>
        <pc:picChg chg="add mod">
          <ac:chgData name="Kim Steinle-Super" userId="S::kssuper@prattlibrary.org::aec89982-42f2-4e60-9066-bd9458dae596" providerId="AD" clId="Web-{C14BF91F-3CE2-2E6C-9123-1C155F654EA4}" dt="2026-05-01T12:58:42.542" v="44" actId="14100"/>
          <ac:picMkLst>
            <pc:docMk/>
            <pc:sldMk cId="3132603515" sldId="278"/>
            <ac:picMk id="2" creationId="{7782352C-08D0-7AC6-EC88-3148E6E35B70}"/>
          </ac:picMkLst>
        </pc:picChg>
        <pc:picChg chg="add mod">
          <ac:chgData name="Kim Steinle-Super" userId="S::kssuper@prattlibrary.org::aec89982-42f2-4e60-9066-bd9458dae596" providerId="AD" clId="Web-{C14BF91F-3CE2-2E6C-9123-1C155F654EA4}" dt="2026-05-01T12:58:44.245" v="45" actId="1076"/>
          <ac:picMkLst>
            <pc:docMk/>
            <pc:sldMk cId="3132603515" sldId="278"/>
            <ac:picMk id="4" creationId="{209E06A3-E00D-9759-9B6C-13385DB49E2B}"/>
          </ac:picMkLst>
        </pc:picChg>
        <pc:picChg chg="mod">
          <ac:chgData name="Kim Steinle-Super" userId="S::kssuper@prattlibrary.org::aec89982-42f2-4e60-9066-bd9458dae596" providerId="AD" clId="Web-{C14BF91F-3CE2-2E6C-9123-1C155F654EA4}" dt="2026-05-01T17:48:16.301" v="95" actId="1076"/>
          <ac:picMkLst>
            <pc:docMk/>
            <pc:sldMk cId="3132603515" sldId="278"/>
            <ac:picMk id="6" creationId="{4C4CC450-7EDB-ED31-C56F-135D859F1B2F}"/>
          </ac:picMkLst>
        </pc:picChg>
      </pc:sldChg>
      <pc:sldChg chg="modSp modNotes">
        <pc:chgData name="Kim Steinle-Super" userId="S::kssuper@prattlibrary.org::aec89982-42f2-4e60-9066-bd9458dae596" providerId="AD" clId="Web-{C14BF91F-3CE2-2E6C-9123-1C155F654EA4}" dt="2026-05-01T17:56:35.307" v="304"/>
        <pc:sldMkLst>
          <pc:docMk/>
          <pc:sldMk cId="3001821415" sldId="279"/>
        </pc:sldMkLst>
        <pc:spChg chg="mod">
          <ac:chgData name="Kim Steinle-Super" userId="S::kssuper@prattlibrary.org::aec89982-42f2-4e60-9066-bd9458dae596" providerId="AD" clId="Web-{C14BF91F-3CE2-2E6C-9123-1C155F654EA4}" dt="2026-05-01T13:01:37.376" v="73" actId="20577"/>
          <ac:spMkLst>
            <pc:docMk/>
            <pc:sldMk cId="3001821415" sldId="279"/>
            <ac:spMk id="12" creationId="{ECC1711F-0E56-CEAC-1901-475CFB9D2F14}"/>
          </ac:spMkLst>
        </pc:spChg>
      </pc:sldChg>
      <pc:sldChg chg="modNotes">
        <pc:chgData name="Kim Steinle-Super" userId="S::kssuper@prattlibrary.org::aec89982-42f2-4e60-9066-bd9458dae596" providerId="AD" clId="Web-{C14BF91F-3CE2-2E6C-9123-1C155F654EA4}" dt="2026-05-01T15:51:17.003" v="91"/>
        <pc:sldMkLst>
          <pc:docMk/>
          <pc:sldMk cId="205107753" sldId="280"/>
        </pc:sldMkLst>
      </pc:sldChg>
    </pc:docChg>
  </pc:docChgLst>
  <pc:docChgLst>
    <pc:chgData name="Kim Steinle-Super" userId="S::kssuper@prattlibrary.org::aec89982-42f2-4e60-9066-bd9458dae596" providerId="AD" clId="Web-{C5D14CA9-7296-B05E-2A7E-F8949FF2EB30}"/>
    <pc:docChg chg="addSld delSld modSld">
      <pc:chgData name="Kim Steinle-Super" userId="S::kssuper@prattlibrary.org::aec89982-42f2-4e60-9066-bd9458dae596" providerId="AD" clId="Web-{C5D14CA9-7296-B05E-2A7E-F8949FF2EB30}" dt="2026-05-04T19:15:49.356" v="2"/>
      <pc:docMkLst>
        <pc:docMk/>
      </pc:docMkLst>
      <pc:sldChg chg="add del">
        <pc:chgData name="Kim Steinle-Super" userId="S::kssuper@prattlibrary.org::aec89982-42f2-4e60-9066-bd9458dae596" providerId="AD" clId="Web-{C5D14CA9-7296-B05E-2A7E-F8949FF2EB30}" dt="2026-05-04T19:15:49.356" v="2"/>
        <pc:sldMkLst>
          <pc:docMk/>
          <pc:sldMk cId="2155807342" sldId="268"/>
        </pc:sldMkLst>
      </pc:sldChg>
      <pc:sldChg chg="modNotes">
        <pc:chgData name="Kim Steinle-Super" userId="S::kssuper@prattlibrary.org::aec89982-42f2-4e60-9066-bd9458dae596" providerId="AD" clId="Web-{C5D14CA9-7296-B05E-2A7E-F8949FF2EB30}" dt="2026-05-04T19:14:38.825" v="0"/>
        <pc:sldMkLst>
          <pc:docMk/>
          <pc:sldMk cId="3435510250" sldId="276"/>
        </pc:sldMkLst>
      </pc:sldChg>
    </pc:docChg>
  </pc:docChgLst>
  <pc:docChgLst>
    <pc:chgData name="Megan Kean" userId="S::mkean@prattlibrary.org::09542aac-4da8-495e-9d51-5416c9055a26" providerId="AD" clId="Web-{D0921F5A-A3E5-3CD1-FCF3-0621782346BF}"/>
    <pc:docChg chg="mod modSld sldOrd addMainMaster delMainMaster">
      <pc:chgData name="Megan Kean" userId="S::mkean@prattlibrary.org::09542aac-4da8-495e-9d51-5416c9055a26" providerId="AD" clId="Web-{D0921F5A-A3E5-3CD1-FCF3-0621782346BF}" dt="2026-05-01T16:24:19.325" v="122"/>
      <pc:docMkLst>
        <pc:docMk/>
      </pc:docMkLst>
      <pc:sldChg chg="modSp mod modClrScheme chgLayout">
        <pc:chgData name="Megan Kean" userId="S::mkean@prattlibrary.org::09542aac-4da8-495e-9d51-5416c9055a26" providerId="AD" clId="Web-{D0921F5A-A3E5-3CD1-FCF3-0621782346BF}" dt="2026-05-01T16:24:19.325" v="122"/>
        <pc:sldMkLst>
          <pc:docMk/>
          <pc:sldMk cId="109857222" sldId="256"/>
        </pc:sldMkLst>
        <pc:spChg chg="mod ord">
          <ac:chgData name="Megan Kean" userId="S::mkean@prattlibrary.org::09542aac-4da8-495e-9d51-5416c9055a26" providerId="AD" clId="Web-{D0921F5A-A3E5-3CD1-FCF3-0621782346BF}" dt="2026-05-01T16:24:19.325" v="122"/>
          <ac:spMkLst>
            <pc:docMk/>
            <pc:sldMk cId="109857222" sldId="256"/>
            <ac:spMk id="2" creationId="{00000000-0000-0000-0000-000000000000}"/>
          </ac:spMkLst>
        </pc:spChg>
        <pc:spChg chg="mod ord">
          <ac:chgData name="Megan Kean" userId="S::mkean@prattlibrary.org::09542aac-4da8-495e-9d51-5416c9055a26" providerId="AD" clId="Web-{D0921F5A-A3E5-3CD1-FCF3-0621782346BF}" dt="2026-05-01T16:24:19.325" v="122"/>
          <ac:spMkLst>
            <pc:docMk/>
            <pc:sldMk cId="109857222" sldId="256"/>
            <ac:spMk id="3" creationId="{00000000-0000-0000-0000-000000000000}"/>
          </ac:spMkLst>
        </pc:spChg>
        <pc:spChg chg="mod ord">
          <ac:chgData name="Megan Kean" userId="S::mkean@prattlibrary.org::09542aac-4da8-495e-9d51-5416c9055a26" providerId="AD" clId="Web-{D0921F5A-A3E5-3CD1-FCF3-0621782346BF}" dt="2026-05-01T16:24:19.325" v="122"/>
          <ac:spMkLst>
            <pc:docMk/>
            <pc:sldMk cId="109857222" sldId="256"/>
            <ac:spMk id="9" creationId="{05D476E2-17FA-8850-D9EA-294D94547D05}"/>
          </ac:spMkLst>
        </pc:spChg>
        <pc:spChg chg="mod ord">
          <ac:chgData name="Megan Kean" userId="S::mkean@prattlibrary.org::09542aac-4da8-495e-9d51-5416c9055a26" providerId="AD" clId="Web-{D0921F5A-A3E5-3CD1-FCF3-0621782346BF}" dt="2026-05-01T16:24:19.325" v="122"/>
          <ac:spMkLst>
            <pc:docMk/>
            <pc:sldMk cId="109857222" sldId="256"/>
            <ac:spMk id="11" creationId="{7838652A-2487-CFA8-0CB7-3FA2662A2F29}"/>
          </ac:spMkLst>
        </pc:spChg>
      </pc:sldChg>
      <pc:sldChg chg="modSp mod modClrScheme chgLayout">
        <pc:chgData name="Megan Kean" userId="S::mkean@prattlibrary.org::09542aac-4da8-495e-9d51-5416c9055a26" providerId="AD" clId="Web-{D0921F5A-A3E5-3CD1-FCF3-0621782346BF}" dt="2026-05-01T16:24:19.325" v="122"/>
        <pc:sldMkLst>
          <pc:docMk/>
          <pc:sldMk cId="1548327288" sldId="258"/>
        </pc:sldMkLst>
        <pc:spChg chg="mod ord">
          <ac:chgData name="Megan Kean" userId="S::mkean@prattlibrary.org::09542aac-4da8-495e-9d51-5416c9055a26" providerId="AD" clId="Web-{D0921F5A-A3E5-3CD1-FCF3-0621782346BF}" dt="2026-05-01T16:24:19.325" v="122"/>
          <ac:spMkLst>
            <pc:docMk/>
            <pc:sldMk cId="1548327288" sldId="258"/>
            <ac:spMk id="4" creationId="{1E10ED8D-5904-C9E9-6EC2-A78DD4582479}"/>
          </ac:spMkLst>
        </pc:spChg>
        <pc:spChg chg="mod ord">
          <ac:chgData name="Megan Kean" userId="S::mkean@prattlibrary.org::09542aac-4da8-495e-9d51-5416c9055a26" providerId="AD" clId="Web-{D0921F5A-A3E5-3CD1-FCF3-0621782346BF}" dt="2026-05-01T16:24:19.325" v="122"/>
          <ac:spMkLst>
            <pc:docMk/>
            <pc:sldMk cId="1548327288" sldId="258"/>
            <ac:spMk id="6" creationId="{996A8E98-D6F0-F3C5-7559-DBE1DDB9DE3D}"/>
          </ac:spMkLst>
        </pc:spChg>
        <pc:spChg chg="mod">
          <ac:chgData name="Megan Kean" userId="S::mkean@prattlibrary.org::09542aac-4da8-495e-9d51-5416c9055a26" providerId="AD" clId="Web-{D0921F5A-A3E5-3CD1-FCF3-0621782346BF}" dt="2026-05-01T15:16:58.497" v="18" actId="20577"/>
          <ac:spMkLst>
            <pc:docMk/>
            <pc:sldMk cId="1548327288" sldId="258"/>
            <ac:spMk id="9" creationId="{3DDE3F1B-E9DF-E0F1-D4DF-97AF9BFC10D5}"/>
          </ac:spMkLst>
        </pc:spChg>
      </pc:sldChg>
      <pc:sldChg chg="mod modClrScheme chgLayout modNotes">
        <pc:chgData name="Megan Kean" userId="S::mkean@prattlibrary.org::09542aac-4da8-495e-9d51-5416c9055a26" providerId="AD" clId="Web-{D0921F5A-A3E5-3CD1-FCF3-0621782346BF}" dt="2026-05-01T16:24:19.325" v="122"/>
        <pc:sldMkLst>
          <pc:docMk/>
          <pc:sldMk cId="3942696667" sldId="259"/>
        </pc:sldMkLst>
      </pc:sldChg>
      <pc:sldChg chg="mod modClrScheme chgLayout">
        <pc:chgData name="Megan Kean" userId="S::mkean@prattlibrary.org::09542aac-4da8-495e-9d51-5416c9055a26" providerId="AD" clId="Web-{D0921F5A-A3E5-3CD1-FCF3-0621782346BF}" dt="2026-05-01T16:24:19.325" v="122"/>
        <pc:sldMkLst>
          <pc:docMk/>
          <pc:sldMk cId="3992914585" sldId="260"/>
        </pc:sldMkLst>
      </pc:sldChg>
      <pc:sldChg chg="modSp mod modClrScheme chgLayout">
        <pc:chgData name="Megan Kean" userId="S::mkean@prattlibrary.org::09542aac-4da8-495e-9d51-5416c9055a26" providerId="AD" clId="Web-{D0921F5A-A3E5-3CD1-FCF3-0621782346BF}" dt="2026-05-01T16:24:19.325" v="122"/>
        <pc:sldMkLst>
          <pc:docMk/>
          <pc:sldMk cId="1386258425" sldId="261"/>
        </pc:sldMkLst>
        <pc:spChg chg="mod ord">
          <ac:chgData name="Megan Kean" userId="S::mkean@prattlibrary.org::09542aac-4da8-495e-9d51-5416c9055a26" providerId="AD" clId="Web-{D0921F5A-A3E5-3CD1-FCF3-0621782346BF}" dt="2026-05-01T16:24:19.325" v="122"/>
          <ac:spMkLst>
            <pc:docMk/>
            <pc:sldMk cId="1386258425" sldId="261"/>
            <ac:spMk id="2" creationId="{114EBCF4-DE01-3A99-52BE-B3335D714971}"/>
          </ac:spMkLst>
        </pc:spChg>
        <pc:spChg chg="mod ord">
          <ac:chgData name="Megan Kean" userId="S::mkean@prattlibrary.org::09542aac-4da8-495e-9d51-5416c9055a26" providerId="AD" clId="Web-{D0921F5A-A3E5-3CD1-FCF3-0621782346BF}" dt="2026-05-01T16:24:19.325" v="122"/>
          <ac:spMkLst>
            <pc:docMk/>
            <pc:sldMk cId="1386258425" sldId="261"/>
            <ac:spMk id="10" creationId="{6C0C38F6-54CC-C965-591B-12D4C4922969}"/>
          </ac:spMkLst>
        </pc:spChg>
      </pc:sldChg>
      <pc:sldChg chg="modSp mod modClrScheme chgLayout">
        <pc:chgData name="Megan Kean" userId="S::mkean@prattlibrary.org::09542aac-4da8-495e-9d51-5416c9055a26" providerId="AD" clId="Web-{D0921F5A-A3E5-3CD1-FCF3-0621782346BF}" dt="2026-05-01T16:24:19.325" v="122"/>
        <pc:sldMkLst>
          <pc:docMk/>
          <pc:sldMk cId="2471213697" sldId="262"/>
        </pc:sldMkLst>
        <pc:spChg chg="mod">
          <ac:chgData name="Megan Kean" userId="S::mkean@prattlibrary.org::09542aac-4da8-495e-9d51-5416c9055a26" providerId="AD" clId="Web-{D0921F5A-A3E5-3CD1-FCF3-0621782346BF}" dt="2026-05-01T16:01:13.853" v="112" actId="20577"/>
          <ac:spMkLst>
            <pc:docMk/>
            <pc:sldMk cId="2471213697" sldId="262"/>
            <ac:spMk id="4" creationId="{E11611F6-3FD4-60E6-6AB1-0CA633A877AF}"/>
          </ac:spMkLst>
        </pc:spChg>
        <pc:spChg chg="mod">
          <ac:chgData name="Megan Kean" userId="S::mkean@prattlibrary.org::09542aac-4da8-495e-9d51-5416c9055a26" providerId="AD" clId="Web-{D0921F5A-A3E5-3CD1-FCF3-0621782346BF}" dt="2026-05-01T16:01:32.510" v="116" actId="1076"/>
          <ac:spMkLst>
            <pc:docMk/>
            <pc:sldMk cId="2471213697" sldId="262"/>
            <ac:spMk id="15" creationId="{AD321354-6B95-8F82-0CC6-C62D3D28B8F7}"/>
          </ac:spMkLst>
        </pc:spChg>
      </pc:sldChg>
      <pc:sldChg chg="modSp mod modClrScheme chgLayout">
        <pc:chgData name="Megan Kean" userId="S::mkean@prattlibrary.org::09542aac-4da8-495e-9d51-5416c9055a26" providerId="AD" clId="Web-{D0921F5A-A3E5-3CD1-FCF3-0621782346BF}" dt="2026-05-01T16:24:19.325" v="122"/>
        <pc:sldMkLst>
          <pc:docMk/>
          <pc:sldMk cId="2081368972" sldId="263"/>
        </pc:sldMkLst>
        <pc:spChg chg="mod ord">
          <ac:chgData name="Megan Kean" userId="S::mkean@prattlibrary.org::09542aac-4da8-495e-9d51-5416c9055a26" providerId="AD" clId="Web-{D0921F5A-A3E5-3CD1-FCF3-0621782346BF}" dt="2026-05-01T16:24:19.325" v="122"/>
          <ac:spMkLst>
            <pc:docMk/>
            <pc:sldMk cId="2081368972" sldId="263"/>
            <ac:spMk id="2" creationId="{CC30A465-7826-5EA1-F3B9-0E0D00FA627B}"/>
          </ac:spMkLst>
        </pc:spChg>
        <pc:spChg chg="mod">
          <ac:chgData name="Megan Kean" userId="S::mkean@prattlibrary.org::09542aac-4da8-495e-9d51-5416c9055a26" providerId="AD" clId="Web-{D0921F5A-A3E5-3CD1-FCF3-0621782346BF}" dt="2026-05-01T15:31:16.804" v="75" actId="1076"/>
          <ac:spMkLst>
            <pc:docMk/>
            <pc:sldMk cId="2081368972" sldId="263"/>
            <ac:spMk id="4" creationId="{EAC334A2-6E99-839A-54D8-15503EFF31D3}"/>
          </ac:spMkLst>
        </pc:spChg>
      </pc:sldChg>
      <pc:sldChg chg="modSp mod modClrScheme chgLayout">
        <pc:chgData name="Megan Kean" userId="S::mkean@prattlibrary.org::09542aac-4da8-495e-9d51-5416c9055a26" providerId="AD" clId="Web-{D0921F5A-A3E5-3CD1-FCF3-0621782346BF}" dt="2026-05-01T16:24:19.325" v="122"/>
        <pc:sldMkLst>
          <pc:docMk/>
          <pc:sldMk cId="1158632789" sldId="264"/>
        </pc:sldMkLst>
        <pc:spChg chg="mod">
          <ac:chgData name="Megan Kean" userId="S::mkean@prattlibrary.org::09542aac-4da8-495e-9d51-5416c9055a26" providerId="AD" clId="Web-{D0921F5A-A3E5-3CD1-FCF3-0621782346BF}" dt="2026-05-01T16:01:09.837" v="111" actId="20577"/>
          <ac:spMkLst>
            <pc:docMk/>
            <pc:sldMk cId="1158632789" sldId="264"/>
            <ac:spMk id="4" creationId="{A06974F6-75F1-30A3-F5E3-C12B465A29C8}"/>
          </ac:spMkLst>
        </pc:spChg>
      </pc:sldChg>
      <pc:sldChg chg="modSp mod modClrScheme chgLayout">
        <pc:chgData name="Megan Kean" userId="S::mkean@prattlibrary.org::09542aac-4da8-495e-9d51-5416c9055a26" providerId="AD" clId="Web-{D0921F5A-A3E5-3CD1-FCF3-0621782346BF}" dt="2026-05-01T16:24:19.325" v="122"/>
        <pc:sldMkLst>
          <pc:docMk/>
          <pc:sldMk cId="3088143539" sldId="265"/>
        </pc:sldMkLst>
        <pc:spChg chg="mod">
          <ac:chgData name="Megan Kean" userId="S::mkean@prattlibrary.org::09542aac-4da8-495e-9d51-5416c9055a26" providerId="AD" clId="Web-{D0921F5A-A3E5-3CD1-FCF3-0621782346BF}" dt="2026-05-01T15:28:46.143" v="74" actId="1076"/>
          <ac:spMkLst>
            <pc:docMk/>
            <pc:sldMk cId="3088143539" sldId="265"/>
            <ac:spMk id="2" creationId="{C7AC76FC-C40D-2397-9364-45640E9993BF}"/>
          </ac:spMkLst>
        </pc:spChg>
        <pc:picChg chg="mod">
          <ac:chgData name="Megan Kean" userId="S::mkean@prattlibrary.org::09542aac-4da8-495e-9d51-5416c9055a26" providerId="AD" clId="Web-{D0921F5A-A3E5-3CD1-FCF3-0621782346BF}" dt="2026-05-01T15:28:39.362" v="72" actId="1076"/>
          <ac:picMkLst>
            <pc:docMk/>
            <pc:sldMk cId="3088143539" sldId="265"/>
            <ac:picMk id="3" creationId="{9FDF188C-2667-4CD4-55E3-B3B06F887603}"/>
          </ac:picMkLst>
        </pc:picChg>
        <pc:picChg chg="mod">
          <ac:chgData name="Megan Kean" userId="S::mkean@prattlibrary.org::09542aac-4da8-495e-9d51-5416c9055a26" providerId="AD" clId="Web-{D0921F5A-A3E5-3CD1-FCF3-0621782346BF}" dt="2026-05-01T15:27:05.343" v="66" actId="14100"/>
          <ac:picMkLst>
            <pc:docMk/>
            <pc:sldMk cId="3088143539" sldId="265"/>
            <ac:picMk id="6" creationId="{A188A8AA-FA16-47EC-E408-49359BD0DF15}"/>
          </ac:picMkLst>
        </pc:picChg>
      </pc:sldChg>
      <pc:sldChg chg="modSp mod modClrScheme chgLayout">
        <pc:chgData name="Megan Kean" userId="S::mkean@prattlibrary.org::09542aac-4da8-495e-9d51-5416c9055a26" providerId="AD" clId="Web-{D0921F5A-A3E5-3CD1-FCF3-0621782346BF}" dt="2026-05-01T16:24:19.325" v="122"/>
        <pc:sldMkLst>
          <pc:docMk/>
          <pc:sldMk cId="1544111935" sldId="266"/>
        </pc:sldMkLst>
        <pc:spChg chg="mod ord">
          <ac:chgData name="Megan Kean" userId="S::mkean@prattlibrary.org::09542aac-4da8-495e-9d51-5416c9055a26" providerId="AD" clId="Web-{D0921F5A-A3E5-3CD1-FCF3-0621782346BF}" dt="2026-05-01T16:24:19.325" v="122"/>
          <ac:spMkLst>
            <pc:docMk/>
            <pc:sldMk cId="1544111935" sldId="266"/>
            <ac:spMk id="2" creationId="{BC0318F7-B89C-75EC-5A5C-EAF6F075A67E}"/>
          </ac:spMkLst>
        </pc:spChg>
      </pc:sldChg>
      <pc:sldChg chg="mod modClrScheme chgLayout">
        <pc:chgData name="Megan Kean" userId="S::mkean@prattlibrary.org::09542aac-4da8-495e-9d51-5416c9055a26" providerId="AD" clId="Web-{D0921F5A-A3E5-3CD1-FCF3-0621782346BF}" dt="2026-05-01T16:24:19.325" v="122"/>
        <pc:sldMkLst>
          <pc:docMk/>
          <pc:sldMk cId="3132726114" sldId="267"/>
        </pc:sldMkLst>
      </pc:sldChg>
      <pc:sldChg chg="mod modClrScheme chgLayout">
        <pc:chgData name="Megan Kean" userId="S::mkean@prattlibrary.org::09542aac-4da8-495e-9d51-5416c9055a26" providerId="AD" clId="Web-{D0921F5A-A3E5-3CD1-FCF3-0621782346BF}" dt="2026-05-01T16:24:19.325" v="122"/>
        <pc:sldMkLst>
          <pc:docMk/>
          <pc:sldMk cId="2155807342" sldId="268"/>
        </pc:sldMkLst>
      </pc:sldChg>
      <pc:sldChg chg="modSp mod modClrScheme chgLayout">
        <pc:chgData name="Megan Kean" userId="S::mkean@prattlibrary.org::09542aac-4da8-495e-9d51-5416c9055a26" providerId="AD" clId="Web-{D0921F5A-A3E5-3CD1-FCF3-0621782346BF}" dt="2026-05-01T16:24:19.325" v="122"/>
        <pc:sldMkLst>
          <pc:docMk/>
          <pc:sldMk cId="2564956374" sldId="269"/>
        </pc:sldMkLst>
        <pc:spChg chg="mod">
          <ac:chgData name="Megan Kean" userId="S::mkean@prattlibrary.org::09542aac-4da8-495e-9d51-5416c9055a26" providerId="AD" clId="Web-{D0921F5A-A3E5-3CD1-FCF3-0621782346BF}" dt="2026-05-01T15:34:31.493" v="77" actId="1076"/>
          <ac:spMkLst>
            <pc:docMk/>
            <pc:sldMk cId="2564956374" sldId="269"/>
            <ac:spMk id="4" creationId="{91FA80AA-8F59-9190-E821-2AAF47F35C63}"/>
          </ac:spMkLst>
        </pc:spChg>
        <pc:picChg chg="mod ord">
          <ac:chgData name="Megan Kean" userId="S::mkean@prattlibrary.org::09542aac-4da8-495e-9d51-5416c9055a26" providerId="AD" clId="Web-{D0921F5A-A3E5-3CD1-FCF3-0621782346BF}" dt="2026-05-01T16:24:19.325" v="122"/>
          <ac:picMkLst>
            <pc:docMk/>
            <pc:sldMk cId="2564956374" sldId="269"/>
            <ac:picMk id="5" creationId="{B98ACC80-83D5-AC7C-767F-C7FCC13E0344}"/>
          </ac:picMkLst>
        </pc:picChg>
        <pc:picChg chg="mod">
          <ac:chgData name="Megan Kean" userId="S::mkean@prattlibrary.org::09542aac-4da8-495e-9d51-5416c9055a26" providerId="AD" clId="Web-{D0921F5A-A3E5-3CD1-FCF3-0621782346BF}" dt="2026-05-01T15:34:33.774" v="78" actId="1076"/>
          <ac:picMkLst>
            <pc:docMk/>
            <pc:sldMk cId="2564956374" sldId="269"/>
            <ac:picMk id="6" creationId="{14AEACCD-9CB1-D691-B883-9F0E4AEFB1D7}"/>
          </ac:picMkLst>
        </pc:picChg>
      </pc:sldChg>
      <pc:sldChg chg="mod modClrScheme chgLayout">
        <pc:chgData name="Megan Kean" userId="S::mkean@prattlibrary.org::09542aac-4da8-495e-9d51-5416c9055a26" providerId="AD" clId="Web-{D0921F5A-A3E5-3CD1-FCF3-0621782346BF}" dt="2026-05-01T16:24:19.325" v="122"/>
        <pc:sldMkLst>
          <pc:docMk/>
          <pc:sldMk cId="1229754237" sldId="270"/>
        </pc:sldMkLst>
      </pc:sldChg>
      <pc:sldChg chg="mod modClrScheme chgLayout">
        <pc:chgData name="Megan Kean" userId="S::mkean@prattlibrary.org::09542aac-4da8-495e-9d51-5416c9055a26" providerId="AD" clId="Web-{D0921F5A-A3E5-3CD1-FCF3-0621782346BF}" dt="2026-05-01T16:24:19.325" v="122"/>
        <pc:sldMkLst>
          <pc:docMk/>
          <pc:sldMk cId="636522959" sldId="271"/>
        </pc:sldMkLst>
      </pc:sldChg>
      <pc:sldChg chg="mod modClrScheme chgLayout">
        <pc:chgData name="Megan Kean" userId="S::mkean@prattlibrary.org::09542aac-4da8-495e-9d51-5416c9055a26" providerId="AD" clId="Web-{D0921F5A-A3E5-3CD1-FCF3-0621782346BF}" dt="2026-05-01T16:24:19.325" v="122"/>
        <pc:sldMkLst>
          <pc:docMk/>
          <pc:sldMk cId="3487063871" sldId="272"/>
        </pc:sldMkLst>
      </pc:sldChg>
      <pc:sldChg chg="mod modClrScheme chgLayout">
        <pc:chgData name="Megan Kean" userId="S::mkean@prattlibrary.org::09542aac-4da8-495e-9d51-5416c9055a26" providerId="AD" clId="Web-{D0921F5A-A3E5-3CD1-FCF3-0621782346BF}" dt="2026-05-01T16:24:19.325" v="122"/>
        <pc:sldMkLst>
          <pc:docMk/>
          <pc:sldMk cId="870290822" sldId="273"/>
        </pc:sldMkLst>
      </pc:sldChg>
      <pc:sldChg chg="mod modClrScheme chgLayout">
        <pc:chgData name="Megan Kean" userId="S::mkean@prattlibrary.org::09542aac-4da8-495e-9d51-5416c9055a26" providerId="AD" clId="Web-{D0921F5A-A3E5-3CD1-FCF3-0621782346BF}" dt="2026-05-01T16:24:19.325" v="122"/>
        <pc:sldMkLst>
          <pc:docMk/>
          <pc:sldMk cId="2061710505" sldId="274"/>
        </pc:sldMkLst>
      </pc:sldChg>
      <pc:sldChg chg="modSp mod modClrScheme chgLayout">
        <pc:chgData name="Megan Kean" userId="S::mkean@prattlibrary.org::09542aac-4da8-495e-9d51-5416c9055a26" providerId="AD" clId="Web-{D0921F5A-A3E5-3CD1-FCF3-0621782346BF}" dt="2026-05-01T16:24:19.325" v="122"/>
        <pc:sldMkLst>
          <pc:docMk/>
          <pc:sldMk cId="3435510250" sldId="276"/>
        </pc:sldMkLst>
        <pc:spChg chg="mod">
          <ac:chgData name="Megan Kean" userId="S::mkean@prattlibrary.org::09542aac-4da8-495e-9d51-5416c9055a26" providerId="AD" clId="Web-{D0921F5A-A3E5-3CD1-FCF3-0621782346BF}" dt="2026-05-01T15:40:11.058" v="93" actId="1076"/>
          <ac:spMkLst>
            <pc:docMk/>
            <pc:sldMk cId="3435510250" sldId="276"/>
            <ac:spMk id="4" creationId="{881EB765-419C-AB2A-DC15-3BC331D0ADAF}"/>
          </ac:spMkLst>
        </pc:spChg>
        <pc:spChg chg="mod">
          <ac:chgData name="Megan Kean" userId="S::mkean@prattlibrary.org::09542aac-4da8-495e-9d51-5416c9055a26" providerId="AD" clId="Web-{D0921F5A-A3E5-3CD1-FCF3-0621782346BF}" dt="2026-05-01T15:40:47.871" v="99" actId="14100"/>
          <ac:spMkLst>
            <pc:docMk/>
            <pc:sldMk cId="3435510250" sldId="276"/>
            <ac:spMk id="7" creationId="{ECC85161-49AD-C598-83BA-C8B9F7E50DA4}"/>
          </ac:spMkLst>
        </pc:spChg>
        <pc:picChg chg="mod ord">
          <ac:chgData name="Megan Kean" userId="S::mkean@prattlibrary.org::09542aac-4da8-495e-9d51-5416c9055a26" providerId="AD" clId="Web-{D0921F5A-A3E5-3CD1-FCF3-0621782346BF}" dt="2026-05-01T16:24:19.325" v="122"/>
          <ac:picMkLst>
            <pc:docMk/>
            <pc:sldMk cId="3435510250" sldId="276"/>
            <ac:picMk id="5" creationId="{DFB2DD6A-1CF0-7055-DCFD-80527DFF372D}"/>
          </ac:picMkLst>
        </pc:picChg>
        <pc:picChg chg="mod">
          <ac:chgData name="Megan Kean" userId="S::mkean@prattlibrary.org::09542aac-4da8-495e-9d51-5416c9055a26" providerId="AD" clId="Web-{D0921F5A-A3E5-3CD1-FCF3-0621782346BF}" dt="2026-05-01T15:40:29.964" v="95" actId="14100"/>
          <ac:picMkLst>
            <pc:docMk/>
            <pc:sldMk cId="3435510250" sldId="276"/>
            <ac:picMk id="6" creationId="{2E8A3AE5-6019-E39D-991F-CD1D752FB69A}"/>
          </ac:picMkLst>
        </pc:picChg>
        <pc:picChg chg="mod">
          <ac:chgData name="Megan Kean" userId="S::mkean@prattlibrary.org::09542aac-4da8-495e-9d51-5416c9055a26" providerId="AD" clId="Web-{D0921F5A-A3E5-3CD1-FCF3-0621782346BF}" dt="2026-05-01T15:40:58.839" v="102" actId="1076"/>
          <ac:picMkLst>
            <pc:docMk/>
            <pc:sldMk cId="3435510250" sldId="276"/>
            <ac:picMk id="8" creationId="{B3464180-DB62-A0C4-7F57-E7416D1D789E}"/>
          </ac:picMkLst>
        </pc:picChg>
        <pc:picChg chg="mod">
          <ac:chgData name="Megan Kean" userId="S::mkean@prattlibrary.org::09542aac-4da8-495e-9d51-5416c9055a26" providerId="AD" clId="Web-{D0921F5A-A3E5-3CD1-FCF3-0621782346BF}" dt="2026-05-01T15:40:54.792" v="101" actId="1076"/>
          <ac:picMkLst>
            <pc:docMk/>
            <pc:sldMk cId="3435510250" sldId="276"/>
            <ac:picMk id="9" creationId="{FA787AB8-2C0A-D2E8-F2AA-DD05F52BEAF2}"/>
          </ac:picMkLst>
        </pc:picChg>
      </pc:sldChg>
      <pc:sldChg chg="modSp mod modClrScheme chgLayout">
        <pc:chgData name="Megan Kean" userId="S::mkean@prattlibrary.org::09542aac-4da8-495e-9d51-5416c9055a26" providerId="AD" clId="Web-{D0921F5A-A3E5-3CD1-FCF3-0621782346BF}" dt="2026-05-01T16:24:19.325" v="122"/>
        <pc:sldMkLst>
          <pc:docMk/>
          <pc:sldMk cId="1303279377" sldId="277"/>
        </pc:sldMkLst>
        <pc:spChg chg="mod">
          <ac:chgData name="Megan Kean" userId="S::mkean@prattlibrary.org::09542aac-4da8-495e-9d51-5416c9055a26" providerId="AD" clId="Web-{D0921F5A-A3E5-3CD1-FCF3-0621782346BF}" dt="2026-05-01T15:35:47.806" v="87" actId="1076"/>
          <ac:spMkLst>
            <pc:docMk/>
            <pc:sldMk cId="1303279377" sldId="277"/>
            <ac:spMk id="4" creationId="{9E21356E-A220-5BA7-EB86-475E3F001157}"/>
          </ac:spMkLst>
        </pc:spChg>
        <pc:picChg chg="mod">
          <ac:chgData name="Megan Kean" userId="S::mkean@prattlibrary.org::09542aac-4da8-495e-9d51-5416c9055a26" providerId="AD" clId="Web-{D0921F5A-A3E5-3CD1-FCF3-0621782346BF}" dt="2026-05-01T15:35:49.884" v="88" actId="1076"/>
          <ac:picMkLst>
            <pc:docMk/>
            <pc:sldMk cId="1303279377" sldId="277"/>
            <ac:picMk id="2" creationId="{1407434A-D812-433A-2C79-0FFE8A020CEE}"/>
          </ac:picMkLst>
        </pc:picChg>
        <pc:picChg chg="mod">
          <ac:chgData name="Megan Kean" userId="S::mkean@prattlibrary.org::09542aac-4da8-495e-9d51-5416c9055a26" providerId="AD" clId="Web-{D0921F5A-A3E5-3CD1-FCF3-0621782346BF}" dt="2026-05-01T15:35:52.087" v="89" actId="1076"/>
          <ac:picMkLst>
            <pc:docMk/>
            <pc:sldMk cId="1303279377" sldId="277"/>
            <ac:picMk id="3" creationId="{D5C03A69-AB55-69E0-01B0-4E0DED5FEAE6}"/>
          </ac:picMkLst>
        </pc:picChg>
        <pc:picChg chg="mod">
          <ac:chgData name="Megan Kean" userId="S::mkean@prattlibrary.org::09542aac-4da8-495e-9d51-5416c9055a26" providerId="AD" clId="Web-{D0921F5A-A3E5-3CD1-FCF3-0621782346BF}" dt="2026-05-01T15:35:34.446" v="84" actId="1076"/>
          <ac:picMkLst>
            <pc:docMk/>
            <pc:sldMk cId="1303279377" sldId="277"/>
            <ac:picMk id="5" creationId="{F0F01FF1-A6E1-3158-DCD4-6BE6B9A89BD6}"/>
          </ac:picMkLst>
        </pc:picChg>
      </pc:sldChg>
      <pc:sldChg chg="modSp mod modClrScheme chgLayout">
        <pc:chgData name="Megan Kean" userId="S::mkean@prattlibrary.org::09542aac-4da8-495e-9d51-5416c9055a26" providerId="AD" clId="Web-{D0921F5A-A3E5-3CD1-FCF3-0621782346BF}" dt="2026-05-01T16:24:19.325" v="122"/>
        <pc:sldMkLst>
          <pc:docMk/>
          <pc:sldMk cId="3132603515" sldId="278"/>
        </pc:sldMkLst>
        <pc:spChg chg="mod">
          <ac:chgData name="Megan Kean" userId="S::mkean@prattlibrary.org::09542aac-4da8-495e-9d51-5416c9055a26" providerId="AD" clId="Web-{D0921F5A-A3E5-3CD1-FCF3-0621782346BF}" dt="2026-05-01T15:42:42.762" v="105" actId="1076"/>
          <ac:spMkLst>
            <pc:docMk/>
            <pc:sldMk cId="3132603515" sldId="278"/>
            <ac:spMk id="10" creationId="{CFBEEA3B-BABA-0969-A095-6011792AA635}"/>
          </ac:spMkLst>
        </pc:spChg>
        <pc:picChg chg="mod">
          <ac:chgData name="Megan Kean" userId="S::mkean@prattlibrary.org::09542aac-4da8-495e-9d51-5416c9055a26" providerId="AD" clId="Web-{D0921F5A-A3E5-3CD1-FCF3-0621782346BF}" dt="2026-05-01T15:42:30.949" v="103" actId="1076"/>
          <ac:picMkLst>
            <pc:docMk/>
            <pc:sldMk cId="3132603515" sldId="278"/>
            <ac:picMk id="2" creationId="{7782352C-08D0-7AC6-EC88-3148E6E35B70}"/>
          </ac:picMkLst>
        </pc:picChg>
        <pc:picChg chg="mod">
          <ac:chgData name="Megan Kean" userId="S::mkean@prattlibrary.org::09542aac-4da8-495e-9d51-5416c9055a26" providerId="AD" clId="Web-{D0921F5A-A3E5-3CD1-FCF3-0621782346BF}" dt="2026-05-01T15:42:34.340" v="104" actId="1076"/>
          <ac:picMkLst>
            <pc:docMk/>
            <pc:sldMk cId="3132603515" sldId="278"/>
            <ac:picMk id="4" creationId="{209E06A3-E00D-9759-9B6C-13385DB49E2B}"/>
          </ac:picMkLst>
        </pc:picChg>
      </pc:sldChg>
      <pc:sldChg chg="mod modClrScheme chgLayout">
        <pc:chgData name="Megan Kean" userId="S::mkean@prattlibrary.org::09542aac-4da8-495e-9d51-5416c9055a26" providerId="AD" clId="Web-{D0921F5A-A3E5-3CD1-FCF3-0621782346BF}" dt="2026-05-01T16:24:19.325" v="122"/>
        <pc:sldMkLst>
          <pc:docMk/>
          <pc:sldMk cId="3001821415" sldId="279"/>
        </pc:sldMkLst>
      </pc:sldChg>
      <pc:sldChg chg="modSp mod modClrScheme chgLayout">
        <pc:chgData name="Megan Kean" userId="S::mkean@prattlibrary.org::09542aac-4da8-495e-9d51-5416c9055a26" providerId="AD" clId="Web-{D0921F5A-A3E5-3CD1-FCF3-0621782346BF}" dt="2026-05-01T16:24:19.325" v="122"/>
        <pc:sldMkLst>
          <pc:docMk/>
          <pc:sldMk cId="205107753" sldId="280"/>
        </pc:sldMkLst>
        <pc:spChg chg="mod ord">
          <ac:chgData name="Megan Kean" userId="S::mkean@prattlibrary.org::09542aac-4da8-495e-9d51-5416c9055a26" providerId="AD" clId="Web-{D0921F5A-A3E5-3CD1-FCF3-0621782346BF}" dt="2026-05-01T16:24:19.325" v="122"/>
          <ac:spMkLst>
            <pc:docMk/>
            <pc:sldMk cId="205107753" sldId="280"/>
            <ac:spMk id="2" creationId="{AF618649-600F-1717-695F-5B72E299420C}"/>
          </ac:spMkLst>
        </pc:spChg>
      </pc:sldChg>
      <pc:sldChg chg="modSp mod modClrScheme chgLayout">
        <pc:chgData name="Megan Kean" userId="S::mkean@prattlibrary.org::09542aac-4da8-495e-9d51-5416c9055a26" providerId="AD" clId="Web-{D0921F5A-A3E5-3CD1-FCF3-0621782346BF}" dt="2026-05-01T16:24:19.325" v="122"/>
        <pc:sldMkLst>
          <pc:docMk/>
          <pc:sldMk cId="3003507811" sldId="281"/>
        </pc:sldMkLst>
        <pc:spChg chg="mod ord">
          <ac:chgData name="Megan Kean" userId="S::mkean@prattlibrary.org::09542aac-4da8-495e-9d51-5416c9055a26" providerId="AD" clId="Web-{D0921F5A-A3E5-3CD1-FCF3-0621782346BF}" dt="2026-05-01T16:24:19.325" v="122"/>
          <ac:spMkLst>
            <pc:docMk/>
            <pc:sldMk cId="3003507811" sldId="281"/>
            <ac:spMk id="2" creationId="{CF35C280-B353-800B-D69F-4C12A91DDC8B}"/>
          </ac:spMkLst>
        </pc:spChg>
      </pc:sldChg>
      <pc:sldMasterChg chg="add addSldLayout modSldLayout">
        <pc:chgData name="Megan Kean" userId="S::mkean@prattlibrary.org::09542aac-4da8-495e-9d51-5416c9055a26" providerId="AD" clId="Web-{D0921F5A-A3E5-3CD1-FCF3-0621782346BF}" dt="2026-05-01T16:24:19.325" v="122"/>
        <pc:sldMasterMkLst>
          <pc:docMk/>
          <pc:sldMasterMk cId="570035656" sldId="2147483906"/>
        </pc:sldMasterMkLst>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4022473039" sldId="2147483907"/>
          </pc:sldLayoutMkLst>
        </pc:sldLayoutChg>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222773089" sldId="2147483908"/>
          </pc:sldLayoutMkLst>
        </pc:sldLayoutChg>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398253864" sldId="2147483909"/>
          </pc:sldLayoutMkLst>
        </pc:sldLayoutChg>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884658448" sldId="2147483910"/>
          </pc:sldLayoutMkLst>
        </pc:sldLayoutChg>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3109528435" sldId="2147483911"/>
          </pc:sldLayoutMkLst>
        </pc:sldLayoutChg>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3158025427" sldId="2147483912"/>
          </pc:sldLayoutMkLst>
        </pc:sldLayoutChg>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2880395803" sldId="2147483913"/>
          </pc:sldLayoutMkLst>
        </pc:sldLayoutChg>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193012271" sldId="2147483914"/>
          </pc:sldLayoutMkLst>
        </pc:sldLayoutChg>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4121209170" sldId="2147483915"/>
          </pc:sldLayoutMkLst>
        </pc:sldLayoutChg>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2188472481" sldId="2147483916"/>
          </pc:sldLayoutMkLst>
        </pc:sldLayoutChg>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1929327277" sldId="2147483917"/>
          </pc:sldLayoutMkLst>
        </pc:sldLayoutChg>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445826120" sldId="2147483918"/>
          </pc:sldLayoutMkLst>
        </pc:sldLayoutChg>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2554800691" sldId="2147483919"/>
          </pc:sldLayoutMkLst>
        </pc:sldLayoutChg>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341272232" sldId="2147483920"/>
          </pc:sldLayoutMkLst>
        </pc:sldLayoutChg>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3169630086" sldId="2147483921"/>
          </pc:sldLayoutMkLst>
        </pc:sldLayoutChg>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776773470" sldId="2147483922"/>
          </pc:sldLayoutMkLst>
        </pc:sldLayoutChg>
        <pc:sldLayoutChg chg="add mod replId">
          <pc:chgData name="Megan Kean" userId="S::mkean@prattlibrary.org::09542aac-4da8-495e-9d51-5416c9055a26" providerId="AD" clId="Web-{D0921F5A-A3E5-3CD1-FCF3-0621782346BF}" dt="2026-05-01T16:24:19.325" v="122"/>
          <pc:sldLayoutMkLst>
            <pc:docMk/>
            <pc:sldMasterMk cId="570035656" sldId="2147483906"/>
            <pc:sldLayoutMk cId="4223143014" sldId="214748392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162D4-65CE-4CA3-801E-9A65E57FF2C2}" type="datetimeFigureOut">
              <a:t>5/5/2026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6B48A-C383-42DB-9438-DD660CEC1B63}" type="slidenum">
              <a:t>‹#›</a:t>
            </a:fld>
            <a:endParaRPr lang="en-US"/>
          </a:p>
        </p:txBody>
      </p:sp>
    </p:spTree>
    <p:extLst>
      <p:ext uri="{BB962C8B-B14F-4D97-AF65-F5344CB8AC3E}">
        <p14:creationId xmlns:p14="http://schemas.microsoft.com/office/powerpoint/2010/main" val="3252302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llections.digitalmaryland.org/digital/collection/mdzb"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Introduce ourselves, welcome to ask questions throughout- just raise your hands</a:t>
            </a:r>
          </a:p>
        </p:txBody>
      </p:sp>
      <p:sp>
        <p:nvSpPr>
          <p:cNvPr id="4" name="Slide Number Placeholder 3"/>
          <p:cNvSpPr>
            <a:spLocks noGrp="1"/>
          </p:cNvSpPr>
          <p:nvPr>
            <p:ph type="sldNum" sz="quarter" idx="5"/>
          </p:nvPr>
        </p:nvSpPr>
        <p:spPr/>
        <p:txBody>
          <a:bodyPr/>
          <a:lstStyle/>
          <a:p>
            <a:fld id="{8576B48A-C383-42DB-9438-DD660CEC1B63}" type="slidenum">
              <a:rPr lang="en-US"/>
              <a:t>2</a:t>
            </a:fld>
            <a:endParaRPr lang="en-US"/>
          </a:p>
        </p:txBody>
      </p:sp>
    </p:spTree>
    <p:extLst>
      <p:ext uri="{BB962C8B-B14F-4D97-AF65-F5344CB8AC3E}">
        <p14:creationId xmlns:p14="http://schemas.microsoft.com/office/powerpoint/2010/main" val="2780614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76B48A-C383-42DB-9438-DD660CEC1B63}" type="slidenum">
              <a:rPr lang="en-US"/>
              <a:t>14</a:t>
            </a:fld>
            <a:endParaRPr lang="en-US"/>
          </a:p>
        </p:txBody>
      </p:sp>
    </p:spTree>
    <p:extLst>
      <p:ext uri="{BB962C8B-B14F-4D97-AF65-F5344CB8AC3E}">
        <p14:creationId xmlns:p14="http://schemas.microsoft.com/office/powerpoint/2010/main" val="1246769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D3732C3-CAE5-499E-9C86-BE879EBF82C4}" type="slidenum">
              <a:rPr lang="en-US"/>
              <a:t>15</a:t>
            </a:fld>
            <a:endParaRPr lang="en-US"/>
          </a:p>
        </p:txBody>
      </p:sp>
    </p:spTree>
    <p:extLst>
      <p:ext uri="{BB962C8B-B14F-4D97-AF65-F5344CB8AC3E}">
        <p14:creationId xmlns:p14="http://schemas.microsoft.com/office/powerpoint/2010/main" val="2865673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76B48A-C383-42DB-9438-DD660CEC1B63}" type="slidenum">
              <a:rPr lang="en-US"/>
              <a:t>16</a:t>
            </a:fld>
            <a:endParaRPr lang="en-US"/>
          </a:p>
        </p:txBody>
      </p:sp>
    </p:spTree>
    <p:extLst>
      <p:ext uri="{BB962C8B-B14F-4D97-AF65-F5344CB8AC3E}">
        <p14:creationId xmlns:p14="http://schemas.microsoft.com/office/powerpoint/2010/main" val="781336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76B48A-C383-42DB-9438-DD660CEC1B63}" type="slidenum">
              <a:rPr lang="en-US"/>
              <a:t>17</a:t>
            </a:fld>
            <a:endParaRPr lang="en-US"/>
          </a:p>
        </p:txBody>
      </p:sp>
    </p:spTree>
    <p:extLst>
      <p:ext uri="{BB962C8B-B14F-4D97-AF65-F5344CB8AC3E}">
        <p14:creationId xmlns:p14="http://schemas.microsoft.com/office/powerpoint/2010/main" val="947099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As the metadata librarian, I wanted to talk a little bit about how partnering with DPLA has impacted our metadata standards at Digital Maryland. </a:t>
            </a:r>
            <a:endParaRPr lang="en-US">
              <a:solidFill>
                <a:srgbClr val="444444"/>
              </a:solidFill>
            </a:endParaRPr>
          </a:p>
          <a:p>
            <a:pPr marL="171450" indent="-171450">
              <a:buFont typeface="Arial,Sans-Serif"/>
              <a:buChar char="•"/>
            </a:pPr>
            <a:r>
              <a:rPr lang="en-US"/>
              <a:t>As Tracy discussed, DPLA has their own set of metadata standards and properties which are part of its metadata application profile, or the DPLA MAP.  </a:t>
            </a:r>
            <a:endParaRPr lang="en-US">
              <a:solidFill>
                <a:srgbClr val="444444"/>
              </a:solidFill>
            </a:endParaRPr>
          </a:p>
          <a:p>
            <a:pPr marL="628650" lvl="1" indent="-171450">
              <a:buFont typeface="Courier New,monospace"/>
              <a:buChar char="•"/>
            </a:pPr>
            <a:r>
              <a:rPr lang="en-US"/>
              <a:t>These pull from several different standards including </a:t>
            </a:r>
            <a:r>
              <a:rPr lang="en-US" err="1"/>
              <a:t>Europeana</a:t>
            </a:r>
            <a:r>
              <a:rPr lang="en-US"/>
              <a:t> Data Model (EDM) and Dublin Core, and are designed for interoperability with DPLAs API.  </a:t>
            </a:r>
            <a:endParaRPr lang="en-US">
              <a:solidFill>
                <a:srgbClr val="444444"/>
              </a:solidFill>
            </a:endParaRPr>
          </a:p>
          <a:p>
            <a:pPr marL="628650" lvl="1" indent="-171450">
              <a:buFont typeface="Courier New,monospace"/>
              <a:buChar char="•"/>
            </a:pPr>
            <a:r>
              <a:rPr lang="en-US"/>
              <a:t>What this means for us, is that we have integrated DPLA’s standards into our own metadata schema so its already built into our process and workflows and that information can be easily harvested from Digital Maryland’s </a:t>
            </a:r>
            <a:r>
              <a:rPr lang="en-US" err="1"/>
              <a:t>ContentDM</a:t>
            </a:r>
            <a:r>
              <a:rPr lang="en-US"/>
              <a:t> system every time we add a new collection. </a:t>
            </a:r>
            <a:endParaRPr lang="en-US" dirty="0"/>
          </a:p>
        </p:txBody>
      </p:sp>
      <p:sp>
        <p:nvSpPr>
          <p:cNvPr id="4" name="Slide Number Placeholder 3"/>
          <p:cNvSpPr>
            <a:spLocks noGrp="1"/>
          </p:cNvSpPr>
          <p:nvPr>
            <p:ph type="sldNum" sz="quarter" idx="5"/>
          </p:nvPr>
        </p:nvSpPr>
        <p:spPr/>
        <p:txBody>
          <a:bodyPr/>
          <a:lstStyle/>
          <a:p>
            <a:fld id="{8576B48A-C383-42DB-9438-DD660CEC1B63}" type="slidenum">
              <a:rPr lang="en-US"/>
              <a:t>18</a:t>
            </a:fld>
            <a:endParaRPr lang="en-US"/>
          </a:p>
        </p:txBody>
      </p:sp>
    </p:spTree>
    <p:extLst>
      <p:ext uri="{BB962C8B-B14F-4D97-AF65-F5344CB8AC3E}">
        <p14:creationId xmlns:p14="http://schemas.microsoft.com/office/powerpoint/2010/main" val="1658124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highlight>
                <a:srgbClr val="FFFFFF"/>
              </a:highlight>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576B48A-C383-42DB-9438-DD660CEC1B63}" type="slidenum">
              <a:rPr lang="en-US"/>
              <a:t>19</a:t>
            </a:fld>
            <a:endParaRPr lang="en-US"/>
          </a:p>
        </p:txBody>
      </p:sp>
    </p:spTree>
    <p:extLst>
      <p:ext uri="{BB962C8B-B14F-4D97-AF65-F5344CB8AC3E}">
        <p14:creationId xmlns:p14="http://schemas.microsoft.com/office/powerpoint/2010/main" val="1030922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pPr marL="800100" lvl="1" indent="-171450">
              <a:buFont typeface="Courier New"/>
              <a:buChar char="o"/>
            </a:pPr>
            <a:endParaRPr lang="en-US">
              <a:ea typeface="Calibri"/>
              <a:cs typeface="Calibri"/>
            </a:endParaRPr>
          </a:p>
        </p:txBody>
      </p:sp>
      <p:sp>
        <p:nvSpPr>
          <p:cNvPr id="4" name="Slide Number Placeholder 3"/>
          <p:cNvSpPr>
            <a:spLocks noGrp="1"/>
          </p:cNvSpPr>
          <p:nvPr>
            <p:ph type="sldNum" sz="quarter" idx="5"/>
          </p:nvPr>
        </p:nvSpPr>
        <p:spPr/>
        <p:txBody>
          <a:bodyPr/>
          <a:lstStyle/>
          <a:p>
            <a:fld id="{8576B48A-C383-42DB-9438-DD660CEC1B63}" type="slidenum">
              <a:rPr lang="en-US"/>
              <a:t>20</a:t>
            </a:fld>
            <a:endParaRPr lang="en-US"/>
          </a:p>
        </p:txBody>
      </p:sp>
    </p:spTree>
    <p:extLst>
      <p:ext uri="{BB962C8B-B14F-4D97-AF65-F5344CB8AC3E}">
        <p14:creationId xmlns:p14="http://schemas.microsoft.com/office/powerpoint/2010/main" val="2573735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76B48A-C383-42DB-9438-DD660CEC1B63}" type="slidenum">
              <a:rPr lang="en-US"/>
              <a:t>21</a:t>
            </a:fld>
            <a:endParaRPr lang="en-US"/>
          </a:p>
        </p:txBody>
      </p:sp>
    </p:spTree>
    <p:extLst>
      <p:ext uri="{BB962C8B-B14F-4D97-AF65-F5344CB8AC3E}">
        <p14:creationId xmlns:p14="http://schemas.microsoft.com/office/powerpoint/2010/main" val="1504300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576B48A-C383-42DB-9438-DD660CEC1B63}" type="slidenum">
              <a:rPr lang="en-US"/>
              <a:t>22</a:t>
            </a:fld>
            <a:endParaRPr lang="en-US"/>
          </a:p>
        </p:txBody>
      </p:sp>
    </p:spTree>
    <p:extLst>
      <p:ext uri="{BB962C8B-B14F-4D97-AF65-F5344CB8AC3E}">
        <p14:creationId xmlns:p14="http://schemas.microsoft.com/office/powerpoint/2010/main" val="1592409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76B48A-C383-42DB-9438-DD660CEC1B63}" type="slidenum">
              <a:rPr lang="en-US"/>
              <a:t>23</a:t>
            </a:fld>
            <a:endParaRPr lang="en-US"/>
          </a:p>
        </p:txBody>
      </p:sp>
    </p:spTree>
    <p:extLst>
      <p:ext uri="{BB962C8B-B14F-4D97-AF65-F5344CB8AC3E}">
        <p14:creationId xmlns:p14="http://schemas.microsoft.com/office/powerpoint/2010/main" val="361488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SAILOR, MARINA, Databases - </a:t>
            </a:r>
          </a:p>
        </p:txBody>
      </p:sp>
      <p:sp>
        <p:nvSpPr>
          <p:cNvPr id="4" name="Slide Number Placeholder 3"/>
          <p:cNvSpPr>
            <a:spLocks noGrp="1"/>
          </p:cNvSpPr>
          <p:nvPr>
            <p:ph type="sldNum" sz="quarter" idx="5"/>
          </p:nvPr>
        </p:nvSpPr>
        <p:spPr/>
        <p:txBody>
          <a:bodyPr/>
          <a:lstStyle/>
          <a:p>
            <a:fld id="{8576B48A-C383-42DB-9438-DD660CEC1B63}" type="slidenum">
              <a:rPr lang="en-US"/>
              <a:t>4</a:t>
            </a:fld>
            <a:endParaRPr lang="en-US"/>
          </a:p>
        </p:txBody>
      </p:sp>
    </p:spTree>
    <p:extLst>
      <p:ext uri="{BB962C8B-B14F-4D97-AF65-F5344CB8AC3E}">
        <p14:creationId xmlns:p14="http://schemas.microsoft.com/office/powerpoint/2010/main" val="697884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8576B48A-C383-42DB-9438-DD660CEC1B63}" type="slidenum">
              <a:rPr lang="en-US"/>
              <a:t>24</a:t>
            </a:fld>
            <a:endParaRPr lang="en-US"/>
          </a:p>
        </p:txBody>
      </p:sp>
    </p:spTree>
    <p:extLst>
      <p:ext uri="{BB962C8B-B14F-4D97-AF65-F5344CB8AC3E}">
        <p14:creationId xmlns:p14="http://schemas.microsoft.com/office/powerpoint/2010/main" val="158945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FFFF"/>
              </a:solidFill>
            </a:endParaRPr>
          </a:p>
          <a:p>
            <a:r>
              <a:rPr lang="en-US">
                <a:solidFill>
                  <a:schemeClr val="bg1"/>
                </a:solidFill>
                <a:hlinkClick r:id="rId3"/>
              </a:rPr>
              <a:t>https://collections.digitalmaryland.org/digital/collection/mdzb</a:t>
            </a:r>
            <a:endParaRPr lang="en-US"/>
          </a:p>
        </p:txBody>
      </p:sp>
      <p:sp>
        <p:nvSpPr>
          <p:cNvPr id="4" name="Slide Number Placeholder 3"/>
          <p:cNvSpPr>
            <a:spLocks noGrp="1"/>
          </p:cNvSpPr>
          <p:nvPr>
            <p:ph type="sldNum" sz="quarter" idx="5"/>
          </p:nvPr>
        </p:nvSpPr>
        <p:spPr/>
        <p:txBody>
          <a:bodyPr/>
          <a:lstStyle/>
          <a:p>
            <a:fld id="{8576B48A-C383-42DB-9438-DD660CEC1B63}" type="slidenum">
              <a:rPr lang="en-US"/>
              <a:t>6</a:t>
            </a:fld>
            <a:endParaRPr lang="en-US"/>
          </a:p>
        </p:txBody>
      </p:sp>
    </p:spTree>
    <p:extLst>
      <p:ext uri="{BB962C8B-B14F-4D97-AF65-F5344CB8AC3E}">
        <p14:creationId xmlns:p14="http://schemas.microsoft.com/office/powerpoint/2010/main" val="926903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https://collections.digitalmaryland.org/digital/collection/mdzb/id/51/rec/12</a:t>
            </a:r>
          </a:p>
        </p:txBody>
      </p:sp>
      <p:sp>
        <p:nvSpPr>
          <p:cNvPr id="4" name="Slide Number Placeholder 3"/>
          <p:cNvSpPr>
            <a:spLocks noGrp="1"/>
          </p:cNvSpPr>
          <p:nvPr>
            <p:ph type="sldNum" sz="quarter" idx="5"/>
          </p:nvPr>
        </p:nvSpPr>
        <p:spPr/>
        <p:txBody>
          <a:bodyPr/>
          <a:lstStyle/>
          <a:p>
            <a:fld id="{8576B48A-C383-42DB-9438-DD660CEC1B63}" type="slidenum">
              <a:rPr lang="en-US"/>
              <a:t>8</a:t>
            </a:fld>
            <a:endParaRPr lang="en-US"/>
          </a:p>
        </p:txBody>
      </p:sp>
    </p:spTree>
    <p:extLst>
      <p:ext uri="{BB962C8B-B14F-4D97-AF65-F5344CB8AC3E}">
        <p14:creationId xmlns:p14="http://schemas.microsoft.com/office/powerpoint/2010/main" val="200407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76B48A-C383-42DB-9438-DD660CEC1B63}" type="slidenum">
              <a:rPr lang="en-US"/>
              <a:t>9</a:t>
            </a:fld>
            <a:endParaRPr lang="en-US"/>
          </a:p>
        </p:txBody>
      </p:sp>
    </p:spTree>
    <p:extLst>
      <p:ext uri="{BB962C8B-B14F-4D97-AF65-F5344CB8AC3E}">
        <p14:creationId xmlns:p14="http://schemas.microsoft.com/office/powerpoint/2010/main" val="83052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76B48A-C383-42DB-9438-DD660CEC1B63}" type="slidenum">
              <a:rPr lang="en-US"/>
              <a:t>10</a:t>
            </a:fld>
            <a:endParaRPr lang="en-US"/>
          </a:p>
        </p:txBody>
      </p:sp>
    </p:spTree>
    <p:extLst>
      <p:ext uri="{BB962C8B-B14F-4D97-AF65-F5344CB8AC3E}">
        <p14:creationId xmlns:p14="http://schemas.microsoft.com/office/powerpoint/2010/main" val="4161123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D3732C3-CAE5-499E-9C86-BE879EBF82C4}" type="slidenum">
              <a:rPr lang="en-US"/>
              <a:t>11</a:t>
            </a:fld>
            <a:endParaRPr lang="en-US"/>
          </a:p>
        </p:txBody>
      </p:sp>
    </p:spTree>
    <p:extLst>
      <p:ext uri="{BB962C8B-B14F-4D97-AF65-F5344CB8AC3E}">
        <p14:creationId xmlns:p14="http://schemas.microsoft.com/office/powerpoint/2010/main" val="2346461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D3732C3-CAE5-499E-9C86-BE879EBF82C4}" type="slidenum">
              <a:rPr lang="en-US"/>
              <a:t>12</a:t>
            </a:fld>
            <a:endParaRPr lang="en-US"/>
          </a:p>
        </p:txBody>
      </p:sp>
    </p:spTree>
    <p:extLst>
      <p:ext uri="{BB962C8B-B14F-4D97-AF65-F5344CB8AC3E}">
        <p14:creationId xmlns:p14="http://schemas.microsoft.com/office/powerpoint/2010/main" val="4094292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D3732C3-CAE5-499E-9C86-BE879EBF82C4}" type="slidenum">
              <a:rPr lang="en-US"/>
              <a:t>13</a:t>
            </a:fld>
            <a:endParaRPr lang="en-US"/>
          </a:p>
        </p:txBody>
      </p:sp>
    </p:spTree>
    <p:extLst>
      <p:ext uri="{BB962C8B-B14F-4D97-AF65-F5344CB8AC3E}">
        <p14:creationId xmlns:p14="http://schemas.microsoft.com/office/powerpoint/2010/main" val="4082989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2473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5/5/2026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88472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29327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445826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54800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341272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69630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76773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223143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2773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8253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84658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09528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58025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80395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3012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21209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5/5/2026</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570035656"/>
      </p:ext>
    </p:extLst>
  </p:cSld>
  <p:clrMap bg1="dk1" tx1="lt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collections.digitalmaryland.org/digital/collection/mdbf/id/19/rec/19" TargetMode="Externa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cdm17313.contentdm.oclc.org/digital/collection/muw/id/345" TargetMode="Externa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dp.la/browse-by-topic/food/food-and-social-justice" TargetMode="Externa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dp.la/item/37c5fd7eec30c3859bcb197d414487b9" TargetMode="External"/><Relationship Id="rId5" Type="http://schemas.openxmlformats.org/officeDocument/2006/relationships/hyperlink" Target="https://collections.digitalmaryland.org/digital/collection/mhfa/id/117" TargetMode="Externa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collections.digitalmaryland.org/digital/collection/salt/id/37/rec/1"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collections.digitalmaryland.org/digital/collection/mdph/id/2302/rec/538"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ollections.digitalmaryland.org/digital/collection/hakc/id/950/rec/8"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collections.digitalmaryland.org/digital/collection/nafj/id/139/rec/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collections.digitalmaryland.org/digital/collection/punk"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collections.digitalmaryland.org/digital/collection/mbcb/id/2/rec/11"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maps/d/u/0/viewer?mid=1-P7i5iaMPb44QITVDAC4OuUwuQjv_EU&amp;femb=1&amp;ll=39.10698292904489%2C-77.73331650000002&amp;z=8"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ollections.digitalmaryland.org/digital/collection/mdzb/id/51/rec/12&#8203;"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collections.digitalmaryland.org/digital/collection/mdsp/id/537/rec/21"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ook on a shelf&#10;&#10;AI-generated content may be incorrect.">
            <a:extLst>
              <a:ext uri="{FF2B5EF4-FFF2-40B4-BE49-F238E27FC236}">
                <a16:creationId xmlns:a16="http://schemas.microsoft.com/office/drawing/2014/main" id="{772EF0D0-2EFC-7DC8-438B-6BC44E5971DD}"/>
              </a:ext>
            </a:extLst>
          </p:cNvPr>
          <p:cNvPicPr>
            <a:picLocks noChangeAspect="1"/>
          </p:cNvPicPr>
          <p:nvPr/>
        </p:nvPicPr>
        <p:blipFill>
          <a:blip r:embed="rId2"/>
          <a:stretch>
            <a:fillRect/>
          </a:stretch>
        </p:blipFill>
        <p:spPr>
          <a:xfrm>
            <a:off x="1879160" y="-386364"/>
            <a:ext cx="7487103" cy="4197349"/>
          </a:xfrm>
          <a:prstGeom prst="rect">
            <a:avLst/>
          </a:prstGeom>
        </p:spPr>
      </p:pic>
      <p:sp>
        <p:nvSpPr>
          <p:cNvPr id="13" name="TextBox 12">
            <a:extLst>
              <a:ext uri="{FF2B5EF4-FFF2-40B4-BE49-F238E27FC236}">
                <a16:creationId xmlns:a16="http://schemas.microsoft.com/office/drawing/2014/main" id="{20BC7B5A-590F-DEC6-E3FF-23B0A1B9F066}"/>
              </a:ext>
            </a:extLst>
          </p:cNvPr>
          <p:cNvSpPr txBox="1"/>
          <p:nvPr/>
        </p:nvSpPr>
        <p:spPr>
          <a:xfrm>
            <a:off x="1603691" y="3428425"/>
            <a:ext cx="4176532"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l" rtl="0"/>
            <a:r>
              <a:rPr lang="en-US" sz="2000" b="1" i="0">
                <a:latin typeface="Garamond"/>
                <a:ea typeface="Arial"/>
                <a:cs typeface="Arial"/>
              </a:rPr>
              <a:t>50/50 RAFFLE</a:t>
            </a:r>
          </a:p>
          <a:p>
            <a:pPr marL="0" indent="0" algn="l" rtl="0"/>
            <a:r>
              <a:rPr lang="en-US" sz="2000" b="1" i="0" dirty="0">
                <a:latin typeface="Garamond"/>
                <a:ea typeface="Arial"/>
                <a:cs typeface="Arial"/>
              </a:rPr>
              <a:t>Tickets are $1 each and can be purchased from Conni Strittmatter or David Dahl! The winner takes home half the pot. </a:t>
            </a:r>
          </a:p>
          <a:p>
            <a:pPr marL="0" indent="0" algn="l" rtl="0"/>
            <a:endParaRPr lang="en-US" sz="2000" b="1">
              <a:latin typeface="Garamond"/>
            </a:endParaRPr>
          </a:p>
          <a:p>
            <a:pPr marL="0" indent="0" algn="l" rtl="0"/>
            <a:r>
              <a:rPr lang="en-US" sz="2000" b="1" i="0">
                <a:latin typeface="Garamond"/>
                <a:ea typeface="Arial"/>
                <a:cs typeface="Arial"/>
              </a:rPr>
              <a:t>SILENT AUCTION</a:t>
            </a:r>
          </a:p>
          <a:p>
            <a:pPr marL="0" indent="0" algn="l" rtl="0"/>
            <a:r>
              <a:rPr lang="en-US" sz="2000" b="1" i="0">
                <a:latin typeface="Garamond"/>
                <a:ea typeface="Arial"/>
                <a:cs typeface="Arial"/>
              </a:rPr>
              <a:t>Visit the Silent Auction in the exhibitor hall to place your bids before </a:t>
            </a:r>
            <a:r>
              <a:rPr lang="en-US" sz="2000" b="1">
                <a:latin typeface="Garamond"/>
                <a:ea typeface="Arial"/>
                <a:cs typeface="Arial"/>
              </a:rPr>
              <a:t>10:45</a:t>
            </a:r>
            <a:r>
              <a:rPr lang="en-US" sz="2000" b="1" i="0">
                <a:latin typeface="Garamond"/>
                <a:ea typeface="Arial"/>
                <a:cs typeface="Arial"/>
              </a:rPr>
              <a:t> a.m. on Friday, May 8</a:t>
            </a:r>
            <a:r>
              <a:rPr lang="en-US" sz="2000" b="1" i="0" baseline="30000" dirty="0">
                <a:latin typeface="Garamond"/>
                <a:ea typeface="Arial"/>
                <a:cs typeface="Arial"/>
              </a:rPr>
              <a:t>th</a:t>
            </a:r>
            <a:r>
              <a:rPr lang="en-US" sz="2000" b="1" i="0" dirty="0">
                <a:latin typeface="Garamond"/>
                <a:ea typeface="Arial"/>
                <a:cs typeface="Arial"/>
              </a:rPr>
              <a:t>.</a:t>
            </a:r>
            <a:r>
              <a:rPr lang="en-US" sz="2000" b="0" i="0" dirty="0">
                <a:latin typeface="Arial"/>
                <a:ea typeface="Arial"/>
                <a:cs typeface="Arial"/>
              </a:rPr>
              <a:t> </a:t>
            </a:r>
          </a:p>
          <a:p>
            <a:pPr algn="ctr"/>
            <a:endParaRPr lang="en-US"/>
          </a:p>
        </p:txBody>
      </p:sp>
      <p:sp>
        <p:nvSpPr>
          <p:cNvPr id="14" name="TextBox 13">
            <a:extLst>
              <a:ext uri="{FF2B5EF4-FFF2-40B4-BE49-F238E27FC236}">
                <a16:creationId xmlns:a16="http://schemas.microsoft.com/office/drawing/2014/main" id="{6D043D86-ACFA-BD60-AE96-65E93FF3AEC4}"/>
              </a:ext>
            </a:extLst>
          </p:cNvPr>
          <p:cNvSpPr txBox="1"/>
          <p:nvPr/>
        </p:nvSpPr>
        <p:spPr>
          <a:xfrm>
            <a:off x="6863167" y="3437373"/>
            <a:ext cx="4176531"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l" rtl="0"/>
            <a:r>
              <a:rPr lang="en-US" sz="2000" b="1">
                <a:latin typeface="Garamond"/>
              </a:rPr>
              <a:t>PUB QUIZ </a:t>
            </a:r>
          </a:p>
          <a:p>
            <a:pPr marL="0" indent="0" algn="l" rtl="0"/>
            <a:r>
              <a:rPr lang="en-US" sz="2000" b="1">
                <a:latin typeface="Garamond"/>
              </a:rPr>
              <a:t>Thursday, May 7 </a:t>
            </a:r>
            <a:br>
              <a:rPr lang="en-US" sz="2000" b="1" dirty="0">
                <a:latin typeface="Garamond"/>
              </a:rPr>
            </a:br>
            <a:r>
              <a:rPr lang="en-US" sz="2000" b="1">
                <a:latin typeface="Garamond"/>
              </a:rPr>
              <a:t>8:00 – 10:00 p.m.</a:t>
            </a:r>
            <a:br>
              <a:rPr lang="en-US" sz="2000" b="1" dirty="0">
                <a:latin typeface="Garamond"/>
              </a:rPr>
            </a:br>
            <a:r>
              <a:rPr lang="en-US" sz="2000" b="1">
                <a:latin typeface="Garamond"/>
              </a:rPr>
              <a:t>Choptank Ballroom</a:t>
            </a:r>
          </a:p>
          <a:p>
            <a:pPr marL="0" indent="0" algn="l" rtl="0"/>
            <a:endParaRPr lang="en-US" sz="2000" b="1">
              <a:latin typeface="Garamond"/>
            </a:endParaRPr>
          </a:p>
          <a:p>
            <a:endParaRPr lang="en-US" sz="2000" b="1">
              <a:latin typeface="Garamond"/>
            </a:endParaRPr>
          </a:p>
          <a:p>
            <a:pPr marL="0" indent="0" algn="l"/>
            <a:r>
              <a:rPr lang="en-US" sz="2000" b="1">
                <a:latin typeface="Garamond"/>
              </a:rPr>
              <a:t>KARAOKE</a:t>
            </a:r>
          </a:p>
          <a:p>
            <a:pPr marL="0" indent="0" algn="l" rtl="0"/>
            <a:r>
              <a:rPr lang="en-US" sz="2000" b="1" dirty="0">
                <a:latin typeface="Garamond"/>
              </a:rPr>
              <a:t>Thursday, May 7</a:t>
            </a:r>
            <a:br>
              <a:rPr lang="en-US" sz="2000" b="1" dirty="0">
                <a:latin typeface="Garamond"/>
              </a:rPr>
            </a:br>
            <a:r>
              <a:rPr lang="en-US" sz="2000" b="1">
                <a:latin typeface="Garamond"/>
              </a:rPr>
              <a:t>8:00 – 11:00 p.m.</a:t>
            </a:r>
            <a:br>
              <a:rPr lang="en-US" sz="2000" b="1" dirty="0">
                <a:latin typeface="Garamond"/>
              </a:rPr>
            </a:br>
            <a:r>
              <a:rPr lang="en-US" sz="2000" b="1" dirty="0">
                <a:latin typeface="Garamond"/>
              </a:rPr>
              <a:t>Windjammer</a:t>
            </a:r>
          </a:p>
          <a:p>
            <a:pPr algn="ctr"/>
            <a:endParaRPr lang="en-US"/>
          </a:p>
        </p:txBody>
      </p:sp>
    </p:spTree>
    <p:extLst>
      <p:ext uri="{BB962C8B-B14F-4D97-AF65-F5344CB8AC3E}">
        <p14:creationId xmlns:p14="http://schemas.microsoft.com/office/powerpoint/2010/main" val="636522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754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88A8AA-FA16-47EC-E408-49359BD0DF15}"/>
              </a:ext>
            </a:extLst>
          </p:cNvPr>
          <p:cNvPicPr>
            <a:picLocks noChangeAspect="1"/>
          </p:cNvPicPr>
          <p:nvPr/>
        </p:nvPicPr>
        <p:blipFill>
          <a:blip r:embed="rId3"/>
          <a:stretch>
            <a:fillRect/>
          </a:stretch>
        </p:blipFill>
        <p:spPr>
          <a:xfrm>
            <a:off x="322196" y="388965"/>
            <a:ext cx="7455285" cy="6264836"/>
          </a:xfrm>
          <a:prstGeom prst="rect">
            <a:avLst/>
          </a:prstGeom>
        </p:spPr>
      </p:pic>
      <p:sp>
        <p:nvSpPr>
          <p:cNvPr id="2" name="TextBox 1">
            <a:extLst>
              <a:ext uri="{FF2B5EF4-FFF2-40B4-BE49-F238E27FC236}">
                <a16:creationId xmlns:a16="http://schemas.microsoft.com/office/drawing/2014/main" id="{C7AC76FC-C40D-2397-9364-45640E9993BF}"/>
              </a:ext>
            </a:extLst>
          </p:cNvPr>
          <p:cNvSpPr txBox="1"/>
          <p:nvPr/>
        </p:nvSpPr>
        <p:spPr>
          <a:xfrm>
            <a:off x="3546582" y="4872261"/>
            <a:ext cx="3612469" cy="87238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defTabSz="457200">
              <a:spcBef>
                <a:spcPct val="0"/>
              </a:spcBef>
              <a:spcAft>
                <a:spcPts val="600"/>
              </a:spcAft>
            </a:pPr>
            <a:r>
              <a:rPr lang="en-US" sz="4800" b="1" cap="all" dirty="0">
                <a:ln w="3175" cmpd="sng">
                  <a:noFill/>
                </a:ln>
                <a:latin typeface="+mj-lt"/>
                <a:ea typeface="+mj-ea"/>
                <a:cs typeface="+mj-cs"/>
              </a:rPr>
              <a:t> </a:t>
            </a:r>
            <a:r>
              <a:rPr lang="en-US" sz="4400" b="1" cap="all">
                <a:ln w="3175" cmpd="sng">
                  <a:noFill/>
                </a:ln>
                <a:solidFill>
                  <a:schemeClr val="bg1"/>
                </a:solidFill>
                <a:latin typeface="+mj-lt"/>
                <a:ea typeface="+mj-ea"/>
                <a:cs typeface="+mj-cs"/>
              </a:rPr>
              <a:t>DPLA Hubs</a:t>
            </a:r>
          </a:p>
        </p:txBody>
      </p:sp>
      <p:pic>
        <p:nvPicPr>
          <p:cNvPr id="3" name="Picture 2" descr="A fire hydrant spraying water on a street&#10;&#10;AI-generated content may be incorrect.">
            <a:extLst>
              <a:ext uri="{FF2B5EF4-FFF2-40B4-BE49-F238E27FC236}">
                <a16:creationId xmlns:a16="http://schemas.microsoft.com/office/drawing/2014/main" id="{9FDF188C-2667-4CD4-55E3-B3B06F887603}"/>
              </a:ext>
            </a:extLst>
          </p:cNvPr>
          <p:cNvPicPr>
            <a:picLocks noChangeAspect="1"/>
          </p:cNvPicPr>
          <p:nvPr/>
        </p:nvPicPr>
        <p:blipFill>
          <a:blip r:embed="rId4"/>
          <a:stretch>
            <a:fillRect/>
          </a:stretch>
        </p:blipFill>
        <p:spPr>
          <a:xfrm>
            <a:off x="8103205" y="943246"/>
            <a:ext cx="3503024" cy="4791170"/>
          </a:xfrm>
          <a:prstGeom prst="rect">
            <a:avLst/>
          </a:prstGeom>
        </p:spPr>
      </p:pic>
      <p:sp>
        <p:nvSpPr>
          <p:cNvPr id="4" name="TextBox 3">
            <a:extLst>
              <a:ext uri="{FF2B5EF4-FFF2-40B4-BE49-F238E27FC236}">
                <a16:creationId xmlns:a16="http://schemas.microsoft.com/office/drawing/2014/main" id="{0D833113-6E2F-87F5-1131-E0037442BDD3}"/>
              </a:ext>
            </a:extLst>
          </p:cNvPr>
          <p:cNvSpPr txBox="1"/>
          <p:nvPr/>
        </p:nvSpPr>
        <p:spPr>
          <a:xfrm>
            <a:off x="8038760" y="5736566"/>
            <a:ext cx="368751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ea typeface="+mn-lt"/>
                <a:cs typeface="+mn-lt"/>
              </a:rPr>
              <a:t>Fire fighters spraying water on buildings at German and Liberty Streets, 1904, </a:t>
            </a:r>
            <a:r>
              <a:rPr lang="en-US" sz="1400" dirty="0">
                <a:solidFill>
                  <a:srgbClr val="0070C0"/>
                </a:solidFill>
                <a:ea typeface="+mn-lt"/>
                <a:cs typeface="+mn-lt"/>
                <a:hlinkClick r:id="rId5">
                  <a:extLst>
                    <a:ext uri="{A12FA001-AC4F-418D-AE19-62706E023703}">
                      <ahyp:hlinkClr xmlns:ahyp="http://schemas.microsoft.com/office/drawing/2018/hyperlinkcolor" val="tx"/>
                    </a:ext>
                  </a:extLst>
                </a:hlinkClick>
              </a:rPr>
              <a:t>mdbf019</a:t>
            </a:r>
            <a:r>
              <a:rPr lang="en-US" sz="1400">
                <a:solidFill>
                  <a:srgbClr val="0070C0"/>
                </a:solidFill>
                <a:ea typeface="+mn-lt"/>
                <a:cs typeface="+mn-lt"/>
              </a:rPr>
              <a:t>. </a:t>
            </a:r>
            <a:r>
              <a:rPr lang="en-US" sz="1400">
                <a:solidFill>
                  <a:schemeClr val="bg1"/>
                </a:solidFill>
                <a:ea typeface="+mn-lt"/>
                <a:cs typeface="+mn-lt"/>
              </a:rPr>
              <a:t>[link]</a:t>
            </a:r>
            <a:endParaRPr lang="en-US">
              <a:solidFill>
                <a:schemeClr val="bg1"/>
              </a:solidFill>
            </a:endParaRPr>
          </a:p>
        </p:txBody>
      </p:sp>
    </p:spTree>
    <p:extLst>
      <p:ext uri="{BB962C8B-B14F-4D97-AF65-F5344CB8AC3E}">
        <p14:creationId xmlns:p14="http://schemas.microsoft.com/office/powerpoint/2010/main" val="3088143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18F7-B89C-75EC-5A5C-EAF6F075A67E}"/>
              </a:ext>
            </a:extLst>
          </p:cNvPr>
          <p:cNvSpPr>
            <a:spLocks noGrp="1"/>
          </p:cNvSpPr>
          <p:nvPr>
            <p:ph type="ctrTitle"/>
          </p:nvPr>
        </p:nvSpPr>
        <p:spPr>
          <a:xfrm>
            <a:off x="684212" y="386786"/>
            <a:ext cx="11164746" cy="1422681"/>
          </a:xfrm>
        </p:spPr>
        <p:txBody>
          <a:bodyPr vert="horz" lIns="91440" tIns="45720" rIns="91440" bIns="45720" rtlCol="0" anchor="b">
            <a:normAutofit/>
          </a:bodyPr>
          <a:lstStyle/>
          <a:p>
            <a:pPr algn="ctr"/>
            <a:r>
              <a:rPr lang="en-US" sz="4400" b="1">
                <a:solidFill>
                  <a:schemeClr val="bg1"/>
                </a:solidFill>
              </a:rPr>
              <a:t>States represented by DPLA</a:t>
            </a:r>
            <a:endParaRPr lang="en-US" sz="4400">
              <a:solidFill>
                <a:schemeClr val="bg1"/>
              </a:solidFill>
            </a:endParaRPr>
          </a:p>
          <a:p>
            <a:pPr algn="ctr"/>
            <a:endParaRPr lang="en-US" sz="4800"/>
          </a:p>
        </p:txBody>
      </p:sp>
      <p:pic>
        <p:nvPicPr>
          <p:cNvPr id="7" name="Picture 6" descr="A map of the united states&#10;&#10;AI-generated content may be incorrect.">
            <a:extLst>
              <a:ext uri="{FF2B5EF4-FFF2-40B4-BE49-F238E27FC236}">
                <a16:creationId xmlns:a16="http://schemas.microsoft.com/office/drawing/2014/main" id="{6C9ED725-8B08-1D27-368A-210E095B405D}"/>
              </a:ext>
            </a:extLst>
          </p:cNvPr>
          <p:cNvPicPr>
            <a:picLocks noChangeAspect="1"/>
          </p:cNvPicPr>
          <p:nvPr/>
        </p:nvPicPr>
        <p:blipFill>
          <a:blip r:embed="rId3"/>
          <a:stretch>
            <a:fillRect/>
          </a:stretch>
        </p:blipFill>
        <p:spPr>
          <a:xfrm>
            <a:off x="349893" y="1215583"/>
            <a:ext cx="6515100" cy="5372100"/>
          </a:xfrm>
          <a:prstGeom prst="rect">
            <a:avLst/>
          </a:prstGeom>
        </p:spPr>
      </p:pic>
      <p:pic>
        <p:nvPicPr>
          <p:cNvPr id="3" name="Picture 2" descr="A group of people posing for a photo&#10;&#10;AI-generated content may be incorrect.">
            <a:extLst>
              <a:ext uri="{FF2B5EF4-FFF2-40B4-BE49-F238E27FC236}">
                <a16:creationId xmlns:a16="http://schemas.microsoft.com/office/drawing/2014/main" id="{B92E64E5-FC0E-334F-06CB-14EDBE43EF5C}"/>
              </a:ext>
            </a:extLst>
          </p:cNvPr>
          <p:cNvPicPr>
            <a:picLocks noChangeAspect="1"/>
          </p:cNvPicPr>
          <p:nvPr/>
        </p:nvPicPr>
        <p:blipFill>
          <a:blip r:embed="rId4"/>
          <a:stretch>
            <a:fillRect/>
          </a:stretch>
        </p:blipFill>
        <p:spPr>
          <a:xfrm>
            <a:off x="8080680" y="1214176"/>
            <a:ext cx="2763034" cy="4572000"/>
          </a:xfrm>
          <a:prstGeom prst="rect">
            <a:avLst/>
          </a:prstGeom>
        </p:spPr>
      </p:pic>
      <p:sp>
        <p:nvSpPr>
          <p:cNvPr id="4" name="TextBox 3">
            <a:extLst>
              <a:ext uri="{FF2B5EF4-FFF2-40B4-BE49-F238E27FC236}">
                <a16:creationId xmlns:a16="http://schemas.microsoft.com/office/drawing/2014/main" id="{B59A9A4C-864B-954E-6F2E-5B55A9193CC9}"/>
              </a:ext>
            </a:extLst>
          </p:cNvPr>
          <p:cNvSpPr txBox="1"/>
          <p:nvPr/>
        </p:nvSpPr>
        <p:spPr>
          <a:xfrm>
            <a:off x="7963319" y="5579975"/>
            <a:ext cx="3007176"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    </a:t>
            </a:r>
            <a:endParaRPr lang="en-US" dirty="0"/>
          </a:p>
          <a:p>
            <a:r>
              <a:rPr lang="en-US" sz="1400">
                <a:solidFill>
                  <a:schemeClr val="bg1"/>
                </a:solidFill>
                <a:ea typeface="+mn-lt"/>
                <a:cs typeface="+mn-lt"/>
              </a:rPr>
              <a:t>Mr. Crook And Students; 1926, </a:t>
            </a:r>
            <a:r>
              <a:rPr lang="en-US" sz="1400">
                <a:solidFill>
                  <a:srgbClr val="0070C0"/>
                </a:solidFill>
                <a:ea typeface="+mn-lt"/>
                <a:cs typeface="+mn-lt"/>
                <a:hlinkClick r:id="rId5">
                  <a:extLst>
                    <a:ext uri="{A12FA001-AC4F-418D-AE19-62706E023703}">
                      <ahyp:hlinkClr xmlns:ahyp="http://schemas.microsoft.com/office/drawing/2018/hyperlinkcolor" val="tx"/>
                    </a:ext>
                  </a:extLst>
                </a:hlinkClick>
              </a:rPr>
              <a:t>mcj.photos.0076</a:t>
            </a:r>
            <a:r>
              <a:rPr lang="en-US" sz="1400">
                <a:solidFill>
                  <a:srgbClr val="0070C0"/>
                </a:solidFill>
                <a:ea typeface="+mn-lt"/>
                <a:cs typeface="+mn-lt"/>
              </a:rPr>
              <a:t>. </a:t>
            </a:r>
            <a:r>
              <a:rPr lang="en-US" sz="1400">
                <a:solidFill>
                  <a:schemeClr val="bg1"/>
                </a:solidFill>
                <a:ea typeface="+mn-lt"/>
                <a:cs typeface="+mn-lt"/>
              </a:rPr>
              <a:t>[link]</a:t>
            </a:r>
            <a:endParaRPr lang="en-US" sz="1400" dirty="0">
              <a:solidFill>
                <a:schemeClr val="bg1"/>
              </a:solidFill>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544111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0A465-7826-5EA1-F3B9-0E0D00FA627B}"/>
              </a:ext>
            </a:extLst>
          </p:cNvPr>
          <p:cNvSpPr>
            <a:spLocks noGrp="1"/>
          </p:cNvSpPr>
          <p:nvPr>
            <p:ph type="ctrTitle"/>
          </p:nvPr>
        </p:nvSpPr>
        <p:spPr>
          <a:xfrm>
            <a:off x="356263" y="5306026"/>
            <a:ext cx="11608442" cy="1775750"/>
          </a:xfrm>
        </p:spPr>
        <p:txBody>
          <a:bodyPr vert="horz" lIns="91440" tIns="45720" rIns="91440" bIns="45720" rtlCol="0" anchor="b">
            <a:normAutofit fontScale="90000"/>
          </a:bodyPr>
          <a:lstStyle/>
          <a:p>
            <a:pPr>
              <a:lnSpc>
                <a:spcPct val="90000"/>
              </a:lnSpc>
            </a:pPr>
            <a:br>
              <a:rPr lang="en-US" sz="4800" b="1" dirty="0"/>
            </a:br>
            <a:br>
              <a:rPr lang="en-US" sz="4800" b="1" dirty="0"/>
            </a:br>
            <a:r>
              <a:rPr lang="en-US" sz="4400" b="1" i="0" u="none" strike="noStrike" baseline="0">
                <a:solidFill>
                  <a:schemeClr val="bg1"/>
                </a:solidFill>
              </a:rPr>
              <a:t>DPLA</a:t>
            </a:r>
            <a:r>
              <a:rPr lang="en-US" sz="4400" b="1">
                <a:solidFill>
                  <a:schemeClr val="bg1"/>
                </a:solidFill>
              </a:rPr>
              <a:t>: aggregator of aggregators</a:t>
            </a:r>
            <a:endParaRPr lang="en-US" sz="4400">
              <a:solidFill>
                <a:schemeClr val="bg1"/>
              </a:solidFill>
            </a:endParaRPr>
          </a:p>
          <a:p>
            <a:pPr algn="ctr">
              <a:lnSpc>
                <a:spcPct val="90000"/>
              </a:lnSpc>
            </a:pPr>
            <a:endParaRPr lang="en-US" sz="4800"/>
          </a:p>
        </p:txBody>
      </p:sp>
      <p:pic>
        <p:nvPicPr>
          <p:cNvPr id="7" name="Picture 6" descr="A diagram of a network model&#10;&#10;AI-generated content may be incorrect.">
            <a:extLst>
              <a:ext uri="{FF2B5EF4-FFF2-40B4-BE49-F238E27FC236}">
                <a16:creationId xmlns:a16="http://schemas.microsoft.com/office/drawing/2014/main" id="{0003CC05-89AD-BACC-7BAF-F0EA51BFC8CD}"/>
              </a:ext>
            </a:extLst>
          </p:cNvPr>
          <p:cNvPicPr>
            <a:picLocks noChangeAspect="1"/>
          </p:cNvPicPr>
          <p:nvPr/>
        </p:nvPicPr>
        <p:blipFill>
          <a:blip r:embed="rId3"/>
          <a:stretch>
            <a:fillRect/>
          </a:stretch>
        </p:blipFill>
        <p:spPr>
          <a:xfrm>
            <a:off x="508803" y="241140"/>
            <a:ext cx="8001001" cy="5314709"/>
          </a:xfrm>
          <a:prstGeom prst="rect">
            <a:avLst/>
          </a:prstGeom>
        </p:spPr>
      </p:pic>
      <p:pic>
        <p:nvPicPr>
          <p:cNvPr id="3" name="Picture 2" descr="A close up of a sign&#10;&#10;AI-generated content may be incorrect.">
            <a:extLst>
              <a:ext uri="{FF2B5EF4-FFF2-40B4-BE49-F238E27FC236}">
                <a16:creationId xmlns:a16="http://schemas.microsoft.com/office/drawing/2014/main" id="{42E999E1-FFB6-A500-752E-41582A08C2DA}"/>
              </a:ext>
            </a:extLst>
          </p:cNvPr>
          <p:cNvPicPr>
            <a:picLocks noChangeAspect="1"/>
          </p:cNvPicPr>
          <p:nvPr/>
        </p:nvPicPr>
        <p:blipFill>
          <a:blip r:embed="rId4"/>
          <a:stretch>
            <a:fillRect/>
          </a:stretch>
        </p:blipFill>
        <p:spPr>
          <a:xfrm>
            <a:off x="9082701" y="498570"/>
            <a:ext cx="2469853" cy="3976240"/>
          </a:xfrm>
          <a:prstGeom prst="rect">
            <a:avLst/>
          </a:prstGeom>
        </p:spPr>
      </p:pic>
      <p:sp>
        <p:nvSpPr>
          <p:cNvPr id="4" name="TextBox 3">
            <a:extLst>
              <a:ext uri="{FF2B5EF4-FFF2-40B4-BE49-F238E27FC236}">
                <a16:creationId xmlns:a16="http://schemas.microsoft.com/office/drawing/2014/main" id="{EAC334A2-6E99-839A-54D8-15503EFF31D3}"/>
              </a:ext>
            </a:extLst>
          </p:cNvPr>
          <p:cNvSpPr txBox="1"/>
          <p:nvPr/>
        </p:nvSpPr>
        <p:spPr>
          <a:xfrm>
            <a:off x="8907583" y="4770633"/>
            <a:ext cx="281416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0070C0"/>
                </a:solidFill>
                <a:hlinkClick r:id="rId5">
                  <a:extLst>
                    <a:ext uri="{A12FA001-AC4F-418D-AE19-62706E023703}">
                      <ahyp:hlinkClr xmlns:ahyp="http://schemas.microsoft.com/office/drawing/2018/hyperlinkcolor" val="tx"/>
                    </a:ext>
                  </a:extLst>
                </a:hlinkClick>
              </a:rPr>
              <a:t>Food and Social Justice</a:t>
            </a:r>
            <a:r>
              <a:rPr lang="en-US" dirty="0">
                <a:solidFill>
                  <a:schemeClr val="bg1"/>
                </a:solidFill>
              </a:rPr>
              <a:t> </a:t>
            </a:r>
            <a:r>
              <a:rPr lang="en-US" sz="1400">
                <a:solidFill>
                  <a:schemeClr val="bg1"/>
                </a:solidFill>
              </a:rPr>
              <a:t>[link]</a:t>
            </a:r>
            <a:r>
              <a:rPr lang="en-US" dirty="0">
                <a:solidFill>
                  <a:schemeClr val="bg1"/>
                </a:solidFill>
              </a:rPr>
              <a:t> </a:t>
            </a:r>
          </a:p>
          <a:p>
            <a:pPr algn="ctr"/>
            <a:r>
              <a:rPr lang="en-US">
                <a:solidFill>
                  <a:schemeClr val="bg1"/>
                </a:solidFill>
              </a:rPr>
              <a:t> DPLA Topic page</a:t>
            </a:r>
          </a:p>
        </p:txBody>
      </p:sp>
    </p:spTree>
    <p:extLst>
      <p:ext uri="{BB962C8B-B14F-4D97-AF65-F5344CB8AC3E}">
        <p14:creationId xmlns:p14="http://schemas.microsoft.com/office/powerpoint/2010/main" val="2081368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A3E7D2-6DE2-67A1-7EEF-A4EF3583BD26}"/>
              </a:ext>
            </a:extLst>
          </p:cNvPr>
          <p:cNvSpPr txBox="1"/>
          <p:nvPr/>
        </p:nvSpPr>
        <p:spPr>
          <a:xfrm>
            <a:off x="191747" y="282351"/>
            <a:ext cx="7477752"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Century Gothic"/>
              </a:rPr>
              <a:t>Search and Access</a:t>
            </a:r>
          </a:p>
          <a:p>
            <a:pPr algn="ctr"/>
            <a:endParaRPr lang="en-US"/>
          </a:p>
        </p:txBody>
      </p:sp>
      <p:pic>
        <p:nvPicPr>
          <p:cNvPr id="2" name="Picture 1" descr="A screenshot of a computer&#10;&#10;AI-generated content may be incorrect.">
            <a:extLst>
              <a:ext uri="{FF2B5EF4-FFF2-40B4-BE49-F238E27FC236}">
                <a16:creationId xmlns:a16="http://schemas.microsoft.com/office/drawing/2014/main" id="{C4FA36F7-9669-1B13-52B1-87F8558B37F2}"/>
              </a:ext>
            </a:extLst>
          </p:cNvPr>
          <p:cNvPicPr>
            <a:picLocks noChangeAspect="1"/>
          </p:cNvPicPr>
          <p:nvPr/>
        </p:nvPicPr>
        <p:blipFill>
          <a:blip r:embed="rId3"/>
          <a:stretch>
            <a:fillRect/>
          </a:stretch>
        </p:blipFill>
        <p:spPr>
          <a:xfrm>
            <a:off x="179885" y="1189055"/>
            <a:ext cx="5398634" cy="4817060"/>
          </a:xfrm>
          <a:prstGeom prst="rect">
            <a:avLst/>
          </a:prstGeom>
        </p:spPr>
      </p:pic>
      <p:pic>
        <p:nvPicPr>
          <p:cNvPr id="6" name="Picture 5" descr="A person holding a goat&#10;&#10;AI-generated content may be incorrect.">
            <a:extLst>
              <a:ext uri="{FF2B5EF4-FFF2-40B4-BE49-F238E27FC236}">
                <a16:creationId xmlns:a16="http://schemas.microsoft.com/office/drawing/2014/main" id="{2F2B73DE-CD51-5022-3EA8-929D76C59977}"/>
              </a:ext>
            </a:extLst>
          </p:cNvPr>
          <p:cNvPicPr>
            <a:picLocks noChangeAspect="1"/>
          </p:cNvPicPr>
          <p:nvPr/>
        </p:nvPicPr>
        <p:blipFill>
          <a:blip r:embed="rId4"/>
          <a:stretch>
            <a:fillRect/>
          </a:stretch>
        </p:blipFill>
        <p:spPr>
          <a:xfrm>
            <a:off x="5706944" y="1189055"/>
            <a:ext cx="6296967" cy="4817061"/>
          </a:xfrm>
          <a:prstGeom prst="rect">
            <a:avLst/>
          </a:prstGeom>
        </p:spPr>
      </p:pic>
      <p:sp>
        <p:nvSpPr>
          <p:cNvPr id="3" name="TextBox 2">
            <a:extLst>
              <a:ext uri="{FF2B5EF4-FFF2-40B4-BE49-F238E27FC236}">
                <a16:creationId xmlns:a16="http://schemas.microsoft.com/office/drawing/2014/main" id="{F51830B7-6327-AF9D-6544-A14A7C10241B}"/>
              </a:ext>
            </a:extLst>
          </p:cNvPr>
          <p:cNvSpPr txBox="1"/>
          <p:nvPr/>
        </p:nvSpPr>
        <p:spPr>
          <a:xfrm>
            <a:off x="5796643" y="6191250"/>
            <a:ext cx="62184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70C0"/>
                </a:solidFill>
                <a:ea typeface="+mn-lt"/>
                <a:cs typeface="+mn-lt"/>
                <a:hlinkClick r:id="rId5">
                  <a:extLst>
                    <a:ext uri="{A12FA001-AC4F-418D-AE19-62706E023703}">
                      <ahyp:hlinkClr xmlns:ahyp="http://schemas.microsoft.com/office/drawing/2018/hyperlinkcolor" val="tx"/>
                    </a:ext>
                  </a:extLst>
                </a:hlinkClick>
              </a:rPr>
              <a:t>Digital Maryland version</a:t>
            </a:r>
            <a:r>
              <a:rPr lang="en-US" dirty="0">
                <a:solidFill>
                  <a:srgbClr val="0070C0"/>
                </a:solidFill>
                <a:ea typeface="+mn-lt"/>
                <a:cs typeface="+mn-lt"/>
              </a:rPr>
              <a:t> </a:t>
            </a:r>
            <a:r>
              <a:rPr lang="en-US" sz="1400">
                <a:solidFill>
                  <a:schemeClr val="bg1"/>
                </a:solidFill>
                <a:ea typeface="+mn-lt"/>
                <a:cs typeface="+mn-lt"/>
              </a:rPr>
              <a:t>[link]</a:t>
            </a:r>
            <a:endParaRPr lang="en-US" dirty="0">
              <a:solidFill>
                <a:schemeClr val="bg1"/>
              </a:solidFill>
              <a:hlinkClick r:id="rId5">
                <a:extLst>
                  <a:ext uri="{A12FA001-AC4F-418D-AE19-62706E023703}">
                    <ahyp:hlinkClr xmlns:ahyp="http://schemas.microsoft.com/office/drawing/2018/hyperlinkcolor" val="tx"/>
                  </a:ext>
                </a:extLst>
              </a:hlinkClick>
            </a:endParaRPr>
          </a:p>
        </p:txBody>
      </p:sp>
      <p:sp>
        <p:nvSpPr>
          <p:cNvPr id="7" name="TextBox 6">
            <a:extLst>
              <a:ext uri="{FF2B5EF4-FFF2-40B4-BE49-F238E27FC236}">
                <a16:creationId xmlns:a16="http://schemas.microsoft.com/office/drawing/2014/main" id="{3E03CD2A-B35E-C4E9-E397-C065503108B6}"/>
              </a:ext>
            </a:extLst>
          </p:cNvPr>
          <p:cNvSpPr txBox="1"/>
          <p:nvPr/>
        </p:nvSpPr>
        <p:spPr>
          <a:xfrm>
            <a:off x="272142" y="6150428"/>
            <a:ext cx="53748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70C0"/>
                </a:solidFill>
                <a:ea typeface="+mn-lt"/>
                <a:cs typeface="+mn-lt"/>
                <a:hlinkClick r:id="rId6">
                  <a:extLst>
                    <a:ext uri="{A12FA001-AC4F-418D-AE19-62706E023703}">
                      <ahyp:hlinkClr xmlns:ahyp="http://schemas.microsoft.com/office/drawing/2018/hyperlinkcolor" val="tx"/>
                    </a:ext>
                  </a:extLst>
                </a:hlinkClick>
              </a:rPr>
              <a:t>DPLA Version</a:t>
            </a:r>
            <a:r>
              <a:rPr lang="en-US" dirty="0">
                <a:solidFill>
                  <a:srgbClr val="0070C0"/>
                </a:solidFill>
                <a:ea typeface="+mn-lt"/>
                <a:cs typeface="+mn-lt"/>
              </a:rPr>
              <a:t> </a:t>
            </a:r>
            <a:r>
              <a:rPr lang="en-US" sz="1400">
                <a:solidFill>
                  <a:schemeClr val="bg1"/>
                </a:solidFill>
                <a:ea typeface="+mn-lt"/>
                <a:cs typeface="+mn-lt"/>
              </a:rPr>
              <a:t>[link]</a:t>
            </a:r>
            <a:endParaRPr lang="en-US" dirty="0">
              <a:solidFill>
                <a:srgbClr val="0070C0"/>
              </a:solidFill>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061710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B98ACC80-83D5-AC7C-767F-C7FCC13E0344}"/>
              </a:ext>
            </a:extLst>
          </p:cNvPr>
          <p:cNvPicPr>
            <a:picLocks noGrp="1" noChangeAspect="1"/>
          </p:cNvPicPr>
          <p:nvPr>
            <p:ph idx="1"/>
          </p:nvPr>
        </p:nvPicPr>
        <p:blipFill>
          <a:blip r:embed="rId3"/>
          <a:stretch>
            <a:fillRect/>
          </a:stretch>
        </p:blipFill>
        <p:spPr>
          <a:xfrm>
            <a:off x="7156254" y="1869579"/>
            <a:ext cx="4560307" cy="3990518"/>
          </a:xfrm>
          <a:prstGeom prst="rect">
            <a:avLst/>
          </a:prstGeom>
        </p:spPr>
      </p:pic>
      <p:sp>
        <p:nvSpPr>
          <p:cNvPr id="4" name="TextBox 3">
            <a:extLst>
              <a:ext uri="{FF2B5EF4-FFF2-40B4-BE49-F238E27FC236}">
                <a16:creationId xmlns:a16="http://schemas.microsoft.com/office/drawing/2014/main" id="{91FA80AA-8F59-9190-E821-2AAF47F35C63}"/>
              </a:ext>
            </a:extLst>
          </p:cNvPr>
          <p:cNvSpPr txBox="1"/>
          <p:nvPr/>
        </p:nvSpPr>
        <p:spPr>
          <a:xfrm>
            <a:off x="331067" y="176744"/>
            <a:ext cx="8960244"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Century Gothic"/>
              </a:rPr>
              <a:t>The Wikimedia Push</a:t>
            </a:r>
            <a:endParaRPr lang="en-US" sz="4400">
              <a:solidFill>
                <a:schemeClr val="bg1"/>
              </a:solidFill>
              <a:latin typeface="Century Gothic"/>
            </a:endParaRPr>
          </a:p>
          <a:p>
            <a:endParaRPr lang="en-US" sz="3200" b="1">
              <a:solidFill>
                <a:srgbClr val="000000"/>
              </a:solidFill>
              <a:latin typeface="Garamond"/>
            </a:endParaRPr>
          </a:p>
          <a:p>
            <a:pPr algn="ctr"/>
            <a:endParaRPr lang="en-US"/>
          </a:p>
        </p:txBody>
      </p:sp>
      <p:pic>
        <p:nvPicPr>
          <p:cNvPr id="6" name="Picture 5" descr="A screenshot of a book&#10;&#10;AI-generated content may be incorrect.">
            <a:extLst>
              <a:ext uri="{FF2B5EF4-FFF2-40B4-BE49-F238E27FC236}">
                <a16:creationId xmlns:a16="http://schemas.microsoft.com/office/drawing/2014/main" id="{14AEACCD-9CB1-D691-B883-9F0E4AEFB1D7}"/>
              </a:ext>
            </a:extLst>
          </p:cNvPr>
          <p:cNvPicPr>
            <a:picLocks noChangeAspect="1"/>
          </p:cNvPicPr>
          <p:nvPr/>
        </p:nvPicPr>
        <p:blipFill>
          <a:blip r:embed="rId4"/>
          <a:stretch>
            <a:fillRect/>
          </a:stretch>
        </p:blipFill>
        <p:spPr>
          <a:xfrm>
            <a:off x="335975" y="944220"/>
            <a:ext cx="6528384" cy="4909179"/>
          </a:xfrm>
          <a:prstGeom prst="rect">
            <a:avLst/>
          </a:prstGeom>
        </p:spPr>
      </p:pic>
    </p:spTree>
    <p:extLst>
      <p:ext uri="{BB962C8B-B14F-4D97-AF65-F5344CB8AC3E}">
        <p14:creationId xmlns:p14="http://schemas.microsoft.com/office/powerpoint/2010/main" val="2564956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21356E-A220-5BA7-EB86-475E3F001157}"/>
              </a:ext>
            </a:extLst>
          </p:cNvPr>
          <p:cNvSpPr txBox="1"/>
          <p:nvPr/>
        </p:nvSpPr>
        <p:spPr>
          <a:xfrm>
            <a:off x="450870" y="330357"/>
            <a:ext cx="4816416"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Century Gothic"/>
              </a:rPr>
              <a:t>Wikipedia</a:t>
            </a:r>
            <a:endParaRPr lang="en-US" sz="4400">
              <a:solidFill>
                <a:schemeClr val="bg1"/>
              </a:solidFill>
              <a:latin typeface="Century Gothic"/>
            </a:endParaRPr>
          </a:p>
          <a:p>
            <a:pPr algn="ctr"/>
            <a:endParaRPr lang="en-US"/>
          </a:p>
        </p:txBody>
      </p:sp>
      <p:pic>
        <p:nvPicPr>
          <p:cNvPr id="2" name="Picture 1" descr="A screenshot of a website&#10;&#10;AI-generated content may be incorrect.">
            <a:extLst>
              <a:ext uri="{FF2B5EF4-FFF2-40B4-BE49-F238E27FC236}">
                <a16:creationId xmlns:a16="http://schemas.microsoft.com/office/drawing/2014/main" id="{1407434A-D812-433A-2C79-0FFE8A020CEE}"/>
              </a:ext>
            </a:extLst>
          </p:cNvPr>
          <p:cNvPicPr>
            <a:picLocks noChangeAspect="1"/>
          </p:cNvPicPr>
          <p:nvPr/>
        </p:nvPicPr>
        <p:blipFill>
          <a:blip r:embed="rId3"/>
          <a:stretch>
            <a:fillRect/>
          </a:stretch>
        </p:blipFill>
        <p:spPr>
          <a:xfrm>
            <a:off x="375848" y="1187429"/>
            <a:ext cx="5720297" cy="3437317"/>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5C03A69-AB55-69E0-01B0-4E0DED5FEAE6}"/>
              </a:ext>
            </a:extLst>
          </p:cNvPr>
          <p:cNvPicPr>
            <a:picLocks noChangeAspect="1"/>
          </p:cNvPicPr>
          <p:nvPr/>
        </p:nvPicPr>
        <p:blipFill>
          <a:blip r:embed="rId4"/>
          <a:srcRect t="3797"/>
          <a:stretch>
            <a:fillRect/>
          </a:stretch>
        </p:blipFill>
        <p:spPr>
          <a:xfrm>
            <a:off x="375143" y="4782689"/>
            <a:ext cx="5718397" cy="1587863"/>
          </a:xfrm>
          <a:prstGeom prst="rect">
            <a:avLst/>
          </a:prstGeom>
        </p:spPr>
      </p:pic>
      <p:pic>
        <p:nvPicPr>
          <p:cNvPr id="5" name="Picture 4" descr="A sign with graffiti on it&#10;&#10;AI-generated content may be incorrect.">
            <a:extLst>
              <a:ext uri="{FF2B5EF4-FFF2-40B4-BE49-F238E27FC236}">
                <a16:creationId xmlns:a16="http://schemas.microsoft.com/office/drawing/2014/main" id="{F0F01FF1-A6E1-3158-DCD4-6BE6B9A89BD6}"/>
              </a:ext>
            </a:extLst>
          </p:cNvPr>
          <p:cNvPicPr>
            <a:picLocks noChangeAspect="1"/>
          </p:cNvPicPr>
          <p:nvPr/>
        </p:nvPicPr>
        <p:blipFill>
          <a:blip r:embed="rId5"/>
          <a:stretch>
            <a:fillRect/>
          </a:stretch>
        </p:blipFill>
        <p:spPr>
          <a:xfrm>
            <a:off x="6270733" y="811822"/>
            <a:ext cx="5623268" cy="5462507"/>
          </a:xfrm>
          <a:prstGeom prst="rect">
            <a:avLst/>
          </a:prstGeom>
        </p:spPr>
      </p:pic>
      <p:sp>
        <p:nvSpPr>
          <p:cNvPr id="6" name="TextBox 5">
            <a:extLst>
              <a:ext uri="{FF2B5EF4-FFF2-40B4-BE49-F238E27FC236}">
                <a16:creationId xmlns:a16="http://schemas.microsoft.com/office/drawing/2014/main" id="{61ABA019-226B-40EF-7AB3-0E5E4DD68155}"/>
              </a:ext>
            </a:extLst>
          </p:cNvPr>
          <p:cNvSpPr txBox="1"/>
          <p:nvPr/>
        </p:nvSpPr>
        <p:spPr>
          <a:xfrm>
            <a:off x="7542068" y="6373091"/>
            <a:ext cx="42862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Etch a Sketch salt box, </a:t>
            </a:r>
            <a:r>
              <a:rPr lang="en-US" sz="1400" dirty="0">
                <a:solidFill>
                  <a:srgbClr val="0070C0"/>
                </a:solidFill>
                <a:hlinkClick r:id="rId6">
                  <a:extLst>
                    <a:ext uri="{A12FA001-AC4F-418D-AE19-62706E023703}">
                      <ahyp:hlinkClr xmlns:ahyp="http://schemas.microsoft.com/office/drawing/2018/hyperlinkcolor" val="tx"/>
                    </a:ext>
                  </a:extLst>
                </a:hlinkClick>
              </a:rPr>
              <a:t>salt0034</a:t>
            </a:r>
            <a:r>
              <a:rPr lang="en-US" sz="1400">
                <a:solidFill>
                  <a:srgbClr val="0070C0"/>
                </a:solidFill>
              </a:rPr>
              <a:t>. </a:t>
            </a:r>
            <a:r>
              <a:rPr lang="en-US" sz="1400">
                <a:solidFill>
                  <a:schemeClr val="bg1"/>
                </a:solidFill>
              </a:rPr>
              <a:t>[link]</a:t>
            </a:r>
            <a:endParaRPr lang="en-US">
              <a:solidFill>
                <a:schemeClr val="bg1"/>
              </a:solidFill>
            </a:endParaRPr>
          </a:p>
        </p:txBody>
      </p:sp>
    </p:spTree>
    <p:extLst>
      <p:ext uri="{BB962C8B-B14F-4D97-AF65-F5344CB8AC3E}">
        <p14:creationId xmlns:p14="http://schemas.microsoft.com/office/powerpoint/2010/main" val="1303279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BFD3C8-F780-8AC5-D23B-24C9AF41D34D}"/>
              </a:ext>
            </a:extLst>
          </p:cNvPr>
          <p:cNvSpPr txBox="1"/>
          <p:nvPr/>
        </p:nvSpPr>
        <p:spPr>
          <a:xfrm>
            <a:off x="304008" y="628617"/>
            <a:ext cx="11200604" cy="168003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defTabSz="457200">
              <a:spcBef>
                <a:spcPct val="0"/>
              </a:spcBef>
              <a:spcAft>
                <a:spcPts val="600"/>
              </a:spcAft>
            </a:pPr>
            <a:r>
              <a:rPr lang="en-US" sz="4400" b="1" cap="all">
                <a:ln w="3175" cmpd="sng">
                  <a:noFill/>
                </a:ln>
                <a:solidFill>
                  <a:schemeClr val="bg1"/>
                </a:solidFill>
                <a:latin typeface="+mj-lt"/>
                <a:ea typeface="+mj-ea"/>
                <a:cs typeface="+mj-cs"/>
              </a:rPr>
              <a:t>DPLA's New ANALYTICS Dashboard</a:t>
            </a:r>
            <a:endParaRPr lang="en-US" sz="4400" cap="all">
              <a:ln w="3175" cmpd="sng">
                <a:noFill/>
              </a:ln>
              <a:solidFill>
                <a:schemeClr val="bg1"/>
              </a:solidFill>
              <a:latin typeface="+mj-lt"/>
              <a:ea typeface="+mj-ea"/>
              <a:cs typeface="+mj-cs"/>
            </a:endParaRPr>
          </a:p>
          <a:p>
            <a:pPr defTabSz="457200">
              <a:spcBef>
                <a:spcPct val="0"/>
              </a:spcBef>
              <a:spcAft>
                <a:spcPts val="600"/>
              </a:spcAft>
            </a:pPr>
            <a:endParaRPr lang="en-US" sz="4800" cap="all">
              <a:ln w="3175" cmpd="sng">
                <a:noFill/>
              </a:ln>
              <a:latin typeface="+mj-lt"/>
              <a:ea typeface="+mj-ea"/>
              <a:cs typeface="+mj-cs"/>
            </a:endParaRPr>
          </a:p>
        </p:txBody>
      </p:sp>
      <p:pic>
        <p:nvPicPr>
          <p:cNvPr id="5" name="Picture 4" descr="A screenshot of a computer&#10;&#10;AI-generated content may be incorrect.">
            <a:extLst>
              <a:ext uri="{FF2B5EF4-FFF2-40B4-BE49-F238E27FC236}">
                <a16:creationId xmlns:a16="http://schemas.microsoft.com/office/drawing/2014/main" id="{CF96EEE2-90DF-3C75-A94E-0EF189E74FDA}"/>
              </a:ext>
            </a:extLst>
          </p:cNvPr>
          <p:cNvPicPr>
            <a:picLocks noChangeAspect="1"/>
          </p:cNvPicPr>
          <p:nvPr/>
        </p:nvPicPr>
        <p:blipFill>
          <a:blip r:embed="rId3"/>
          <a:stretch>
            <a:fillRect/>
          </a:stretch>
        </p:blipFill>
        <p:spPr>
          <a:xfrm>
            <a:off x="281835" y="1556425"/>
            <a:ext cx="11628329" cy="4825381"/>
          </a:xfrm>
          <a:prstGeom prst="rect">
            <a:avLst/>
          </a:prstGeom>
        </p:spPr>
      </p:pic>
    </p:spTree>
    <p:extLst>
      <p:ext uri="{BB962C8B-B14F-4D97-AF65-F5344CB8AC3E}">
        <p14:creationId xmlns:p14="http://schemas.microsoft.com/office/powerpoint/2010/main" val="3132726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C774F-B60F-1E95-6F3A-2A017F8FA8A0}"/>
            </a:ext>
          </a:extLst>
        </p:cNvPr>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DFB2DD6A-1CF0-7055-DCFD-80527DFF372D}"/>
              </a:ext>
            </a:extLst>
          </p:cNvPr>
          <p:cNvPicPr>
            <a:picLocks noGrp="1" noChangeAspect="1"/>
          </p:cNvPicPr>
          <p:nvPr>
            <p:ph idx="1"/>
          </p:nvPr>
        </p:nvPicPr>
        <p:blipFill>
          <a:blip r:embed="rId3"/>
          <a:stretch>
            <a:fillRect/>
          </a:stretch>
        </p:blipFill>
        <p:spPr>
          <a:xfrm>
            <a:off x="7122748" y="1481467"/>
            <a:ext cx="4413140" cy="5023719"/>
          </a:xfrm>
          <a:prstGeom prst="rect">
            <a:avLst/>
          </a:prstGeom>
        </p:spPr>
      </p:pic>
      <p:sp>
        <p:nvSpPr>
          <p:cNvPr id="4" name="TextBox 3">
            <a:extLst>
              <a:ext uri="{FF2B5EF4-FFF2-40B4-BE49-F238E27FC236}">
                <a16:creationId xmlns:a16="http://schemas.microsoft.com/office/drawing/2014/main" id="{881EB765-419C-AB2A-DC15-3BC331D0ADAF}"/>
              </a:ext>
            </a:extLst>
          </p:cNvPr>
          <p:cNvSpPr txBox="1"/>
          <p:nvPr/>
        </p:nvSpPr>
        <p:spPr>
          <a:xfrm>
            <a:off x="4479731" y="6350"/>
            <a:ext cx="4284452" cy="1060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000000"/>
                </a:solidFill>
                <a:latin typeface="Century Gothic"/>
              </a:rPr>
              <a:t>Harvesting</a:t>
            </a:r>
            <a:endParaRPr lang="en-US" sz="4400">
              <a:latin typeface="Century Gothic"/>
            </a:endParaRPr>
          </a:p>
          <a:p>
            <a:pPr algn="ctr"/>
            <a:endParaRPr lang="en-US"/>
          </a:p>
        </p:txBody>
      </p:sp>
      <p:pic>
        <p:nvPicPr>
          <p:cNvPr id="6" name="Picture 5" descr="A screenshot of a website&#10;&#10;AI-generated content may be incorrect.">
            <a:extLst>
              <a:ext uri="{FF2B5EF4-FFF2-40B4-BE49-F238E27FC236}">
                <a16:creationId xmlns:a16="http://schemas.microsoft.com/office/drawing/2014/main" id="{2E8A3AE5-6019-E39D-991F-CD1D752FB69A}"/>
              </a:ext>
            </a:extLst>
          </p:cNvPr>
          <p:cNvPicPr>
            <a:picLocks noChangeAspect="1"/>
          </p:cNvPicPr>
          <p:nvPr/>
        </p:nvPicPr>
        <p:blipFill>
          <a:blip r:embed="rId4"/>
          <a:stretch>
            <a:fillRect/>
          </a:stretch>
        </p:blipFill>
        <p:spPr>
          <a:xfrm>
            <a:off x="288367" y="1474666"/>
            <a:ext cx="5100113" cy="4997438"/>
          </a:xfrm>
          <a:prstGeom prst="rect">
            <a:avLst/>
          </a:prstGeom>
        </p:spPr>
      </p:pic>
      <p:sp>
        <p:nvSpPr>
          <p:cNvPr id="7" name="Arrow: U-Turn 6">
            <a:extLst>
              <a:ext uri="{FF2B5EF4-FFF2-40B4-BE49-F238E27FC236}">
                <a16:creationId xmlns:a16="http://schemas.microsoft.com/office/drawing/2014/main" id="{ECC85161-49AD-C598-83BA-C8B9F7E50DA4}"/>
              </a:ext>
            </a:extLst>
          </p:cNvPr>
          <p:cNvSpPr/>
          <p:nvPr/>
        </p:nvSpPr>
        <p:spPr>
          <a:xfrm>
            <a:off x="4740710" y="848713"/>
            <a:ext cx="2710312" cy="767905"/>
          </a:xfrm>
          <a:prstGeom prst="uturn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descr="A yellow and black logo&#10;&#10;AI-generated content may be incorrect.">
            <a:extLst>
              <a:ext uri="{FF2B5EF4-FFF2-40B4-BE49-F238E27FC236}">
                <a16:creationId xmlns:a16="http://schemas.microsoft.com/office/drawing/2014/main" id="{B3464180-DB62-A0C4-7F57-E7416D1D789E}"/>
              </a:ext>
            </a:extLst>
          </p:cNvPr>
          <p:cNvPicPr>
            <a:picLocks noChangeAspect="1"/>
          </p:cNvPicPr>
          <p:nvPr/>
        </p:nvPicPr>
        <p:blipFill>
          <a:blip r:embed="rId5"/>
          <a:stretch>
            <a:fillRect/>
          </a:stretch>
        </p:blipFill>
        <p:spPr>
          <a:xfrm>
            <a:off x="1832081" y="754345"/>
            <a:ext cx="2009775" cy="552450"/>
          </a:xfrm>
          <a:prstGeom prst="rect">
            <a:avLst/>
          </a:prstGeom>
        </p:spPr>
      </p:pic>
      <p:pic>
        <p:nvPicPr>
          <p:cNvPr id="9" name="Picture 8">
            <a:extLst>
              <a:ext uri="{FF2B5EF4-FFF2-40B4-BE49-F238E27FC236}">
                <a16:creationId xmlns:a16="http://schemas.microsoft.com/office/drawing/2014/main" id="{FA787AB8-2C0A-D2E8-F2AA-DD05F52BEAF2}"/>
              </a:ext>
            </a:extLst>
          </p:cNvPr>
          <p:cNvPicPr>
            <a:picLocks noChangeAspect="1"/>
          </p:cNvPicPr>
          <p:nvPr/>
        </p:nvPicPr>
        <p:blipFill>
          <a:blip r:embed="rId6"/>
          <a:stretch>
            <a:fillRect/>
          </a:stretch>
        </p:blipFill>
        <p:spPr>
          <a:xfrm>
            <a:off x="7893720" y="847198"/>
            <a:ext cx="2876550" cy="457200"/>
          </a:xfrm>
          <a:prstGeom prst="rect">
            <a:avLst/>
          </a:prstGeom>
        </p:spPr>
      </p:pic>
    </p:spTree>
    <p:extLst>
      <p:ext uri="{BB962C8B-B14F-4D97-AF65-F5344CB8AC3E}">
        <p14:creationId xmlns:p14="http://schemas.microsoft.com/office/powerpoint/2010/main" val="3435510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858B3-B40B-6EEA-56C2-80405D7437C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B26F5BF-C3BF-8B0C-1AA4-515574DBC470}"/>
              </a:ext>
            </a:extLst>
          </p:cNvPr>
          <p:cNvSpPr txBox="1"/>
          <p:nvPr/>
        </p:nvSpPr>
        <p:spPr>
          <a:xfrm>
            <a:off x="862642" y="208472"/>
            <a:ext cx="8123206"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000000"/>
                </a:solidFill>
                <a:latin typeface="Century Gothic"/>
              </a:rPr>
              <a:t>Mapping Profile</a:t>
            </a:r>
            <a:endParaRPr lang="en-US" sz="4400">
              <a:latin typeface="Century Gothic"/>
            </a:endParaRPr>
          </a:p>
          <a:p>
            <a:pPr algn="ctr"/>
            <a:endParaRPr lang="en-US"/>
          </a:p>
        </p:txBody>
      </p:sp>
      <p:graphicFrame>
        <p:nvGraphicFramePr>
          <p:cNvPr id="6" name="Table 5">
            <a:extLst>
              <a:ext uri="{FF2B5EF4-FFF2-40B4-BE49-F238E27FC236}">
                <a16:creationId xmlns:a16="http://schemas.microsoft.com/office/drawing/2014/main" id="{454993AF-37DB-E7B9-01B9-226249039015}"/>
              </a:ext>
            </a:extLst>
          </p:cNvPr>
          <p:cNvGraphicFramePr>
            <a:graphicFrameLocks noGrp="1"/>
          </p:cNvGraphicFramePr>
          <p:nvPr>
            <p:extLst>
              <p:ext uri="{D42A27DB-BD31-4B8C-83A1-F6EECF244321}">
                <p14:modId xmlns:p14="http://schemas.microsoft.com/office/powerpoint/2010/main" val="45093690"/>
              </p:ext>
            </p:extLst>
          </p:nvPr>
        </p:nvGraphicFramePr>
        <p:xfrm>
          <a:off x="1092080" y="1037470"/>
          <a:ext cx="5704770" cy="5486400"/>
        </p:xfrm>
        <a:graphic>
          <a:graphicData uri="http://schemas.openxmlformats.org/drawingml/2006/table">
            <a:tbl>
              <a:tblPr bandRow="1">
                <a:tableStyleId>{5C22544A-7EE6-4342-B048-85BDC9FD1C3A}</a:tableStyleId>
              </a:tblPr>
              <a:tblGrid>
                <a:gridCol w="3249827">
                  <a:extLst>
                    <a:ext uri="{9D8B030D-6E8A-4147-A177-3AD203B41FA5}">
                      <a16:colId xmlns:a16="http://schemas.microsoft.com/office/drawing/2014/main" val="697117396"/>
                    </a:ext>
                  </a:extLst>
                </a:gridCol>
                <a:gridCol w="2454943">
                  <a:extLst>
                    <a:ext uri="{9D8B030D-6E8A-4147-A177-3AD203B41FA5}">
                      <a16:colId xmlns:a16="http://schemas.microsoft.com/office/drawing/2014/main" val="2674621627"/>
                    </a:ext>
                  </a:extLst>
                </a:gridCol>
              </a:tblGrid>
              <a:tr h="335796">
                <a:tc>
                  <a:txBody>
                    <a:bodyPr/>
                    <a:lstStyle/>
                    <a:p>
                      <a:pPr algn="l">
                        <a:buNone/>
                      </a:pPr>
                      <a:r>
                        <a:rPr lang="en-US" b="1">
                          <a:solidFill>
                            <a:schemeClr val="tx1"/>
                          </a:solidFill>
                          <a:effectLst/>
                        </a:rPr>
                        <a:t>Digital Maryland Metadata</a:t>
                      </a: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50000"/>
                      </a:schemeClr>
                    </a:solidFill>
                  </a:tcPr>
                </a:tc>
                <a:tc>
                  <a:txBody>
                    <a:bodyPr/>
                    <a:lstStyle/>
                    <a:p>
                      <a:pPr algn="l">
                        <a:buNone/>
                      </a:pPr>
                      <a:r>
                        <a:rPr lang="en-US" b="1">
                          <a:solidFill>
                            <a:schemeClr val="tx1"/>
                          </a:solidFill>
                          <a:effectLst/>
                        </a:rPr>
                        <a:t>DPLA MAP Fields</a:t>
                      </a: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50000"/>
                      </a:schemeClr>
                    </a:solidFill>
                  </a:tcPr>
                </a:tc>
                <a:extLst>
                  <a:ext uri="{0D108BD9-81ED-4DB2-BD59-A6C34878D82A}">
                    <a16:rowId xmlns:a16="http://schemas.microsoft.com/office/drawing/2014/main" val="1729445819"/>
                  </a:ext>
                </a:extLst>
              </a:tr>
              <a:tr h="335796">
                <a:tc>
                  <a:txBody>
                    <a:bodyPr/>
                    <a:lstStyle/>
                    <a:p>
                      <a:pPr algn="l">
                        <a:buNone/>
                      </a:pPr>
                      <a:r>
                        <a:rPr lang="en-US">
                          <a:solidFill>
                            <a:schemeClr val="tx1"/>
                          </a:solidFill>
                          <a:effectLst/>
                        </a:rPr>
                        <a:t>Identifier*</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tc>
                  <a:txBody>
                    <a:bodyPr/>
                    <a:lstStyle/>
                    <a:p>
                      <a:pPr algn="l">
                        <a:buNone/>
                      </a:pPr>
                      <a:r>
                        <a:rPr lang="en-US">
                          <a:solidFill>
                            <a:schemeClr val="tx1"/>
                          </a:solidFill>
                          <a:effectLst/>
                        </a:rPr>
                        <a:t>DPLA Identifier</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extLst>
                  <a:ext uri="{0D108BD9-81ED-4DB2-BD59-A6C34878D82A}">
                    <a16:rowId xmlns:a16="http://schemas.microsoft.com/office/drawing/2014/main" val="989600857"/>
                  </a:ext>
                </a:extLst>
              </a:tr>
              <a:tr h="335796">
                <a:tc>
                  <a:txBody>
                    <a:bodyPr/>
                    <a:lstStyle/>
                    <a:p>
                      <a:pPr algn="l">
                        <a:buNone/>
                      </a:pPr>
                      <a:r>
                        <a:rPr lang="en-US">
                          <a:solidFill>
                            <a:schemeClr val="tx1"/>
                          </a:solidFill>
                          <a:effectLst/>
                        </a:rPr>
                        <a:t>Title*</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tc>
                  <a:txBody>
                    <a:bodyPr/>
                    <a:lstStyle/>
                    <a:p>
                      <a:pPr algn="l">
                        <a:buNone/>
                      </a:pPr>
                      <a:r>
                        <a:rPr lang="en-US">
                          <a:solidFill>
                            <a:schemeClr val="tx1"/>
                          </a:solidFill>
                          <a:effectLst/>
                        </a:rPr>
                        <a:t>Title*</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extLst>
                  <a:ext uri="{0D108BD9-81ED-4DB2-BD59-A6C34878D82A}">
                    <a16:rowId xmlns:a16="http://schemas.microsoft.com/office/drawing/2014/main" val="2403260797"/>
                  </a:ext>
                </a:extLst>
              </a:tr>
              <a:tr h="335796">
                <a:tc>
                  <a:txBody>
                    <a:bodyPr/>
                    <a:lstStyle/>
                    <a:p>
                      <a:pPr algn="l">
                        <a:buNone/>
                      </a:pPr>
                      <a:r>
                        <a:rPr lang="en-US">
                          <a:solidFill>
                            <a:schemeClr val="tx1"/>
                          </a:solidFill>
                          <a:effectLst/>
                        </a:rPr>
                        <a:t>Creator</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tc>
                  <a:txBody>
                    <a:bodyPr/>
                    <a:lstStyle/>
                    <a:p>
                      <a:pPr algn="l">
                        <a:buNone/>
                      </a:pPr>
                      <a:r>
                        <a:rPr lang="en-US">
                          <a:solidFill>
                            <a:schemeClr val="tx1"/>
                          </a:solidFill>
                          <a:effectLst/>
                        </a:rPr>
                        <a:t>Creator</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extLst>
                  <a:ext uri="{0D108BD9-81ED-4DB2-BD59-A6C34878D82A}">
                    <a16:rowId xmlns:a16="http://schemas.microsoft.com/office/drawing/2014/main" val="1431801992"/>
                  </a:ext>
                </a:extLst>
              </a:tr>
              <a:tr h="335796">
                <a:tc>
                  <a:txBody>
                    <a:bodyPr/>
                    <a:lstStyle/>
                    <a:p>
                      <a:pPr algn="l">
                        <a:buNone/>
                      </a:pPr>
                      <a:r>
                        <a:rPr lang="en-US">
                          <a:solidFill>
                            <a:schemeClr val="tx1"/>
                          </a:solidFill>
                          <a:effectLst/>
                        </a:rPr>
                        <a:t>Subject*</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tc>
                  <a:txBody>
                    <a:bodyPr/>
                    <a:lstStyle/>
                    <a:p>
                      <a:pPr algn="l">
                        <a:buNone/>
                      </a:pPr>
                      <a:r>
                        <a:rPr lang="en-US">
                          <a:solidFill>
                            <a:schemeClr val="tx1"/>
                          </a:solidFill>
                          <a:effectLst/>
                        </a:rPr>
                        <a:t>Subject</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extLst>
                  <a:ext uri="{0D108BD9-81ED-4DB2-BD59-A6C34878D82A}">
                    <a16:rowId xmlns:a16="http://schemas.microsoft.com/office/drawing/2014/main" val="1684806705"/>
                  </a:ext>
                </a:extLst>
              </a:tr>
              <a:tr h="335796">
                <a:tc>
                  <a:txBody>
                    <a:bodyPr/>
                    <a:lstStyle/>
                    <a:p>
                      <a:pPr algn="l">
                        <a:buNone/>
                      </a:pPr>
                      <a:r>
                        <a:rPr lang="en-US">
                          <a:solidFill>
                            <a:schemeClr val="tx1"/>
                          </a:solidFill>
                          <a:effectLst/>
                        </a:rPr>
                        <a:t>Description*</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tc>
                  <a:txBody>
                    <a:bodyPr/>
                    <a:lstStyle/>
                    <a:p>
                      <a:pPr algn="l">
                        <a:buNone/>
                      </a:pPr>
                      <a:r>
                        <a:rPr lang="en-US">
                          <a:solidFill>
                            <a:schemeClr val="tx1"/>
                          </a:solidFill>
                          <a:effectLst/>
                        </a:rPr>
                        <a:t>Description</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extLst>
                  <a:ext uri="{0D108BD9-81ED-4DB2-BD59-A6C34878D82A}">
                    <a16:rowId xmlns:a16="http://schemas.microsoft.com/office/drawing/2014/main" val="3129626806"/>
                  </a:ext>
                </a:extLst>
              </a:tr>
              <a:tr h="335796">
                <a:tc>
                  <a:txBody>
                    <a:bodyPr/>
                    <a:lstStyle/>
                    <a:p>
                      <a:pPr algn="l">
                        <a:buNone/>
                      </a:pPr>
                      <a:r>
                        <a:rPr lang="en-US">
                          <a:solidFill>
                            <a:schemeClr val="tx1"/>
                          </a:solidFill>
                          <a:effectLst/>
                        </a:rPr>
                        <a:t>Publisher</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tc>
                  <a:txBody>
                    <a:bodyPr/>
                    <a:lstStyle/>
                    <a:p>
                      <a:pPr algn="l">
                        <a:buNone/>
                      </a:pPr>
                      <a:r>
                        <a:rPr lang="en-US">
                          <a:solidFill>
                            <a:schemeClr val="tx1"/>
                          </a:solidFill>
                          <a:effectLst/>
                        </a:rPr>
                        <a:t>Publisher</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extLst>
                  <a:ext uri="{0D108BD9-81ED-4DB2-BD59-A6C34878D82A}">
                    <a16:rowId xmlns:a16="http://schemas.microsoft.com/office/drawing/2014/main" val="2724322460"/>
                  </a:ext>
                </a:extLst>
              </a:tr>
              <a:tr h="335796">
                <a:tc>
                  <a:txBody>
                    <a:bodyPr/>
                    <a:lstStyle/>
                    <a:p>
                      <a:pPr algn="l">
                        <a:buNone/>
                      </a:pPr>
                      <a:r>
                        <a:rPr lang="en-US">
                          <a:solidFill>
                            <a:schemeClr val="tx1"/>
                          </a:solidFill>
                          <a:effectLst/>
                        </a:rPr>
                        <a:t>Holding Institution*</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tc>
                  <a:txBody>
                    <a:bodyPr/>
                    <a:lstStyle/>
                    <a:p>
                      <a:pPr algn="l">
                        <a:buNone/>
                      </a:pPr>
                      <a:r>
                        <a:rPr lang="en-US">
                          <a:solidFill>
                            <a:schemeClr val="tx1"/>
                          </a:solidFill>
                          <a:effectLst/>
                        </a:rPr>
                        <a:t>Data Provider*</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extLst>
                  <a:ext uri="{0D108BD9-81ED-4DB2-BD59-A6C34878D82A}">
                    <a16:rowId xmlns:a16="http://schemas.microsoft.com/office/drawing/2014/main" val="2234998993"/>
                  </a:ext>
                </a:extLst>
              </a:tr>
              <a:tr h="335796">
                <a:tc>
                  <a:txBody>
                    <a:bodyPr/>
                    <a:lstStyle/>
                    <a:p>
                      <a:pPr algn="l">
                        <a:buNone/>
                      </a:pPr>
                      <a:r>
                        <a:rPr lang="en-US">
                          <a:solidFill>
                            <a:schemeClr val="tx1"/>
                          </a:solidFill>
                          <a:effectLst/>
                        </a:rPr>
                        <a:t>Collection*</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tc>
                  <a:txBody>
                    <a:bodyPr/>
                    <a:lstStyle/>
                    <a:p>
                      <a:pPr algn="l">
                        <a:buNone/>
                      </a:pPr>
                      <a:r>
                        <a:rPr lang="en-US">
                          <a:solidFill>
                            <a:schemeClr val="tx1"/>
                          </a:solidFill>
                          <a:effectLst/>
                        </a:rPr>
                        <a:t>Collection Title*</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extLst>
                  <a:ext uri="{0D108BD9-81ED-4DB2-BD59-A6C34878D82A}">
                    <a16:rowId xmlns:a16="http://schemas.microsoft.com/office/drawing/2014/main" val="3143631423"/>
                  </a:ext>
                </a:extLst>
              </a:tr>
              <a:tr h="335796">
                <a:tc>
                  <a:txBody>
                    <a:bodyPr/>
                    <a:lstStyle/>
                    <a:p>
                      <a:pPr algn="l">
                        <a:buNone/>
                      </a:pPr>
                      <a:r>
                        <a:rPr lang="en-US">
                          <a:solidFill>
                            <a:schemeClr val="tx1"/>
                          </a:solidFill>
                          <a:effectLst/>
                        </a:rPr>
                        <a:t>Date</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tc>
                  <a:txBody>
                    <a:bodyPr/>
                    <a:lstStyle/>
                    <a:p>
                      <a:pPr algn="l">
                        <a:buNone/>
                      </a:pPr>
                      <a:r>
                        <a:rPr lang="en-US">
                          <a:solidFill>
                            <a:schemeClr val="tx1"/>
                          </a:solidFill>
                          <a:effectLst/>
                        </a:rPr>
                        <a:t>Date </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extLst>
                  <a:ext uri="{0D108BD9-81ED-4DB2-BD59-A6C34878D82A}">
                    <a16:rowId xmlns:a16="http://schemas.microsoft.com/office/drawing/2014/main" val="277604371"/>
                  </a:ext>
                </a:extLst>
              </a:tr>
              <a:tr h="335796">
                <a:tc>
                  <a:txBody>
                    <a:bodyPr/>
                    <a:lstStyle/>
                    <a:p>
                      <a:pPr algn="l">
                        <a:buNone/>
                      </a:pPr>
                      <a:r>
                        <a:rPr lang="en-US">
                          <a:solidFill>
                            <a:schemeClr val="tx1"/>
                          </a:solidFill>
                          <a:effectLst/>
                        </a:rPr>
                        <a:t>Type*</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tc>
                  <a:txBody>
                    <a:bodyPr/>
                    <a:lstStyle/>
                    <a:p>
                      <a:pPr algn="l">
                        <a:buNone/>
                      </a:pPr>
                      <a:r>
                        <a:rPr lang="en-US">
                          <a:solidFill>
                            <a:schemeClr val="tx1"/>
                          </a:solidFill>
                          <a:effectLst/>
                        </a:rPr>
                        <a:t>Type</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extLst>
                  <a:ext uri="{0D108BD9-81ED-4DB2-BD59-A6C34878D82A}">
                    <a16:rowId xmlns:a16="http://schemas.microsoft.com/office/drawing/2014/main" val="406756390"/>
                  </a:ext>
                </a:extLst>
              </a:tr>
              <a:tr h="335796">
                <a:tc>
                  <a:txBody>
                    <a:bodyPr/>
                    <a:lstStyle/>
                    <a:p>
                      <a:pPr algn="l">
                        <a:buNone/>
                      </a:pPr>
                      <a:r>
                        <a:rPr lang="en-US">
                          <a:solidFill>
                            <a:schemeClr val="tx1"/>
                          </a:solidFill>
                          <a:effectLst/>
                        </a:rPr>
                        <a:t>Format*</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tc>
                  <a:txBody>
                    <a:bodyPr/>
                    <a:lstStyle/>
                    <a:p>
                      <a:pPr algn="l">
                        <a:buNone/>
                      </a:pPr>
                      <a:r>
                        <a:rPr lang="en-US">
                          <a:solidFill>
                            <a:schemeClr val="tx1"/>
                          </a:solidFill>
                          <a:effectLst/>
                        </a:rPr>
                        <a:t>Format</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extLst>
                  <a:ext uri="{0D108BD9-81ED-4DB2-BD59-A6C34878D82A}">
                    <a16:rowId xmlns:a16="http://schemas.microsoft.com/office/drawing/2014/main" val="333716473"/>
                  </a:ext>
                </a:extLst>
              </a:tr>
              <a:tr h="335796">
                <a:tc>
                  <a:txBody>
                    <a:bodyPr/>
                    <a:lstStyle/>
                    <a:p>
                      <a:pPr algn="l">
                        <a:buNone/>
                      </a:pPr>
                      <a:r>
                        <a:rPr lang="en-US">
                          <a:solidFill>
                            <a:schemeClr val="tx1"/>
                          </a:solidFill>
                          <a:effectLst/>
                        </a:rPr>
                        <a:t>Language</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tc>
                  <a:txBody>
                    <a:bodyPr/>
                    <a:lstStyle/>
                    <a:p>
                      <a:pPr algn="l">
                        <a:buNone/>
                      </a:pPr>
                      <a:r>
                        <a:rPr lang="en-US">
                          <a:solidFill>
                            <a:schemeClr val="tx1"/>
                          </a:solidFill>
                          <a:effectLst/>
                        </a:rPr>
                        <a:t>Language</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extLst>
                  <a:ext uri="{0D108BD9-81ED-4DB2-BD59-A6C34878D82A}">
                    <a16:rowId xmlns:a16="http://schemas.microsoft.com/office/drawing/2014/main" val="2455747999"/>
                  </a:ext>
                </a:extLst>
              </a:tr>
              <a:tr h="335796">
                <a:tc>
                  <a:txBody>
                    <a:bodyPr/>
                    <a:lstStyle/>
                    <a:p>
                      <a:pPr algn="l">
                        <a:buNone/>
                      </a:pPr>
                      <a:r>
                        <a:rPr lang="en-US">
                          <a:solidFill>
                            <a:schemeClr val="tx1"/>
                          </a:solidFill>
                          <a:effectLst/>
                        </a:rPr>
                        <a:t>Rights*</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tc>
                  <a:txBody>
                    <a:bodyPr/>
                    <a:lstStyle/>
                    <a:p>
                      <a:pPr algn="l">
                        <a:buNone/>
                      </a:pPr>
                      <a:r>
                        <a:rPr lang="en-US">
                          <a:solidFill>
                            <a:schemeClr val="tx1"/>
                          </a:solidFill>
                          <a:effectLst/>
                        </a:rPr>
                        <a:t>Rights Statement*</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extLst>
                  <a:ext uri="{0D108BD9-81ED-4DB2-BD59-A6C34878D82A}">
                    <a16:rowId xmlns:a16="http://schemas.microsoft.com/office/drawing/2014/main" val="151669290"/>
                  </a:ext>
                </a:extLst>
              </a:tr>
              <a:tr h="335796">
                <a:tc>
                  <a:txBody>
                    <a:bodyPr/>
                    <a:lstStyle/>
                    <a:p>
                      <a:pPr algn="l">
                        <a:buNone/>
                      </a:pPr>
                      <a:r>
                        <a:rPr lang="en-US">
                          <a:solidFill>
                            <a:schemeClr val="tx1"/>
                          </a:solidFill>
                          <a:effectLst/>
                        </a:rPr>
                        <a:t>Access Rights*</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tc>
                  <a:txBody>
                    <a:bodyPr/>
                    <a:lstStyle/>
                    <a:p>
                      <a:pPr algn="l">
                        <a:buNone/>
                      </a:pPr>
                      <a:r>
                        <a:rPr lang="en-US">
                          <a:solidFill>
                            <a:schemeClr val="tx1"/>
                          </a:solidFill>
                          <a:effectLst/>
                        </a:rPr>
                        <a:t>Rights (Free text)</a:t>
                      </a:r>
                    </a:p>
                  </a:txBody>
                  <a:tcPr anchor="ctr">
                    <a:lnL w="12700">
                      <a:solidFill>
                        <a:schemeClr val="bg1"/>
                      </a:solidFill>
                    </a:lnL>
                    <a:lnR w="12700">
                      <a:solidFill>
                        <a:schemeClr val="bg1"/>
                      </a:solidFill>
                    </a:lnR>
                    <a:lnT w="12700">
                      <a:solidFill>
                        <a:schemeClr val="bg1"/>
                      </a:solidFill>
                    </a:lnT>
                    <a:lnB w="12700">
                      <a:solidFill>
                        <a:schemeClr val="bg1"/>
                      </a:solidFill>
                    </a:lnB>
                    <a:noFill/>
                  </a:tcPr>
                </a:tc>
                <a:extLst>
                  <a:ext uri="{0D108BD9-81ED-4DB2-BD59-A6C34878D82A}">
                    <a16:rowId xmlns:a16="http://schemas.microsoft.com/office/drawing/2014/main" val="1506032879"/>
                  </a:ext>
                </a:extLst>
              </a:tr>
            </a:tbl>
          </a:graphicData>
        </a:graphic>
      </p:graphicFrame>
      <p:sp>
        <p:nvSpPr>
          <p:cNvPr id="7" name="TextBox 6">
            <a:extLst>
              <a:ext uri="{FF2B5EF4-FFF2-40B4-BE49-F238E27FC236}">
                <a16:creationId xmlns:a16="http://schemas.microsoft.com/office/drawing/2014/main" id="{87F61A2C-3812-B3C0-041B-B88CAE2CD7BA}"/>
              </a:ext>
            </a:extLst>
          </p:cNvPr>
          <p:cNvSpPr txBox="1"/>
          <p:nvPr/>
        </p:nvSpPr>
        <p:spPr>
          <a:xfrm>
            <a:off x="8991600" y="2607733"/>
            <a:ext cx="2319866" cy="3555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75E942F3-DC0E-929E-E2D3-2DF231F20FFE}"/>
              </a:ext>
            </a:extLst>
          </p:cNvPr>
          <p:cNvSpPr txBox="1"/>
          <p:nvPr/>
        </p:nvSpPr>
        <p:spPr>
          <a:xfrm>
            <a:off x="8260910" y="1061049"/>
            <a:ext cx="2421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*Required</a:t>
            </a:r>
          </a:p>
        </p:txBody>
      </p:sp>
    </p:spTree>
    <p:extLst>
      <p:ext uri="{BB962C8B-B14F-4D97-AF65-F5344CB8AC3E}">
        <p14:creationId xmlns:p14="http://schemas.microsoft.com/office/powerpoint/2010/main" val="2155807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38" y="969565"/>
            <a:ext cx="5904155" cy="1795937"/>
          </a:xfrm>
        </p:spPr>
        <p:txBody>
          <a:bodyPr anchor="b">
            <a:noAutofit/>
          </a:bodyPr>
          <a:lstStyle/>
          <a:p>
            <a:pPr algn="r">
              <a:lnSpc>
                <a:spcPct val="110000"/>
              </a:lnSpc>
            </a:pPr>
            <a:r>
              <a:rPr lang="en" sz="4000" b="1">
                <a:solidFill>
                  <a:schemeClr val="bg1"/>
                </a:solidFill>
                <a:latin typeface="Century Gothic"/>
              </a:rPr>
              <a:t>Digital Maryland,</a:t>
            </a:r>
            <a:br>
              <a:rPr lang="en" sz="4000" b="1" dirty="0">
                <a:latin typeface="Century Gothic"/>
              </a:rPr>
            </a:br>
            <a:r>
              <a:rPr lang="en" sz="4000" b="1">
                <a:solidFill>
                  <a:schemeClr val="bg1"/>
                </a:solidFill>
                <a:latin typeface="Century Gothic"/>
              </a:rPr>
              <a:t>the DPLA, and</a:t>
            </a:r>
            <a:br>
              <a:rPr lang="en" sz="4000" b="1" dirty="0">
                <a:latin typeface="Century Gothic"/>
              </a:rPr>
            </a:br>
            <a:r>
              <a:rPr lang="en" sz="4000" b="1">
                <a:solidFill>
                  <a:schemeClr val="bg1"/>
                </a:solidFill>
                <a:latin typeface="Century Gothic"/>
              </a:rPr>
              <a:t>the Power of Access</a:t>
            </a:r>
            <a:endParaRPr lang="en-US" sz="4000" b="1">
              <a:solidFill>
                <a:schemeClr val="bg1"/>
              </a:solidFill>
              <a:latin typeface="Century Gothic"/>
            </a:endParaRPr>
          </a:p>
        </p:txBody>
      </p:sp>
      <p:sp>
        <p:nvSpPr>
          <p:cNvPr id="3" name="Subtitle 2"/>
          <p:cNvSpPr>
            <a:spLocks noGrp="1"/>
          </p:cNvSpPr>
          <p:nvPr>
            <p:ph type="body" sz="half" idx="2"/>
          </p:nvPr>
        </p:nvSpPr>
        <p:spPr>
          <a:xfrm>
            <a:off x="1240156" y="2900174"/>
            <a:ext cx="4531350" cy="2476998"/>
          </a:xfrm>
        </p:spPr>
        <p:txBody>
          <a:bodyPr vert="horz" lIns="91440" tIns="45720" rIns="91440" bIns="45720" rtlCol="0" anchor="t">
            <a:noAutofit/>
          </a:bodyPr>
          <a:lstStyle/>
          <a:p>
            <a:pPr algn="r">
              <a:spcBef>
                <a:spcPts val="0"/>
              </a:spcBef>
            </a:pPr>
            <a:r>
              <a:rPr lang="en-US" sz="2000" b="1">
                <a:solidFill>
                  <a:schemeClr val="tx1"/>
                </a:solidFill>
              </a:rPr>
              <a:t>Tracy Thompson, </a:t>
            </a:r>
          </a:p>
          <a:p>
            <a:pPr algn="r">
              <a:spcBef>
                <a:spcPts val="0"/>
              </a:spcBef>
            </a:pPr>
            <a:r>
              <a:rPr lang="en-US" sz="1800">
                <a:solidFill>
                  <a:schemeClr val="tx1"/>
                </a:solidFill>
              </a:rPr>
              <a:t>Digital Resources Manager, EPFL</a:t>
            </a:r>
          </a:p>
          <a:p>
            <a:pPr algn="r">
              <a:spcBef>
                <a:spcPts val="0"/>
              </a:spcBef>
            </a:pPr>
            <a:endParaRPr lang="en-US" sz="1800" b="1">
              <a:solidFill>
                <a:schemeClr val="tx1"/>
              </a:solidFill>
            </a:endParaRPr>
          </a:p>
          <a:p>
            <a:pPr algn="r">
              <a:spcBef>
                <a:spcPts val="0"/>
              </a:spcBef>
            </a:pPr>
            <a:r>
              <a:rPr lang="en-US" sz="2000" b="1">
                <a:solidFill>
                  <a:schemeClr val="tx1"/>
                </a:solidFill>
              </a:rPr>
              <a:t>Megan Kean, </a:t>
            </a:r>
          </a:p>
          <a:p>
            <a:pPr algn="r">
              <a:spcBef>
                <a:spcPts val="0"/>
              </a:spcBef>
            </a:pPr>
            <a:r>
              <a:rPr lang="en-US" sz="1800">
                <a:solidFill>
                  <a:schemeClr val="tx1"/>
                </a:solidFill>
              </a:rPr>
              <a:t>Digital Projects Manager, EPFL</a:t>
            </a:r>
          </a:p>
          <a:p>
            <a:pPr algn="r">
              <a:spcBef>
                <a:spcPts val="0"/>
              </a:spcBef>
            </a:pPr>
            <a:endParaRPr lang="en-US" sz="2000" b="1">
              <a:solidFill>
                <a:schemeClr val="tx1"/>
              </a:solidFill>
            </a:endParaRPr>
          </a:p>
          <a:p>
            <a:pPr algn="r">
              <a:spcBef>
                <a:spcPts val="0"/>
              </a:spcBef>
            </a:pPr>
            <a:r>
              <a:rPr lang="en-US" sz="2000" b="1">
                <a:solidFill>
                  <a:schemeClr val="tx1"/>
                </a:solidFill>
              </a:rPr>
              <a:t>Kim Steinle-Super, </a:t>
            </a:r>
          </a:p>
          <a:p>
            <a:pPr algn="r">
              <a:spcBef>
                <a:spcPts val="0"/>
              </a:spcBef>
            </a:pPr>
            <a:r>
              <a:rPr lang="en-US" sz="1800">
                <a:solidFill>
                  <a:schemeClr val="tx1"/>
                </a:solidFill>
              </a:rPr>
              <a:t>Imaging and Metadata Librarian, EPFL</a:t>
            </a:r>
          </a:p>
        </p:txBody>
      </p:sp>
      <p:sp>
        <p:nvSpPr>
          <p:cNvPr id="9" name="Date Placeholder 4">
            <a:extLst>
              <a:ext uri="{FF2B5EF4-FFF2-40B4-BE49-F238E27FC236}">
                <a16:creationId xmlns:a16="http://schemas.microsoft.com/office/drawing/2014/main" id="{05D476E2-17FA-8850-D9EA-294D94547D05}"/>
              </a:ext>
            </a:extLst>
          </p:cNvPr>
          <p:cNvSpPr>
            <a:spLocks noGrp="1"/>
          </p:cNvSpPr>
          <p:nvPr>
            <p:ph type="dt" sz="half" idx="10"/>
          </p:nvPr>
        </p:nvSpPr>
        <p:spPr/>
        <p:txBody>
          <a:bodyPr/>
          <a:lstStyle/>
          <a:p>
            <a:pPr>
              <a:spcAft>
                <a:spcPts val="600"/>
              </a:spcAft>
            </a:pPr>
            <a:fld id="{B20BC641-4F28-4281-BA0F-D6193C5FCF97}" type="datetime1">
              <a:pPr>
                <a:spcAft>
                  <a:spcPts val="600"/>
                </a:spcAft>
              </a:pPr>
              <a:t>5/5/2026</a:t>
            </a:fld>
            <a:endParaRPr lang="en-US"/>
          </a:p>
        </p:txBody>
      </p:sp>
      <p:sp>
        <p:nvSpPr>
          <p:cNvPr id="11" name="Footer Placeholder 5">
            <a:extLst>
              <a:ext uri="{FF2B5EF4-FFF2-40B4-BE49-F238E27FC236}">
                <a16:creationId xmlns:a16="http://schemas.microsoft.com/office/drawing/2014/main" id="{7838652A-2487-CFA8-0CB7-3FA2662A2F29}"/>
              </a:ext>
            </a:extLst>
          </p:cNvPr>
          <p:cNvSpPr>
            <a:spLocks noGrp="1"/>
          </p:cNvSpPr>
          <p:nvPr>
            <p:ph type="ftr" sz="quarter" idx="11"/>
          </p:nvPr>
        </p:nvSpPr>
        <p:spPr>
          <a:xfrm>
            <a:off x="827868" y="6165954"/>
            <a:ext cx="7543800" cy="365125"/>
          </a:xfrm>
        </p:spPr>
        <p:txBody>
          <a:bodyPr/>
          <a:lstStyle/>
          <a:p>
            <a:pPr>
              <a:spcAft>
                <a:spcPts val="600"/>
              </a:spcAft>
            </a:pPr>
            <a:r>
              <a:rPr lang="en-US"/>
              <a:t>
              </a:t>
            </a:r>
          </a:p>
        </p:txBody>
      </p:sp>
      <p:pic>
        <p:nvPicPr>
          <p:cNvPr id="4" name="Picture 3" descr="A logo with black and yellow squares&#10;&#10;AI-generated content may be incorrect.">
            <a:extLst>
              <a:ext uri="{FF2B5EF4-FFF2-40B4-BE49-F238E27FC236}">
                <a16:creationId xmlns:a16="http://schemas.microsoft.com/office/drawing/2014/main" id="{2CBBB693-04F8-C9D8-EDA6-D5D9369404A3}"/>
              </a:ext>
            </a:extLst>
          </p:cNvPr>
          <p:cNvPicPr>
            <a:picLocks noChangeAspect="1"/>
          </p:cNvPicPr>
          <p:nvPr/>
        </p:nvPicPr>
        <p:blipFill>
          <a:blip r:embed="rId3"/>
          <a:srcRect t="6000" r="-1" b="-1"/>
          <a:stretch>
            <a:fillRect/>
          </a:stretch>
        </p:blipFill>
        <p:spPr>
          <a:xfrm>
            <a:off x="6175853" y="578734"/>
            <a:ext cx="5333999" cy="533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857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59C53D-8DE8-6539-109E-86E2530862D0}"/>
              </a:ext>
            </a:extLst>
          </p:cNvPr>
          <p:cNvSpPr txBox="1"/>
          <p:nvPr/>
        </p:nvSpPr>
        <p:spPr>
          <a:xfrm>
            <a:off x="675737" y="395378"/>
            <a:ext cx="10581733"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000000"/>
                </a:solidFill>
                <a:latin typeface="Century Gothic"/>
              </a:rPr>
              <a:t>Mediating Metadata – Challenges &amp; Strategies</a:t>
            </a:r>
            <a:endParaRPr lang="en-US" sz="4400">
              <a:solidFill>
                <a:srgbClr val="000000"/>
              </a:solidFill>
              <a:latin typeface="Century Gothic"/>
            </a:endParaRPr>
          </a:p>
          <a:p>
            <a:pPr algn="ctr"/>
            <a:endParaRPr lang="en-US"/>
          </a:p>
        </p:txBody>
      </p:sp>
      <p:pic>
        <p:nvPicPr>
          <p:cNvPr id="6" name="Picture 5" descr="A white background with black text&#10;&#10;AI-generated content may be incorrect.">
            <a:extLst>
              <a:ext uri="{FF2B5EF4-FFF2-40B4-BE49-F238E27FC236}">
                <a16:creationId xmlns:a16="http://schemas.microsoft.com/office/drawing/2014/main" id="{4C4CC450-7EDB-ED31-C56F-135D859F1B2F}"/>
              </a:ext>
            </a:extLst>
          </p:cNvPr>
          <p:cNvPicPr>
            <a:picLocks noChangeAspect="1"/>
          </p:cNvPicPr>
          <p:nvPr/>
        </p:nvPicPr>
        <p:blipFill>
          <a:blip r:embed="rId3"/>
          <a:stretch>
            <a:fillRect/>
          </a:stretch>
        </p:blipFill>
        <p:spPr>
          <a:xfrm>
            <a:off x="692848" y="1716434"/>
            <a:ext cx="10077450" cy="1181100"/>
          </a:xfrm>
          <a:prstGeom prst="rect">
            <a:avLst/>
          </a:prstGeom>
        </p:spPr>
      </p:pic>
      <p:pic>
        <p:nvPicPr>
          <p:cNvPr id="2" name="Picture 1" descr="A map of maryland with many different locations&#10;&#10;AI-generated content may be incorrect.">
            <a:extLst>
              <a:ext uri="{FF2B5EF4-FFF2-40B4-BE49-F238E27FC236}">
                <a16:creationId xmlns:a16="http://schemas.microsoft.com/office/drawing/2014/main" id="{7782352C-08D0-7AC6-EC88-3148E6E35B70}"/>
              </a:ext>
            </a:extLst>
          </p:cNvPr>
          <p:cNvPicPr>
            <a:picLocks noChangeAspect="1"/>
          </p:cNvPicPr>
          <p:nvPr/>
        </p:nvPicPr>
        <p:blipFill>
          <a:blip r:embed="rId4"/>
          <a:stretch>
            <a:fillRect/>
          </a:stretch>
        </p:blipFill>
        <p:spPr>
          <a:xfrm>
            <a:off x="1665481" y="3176002"/>
            <a:ext cx="3925915" cy="3160941"/>
          </a:xfrm>
          <a:prstGeom prst="rect">
            <a:avLst/>
          </a:prstGeom>
        </p:spPr>
      </p:pic>
      <p:pic>
        <p:nvPicPr>
          <p:cNvPr id="4" name="Picture 3" descr="A person in a suit holding a pair of cords&#10;&#10;AI-generated content may be incorrect.">
            <a:extLst>
              <a:ext uri="{FF2B5EF4-FFF2-40B4-BE49-F238E27FC236}">
                <a16:creationId xmlns:a16="http://schemas.microsoft.com/office/drawing/2014/main" id="{209E06A3-E00D-9759-9B6C-13385DB49E2B}"/>
              </a:ext>
            </a:extLst>
          </p:cNvPr>
          <p:cNvPicPr>
            <a:picLocks noChangeAspect="1"/>
          </p:cNvPicPr>
          <p:nvPr/>
        </p:nvPicPr>
        <p:blipFill>
          <a:blip r:embed="rId5"/>
          <a:stretch>
            <a:fillRect/>
          </a:stretch>
        </p:blipFill>
        <p:spPr>
          <a:xfrm>
            <a:off x="6442871" y="3173685"/>
            <a:ext cx="2499865" cy="3153576"/>
          </a:xfrm>
          <a:prstGeom prst="rect">
            <a:avLst/>
          </a:prstGeom>
        </p:spPr>
      </p:pic>
      <p:sp>
        <p:nvSpPr>
          <p:cNvPr id="7" name="TextBox 6">
            <a:extLst>
              <a:ext uri="{FF2B5EF4-FFF2-40B4-BE49-F238E27FC236}">
                <a16:creationId xmlns:a16="http://schemas.microsoft.com/office/drawing/2014/main" id="{D5EE97E9-E514-CB40-DCD6-A7A01EF5EE6C}"/>
              </a:ext>
            </a:extLst>
          </p:cNvPr>
          <p:cNvSpPr txBox="1"/>
          <p:nvPr/>
        </p:nvSpPr>
        <p:spPr>
          <a:xfrm>
            <a:off x="9045263" y="4074814"/>
            <a:ext cx="13117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t>MD?</a:t>
            </a:r>
          </a:p>
        </p:txBody>
      </p:sp>
      <p:sp>
        <p:nvSpPr>
          <p:cNvPr id="9" name="TextBox 8">
            <a:extLst>
              <a:ext uri="{FF2B5EF4-FFF2-40B4-BE49-F238E27FC236}">
                <a16:creationId xmlns:a16="http://schemas.microsoft.com/office/drawing/2014/main" id="{D38DAA15-24FA-9A4E-6D09-E1E3C3421B6C}"/>
              </a:ext>
            </a:extLst>
          </p:cNvPr>
          <p:cNvSpPr txBox="1"/>
          <p:nvPr/>
        </p:nvSpPr>
        <p:spPr>
          <a:xfrm>
            <a:off x="682554" y="4074813"/>
            <a:ext cx="9838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t>MD</a:t>
            </a:r>
          </a:p>
        </p:txBody>
      </p:sp>
      <p:sp>
        <p:nvSpPr>
          <p:cNvPr id="10" name="TextBox 9">
            <a:extLst>
              <a:ext uri="{FF2B5EF4-FFF2-40B4-BE49-F238E27FC236}">
                <a16:creationId xmlns:a16="http://schemas.microsoft.com/office/drawing/2014/main" id="{CFBEEA3B-BABA-0969-A095-6011792AA635}"/>
              </a:ext>
            </a:extLst>
          </p:cNvPr>
          <p:cNvSpPr txBox="1"/>
          <p:nvPr/>
        </p:nvSpPr>
        <p:spPr>
          <a:xfrm>
            <a:off x="5730833" y="4072383"/>
            <a:ext cx="9838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t>or</a:t>
            </a:r>
          </a:p>
        </p:txBody>
      </p:sp>
      <p:sp>
        <p:nvSpPr>
          <p:cNvPr id="8" name="TextBox 7">
            <a:extLst>
              <a:ext uri="{FF2B5EF4-FFF2-40B4-BE49-F238E27FC236}">
                <a16:creationId xmlns:a16="http://schemas.microsoft.com/office/drawing/2014/main" id="{8B49611D-5474-B6AD-6A42-78AC7CD32757}"/>
              </a:ext>
            </a:extLst>
          </p:cNvPr>
          <p:cNvSpPr txBox="1"/>
          <p:nvPr/>
        </p:nvSpPr>
        <p:spPr>
          <a:xfrm>
            <a:off x="1624509" y="6335917"/>
            <a:ext cx="44705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Digital Maryland id: </a:t>
            </a:r>
            <a:r>
              <a:rPr lang="en-US" sz="1200" dirty="0">
                <a:ea typeface="+mn-lt"/>
                <a:cs typeface="+mn-lt"/>
              </a:rPr>
              <a:t> </a:t>
            </a:r>
            <a:r>
              <a:rPr lang="en-US" sz="1200" dirty="0">
                <a:ea typeface="+mn-lt"/>
                <a:cs typeface="+mn-lt"/>
                <a:hlinkClick r:id="rId6"/>
              </a:rPr>
              <a:t>hakc0265</a:t>
            </a:r>
            <a:r>
              <a:rPr lang="en-US" sz="1200">
                <a:ea typeface="+mn-lt"/>
                <a:cs typeface="+mn-lt"/>
              </a:rPr>
              <a:t> [link]</a:t>
            </a:r>
            <a:endParaRPr lang="en-US" sz="1200"/>
          </a:p>
        </p:txBody>
      </p:sp>
      <p:sp>
        <p:nvSpPr>
          <p:cNvPr id="15" name="TextBox 14">
            <a:extLst>
              <a:ext uri="{FF2B5EF4-FFF2-40B4-BE49-F238E27FC236}">
                <a16:creationId xmlns:a16="http://schemas.microsoft.com/office/drawing/2014/main" id="{FC7FB3DA-6C56-339B-B122-25F0F0430723}"/>
              </a:ext>
            </a:extLst>
          </p:cNvPr>
          <p:cNvSpPr txBox="1"/>
          <p:nvPr/>
        </p:nvSpPr>
        <p:spPr>
          <a:xfrm>
            <a:off x="6440923" y="6321539"/>
            <a:ext cx="340664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Digital Maryland id: </a:t>
            </a:r>
            <a:r>
              <a:rPr lang="en-US" sz="1200" dirty="0">
                <a:ea typeface="+mn-lt"/>
                <a:cs typeface="+mn-lt"/>
              </a:rPr>
              <a:t> </a:t>
            </a:r>
            <a:r>
              <a:rPr lang="en-US" sz="1200" dirty="0">
                <a:ea typeface="+mn-lt"/>
                <a:cs typeface="+mn-lt"/>
                <a:hlinkClick r:id="rId7"/>
              </a:rPr>
              <a:t>mdph002446</a:t>
            </a:r>
            <a:r>
              <a:rPr lang="en-US" sz="1200">
                <a:ea typeface="+mn-lt"/>
                <a:cs typeface="+mn-lt"/>
              </a:rPr>
              <a:t> [link]</a:t>
            </a:r>
            <a:endParaRPr lang="en-US" sz="1200"/>
          </a:p>
        </p:txBody>
      </p:sp>
    </p:spTree>
    <p:extLst>
      <p:ext uri="{BB962C8B-B14F-4D97-AF65-F5344CB8AC3E}">
        <p14:creationId xmlns:p14="http://schemas.microsoft.com/office/powerpoint/2010/main" val="3132603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C280-B353-800B-D69F-4C12A91DDC8B}"/>
              </a:ext>
            </a:extLst>
          </p:cNvPr>
          <p:cNvSpPr>
            <a:spLocks noGrp="1"/>
          </p:cNvSpPr>
          <p:nvPr>
            <p:ph type="title"/>
          </p:nvPr>
        </p:nvSpPr>
        <p:spPr>
          <a:xfrm>
            <a:off x="928627" y="1712502"/>
            <a:ext cx="4249948" cy="1507067"/>
          </a:xfrm>
        </p:spPr>
        <p:txBody>
          <a:bodyPr>
            <a:normAutofit/>
          </a:bodyPr>
          <a:lstStyle/>
          <a:p>
            <a:r>
              <a:rPr lang="en-US" sz="4400" b="1">
                <a:solidFill>
                  <a:schemeClr val="bg1"/>
                </a:solidFill>
              </a:rPr>
              <a:t>Maintenance &amp; Revision</a:t>
            </a:r>
          </a:p>
        </p:txBody>
      </p:sp>
      <p:pic>
        <p:nvPicPr>
          <p:cNvPr id="4" name="Picture 3" descr="A screenshot of a building&#10;&#10;AI-generated content may be incorrect.">
            <a:extLst>
              <a:ext uri="{FF2B5EF4-FFF2-40B4-BE49-F238E27FC236}">
                <a16:creationId xmlns:a16="http://schemas.microsoft.com/office/drawing/2014/main" id="{020F7183-05CD-B709-3522-1B2000F4C707}"/>
              </a:ext>
            </a:extLst>
          </p:cNvPr>
          <p:cNvPicPr>
            <a:picLocks noChangeAspect="1"/>
          </p:cNvPicPr>
          <p:nvPr/>
        </p:nvPicPr>
        <p:blipFill>
          <a:blip r:embed="rId3"/>
          <a:stretch>
            <a:fillRect/>
          </a:stretch>
        </p:blipFill>
        <p:spPr>
          <a:xfrm>
            <a:off x="5501744" y="345056"/>
            <a:ext cx="5544853" cy="6167887"/>
          </a:xfrm>
          <a:prstGeom prst="rect">
            <a:avLst/>
          </a:prstGeom>
        </p:spPr>
      </p:pic>
      <p:sp>
        <p:nvSpPr>
          <p:cNvPr id="5" name="TextBox 4">
            <a:extLst>
              <a:ext uri="{FF2B5EF4-FFF2-40B4-BE49-F238E27FC236}">
                <a16:creationId xmlns:a16="http://schemas.microsoft.com/office/drawing/2014/main" id="{49D684ED-915A-E330-583F-1CA4146E9CE6}"/>
              </a:ext>
            </a:extLst>
          </p:cNvPr>
          <p:cNvSpPr txBox="1"/>
          <p:nvPr/>
        </p:nvSpPr>
        <p:spPr>
          <a:xfrm>
            <a:off x="2787562" y="6230483"/>
            <a:ext cx="44705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Digital Maryland id: </a:t>
            </a:r>
            <a:r>
              <a:rPr lang="en-US" sz="1200" dirty="0">
                <a:ea typeface="+mn-lt"/>
                <a:cs typeface="+mn-lt"/>
              </a:rPr>
              <a:t> </a:t>
            </a:r>
            <a:r>
              <a:rPr lang="en-US" sz="1200" dirty="0">
                <a:ea typeface="+mn-lt"/>
                <a:cs typeface="+mn-lt"/>
                <a:hlinkClick r:id="rId4"/>
              </a:rPr>
              <a:t>nafj137</a:t>
            </a:r>
            <a:r>
              <a:rPr lang="en-US" sz="1200">
                <a:ea typeface="+mn-lt"/>
                <a:cs typeface="+mn-lt"/>
              </a:rPr>
              <a:t> [link]</a:t>
            </a:r>
            <a:endParaRPr lang="en-US" sz="1200"/>
          </a:p>
        </p:txBody>
      </p:sp>
    </p:spTree>
    <p:extLst>
      <p:ext uri="{BB962C8B-B14F-4D97-AF65-F5344CB8AC3E}">
        <p14:creationId xmlns:p14="http://schemas.microsoft.com/office/powerpoint/2010/main" val="3003507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AA3A63-5070-3CBE-BB4D-3CB7E686FB30}"/>
              </a:ext>
            </a:extLst>
          </p:cNvPr>
          <p:cNvSpPr txBox="1"/>
          <p:nvPr/>
        </p:nvSpPr>
        <p:spPr>
          <a:xfrm>
            <a:off x="402567" y="165340"/>
            <a:ext cx="8525772"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000000"/>
                </a:solidFill>
                <a:latin typeface="Century Gothic"/>
              </a:rPr>
              <a:t>Amplifying Community Voices</a:t>
            </a:r>
          </a:p>
          <a:p>
            <a:pPr algn="ctr"/>
            <a:endParaRPr lang="en-US"/>
          </a:p>
        </p:txBody>
      </p:sp>
      <p:pic>
        <p:nvPicPr>
          <p:cNvPr id="6" name="Picture 5" descr="A person playing a drum set&#10;&#10;AI-generated content may be incorrect.">
            <a:extLst>
              <a:ext uri="{FF2B5EF4-FFF2-40B4-BE49-F238E27FC236}">
                <a16:creationId xmlns:a16="http://schemas.microsoft.com/office/drawing/2014/main" id="{CB06CAB9-CD9A-9194-5543-420B9555AAAF}"/>
              </a:ext>
            </a:extLst>
          </p:cNvPr>
          <p:cNvPicPr>
            <a:picLocks noChangeAspect="1"/>
          </p:cNvPicPr>
          <p:nvPr/>
        </p:nvPicPr>
        <p:blipFill>
          <a:blip r:embed="rId3"/>
          <a:stretch>
            <a:fillRect/>
          </a:stretch>
        </p:blipFill>
        <p:spPr>
          <a:xfrm>
            <a:off x="6803078" y="934528"/>
            <a:ext cx="4236144" cy="3335548"/>
          </a:xfrm>
          <a:prstGeom prst="rect">
            <a:avLst/>
          </a:prstGeom>
        </p:spPr>
      </p:pic>
      <p:pic>
        <p:nvPicPr>
          <p:cNvPr id="11" name="Picture 10" descr="A group of people posing for a photo&#10;&#10;AI-generated content may be incorrect.">
            <a:extLst>
              <a:ext uri="{FF2B5EF4-FFF2-40B4-BE49-F238E27FC236}">
                <a16:creationId xmlns:a16="http://schemas.microsoft.com/office/drawing/2014/main" id="{4D5D80D1-C20C-22B7-1586-496695B3E7EB}"/>
              </a:ext>
            </a:extLst>
          </p:cNvPr>
          <p:cNvPicPr>
            <a:picLocks noChangeAspect="1"/>
          </p:cNvPicPr>
          <p:nvPr/>
        </p:nvPicPr>
        <p:blipFill>
          <a:blip r:embed="rId4"/>
          <a:stretch>
            <a:fillRect/>
          </a:stretch>
        </p:blipFill>
        <p:spPr>
          <a:xfrm>
            <a:off x="403682" y="1222075"/>
            <a:ext cx="3218298" cy="2587925"/>
          </a:xfrm>
          <a:prstGeom prst="rect">
            <a:avLst/>
          </a:prstGeom>
        </p:spPr>
      </p:pic>
      <p:pic>
        <p:nvPicPr>
          <p:cNvPr id="10" name="Picture 9" descr="A black and white calendar with writing&#10;&#10;AI-generated content may be incorrect.">
            <a:extLst>
              <a:ext uri="{FF2B5EF4-FFF2-40B4-BE49-F238E27FC236}">
                <a16:creationId xmlns:a16="http://schemas.microsoft.com/office/drawing/2014/main" id="{0259EFCE-A0AA-2588-5A70-CA3B67D2BB4E}"/>
              </a:ext>
            </a:extLst>
          </p:cNvPr>
          <p:cNvPicPr>
            <a:picLocks noChangeAspect="1"/>
          </p:cNvPicPr>
          <p:nvPr/>
        </p:nvPicPr>
        <p:blipFill>
          <a:blip r:embed="rId5"/>
          <a:stretch>
            <a:fillRect/>
          </a:stretch>
        </p:blipFill>
        <p:spPr>
          <a:xfrm>
            <a:off x="3617341" y="1092677"/>
            <a:ext cx="3232034" cy="5334002"/>
          </a:xfrm>
          <a:prstGeom prst="rect">
            <a:avLst/>
          </a:prstGeom>
        </p:spPr>
      </p:pic>
      <p:pic>
        <p:nvPicPr>
          <p:cNvPr id="9" name="Picture 8" descr="A white poster with black text&#10;&#10;AI-generated content may be incorrect.">
            <a:extLst>
              <a:ext uri="{FF2B5EF4-FFF2-40B4-BE49-F238E27FC236}">
                <a16:creationId xmlns:a16="http://schemas.microsoft.com/office/drawing/2014/main" id="{17506FF2-556C-8662-A683-2263213D3B98}"/>
              </a:ext>
            </a:extLst>
          </p:cNvPr>
          <p:cNvPicPr>
            <a:picLocks noChangeAspect="1"/>
          </p:cNvPicPr>
          <p:nvPr/>
        </p:nvPicPr>
        <p:blipFill>
          <a:blip r:embed="rId6"/>
          <a:stretch>
            <a:fillRect/>
          </a:stretch>
        </p:blipFill>
        <p:spPr>
          <a:xfrm>
            <a:off x="1723781" y="3148641"/>
            <a:ext cx="2648439" cy="3421812"/>
          </a:xfrm>
          <a:prstGeom prst="rect">
            <a:avLst/>
          </a:prstGeom>
        </p:spPr>
      </p:pic>
      <p:sp>
        <p:nvSpPr>
          <p:cNvPr id="12" name="TextBox 11">
            <a:extLst>
              <a:ext uri="{FF2B5EF4-FFF2-40B4-BE49-F238E27FC236}">
                <a16:creationId xmlns:a16="http://schemas.microsoft.com/office/drawing/2014/main" id="{ECC1711F-0E56-CEAC-1901-475CFB9D2F14}"/>
              </a:ext>
            </a:extLst>
          </p:cNvPr>
          <p:cNvSpPr txBox="1"/>
          <p:nvPr/>
        </p:nvSpPr>
        <p:spPr>
          <a:xfrm>
            <a:off x="7307228" y="4263511"/>
            <a:ext cx="47001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Maryland Punk Archive</a:t>
            </a:r>
          </a:p>
        </p:txBody>
      </p:sp>
      <p:sp>
        <p:nvSpPr>
          <p:cNvPr id="4" name="TextBox 3">
            <a:extLst>
              <a:ext uri="{FF2B5EF4-FFF2-40B4-BE49-F238E27FC236}">
                <a16:creationId xmlns:a16="http://schemas.microsoft.com/office/drawing/2014/main" id="{B23A4556-6F48-B76C-29A0-0ACD3B913F49}"/>
              </a:ext>
            </a:extLst>
          </p:cNvPr>
          <p:cNvSpPr txBox="1"/>
          <p:nvPr/>
        </p:nvSpPr>
        <p:spPr>
          <a:xfrm>
            <a:off x="4488471" y="6502313"/>
            <a:ext cx="61262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70C0"/>
                </a:solidFill>
                <a:ea typeface="+mn-lt"/>
                <a:cs typeface="+mn-lt"/>
                <a:hlinkClick r:id="rId7">
                  <a:extLst>
                    <a:ext uri="{A12FA001-AC4F-418D-AE19-62706E023703}">
                      <ahyp:hlinkClr xmlns:ahyp="http://schemas.microsoft.com/office/drawing/2018/hyperlinkcolor" val="tx"/>
                    </a:ext>
                  </a:extLst>
                </a:hlinkClick>
              </a:rPr>
              <a:t>https://collections.digitalmaryland.org/digital/collection/punk</a:t>
            </a:r>
            <a:r>
              <a:rPr lang="en-US" sz="1400" dirty="0">
                <a:solidFill>
                  <a:srgbClr val="0070C0"/>
                </a:solidFill>
                <a:ea typeface="+mn-lt"/>
                <a:cs typeface="+mn-lt"/>
              </a:rPr>
              <a:t> </a:t>
            </a:r>
            <a:r>
              <a:rPr lang="en-US" sz="1400">
                <a:ea typeface="+mn-lt"/>
                <a:cs typeface="+mn-lt"/>
              </a:rPr>
              <a:t>[link]</a:t>
            </a:r>
            <a:endParaRPr lang="en-US" sz="1400"/>
          </a:p>
        </p:txBody>
      </p:sp>
    </p:spTree>
    <p:extLst>
      <p:ext uri="{BB962C8B-B14F-4D97-AF65-F5344CB8AC3E}">
        <p14:creationId xmlns:p14="http://schemas.microsoft.com/office/powerpoint/2010/main" val="3001821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18649-600F-1717-695F-5B72E299420C}"/>
              </a:ext>
            </a:extLst>
          </p:cNvPr>
          <p:cNvSpPr>
            <a:spLocks noGrp="1"/>
          </p:cNvSpPr>
          <p:nvPr>
            <p:ph type="title"/>
          </p:nvPr>
        </p:nvSpPr>
        <p:spPr>
          <a:xfrm>
            <a:off x="673168" y="1350984"/>
            <a:ext cx="8335617" cy="1286198"/>
          </a:xfrm>
        </p:spPr>
        <p:txBody>
          <a:bodyPr>
            <a:normAutofit fontScale="90000"/>
          </a:bodyPr>
          <a:lstStyle/>
          <a:p>
            <a:r>
              <a:rPr lang="en-US">
                <a:solidFill>
                  <a:schemeClr val="bg1"/>
                </a:solidFill>
              </a:rPr>
              <a:t>"</a:t>
            </a:r>
            <a:r>
              <a:rPr lang="en-US">
                <a:solidFill>
                  <a:schemeClr val="bg1"/>
                </a:solidFill>
                <a:latin typeface="Century Gothic"/>
                <a:cs typeface="Arial"/>
              </a:rPr>
              <a:t>Compliance with the recommendations in [the </a:t>
            </a:r>
            <a:r>
              <a:rPr lang="en-US" err="1">
                <a:solidFill>
                  <a:schemeClr val="bg1"/>
                </a:solidFill>
                <a:latin typeface="Century Gothic"/>
                <a:cs typeface="Arial"/>
              </a:rPr>
              <a:t>dpla</a:t>
            </a:r>
            <a:r>
              <a:rPr lang="en-US">
                <a:solidFill>
                  <a:schemeClr val="bg1"/>
                </a:solidFill>
                <a:latin typeface="Century Gothic"/>
                <a:cs typeface="Arial"/>
              </a:rPr>
              <a:t> metadata quality guidelines] would result in higher quality metadata in virtually any context."</a:t>
            </a:r>
            <a:endParaRPr lang="en-US">
              <a:solidFill>
                <a:schemeClr val="bg1"/>
              </a:solidFill>
              <a:latin typeface="Century Gothic"/>
            </a:endParaRPr>
          </a:p>
        </p:txBody>
      </p:sp>
      <p:pic>
        <p:nvPicPr>
          <p:cNvPr id="4" name="Picture 3" descr="A close-up of a document&#10;&#10;AI-generated content may be incorrect.">
            <a:extLst>
              <a:ext uri="{FF2B5EF4-FFF2-40B4-BE49-F238E27FC236}">
                <a16:creationId xmlns:a16="http://schemas.microsoft.com/office/drawing/2014/main" id="{9A491D24-92A6-E5A2-90B1-DEE3DD4FE26E}"/>
              </a:ext>
            </a:extLst>
          </p:cNvPr>
          <p:cNvPicPr>
            <a:picLocks noChangeAspect="1"/>
          </p:cNvPicPr>
          <p:nvPr/>
        </p:nvPicPr>
        <p:blipFill>
          <a:blip r:embed="rId3"/>
          <a:stretch>
            <a:fillRect/>
          </a:stretch>
        </p:blipFill>
        <p:spPr>
          <a:xfrm>
            <a:off x="6090999" y="3192262"/>
            <a:ext cx="5842001" cy="3391039"/>
          </a:xfrm>
          <a:prstGeom prst="rect">
            <a:avLst/>
          </a:prstGeom>
        </p:spPr>
      </p:pic>
    </p:spTree>
    <p:extLst>
      <p:ext uri="{BB962C8B-B14F-4D97-AF65-F5344CB8AC3E}">
        <p14:creationId xmlns:p14="http://schemas.microsoft.com/office/powerpoint/2010/main" val="205107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9A0E39-919F-1B11-37A5-85686904DC26}"/>
              </a:ext>
            </a:extLst>
          </p:cNvPr>
          <p:cNvSpPr txBox="1"/>
          <p:nvPr/>
        </p:nvSpPr>
        <p:spPr>
          <a:xfrm>
            <a:off x="6098395" y="3007092"/>
            <a:ext cx="43845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bg1"/>
                </a:solidFill>
                <a:latin typeface="Century Gothic"/>
              </a:rPr>
              <a:t>QUESTIONS?</a:t>
            </a:r>
            <a:endParaRPr lang="en-US">
              <a:solidFill>
                <a:schemeClr val="bg1"/>
              </a:solidFill>
              <a:latin typeface="Century Gothic"/>
            </a:endParaRPr>
          </a:p>
        </p:txBody>
      </p:sp>
      <p:pic>
        <p:nvPicPr>
          <p:cNvPr id="2" name="Picture 1" descr="A sign with a person holding a net with fish&#10;&#10;AI-generated content may be incorrect.">
            <a:extLst>
              <a:ext uri="{FF2B5EF4-FFF2-40B4-BE49-F238E27FC236}">
                <a16:creationId xmlns:a16="http://schemas.microsoft.com/office/drawing/2014/main" id="{BEDBC1B4-A6FE-602B-AEA8-5A2FF14FED1A}"/>
              </a:ext>
            </a:extLst>
          </p:cNvPr>
          <p:cNvPicPr>
            <a:picLocks noChangeAspect="1"/>
          </p:cNvPicPr>
          <p:nvPr/>
        </p:nvPicPr>
        <p:blipFill>
          <a:blip r:embed="rId3"/>
          <a:stretch>
            <a:fillRect/>
          </a:stretch>
        </p:blipFill>
        <p:spPr>
          <a:xfrm>
            <a:off x="1771082" y="168117"/>
            <a:ext cx="3903675" cy="5930334"/>
          </a:xfrm>
          <a:prstGeom prst="rect">
            <a:avLst/>
          </a:prstGeom>
        </p:spPr>
      </p:pic>
      <p:sp>
        <p:nvSpPr>
          <p:cNvPr id="3" name="TextBox 2">
            <a:extLst>
              <a:ext uri="{FF2B5EF4-FFF2-40B4-BE49-F238E27FC236}">
                <a16:creationId xmlns:a16="http://schemas.microsoft.com/office/drawing/2014/main" id="{874E1FA6-AA72-D9A0-1600-35518889AE70}"/>
              </a:ext>
            </a:extLst>
          </p:cNvPr>
          <p:cNvSpPr txBox="1"/>
          <p:nvPr/>
        </p:nvSpPr>
        <p:spPr>
          <a:xfrm>
            <a:off x="2015117" y="6100574"/>
            <a:ext cx="34051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Biggest Fish Fry in North America Poster, </a:t>
            </a:r>
            <a:r>
              <a:rPr lang="en-US" sz="1400" dirty="0">
                <a:solidFill>
                  <a:srgbClr val="0070C0"/>
                </a:solidFill>
                <a:hlinkClick r:id="rId4">
                  <a:extLst>
                    <a:ext uri="{A12FA001-AC4F-418D-AE19-62706E023703}">
                      <ahyp:hlinkClr xmlns:ahyp="http://schemas.microsoft.com/office/drawing/2018/hyperlinkcolor" val="tx"/>
                    </a:ext>
                  </a:extLst>
                </a:hlinkClick>
              </a:rPr>
              <a:t>msa_scbox35_20-0001</a:t>
            </a:r>
            <a:r>
              <a:rPr lang="en-US" sz="1400" dirty="0">
                <a:solidFill>
                  <a:srgbClr val="0070C0"/>
                </a:solidFill>
              </a:rPr>
              <a:t> </a:t>
            </a:r>
            <a:r>
              <a:rPr lang="en-US" sz="1400"/>
              <a:t>[link]</a:t>
            </a:r>
            <a:endParaRPr lang="en-US" sz="1400" dirty="0">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870290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qr code with a square pattern&#10;&#10;AI-generated content may be incorrect.">
            <a:extLst>
              <a:ext uri="{FF2B5EF4-FFF2-40B4-BE49-F238E27FC236}">
                <a16:creationId xmlns:a16="http://schemas.microsoft.com/office/drawing/2014/main" id="{0E18FEEF-C025-EA5D-440E-8D2E926266AA}"/>
              </a:ext>
            </a:extLst>
          </p:cNvPr>
          <p:cNvPicPr>
            <a:picLocks noChangeAspect="1"/>
          </p:cNvPicPr>
          <p:nvPr/>
        </p:nvPicPr>
        <p:blipFill>
          <a:blip r:embed="rId2"/>
          <a:stretch>
            <a:fillRect/>
          </a:stretch>
        </p:blipFill>
        <p:spPr>
          <a:xfrm>
            <a:off x="4136866" y="2013856"/>
            <a:ext cx="3909195" cy="3982358"/>
          </a:xfrm>
          <a:prstGeom prst="rect">
            <a:avLst/>
          </a:prstGeom>
        </p:spPr>
      </p:pic>
      <p:sp>
        <p:nvSpPr>
          <p:cNvPr id="6" name="TextBox 5">
            <a:extLst>
              <a:ext uri="{FF2B5EF4-FFF2-40B4-BE49-F238E27FC236}">
                <a16:creationId xmlns:a16="http://schemas.microsoft.com/office/drawing/2014/main" id="{7552717A-ACB5-56E7-0628-0EEC73B48688}"/>
              </a:ext>
            </a:extLst>
          </p:cNvPr>
          <p:cNvSpPr txBox="1"/>
          <p:nvPr/>
        </p:nvSpPr>
        <p:spPr>
          <a:xfrm>
            <a:off x="1805215" y="417286"/>
            <a:ext cx="8474597"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i="0">
                <a:solidFill>
                  <a:schemeClr val="bg1"/>
                </a:solidFill>
                <a:latin typeface="Garamond"/>
                <a:ea typeface="Georgia"/>
                <a:cs typeface="Georgia"/>
              </a:rPr>
              <a:t>Please take a moment to </a:t>
            </a:r>
            <a:br>
              <a:rPr lang="en-US" sz="4000" b="1" i="0" dirty="0">
                <a:latin typeface="Garamond"/>
                <a:ea typeface="Georgia"/>
                <a:cs typeface="Georgia"/>
              </a:rPr>
            </a:br>
            <a:r>
              <a:rPr lang="en-US" sz="4000" b="1" i="0">
                <a:solidFill>
                  <a:schemeClr val="bg1"/>
                </a:solidFill>
                <a:latin typeface="Garamond"/>
                <a:ea typeface="Georgia"/>
                <a:cs typeface="Georgia"/>
              </a:rPr>
              <a:t>complete the program survey.</a:t>
            </a:r>
            <a:endParaRPr lang="en-US">
              <a:solidFill>
                <a:schemeClr val="bg1"/>
              </a:solidFill>
              <a:latin typeface="Garamond"/>
            </a:endParaRPr>
          </a:p>
          <a:p>
            <a:pPr algn="ctr"/>
            <a:endParaRPr lang="en-US"/>
          </a:p>
        </p:txBody>
      </p:sp>
    </p:spTree>
    <p:extLst>
      <p:ext uri="{BB962C8B-B14F-4D97-AF65-F5344CB8AC3E}">
        <p14:creationId xmlns:p14="http://schemas.microsoft.com/office/powerpoint/2010/main" val="3487063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E10ED8D-5904-C9E9-6EC2-A78DD4582479}"/>
              </a:ext>
            </a:extLst>
          </p:cNvPr>
          <p:cNvSpPr>
            <a:spLocks noGrp="1"/>
          </p:cNvSpPr>
          <p:nvPr>
            <p:ph type="dt" sz="half" idx="10"/>
          </p:nvPr>
        </p:nvSpPr>
        <p:spPr/>
        <p:txBody>
          <a:bodyPr/>
          <a:lstStyle/>
          <a:p>
            <a:fld id="{BFE6C25A-D4F0-4426-BE73-9A8783CAC9D0}" type="datetime1">
              <a:t>5/5/2026</a:t>
            </a:fld>
            <a:endParaRPr lang="en-US"/>
          </a:p>
        </p:txBody>
      </p:sp>
      <p:sp>
        <p:nvSpPr>
          <p:cNvPr id="6" name="Slide Number Placeholder 5">
            <a:extLst>
              <a:ext uri="{FF2B5EF4-FFF2-40B4-BE49-F238E27FC236}">
                <a16:creationId xmlns:a16="http://schemas.microsoft.com/office/drawing/2014/main" id="{996A8E98-D6F0-F3C5-7559-DBE1DDB9DE3D}"/>
              </a:ext>
            </a:extLst>
          </p:cNvPr>
          <p:cNvSpPr>
            <a:spLocks noGrp="1"/>
          </p:cNvSpPr>
          <p:nvPr>
            <p:ph type="sldNum" sz="quarter" idx="12"/>
          </p:nvPr>
        </p:nvSpPr>
        <p:spPr/>
        <p:txBody>
          <a:bodyPr/>
          <a:lstStyle/>
          <a:p>
            <a:fld id="{196A61CA-0502-4EE4-9724-96EA822543E5}" type="slidenum">
              <a:rPr lang="en-US" dirty="0"/>
              <a:t>3</a:t>
            </a:fld>
            <a:endParaRPr lang="en-US"/>
          </a:p>
        </p:txBody>
      </p:sp>
      <p:pic>
        <p:nvPicPr>
          <p:cNvPr id="7" name="Picture 6" descr="A map of the state of Maryland with locations of Digital Maryland's collections, color-coordinated per county.">
            <a:extLst>
              <a:ext uri="{FF2B5EF4-FFF2-40B4-BE49-F238E27FC236}">
                <a16:creationId xmlns:a16="http://schemas.microsoft.com/office/drawing/2014/main" id="{06C1CBDE-455B-DE1D-BB2A-47EBAA2B44D4}"/>
              </a:ext>
            </a:extLst>
          </p:cNvPr>
          <p:cNvPicPr>
            <a:picLocks noChangeAspect="1"/>
          </p:cNvPicPr>
          <p:nvPr/>
        </p:nvPicPr>
        <p:blipFill>
          <a:blip r:embed="rId2"/>
          <a:stretch>
            <a:fillRect/>
          </a:stretch>
        </p:blipFill>
        <p:spPr>
          <a:xfrm>
            <a:off x="0" y="124791"/>
            <a:ext cx="12192000" cy="6608417"/>
          </a:xfrm>
          <a:prstGeom prst="rect">
            <a:avLst/>
          </a:prstGeom>
        </p:spPr>
      </p:pic>
      <p:sp>
        <p:nvSpPr>
          <p:cNvPr id="9" name="Rectangle: Rounded Corners 8">
            <a:extLst>
              <a:ext uri="{FF2B5EF4-FFF2-40B4-BE49-F238E27FC236}">
                <a16:creationId xmlns:a16="http://schemas.microsoft.com/office/drawing/2014/main" id="{3DDE3F1B-E9DF-E0F1-D4DF-97AF9BFC10D5}"/>
              </a:ext>
            </a:extLst>
          </p:cNvPr>
          <p:cNvSpPr/>
          <p:nvPr/>
        </p:nvSpPr>
        <p:spPr>
          <a:xfrm>
            <a:off x="371513" y="1589124"/>
            <a:ext cx="4789415" cy="4655183"/>
          </a:xfrm>
          <a:prstGeom prst="roundRect">
            <a:avLst/>
          </a:prstGeom>
          <a:solidFill>
            <a:schemeClr val="tx2">
              <a:lumMod val="40000"/>
              <a:lumOff val="6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a:solidFill>
                  <a:schemeClr val="bg1"/>
                </a:solidFill>
                <a:ea typeface="+mn-lt"/>
                <a:cs typeface="+mn-lt"/>
              </a:rPr>
              <a:t>Digital Maryland Quick Facts: </a:t>
            </a:r>
            <a:endParaRPr lang="en-US" b="1">
              <a:solidFill>
                <a:schemeClr val="bg1"/>
              </a:solidFill>
            </a:endParaRPr>
          </a:p>
          <a:p>
            <a:endParaRPr lang="en-US"/>
          </a:p>
          <a:p>
            <a:pPr marL="285750" indent="-285750">
              <a:buFont typeface="Arial"/>
              <a:buChar char="•"/>
            </a:pPr>
            <a:r>
              <a:rPr lang="en-US">
                <a:solidFill>
                  <a:schemeClr val="bg1"/>
                </a:solidFill>
                <a:ea typeface="+mn-lt"/>
                <a:cs typeface="+mn-lt"/>
              </a:rPr>
              <a:t>First collections went live in 2004 </a:t>
            </a:r>
            <a:endParaRPr lang="en-US"/>
          </a:p>
          <a:p>
            <a:pPr marL="285750" indent="-285750">
              <a:buFont typeface="Arial"/>
              <a:buChar char="•"/>
            </a:pPr>
            <a:endParaRPr lang="en-US"/>
          </a:p>
          <a:p>
            <a:pPr marL="285750" indent="-285750">
              <a:buFont typeface="Arial"/>
              <a:buChar char="•"/>
            </a:pPr>
            <a:r>
              <a:rPr lang="en-US">
                <a:solidFill>
                  <a:schemeClr val="bg1"/>
                </a:solidFill>
                <a:ea typeface="+mn-lt"/>
                <a:cs typeface="+mn-lt"/>
              </a:rPr>
              <a:t>Currently 188 collections </a:t>
            </a:r>
            <a:endParaRPr lang="en-US">
              <a:solidFill>
                <a:schemeClr val="bg1"/>
              </a:solidFill>
            </a:endParaRPr>
          </a:p>
          <a:p>
            <a:pPr marL="285750" indent="-285750">
              <a:buFont typeface="Arial"/>
              <a:buChar char="•"/>
            </a:pPr>
            <a:endParaRPr lang="en-US"/>
          </a:p>
          <a:p>
            <a:pPr marL="285750" indent="-285750">
              <a:buFont typeface="Arial"/>
              <a:buChar char="•"/>
            </a:pPr>
            <a:r>
              <a:rPr lang="en-US">
                <a:solidFill>
                  <a:schemeClr val="bg1"/>
                </a:solidFill>
                <a:ea typeface="+mn-lt"/>
                <a:cs typeface="+mn-lt"/>
              </a:rPr>
              <a:t>Over 300,000 images </a:t>
            </a:r>
            <a:endParaRPr lang="en-US">
              <a:solidFill>
                <a:schemeClr val="bg1"/>
              </a:solidFill>
            </a:endParaRPr>
          </a:p>
          <a:p>
            <a:pPr marL="285750" indent="-285750">
              <a:buFont typeface="Arial"/>
              <a:buChar char="•"/>
            </a:pPr>
            <a:endParaRPr lang="en-US"/>
          </a:p>
          <a:p>
            <a:pPr marL="285750" indent="-285750">
              <a:buFont typeface="Arial"/>
              <a:buChar char="•"/>
            </a:pPr>
            <a:r>
              <a:rPr lang="en-US">
                <a:solidFill>
                  <a:schemeClr val="bg1"/>
                </a:solidFill>
              </a:rPr>
              <a:t>130 partners from across the State </a:t>
            </a:r>
          </a:p>
          <a:p>
            <a:pPr marL="285750" indent="-285750">
              <a:buFont typeface="Arial"/>
              <a:buChar char="•"/>
            </a:pPr>
            <a:endParaRPr lang="en-US"/>
          </a:p>
          <a:p>
            <a:pPr marL="285750" indent="-285750">
              <a:buFont typeface="Arial"/>
              <a:buChar char="•"/>
            </a:pPr>
            <a:r>
              <a:rPr lang="en-US">
                <a:solidFill>
                  <a:schemeClr val="bg1"/>
                </a:solidFill>
                <a:ea typeface="+mn-lt"/>
                <a:cs typeface="+mn-lt"/>
              </a:rPr>
              <a:t>Directories, diaries, minutes, photograph collections, letters, oral histories….and more! </a:t>
            </a:r>
          </a:p>
          <a:p>
            <a:pPr marL="285750" indent="-285750">
              <a:buFont typeface="Arial"/>
              <a:buChar char="•"/>
            </a:pPr>
            <a:endParaRPr lang="en-US">
              <a:solidFill>
                <a:schemeClr val="bg2"/>
              </a:solidFill>
            </a:endParaRPr>
          </a:p>
          <a:p>
            <a:pPr marL="285750" indent="-285750">
              <a:buFont typeface="Arial"/>
              <a:buChar char="•"/>
            </a:pPr>
            <a:r>
              <a:rPr lang="en-US" dirty="0">
                <a:solidFill>
                  <a:srgbClr val="0070C0"/>
                </a:solidFill>
                <a:hlinkClick r:id="rId3">
                  <a:extLst>
                    <a:ext uri="{A12FA001-AC4F-418D-AE19-62706E023703}">
                      <ahyp:hlinkClr xmlns:ahyp="http://schemas.microsoft.com/office/drawing/2018/hyperlinkcolor" val="tx"/>
                    </a:ext>
                  </a:extLst>
                </a:hlinkClick>
              </a:rPr>
              <a:t>Link to interactive map</a:t>
            </a:r>
            <a:endParaRPr lang="en-US" dirty="0">
              <a:solidFill>
                <a:srgbClr val="0070C0"/>
              </a:solidFill>
            </a:endParaRPr>
          </a:p>
        </p:txBody>
      </p:sp>
    </p:spTree>
    <p:extLst>
      <p:ext uri="{BB962C8B-B14F-4D97-AF65-F5344CB8AC3E}">
        <p14:creationId xmlns:p14="http://schemas.microsoft.com/office/powerpoint/2010/main" val="1548327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ilding with a flag on top&#10;&#10;AI-generated content may be incorrect.">
            <a:extLst>
              <a:ext uri="{FF2B5EF4-FFF2-40B4-BE49-F238E27FC236}">
                <a16:creationId xmlns:a16="http://schemas.microsoft.com/office/drawing/2014/main" id="{5CCFE2E7-7002-2C9D-FE79-5D1F28D012ED}"/>
              </a:ext>
            </a:extLst>
          </p:cNvPr>
          <p:cNvPicPr>
            <a:picLocks noChangeAspect="1"/>
          </p:cNvPicPr>
          <p:nvPr/>
        </p:nvPicPr>
        <p:blipFill>
          <a:blip r:embed="rId3"/>
          <a:stretch>
            <a:fillRect/>
          </a:stretch>
        </p:blipFill>
        <p:spPr>
          <a:xfrm>
            <a:off x="424484" y="-536299"/>
            <a:ext cx="11342617" cy="7507355"/>
          </a:xfrm>
          <a:prstGeom prst="rect">
            <a:avLst/>
          </a:prstGeom>
        </p:spPr>
      </p:pic>
      <p:pic>
        <p:nvPicPr>
          <p:cNvPr id="2" name="Picture 1" descr="A yellow sign with black text">
            <a:extLst>
              <a:ext uri="{FF2B5EF4-FFF2-40B4-BE49-F238E27FC236}">
                <a16:creationId xmlns:a16="http://schemas.microsoft.com/office/drawing/2014/main" id="{C87B0727-20E0-281A-118D-174FD9753C05}"/>
              </a:ext>
            </a:extLst>
          </p:cNvPr>
          <p:cNvPicPr>
            <a:picLocks noChangeAspect="1"/>
          </p:cNvPicPr>
          <p:nvPr/>
        </p:nvPicPr>
        <p:blipFill>
          <a:blip r:embed="rId4"/>
          <a:stretch>
            <a:fillRect/>
          </a:stretch>
        </p:blipFill>
        <p:spPr>
          <a:xfrm>
            <a:off x="0" y="5853363"/>
            <a:ext cx="7669481" cy="1178000"/>
          </a:xfrm>
          <a:prstGeom prst="rect">
            <a:avLst/>
          </a:prstGeom>
        </p:spPr>
      </p:pic>
    </p:spTree>
    <p:extLst>
      <p:ext uri="{BB962C8B-B14F-4D97-AF65-F5344CB8AC3E}">
        <p14:creationId xmlns:p14="http://schemas.microsoft.com/office/powerpoint/2010/main" val="3942696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p33">
            <a:extLst>
              <a:ext uri="{FF2B5EF4-FFF2-40B4-BE49-F238E27FC236}">
                <a16:creationId xmlns:a16="http://schemas.microsoft.com/office/drawing/2014/main" id="{E11611F6-3FD4-60E6-6AB1-0CA633A877AF}"/>
              </a:ext>
            </a:extLst>
          </p:cNvPr>
          <p:cNvSpPr txBox="1">
            <a:spLocks noGrp="1"/>
          </p:cNvSpPr>
          <p:nvPr/>
        </p:nvSpPr>
        <p:spPr>
          <a:xfrm>
            <a:off x="1228194" y="494499"/>
            <a:ext cx="9653990" cy="8243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r>
              <a:rPr lang="en" sz="4400" b="1">
                <a:solidFill>
                  <a:schemeClr val="bg1"/>
                </a:solidFill>
                <a:latin typeface="Century Gothic"/>
                <a:ea typeface="Merriweather"/>
                <a:cs typeface="Merriweather"/>
                <a:sym typeface="Merriweather"/>
              </a:rPr>
              <a:t>The </a:t>
            </a:r>
            <a:r>
              <a:rPr lang="en" sz="4400" b="1">
                <a:solidFill>
                  <a:schemeClr val="bg1"/>
                </a:solidFill>
                <a:latin typeface="Century Gothic"/>
                <a:sym typeface="Merriweather"/>
              </a:rPr>
              <a:t>Digital</a:t>
            </a:r>
            <a:r>
              <a:rPr lang="en" sz="4400" b="1">
                <a:solidFill>
                  <a:schemeClr val="bg1"/>
                </a:solidFill>
                <a:latin typeface="Century Gothic"/>
                <a:ea typeface="Merriweather"/>
                <a:cs typeface="Merriweather"/>
                <a:sym typeface="Merriweather"/>
              </a:rPr>
              <a:t> Maryland Team</a:t>
            </a:r>
            <a:endParaRPr lang="en-US" sz="4400" b="1">
              <a:solidFill>
                <a:schemeClr val="bg1"/>
              </a:solidFill>
              <a:latin typeface="Century Gothic"/>
              <a:ea typeface="Merriweather"/>
              <a:cs typeface="Merriweather"/>
            </a:endParaRPr>
          </a:p>
        </p:txBody>
      </p:sp>
      <p:pic>
        <p:nvPicPr>
          <p:cNvPr id="5" name="Google Shape;171;p33" title="IMG_0544.JPEG">
            <a:extLst>
              <a:ext uri="{FF2B5EF4-FFF2-40B4-BE49-F238E27FC236}">
                <a16:creationId xmlns:a16="http://schemas.microsoft.com/office/drawing/2014/main" id="{60465AA8-A253-D8A4-DE45-C32A2AABBBE8}"/>
              </a:ext>
            </a:extLst>
          </p:cNvPr>
          <p:cNvPicPr preferRelativeResize="0"/>
          <p:nvPr/>
        </p:nvPicPr>
        <p:blipFill rotWithShape="1">
          <a:blip r:embed="rId2">
            <a:alphaModFix/>
          </a:blip>
          <a:srcRect l="8297" t="33737" r="21086" b="14692"/>
          <a:stretch/>
        </p:blipFill>
        <p:spPr>
          <a:xfrm>
            <a:off x="4884486" y="1613336"/>
            <a:ext cx="2342283" cy="2308461"/>
          </a:xfrm>
          <a:prstGeom prst="rect">
            <a:avLst/>
          </a:prstGeom>
          <a:ln>
            <a:noFill/>
          </a:ln>
          <a:effectLst>
            <a:outerShdw blurRad="190500" algn="tl" rotWithShape="0">
              <a:srgbClr val="000000">
                <a:alpha val="70000"/>
              </a:srgbClr>
            </a:outerShdw>
          </a:effectLst>
        </p:spPr>
      </p:pic>
      <p:pic>
        <p:nvPicPr>
          <p:cNvPr id="6" name="Google Shape;172;p33" title="IMG_0546.jpg">
            <a:extLst>
              <a:ext uri="{FF2B5EF4-FFF2-40B4-BE49-F238E27FC236}">
                <a16:creationId xmlns:a16="http://schemas.microsoft.com/office/drawing/2014/main" id="{6E133996-0BB4-FA1C-EF65-A23D2B24456B}"/>
              </a:ext>
            </a:extLst>
          </p:cNvPr>
          <p:cNvPicPr preferRelativeResize="0"/>
          <p:nvPr/>
        </p:nvPicPr>
        <p:blipFill rotWithShape="1">
          <a:blip r:embed="rId3">
            <a:alphaModFix/>
          </a:blip>
          <a:srcRect l="992" t="28821" r="22701" b="16615"/>
          <a:stretch/>
        </p:blipFill>
        <p:spPr>
          <a:xfrm>
            <a:off x="9611318" y="1612431"/>
            <a:ext cx="2223337" cy="2315210"/>
          </a:xfrm>
          <a:prstGeom prst="rect">
            <a:avLst/>
          </a:prstGeom>
          <a:ln>
            <a:noFill/>
          </a:ln>
          <a:effectLst>
            <a:outerShdw blurRad="190500" algn="tl" rotWithShape="0">
              <a:srgbClr val="000000">
                <a:alpha val="70000"/>
              </a:srgbClr>
            </a:outerShdw>
          </a:effectLst>
        </p:spPr>
      </p:pic>
      <p:pic>
        <p:nvPicPr>
          <p:cNvPr id="7" name="Google Shape;173;p33" title="IMG_0562.JPG">
            <a:extLst>
              <a:ext uri="{FF2B5EF4-FFF2-40B4-BE49-F238E27FC236}">
                <a16:creationId xmlns:a16="http://schemas.microsoft.com/office/drawing/2014/main" id="{8111BE71-3BBC-B1DA-C28A-CBBC2462AC3D}"/>
              </a:ext>
            </a:extLst>
          </p:cNvPr>
          <p:cNvPicPr preferRelativeResize="0"/>
          <p:nvPr/>
        </p:nvPicPr>
        <p:blipFill rotWithShape="1">
          <a:blip r:embed="rId4">
            <a:alphaModFix/>
          </a:blip>
          <a:srcRect l="22718" t="38728" r="29942" b="24375"/>
          <a:stretch/>
        </p:blipFill>
        <p:spPr>
          <a:xfrm>
            <a:off x="2679639" y="1613348"/>
            <a:ext cx="2137084" cy="2308961"/>
          </a:xfrm>
          <a:prstGeom prst="rect">
            <a:avLst/>
          </a:prstGeom>
          <a:ln>
            <a:noFill/>
          </a:ln>
          <a:effectLst>
            <a:outerShdw blurRad="190500" algn="tl" rotWithShape="0">
              <a:srgbClr val="000000">
                <a:alpha val="70000"/>
              </a:srgbClr>
            </a:outerShdw>
          </a:effectLst>
        </p:spPr>
      </p:pic>
      <p:sp>
        <p:nvSpPr>
          <p:cNvPr id="8" name="Google Shape;174;p33">
            <a:extLst>
              <a:ext uri="{FF2B5EF4-FFF2-40B4-BE49-F238E27FC236}">
                <a16:creationId xmlns:a16="http://schemas.microsoft.com/office/drawing/2014/main" id="{AA979024-9449-5154-4B36-82FD6F7B20D8}"/>
              </a:ext>
            </a:extLst>
          </p:cNvPr>
          <p:cNvSpPr txBox="1"/>
          <p:nvPr/>
        </p:nvSpPr>
        <p:spPr>
          <a:xfrm>
            <a:off x="4884447" y="3951553"/>
            <a:ext cx="2336113" cy="1355286"/>
          </a:xfrm>
          <a:prstGeom prst="rect">
            <a:avLst/>
          </a:prstGeom>
          <a:solidFill>
            <a:srgbClr val="16161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300">
                <a:solidFill>
                  <a:schemeClr val="tx1"/>
                </a:solidFill>
                <a:latin typeface="Century Gothic"/>
              </a:rPr>
              <a:t>Kim Steinle-Super, </a:t>
            </a:r>
            <a:endParaRPr lang="en-US" sz="800">
              <a:solidFill>
                <a:schemeClr val="tx1"/>
              </a:solidFill>
              <a:latin typeface="Century Gothic"/>
            </a:endParaRPr>
          </a:p>
          <a:p>
            <a:pPr marL="0" lvl="0" indent="0" algn="ctr">
              <a:spcBef>
                <a:spcPts val="0"/>
              </a:spcBef>
              <a:spcAft>
                <a:spcPts val="0"/>
              </a:spcAft>
              <a:buNone/>
            </a:pPr>
            <a:r>
              <a:rPr lang="en" sz="1300">
                <a:solidFill>
                  <a:schemeClr val="tx1"/>
                </a:solidFill>
                <a:latin typeface="Century Gothic"/>
              </a:rPr>
              <a:t>Digital Imaging and Metadata Librarian</a:t>
            </a:r>
            <a:endParaRPr lang="en-US" sz="800">
              <a:solidFill>
                <a:schemeClr val="tx1"/>
              </a:solidFill>
              <a:latin typeface="Century Gothic"/>
            </a:endParaRPr>
          </a:p>
        </p:txBody>
      </p:sp>
      <p:sp>
        <p:nvSpPr>
          <p:cNvPr id="9" name="Google Shape;175;p33">
            <a:extLst>
              <a:ext uri="{FF2B5EF4-FFF2-40B4-BE49-F238E27FC236}">
                <a16:creationId xmlns:a16="http://schemas.microsoft.com/office/drawing/2014/main" id="{D19F9D15-B47B-FE68-8301-B3A4AD6BB194}"/>
              </a:ext>
            </a:extLst>
          </p:cNvPr>
          <p:cNvSpPr txBox="1"/>
          <p:nvPr/>
        </p:nvSpPr>
        <p:spPr>
          <a:xfrm>
            <a:off x="2679938" y="3960611"/>
            <a:ext cx="2136934" cy="1343856"/>
          </a:xfrm>
          <a:prstGeom prst="rect">
            <a:avLst/>
          </a:prstGeom>
          <a:solidFill>
            <a:srgbClr val="16161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300">
                <a:solidFill>
                  <a:schemeClr val="tx1"/>
                </a:solidFill>
                <a:latin typeface="Century Gothic"/>
              </a:rPr>
              <a:t>Megan Kean, </a:t>
            </a:r>
            <a:endParaRPr lang="en-US" sz="1300">
              <a:solidFill>
                <a:schemeClr val="tx1"/>
              </a:solidFill>
              <a:latin typeface="Century Gothic"/>
            </a:endParaRPr>
          </a:p>
          <a:p>
            <a:pPr marL="0" lvl="0" indent="0" algn="ctr" rtl="0">
              <a:spcBef>
                <a:spcPts val="0"/>
              </a:spcBef>
              <a:spcAft>
                <a:spcPts val="0"/>
              </a:spcAft>
              <a:buNone/>
            </a:pPr>
            <a:r>
              <a:rPr lang="en" sz="1300">
                <a:solidFill>
                  <a:schemeClr val="tx1"/>
                </a:solidFill>
                <a:latin typeface="Century Gothic"/>
              </a:rPr>
              <a:t>Projects Manager</a:t>
            </a:r>
            <a:endParaRPr sz="800">
              <a:solidFill>
                <a:schemeClr val="tx1"/>
              </a:solidFill>
              <a:latin typeface="Century Gothic"/>
            </a:endParaRPr>
          </a:p>
        </p:txBody>
      </p:sp>
      <p:sp>
        <p:nvSpPr>
          <p:cNvPr id="10" name="Google Shape;176;p33">
            <a:extLst>
              <a:ext uri="{FF2B5EF4-FFF2-40B4-BE49-F238E27FC236}">
                <a16:creationId xmlns:a16="http://schemas.microsoft.com/office/drawing/2014/main" id="{4B900AA7-C797-ED24-B584-D03A1B036FF1}"/>
              </a:ext>
            </a:extLst>
          </p:cNvPr>
          <p:cNvSpPr txBox="1"/>
          <p:nvPr/>
        </p:nvSpPr>
        <p:spPr>
          <a:xfrm>
            <a:off x="9611750" y="3957802"/>
            <a:ext cx="2223363" cy="1345253"/>
          </a:xfrm>
          <a:prstGeom prst="rect">
            <a:avLst/>
          </a:prstGeom>
          <a:solidFill>
            <a:srgbClr val="16161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300">
                <a:solidFill>
                  <a:schemeClr val="tx1"/>
                </a:solidFill>
                <a:latin typeface="Century Gothic"/>
              </a:rPr>
              <a:t>Eugene Yim, </a:t>
            </a:r>
            <a:endParaRPr lang="en-US" sz="1300">
              <a:solidFill>
                <a:schemeClr val="tx1"/>
              </a:solidFill>
              <a:latin typeface="Century Gothic"/>
            </a:endParaRPr>
          </a:p>
          <a:p>
            <a:pPr marL="0" lvl="0" indent="0" algn="ctr" rtl="0">
              <a:spcBef>
                <a:spcPts val="0"/>
              </a:spcBef>
              <a:spcAft>
                <a:spcPts val="0"/>
              </a:spcAft>
              <a:buNone/>
            </a:pPr>
            <a:r>
              <a:rPr lang="en" sz="1300">
                <a:solidFill>
                  <a:schemeClr val="tx1"/>
                </a:solidFill>
                <a:latin typeface="Century Gothic"/>
              </a:rPr>
              <a:t>Scanning Technician</a:t>
            </a:r>
            <a:endParaRPr sz="800">
              <a:solidFill>
                <a:schemeClr val="tx1"/>
              </a:solidFill>
              <a:latin typeface="Century Gothic"/>
            </a:endParaRPr>
          </a:p>
        </p:txBody>
      </p:sp>
      <p:pic>
        <p:nvPicPr>
          <p:cNvPr id="11" name="Google Shape;177;p33" title="IMG_1409.JPG">
            <a:extLst>
              <a:ext uri="{FF2B5EF4-FFF2-40B4-BE49-F238E27FC236}">
                <a16:creationId xmlns:a16="http://schemas.microsoft.com/office/drawing/2014/main" id="{0FAB27F2-D4AE-FC1D-63AD-CB577197B444}"/>
              </a:ext>
            </a:extLst>
          </p:cNvPr>
          <p:cNvPicPr preferRelativeResize="0"/>
          <p:nvPr/>
        </p:nvPicPr>
        <p:blipFill rotWithShape="1">
          <a:blip r:embed="rId5">
            <a:alphaModFix/>
          </a:blip>
          <a:srcRect t="12072"/>
          <a:stretch/>
        </p:blipFill>
        <p:spPr>
          <a:xfrm>
            <a:off x="7339844" y="1622560"/>
            <a:ext cx="2181414" cy="2308962"/>
          </a:xfrm>
          <a:prstGeom prst="rect">
            <a:avLst/>
          </a:prstGeom>
          <a:ln>
            <a:noFill/>
          </a:ln>
          <a:effectLst>
            <a:outerShdw blurRad="190500" algn="tl" rotWithShape="0">
              <a:srgbClr val="000000">
                <a:alpha val="70000"/>
              </a:srgbClr>
            </a:outerShdw>
          </a:effectLst>
        </p:spPr>
      </p:pic>
      <p:sp>
        <p:nvSpPr>
          <p:cNvPr id="12" name="Google Shape;178;p33">
            <a:extLst>
              <a:ext uri="{FF2B5EF4-FFF2-40B4-BE49-F238E27FC236}">
                <a16:creationId xmlns:a16="http://schemas.microsoft.com/office/drawing/2014/main" id="{1986C699-396B-D360-244B-D4D2E512B52E}"/>
              </a:ext>
            </a:extLst>
          </p:cNvPr>
          <p:cNvSpPr txBox="1"/>
          <p:nvPr/>
        </p:nvSpPr>
        <p:spPr>
          <a:xfrm>
            <a:off x="7338267" y="3958611"/>
            <a:ext cx="2210870" cy="1350815"/>
          </a:xfrm>
          <a:prstGeom prst="rect">
            <a:avLst/>
          </a:prstGeom>
          <a:solidFill>
            <a:srgbClr val="16161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300">
                <a:solidFill>
                  <a:schemeClr val="tx1"/>
                </a:solidFill>
                <a:latin typeface="Century Gothic"/>
              </a:rPr>
              <a:t>Bill Cady, </a:t>
            </a:r>
            <a:endParaRPr lang="en-US" sz="1300">
              <a:solidFill>
                <a:schemeClr val="tx1"/>
              </a:solidFill>
              <a:latin typeface="Century Gothic"/>
            </a:endParaRPr>
          </a:p>
          <a:p>
            <a:pPr marL="0" lvl="0" indent="0" algn="ctr" rtl="0">
              <a:spcBef>
                <a:spcPts val="0"/>
              </a:spcBef>
              <a:spcAft>
                <a:spcPts val="0"/>
              </a:spcAft>
              <a:buNone/>
            </a:pPr>
            <a:r>
              <a:rPr lang="en" sz="1300">
                <a:solidFill>
                  <a:schemeClr val="tx1"/>
                </a:solidFill>
                <a:latin typeface="Century Gothic"/>
              </a:rPr>
              <a:t>Metadata Technician</a:t>
            </a:r>
            <a:endParaRPr sz="800">
              <a:solidFill>
                <a:schemeClr val="tx1"/>
              </a:solidFill>
              <a:latin typeface="Century Gothic"/>
            </a:endParaRPr>
          </a:p>
        </p:txBody>
      </p:sp>
      <p:pic>
        <p:nvPicPr>
          <p:cNvPr id="13" name="Google Shape;179;p33" title="IMG_1340.JPG">
            <a:extLst>
              <a:ext uri="{FF2B5EF4-FFF2-40B4-BE49-F238E27FC236}">
                <a16:creationId xmlns:a16="http://schemas.microsoft.com/office/drawing/2014/main" id="{9E7125F7-414F-2710-80FB-377C2276815D}"/>
              </a:ext>
            </a:extLst>
          </p:cNvPr>
          <p:cNvPicPr preferRelativeResize="0"/>
          <p:nvPr/>
        </p:nvPicPr>
        <p:blipFill rotWithShape="1">
          <a:blip r:embed="rId6">
            <a:alphaModFix/>
          </a:blip>
          <a:srcRect l="8547" t="13585" r="11873" b="20080"/>
          <a:stretch/>
        </p:blipFill>
        <p:spPr>
          <a:xfrm>
            <a:off x="281981" y="1619591"/>
            <a:ext cx="2254918" cy="2302717"/>
          </a:xfrm>
          <a:prstGeom prst="rect">
            <a:avLst/>
          </a:prstGeom>
          <a:ln>
            <a:noFill/>
          </a:ln>
          <a:effectLst>
            <a:outerShdw blurRad="190500" algn="tl" rotWithShape="0">
              <a:srgbClr val="000000">
                <a:alpha val="70000"/>
              </a:srgbClr>
            </a:outerShdw>
          </a:effectLst>
        </p:spPr>
      </p:pic>
      <p:sp>
        <p:nvSpPr>
          <p:cNvPr id="14" name="Google Shape;180;p33">
            <a:extLst>
              <a:ext uri="{FF2B5EF4-FFF2-40B4-BE49-F238E27FC236}">
                <a16:creationId xmlns:a16="http://schemas.microsoft.com/office/drawing/2014/main" id="{76BFCE08-7CBA-65AE-7CB5-72FBAD28283D}"/>
              </a:ext>
            </a:extLst>
          </p:cNvPr>
          <p:cNvSpPr txBox="1"/>
          <p:nvPr/>
        </p:nvSpPr>
        <p:spPr>
          <a:xfrm>
            <a:off x="282156" y="3949131"/>
            <a:ext cx="2248346" cy="1350102"/>
          </a:xfrm>
          <a:prstGeom prst="rect">
            <a:avLst/>
          </a:prstGeom>
          <a:solidFill>
            <a:srgbClr val="16161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300">
                <a:solidFill>
                  <a:schemeClr val="tx1"/>
                </a:solidFill>
                <a:latin typeface="Century Gothic"/>
              </a:rPr>
              <a:t>Tracy Thompson, </a:t>
            </a:r>
            <a:endParaRPr lang="en-US" sz="800">
              <a:solidFill>
                <a:schemeClr val="tx1"/>
              </a:solidFill>
              <a:latin typeface="Century Gothic"/>
            </a:endParaRPr>
          </a:p>
          <a:p>
            <a:pPr marL="0" lvl="0" indent="0" algn="ctr">
              <a:spcBef>
                <a:spcPts val="0"/>
              </a:spcBef>
              <a:spcAft>
                <a:spcPts val="0"/>
              </a:spcAft>
              <a:buNone/>
            </a:pPr>
            <a:r>
              <a:rPr lang="en" sz="1300">
                <a:solidFill>
                  <a:schemeClr val="tx1"/>
                </a:solidFill>
                <a:latin typeface="Century Gothic"/>
              </a:rPr>
              <a:t>Digital Resources Manager</a:t>
            </a:r>
            <a:endParaRPr lang="en-US" sz="800">
              <a:solidFill>
                <a:schemeClr val="tx1"/>
              </a:solidFill>
              <a:latin typeface="Century Gothic"/>
            </a:endParaRPr>
          </a:p>
        </p:txBody>
      </p:sp>
      <p:sp>
        <p:nvSpPr>
          <p:cNvPr id="15" name="Google Shape;181;p33">
            <a:extLst>
              <a:ext uri="{FF2B5EF4-FFF2-40B4-BE49-F238E27FC236}">
                <a16:creationId xmlns:a16="http://schemas.microsoft.com/office/drawing/2014/main" id="{AD321354-6B95-8F82-0CC6-C62D3D28B8F7}"/>
              </a:ext>
            </a:extLst>
          </p:cNvPr>
          <p:cNvSpPr txBox="1"/>
          <p:nvPr/>
        </p:nvSpPr>
        <p:spPr>
          <a:xfrm>
            <a:off x="2372432" y="5816137"/>
            <a:ext cx="7446511" cy="595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200">
                <a:solidFill>
                  <a:schemeClr val="dk1"/>
                </a:solidFill>
                <a:latin typeface="Century Gothic"/>
                <a:ea typeface="Merriweather"/>
                <a:cs typeface="Merriweather"/>
                <a:sym typeface="Merriweather"/>
              </a:rPr>
              <a:t>…plus interns and virtual volunteers!</a:t>
            </a:r>
            <a:endParaRPr lang="en-US" sz="3200">
              <a:solidFill>
                <a:schemeClr val="dk1"/>
              </a:solidFill>
              <a:latin typeface="Century Gothic"/>
              <a:ea typeface="Merriweather"/>
              <a:cs typeface="Merriweather"/>
            </a:endParaRPr>
          </a:p>
        </p:txBody>
      </p:sp>
    </p:spTree>
    <p:extLst>
      <p:ext uri="{BB962C8B-B14F-4D97-AF65-F5344CB8AC3E}">
        <p14:creationId xmlns:p14="http://schemas.microsoft.com/office/powerpoint/2010/main" val="2471213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6974F6-75F1-30A3-F5E3-C12B465A29C8}"/>
              </a:ext>
            </a:extLst>
          </p:cNvPr>
          <p:cNvSpPr txBox="1"/>
          <p:nvPr/>
        </p:nvSpPr>
        <p:spPr>
          <a:xfrm>
            <a:off x="267187" y="159424"/>
            <a:ext cx="5430005"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3600" b="1">
                <a:solidFill>
                  <a:schemeClr val="bg1"/>
                </a:solidFill>
                <a:latin typeface="Century Gothic"/>
              </a:rPr>
              <a:t>New Partner Workflow</a:t>
            </a:r>
            <a:endParaRPr lang="en-US" sz="3600">
              <a:solidFill>
                <a:schemeClr val="bg1"/>
              </a:solidFill>
              <a:latin typeface="Century Gothic"/>
            </a:endParaRPr>
          </a:p>
          <a:p>
            <a:pPr marL="742950" indent="-457200">
              <a:spcAft>
                <a:spcPts val="600"/>
              </a:spcAft>
              <a:buFont typeface="Arial"/>
              <a:buChar char="•"/>
            </a:pPr>
            <a:r>
              <a:rPr lang="en-US" sz="2400">
                <a:solidFill>
                  <a:schemeClr val="bg1"/>
                </a:solidFill>
              </a:rPr>
              <a:t>Discussing needs and Collection Policy</a:t>
            </a:r>
          </a:p>
          <a:p>
            <a:pPr marL="742950" indent="-457200">
              <a:spcAft>
                <a:spcPts val="600"/>
              </a:spcAft>
              <a:buFont typeface="Arial"/>
              <a:buChar char="•"/>
            </a:pPr>
            <a:r>
              <a:rPr lang="en-US" sz="2400">
                <a:solidFill>
                  <a:schemeClr val="bg1"/>
                </a:solidFill>
              </a:rPr>
              <a:t>Material </a:t>
            </a:r>
            <a:r>
              <a:rPr lang="en-US" sz="2400" err="1">
                <a:solidFill>
                  <a:schemeClr val="bg1"/>
                </a:solidFill>
              </a:rPr>
              <a:t>dropoff</a:t>
            </a:r>
            <a:r>
              <a:rPr lang="en-US" sz="2400">
                <a:solidFill>
                  <a:schemeClr val="bg1"/>
                </a:solidFill>
              </a:rPr>
              <a:t> or file transfer</a:t>
            </a:r>
          </a:p>
          <a:p>
            <a:pPr marL="742950" indent="-457200">
              <a:spcAft>
                <a:spcPts val="600"/>
              </a:spcAft>
              <a:buFont typeface="Arial"/>
              <a:buChar char="•"/>
            </a:pPr>
            <a:r>
              <a:rPr lang="en-US" sz="2400">
                <a:solidFill>
                  <a:schemeClr val="bg1"/>
                </a:solidFill>
              </a:rPr>
              <a:t>Metadata creation</a:t>
            </a:r>
          </a:p>
          <a:p>
            <a:pPr marL="742950" indent="-457200">
              <a:spcAft>
                <a:spcPts val="600"/>
              </a:spcAft>
              <a:buFont typeface="Arial"/>
              <a:buChar char="•"/>
            </a:pPr>
            <a:r>
              <a:rPr lang="en-US" sz="2400">
                <a:solidFill>
                  <a:schemeClr val="bg1"/>
                </a:solidFill>
              </a:rPr>
              <a:t>Publication</a:t>
            </a:r>
          </a:p>
          <a:p>
            <a:pPr marL="742950" indent="-457200">
              <a:spcAft>
                <a:spcPts val="600"/>
              </a:spcAft>
              <a:buFont typeface="Arial"/>
              <a:buChar char="•"/>
            </a:pPr>
            <a:r>
              <a:rPr lang="en-US" sz="2400">
                <a:solidFill>
                  <a:schemeClr val="bg1"/>
                </a:solidFill>
              </a:rPr>
              <a:t>Harvesting</a:t>
            </a:r>
          </a:p>
          <a:p>
            <a:pPr marL="742950" indent="-457200">
              <a:spcAft>
                <a:spcPts val="600"/>
              </a:spcAft>
              <a:buFont typeface="Arial"/>
              <a:buChar char="•"/>
            </a:pPr>
            <a:endParaRPr lang="en-US" sz="2400">
              <a:solidFill>
                <a:schemeClr val="bg1"/>
              </a:solidFill>
            </a:endParaRPr>
          </a:p>
          <a:p>
            <a:pPr marL="742950" indent="-457200">
              <a:spcAft>
                <a:spcPts val="600"/>
              </a:spcAft>
              <a:buFont typeface="Arial"/>
              <a:buChar char="•"/>
            </a:pPr>
            <a:endParaRPr lang="en-US" sz="2800">
              <a:solidFill>
                <a:schemeClr val="bg1"/>
              </a:solidFill>
            </a:endParaRPr>
          </a:p>
          <a:p>
            <a:pPr marL="285750">
              <a:spcAft>
                <a:spcPts val="600"/>
              </a:spcAft>
              <a:buFont typeface="Arial"/>
              <a:buChar char="•"/>
            </a:pPr>
            <a:endParaRPr lang="en-US" sz="2800">
              <a:solidFill>
                <a:schemeClr val="bg1"/>
              </a:solidFill>
            </a:endParaRPr>
          </a:p>
        </p:txBody>
      </p:sp>
      <p:pic>
        <p:nvPicPr>
          <p:cNvPr id="5" name="Picture 4" descr="A large printer with several pictures on it&#10;&#10;AI-generated content may be incorrect.">
            <a:extLst>
              <a:ext uri="{FF2B5EF4-FFF2-40B4-BE49-F238E27FC236}">
                <a16:creationId xmlns:a16="http://schemas.microsoft.com/office/drawing/2014/main" id="{EBB19752-E5FB-5F77-B376-BF5A51844204}"/>
              </a:ext>
            </a:extLst>
          </p:cNvPr>
          <p:cNvPicPr>
            <a:picLocks noChangeAspect="1"/>
          </p:cNvPicPr>
          <p:nvPr/>
        </p:nvPicPr>
        <p:blipFill>
          <a:blip r:embed="rId3"/>
          <a:stretch>
            <a:fillRect/>
          </a:stretch>
        </p:blipFill>
        <p:spPr>
          <a:xfrm>
            <a:off x="5842202" y="207738"/>
            <a:ext cx="6200775" cy="4657725"/>
          </a:xfrm>
          <a:prstGeom prst="rect">
            <a:avLst/>
          </a:prstGeom>
        </p:spPr>
      </p:pic>
      <p:pic>
        <p:nvPicPr>
          <p:cNvPr id="6" name="Picture 5" descr="A book on a glass shelf&#10;&#10;AI-generated content may be incorrect.">
            <a:extLst>
              <a:ext uri="{FF2B5EF4-FFF2-40B4-BE49-F238E27FC236}">
                <a16:creationId xmlns:a16="http://schemas.microsoft.com/office/drawing/2014/main" id="{E5ED8CFF-9DC9-EC5E-4A7A-98B986A014BE}"/>
              </a:ext>
            </a:extLst>
          </p:cNvPr>
          <p:cNvPicPr>
            <a:picLocks noChangeAspect="1"/>
          </p:cNvPicPr>
          <p:nvPr/>
        </p:nvPicPr>
        <p:blipFill>
          <a:blip r:embed="rId4"/>
          <a:stretch>
            <a:fillRect/>
          </a:stretch>
        </p:blipFill>
        <p:spPr>
          <a:xfrm>
            <a:off x="257422" y="3597408"/>
            <a:ext cx="5437703" cy="3009901"/>
          </a:xfrm>
          <a:prstGeom prst="rect">
            <a:avLst/>
          </a:prstGeom>
        </p:spPr>
      </p:pic>
      <p:sp>
        <p:nvSpPr>
          <p:cNvPr id="2" name="TextBox 1">
            <a:extLst>
              <a:ext uri="{FF2B5EF4-FFF2-40B4-BE49-F238E27FC236}">
                <a16:creationId xmlns:a16="http://schemas.microsoft.com/office/drawing/2014/main" id="{DAD0D713-DA4A-5486-BE30-DFB50D5237CA}"/>
              </a:ext>
            </a:extLst>
          </p:cNvPr>
          <p:cNvSpPr txBox="1"/>
          <p:nvPr/>
        </p:nvSpPr>
        <p:spPr>
          <a:xfrm>
            <a:off x="5844928" y="5013592"/>
            <a:ext cx="61135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Above: </a:t>
            </a:r>
            <a:r>
              <a:rPr lang="en-US" err="1"/>
              <a:t>ArtTek</a:t>
            </a:r>
            <a:r>
              <a:rPr lang="en-US"/>
              <a:t> Art Scanner, 4' x 6' bed</a:t>
            </a:r>
          </a:p>
          <a:p>
            <a:r>
              <a:rPr lang="en-US"/>
              <a:t>Left: ScanMaster0 scanner, 2' x 2' bed</a:t>
            </a:r>
          </a:p>
        </p:txBody>
      </p:sp>
    </p:spTree>
    <p:extLst>
      <p:ext uri="{BB962C8B-B14F-4D97-AF65-F5344CB8AC3E}">
        <p14:creationId xmlns:p14="http://schemas.microsoft.com/office/powerpoint/2010/main" val="1158632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igitalMaryland.org">
            <a:extLst>
              <a:ext uri="{FF2B5EF4-FFF2-40B4-BE49-F238E27FC236}">
                <a16:creationId xmlns:a16="http://schemas.microsoft.com/office/drawing/2014/main" id="{B91529FD-0B89-A48D-C9A0-E78494F6C4F7}"/>
              </a:ext>
            </a:extLst>
          </p:cNvPr>
          <p:cNvPicPr>
            <a:picLocks noChangeAspect="1"/>
          </p:cNvPicPr>
          <p:nvPr/>
        </p:nvPicPr>
        <p:blipFill>
          <a:blip r:embed="rId2"/>
          <a:stretch>
            <a:fillRect/>
          </a:stretch>
        </p:blipFill>
        <p:spPr>
          <a:xfrm>
            <a:off x="676381" y="-3564"/>
            <a:ext cx="10543691" cy="6858000"/>
          </a:xfrm>
          <a:prstGeom prst="rect">
            <a:avLst/>
          </a:prstGeom>
        </p:spPr>
      </p:pic>
    </p:spTree>
    <p:extLst>
      <p:ext uri="{BB962C8B-B14F-4D97-AF65-F5344CB8AC3E}">
        <p14:creationId xmlns:p14="http://schemas.microsoft.com/office/powerpoint/2010/main" val="1327107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nguins standing in water&#10;&#10;AI-generated content may be incorrect.">
            <a:extLst>
              <a:ext uri="{FF2B5EF4-FFF2-40B4-BE49-F238E27FC236}">
                <a16:creationId xmlns:a16="http://schemas.microsoft.com/office/drawing/2014/main" id="{17A15DF4-F1B3-A235-1C67-7BEB07ED1F11}"/>
              </a:ext>
            </a:extLst>
          </p:cNvPr>
          <p:cNvPicPr>
            <a:picLocks noChangeAspect="1"/>
          </p:cNvPicPr>
          <p:nvPr/>
        </p:nvPicPr>
        <p:blipFill>
          <a:blip r:embed="rId3"/>
          <a:srcRect t="-1043" r="-174" b="87785"/>
          <a:stretch>
            <a:fillRect/>
          </a:stretch>
        </p:blipFill>
        <p:spPr>
          <a:xfrm>
            <a:off x="183020" y="257835"/>
            <a:ext cx="6202004" cy="873848"/>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F93EA1AD-FA0A-A298-B44B-936CF13BBCEE}"/>
              </a:ext>
            </a:extLst>
          </p:cNvPr>
          <p:cNvPicPr>
            <a:picLocks noChangeAspect="1"/>
          </p:cNvPicPr>
          <p:nvPr/>
        </p:nvPicPr>
        <p:blipFill>
          <a:blip r:embed="rId4"/>
          <a:stretch>
            <a:fillRect/>
          </a:stretch>
        </p:blipFill>
        <p:spPr>
          <a:xfrm>
            <a:off x="6506403" y="86264"/>
            <a:ext cx="5448535" cy="6699849"/>
          </a:xfrm>
          <a:prstGeom prst="rect">
            <a:avLst/>
          </a:prstGeom>
        </p:spPr>
      </p:pic>
      <p:pic>
        <p:nvPicPr>
          <p:cNvPr id="4" name="Picture 3" descr="A group of penguins standing in water&#10;&#10;AI-generated content may be incorrect.">
            <a:extLst>
              <a:ext uri="{FF2B5EF4-FFF2-40B4-BE49-F238E27FC236}">
                <a16:creationId xmlns:a16="http://schemas.microsoft.com/office/drawing/2014/main" id="{BCBAE915-0A49-B397-BF26-AB325C585450}"/>
              </a:ext>
            </a:extLst>
          </p:cNvPr>
          <p:cNvPicPr>
            <a:picLocks noChangeAspect="1"/>
          </p:cNvPicPr>
          <p:nvPr/>
        </p:nvPicPr>
        <p:blipFill>
          <a:blip r:embed="rId3"/>
          <a:srcRect t="23834" r="-323" b="-173"/>
          <a:stretch>
            <a:fillRect/>
          </a:stretch>
        </p:blipFill>
        <p:spPr>
          <a:xfrm>
            <a:off x="186064" y="1130843"/>
            <a:ext cx="6211216" cy="5031557"/>
          </a:xfrm>
          <a:prstGeom prst="rect">
            <a:avLst/>
          </a:prstGeom>
        </p:spPr>
      </p:pic>
      <p:sp>
        <p:nvSpPr>
          <p:cNvPr id="5" name="TextBox 4">
            <a:extLst>
              <a:ext uri="{FF2B5EF4-FFF2-40B4-BE49-F238E27FC236}">
                <a16:creationId xmlns:a16="http://schemas.microsoft.com/office/drawing/2014/main" id="{7B8FC71C-61A3-B464-D21D-A3782737FA5C}"/>
              </a:ext>
            </a:extLst>
          </p:cNvPr>
          <p:cNvSpPr txBox="1"/>
          <p:nvPr/>
        </p:nvSpPr>
        <p:spPr>
          <a:xfrm>
            <a:off x="245193" y="6304433"/>
            <a:ext cx="60910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Digital Maryland id: </a:t>
            </a:r>
            <a:r>
              <a:rPr lang="en-US">
                <a:ea typeface="+mn-lt"/>
                <a:cs typeface="+mn-lt"/>
                <a:hlinkClick r:id="rId5"/>
              </a:rPr>
              <a:t>mdzb0109</a:t>
            </a:r>
            <a:r>
              <a:rPr lang="en-US">
                <a:ea typeface="+mn-lt"/>
                <a:cs typeface="+mn-lt"/>
              </a:rPr>
              <a:t> [link]</a:t>
            </a:r>
            <a:endParaRPr lang="en-US"/>
          </a:p>
        </p:txBody>
      </p:sp>
    </p:spTree>
    <p:extLst>
      <p:ext uri="{BB962C8B-B14F-4D97-AF65-F5344CB8AC3E}">
        <p14:creationId xmlns:p14="http://schemas.microsoft.com/office/powerpoint/2010/main" val="3992914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a:extLst>
            <a:ext uri="{FF2B5EF4-FFF2-40B4-BE49-F238E27FC236}">
              <a16:creationId xmlns:a16="http://schemas.microsoft.com/office/drawing/2014/main" id="{59596D70-589F-6B6F-4C2C-728F3E6BC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4EBCF4-DE01-3A99-52BE-B3335D714971}"/>
              </a:ext>
            </a:extLst>
          </p:cNvPr>
          <p:cNvSpPr>
            <a:spLocks noGrp="1"/>
          </p:cNvSpPr>
          <p:nvPr>
            <p:ph type="ctrTitle"/>
          </p:nvPr>
        </p:nvSpPr>
        <p:spPr>
          <a:xfrm>
            <a:off x="336972" y="250371"/>
            <a:ext cx="11336863" cy="1170459"/>
          </a:xfrm>
        </p:spPr>
        <p:txBody>
          <a:bodyPr>
            <a:normAutofit/>
          </a:bodyPr>
          <a:lstStyle/>
          <a:p>
            <a:r>
              <a:rPr lang="en-US" sz="4400" b="1">
                <a:solidFill>
                  <a:schemeClr val="bg1"/>
                </a:solidFill>
              </a:rPr>
              <a:t>Digital Maryland's Growth</a:t>
            </a:r>
          </a:p>
        </p:txBody>
      </p:sp>
      <p:sp>
        <p:nvSpPr>
          <p:cNvPr id="10" name="Content Placeholder 9">
            <a:extLst>
              <a:ext uri="{FF2B5EF4-FFF2-40B4-BE49-F238E27FC236}">
                <a16:creationId xmlns:a16="http://schemas.microsoft.com/office/drawing/2014/main" id="{6C0C38F6-54CC-C965-591B-12D4C4922969}"/>
              </a:ext>
            </a:extLst>
          </p:cNvPr>
          <p:cNvSpPr>
            <a:spLocks noGrp="1"/>
          </p:cNvSpPr>
          <p:nvPr>
            <p:ph type="subTitle" idx="1"/>
          </p:nvPr>
        </p:nvSpPr>
        <p:spPr/>
        <p:txBody>
          <a:bodyPr anchor="t">
            <a:normAutofit/>
          </a:bodyPr>
          <a:lstStyle/>
          <a:p>
            <a:pPr marL="0" indent="0">
              <a:buNone/>
            </a:pPr>
            <a:r>
              <a:rPr lang="en-US" sz="1200" b="1">
                <a:latin typeface="Garamond"/>
              </a:rPr>
              <a:t>Digital Maryland's Growth</a:t>
            </a:r>
            <a:endParaRPr lang="en-US" sz="1200" b="1"/>
          </a:p>
        </p:txBody>
      </p:sp>
      <p:pic>
        <p:nvPicPr>
          <p:cNvPr id="5" name="Picture 4" descr="A graph with red and black numbers">
            <a:extLst>
              <a:ext uri="{FF2B5EF4-FFF2-40B4-BE49-F238E27FC236}">
                <a16:creationId xmlns:a16="http://schemas.microsoft.com/office/drawing/2014/main" id="{ED01A404-FFE0-DC46-8307-26D614D94E4C}"/>
              </a:ext>
            </a:extLst>
          </p:cNvPr>
          <p:cNvPicPr>
            <a:picLocks noChangeAspect="1"/>
          </p:cNvPicPr>
          <p:nvPr/>
        </p:nvPicPr>
        <p:blipFill>
          <a:blip r:embed="rId3"/>
          <a:stretch>
            <a:fillRect/>
          </a:stretch>
        </p:blipFill>
        <p:spPr>
          <a:xfrm>
            <a:off x="338137" y="1713942"/>
            <a:ext cx="9289103" cy="4558270"/>
          </a:xfrm>
          <a:prstGeom prst="rect">
            <a:avLst/>
          </a:prstGeom>
        </p:spPr>
      </p:pic>
      <p:pic>
        <p:nvPicPr>
          <p:cNvPr id="3" name="Picture 2" descr="A drawing of a person in uniform&#10;&#10;AI-generated content may be incorrect.">
            <a:extLst>
              <a:ext uri="{FF2B5EF4-FFF2-40B4-BE49-F238E27FC236}">
                <a16:creationId xmlns:a16="http://schemas.microsoft.com/office/drawing/2014/main" id="{2CB0C150-C7A9-DD08-0A05-77526ED50B29}"/>
              </a:ext>
            </a:extLst>
          </p:cNvPr>
          <p:cNvPicPr>
            <a:picLocks noChangeAspect="1"/>
          </p:cNvPicPr>
          <p:nvPr/>
        </p:nvPicPr>
        <p:blipFill>
          <a:blip r:embed="rId4"/>
          <a:stretch>
            <a:fillRect/>
          </a:stretch>
        </p:blipFill>
        <p:spPr>
          <a:xfrm>
            <a:off x="9782298" y="2305545"/>
            <a:ext cx="2216728" cy="3384963"/>
          </a:xfrm>
          <a:prstGeom prst="rect">
            <a:avLst/>
          </a:prstGeom>
        </p:spPr>
      </p:pic>
      <p:sp>
        <p:nvSpPr>
          <p:cNvPr id="6" name="TextBox 5">
            <a:extLst>
              <a:ext uri="{FF2B5EF4-FFF2-40B4-BE49-F238E27FC236}">
                <a16:creationId xmlns:a16="http://schemas.microsoft.com/office/drawing/2014/main" id="{92790422-1076-94CE-1E17-69839F53BBD5}"/>
              </a:ext>
            </a:extLst>
          </p:cNvPr>
          <p:cNvSpPr txBox="1"/>
          <p:nvPr/>
        </p:nvSpPr>
        <p:spPr>
          <a:xfrm>
            <a:off x="9854513" y="5848864"/>
            <a:ext cx="213154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latin typeface="Century Gothic"/>
                <a:ea typeface="Lato"/>
                <a:cs typeface="Lato"/>
              </a:rPr>
              <a:t>The McDonogh Times, </a:t>
            </a:r>
            <a:r>
              <a:rPr lang="en-US" sz="1400">
                <a:solidFill>
                  <a:schemeClr val="bg1"/>
                </a:solidFill>
                <a:latin typeface="Century Gothic"/>
                <a:ea typeface="Lato"/>
                <a:cs typeface="Lato"/>
              </a:rPr>
              <a:t>vol. 9, no. 2, </a:t>
            </a:r>
            <a:r>
              <a:rPr lang="en-US" sz="1400" dirty="0">
                <a:solidFill>
                  <a:srgbClr val="0070C0"/>
                </a:solidFill>
                <a:latin typeface="Century Gothic"/>
                <a:ea typeface="Lato"/>
                <a:cs typeface="Lato"/>
                <a:hlinkClick r:id="rId5">
                  <a:extLst>
                    <a:ext uri="{A12FA001-AC4F-418D-AE19-62706E023703}">
                      <ahyp:hlinkClr xmlns:ahyp="http://schemas.microsoft.com/office/drawing/2018/hyperlinkcolor" val="tx"/>
                    </a:ext>
                  </a:extLst>
                </a:hlinkClick>
              </a:rPr>
              <a:t>mdsp036</a:t>
            </a:r>
            <a:r>
              <a:rPr lang="en-US" sz="1400">
                <a:solidFill>
                  <a:srgbClr val="0070C0"/>
                </a:solidFill>
                <a:latin typeface="Century Gothic"/>
                <a:ea typeface="Lato"/>
                <a:cs typeface="Lato"/>
              </a:rPr>
              <a:t>. </a:t>
            </a:r>
            <a:r>
              <a:rPr lang="en-US" sz="1400">
                <a:solidFill>
                  <a:schemeClr val="bg1"/>
                </a:solidFill>
                <a:latin typeface="Century Gothic"/>
                <a:ea typeface="Lato"/>
                <a:cs typeface="Lato"/>
              </a:rPr>
              <a:t>[link]</a:t>
            </a:r>
          </a:p>
        </p:txBody>
      </p:sp>
    </p:spTree>
    <p:extLst>
      <p:ext uri="{BB962C8B-B14F-4D97-AF65-F5344CB8AC3E}">
        <p14:creationId xmlns:p14="http://schemas.microsoft.com/office/powerpoint/2010/main" val="1386258425"/>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6eb75ba-fed7-4faa-88fc-2ac25c0874ff" xsi:nil="true"/>
    <lcf76f155ced4ddcb4097134ff3c332f xmlns="03d5ad1a-333e-4519-8122-68f5a0014c0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B08FFE6011304989D589B283A1720C" ma:contentTypeVersion="12" ma:contentTypeDescription="Create a new document." ma:contentTypeScope="" ma:versionID="c2e64c4e0c88bf2a643997d5115f579b">
  <xsd:schema xmlns:xsd="http://www.w3.org/2001/XMLSchema" xmlns:xs="http://www.w3.org/2001/XMLSchema" xmlns:p="http://schemas.microsoft.com/office/2006/metadata/properties" xmlns:ns2="03d5ad1a-333e-4519-8122-68f5a0014c04" xmlns:ns3="36eb75ba-fed7-4faa-88fc-2ac25c0874ff" targetNamespace="http://schemas.microsoft.com/office/2006/metadata/properties" ma:root="true" ma:fieldsID="61034b5402c3a48a67a83748e147e41c" ns2:_="" ns3:_="">
    <xsd:import namespace="03d5ad1a-333e-4519-8122-68f5a0014c04"/>
    <xsd:import namespace="36eb75ba-fed7-4faa-88fc-2ac25c0874f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5ad1a-333e-4519-8122-68f5a0014c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edc60bb-eb63-4187-ad7d-be31ecb8e2f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eb75ba-fed7-4faa-88fc-2ac25c0874f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489ce13-11a2-4e94-a1cf-a957ef61d4d6}" ma:internalName="TaxCatchAll" ma:showField="CatchAllData" ma:web="36eb75ba-fed7-4faa-88fc-2ac25c0874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5735E5-7847-429E-9DC1-B29262F98E62}">
  <ds:schemaRefs>
    <ds:schemaRef ds:uri="http://schemas.microsoft.com/sharepoint/v3/contenttype/forms"/>
  </ds:schemaRefs>
</ds:datastoreItem>
</file>

<file path=customXml/itemProps2.xml><?xml version="1.0" encoding="utf-8"?>
<ds:datastoreItem xmlns:ds="http://schemas.openxmlformats.org/officeDocument/2006/customXml" ds:itemID="{30F81BE1-9C8B-4DD4-A703-642FE52C9D23}">
  <ds:schemaRefs>
    <ds:schemaRef ds:uri="03d5ad1a-333e-4519-8122-68f5a0014c04"/>
    <ds:schemaRef ds:uri="36eb75ba-fed7-4faa-88fc-2ac25c0874ff"/>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7D39912-E3BF-4D86-854E-86E6E9FF1CEF}">
  <ds:schemaRefs>
    <ds:schemaRef ds:uri="03d5ad1a-333e-4519-8122-68f5a0014c04"/>
    <ds:schemaRef ds:uri="36eb75ba-fed7-4faa-88fc-2ac25c0874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25</Slides>
  <Notes>20</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Slice</vt:lpstr>
      <vt:lpstr>PowerPoint Presentation</vt:lpstr>
      <vt:lpstr>Digital Maryland, the DPLA, and the Power of Access</vt:lpstr>
      <vt:lpstr>PowerPoint Presentation</vt:lpstr>
      <vt:lpstr>PowerPoint Presentation</vt:lpstr>
      <vt:lpstr>PowerPoint Presentation</vt:lpstr>
      <vt:lpstr>PowerPoint Presentation</vt:lpstr>
      <vt:lpstr>PowerPoint Presentation</vt:lpstr>
      <vt:lpstr>PowerPoint Presentation</vt:lpstr>
      <vt:lpstr>Digital Maryland's Growth</vt:lpstr>
      <vt:lpstr>PowerPoint Presentation</vt:lpstr>
      <vt:lpstr>PowerPoint Presentation</vt:lpstr>
      <vt:lpstr>States represented by DPLA </vt:lpstr>
      <vt:lpstr>  DPLA: aggregator of aggregators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Maintenance &amp; Revision</vt:lpstr>
      <vt:lpstr>PowerPoint Presentation</vt:lpstr>
      <vt:lpstr>"Compliance with the recommendations in [the dpla metadata quality guidelines] would result in higher quality metadata in virtually any context."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290</cp:revision>
  <dcterms:created xsi:type="dcterms:W3CDTF">2026-04-02T15:27:53Z</dcterms:created>
  <dcterms:modified xsi:type="dcterms:W3CDTF">2026-05-05T14:23:59Z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0x01010009B08FFE6011304989D589B283A1720C</vt:lpwstr>
  </property>
  <property fmtid="{D5CDD505-2E9C-101B-9397-08002B2CF9AE}" pid="3" name="MediaServiceImageTags">
    <vt:lpwstr/>
  </property>
</Properties>
</file>