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67" r:id="rId4"/>
    <p:sldId id="285" r:id="rId5"/>
    <p:sldId id="284" r:id="rId6"/>
    <p:sldId id="289" r:id="rId7"/>
    <p:sldId id="287" r:id="rId8"/>
    <p:sldId id="280" r:id="rId9"/>
    <p:sldId id="294" r:id="rId10"/>
    <p:sldId id="269" r:id="rId11"/>
    <p:sldId id="259" r:id="rId12"/>
    <p:sldId id="286" r:id="rId13"/>
    <p:sldId id="288" r:id="rId14"/>
    <p:sldId id="293" r:id="rId15"/>
    <p:sldId id="291" r:id="rId16"/>
    <p:sldId id="292" r:id="rId17"/>
    <p:sldId id="273" r:id="rId18"/>
    <p:sldId id="274" r:id="rId19"/>
    <p:sldId id="275" r:id="rId20"/>
  </p:sldIdLst>
  <p:sldSz cx="18288000" cy="10287000"/>
  <p:notesSz cx="6858000" cy="9144000"/>
  <p:embeddedFontLst>
    <p:embeddedFont>
      <p:font typeface="Georgia" panose="02040502050405020303" pitchFamily="18" charset="0"/>
      <p:regular r:id="rId22"/>
      <p:bold r:id="rId23"/>
      <p:italic r:id="rId24"/>
      <p:boldItalic r:id="rId25"/>
    </p:embeddedFont>
    <p:embeddedFont>
      <p:font typeface="Rubik" panose="020B0604020202020204" charset="-79"/>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imZIOUsJChzbDXR+FNM5PcT2x1P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41D443-0DA5-3729-2B9B-1B583E4C214F}" v="462" dt="2026-05-02T21:18:05.5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7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customschemas.google.com/relationships/presentationmetadata" Target="metadata"/><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a:extLst>
            <a:ext uri="{FF2B5EF4-FFF2-40B4-BE49-F238E27FC236}">
              <a16:creationId xmlns:a16="http://schemas.microsoft.com/office/drawing/2014/main" id="{54173779-2D1F-4FBA-8B30-906D61F0D0C6}"/>
            </a:ext>
          </a:extLst>
        </p:cNvPr>
        <p:cNvGrpSpPr/>
        <p:nvPr/>
      </p:nvGrpSpPr>
      <p:grpSpPr>
        <a:xfrm>
          <a:off x="0" y="0"/>
          <a:ext cx="0" cy="0"/>
          <a:chOff x="0" y="0"/>
          <a:chExt cx="0" cy="0"/>
        </a:xfrm>
      </p:grpSpPr>
      <p:sp>
        <p:nvSpPr>
          <p:cNvPr id="202" name="Google Shape;202;p12:notes">
            <a:extLst>
              <a:ext uri="{FF2B5EF4-FFF2-40B4-BE49-F238E27FC236}">
                <a16:creationId xmlns:a16="http://schemas.microsoft.com/office/drawing/2014/main" id="{9E5D3AD8-A1E6-7A8B-AE33-93FE88A87FA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2:notes">
            <a:extLst>
              <a:ext uri="{FF2B5EF4-FFF2-40B4-BE49-F238E27FC236}">
                <a16:creationId xmlns:a16="http://schemas.microsoft.com/office/drawing/2014/main" id="{815B4A4F-F4BB-35ED-11B1-BAD6F355AE4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172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a:extLst>
            <a:ext uri="{FF2B5EF4-FFF2-40B4-BE49-F238E27FC236}">
              <a16:creationId xmlns:a16="http://schemas.microsoft.com/office/drawing/2014/main" id="{262FA29B-AD01-FC94-1FC2-EE45B3FFF54A}"/>
            </a:ext>
          </a:extLst>
        </p:cNvPr>
        <p:cNvGrpSpPr/>
        <p:nvPr/>
      </p:nvGrpSpPr>
      <p:grpSpPr>
        <a:xfrm>
          <a:off x="0" y="0"/>
          <a:ext cx="0" cy="0"/>
          <a:chOff x="0" y="0"/>
          <a:chExt cx="0" cy="0"/>
        </a:xfrm>
      </p:grpSpPr>
      <p:sp>
        <p:nvSpPr>
          <p:cNvPr id="202" name="Google Shape;202;p12:notes">
            <a:extLst>
              <a:ext uri="{FF2B5EF4-FFF2-40B4-BE49-F238E27FC236}">
                <a16:creationId xmlns:a16="http://schemas.microsoft.com/office/drawing/2014/main" id="{9D3E8F92-6678-B110-CE25-84650D58681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2:notes">
            <a:extLst>
              <a:ext uri="{FF2B5EF4-FFF2-40B4-BE49-F238E27FC236}">
                <a16:creationId xmlns:a16="http://schemas.microsoft.com/office/drawing/2014/main" id="{535213EF-73ED-9E8F-A07D-54CEA7707F7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5235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a:extLst>
            <a:ext uri="{FF2B5EF4-FFF2-40B4-BE49-F238E27FC236}">
              <a16:creationId xmlns:a16="http://schemas.microsoft.com/office/drawing/2014/main" id="{486BD914-50DD-2365-D46D-CB6DD9006905}"/>
            </a:ext>
          </a:extLst>
        </p:cNvPr>
        <p:cNvGrpSpPr/>
        <p:nvPr/>
      </p:nvGrpSpPr>
      <p:grpSpPr>
        <a:xfrm>
          <a:off x="0" y="0"/>
          <a:ext cx="0" cy="0"/>
          <a:chOff x="0" y="0"/>
          <a:chExt cx="0" cy="0"/>
        </a:xfrm>
      </p:grpSpPr>
      <p:sp>
        <p:nvSpPr>
          <p:cNvPr id="202" name="Google Shape;202;p12:notes">
            <a:extLst>
              <a:ext uri="{FF2B5EF4-FFF2-40B4-BE49-F238E27FC236}">
                <a16:creationId xmlns:a16="http://schemas.microsoft.com/office/drawing/2014/main" id="{6A0D889C-C771-5122-BFF8-6DB090921A9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2:notes">
            <a:extLst>
              <a:ext uri="{FF2B5EF4-FFF2-40B4-BE49-F238E27FC236}">
                <a16:creationId xmlns:a16="http://schemas.microsoft.com/office/drawing/2014/main" id="{CDF9C0EF-94EB-C955-2F8F-15CDDAA8238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317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a:extLst>
            <a:ext uri="{FF2B5EF4-FFF2-40B4-BE49-F238E27FC236}">
              <a16:creationId xmlns:a16="http://schemas.microsoft.com/office/drawing/2014/main" id="{BCEC46E4-774A-45C9-EA4F-BB22FE235491}"/>
            </a:ext>
          </a:extLst>
        </p:cNvPr>
        <p:cNvGrpSpPr/>
        <p:nvPr/>
      </p:nvGrpSpPr>
      <p:grpSpPr>
        <a:xfrm>
          <a:off x="0" y="0"/>
          <a:ext cx="0" cy="0"/>
          <a:chOff x="0" y="0"/>
          <a:chExt cx="0" cy="0"/>
        </a:xfrm>
      </p:grpSpPr>
      <p:sp>
        <p:nvSpPr>
          <p:cNvPr id="202" name="Google Shape;202;p12:notes">
            <a:extLst>
              <a:ext uri="{FF2B5EF4-FFF2-40B4-BE49-F238E27FC236}">
                <a16:creationId xmlns:a16="http://schemas.microsoft.com/office/drawing/2014/main" id="{B22EA371-1286-886F-588E-D013E32E2CE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2:notes">
            <a:extLst>
              <a:ext uri="{FF2B5EF4-FFF2-40B4-BE49-F238E27FC236}">
                <a16:creationId xmlns:a16="http://schemas.microsoft.com/office/drawing/2014/main" id="{58E9ADB4-CBBC-64B3-C9C9-B10F505361C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0878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a:extLst>
            <a:ext uri="{FF2B5EF4-FFF2-40B4-BE49-F238E27FC236}">
              <a16:creationId xmlns:a16="http://schemas.microsoft.com/office/drawing/2014/main" id="{B1205BAE-AA4D-F818-D5C1-0E0ED118DB4F}"/>
            </a:ext>
          </a:extLst>
        </p:cNvPr>
        <p:cNvGrpSpPr/>
        <p:nvPr/>
      </p:nvGrpSpPr>
      <p:grpSpPr>
        <a:xfrm>
          <a:off x="0" y="0"/>
          <a:ext cx="0" cy="0"/>
          <a:chOff x="0" y="0"/>
          <a:chExt cx="0" cy="0"/>
        </a:xfrm>
      </p:grpSpPr>
      <p:sp>
        <p:nvSpPr>
          <p:cNvPr id="216" name="Google Shape;216;p14:notes">
            <a:extLst>
              <a:ext uri="{FF2B5EF4-FFF2-40B4-BE49-F238E27FC236}">
                <a16:creationId xmlns:a16="http://schemas.microsoft.com/office/drawing/2014/main" id="{3E33204A-3AE0-1B58-13AE-4A806A85143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4:notes">
            <a:extLst>
              <a:ext uri="{FF2B5EF4-FFF2-40B4-BE49-F238E27FC236}">
                <a16:creationId xmlns:a16="http://schemas.microsoft.com/office/drawing/2014/main" id="{EA2A78D8-8816-91F7-87FB-45845DDC5B7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8662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a:extLst>
            <a:ext uri="{FF2B5EF4-FFF2-40B4-BE49-F238E27FC236}">
              <a16:creationId xmlns:a16="http://schemas.microsoft.com/office/drawing/2014/main" id="{B05B2A2D-78F5-1A1D-E753-5321824274C1}"/>
            </a:ext>
          </a:extLst>
        </p:cNvPr>
        <p:cNvGrpSpPr/>
        <p:nvPr/>
      </p:nvGrpSpPr>
      <p:grpSpPr>
        <a:xfrm>
          <a:off x="0" y="0"/>
          <a:ext cx="0" cy="0"/>
          <a:chOff x="0" y="0"/>
          <a:chExt cx="0" cy="0"/>
        </a:xfrm>
      </p:grpSpPr>
      <p:sp>
        <p:nvSpPr>
          <p:cNvPr id="202" name="Google Shape;202;p12:notes">
            <a:extLst>
              <a:ext uri="{FF2B5EF4-FFF2-40B4-BE49-F238E27FC236}">
                <a16:creationId xmlns:a16="http://schemas.microsoft.com/office/drawing/2014/main" id="{C70CFC5B-1A3E-7EA7-244F-A375508C608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2:notes">
            <a:extLst>
              <a:ext uri="{FF2B5EF4-FFF2-40B4-BE49-F238E27FC236}">
                <a16:creationId xmlns:a16="http://schemas.microsoft.com/office/drawing/2014/main" id="{A18E4F0D-9CD2-176F-1236-34689830468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8759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a:extLst>
            <a:ext uri="{FF2B5EF4-FFF2-40B4-BE49-F238E27FC236}">
              <a16:creationId xmlns:a16="http://schemas.microsoft.com/office/drawing/2014/main" id="{57FE1E61-0DDC-57A2-9798-DB0ECC692790}"/>
            </a:ext>
          </a:extLst>
        </p:cNvPr>
        <p:cNvGrpSpPr/>
        <p:nvPr/>
      </p:nvGrpSpPr>
      <p:grpSpPr>
        <a:xfrm>
          <a:off x="0" y="0"/>
          <a:ext cx="0" cy="0"/>
          <a:chOff x="0" y="0"/>
          <a:chExt cx="0" cy="0"/>
        </a:xfrm>
      </p:grpSpPr>
      <p:sp>
        <p:nvSpPr>
          <p:cNvPr id="216" name="Google Shape;216;p14:notes">
            <a:extLst>
              <a:ext uri="{FF2B5EF4-FFF2-40B4-BE49-F238E27FC236}">
                <a16:creationId xmlns:a16="http://schemas.microsoft.com/office/drawing/2014/main" id="{A6335CD6-9FFE-00B0-00BE-ACB81687C4E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4:notes">
            <a:extLst>
              <a:ext uri="{FF2B5EF4-FFF2-40B4-BE49-F238E27FC236}">
                <a16:creationId xmlns:a16="http://schemas.microsoft.com/office/drawing/2014/main" id="{9EF6EE99-0352-7F37-CD77-CDE36814C94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8756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a:extLst>
            <a:ext uri="{FF2B5EF4-FFF2-40B4-BE49-F238E27FC236}">
              <a16:creationId xmlns:a16="http://schemas.microsoft.com/office/drawing/2014/main" id="{EDAE0D08-9350-0011-4F11-FBC9A4820641}"/>
            </a:ext>
          </a:extLst>
        </p:cNvPr>
        <p:cNvGrpSpPr/>
        <p:nvPr/>
      </p:nvGrpSpPr>
      <p:grpSpPr>
        <a:xfrm>
          <a:off x="0" y="0"/>
          <a:ext cx="0" cy="0"/>
          <a:chOff x="0" y="0"/>
          <a:chExt cx="0" cy="0"/>
        </a:xfrm>
      </p:grpSpPr>
      <p:sp>
        <p:nvSpPr>
          <p:cNvPr id="216" name="Google Shape;216;p14:notes">
            <a:extLst>
              <a:ext uri="{FF2B5EF4-FFF2-40B4-BE49-F238E27FC236}">
                <a16:creationId xmlns:a16="http://schemas.microsoft.com/office/drawing/2014/main" id="{D5503867-3BFA-9516-117F-316941D8782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4:notes">
            <a:extLst>
              <a:ext uri="{FF2B5EF4-FFF2-40B4-BE49-F238E27FC236}">
                <a16:creationId xmlns:a16="http://schemas.microsoft.com/office/drawing/2014/main" id="{A342E2AA-73B0-730F-ECB0-28400C4EA32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1553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a:extLst>
            <a:ext uri="{FF2B5EF4-FFF2-40B4-BE49-F238E27FC236}">
              <a16:creationId xmlns:a16="http://schemas.microsoft.com/office/drawing/2014/main" id="{2F1E5139-015F-9739-E8B2-166FDD53B11E}"/>
            </a:ext>
          </a:extLst>
        </p:cNvPr>
        <p:cNvGrpSpPr/>
        <p:nvPr/>
      </p:nvGrpSpPr>
      <p:grpSpPr>
        <a:xfrm>
          <a:off x="0" y="0"/>
          <a:ext cx="0" cy="0"/>
          <a:chOff x="0" y="0"/>
          <a:chExt cx="0" cy="0"/>
        </a:xfrm>
      </p:grpSpPr>
      <p:sp>
        <p:nvSpPr>
          <p:cNvPr id="216" name="Google Shape;216;p14:notes">
            <a:extLst>
              <a:ext uri="{FF2B5EF4-FFF2-40B4-BE49-F238E27FC236}">
                <a16:creationId xmlns:a16="http://schemas.microsoft.com/office/drawing/2014/main" id="{22A4B237-061E-746A-B7D8-4B4018E7912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4:notes">
            <a:extLst>
              <a:ext uri="{FF2B5EF4-FFF2-40B4-BE49-F238E27FC236}">
                <a16:creationId xmlns:a16="http://schemas.microsoft.com/office/drawing/2014/main" id="{D7788600-E611-BA04-D64C-53DFAF3B7E7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6379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d Slide" type="blank">
  <p:cSld name="BLANK">
    <p:bg>
      <p:bgPr>
        <a:solidFill>
          <a:schemeClr val="lt2"/>
        </a:solidFill>
        <a:effectLst/>
      </p:bgPr>
    </p:bg>
    <p:spTree>
      <p:nvGrpSpPr>
        <p:cNvPr id="1" name="Shape 12"/>
        <p:cNvGrpSpPr/>
        <p:nvPr/>
      </p:nvGrpSpPr>
      <p:grpSpPr>
        <a:xfrm>
          <a:off x="0" y="0"/>
          <a:ext cx="0" cy="0"/>
          <a:chOff x="0" y="0"/>
          <a:chExt cx="0" cy="0"/>
        </a:xfrm>
      </p:grpSpPr>
      <p:pic>
        <p:nvPicPr>
          <p:cNvPr id="13" name="Google Shape;13;p22" descr="A book and globe on a shelf&#10;&#10;AI-generated content may be incorrect."/>
          <p:cNvPicPr preferRelativeResize="0"/>
          <p:nvPr/>
        </p:nvPicPr>
        <p:blipFill rotWithShape="1">
          <a:blip r:embed="rId2">
            <a:alphaModFix/>
          </a:blip>
          <a:srcRect/>
          <a:stretch/>
        </p:blipFill>
        <p:spPr>
          <a:xfrm>
            <a:off x="2847022" y="812373"/>
            <a:ext cx="12593956" cy="866225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Column_Blue">
  <p:cSld name="2_Column_Blue">
    <p:spTree>
      <p:nvGrpSpPr>
        <p:cNvPr id="1" name="Shape 55"/>
        <p:cNvGrpSpPr/>
        <p:nvPr/>
      </p:nvGrpSpPr>
      <p:grpSpPr>
        <a:xfrm>
          <a:off x="0" y="0"/>
          <a:ext cx="0" cy="0"/>
          <a:chOff x="0" y="0"/>
          <a:chExt cx="0" cy="0"/>
        </a:xfrm>
      </p:grpSpPr>
      <p:sp>
        <p:nvSpPr>
          <p:cNvPr id="56" name="Google Shape;56;p34"/>
          <p:cNvSpPr/>
          <p:nvPr/>
        </p:nvSpPr>
        <p:spPr>
          <a:xfrm>
            <a:off x="0" y="0"/>
            <a:ext cx="18288000" cy="1733218"/>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7" name="Google Shape;57;p34"/>
          <p:cNvSpPr txBox="1">
            <a:spLocks noGrp="1"/>
          </p:cNvSpPr>
          <p:nvPr>
            <p:ph type="title"/>
          </p:nvPr>
        </p:nvSpPr>
        <p:spPr>
          <a:xfrm>
            <a:off x="634621" y="295109"/>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4400"/>
              <a:buFont typeface="Arial"/>
              <a:buNone/>
              <a:defRPr>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34"/>
          <p:cNvSpPr txBox="1">
            <a:spLocks noGrp="1"/>
          </p:cNvSpPr>
          <p:nvPr>
            <p:ph type="body" idx="1"/>
          </p:nvPr>
        </p:nvSpPr>
        <p:spPr>
          <a:xfrm>
            <a:off x="652764" y="2705100"/>
            <a:ext cx="7957836" cy="59436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2B1803"/>
              </a:buClr>
              <a:buSzPts val="2800"/>
              <a:buChar char="•"/>
              <a:defRPr sz="2800">
                <a:solidFill>
                  <a:srgbClr val="2B1803"/>
                </a:solidFill>
                <a:latin typeface="Arial"/>
                <a:ea typeface="Arial"/>
                <a:cs typeface="Arial"/>
                <a:sym typeface="Arial"/>
              </a:defRPr>
            </a:lvl1pPr>
            <a:lvl2pPr marL="914400" lvl="1" indent="-381000" algn="l">
              <a:spcBef>
                <a:spcPts val="480"/>
              </a:spcBef>
              <a:spcAft>
                <a:spcPts val="0"/>
              </a:spcAft>
              <a:buClr>
                <a:srgbClr val="2B1803"/>
              </a:buClr>
              <a:buSzPts val="2400"/>
              <a:buChar char="–"/>
              <a:defRPr sz="2400">
                <a:solidFill>
                  <a:srgbClr val="2B1803"/>
                </a:solidFill>
                <a:latin typeface="Arial"/>
                <a:ea typeface="Arial"/>
                <a:cs typeface="Arial"/>
                <a:sym typeface="Arial"/>
              </a:defRPr>
            </a:lvl2pPr>
            <a:lvl3pPr marL="1371600" lvl="2" indent="-355600" algn="l">
              <a:spcBef>
                <a:spcPts val="400"/>
              </a:spcBef>
              <a:spcAft>
                <a:spcPts val="0"/>
              </a:spcAft>
              <a:buClr>
                <a:srgbClr val="2B1803"/>
              </a:buClr>
              <a:buSzPts val="2000"/>
              <a:buChar char="•"/>
              <a:defRPr sz="2000">
                <a:solidFill>
                  <a:srgbClr val="2B1803"/>
                </a:solidFill>
                <a:latin typeface="Arial"/>
                <a:ea typeface="Arial"/>
                <a:cs typeface="Arial"/>
                <a:sym typeface="Arial"/>
              </a:defRPr>
            </a:lvl3pPr>
            <a:lvl4pPr marL="1828800" lvl="3" indent="-342900" algn="l">
              <a:spcBef>
                <a:spcPts val="360"/>
              </a:spcBef>
              <a:spcAft>
                <a:spcPts val="0"/>
              </a:spcAft>
              <a:buClr>
                <a:srgbClr val="2B1803"/>
              </a:buClr>
              <a:buSzPts val="1800"/>
              <a:buChar char="–"/>
              <a:defRPr sz="1800">
                <a:solidFill>
                  <a:srgbClr val="2B1803"/>
                </a:solidFill>
                <a:latin typeface="Arial"/>
                <a:ea typeface="Arial"/>
                <a:cs typeface="Arial"/>
                <a:sym typeface="Arial"/>
              </a:defRPr>
            </a:lvl4pPr>
            <a:lvl5pPr marL="2286000" lvl="4" indent="-342900" algn="l">
              <a:spcBef>
                <a:spcPts val="360"/>
              </a:spcBef>
              <a:spcAft>
                <a:spcPts val="0"/>
              </a:spcAft>
              <a:buClr>
                <a:srgbClr val="2B1803"/>
              </a:buClr>
              <a:buSzPts val="1800"/>
              <a:buChar char="»"/>
              <a:defRPr sz="1800">
                <a:solidFill>
                  <a:srgbClr val="2B1803"/>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9" name="Google Shape;59;p34"/>
          <p:cNvSpPr txBox="1">
            <a:spLocks noGrp="1"/>
          </p:cNvSpPr>
          <p:nvPr>
            <p:ph type="body" idx="2"/>
          </p:nvPr>
        </p:nvSpPr>
        <p:spPr>
          <a:xfrm>
            <a:off x="9144000" y="2705100"/>
            <a:ext cx="7957836" cy="59436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2B1803"/>
              </a:buClr>
              <a:buSzPts val="2800"/>
              <a:buChar char="•"/>
              <a:defRPr sz="2800">
                <a:solidFill>
                  <a:srgbClr val="2B1803"/>
                </a:solidFill>
                <a:latin typeface="Arial"/>
                <a:ea typeface="Arial"/>
                <a:cs typeface="Arial"/>
                <a:sym typeface="Arial"/>
              </a:defRPr>
            </a:lvl1pPr>
            <a:lvl2pPr marL="914400" lvl="1" indent="-381000" algn="l">
              <a:spcBef>
                <a:spcPts val="480"/>
              </a:spcBef>
              <a:spcAft>
                <a:spcPts val="0"/>
              </a:spcAft>
              <a:buClr>
                <a:srgbClr val="2B1803"/>
              </a:buClr>
              <a:buSzPts val="2400"/>
              <a:buChar char="–"/>
              <a:defRPr sz="2400">
                <a:solidFill>
                  <a:srgbClr val="2B1803"/>
                </a:solidFill>
                <a:latin typeface="Arial"/>
                <a:ea typeface="Arial"/>
                <a:cs typeface="Arial"/>
                <a:sym typeface="Arial"/>
              </a:defRPr>
            </a:lvl2pPr>
            <a:lvl3pPr marL="1371600" lvl="2" indent="-355600" algn="l">
              <a:spcBef>
                <a:spcPts val="400"/>
              </a:spcBef>
              <a:spcAft>
                <a:spcPts val="0"/>
              </a:spcAft>
              <a:buClr>
                <a:srgbClr val="2B1803"/>
              </a:buClr>
              <a:buSzPts val="2000"/>
              <a:buChar char="•"/>
              <a:defRPr sz="2000">
                <a:solidFill>
                  <a:srgbClr val="2B1803"/>
                </a:solidFill>
                <a:latin typeface="Arial"/>
                <a:ea typeface="Arial"/>
                <a:cs typeface="Arial"/>
                <a:sym typeface="Arial"/>
              </a:defRPr>
            </a:lvl3pPr>
            <a:lvl4pPr marL="1828800" lvl="3" indent="-342900" algn="l">
              <a:spcBef>
                <a:spcPts val="360"/>
              </a:spcBef>
              <a:spcAft>
                <a:spcPts val="0"/>
              </a:spcAft>
              <a:buClr>
                <a:srgbClr val="2B1803"/>
              </a:buClr>
              <a:buSzPts val="1800"/>
              <a:buChar char="–"/>
              <a:defRPr sz="1800">
                <a:solidFill>
                  <a:srgbClr val="2B1803"/>
                </a:solidFill>
                <a:latin typeface="Arial"/>
                <a:ea typeface="Arial"/>
                <a:cs typeface="Arial"/>
                <a:sym typeface="Arial"/>
              </a:defRPr>
            </a:lvl4pPr>
            <a:lvl5pPr marL="2286000" lvl="4" indent="-342900" algn="l">
              <a:spcBef>
                <a:spcPts val="360"/>
              </a:spcBef>
              <a:spcAft>
                <a:spcPts val="0"/>
              </a:spcAft>
              <a:buClr>
                <a:srgbClr val="2B1803"/>
              </a:buClr>
              <a:buSzPts val="1800"/>
              <a:buChar char="»"/>
              <a:defRPr sz="1800">
                <a:solidFill>
                  <a:srgbClr val="2B1803"/>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pic>
        <p:nvPicPr>
          <p:cNvPr id="60" name="Google Shape;60;p34" descr="A pink flowers in a vase&#10;&#10;AI-generated content may be incorrect."/>
          <p:cNvPicPr preferRelativeResize="0"/>
          <p:nvPr/>
        </p:nvPicPr>
        <p:blipFill rotWithShape="1">
          <a:blip r:embed="rId2">
            <a:alphaModFix/>
          </a:blip>
          <a:srcRect/>
          <a:stretch/>
        </p:blipFill>
        <p:spPr>
          <a:xfrm>
            <a:off x="15811500" y="6972300"/>
            <a:ext cx="1447799" cy="3064684"/>
          </a:xfrm>
          <a:prstGeom prst="rect">
            <a:avLst/>
          </a:prstGeom>
          <a:noFill/>
          <a:ln>
            <a:noFill/>
          </a:ln>
        </p:spPr>
      </p:pic>
      <p:pic>
        <p:nvPicPr>
          <p:cNvPr id="61" name="Google Shape;61;p34" descr="A yellow flowers in a vase&#10;&#10;AI-generated content may be incorrect."/>
          <p:cNvPicPr preferRelativeResize="0"/>
          <p:nvPr/>
        </p:nvPicPr>
        <p:blipFill rotWithShape="1">
          <a:blip r:embed="rId3">
            <a:alphaModFix/>
          </a:blip>
          <a:srcRect/>
          <a:stretch/>
        </p:blipFill>
        <p:spPr>
          <a:xfrm>
            <a:off x="16535399" y="7693885"/>
            <a:ext cx="1054190" cy="223149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Column_Green">
  <p:cSld name="2_Column_Green">
    <p:spTree>
      <p:nvGrpSpPr>
        <p:cNvPr id="1" name="Shape 62"/>
        <p:cNvGrpSpPr/>
        <p:nvPr/>
      </p:nvGrpSpPr>
      <p:grpSpPr>
        <a:xfrm>
          <a:off x="0" y="0"/>
          <a:ext cx="0" cy="0"/>
          <a:chOff x="0" y="0"/>
          <a:chExt cx="0" cy="0"/>
        </a:xfrm>
      </p:grpSpPr>
      <p:sp>
        <p:nvSpPr>
          <p:cNvPr id="63" name="Google Shape;63;p35"/>
          <p:cNvSpPr txBox="1">
            <a:spLocks noGrp="1"/>
          </p:cNvSpPr>
          <p:nvPr>
            <p:ph type="title"/>
          </p:nvPr>
        </p:nvSpPr>
        <p:spPr>
          <a:xfrm>
            <a:off x="634621" y="295109"/>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4400"/>
              <a:buFont typeface="Arial"/>
              <a:buNone/>
              <a:defRPr>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35"/>
          <p:cNvSpPr txBox="1">
            <a:spLocks noGrp="1"/>
          </p:cNvSpPr>
          <p:nvPr>
            <p:ph type="body" idx="1"/>
          </p:nvPr>
        </p:nvSpPr>
        <p:spPr>
          <a:xfrm>
            <a:off x="652764" y="2705100"/>
            <a:ext cx="7957836" cy="59436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2B1803"/>
              </a:buClr>
              <a:buSzPts val="2800"/>
              <a:buChar char="•"/>
              <a:defRPr sz="2800">
                <a:solidFill>
                  <a:srgbClr val="2B1803"/>
                </a:solidFill>
                <a:latin typeface="Arial"/>
                <a:ea typeface="Arial"/>
                <a:cs typeface="Arial"/>
                <a:sym typeface="Arial"/>
              </a:defRPr>
            </a:lvl1pPr>
            <a:lvl2pPr marL="914400" lvl="1" indent="-381000" algn="l">
              <a:spcBef>
                <a:spcPts val="480"/>
              </a:spcBef>
              <a:spcAft>
                <a:spcPts val="0"/>
              </a:spcAft>
              <a:buClr>
                <a:srgbClr val="2B1803"/>
              </a:buClr>
              <a:buSzPts val="2400"/>
              <a:buChar char="–"/>
              <a:defRPr sz="2400">
                <a:solidFill>
                  <a:srgbClr val="2B1803"/>
                </a:solidFill>
                <a:latin typeface="Arial"/>
                <a:ea typeface="Arial"/>
                <a:cs typeface="Arial"/>
                <a:sym typeface="Arial"/>
              </a:defRPr>
            </a:lvl2pPr>
            <a:lvl3pPr marL="1371600" lvl="2" indent="-355600" algn="l">
              <a:spcBef>
                <a:spcPts val="400"/>
              </a:spcBef>
              <a:spcAft>
                <a:spcPts val="0"/>
              </a:spcAft>
              <a:buClr>
                <a:srgbClr val="2B1803"/>
              </a:buClr>
              <a:buSzPts val="2000"/>
              <a:buChar char="•"/>
              <a:defRPr sz="2000">
                <a:solidFill>
                  <a:srgbClr val="2B1803"/>
                </a:solidFill>
                <a:latin typeface="Arial"/>
                <a:ea typeface="Arial"/>
                <a:cs typeface="Arial"/>
                <a:sym typeface="Arial"/>
              </a:defRPr>
            </a:lvl3pPr>
            <a:lvl4pPr marL="1828800" lvl="3" indent="-342900" algn="l">
              <a:spcBef>
                <a:spcPts val="360"/>
              </a:spcBef>
              <a:spcAft>
                <a:spcPts val="0"/>
              </a:spcAft>
              <a:buClr>
                <a:srgbClr val="2B1803"/>
              </a:buClr>
              <a:buSzPts val="1800"/>
              <a:buChar char="–"/>
              <a:defRPr sz="1800">
                <a:solidFill>
                  <a:srgbClr val="2B1803"/>
                </a:solidFill>
                <a:latin typeface="Arial"/>
                <a:ea typeface="Arial"/>
                <a:cs typeface="Arial"/>
                <a:sym typeface="Arial"/>
              </a:defRPr>
            </a:lvl4pPr>
            <a:lvl5pPr marL="2286000" lvl="4" indent="-342900" algn="l">
              <a:spcBef>
                <a:spcPts val="360"/>
              </a:spcBef>
              <a:spcAft>
                <a:spcPts val="0"/>
              </a:spcAft>
              <a:buClr>
                <a:srgbClr val="2B1803"/>
              </a:buClr>
              <a:buSzPts val="1800"/>
              <a:buChar char="»"/>
              <a:defRPr sz="1800">
                <a:solidFill>
                  <a:srgbClr val="2B1803"/>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5" name="Google Shape;65;p35"/>
          <p:cNvSpPr txBox="1">
            <a:spLocks noGrp="1"/>
          </p:cNvSpPr>
          <p:nvPr>
            <p:ph type="body" idx="2"/>
          </p:nvPr>
        </p:nvSpPr>
        <p:spPr>
          <a:xfrm>
            <a:off x="9144000" y="2705100"/>
            <a:ext cx="7957836" cy="59436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2B1803"/>
              </a:buClr>
              <a:buSzPts val="2800"/>
              <a:buChar char="•"/>
              <a:defRPr sz="2800">
                <a:solidFill>
                  <a:srgbClr val="2B1803"/>
                </a:solidFill>
                <a:latin typeface="Arial"/>
                <a:ea typeface="Arial"/>
                <a:cs typeface="Arial"/>
                <a:sym typeface="Arial"/>
              </a:defRPr>
            </a:lvl1pPr>
            <a:lvl2pPr marL="914400" lvl="1" indent="-381000" algn="l">
              <a:spcBef>
                <a:spcPts val="480"/>
              </a:spcBef>
              <a:spcAft>
                <a:spcPts val="0"/>
              </a:spcAft>
              <a:buClr>
                <a:srgbClr val="2B1803"/>
              </a:buClr>
              <a:buSzPts val="2400"/>
              <a:buChar char="–"/>
              <a:defRPr sz="2400">
                <a:solidFill>
                  <a:srgbClr val="2B1803"/>
                </a:solidFill>
                <a:latin typeface="Arial"/>
                <a:ea typeface="Arial"/>
                <a:cs typeface="Arial"/>
                <a:sym typeface="Arial"/>
              </a:defRPr>
            </a:lvl2pPr>
            <a:lvl3pPr marL="1371600" lvl="2" indent="-355600" algn="l">
              <a:spcBef>
                <a:spcPts val="400"/>
              </a:spcBef>
              <a:spcAft>
                <a:spcPts val="0"/>
              </a:spcAft>
              <a:buClr>
                <a:srgbClr val="2B1803"/>
              </a:buClr>
              <a:buSzPts val="2000"/>
              <a:buChar char="•"/>
              <a:defRPr sz="2000">
                <a:solidFill>
                  <a:srgbClr val="2B1803"/>
                </a:solidFill>
                <a:latin typeface="Arial"/>
                <a:ea typeface="Arial"/>
                <a:cs typeface="Arial"/>
                <a:sym typeface="Arial"/>
              </a:defRPr>
            </a:lvl3pPr>
            <a:lvl4pPr marL="1828800" lvl="3" indent="-342900" algn="l">
              <a:spcBef>
                <a:spcPts val="360"/>
              </a:spcBef>
              <a:spcAft>
                <a:spcPts val="0"/>
              </a:spcAft>
              <a:buClr>
                <a:srgbClr val="2B1803"/>
              </a:buClr>
              <a:buSzPts val="1800"/>
              <a:buChar char="–"/>
              <a:defRPr sz="1800">
                <a:solidFill>
                  <a:srgbClr val="2B1803"/>
                </a:solidFill>
                <a:latin typeface="Arial"/>
                <a:ea typeface="Arial"/>
                <a:cs typeface="Arial"/>
                <a:sym typeface="Arial"/>
              </a:defRPr>
            </a:lvl4pPr>
            <a:lvl5pPr marL="2286000" lvl="4" indent="-342900" algn="l">
              <a:spcBef>
                <a:spcPts val="360"/>
              </a:spcBef>
              <a:spcAft>
                <a:spcPts val="0"/>
              </a:spcAft>
              <a:buClr>
                <a:srgbClr val="2B1803"/>
              </a:buClr>
              <a:buSzPts val="1800"/>
              <a:buChar char="»"/>
              <a:defRPr sz="1800">
                <a:solidFill>
                  <a:srgbClr val="2B1803"/>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pic>
        <p:nvPicPr>
          <p:cNvPr id="66" name="Google Shape;66;p35" descr="A pink flowers in a vase&#10;&#10;AI-generated content may be incorrect."/>
          <p:cNvPicPr preferRelativeResize="0"/>
          <p:nvPr/>
        </p:nvPicPr>
        <p:blipFill rotWithShape="1">
          <a:blip r:embed="rId2">
            <a:alphaModFix/>
          </a:blip>
          <a:srcRect/>
          <a:stretch/>
        </p:blipFill>
        <p:spPr>
          <a:xfrm>
            <a:off x="15811500" y="6972300"/>
            <a:ext cx="1447799" cy="3064684"/>
          </a:xfrm>
          <a:prstGeom prst="rect">
            <a:avLst/>
          </a:prstGeom>
          <a:noFill/>
          <a:ln>
            <a:noFill/>
          </a:ln>
        </p:spPr>
      </p:pic>
      <p:pic>
        <p:nvPicPr>
          <p:cNvPr id="67" name="Google Shape;67;p35" descr="A yellow flowers in a vase&#10;&#10;AI-generated content may be incorrect."/>
          <p:cNvPicPr preferRelativeResize="0"/>
          <p:nvPr/>
        </p:nvPicPr>
        <p:blipFill rotWithShape="1">
          <a:blip r:embed="rId3">
            <a:alphaModFix/>
          </a:blip>
          <a:srcRect/>
          <a:stretch/>
        </p:blipFill>
        <p:spPr>
          <a:xfrm>
            <a:off x="16535399" y="7693885"/>
            <a:ext cx="1054190" cy="223149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Column-Header_Pink">
  <p:cSld name="2_Column-Header_Pink">
    <p:spTree>
      <p:nvGrpSpPr>
        <p:cNvPr id="1" name="Shape 68"/>
        <p:cNvGrpSpPr/>
        <p:nvPr/>
      </p:nvGrpSpPr>
      <p:grpSpPr>
        <a:xfrm>
          <a:off x="0" y="0"/>
          <a:ext cx="0" cy="0"/>
          <a:chOff x="0" y="0"/>
          <a:chExt cx="0" cy="0"/>
        </a:xfrm>
      </p:grpSpPr>
      <p:sp>
        <p:nvSpPr>
          <p:cNvPr id="69" name="Google Shape;69;p36"/>
          <p:cNvSpPr/>
          <p:nvPr/>
        </p:nvSpPr>
        <p:spPr>
          <a:xfrm>
            <a:off x="0" y="0"/>
            <a:ext cx="18288000" cy="1733218"/>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0" name="Google Shape;70;p36"/>
          <p:cNvSpPr txBox="1">
            <a:spLocks noGrp="1"/>
          </p:cNvSpPr>
          <p:nvPr>
            <p:ph type="title"/>
          </p:nvPr>
        </p:nvSpPr>
        <p:spPr>
          <a:xfrm>
            <a:off x="634621" y="295109"/>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4400"/>
              <a:buFont typeface="Arial"/>
              <a:buNone/>
              <a:defRPr>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36"/>
          <p:cNvSpPr txBox="1">
            <a:spLocks noGrp="1"/>
          </p:cNvSpPr>
          <p:nvPr>
            <p:ph type="body" idx="1"/>
          </p:nvPr>
        </p:nvSpPr>
        <p:spPr>
          <a:xfrm>
            <a:off x="634621" y="2028327"/>
            <a:ext cx="8052179" cy="1050086"/>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2B1803"/>
              </a:buClr>
              <a:buSzPts val="2400"/>
              <a:buNone/>
              <a:defRPr sz="2400" b="1">
                <a:latin typeface="Arial"/>
                <a:ea typeface="Arial"/>
                <a:cs typeface="Arial"/>
                <a:sym typeface="Arial"/>
              </a:defRPr>
            </a:lvl1pPr>
            <a:lvl2pPr marL="914400" lvl="1" indent="-228600" algn="l">
              <a:spcBef>
                <a:spcPts val="400"/>
              </a:spcBef>
              <a:spcAft>
                <a:spcPts val="0"/>
              </a:spcAft>
              <a:buClr>
                <a:srgbClr val="2B1803"/>
              </a:buClr>
              <a:buSzPts val="2000"/>
              <a:buNone/>
              <a:defRPr sz="2000" b="1"/>
            </a:lvl2pPr>
            <a:lvl3pPr marL="1371600" lvl="2" indent="-228600" algn="l">
              <a:spcBef>
                <a:spcPts val="360"/>
              </a:spcBef>
              <a:spcAft>
                <a:spcPts val="0"/>
              </a:spcAft>
              <a:buClr>
                <a:srgbClr val="2B1803"/>
              </a:buClr>
              <a:buSzPts val="1800"/>
              <a:buNone/>
              <a:defRPr sz="1800" b="1"/>
            </a:lvl3pPr>
            <a:lvl4pPr marL="1828800" lvl="3" indent="-228600" algn="l">
              <a:spcBef>
                <a:spcPts val="320"/>
              </a:spcBef>
              <a:spcAft>
                <a:spcPts val="0"/>
              </a:spcAft>
              <a:buClr>
                <a:srgbClr val="2B1803"/>
              </a:buClr>
              <a:buSzPts val="1600"/>
              <a:buNone/>
              <a:defRPr sz="1600" b="1"/>
            </a:lvl4pPr>
            <a:lvl5pPr marL="2286000" lvl="4" indent="-228600" algn="l">
              <a:spcBef>
                <a:spcPts val="320"/>
              </a:spcBef>
              <a:spcAft>
                <a:spcPts val="0"/>
              </a:spcAft>
              <a:buClr>
                <a:srgbClr val="2B1803"/>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2" name="Google Shape;72;p36"/>
          <p:cNvSpPr txBox="1">
            <a:spLocks noGrp="1"/>
          </p:cNvSpPr>
          <p:nvPr>
            <p:ph type="body" idx="2"/>
          </p:nvPr>
        </p:nvSpPr>
        <p:spPr>
          <a:xfrm>
            <a:off x="634621" y="3415146"/>
            <a:ext cx="8052179" cy="5766954"/>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2B1803"/>
              </a:buClr>
              <a:buSzPts val="2400"/>
              <a:buChar char="•"/>
              <a:defRPr sz="2400">
                <a:solidFill>
                  <a:srgbClr val="2B1803"/>
                </a:solidFill>
                <a:latin typeface="Arial"/>
                <a:ea typeface="Arial"/>
                <a:cs typeface="Arial"/>
                <a:sym typeface="Arial"/>
              </a:defRPr>
            </a:lvl1pPr>
            <a:lvl2pPr marL="914400" lvl="1" indent="-355600" algn="l">
              <a:spcBef>
                <a:spcPts val="400"/>
              </a:spcBef>
              <a:spcAft>
                <a:spcPts val="0"/>
              </a:spcAft>
              <a:buClr>
                <a:srgbClr val="2B1803"/>
              </a:buClr>
              <a:buSzPts val="2000"/>
              <a:buChar char="–"/>
              <a:defRPr sz="2000">
                <a:solidFill>
                  <a:srgbClr val="2B1803"/>
                </a:solidFill>
                <a:latin typeface="Arial"/>
                <a:ea typeface="Arial"/>
                <a:cs typeface="Arial"/>
                <a:sym typeface="Arial"/>
              </a:defRPr>
            </a:lvl2pPr>
            <a:lvl3pPr marL="1371600" lvl="2" indent="-342900" algn="l">
              <a:spcBef>
                <a:spcPts val="360"/>
              </a:spcBef>
              <a:spcAft>
                <a:spcPts val="0"/>
              </a:spcAft>
              <a:buClr>
                <a:srgbClr val="2B1803"/>
              </a:buClr>
              <a:buSzPts val="1800"/>
              <a:buChar char="•"/>
              <a:defRPr sz="1800">
                <a:solidFill>
                  <a:srgbClr val="2B1803"/>
                </a:solidFill>
                <a:latin typeface="Arial"/>
                <a:ea typeface="Arial"/>
                <a:cs typeface="Arial"/>
                <a:sym typeface="Arial"/>
              </a:defRPr>
            </a:lvl3pPr>
            <a:lvl4pPr marL="1828800" lvl="3" indent="-330200" algn="l">
              <a:spcBef>
                <a:spcPts val="320"/>
              </a:spcBef>
              <a:spcAft>
                <a:spcPts val="0"/>
              </a:spcAft>
              <a:buClr>
                <a:srgbClr val="2B1803"/>
              </a:buClr>
              <a:buSzPts val="1600"/>
              <a:buChar char="–"/>
              <a:defRPr sz="1600">
                <a:solidFill>
                  <a:srgbClr val="2B1803"/>
                </a:solidFill>
                <a:latin typeface="Arial"/>
                <a:ea typeface="Arial"/>
                <a:cs typeface="Arial"/>
                <a:sym typeface="Arial"/>
              </a:defRPr>
            </a:lvl4pPr>
            <a:lvl5pPr marL="2286000" lvl="4" indent="-330200" algn="l">
              <a:spcBef>
                <a:spcPts val="320"/>
              </a:spcBef>
              <a:spcAft>
                <a:spcPts val="0"/>
              </a:spcAft>
              <a:buClr>
                <a:srgbClr val="2B1803"/>
              </a:buClr>
              <a:buSzPts val="1600"/>
              <a:buChar char="»"/>
              <a:defRPr sz="1600">
                <a:solidFill>
                  <a:srgbClr val="2B1803"/>
                </a:solidFill>
                <a:latin typeface="Arial"/>
                <a:ea typeface="Arial"/>
                <a:cs typeface="Arial"/>
                <a:sym typeface="Arial"/>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73" name="Google Shape;73;p36"/>
          <p:cNvSpPr txBox="1">
            <a:spLocks noGrp="1"/>
          </p:cNvSpPr>
          <p:nvPr>
            <p:ph type="body" idx="3"/>
          </p:nvPr>
        </p:nvSpPr>
        <p:spPr>
          <a:xfrm>
            <a:off x="9144000" y="2028327"/>
            <a:ext cx="8052179" cy="1050086"/>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2B1803"/>
              </a:buClr>
              <a:buSzPts val="2400"/>
              <a:buNone/>
              <a:defRPr sz="2400" b="1">
                <a:latin typeface="Arial"/>
                <a:ea typeface="Arial"/>
                <a:cs typeface="Arial"/>
                <a:sym typeface="Arial"/>
              </a:defRPr>
            </a:lvl1pPr>
            <a:lvl2pPr marL="914400" lvl="1" indent="-228600" algn="l">
              <a:spcBef>
                <a:spcPts val="400"/>
              </a:spcBef>
              <a:spcAft>
                <a:spcPts val="0"/>
              </a:spcAft>
              <a:buClr>
                <a:srgbClr val="2B1803"/>
              </a:buClr>
              <a:buSzPts val="2000"/>
              <a:buNone/>
              <a:defRPr sz="2000" b="1"/>
            </a:lvl2pPr>
            <a:lvl3pPr marL="1371600" lvl="2" indent="-228600" algn="l">
              <a:spcBef>
                <a:spcPts val="360"/>
              </a:spcBef>
              <a:spcAft>
                <a:spcPts val="0"/>
              </a:spcAft>
              <a:buClr>
                <a:srgbClr val="2B1803"/>
              </a:buClr>
              <a:buSzPts val="1800"/>
              <a:buNone/>
              <a:defRPr sz="1800" b="1"/>
            </a:lvl3pPr>
            <a:lvl4pPr marL="1828800" lvl="3" indent="-228600" algn="l">
              <a:spcBef>
                <a:spcPts val="320"/>
              </a:spcBef>
              <a:spcAft>
                <a:spcPts val="0"/>
              </a:spcAft>
              <a:buClr>
                <a:srgbClr val="2B1803"/>
              </a:buClr>
              <a:buSzPts val="1600"/>
              <a:buNone/>
              <a:defRPr sz="1600" b="1"/>
            </a:lvl4pPr>
            <a:lvl5pPr marL="2286000" lvl="4" indent="-228600" algn="l">
              <a:spcBef>
                <a:spcPts val="320"/>
              </a:spcBef>
              <a:spcAft>
                <a:spcPts val="0"/>
              </a:spcAft>
              <a:buClr>
                <a:srgbClr val="2B1803"/>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4" name="Google Shape;74;p36"/>
          <p:cNvSpPr txBox="1">
            <a:spLocks noGrp="1"/>
          </p:cNvSpPr>
          <p:nvPr>
            <p:ph type="body" idx="4"/>
          </p:nvPr>
        </p:nvSpPr>
        <p:spPr>
          <a:xfrm>
            <a:off x="9144000" y="3415146"/>
            <a:ext cx="8052179" cy="5766954"/>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2B1803"/>
              </a:buClr>
              <a:buSzPts val="2400"/>
              <a:buChar char="•"/>
              <a:defRPr sz="2400">
                <a:solidFill>
                  <a:srgbClr val="2B1803"/>
                </a:solidFill>
                <a:latin typeface="Arial"/>
                <a:ea typeface="Arial"/>
                <a:cs typeface="Arial"/>
                <a:sym typeface="Arial"/>
              </a:defRPr>
            </a:lvl1pPr>
            <a:lvl2pPr marL="914400" lvl="1" indent="-355600" algn="l">
              <a:spcBef>
                <a:spcPts val="400"/>
              </a:spcBef>
              <a:spcAft>
                <a:spcPts val="0"/>
              </a:spcAft>
              <a:buClr>
                <a:srgbClr val="2B1803"/>
              </a:buClr>
              <a:buSzPts val="2000"/>
              <a:buChar char="–"/>
              <a:defRPr sz="2000">
                <a:solidFill>
                  <a:srgbClr val="2B1803"/>
                </a:solidFill>
                <a:latin typeface="Arial"/>
                <a:ea typeface="Arial"/>
                <a:cs typeface="Arial"/>
                <a:sym typeface="Arial"/>
              </a:defRPr>
            </a:lvl2pPr>
            <a:lvl3pPr marL="1371600" lvl="2" indent="-342900" algn="l">
              <a:spcBef>
                <a:spcPts val="360"/>
              </a:spcBef>
              <a:spcAft>
                <a:spcPts val="0"/>
              </a:spcAft>
              <a:buClr>
                <a:srgbClr val="2B1803"/>
              </a:buClr>
              <a:buSzPts val="1800"/>
              <a:buChar char="•"/>
              <a:defRPr sz="1800">
                <a:solidFill>
                  <a:srgbClr val="2B1803"/>
                </a:solidFill>
                <a:latin typeface="Arial"/>
                <a:ea typeface="Arial"/>
                <a:cs typeface="Arial"/>
                <a:sym typeface="Arial"/>
              </a:defRPr>
            </a:lvl3pPr>
            <a:lvl4pPr marL="1828800" lvl="3" indent="-330200" algn="l">
              <a:spcBef>
                <a:spcPts val="320"/>
              </a:spcBef>
              <a:spcAft>
                <a:spcPts val="0"/>
              </a:spcAft>
              <a:buClr>
                <a:srgbClr val="2B1803"/>
              </a:buClr>
              <a:buSzPts val="1600"/>
              <a:buChar char="–"/>
              <a:defRPr sz="1600">
                <a:solidFill>
                  <a:srgbClr val="2B1803"/>
                </a:solidFill>
                <a:latin typeface="Arial"/>
                <a:ea typeface="Arial"/>
                <a:cs typeface="Arial"/>
                <a:sym typeface="Arial"/>
              </a:defRPr>
            </a:lvl4pPr>
            <a:lvl5pPr marL="2286000" lvl="4" indent="-330200" algn="l">
              <a:spcBef>
                <a:spcPts val="320"/>
              </a:spcBef>
              <a:spcAft>
                <a:spcPts val="0"/>
              </a:spcAft>
              <a:buClr>
                <a:srgbClr val="2B1803"/>
              </a:buClr>
              <a:buSzPts val="1600"/>
              <a:buChar char="»"/>
              <a:defRPr sz="1600">
                <a:solidFill>
                  <a:srgbClr val="2B1803"/>
                </a:solidFill>
                <a:latin typeface="Arial"/>
                <a:ea typeface="Arial"/>
                <a:cs typeface="Arial"/>
                <a:sym typeface="Arial"/>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75" name="Google Shape;75;p36" descr="A pink flowers in a vase&#10;&#10;AI-generated content may be incorrect."/>
          <p:cNvPicPr preferRelativeResize="0"/>
          <p:nvPr/>
        </p:nvPicPr>
        <p:blipFill rotWithShape="1">
          <a:blip r:embed="rId2">
            <a:alphaModFix/>
          </a:blip>
          <a:srcRect/>
          <a:stretch/>
        </p:blipFill>
        <p:spPr>
          <a:xfrm>
            <a:off x="15811500" y="6972300"/>
            <a:ext cx="1447799" cy="3064684"/>
          </a:xfrm>
          <a:prstGeom prst="rect">
            <a:avLst/>
          </a:prstGeom>
          <a:noFill/>
          <a:ln>
            <a:noFill/>
          </a:ln>
        </p:spPr>
      </p:pic>
      <p:pic>
        <p:nvPicPr>
          <p:cNvPr id="76" name="Google Shape;76;p36" descr="A yellow flowers in a vase&#10;&#10;AI-generated content may be incorrect."/>
          <p:cNvPicPr preferRelativeResize="0"/>
          <p:nvPr/>
        </p:nvPicPr>
        <p:blipFill rotWithShape="1">
          <a:blip r:embed="rId3">
            <a:alphaModFix/>
          </a:blip>
          <a:srcRect/>
          <a:stretch/>
        </p:blipFill>
        <p:spPr>
          <a:xfrm>
            <a:off x="16535399" y="7693885"/>
            <a:ext cx="1054190" cy="223149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Column-Header_Blue">
  <p:cSld name="2_Column-Header_Blue">
    <p:spTree>
      <p:nvGrpSpPr>
        <p:cNvPr id="1" name="Shape 77"/>
        <p:cNvGrpSpPr/>
        <p:nvPr/>
      </p:nvGrpSpPr>
      <p:grpSpPr>
        <a:xfrm>
          <a:off x="0" y="0"/>
          <a:ext cx="0" cy="0"/>
          <a:chOff x="0" y="0"/>
          <a:chExt cx="0" cy="0"/>
        </a:xfrm>
      </p:grpSpPr>
      <p:sp>
        <p:nvSpPr>
          <p:cNvPr id="78" name="Google Shape;78;p37"/>
          <p:cNvSpPr/>
          <p:nvPr/>
        </p:nvSpPr>
        <p:spPr>
          <a:xfrm>
            <a:off x="0" y="0"/>
            <a:ext cx="18288000" cy="1733218"/>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9" name="Google Shape;79;p37"/>
          <p:cNvSpPr txBox="1">
            <a:spLocks noGrp="1"/>
          </p:cNvSpPr>
          <p:nvPr>
            <p:ph type="title"/>
          </p:nvPr>
        </p:nvSpPr>
        <p:spPr>
          <a:xfrm>
            <a:off x="634621" y="295109"/>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4400"/>
              <a:buFont typeface="Arial"/>
              <a:buNone/>
              <a:defRPr>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7"/>
          <p:cNvSpPr txBox="1">
            <a:spLocks noGrp="1"/>
          </p:cNvSpPr>
          <p:nvPr>
            <p:ph type="body" idx="1"/>
          </p:nvPr>
        </p:nvSpPr>
        <p:spPr>
          <a:xfrm>
            <a:off x="634621" y="2028327"/>
            <a:ext cx="8052179" cy="1050086"/>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2B1803"/>
              </a:buClr>
              <a:buSzPts val="2400"/>
              <a:buNone/>
              <a:defRPr sz="2400" b="1">
                <a:latin typeface="Arial"/>
                <a:ea typeface="Arial"/>
                <a:cs typeface="Arial"/>
                <a:sym typeface="Arial"/>
              </a:defRPr>
            </a:lvl1pPr>
            <a:lvl2pPr marL="914400" lvl="1" indent="-228600" algn="l">
              <a:spcBef>
                <a:spcPts val="400"/>
              </a:spcBef>
              <a:spcAft>
                <a:spcPts val="0"/>
              </a:spcAft>
              <a:buClr>
                <a:srgbClr val="2B1803"/>
              </a:buClr>
              <a:buSzPts val="2000"/>
              <a:buNone/>
              <a:defRPr sz="2000" b="1"/>
            </a:lvl2pPr>
            <a:lvl3pPr marL="1371600" lvl="2" indent="-228600" algn="l">
              <a:spcBef>
                <a:spcPts val="360"/>
              </a:spcBef>
              <a:spcAft>
                <a:spcPts val="0"/>
              </a:spcAft>
              <a:buClr>
                <a:srgbClr val="2B1803"/>
              </a:buClr>
              <a:buSzPts val="1800"/>
              <a:buNone/>
              <a:defRPr sz="1800" b="1"/>
            </a:lvl3pPr>
            <a:lvl4pPr marL="1828800" lvl="3" indent="-228600" algn="l">
              <a:spcBef>
                <a:spcPts val="320"/>
              </a:spcBef>
              <a:spcAft>
                <a:spcPts val="0"/>
              </a:spcAft>
              <a:buClr>
                <a:srgbClr val="2B1803"/>
              </a:buClr>
              <a:buSzPts val="1600"/>
              <a:buNone/>
              <a:defRPr sz="1600" b="1"/>
            </a:lvl4pPr>
            <a:lvl5pPr marL="2286000" lvl="4" indent="-228600" algn="l">
              <a:spcBef>
                <a:spcPts val="320"/>
              </a:spcBef>
              <a:spcAft>
                <a:spcPts val="0"/>
              </a:spcAft>
              <a:buClr>
                <a:srgbClr val="2B1803"/>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1" name="Google Shape;81;p37"/>
          <p:cNvSpPr txBox="1">
            <a:spLocks noGrp="1"/>
          </p:cNvSpPr>
          <p:nvPr>
            <p:ph type="body" idx="2"/>
          </p:nvPr>
        </p:nvSpPr>
        <p:spPr>
          <a:xfrm>
            <a:off x="634621" y="3415146"/>
            <a:ext cx="8052179" cy="5766954"/>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2B1803"/>
              </a:buClr>
              <a:buSzPts val="2400"/>
              <a:buChar char="•"/>
              <a:defRPr sz="2400">
                <a:solidFill>
                  <a:srgbClr val="2B1803"/>
                </a:solidFill>
                <a:latin typeface="Arial"/>
                <a:ea typeface="Arial"/>
                <a:cs typeface="Arial"/>
                <a:sym typeface="Arial"/>
              </a:defRPr>
            </a:lvl1pPr>
            <a:lvl2pPr marL="914400" lvl="1" indent="-355600" algn="l">
              <a:spcBef>
                <a:spcPts val="400"/>
              </a:spcBef>
              <a:spcAft>
                <a:spcPts val="0"/>
              </a:spcAft>
              <a:buClr>
                <a:srgbClr val="2B1803"/>
              </a:buClr>
              <a:buSzPts val="2000"/>
              <a:buChar char="–"/>
              <a:defRPr sz="2000">
                <a:solidFill>
                  <a:srgbClr val="2B1803"/>
                </a:solidFill>
                <a:latin typeface="Arial"/>
                <a:ea typeface="Arial"/>
                <a:cs typeface="Arial"/>
                <a:sym typeface="Arial"/>
              </a:defRPr>
            </a:lvl2pPr>
            <a:lvl3pPr marL="1371600" lvl="2" indent="-342900" algn="l">
              <a:spcBef>
                <a:spcPts val="360"/>
              </a:spcBef>
              <a:spcAft>
                <a:spcPts val="0"/>
              </a:spcAft>
              <a:buClr>
                <a:srgbClr val="2B1803"/>
              </a:buClr>
              <a:buSzPts val="1800"/>
              <a:buChar char="•"/>
              <a:defRPr sz="1800">
                <a:solidFill>
                  <a:srgbClr val="2B1803"/>
                </a:solidFill>
                <a:latin typeface="Arial"/>
                <a:ea typeface="Arial"/>
                <a:cs typeface="Arial"/>
                <a:sym typeface="Arial"/>
              </a:defRPr>
            </a:lvl3pPr>
            <a:lvl4pPr marL="1828800" lvl="3" indent="-330200" algn="l">
              <a:spcBef>
                <a:spcPts val="320"/>
              </a:spcBef>
              <a:spcAft>
                <a:spcPts val="0"/>
              </a:spcAft>
              <a:buClr>
                <a:srgbClr val="2B1803"/>
              </a:buClr>
              <a:buSzPts val="1600"/>
              <a:buChar char="–"/>
              <a:defRPr sz="1600">
                <a:solidFill>
                  <a:srgbClr val="2B1803"/>
                </a:solidFill>
                <a:latin typeface="Arial"/>
                <a:ea typeface="Arial"/>
                <a:cs typeface="Arial"/>
                <a:sym typeface="Arial"/>
              </a:defRPr>
            </a:lvl4pPr>
            <a:lvl5pPr marL="2286000" lvl="4" indent="-330200" algn="l">
              <a:spcBef>
                <a:spcPts val="320"/>
              </a:spcBef>
              <a:spcAft>
                <a:spcPts val="0"/>
              </a:spcAft>
              <a:buClr>
                <a:srgbClr val="2B1803"/>
              </a:buClr>
              <a:buSzPts val="1600"/>
              <a:buChar char="»"/>
              <a:defRPr sz="1600">
                <a:solidFill>
                  <a:srgbClr val="2B1803"/>
                </a:solidFill>
                <a:latin typeface="Arial"/>
                <a:ea typeface="Arial"/>
                <a:cs typeface="Arial"/>
                <a:sym typeface="Arial"/>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82" name="Google Shape;82;p37"/>
          <p:cNvSpPr txBox="1">
            <a:spLocks noGrp="1"/>
          </p:cNvSpPr>
          <p:nvPr>
            <p:ph type="body" idx="3"/>
          </p:nvPr>
        </p:nvSpPr>
        <p:spPr>
          <a:xfrm>
            <a:off x="9144000" y="2028327"/>
            <a:ext cx="8052179" cy="1050086"/>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2B1803"/>
              </a:buClr>
              <a:buSzPts val="2400"/>
              <a:buNone/>
              <a:defRPr sz="2400" b="1">
                <a:latin typeface="Arial"/>
                <a:ea typeface="Arial"/>
                <a:cs typeface="Arial"/>
                <a:sym typeface="Arial"/>
              </a:defRPr>
            </a:lvl1pPr>
            <a:lvl2pPr marL="914400" lvl="1" indent="-228600" algn="l">
              <a:spcBef>
                <a:spcPts val="400"/>
              </a:spcBef>
              <a:spcAft>
                <a:spcPts val="0"/>
              </a:spcAft>
              <a:buClr>
                <a:srgbClr val="2B1803"/>
              </a:buClr>
              <a:buSzPts val="2000"/>
              <a:buNone/>
              <a:defRPr sz="2000" b="1"/>
            </a:lvl2pPr>
            <a:lvl3pPr marL="1371600" lvl="2" indent="-228600" algn="l">
              <a:spcBef>
                <a:spcPts val="360"/>
              </a:spcBef>
              <a:spcAft>
                <a:spcPts val="0"/>
              </a:spcAft>
              <a:buClr>
                <a:srgbClr val="2B1803"/>
              </a:buClr>
              <a:buSzPts val="1800"/>
              <a:buNone/>
              <a:defRPr sz="1800" b="1"/>
            </a:lvl3pPr>
            <a:lvl4pPr marL="1828800" lvl="3" indent="-228600" algn="l">
              <a:spcBef>
                <a:spcPts val="320"/>
              </a:spcBef>
              <a:spcAft>
                <a:spcPts val="0"/>
              </a:spcAft>
              <a:buClr>
                <a:srgbClr val="2B1803"/>
              </a:buClr>
              <a:buSzPts val="1600"/>
              <a:buNone/>
              <a:defRPr sz="1600" b="1"/>
            </a:lvl4pPr>
            <a:lvl5pPr marL="2286000" lvl="4" indent="-228600" algn="l">
              <a:spcBef>
                <a:spcPts val="320"/>
              </a:spcBef>
              <a:spcAft>
                <a:spcPts val="0"/>
              </a:spcAft>
              <a:buClr>
                <a:srgbClr val="2B1803"/>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3" name="Google Shape;83;p37"/>
          <p:cNvSpPr txBox="1">
            <a:spLocks noGrp="1"/>
          </p:cNvSpPr>
          <p:nvPr>
            <p:ph type="body" idx="4"/>
          </p:nvPr>
        </p:nvSpPr>
        <p:spPr>
          <a:xfrm>
            <a:off x="9144000" y="3415146"/>
            <a:ext cx="8052179" cy="5766954"/>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2B1803"/>
              </a:buClr>
              <a:buSzPts val="2400"/>
              <a:buChar char="•"/>
              <a:defRPr sz="2400">
                <a:solidFill>
                  <a:srgbClr val="2B1803"/>
                </a:solidFill>
                <a:latin typeface="Arial"/>
                <a:ea typeface="Arial"/>
                <a:cs typeface="Arial"/>
                <a:sym typeface="Arial"/>
              </a:defRPr>
            </a:lvl1pPr>
            <a:lvl2pPr marL="914400" lvl="1" indent="-355600" algn="l">
              <a:spcBef>
                <a:spcPts val="400"/>
              </a:spcBef>
              <a:spcAft>
                <a:spcPts val="0"/>
              </a:spcAft>
              <a:buClr>
                <a:srgbClr val="2B1803"/>
              </a:buClr>
              <a:buSzPts val="2000"/>
              <a:buChar char="–"/>
              <a:defRPr sz="2000">
                <a:solidFill>
                  <a:srgbClr val="2B1803"/>
                </a:solidFill>
                <a:latin typeface="Arial"/>
                <a:ea typeface="Arial"/>
                <a:cs typeface="Arial"/>
                <a:sym typeface="Arial"/>
              </a:defRPr>
            </a:lvl2pPr>
            <a:lvl3pPr marL="1371600" lvl="2" indent="-342900" algn="l">
              <a:spcBef>
                <a:spcPts val="360"/>
              </a:spcBef>
              <a:spcAft>
                <a:spcPts val="0"/>
              </a:spcAft>
              <a:buClr>
                <a:srgbClr val="2B1803"/>
              </a:buClr>
              <a:buSzPts val="1800"/>
              <a:buChar char="•"/>
              <a:defRPr sz="1800">
                <a:solidFill>
                  <a:srgbClr val="2B1803"/>
                </a:solidFill>
                <a:latin typeface="Arial"/>
                <a:ea typeface="Arial"/>
                <a:cs typeface="Arial"/>
                <a:sym typeface="Arial"/>
              </a:defRPr>
            </a:lvl3pPr>
            <a:lvl4pPr marL="1828800" lvl="3" indent="-330200" algn="l">
              <a:spcBef>
                <a:spcPts val="320"/>
              </a:spcBef>
              <a:spcAft>
                <a:spcPts val="0"/>
              </a:spcAft>
              <a:buClr>
                <a:srgbClr val="2B1803"/>
              </a:buClr>
              <a:buSzPts val="1600"/>
              <a:buChar char="–"/>
              <a:defRPr sz="1600">
                <a:solidFill>
                  <a:srgbClr val="2B1803"/>
                </a:solidFill>
                <a:latin typeface="Arial"/>
                <a:ea typeface="Arial"/>
                <a:cs typeface="Arial"/>
                <a:sym typeface="Arial"/>
              </a:defRPr>
            </a:lvl4pPr>
            <a:lvl5pPr marL="2286000" lvl="4" indent="-330200" algn="l">
              <a:spcBef>
                <a:spcPts val="320"/>
              </a:spcBef>
              <a:spcAft>
                <a:spcPts val="0"/>
              </a:spcAft>
              <a:buClr>
                <a:srgbClr val="2B1803"/>
              </a:buClr>
              <a:buSzPts val="1600"/>
              <a:buChar char="»"/>
              <a:defRPr sz="1600">
                <a:solidFill>
                  <a:srgbClr val="2B1803"/>
                </a:solidFill>
                <a:latin typeface="Arial"/>
                <a:ea typeface="Arial"/>
                <a:cs typeface="Arial"/>
                <a:sym typeface="Arial"/>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84" name="Google Shape;84;p37" descr="A pink flowers in a vase&#10;&#10;AI-generated content may be incorrect."/>
          <p:cNvPicPr preferRelativeResize="0"/>
          <p:nvPr/>
        </p:nvPicPr>
        <p:blipFill rotWithShape="1">
          <a:blip r:embed="rId2">
            <a:alphaModFix/>
          </a:blip>
          <a:srcRect/>
          <a:stretch/>
        </p:blipFill>
        <p:spPr>
          <a:xfrm>
            <a:off x="15811500" y="6972300"/>
            <a:ext cx="1447799" cy="3064684"/>
          </a:xfrm>
          <a:prstGeom prst="rect">
            <a:avLst/>
          </a:prstGeom>
          <a:noFill/>
          <a:ln>
            <a:noFill/>
          </a:ln>
        </p:spPr>
      </p:pic>
      <p:pic>
        <p:nvPicPr>
          <p:cNvPr id="85" name="Google Shape;85;p37" descr="A yellow flowers in a vase&#10;&#10;AI-generated content may be incorrect."/>
          <p:cNvPicPr preferRelativeResize="0"/>
          <p:nvPr/>
        </p:nvPicPr>
        <p:blipFill rotWithShape="1">
          <a:blip r:embed="rId3">
            <a:alphaModFix/>
          </a:blip>
          <a:srcRect/>
          <a:stretch/>
        </p:blipFill>
        <p:spPr>
          <a:xfrm>
            <a:off x="16535399" y="7693885"/>
            <a:ext cx="1054190" cy="223149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Column-Header_Green">
  <p:cSld name="3_Column-Header_Green">
    <p:spTree>
      <p:nvGrpSpPr>
        <p:cNvPr id="1" name="Shape 86"/>
        <p:cNvGrpSpPr/>
        <p:nvPr/>
      </p:nvGrpSpPr>
      <p:grpSpPr>
        <a:xfrm>
          <a:off x="0" y="0"/>
          <a:ext cx="0" cy="0"/>
          <a:chOff x="0" y="0"/>
          <a:chExt cx="0" cy="0"/>
        </a:xfrm>
      </p:grpSpPr>
      <p:sp>
        <p:nvSpPr>
          <p:cNvPr id="87" name="Google Shape;87;p38"/>
          <p:cNvSpPr txBox="1">
            <a:spLocks noGrp="1"/>
          </p:cNvSpPr>
          <p:nvPr>
            <p:ph type="title"/>
          </p:nvPr>
        </p:nvSpPr>
        <p:spPr>
          <a:xfrm>
            <a:off x="634621" y="295109"/>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4400"/>
              <a:buFont typeface="Arial"/>
              <a:buNone/>
              <a:defRPr>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38"/>
          <p:cNvSpPr txBox="1">
            <a:spLocks noGrp="1"/>
          </p:cNvSpPr>
          <p:nvPr>
            <p:ph type="body" idx="1"/>
          </p:nvPr>
        </p:nvSpPr>
        <p:spPr>
          <a:xfrm>
            <a:off x="634621" y="2028327"/>
            <a:ext cx="8052179" cy="1050086"/>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2B1803"/>
              </a:buClr>
              <a:buSzPts val="2400"/>
              <a:buNone/>
              <a:defRPr sz="2400" b="1">
                <a:latin typeface="Arial"/>
                <a:ea typeface="Arial"/>
                <a:cs typeface="Arial"/>
                <a:sym typeface="Arial"/>
              </a:defRPr>
            </a:lvl1pPr>
            <a:lvl2pPr marL="914400" lvl="1" indent="-228600" algn="l">
              <a:spcBef>
                <a:spcPts val="400"/>
              </a:spcBef>
              <a:spcAft>
                <a:spcPts val="0"/>
              </a:spcAft>
              <a:buClr>
                <a:srgbClr val="2B1803"/>
              </a:buClr>
              <a:buSzPts val="2000"/>
              <a:buNone/>
              <a:defRPr sz="2000" b="1"/>
            </a:lvl2pPr>
            <a:lvl3pPr marL="1371600" lvl="2" indent="-228600" algn="l">
              <a:spcBef>
                <a:spcPts val="360"/>
              </a:spcBef>
              <a:spcAft>
                <a:spcPts val="0"/>
              </a:spcAft>
              <a:buClr>
                <a:srgbClr val="2B1803"/>
              </a:buClr>
              <a:buSzPts val="1800"/>
              <a:buNone/>
              <a:defRPr sz="1800" b="1"/>
            </a:lvl3pPr>
            <a:lvl4pPr marL="1828800" lvl="3" indent="-228600" algn="l">
              <a:spcBef>
                <a:spcPts val="320"/>
              </a:spcBef>
              <a:spcAft>
                <a:spcPts val="0"/>
              </a:spcAft>
              <a:buClr>
                <a:srgbClr val="2B1803"/>
              </a:buClr>
              <a:buSzPts val="1600"/>
              <a:buNone/>
              <a:defRPr sz="1600" b="1"/>
            </a:lvl4pPr>
            <a:lvl5pPr marL="2286000" lvl="4" indent="-228600" algn="l">
              <a:spcBef>
                <a:spcPts val="320"/>
              </a:spcBef>
              <a:spcAft>
                <a:spcPts val="0"/>
              </a:spcAft>
              <a:buClr>
                <a:srgbClr val="2B1803"/>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9" name="Google Shape;89;p38"/>
          <p:cNvSpPr txBox="1">
            <a:spLocks noGrp="1"/>
          </p:cNvSpPr>
          <p:nvPr>
            <p:ph type="body" idx="2"/>
          </p:nvPr>
        </p:nvSpPr>
        <p:spPr>
          <a:xfrm>
            <a:off x="634621" y="3415146"/>
            <a:ext cx="8052179" cy="5766954"/>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2B1803"/>
              </a:buClr>
              <a:buSzPts val="2400"/>
              <a:buChar char="•"/>
              <a:defRPr sz="2400">
                <a:solidFill>
                  <a:srgbClr val="2B1803"/>
                </a:solidFill>
                <a:latin typeface="Arial"/>
                <a:ea typeface="Arial"/>
                <a:cs typeface="Arial"/>
                <a:sym typeface="Arial"/>
              </a:defRPr>
            </a:lvl1pPr>
            <a:lvl2pPr marL="914400" lvl="1" indent="-355600" algn="l">
              <a:spcBef>
                <a:spcPts val="400"/>
              </a:spcBef>
              <a:spcAft>
                <a:spcPts val="0"/>
              </a:spcAft>
              <a:buClr>
                <a:srgbClr val="2B1803"/>
              </a:buClr>
              <a:buSzPts val="2000"/>
              <a:buChar char="–"/>
              <a:defRPr sz="2000">
                <a:solidFill>
                  <a:srgbClr val="2B1803"/>
                </a:solidFill>
                <a:latin typeface="Arial"/>
                <a:ea typeface="Arial"/>
                <a:cs typeface="Arial"/>
                <a:sym typeface="Arial"/>
              </a:defRPr>
            </a:lvl2pPr>
            <a:lvl3pPr marL="1371600" lvl="2" indent="-342900" algn="l">
              <a:spcBef>
                <a:spcPts val="360"/>
              </a:spcBef>
              <a:spcAft>
                <a:spcPts val="0"/>
              </a:spcAft>
              <a:buClr>
                <a:srgbClr val="2B1803"/>
              </a:buClr>
              <a:buSzPts val="1800"/>
              <a:buChar char="•"/>
              <a:defRPr sz="1800">
                <a:solidFill>
                  <a:srgbClr val="2B1803"/>
                </a:solidFill>
                <a:latin typeface="Arial"/>
                <a:ea typeface="Arial"/>
                <a:cs typeface="Arial"/>
                <a:sym typeface="Arial"/>
              </a:defRPr>
            </a:lvl3pPr>
            <a:lvl4pPr marL="1828800" lvl="3" indent="-330200" algn="l">
              <a:spcBef>
                <a:spcPts val="320"/>
              </a:spcBef>
              <a:spcAft>
                <a:spcPts val="0"/>
              </a:spcAft>
              <a:buClr>
                <a:srgbClr val="2B1803"/>
              </a:buClr>
              <a:buSzPts val="1600"/>
              <a:buChar char="–"/>
              <a:defRPr sz="1600">
                <a:solidFill>
                  <a:srgbClr val="2B1803"/>
                </a:solidFill>
                <a:latin typeface="Arial"/>
                <a:ea typeface="Arial"/>
                <a:cs typeface="Arial"/>
                <a:sym typeface="Arial"/>
              </a:defRPr>
            </a:lvl4pPr>
            <a:lvl5pPr marL="2286000" lvl="4" indent="-330200" algn="l">
              <a:spcBef>
                <a:spcPts val="320"/>
              </a:spcBef>
              <a:spcAft>
                <a:spcPts val="0"/>
              </a:spcAft>
              <a:buClr>
                <a:srgbClr val="2B1803"/>
              </a:buClr>
              <a:buSzPts val="1600"/>
              <a:buChar char="»"/>
              <a:defRPr sz="1600">
                <a:solidFill>
                  <a:srgbClr val="2B1803"/>
                </a:solidFill>
                <a:latin typeface="Arial"/>
                <a:ea typeface="Arial"/>
                <a:cs typeface="Arial"/>
                <a:sym typeface="Arial"/>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90" name="Google Shape;90;p38"/>
          <p:cNvSpPr txBox="1">
            <a:spLocks noGrp="1"/>
          </p:cNvSpPr>
          <p:nvPr>
            <p:ph type="body" idx="3"/>
          </p:nvPr>
        </p:nvSpPr>
        <p:spPr>
          <a:xfrm>
            <a:off x="9144000" y="2028327"/>
            <a:ext cx="8052179" cy="1050086"/>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2B1803"/>
              </a:buClr>
              <a:buSzPts val="2400"/>
              <a:buNone/>
              <a:defRPr sz="2400" b="1">
                <a:latin typeface="Arial"/>
                <a:ea typeface="Arial"/>
                <a:cs typeface="Arial"/>
                <a:sym typeface="Arial"/>
              </a:defRPr>
            </a:lvl1pPr>
            <a:lvl2pPr marL="914400" lvl="1" indent="-228600" algn="l">
              <a:spcBef>
                <a:spcPts val="400"/>
              </a:spcBef>
              <a:spcAft>
                <a:spcPts val="0"/>
              </a:spcAft>
              <a:buClr>
                <a:srgbClr val="2B1803"/>
              </a:buClr>
              <a:buSzPts val="2000"/>
              <a:buNone/>
              <a:defRPr sz="2000" b="1"/>
            </a:lvl2pPr>
            <a:lvl3pPr marL="1371600" lvl="2" indent="-228600" algn="l">
              <a:spcBef>
                <a:spcPts val="360"/>
              </a:spcBef>
              <a:spcAft>
                <a:spcPts val="0"/>
              </a:spcAft>
              <a:buClr>
                <a:srgbClr val="2B1803"/>
              </a:buClr>
              <a:buSzPts val="1800"/>
              <a:buNone/>
              <a:defRPr sz="1800" b="1"/>
            </a:lvl3pPr>
            <a:lvl4pPr marL="1828800" lvl="3" indent="-228600" algn="l">
              <a:spcBef>
                <a:spcPts val="320"/>
              </a:spcBef>
              <a:spcAft>
                <a:spcPts val="0"/>
              </a:spcAft>
              <a:buClr>
                <a:srgbClr val="2B1803"/>
              </a:buClr>
              <a:buSzPts val="1600"/>
              <a:buNone/>
              <a:defRPr sz="1600" b="1"/>
            </a:lvl4pPr>
            <a:lvl5pPr marL="2286000" lvl="4" indent="-228600" algn="l">
              <a:spcBef>
                <a:spcPts val="320"/>
              </a:spcBef>
              <a:spcAft>
                <a:spcPts val="0"/>
              </a:spcAft>
              <a:buClr>
                <a:srgbClr val="2B1803"/>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91" name="Google Shape;91;p38"/>
          <p:cNvSpPr txBox="1">
            <a:spLocks noGrp="1"/>
          </p:cNvSpPr>
          <p:nvPr>
            <p:ph type="body" idx="4"/>
          </p:nvPr>
        </p:nvSpPr>
        <p:spPr>
          <a:xfrm>
            <a:off x="9144000" y="3415146"/>
            <a:ext cx="8052179" cy="5766954"/>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2B1803"/>
              </a:buClr>
              <a:buSzPts val="2400"/>
              <a:buChar char="•"/>
              <a:defRPr sz="2400">
                <a:solidFill>
                  <a:srgbClr val="2B1803"/>
                </a:solidFill>
                <a:latin typeface="Arial"/>
                <a:ea typeface="Arial"/>
                <a:cs typeface="Arial"/>
                <a:sym typeface="Arial"/>
              </a:defRPr>
            </a:lvl1pPr>
            <a:lvl2pPr marL="914400" lvl="1" indent="-355600" algn="l">
              <a:spcBef>
                <a:spcPts val="400"/>
              </a:spcBef>
              <a:spcAft>
                <a:spcPts val="0"/>
              </a:spcAft>
              <a:buClr>
                <a:srgbClr val="2B1803"/>
              </a:buClr>
              <a:buSzPts val="2000"/>
              <a:buChar char="–"/>
              <a:defRPr sz="2000">
                <a:solidFill>
                  <a:srgbClr val="2B1803"/>
                </a:solidFill>
                <a:latin typeface="Arial"/>
                <a:ea typeface="Arial"/>
                <a:cs typeface="Arial"/>
                <a:sym typeface="Arial"/>
              </a:defRPr>
            </a:lvl2pPr>
            <a:lvl3pPr marL="1371600" lvl="2" indent="-342900" algn="l">
              <a:spcBef>
                <a:spcPts val="360"/>
              </a:spcBef>
              <a:spcAft>
                <a:spcPts val="0"/>
              </a:spcAft>
              <a:buClr>
                <a:srgbClr val="2B1803"/>
              </a:buClr>
              <a:buSzPts val="1800"/>
              <a:buChar char="•"/>
              <a:defRPr sz="1800">
                <a:solidFill>
                  <a:srgbClr val="2B1803"/>
                </a:solidFill>
                <a:latin typeface="Arial"/>
                <a:ea typeface="Arial"/>
                <a:cs typeface="Arial"/>
                <a:sym typeface="Arial"/>
              </a:defRPr>
            </a:lvl3pPr>
            <a:lvl4pPr marL="1828800" lvl="3" indent="-330200" algn="l">
              <a:spcBef>
                <a:spcPts val="320"/>
              </a:spcBef>
              <a:spcAft>
                <a:spcPts val="0"/>
              </a:spcAft>
              <a:buClr>
                <a:srgbClr val="2B1803"/>
              </a:buClr>
              <a:buSzPts val="1600"/>
              <a:buChar char="–"/>
              <a:defRPr sz="1600">
                <a:solidFill>
                  <a:srgbClr val="2B1803"/>
                </a:solidFill>
                <a:latin typeface="Arial"/>
                <a:ea typeface="Arial"/>
                <a:cs typeface="Arial"/>
                <a:sym typeface="Arial"/>
              </a:defRPr>
            </a:lvl4pPr>
            <a:lvl5pPr marL="2286000" lvl="4" indent="-330200" algn="l">
              <a:spcBef>
                <a:spcPts val="320"/>
              </a:spcBef>
              <a:spcAft>
                <a:spcPts val="0"/>
              </a:spcAft>
              <a:buClr>
                <a:srgbClr val="2B1803"/>
              </a:buClr>
              <a:buSzPts val="1600"/>
              <a:buChar char="»"/>
              <a:defRPr sz="1600">
                <a:solidFill>
                  <a:srgbClr val="2B1803"/>
                </a:solidFill>
                <a:latin typeface="Arial"/>
                <a:ea typeface="Arial"/>
                <a:cs typeface="Arial"/>
                <a:sym typeface="Arial"/>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92" name="Google Shape;92;p38" descr="A pink flowers in a vase&#10;&#10;AI-generated content may be incorrect."/>
          <p:cNvPicPr preferRelativeResize="0"/>
          <p:nvPr/>
        </p:nvPicPr>
        <p:blipFill rotWithShape="1">
          <a:blip r:embed="rId2">
            <a:alphaModFix/>
          </a:blip>
          <a:srcRect/>
          <a:stretch/>
        </p:blipFill>
        <p:spPr>
          <a:xfrm>
            <a:off x="15811500" y="6972300"/>
            <a:ext cx="1447799" cy="3064684"/>
          </a:xfrm>
          <a:prstGeom prst="rect">
            <a:avLst/>
          </a:prstGeom>
          <a:noFill/>
          <a:ln>
            <a:noFill/>
          </a:ln>
        </p:spPr>
      </p:pic>
      <p:pic>
        <p:nvPicPr>
          <p:cNvPr id="93" name="Google Shape;93;p38" descr="A yellow flowers in a vase&#10;&#10;AI-generated content may be incorrect."/>
          <p:cNvPicPr preferRelativeResize="0"/>
          <p:nvPr/>
        </p:nvPicPr>
        <p:blipFill rotWithShape="1">
          <a:blip r:embed="rId3">
            <a:alphaModFix/>
          </a:blip>
          <a:srcRect/>
          <a:stretch/>
        </p:blipFill>
        <p:spPr>
          <a:xfrm>
            <a:off x="16535399" y="7693885"/>
            <a:ext cx="1054190" cy="223149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hoto_Pink">
  <p:cSld name="Photo_Pink">
    <p:spTree>
      <p:nvGrpSpPr>
        <p:cNvPr id="1" name="Shape 94"/>
        <p:cNvGrpSpPr/>
        <p:nvPr/>
      </p:nvGrpSpPr>
      <p:grpSpPr>
        <a:xfrm>
          <a:off x="0" y="0"/>
          <a:ext cx="0" cy="0"/>
          <a:chOff x="0" y="0"/>
          <a:chExt cx="0" cy="0"/>
        </a:xfrm>
      </p:grpSpPr>
      <p:sp>
        <p:nvSpPr>
          <p:cNvPr id="95" name="Google Shape;95;p39"/>
          <p:cNvSpPr>
            <a:spLocks noGrp="1"/>
          </p:cNvSpPr>
          <p:nvPr>
            <p:ph type="pic" idx="2"/>
          </p:nvPr>
        </p:nvSpPr>
        <p:spPr>
          <a:xfrm>
            <a:off x="888810" y="1447800"/>
            <a:ext cx="16510379" cy="7391400"/>
          </a:xfrm>
          <a:prstGeom prst="rect">
            <a:avLst/>
          </a:prstGeom>
          <a:noFill/>
          <a:ln>
            <a:noFill/>
          </a:ln>
        </p:spPr>
      </p:sp>
      <p:sp>
        <p:nvSpPr>
          <p:cNvPr id="96" name="Google Shape;96;p39"/>
          <p:cNvSpPr txBox="1">
            <a:spLocks noGrp="1"/>
          </p:cNvSpPr>
          <p:nvPr>
            <p:ph type="body" idx="1"/>
          </p:nvPr>
        </p:nvSpPr>
        <p:spPr>
          <a:xfrm>
            <a:off x="888810" y="8989787"/>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2B1803"/>
              </a:buClr>
              <a:buSzPts val="1400"/>
              <a:buNone/>
              <a:defRPr sz="1400">
                <a:latin typeface="Arial"/>
                <a:ea typeface="Arial"/>
                <a:cs typeface="Arial"/>
                <a:sym typeface="Arial"/>
              </a:defRPr>
            </a:lvl1pPr>
            <a:lvl2pPr marL="914400" lvl="1" indent="-228600" algn="l">
              <a:spcBef>
                <a:spcPts val="240"/>
              </a:spcBef>
              <a:spcAft>
                <a:spcPts val="0"/>
              </a:spcAft>
              <a:buClr>
                <a:srgbClr val="2B1803"/>
              </a:buClr>
              <a:buSzPts val="1200"/>
              <a:buNone/>
              <a:defRPr sz="1200"/>
            </a:lvl2pPr>
            <a:lvl3pPr marL="1371600" lvl="2" indent="-228600" algn="l">
              <a:spcBef>
                <a:spcPts val="200"/>
              </a:spcBef>
              <a:spcAft>
                <a:spcPts val="0"/>
              </a:spcAft>
              <a:buClr>
                <a:srgbClr val="2B1803"/>
              </a:buClr>
              <a:buSzPts val="1000"/>
              <a:buNone/>
              <a:defRPr sz="1000"/>
            </a:lvl3pPr>
            <a:lvl4pPr marL="1828800" lvl="3" indent="-228600" algn="l">
              <a:spcBef>
                <a:spcPts val="180"/>
              </a:spcBef>
              <a:spcAft>
                <a:spcPts val="0"/>
              </a:spcAft>
              <a:buClr>
                <a:srgbClr val="2B1803"/>
              </a:buClr>
              <a:buSzPts val="900"/>
              <a:buNone/>
              <a:defRPr sz="900"/>
            </a:lvl4pPr>
            <a:lvl5pPr marL="2286000" lvl="4" indent="-228600" algn="l">
              <a:spcBef>
                <a:spcPts val="180"/>
              </a:spcBef>
              <a:spcAft>
                <a:spcPts val="0"/>
              </a:spcAft>
              <a:buClr>
                <a:srgbClr val="2B1803"/>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97" name="Google Shape;97;p39"/>
          <p:cNvSpPr txBox="1">
            <a:spLocks noGrp="1"/>
          </p:cNvSpPr>
          <p:nvPr>
            <p:ph type="body" idx="3"/>
          </p:nvPr>
        </p:nvSpPr>
        <p:spPr>
          <a:xfrm>
            <a:off x="867201" y="446278"/>
            <a:ext cx="6629400" cy="725488"/>
          </a:xfrm>
          <a:prstGeom prst="rect">
            <a:avLst/>
          </a:prstGeom>
          <a:noFill/>
          <a:ln>
            <a:noFill/>
          </a:ln>
        </p:spPr>
        <p:txBody>
          <a:bodyPr spcFirstLastPara="1" wrap="square" lIns="91425" tIns="45700" rIns="91425" bIns="45700" anchor="t" anchorCtr="0">
            <a:normAutofit/>
          </a:bodyPr>
          <a:lstStyle>
            <a:lvl1pPr marL="457200" lvl="0" indent="-228600" algn="l">
              <a:spcBef>
                <a:spcPts val="640"/>
              </a:spcBef>
              <a:spcAft>
                <a:spcPts val="0"/>
              </a:spcAft>
              <a:buClr>
                <a:schemeClr val="dk1"/>
              </a:buClr>
              <a:buSzPts val="3200"/>
              <a:buNone/>
              <a:defRPr b="1">
                <a:solidFill>
                  <a:schemeClr val="dk1"/>
                </a:solidFill>
                <a:latin typeface="Arial"/>
                <a:ea typeface="Arial"/>
                <a:cs typeface="Arial"/>
                <a:sym typeface="Arial"/>
              </a:defRPr>
            </a:lvl1pPr>
            <a:lvl2pPr marL="914400" lvl="1" indent="-342900" algn="l">
              <a:spcBef>
                <a:spcPts val="360"/>
              </a:spcBef>
              <a:spcAft>
                <a:spcPts val="0"/>
              </a:spcAft>
              <a:buClr>
                <a:srgbClr val="2B1803"/>
              </a:buClr>
              <a:buSzPts val="1800"/>
              <a:buChar char="–"/>
              <a:defRPr/>
            </a:lvl2pPr>
            <a:lvl3pPr marL="1371600" lvl="2" indent="-342900" algn="l">
              <a:spcBef>
                <a:spcPts val="360"/>
              </a:spcBef>
              <a:spcAft>
                <a:spcPts val="0"/>
              </a:spcAft>
              <a:buClr>
                <a:srgbClr val="2B1803"/>
              </a:buClr>
              <a:buSzPts val="1800"/>
              <a:buChar char="•"/>
              <a:defRPr/>
            </a:lvl3pPr>
            <a:lvl4pPr marL="1828800" lvl="3" indent="-342900" algn="l">
              <a:spcBef>
                <a:spcPts val="360"/>
              </a:spcBef>
              <a:spcAft>
                <a:spcPts val="0"/>
              </a:spcAft>
              <a:buClr>
                <a:srgbClr val="2B1803"/>
              </a:buClr>
              <a:buSzPts val="1800"/>
              <a:buChar char="–"/>
              <a:defRPr/>
            </a:lvl4pPr>
            <a:lvl5pPr marL="2286000" lvl="4" indent="-342900" algn="l">
              <a:spcBef>
                <a:spcPts val="360"/>
              </a:spcBef>
              <a:spcAft>
                <a:spcPts val="0"/>
              </a:spcAft>
              <a:buClr>
                <a:srgbClr val="2B180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Photo_Pink">
  <p:cSld name="1_Photo_Pink">
    <p:spTree>
      <p:nvGrpSpPr>
        <p:cNvPr id="1" name="Shape 98"/>
        <p:cNvGrpSpPr/>
        <p:nvPr/>
      </p:nvGrpSpPr>
      <p:grpSpPr>
        <a:xfrm>
          <a:off x="0" y="0"/>
          <a:ext cx="0" cy="0"/>
          <a:chOff x="0" y="0"/>
          <a:chExt cx="0" cy="0"/>
        </a:xfrm>
      </p:grpSpPr>
      <p:sp>
        <p:nvSpPr>
          <p:cNvPr id="99" name="Google Shape;99;p40"/>
          <p:cNvSpPr txBox="1">
            <a:spLocks noGrp="1"/>
          </p:cNvSpPr>
          <p:nvPr>
            <p:ph type="title"/>
          </p:nvPr>
        </p:nvSpPr>
        <p:spPr>
          <a:xfrm>
            <a:off x="5240337" y="3167590"/>
            <a:ext cx="774637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8800"/>
              <a:buFont typeface="Georgia"/>
              <a:buNone/>
              <a:defRPr sz="8800">
                <a:solidFill>
                  <a:schemeClr val="dk1"/>
                </a:solidFill>
                <a:latin typeface="Georgia"/>
                <a:ea typeface="Georgia"/>
                <a:cs typeface="Georgia"/>
                <a:sym typeface="Georg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40"/>
          <p:cNvSpPr txBox="1">
            <a:spLocks noGrp="1"/>
          </p:cNvSpPr>
          <p:nvPr>
            <p:ph type="body" idx="1"/>
          </p:nvPr>
        </p:nvSpPr>
        <p:spPr>
          <a:xfrm>
            <a:off x="5240337" y="4843990"/>
            <a:ext cx="7807325" cy="11430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2B1803"/>
              </a:buClr>
              <a:buSzPts val="1800"/>
              <a:buChar char="•"/>
              <a:defRPr/>
            </a:lvl1pPr>
            <a:lvl2pPr marL="914400" lvl="1" indent="-228600" algn="ctr">
              <a:spcBef>
                <a:spcPts val="560"/>
              </a:spcBef>
              <a:spcAft>
                <a:spcPts val="0"/>
              </a:spcAft>
              <a:buClr>
                <a:schemeClr val="dk1"/>
              </a:buClr>
              <a:buSzPts val="2800"/>
              <a:buFont typeface="Arial"/>
              <a:buNone/>
              <a:defRPr b="1">
                <a:solidFill>
                  <a:schemeClr val="dk1"/>
                </a:solidFill>
              </a:defRPr>
            </a:lvl2pPr>
            <a:lvl3pPr marL="1371600" lvl="2" indent="-342900" algn="l">
              <a:spcBef>
                <a:spcPts val="360"/>
              </a:spcBef>
              <a:spcAft>
                <a:spcPts val="0"/>
              </a:spcAft>
              <a:buClr>
                <a:srgbClr val="2B1803"/>
              </a:buClr>
              <a:buSzPts val="1800"/>
              <a:buChar char="•"/>
              <a:defRPr/>
            </a:lvl3pPr>
            <a:lvl4pPr marL="1828800" lvl="3" indent="-342900" algn="l">
              <a:spcBef>
                <a:spcPts val="360"/>
              </a:spcBef>
              <a:spcAft>
                <a:spcPts val="0"/>
              </a:spcAft>
              <a:buClr>
                <a:srgbClr val="2B1803"/>
              </a:buClr>
              <a:buSzPts val="1800"/>
              <a:buChar char="–"/>
              <a:defRPr/>
            </a:lvl4pPr>
            <a:lvl5pPr marL="2286000" lvl="4" indent="-342900" algn="l">
              <a:spcBef>
                <a:spcPts val="360"/>
              </a:spcBef>
              <a:spcAft>
                <a:spcPts val="0"/>
              </a:spcAft>
              <a:buClr>
                <a:srgbClr val="2B180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_Pink">
  <p:cSld name="Blank_Pink">
    <p:spTree>
      <p:nvGrpSpPr>
        <p:cNvPr id="1" name="Shape 101"/>
        <p:cNvGrpSpPr/>
        <p:nvPr/>
      </p:nvGrpSpPr>
      <p:grpSpPr>
        <a:xfrm>
          <a:off x="0" y="0"/>
          <a:ext cx="0" cy="0"/>
          <a:chOff x="0" y="0"/>
          <a:chExt cx="0" cy="0"/>
        </a:xfrm>
      </p:grpSpPr>
      <p:sp>
        <p:nvSpPr>
          <p:cNvPr id="102" name="Google Shape;102;p41"/>
          <p:cNvSpPr/>
          <p:nvPr/>
        </p:nvSpPr>
        <p:spPr>
          <a:xfrm>
            <a:off x="0" y="0"/>
            <a:ext cx="18288000" cy="1733218"/>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3" name="Google Shape;103;p41"/>
          <p:cNvSpPr txBox="1">
            <a:spLocks noGrp="1"/>
          </p:cNvSpPr>
          <p:nvPr>
            <p:ph type="title"/>
          </p:nvPr>
        </p:nvSpPr>
        <p:spPr>
          <a:xfrm>
            <a:off x="634621" y="295109"/>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4400"/>
              <a:buFont typeface="Arial"/>
              <a:buNone/>
              <a:defRPr>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04" name="Google Shape;104;p41" descr="A pink flowers in a vase&#10;&#10;AI-generated content may be incorrect."/>
          <p:cNvPicPr preferRelativeResize="0"/>
          <p:nvPr/>
        </p:nvPicPr>
        <p:blipFill rotWithShape="1">
          <a:blip r:embed="rId2">
            <a:alphaModFix/>
          </a:blip>
          <a:srcRect/>
          <a:stretch/>
        </p:blipFill>
        <p:spPr>
          <a:xfrm>
            <a:off x="15811500" y="6972300"/>
            <a:ext cx="1447799" cy="3064684"/>
          </a:xfrm>
          <a:prstGeom prst="rect">
            <a:avLst/>
          </a:prstGeom>
          <a:noFill/>
          <a:ln>
            <a:noFill/>
          </a:ln>
        </p:spPr>
      </p:pic>
      <p:pic>
        <p:nvPicPr>
          <p:cNvPr id="105" name="Google Shape;105;p41" descr="A yellow flowers in a vase&#10;&#10;AI-generated content may be incorrect."/>
          <p:cNvPicPr preferRelativeResize="0"/>
          <p:nvPr/>
        </p:nvPicPr>
        <p:blipFill rotWithShape="1">
          <a:blip r:embed="rId3">
            <a:alphaModFix/>
          </a:blip>
          <a:srcRect/>
          <a:stretch/>
        </p:blipFill>
        <p:spPr>
          <a:xfrm>
            <a:off x="16535399" y="7693885"/>
            <a:ext cx="1054190" cy="2231497"/>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_Blue">
  <p:cSld name="Blank_Blue">
    <p:spTree>
      <p:nvGrpSpPr>
        <p:cNvPr id="1" name="Shape 106"/>
        <p:cNvGrpSpPr/>
        <p:nvPr/>
      </p:nvGrpSpPr>
      <p:grpSpPr>
        <a:xfrm>
          <a:off x="0" y="0"/>
          <a:ext cx="0" cy="0"/>
          <a:chOff x="0" y="0"/>
          <a:chExt cx="0" cy="0"/>
        </a:xfrm>
      </p:grpSpPr>
      <p:sp>
        <p:nvSpPr>
          <p:cNvPr id="107" name="Google Shape;107;p42"/>
          <p:cNvSpPr/>
          <p:nvPr/>
        </p:nvSpPr>
        <p:spPr>
          <a:xfrm>
            <a:off x="0" y="0"/>
            <a:ext cx="18288000" cy="1733218"/>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8" name="Google Shape;108;p42"/>
          <p:cNvSpPr txBox="1">
            <a:spLocks noGrp="1"/>
          </p:cNvSpPr>
          <p:nvPr>
            <p:ph type="title"/>
          </p:nvPr>
        </p:nvSpPr>
        <p:spPr>
          <a:xfrm>
            <a:off x="634621" y="295109"/>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4400"/>
              <a:buFont typeface="Arial"/>
              <a:buNone/>
              <a:defRPr>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09" name="Google Shape;109;p42" descr="A pink flowers in a vase&#10;&#10;AI-generated content may be incorrect."/>
          <p:cNvPicPr preferRelativeResize="0"/>
          <p:nvPr/>
        </p:nvPicPr>
        <p:blipFill rotWithShape="1">
          <a:blip r:embed="rId2">
            <a:alphaModFix/>
          </a:blip>
          <a:srcRect/>
          <a:stretch/>
        </p:blipFill>
        <p:spPr>
          <a:xfrm>
            <a:off x="15811500" y="6972300"/>
            <a:ext cx="1447799" cy="3064684"/>
          </a:xfrm>
          <a:prstGeom prst="rect">
            <a:avLst/>
          </a:prstGeom>
          <a:noFill/>
          <a:ln>
            <a:noFill/>
          </a:ln>
        </p:spPr>
      </p:pic>
      <p:pic>
        <p:nvPicPr>
          <p:cNvPr id="110" name="Google Shape;110;p42" descr="A yellow flowers in a vase&#10;&#10;AI-generated content may be incorrect."/>
          <p:cNvPicPr preferRelativeResize="0"/>
          <p:nvPr/>
        </p:nvPicPr>
        <p:blipFill rotWithShape="1">
          <a:blip r:embed="rId3">
            <a:alphaModFix/>
          </a:blip>
          <a:srcRect/>
          <a:stretch/>
        </p:blipFill>
        <p:spPr>
          <a:xfrm>
            <a:off x="16535399" y="7693885"/>
            <a:ext cx="1054190" cy="2231497"/>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_Green">
  <p:cSld name="Blank_Green">
    <p:spTree>
      <p:nvGrpSpPr>
        <p:cNvPr id="1" name="Shape 111"/>
        <p:cNvGrpSpPr/>
        <p:nvPr/>
      </p:nvGrpSpPr>
      <p:grpSpPr>
        <a:xfrm>
          <a:off x="0" y="0"/>
          <a:ext cx="0" cy="0"/>
          <a:chOff x="0" y="0"/>
          <a:chExt cx="0" cy="0"/>
        </a:xfrm>
      </p:grpSpPr>
      <p:sp>
        <p:nvSpPr>
          <p:cNvPr id="112" name="Google Shape;112;p43"/>
          <p:cNvSpPr txBox="1">
            <a:spLocks noGrp="1"/>
          </p:cNvSpPr>
          <p:nvPr>
            <p:ph type="title"/>
          </p:nvPr>
        </p:nvSpPr>
        <p:spPr>
          <a:xfrm>
            <a:off x="634621" y="295109"/>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4400"/>
              <a:buFont typeface="Arial"/>
              <a:buNone/>
              <a:defRPr>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13" name="Google Shape;113;p43" descr="A pink flowers in a vase&#10;&#10;AI-generated content may be incorrect."/>
          <p:cNvPicPr preferRelativeResize="0"/>
          <p:nvPr/>
        </p:nvPicPr>
        <p:blipFill rotWithShape="1">
          <a:blip r:embed="rId2">
            <a:alphaModFix/>
          </a:blip>
          <a:srcRect/>
          <a:stretch/>
        </p:blipFill>
        <p:spPr>
          <a:xfrm>
            <a:off x="15811500" y="6972300"/>
            <a:ext cx="1447799" cy="3064684"/>
          </a:xfrm>
          <a:prstGeom prst="rect">
            <a:avLst/>
          </a:prstGeom>
          <a:noFill/>
          <a:ln>
            <a:noFill/>
          </a:ln>
        </p:spPr>
      </p:pic>
      <p:pic>
        <p:nvPicPr>
          <p:cNvPr id="114" name="Google Shape;114;p43" descr="A yellow flowers in a vase&#10;&#10;AI-generated content may be incorrect."/>
          <p:cNvPicPr preferRelativeResize="0"/>
          <p:nvPr/>
        </p:nvPicPr>
        <p:blipFill rotWithShape="1">
          <a:blip r:embed="rId3">
            <a:alphaModFix/>
          </a:blip>
          <a:srcRect/>
          <a:stretch/>
        </p:blipFill>
        <p:spPr>
          <a:xfrm>
            <a:off x="16535399" y="7693885"/>
            <a:ext cx="1054190" cy="223149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2"/>
        </a:solidFill>
        <a:effectLst/>
      </p:bgPr>
    </p:bg>
    <p:spTree>
      <p:nvGrpSpPr>
        <p:cNvPr id="1" name="Shape 14"/>
        <p:cNvGrpSpPr/>
        <p:nvPr/>
      </p:nvGrpSpPr>
      <p:grpSpPr>
        <a:xfrm>
          <a:off x="0" y="0"/>
          <a:ext cx="0" cy="0"/>
          <a:chOff x="0" y="0"/>
          <a:chExt cx="0" cy="0"/>
        </a:xfrm>
      </p:grpSpPr>
      <p:sp>
        <p:nvSpPr>
          <p:cNvPr id="15" name="Google Shape;15;p23"/>
          <p:cNvSpPr txBox="1"/>
          <p:nvPr/>
        </p:nvSpPr>
        <p:spPr>
          <a:xfrm>
            <a:off x="9372600" y="9182100"/>
            <a:ext cx="8341712" cy="578043"/>
          </a:xfrm>
          <a:prstGeom prst="rect">
            <a:avLst/>
          </a:prstGeom>
          <a:noFill/>
          <a:ln>
            <a:noFill/>
          </a:ln>
        </p:spPr>
        <p:txBody>
          <a:bodyPr spcFirstLastPara="1" wrap="square" lIns="0" tIns="0" rIns="0" bIns="0" anchor="t" anchorCtr="0">
            <a:spAutoFit/>
          </a:bodyPr>
          <a:lstStyle/>
          <a:p>
            <a:pPr marL="0" marR="0" lvl="0" indent="0" algn="r" rtl="0">
              <a:lnSpc>
                <a:spcPct val="258299"/>
              </a:lnSpc>
              <a:spcBef>
                <a:spcPts val="0"/>
              </a:spcBef>
              <a:spcAft>
                <a:spcPts val="0"/>
              </a:spcAft>
              <a:buNone/>
            </a:pPr>
            <a:r>
              <a:rPr lang="en-US" sz="2000" b="0" i="0" u="none" strike="noStrike" cap="none">
                <a:solidFill>
                  <a:schemeClr val="accent6"/>
                </a:solidFill>
                <a:latin typeface="Rubik"/>
                <a:ea typeface="Rubik"/>
                <a:cs typeface="Rubik"/>
                <a:sym typeface="Rubik"/>
              </a:rPr>
              <a:t>May 6-8, 2026  |  Cambridge, MD</a:t>
            </a:r>
            <a:endParaRPr/>
          </a:p>
        </p:txBody>
      </p:sp>
      <p:sp>
        <p:nvSpPr>
          <p:cNvPr id="16" name="Google Shape;16;p23"/>
          <p:cNvSpPr txBox="1">
            <a:spLocks noGrp="1"/>
          </p:cNvSpPr>
          <p:nvPr>
            <p:ph type="title"/>
          </p:nvPr>
        </p:nvSpPr>
        <p:spPr>
          <a:xfrm>
            <a:off x="2438400" y="4873560"/>
            <a:ext cx="13411200" cy="19463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5400"/>
              <a:buFont typeface="Georgia"/>
              <a:buNone/>
              <a:defRPr sz="5400" b="1">
                <a:solidFill>
                  <a:schemeClr val="dk1"/>
                </a:solidFill>
                <a:latin typeface="Georgia"/>
                <a:ea typeface="Georgia"/>
                <a:cs typeface="Georgia"/>
                <a:sym typeface="Georg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body" idx="1"/>
          </p:nvPr>
        </p:nvSpPr>
        <p:spPr>
          <a:xfrm>
            <a:off x="5076242" y="7200900"/>
            <a:ext cx="7807325" cy="19812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2B1803"/>
              </a:buClr>
              <a:buSzPts val="1800"/>
              <a:buChar char="•"/>
              <a:defRPr/>
            </a:lvl1pPr>
            <a:lvl2pPr marL="914400" lvl="1" indent="-228600" algn="ctr">
              <a:spcBef>
                <a:spcPts val="560"/>
              </a:spcBef>
              <a:spcAft>
                <a:spcPts val="0"/>
              </a:spcAft>
              <a:buClr>
                <a:schemeClr val="dk1"/>
              </a:buClr>
              <a:buSzPts val="2800"/>
              <a:buFont typeface="Arial"/>
              <a:buNone/>
              <a:defRPr b="0">
                <a:solidFill>
                  <a:schemeClr val="dk1"/>
                </a:solidFill>
                <a:latin typeface="Play"/>
                <a:ea typeface="Play"/>
                <a:cs typeface="Play"/>
                <a:sym typeface="Play"/>
              </a:defRPr>
            </a:lvl2pPr>
            <a:lvl3pPr marL="1371600" lvl="2" indent="-342900" algn="l">
              <a:spcBef>
                <a:spcPts val="360"/>
              </a:spcBef>
              <a:spcAft>
                <a:spcPts val="0"/>
              </a:spcAft>
              <a:buClr>
                <a:srgbClr val="2B1803"/>
              </a:buClr>
              <a:buSzPts val="1800"/>
              <a:buChar char="•"/>
              <a:defRPr/>
            </a:lvl3pPr>
            <a:lvl4pPr marL="1828800" lvl="3" indent="-342900" algn="l">
              <a:spcBef>
                <a:spcPts val="360"/>
              </a:spcBef>
              <a:spcAft>
                <a:spcPts val="0"/>
              </a:spcAft>
              <a:buClr>
                <a:srgbClr val="2B1803"/>
              </a:buClr>
              <a:buSzPts val="1800"/>
              <a:buChar char="–"/>
              <a:defRPr/>
            </a:lvl4pPr>
            <a:lvl5pPr marL="2286000" lvl="4" indent="-342900" algn="l">
              <a:spcBef>
                <a:spcPts val="360"/>
              </a:spcBef>
              <a:spcAft>
                <a:spcPts val="0"/>
              </a:spcAft>
              <a:buClr>
                <a:srgbClr val="2B180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8" name="Google Shape;18;p23" descr="A book and globe on a shelf&#10;&#10;AI-generated content may be incorrect."/>
          <p:cNvPicPr preferRelativeResize="0"/>
          <p:nvPr/>
        </p:nvPicPr>
        <p:blipFill rotWithShape="1">
          <a:blip r:embed="rId2">
            <a:alphaModFix/>
          </a:blip>
          <a:srcRect/>
          <a:stretch/>
        </p:blipFill>
        <p:spPr>
          <a:xfrm>
            <a:off x="5867400" y="392344"/>
            <a:ext cx="6225011" cy="4281628"/>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_Pink">
  <p:cSld name="Section Header_Pink">
    <p:bg>
      <p:bgPr>
        <a:solidFill>
          <a:schemeClr val="dk1"/>
        </a:solidFill>
        <a:effectLst/>
      </p:bgPr>
    </p:bg>
    <p:spTree>
      <p:nvGrpSpPr>
        <p:cNvPr id="1" name="Shape 115"/>
        <p:cNvGrpSpPr/>
        <p:nvPr/>
      </p:nvGrpSpPr>
      <p:grpSpPr>
        <a:xfrm>
          <a:off x="0" y="0"/>
          <a:ext cx="0" cy="0"/>
          <a:chOff x="0" y="0"/>
          <a:chExt cx="0" cy="0"/>
        </a:xfrm>
      </p:grpSpPr>
      <p:sp>
        <p:nvSpPr>
          <p:cNvPr id="116" name="Google Shape;116;p2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Georgia"/>
              <a:buNone/>
              <a:defRPr sz="4000" b="1" cap="none">
                <a:solidFill>
                  <a:schemeClr val="dk1"/>
                </a:solidFill>
                <a:latin typeface="Georgia"/>
                <a:ea typeface="Georgia"/>
                <a:cs typeface="Georgia"/>
                <a:sym typeface="Georg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2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a:solidFill>
                  <a:schemeClr val="dk1"/>
                </a:solidFill>
                <a:latin typeface="Arial"/>
                <a:ea typeface="Arial"/>
                <a:cs typeface="Arial"/>
                <a:sym typeface="Arial"/>
              </a:defRPr>
            </a:lvl1pPr>
            <a:lvl2pPr marL="914400" lvl="1" indent="-228600" algn="l">
              <a:spcBef>
                <a:spcPts val="360"/>
              </a:spcBef>
              <a:spcAft>
                <a:spcPts val="0"/>
              </a:spcAft>
              <a:buClr>
                <a:schemeClr val="lt1"/>
              </a:buClr>
              <a:buSzPts val="1800"/>
              <a:buNone/>
              <a:defRPr sz="1800">
                <a:solidFill>
                  <a:schemeClr val="lt1"/>
                </a:solidFill>
              </a:defRPr>
            </a:lvl2pPr>
            <a:lvl3pPr marL="1371600" lvl="2" indent="-228600" algn="l">
              <a:spcBef>
                <a:spcPts val="32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80"/>
              </a:spcBef>
              <a:spcAft>
                <a:spcPts val="0"/>
              </a:spcAft>
              <a:buClr>
                <a:schemeClr val="lt1"/>
              </a:buClr>
              <a:buSzPts val="1400"/>
              <a:buNone/>
              <a:defRPr sz="1400">
                <a:solidFill>
                  <a:schemeClr val="lt1"/>
                </a:solidFill>
              </a:defRPr>
            </a:lvl5pPr>
            <a:lvl6pPr marL="2743200" lvl="5" indent="-228600" algn="l">
              <a:spcBef>
                <a:spcPts val="280"/>
              </a:spcBef>
              <a:spcAft>
                <a:spcPts val="0"/>
              </a:spcAft>
              <a:buClr>
                <a:schemeClr val="lt1"/>
              </a:buClr>
              <a:buSzPts val="1400"/>
              <a:buNone/>
              <a:defRPr sz="1400">
                <a:solidFill>
                  <a:schemeClr val="lt1"/>
                </a:solidFill>
              </a:defRPr>
            </a:lvl6pPr>
            <a:lvl7pPr marL="3200400" lvl="6" indent="-228600" algn="l">
              <a:spcBef>
                <a:spcPts val="280"/>
              </a:spcBef>
              <a:spcAft>
                <a:spcPts val="0"/>
              </a:spcAft>
              <a:buClr>
                <a:schemeClr val="lt1"/>
              </a:buClr>
              <a:buSzPts val="1400"/>
              <a:buNone/>
              <a:defRPr sz="1400">
                <a:solidFill>
                  <a:schemeClr val="lt1"/>
                </a:solidFill>
              </a:defRPr>
            </a:lvl7pPr>
            <a:lvl8pPr marL="3657600" lvl="7" indent="-228600" algn="l">
              <a:spcBef>
                <a:spcPts val="280"/>
              </a:spcBef>
              <a:spcAft>
                <a:spcPts val="0"/>
              </a:spcAft>
              <a:buClr>
                <a:schemeClr val="lt1"/>
              </a:buClr>
              <a:buSzPts val="1400"/>
              <a:buNone/>
              <a:defRPr sz="1400">
                <a:solidFill>
                  <a:schemeClr val="lt1"/>
                </a:solidFill>
              </a:defRPr>
            </a:lvl8pPr>
            <a:lvl9pPr marL="4114800" lvl="8" indent="-228600" algn="l">
              <a:spcBef>
                <a:spcPts val="280"/>
              </a:spcBef>
              <a:spcAft>
                <a:spcPts val="0"/>
              </a:spcAft>
              <a:buClr>
                <a:schemeClr val="lt1"/>
              </a:buClr>
              <a:buSzPts val="1400"/>
              <a:buNone/>
              <a:defRPr sz="1400">
                <a:solidFill>
                  <a:schemeClr val="lt1"/>
                </a:solidFill>
              </a:defRPr>
            </a:lvl9pPr>
          </a:lstStyle>
          <a:p>
            <a:endParaRPr/>
          </a:p>
        </p:txBody>
      </p:sp>
      <p:sp>
        <p:nvSpPr>
          <p:cNvPr id="118" name="Google Shape;118;p29"/>
          <p:cNvSpPr>
            <a:spLocks noGrp="1"/>
          </p:cNvSpPr>
          <p:nvPr>
            <p:ph type="pic" idx="2"/>
          </p:nvPr>
        </p:nvSpPr>
        <p:spPr>
          <a:xfrm>
            <a:off x="10287000" y="0"/>
            <a:ext cx="8001000" cy="10287000"/>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_Blue">
  <p:cSld name="Section Header_Blue">
    <p:bg>
      <p:bgPr>
        <a:solidFill>
          <a:schemeClr val="dk2"/>
        </a:solidFill>
        <a:effectLst/>
      </p:bgPr>
    </p:bg>
    <p:spTree>
      <p:nvGrpSpPr>
        <p:cNvPr id="1" name="Shape 19"/>
        <p:cNvGrpSpPr/>
        <p:nvPr/>
      </p:nvGrpSpPr>
      <p:grpSpPr>
        <a:xfrm>
          <a:off x="0" y="0"/>
          <a:ext cx="0" cy="0"/>
          <a:chOff x="0" y="0"/>
          <a:chExt cx="0" cy="0"/>
        </a:xfrm>
      </p:grpSpPr>
      <p:sp>
        <p:nvSpPr>
          <p:cNvPr id="20" name="Google Shape;20;p2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lt1"/>
              </a:buClr>
              <a:buSzPts val="4000"/>
              <a:buFont typeface="Georgia"/>
              <a:buNone/>
              <a:defRPr sz="4000" b="1" cap="none">
                <a:solidFill>
                  <a:schemeClr val="lt1"/>
                </a:solidFill>
                <a:latin typeface="Georgia"/>
                <a:ea typeface="Georgia"/>
                <a:cs typeface="Georgia"/>
                <a:sym typeface="Georg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lt1"/>
              </a:buClr>
              <a:buSzPts val="2400"/>
              <a:buNone/>
              <a:defRPr sz="2400">
                <a:solidFill>
                  <a:schemeClr val="lt1"/>
                </a:solidFill>
              </a:defRPr>
            </a:lvl1pPr>
            <a:lvl2pPr marL="914400" lvl="1" indent="-228600" algn="l">
              <a:spcBef>
                <a:spcPts val="360"/>
              </a:spcBef>
              <a:spcAft>
                <a:spcPts val="0"/>
              </a:spcAft>
              <a:buClr>
                <a:srgbClr val="88A6A6"/>
              </a:buClr>
              <a:buSzPts val="1800"/>
              <a:buNone/>
              <a:defRPr sz="1800">
                <a:solidFill>
                  <a:srgbClr val="88A6A6"/>
                </a:solidFill>
              </a:defRPr>
            </a:lvl2pPr>
            <a:lvl3pPr marL="1371600" lvl="2" indent="-228600" algn="l">
              <a:spcBef>
                <a:spcPts val="320"/>
              </a:spcBef>
              <a:spcAft>
                <a:spcPts val="0"/>
              </a:spcAft>
              <a:buClr>
                <a:srgbClr val="88A6A6"/>
              </a:buClr>
              <a:buSzPts val="1600"/>
              <a:buNone/>
              <a:defRPr sz="1600">
                <a:solidFill>
                  <a:srgbClr val="88A6A6"/>
                </a:solidFill>
              </a:defRPr>
            </a:lvl3pPr>
            <a:lvl4pPr marL="1828800" lvl="3" indent="-228600" algn="l">
              <a:spcBef>
                <a:spcPts val="280"/>
              </a:spcBef>
              <a:spcAft>
                <a:spcPts val="0"/>
              </a:spcAft>
              <a:buClr>
                <a:srgbClr val="88A6A6"/>
              </a:buClr>
              <a:buSzPts val="1400"/>
              <a:buNone/>
              <a:defRPr sz="1400">
                <a:solidFill>
                  <a:srgbClr val="88A6A6"/>
                </a:solidFill>
              </a:defRPr>
            </a:lvl4pPr>
            <a:lvl5pPr marL="2286000" lvl="4" indent="-228600" algn="l">
              <a:spcBef>
                <a:spcPts val="280"/>
              </a:spcBef>
              <a:spcAft>
                <a:spcPts val="0"/>
              </a:spcAft>
              <a:buClr>
                <a:srgbClr val="88A6A6"/>
              </a:buClr>
              <a:buSzPts val="1400"/>
              <a:buNone/>
              <a:defRPr sz="1400">
                <a:solidFill>
                  <a:srgbClr val="88A6A6"/>
                </a:solidFill>
              </a:defRPr>
            </a:lvl5pPr>
            <a:lvl6pPr marL="2743200" lvl="5" indent="-228600" algn="l">
              <a:spcBef>
                <a:spcPts val="280"/>
              </a:spcBef>
              <a:spcAft>
                <a:spcPts val="0"/>
              </a:spcAft>
              <a:buClr>
                <a:srgbClr val="88A6A6"/>
              </a:buClr>
              <a:buSzPts val="1400"/>
              <a:buNone/>
              <a:defRPr sz="1400">
                <a:solidFill>
                  <a:srgbClr val="88A6A6"/>
                </a:solidFill>
              </a:defRPr>
            </a:lvl6pPr>
            <a:lvl7pPr marL="3200400" lvl="6" indent="-228600" algn="l">
              <a:spcBef>
                <a:spcPts val="280"/>
              </a:spcBef>
              <a:spcAft>
                <a:spcPts val="0"/>
              </a:spcAft>
              <a:buClr>
                <a:srgbClr val="88A6A6"/>
              </a:buClr>
              <a:buSzPts val="1400"/>
              <a:buNone/>
              <a:defRPr sz="1400">
                <a:solidFill>
                  <a:srgbClr val="88A6A6"/>
                </a:solidFill>
              </a:defRPr>
            </a:lvl7pPr>
            <a:lvl8pPr marL="3657600" lvl="7" indent="-228600" algn="l">
              <a:spcBef>
                <a:spcPts val="280"/>
              </a:spcBef>
              <a:spcAft>
                <a:spcPts val="0"/>
              </a:spcAft>
              <a:buClr>
                <a:srgbClr val="88A6A6"/>
              </a:buClr>
              <a:buSzPts val="1400"/>
              <a:buNone/>
              <a:defRPr sz="1400">
                <a:solidFill>
                  <a:srgbClr val="88A6A6"/>
                </a:solidFill>
              </a:defRPr>
            </a:lvl8pPr>
            <a:lvl9pPr marL="4114800" lvl="8" indent="-228600" algn="l">
              <a:spcBef>
                <a:spcPts val="280"/>
              </a:spcBef>
              <a:spcAft>
                <a:spcPts val="0"/>
              </a:spcAft>
              <a:buClr>
                <a:srgbClr val="88A6A6"/>
              </a:buClr>
              <a:buSzPts val="1400"/>
              <a:buNone/>
              <a:defRPr sz="1400">
                <a:solidFill>
                  <a:srgbClr val="88A6A6"/>
                </a:solidFill>
              </a:defRPr>
            </a:lvl9pPr>
          </a:lstStyle>
          <a:p>
            <a:endParaRPr/>
          </a:p>
        </p:txBody>
      </p:sp>
      <p:sp>
        <p:nvSpPr>
          <p:cNvPr id="22" name="Google Shape;22;p24"/>
          <p:cNvSpPr>
            <a:spLocks noGrp="1"/>
          </p:cNvSpPr>
          <p:nvPr>
            <p:ph type="pic" idx="2"/>
          </p:nvPr>
        </p:nvSpPr>
        <p:spPr>
          <a:xfrm>
            <a:off x="10287000" y="0"/>
            <a:ext cx="8001000" cy="102870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_Pink" type="obj">
  <p:cSld name="OBJECT">
    <p:bg>
      <p:bgPr>
        <a:solidFill>
          <a:schemeClr val="lt2"/>
        </a:solidFill>
        <a:effectLst/>
      </p:bgPr>
    </p:bg>
    <p:spTree>
      <p:nvGrpSpPr>
        <p:cNvPr id="1" name="Shape 23"/>
        <p:cNvGrpSpPr/>
        <p:nvPr/>
      </p:nvGrpSpPr>
      <p:grpSpPr>
        <a:xfrm>
          <a:off x="0" y="0"/>
          <a:ext cx="0" cy="0"/>
          <a:chOff x="0" y="0"/>
          <a:chExt cx="0" cy="0"/>
        </a:xfrm>
      </p:grpSpPr>
      <p:sp>
        <p:nvSpPr>
          <p:cNvPr id="24" name="Google Shape;24;p25"/>
          <p:cNvSpPr txBox="1">
            <a:spLocks noGrp="1"/>
          </p:cNvSpPr>
          <p:nvPr>
            <p:ph type="body" idx="1"/>
          </p:nvPr>
        </p:nvSpPr>
        <p:spPr>
          <a:xfrm>
            <a:off x="1066800" y="2628900"/>
            <a:ext cx="16154399" cy="6400800"/>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2B1803"/>
              </a:buClr>
              <a:buSzPts val="3200"/>
              <a:buChar char="•"/>
              <a:defRPr>
                <a:latin typeface="Arial"/>
                <a:ea typeface="Arial"/>
                <a:cs typeface="Arial"/>
                <a:sym typeface="Arial"/>
              </a:defRPr>
            </a:lvl1pPr>
            <a:lvl2pPr marL="914400" lvl="1" indent="-406400" algn="l">
              <a:spcBef>
                <a:spcPts val="560"/>
              </a:spcBef>
              <a:spcAft>
                <a:spcPts val="0"/>
              </a:spcAft>
              <a:buClr>
                <a:srgbClr val="2B1803"/>
              </a:buClr>
              <a:buSzPts val="2800"/>
              <a:buChar char="–"/>
              <a:defRPr>
                <a:latin typeface="Arial"/>
                <a:ea typeface="Arial"/>
                <a:cs typeface="Arial"/>
                <a:sym typeface="Arial"/>
              </a:defRPr>
            </a:lvl2pPr>
            <a:lvl3pPr marL="1371600" lvl="2" indent="-381000" algn="l">
              <a:spcBef>
                <a:spcPts val="480"/>
              </a:spcBef>
              <a:spcAft>
                <a:spcPts val="0"/>
              </a:spcAft>
              <a:buClr>
                <a:srgbClr val="2B1803"/>
              </a:buClr>
              <a:buSzPts val="2400"/>
              <a:buChar char="•"/>
              <a:defRPr>
                <a:latin typeface="Arial"/>
                <a:ea typeface="Arial"/>
                <a:cs typeface="Arial"/>
                <a:sym typeface="Arial"/>
              </a:defRPr>
            </a:lvl3pPr>
            <a:lvl4pPr marL="1828800" lvl="3" indent="-355600" algn="l">
              <a:spcBef>
                <a:spcPts val="400"/>
              </a:spcBef>
              <a:spcAft>
                <a:spcPts val="0"/>
              </a:spcAft>
              <a:buClr>
                <a:srgbClr val="2B1803"/>
              </a:buClr>
              <a:buSzPts val="2000"/>
              <a:buChar char="–"/>
              <a:defRPr>
                <a:latin typeface="Arial"/>
                <a:ea typeface="Arial"/>
                <a:cs typeface="Arial"/>
                <a:sym typeface="Arial"/>
              </a:defRPr>
            </a:lvl4pPr>
            <a:lvl5pPr marL="2286000" lvl="4" indent="-355600" algn="l">
              <a:spcBef>
                <a:spcPts val="400"/>
              </a:spcBef>
              <a:spcAft>
                <a:spcPts val="0"/>
              </a:spcAft>
              <a:buClr>
                <a:srgbClr val="2B1803"/>
              </a:buClr>
              <a:buSzPts val="2000"/>
              <a:buChar char="»"/>
              <a:defRPr>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25"/>
          <p:cNvSpPr/>
          <p:nvPr/>
        </p:nvSpPr>
        <p:spPr>
          <a:xfrm>
            <a:off x="0" y="0"/>
            <a:ext cx="18288000" cy="1733218"/>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6" name="Google Shape;26;p25"/>
          <p:cNvSpPr txBox="1">
            <a:spLocks noGrp="1"/>
          </p:cNvSpPr>
          <p:nvPr>
            <p:ph type="title"/>
          </p:nvPr>
        </p:nvSpPr>
        <p:spPr>
          <a:xfrm>
            <a:off x="634621" y="295109"/>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4400"/>
              <a:buFont typeface="Arial"/>
              <a:buNone/>
              <a:defRPr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7" name="Google Shape;27;p25" descr="A pink flowers in a vase&#10;&#10;AI-generated content may be incorrect."/>
          <p:cNvPicPr preferRelativeResize="0"/>
          <p:nvPr/>
        </p:nvPicPr>
        <p:blipFill rotWithShape="1">
          <a:blip r:embed="rId2">
            <a:alphaModFix/>
          </a:blip>
          <a:srcRect/>
          <a:stretch/>
        </p:blipFill>
        <p:spPr>
          <a:xfrm>
            <a:off x="15811500" y="6972300"/>
            <a:ext cx="1447799" cy="3064684"/>
          </a:xfrm>
          <a:prstGeom prst="rect">
            <a:avLst/>
          </a:prstGeom>
          <a:noFill/>
          <a:ln>
            <a:noFill/>
          </a:ln>
        </p:spPr>
      </p:pic>
      <p:pic>
        <p:nvPicPr>
          <p:cNvPr id="28" name="Google Shape;28;p25" descr="A yellow flowers in a vase&#10;&#10;AI-generated content may be incorrect."/>
          <p:cNvPicPr preferRelativeResize="0"/>
          <p:nvPr/>
        </p:nvPicPr>
        <p:blipFill rotWithShape="1">
          <a:blip r:embed="rId3">
            <a:alphaModFix/>
          </a:blip>
          <a:srcRect/>
          <a:stretch/>
        </p:blipFill>
        <p:spPr>
          <a:xfrm>
            <a:off x="16535399" y="7693885"/>
            <a:ext cx="1054190" cy="223149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_Blue">
  <p:cSld name="Title and Content_Blue">
    <p:spTree>
      <p:nvGrpSpPr>
        <p:cNvPr id="1" name="Shape 29"/>
        <p:cNvGrpSpPr/>
        <p:nvPr/>
      </p:nvGrpSpPr>
      <p:grpSpPr>
        <a:xfrm>
          <a:off x="0" y="0"/>
          <a:ext cx="0" cy="0"/>
          <a:chOff x="0" y="0"/>
          <a:chExt cx="0" cy="0"/>
        </a:xfrm>
      </p:grpSpPr>
      <p:sp>
        <p:nvSpPr>
          <p:cNvPr id="30" name="Google Shape;30;p26"/>
          <p:cNvSpPr txBox="1">
            <a:spLocks noGrp="1"/>
          </p:cNvSpPr>
          <p:nvPr>
            <p:ph type="body" idx="1"/>
          </p:nvPr>
        </p:nvSpPr>
        <p:spPr>
          <a:xfrm>
            <a:off x="1066800" y="2628900"/>
            <a:ext cx="16154399" cy="6400800"/>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2B1803"/>
              </a:buClr>
              <a:buSzPts val="3200"/>
              <a:buChar char="•"/>
              <a:defRPr>
                <a:solidFill>
                  <a:srgbClr val="2B1803"/>
                </a:solidFill>
                <a:latin typeface="Arial"/>
                <a:ea typeface="Arial"/>
                <a:cs typeface="Arial"/>
                <a:sym typeface="Arial"/>
              </a:defRPr>
            </a:lvl1pPr>
            <a:lvl2pPr marL="914400" lvl="1" indent="-406400" algn="l">
              <a:spcBef>
                <a:spcPts val="560"/>
              </a:spcBef>
              <a:spcAft>
                <a:spcPts val="0"/>
              </a:spcAft>
              <a:buClr>
                <a:srgbClr val="2B1803"/>
              </a:buClr>
              <a:buSzPts val="2800"/>
              <a:buChar char="–"/>
              <a:defRPr>
                <a:solidFill>
                  <a:srgbClr val="2B1803"/>
                </a:solidFill>
                <a:latin typeface="Arial"/>
                <a:ea typeface="Arial"/>
                <a:cs typeface="Arial"/>
                <a:sym typeface="Arial"/>
              </a:defRPr>
            </a:lvl2pPr>
            <a:lvl3pPr marL="1371600" lvl="2" indent="-381000" algn="l">
              <a:spcBef>
                <a:spcPts val="480"/>
              </a:spcBef>
              <a:spcAft>
                <a:spcPts val="0"/>
              </a:spcAft>
              <a:buClr>
                <a:srgbClr val="2B1803"/>
              </a:buClr>
              <a:buSzPts val="2400"/>
              <a:buChar char="•"/>
              <a:defRPr>
                <a:solidFill>
                  <a:srgbClr val="2B1803"/>
                </a:solidFill>
                <a:latin typeface="Arial"/>
                <a:ea typeface="Arial"/>
                <a:cs typeface="Arial"/>
                <a:sym typeface="Arial"/>
              </a:defRPr>
            </a:lvl3pPr>
            <a:lvl4pPr marL="1828800" lvl="3" indent="-355600" algn="l">
              <a:spcBef>
                <a:spcPts val="400"/>
              </a:spcBef>
              <a:spcAft>
                <a:spcPts val="0"/>
              </a:spcAft>
              <a:buClr>
                <a:srgbClr val="2B1803"/>
              </a:buClr>
              <a:buSzPts val="2000"/>
              <a:buChar char="–"/>
              <a:defRPr>
                <a:solidFill>
                  <a:srgbClr val="2B1803"/>
                </a:solidFill>
                <a:latin typeface="Arial"/>
                <a:ea typeface="Arial"/>
                <a:cs typeface="Arial"/>
                <a:sym typeface="Arial"/>
              </a:defRPr>
            </a:lvl4pPr>
            <a:lvl5pPr marL="2286000" lvl="4" indent="-355600" algn="l">
              <a:spcBef>
                <a:spcPts val="400"/>
              </a:spcBef>
              <a:spcAft>
                <a:spcPts val="0"/>
              </a:spcAft>
              <a:buClr>
                <a:srgbClr val="2B1803"/>
              </a:buClr>
              <a:buSzPts val="2000"/>
              <a:buChar char="»"/>
              <a:defRPr>
                <a:solidFill>
                  <a:srgbClr val="2B1803"/>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 name="Google Shape;31;p26"/>
          <p:cNvSpPr/>
          <p:nvPr/>
        </p:nvSpPr>
        <p:spPr>
          <a:xfrm>
            <a:off x="0" y="0"/>
            <a:ext cx="18288000" cy="1733218"/>
          </a:xfrm>
          <a:prstGeom prst="rect">
            <a:avLst/>
          </a:prstGeom>
          <a:solidFill>
            <a:schemeClr val="accent3"/>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2" name="Google Shape;32;p26"/>
          <p:cNvSpPr txBox="1">
            <a:spLocks noGrp="1"/>
          </p:cNvSpPr>
          <p:nvPr>
            <p:ph type="title"/>
          </p:nvPr>
        </p:nvSpPr>
        <p:spPr>
          <a:xfrm>
            <a:off x="634621" y="295109"/>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4400"/>
              <a:buFont typeface="Arial"/>
              <a:buNone/>
              <a:defRPr>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3" name="Google Shape;33;p26" descr="A pink flowers in a vase&#10;&#10;AI-generated content may be incorrect."/>
          <p:cNvPicPr preferRelativeResize="0"/>
          <p:nvPr/>
        </p:nvPicPr>
        <p:blipFill rotWithShape="1">
          <a:blip r:embed="rId2">
            <a:alphaModFix/>
          </a:blip>
          <a:srcRect/>
          <a:stretch/>
        </p:blipFill>
        <p:spPr>
          <a:xfrm>
            <a:off x="15811500" y="6972300"/>
            <a:ext cx="1447799" cy="3064684"/>
          </a:xfrm>
          <a:prstGeom prst="rect">
            <a:avLst/>
          </a:prstGeom>
          <a:noFill/>
          <a:ln>
            <a:noFill/>
          </a:ln>
        </p:spPr>
      </p:pic>
      <p:pic>
        <p:nvPicPr>
          <p:cNvPr id="34" name="Google Shape;34;p26" descr="A yellow flowers in a vase&#10;&#10;AI-generated content may be incorrect."/>
          <p:cNvPicPr preferRelativeResize="0"/>
          <p:nvPr/>
        </p:nvPicPr>
        <p:blipFill rotWithShape="1">
          <a:blip r:embed="rId3">
            <a:alphaModFix/>
          </a:blip>
          <a:srcRect/>
          <a:stretch/>
        </p:blipFill>
        <p:spPr>
          <a:xfrm>
            <a:off x="16535399" y="7693885"/>
            <a:ext cx="1054190" cy="223149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_Green">
  <p:cSld name="Title and Content_Green">
    <p:spTree>
      <p:nvGrpSpPr>
        <p:cNvPr id="1" name="Shape 35"/>
        <p:cNvGrpSpPr/>
        <p:nvPr/>
      </p:nvGrpSpPr>
      <p:grpSpPr>
        <a:xfrm>
          <a:off x="0" y="0"/>
          <a:ext cx="0" cy="0"/>
          <a:chOff x="0" y="0"/>
          <a:chExt cx="0" cy="0"/>
        </a:xfrm>
      </p:grpSpPr>
      <p:sp>
        <p:nvSpPr>
          <p:cNvPr id="36" name="Google Shape;36;p27"/>
          <p:cNvSpPr txBox="1">
            <a:spLocks noGrp="1"/>
          </p:cNvSpPr>
          <p:nvPr>
            <p:ph type="body" idx="1"/>
          </p:nvPr>
        </p:nvSpPr>
        <p:spPr>
          <a:xfrm>
            <a:off x="1066800" y="2628900"/>
            <a:ext cx="16154399" cy="6400800"/>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2B1803"/>
              </a:buClr>
              <a:buSzPts val="3200"/>
              <a:buChar char="•"/>
              <a:defRPr>
                <a:solidFill>
                  <a:srgbClr val="2B1803"/>
                </a:solidFill>
                <a:latin typeface="Arial"/>
                <a:ea typeface="Arial"/>
                <a:cs typeface="Arial"/>
                <a:sym typeface="Arial"/>
              </a:defRPr>
            </a:lvl1pPr>
            <a:lvl2pPr marL="914400" lvl="1" indent="-406400" algn="l">
              <a:spcBef>
                <a:spcPts val="560"/>
              </a:spcBef>
              <a:spcAft>
                <a:spcPts val="0"/>
              </a:spcAft>
              <a:buClr>
                <a:srgbClr val="2B1803"/>
              </a:buClr>
              <a:buSzPts val="2800"/>
              <a:buChar char="–"/>
              <a:defRPr>
                <a:solidFill>
                  <a:srgbClr val="2B1803"/>
                </a:solidFill>
                <a:latin typeface="Arial"/>
                <a:ea typeface="Arial"/>
                <a:cs typeface="Arial"/>
                <a:sym typeface="Arial"/>
              </a:defRPr>
            </a:lvl2pPr>
            <a:lvl3pPr marL="1371600" lvl="2" indent="-381000" algn="l">
              <a:spcBef>
                <a:spcPts val="480"/>
              </a:spcBef>
              <a:spcAft>
                <a:spcPts val="0"/>
              </a:spcAft>
              <a:buClr>
                <a:srgbClr val="2B1803"/>
              </a:buClr>
              <a:buSzPts val="2400"/>
              <a:buChar char="•"/>
              <a:defRPr>
                <a:solidFill>
                  <a:srgbClr val="2B1803"/>
                </a:solidFill>
                <a:latin typeface="Arial"/>
                <a:ea typeface="Arial"/>
                <a:cs typeface="Arial"/>
                <a:sym typeface="Arial"/>
              </a:defRPr>
            </a:lvl3pPr>
            <a:lvl4pPr marL="1828800" lvl="3" indent="-355600" algn="l">
              <a:spcBef>
                <a:spcPts val="400"/>
              </a:spcBef>
              <a:spcAft>
                <a:spcPts val="0"/>
              </a:spcAft>
              <a:buClr>
                <a:srgbClr val="2B1803"/>
              </a:buClr>
              <a:buSzPts val="2000"/>
              <a:buChar char="–"/>
              <a:defRPr>
                <a:solidFill>
                  <a:srgbClr val="2B1803"/>
                </a:solidFill>
                <a:latin typeface="Arial"/>
                <a:ea typeface="Arial"/>
                <a:cs typeface="Arial"/>
                <a:sym typeface="Arial"/>
              </a:defRPr>
            </a:lvl4pPr>
            <a:lvl5pPr marL="2286000" lvl="4" indent="-355600" algn="l">
              <a:spcBef>
                <a:spcPts val="400"/>
              </a:spcBef>
              <a:spcAft>
                <a:spcPts val="0"/>
              </a:spcAft>
              <a:buClr>
                <a:srgbClr val="2B1803"/>
              </a:buClr>
              <a:buSzPts val="2000"/>
              <a:buChar char="»"/>
              <a:defRPr>
                <a:solidFill>
                  <a:srgbClr val="2B1803"/>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 name="Google Shape;37;p27"/>
          <p:cNvSpPr txBox="1">
            <a:spLocks noGrp="1"/>
          </p:cNvSpPr>
          <p:nvPr>
            <p:ph type="title"/>
          </p:nvPr>
        </p:nvSpPr>
        <p:spPr>
          <a:xfrm>
            <a:off x="634621" y="295109"/>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4400"/>
              <a:buFont typeface="Arial"/>
              <a:buNone/>
              <a:defRPr>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8" name="Google Shape;38;p27" descr="A pink flowers in a vase&#10;&#10;AI-generated content may be incorrect."/>
          <p:cNvPicPr preferRelativeResize="0"/>
          <p:nvPr/>
        </p:nvPicPr>
        <p:blipFill rotWithShape="1">
          <a:blip r:embed="rId2">
            <a:alphaModFix/>
          </a:blip>
          <a:srcRect/>
          <a:stretch/>
        </p:blipFill>
        <p:spPr>
          <a:xfrm>
            <a:off x="15811500" y="6972300"/>
            <a:ext cx="1447799" cy="3064684"/>
          </a:xfrm>
          <a:prstGeom prst="rect">
            <a:avLst/>
          </a:prstGeom>
          <a:noFill/>
          <a:ln>
            <a:noFill/>
          </a:ln>
        </p:spPr>
      </p:pic>
      <p:pic>
        <p:nvPicPr>
          <p:cNvPr id="39" name="Google Shape;39;p27" descr="A yellow flowers in a vase&#10;&#10;AI-generated content may be incorrect."/>
          <p:cNvPicPr preferRelativeResize="0"/>
          <p:nvPr/>
        </p:nvPicPr>
        <p:blipFill rotWithShape="1">
          <a:blip r:embed="rId3">
            <a:alphaModFix/>
          </a:blip>
          <a:srcRect/>
          <a:stretch/>
        </p:blipFill>
        <p:spPr>
          <a:xfrm>
            <a:off x="16535399" y="7693885"/>
            <a:ext cx="1054190" cy="223149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_Green">
  <p:cSld name="Section Header_Green">
    <p:bg>
      <p:bgPr>
        <a:solidFill>
          <a:schemeClr val="accent5"/>
        </a:solidFill>
        <a:effectLst/>
      </p:bgPr>
    </p:bg>
    <p:spTree>
      <p:nvGrpSpPr>
        <p:cNvPr id="1" name="Shape 40"/>
        <p:cNvGrpSpPr/>
        <p:nvPr/>
      </p:nvGrpSpPr>
      <p:grpSpPr>
        <a:xfrm>
          <a:off x="0" y="0"/>
          <a:ext cx="0" cy="0"/>
          <a:chOff x="0" y="0"/>
          <a:chExt cx="0" cy="0"/>
        </a:xfrm>
      </p:grpSpPr>
      <p:sp>
        <p:nvSpPr>
          <p:cNvPr id="41" name="Google Shape;41;p3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lt1"/>
              </a:buClr>
              <a:buSzPts val="4000"/>
              <a:buFont typeface="Georgia"/>
              <a:buNone/>
              <a:defRPr sz="4000" b="1" cap="none">
                <a:solidFill>
                  <a:schemeClr val="lt1"/>
                </a:solidFill>
                <a:latin typeface="Georgia"/>
                <a:ea typeface="Georgia"/>
                <a:cs typeface="Georgia"/>
                <a:sym typeface="Georg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lt1"/>
              </a:buClr>
              <a:buSzPts val="2400"/>
              <a:buNone/>
              <a:defRPr sz="2400">
                <a:solidFill>
                  <a:schemeClr val="lt1"/>
                </a:solidFill>
                <a:latin typeface="Arial"/>
                <a:ea typeface="Arial"/>
                <a:cs typeface="Arial"/>
                <a:sym typeface="Arial"/>
              </a:defRPr>
            </a:lvl1pPr>
            <a:lvl2pPr marL="914400" lvl="1" indent="-228600" algn="l">
              <a:spcBef>
                <a:spcPts val="360"/>
              </a:spcBef>
              <a:spcAft>
                <a:spcPts val="0"/>
              </a:spcAft>
              <a:buClr>
                <a:srgbClr val="88A6A6"/>
              </a:buClr>
              <a:buSzPts val="1800"/>
              <a:buNone/>
              <a:defRPr sz="1800">
                <a:solidFill>
                  <a:srgbClr val="88A6A6"/>
                </a:solidFill>
              </a:defRPr>
            </a:lvl2pPr>
            <a:lvl3pPr marL="1371600" lvl="2" indent="-228600" algn="l">
              <a:spcBef>
                <a:spcPts val="320"/>
              </a:spcBef>
              <a:spcAft>
                <a:spcPts val="0"/>
              </a:spcAft>
              <a:buClr>
                <a:srgbClr val="88A6A6"/>
              </a:buClr>
              <a:buSzPts val="1600"/>
              <a:buNone/>
              <a:defRPr sz="1600">
                <a:solidFill>
                  <a:srgbClr val="88A6A6"/>
                </a:solidFill>
              </a:defRPr>
            </a:lvl3pPr>
            <a:lvl4pPr marL="1828800" lvl="3" indent="-228600" algn="l">
              <a:spcBef>
                <a:spcPts val="280"/>
              </a:spcBef>
              <a:spcAft>
                <a:spcPts val="0"/>
              </a:spcAft>
              <a:buClr>
                <a:srgbClr val="88A6A6"/>
              </a:buClr>
              <a:buSzPts val="1400"/>
              <a:buNone/>
              <a:defRPr sz="1400">
                <a:solidFill>
                  <a:srgbClr val="88A6A6"/>
                </a:solidFill>
              </a:defRPr>
            </a:lvl4pPr>
            <a:lvl5pPr marL="2286000" lvl="4" indent="-228600" algn="l">
              <a:spcBef>
                <a:spcPts val="280"/>
              </a:spcBef>
              <a:spcAft>
                <a:spcPts val="0"/>
              </a:spcAft>
              <a:buClr>
                <a:srgbClr val="88A6A6"/>
              </a:buClr>
              <a:buSzPts val="1400"/>
              <a:buNone/>
              <a:defRPr sz="1400">
                <a:solidFill>
                  <a:srgbClr val="88A6A6"/>
                </a:solidFill>
              </a:defRPr>
            </a:lvl5pPr>
            <a:lvl6pPr marL="2743200" lvl="5" indent="-228600" algn="l">
              <a:spcBef>
                <a:spcPts val="280"/>
              </a:spcBef>
              <a:spcAft>
                <a:spcPts val="0"/>
              </a:spcAft>
              <a:buClr>
                <a:srgbClr val="88A6A6"/>
              </a:buClr>
              <a:buSzPts val="1400"/>
              <a:buNone/>
              <a:defRPr sz="1400">
                <a:solidFill>
                  <a:srgbClr val="88A6A6"/>
                </a:solidFill>
              </a:defRPr>
            </a:lvl6pPr>
            <a:lvl7pPr marL="3200400" lvl="6" indent="-228600" algn="l">
              <a:spcBef>
                <a:spcPts val="280"/>
              </a:spcBef>
              <a:spcAft>
                <a:spcPts val="0"/>
              </a:spcAft>
              <a:buClr>
                <a:srgbClr val="88A6A6"/>
              </a:buClr>
              <a:buSzPts val="1400"/>
              <a:buNone/>
              <a:defRPr sz="1400">
                <a:solidFill>
                  <a:srgbClr val="88A6A6"/>
                </a:solidFill>
              </a:defRPr>
            </a:lvl7pPr>
            <a:lvl8pPr marL="3657600" lvl="7" indent="-228600" algn="l">
              <a:spcBef>
                <a:spcPts val="280"/>
              </a:spcBef>
              <a:spcAft>
                <a:spcPts val="0"/>
              </a:spcAft>
              <a:buClr>
                <a:srgbClr val="88A6A6"/>
              </a:buClr>
              <a:buSzPts val="1400"/>
              <a:buNone/>
              <a:defRPr sz="1400">
                <a:solidFill>
                  <a:srgbClr val="88A6A6"/>
                </a:solidFill>
              </a:defRPr>
            </a:lvl8pPr>
            <a:lvl9pPr marL="4114800" lvl="8" indent="-228600" algn="l">
              <a:spcBef>
                <a:spcPts val="280"/>
              </a:spcBef>
              <a:spcAft>
                <a:spcPts val="0"/>
              </a:spcAft>
              <a:buClr>
                <a:srgbClr val="88A6A6"/>
              </a:buClr>
              <a:buSzPts val="1400"/>
              <a:buNone/>
              <a:defRPr sz="1400">
                <a:solidFill>
                  <a:srgbClr val="88A6A6"/>
                </a:solidFill>
              </a:defRPr>
            </a:lvl9pPr>
          </a:lstStyle>
          <a:p>
            <a:endParaRPr/>
          </a:p>
        </p:txBody>
      </p:sp>
      <p:sp>
        <p:nvSpPr>
          <p:cNvPr id="43" name="Google Shape;43;p31"/>
          <p:cNvSpPr>
            <a:spLocks noGrp="1"/>
          </p:cNvSpPr>
          <p:nvPr>
            <p:ph type="pic" idx="2"/>
          </p:nvPr>
        </p:nvSpPr>
        <p:spPr>
          <a:xfrm>
            <a:off x="10287000" y="0"/>
            <a:ext cx="8001000" cy="1028700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_White">
  <p:cSld name="Section Header_White">
    <p:bg>
      <p:bgPr>
        <a:solidFill>
          <a:schemeClr val="lt2"/>
        </a:solidFill>
        <a:effectLst/>
      </p:bgPr>
    </p:bg>
    <p:spTree>
      <p:nvGrpSpPr>
        <p:cNvPr id="1" name="Shape 44"/>
        <p:cNvGrpSpPr/>
        <p:nvPr/>
      </p:nvGrpSpPr>
      <p:grpSpPr>
        <a:xfrm>
          <a:off x="0" y="0"/>
          <a:ext cx="0" cy="0"/>
          <a:chOff x="0" y="0"/>
          <a:chExt cx="0" cy="0"/>
        </a:xfrm>
      </p:grpSpPr>
      <p:sp>
        <p:nvSpPr>
          <p:cNvPr id="45" name="Google Shape;45;p3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Georgia"/>
              <a:buNone/>
              <a:defRPr sz="4000" b="1" cap="none">
                <a:solidFill>
                  <a:schemeClr val="dk1"/>
                </a:solidFill>
                <a:latin typeface="Georgia"/>
                <a:ea typeface="Georgia"/>
                <a:cs typeface="Georgia"/>
                <a:sym typeface="Georg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a:solidFill>
                  <a:schemeClr val="dk1"/>
                </a:solidFill>
                <a:latin typeface="Arial"/>
                <a:ea typeface="Arial"/>
                <a:cs typeface="Arial"/>
                <a:sym typeface="Arial"/>
              </a:defRPr>
            </a:lvl1pPr>
            <a:lvl2pPr marL="914400" lvl="1" indent="-228600" algn="l">
              <a:spcBef>
                <a:spcPts val="360"/>
              </a:spcBef>
              <a:spcAft>
                <a:spcPts val="0"/>
              </a:spcAft>
              <a:buClr>
                <a:srgbClr val="88A6A6"/>
              </a:buClr>
              <a:buSzPts val="1800"/>
              <a:buNone/>
              <a:defRPr sz="1800">
                <a:solidFill>
                  <a:srgbClr val="88A6A6"/>
                </a:solidFill>
              </a:defRPr>
            </a:lvl2pPr>
            <a:lvl3pPr marL="1371600" lvl="2" indent="-228600" algn="l">
              <a:spcBef>
                <a:spcPts val="320"/>
              </a:spcBef>
              <a:spcAft>
                <a:spcPts val="0"/>
              </a:spcAft>
              <a:buClr>
                <a:srgbClr val="88A6A6"/>
              </a:buClr>
              <a:buSzPts val="1600"/>
              <a:buNone/>
              <a:defRPr sz="1600">
                <a:solidFill>
                  <a:srgbClr val="88A6A6"/>
                </a:solidFill>
              </a:defRPr>
            </a:lvl3pPr>
            <a:lvl4pPr marL="1828800" lvl="3" indent="-228600" algn="l">
              <a:spcBef>
                <a:spcPts val="280"/>
              </a:spcBef>
              <a:spcAft>
                <a:spcPts val="0"/>
              </a:spcAft>
              <a:buClr>
                <a:srgbClr val="88A6A6"/>
              </a:buClr>
              <a:buSzPts val="1400"/>
              <a:buNone/>
              <a:defRPr sz="1400">
                <a:solidFill>
                  <a:srgbClr val="88A6A6"/>
                </a:solidFill>
              </a:defRPr>
            </a:lvl4pPr>
            <a:lvl5pPr marL="2286000" lvl="4" indent="-228600" algn="l">
              <a:spcBef>
                <a:spcPts val="280"/>
              </a:spcBef>
              <a:spcAft>
                <a:spcPts val="0"/>
              </a:spcAft>
              <a:buClr>
                <a:srgbClr val="88A6A6"/>
              </a:buClr>
              <a:buSzPts val="1400"/>
              <a:buNone/>
              <a:defRPr sz="1400">
                <a:solidFill>
                  <a:srgbClr val="88A6A6"/>
                </a:solidFill>
              </a:defRPr>
            </a:lvl5pPr>
            <a:lvl6pPr marL="2743200" lvl="5" indent="-228600" algn="l">
              <a:spcBef>
                <a:spcPts val="280"/>
              </a:spcBef>
              <a:spcAft>
                <a:spcPts val="0"/>
              </a:spcAft>
              <a:buClr>
                <a:srgbClr val="88A6A6"/>
              </a:buClr>
              <a:buSzPts val="1400"/>
              <a:buNone/>
              <a:defRPr sz="1400">
                <a:solidFill>
                  <a:srgbClr val="88A6A6"/>
                </a:solidFill>
              </a:defRPr>
            </a:lvl6pPr>
            <a:lvl7pPr marL="3200400" lvl="6" indent="-228600" algn="l">
              <a:spcBef>
                <a:spcPts val="280"/>
              </a:spcBef>
              <a:spcAft>
                <a:spcPts val="0"/>
              </a:spcAft>
              <a:buClr>
                <a:srgbClr val="88A6A6"/>
              </a:buClr>
              <a:buSzPts val="1400"/>
              <a:buNone/>
              <a:defRPr sz="1400">
                <a:solidFill>
                  <a:srgbClr val="88A6A6"/>
                </a:solidFill>
              </a:defRPr>
            </a:lvl7pPr>
            <a:lvl8pPr marL="3657600" lvl="7" indent="-228600" algn="l">
              <a:spcBef>
                <a:spcPts val="280"/>
              </a:spcBef>
              <a:spcAft>
                <a:spcPts val="0"/>
              </a:spcAft>
              <a:buClr>
                <a:srgbClr val="88A6A6"/>
              </a:buClr>
              <a:buSzPts val="1400"/>
              <a:buNone/>
              <a:defRPr sz="1400">
                <a:solidFill>
                  <a:srgbClr val="88A6A6"/>
                </a:solidFill>
              </a:defRPr>
            </a:lvl8pPr>
            <a:lvl9pPr marL="4114800" lvl="8" indent="-228600" algn="l">
              <a:spcBef>
                <a:spcPts val="280"/>
              </a:spcBef>
              <a:spcAft>
                <a:spcPts val="0"/>
              </a:spcAft>
              <a:buClr>
                <a:srgbClr val="88A6A6"/>
              </a:buClr>
              <a:buSzPts val="1400"/>
              <a:buNone/>
              <a:defRPr sz="1400">
                <a:solidFill>
                  <a:srgbClr val="88A6A6"/>
                </a:solidFill>
              </a:defRPr>
            </a:lvl9pPr>
          </a:lstStyle>
          <a:p>
            <a:endParaRPr/>
          </a:p>
        </p:txBody>
      </p:sp>
      <p:sp>
        <p:nvSpPr>
          <p:cNvPr id="47" name="Google Shape;47;p32"/>
          <p:cNvSpPr>
            <a:spLocks noGrp="1"/>
          </p:cNvSpPr>
          <p:nvPr>
            <p:ph type="pic" idx="2"/>
          </p:nvPr>
        </p:nvSpPr>
        <p:spPr>
          <a:xfrm>
            <a:off x="10287000" y="0"/>
            <a:ext cx="8001000" cy="10287000"/>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Column_Pink">
  <p:cSld name="2_Column_Pink">
    <p:spTree>
      <p:nvGrpSpPr>
        <p:cNvPr id="1" name="Shape 48"/>
        <p:cNvGrpSpPr/>
        <p:nvPr/>
      </p:nvGrpSpPr>
      <p:grpSpPr>
        <a:xfrm>
          <a:off x="0" y="0"/>
          <a:ext cx="0" cy="0"/>
          <a:chOff x="0" y="0"/>
          <a:chExt cx="0" cy="0"/>
        </a:xfrm>
      </p:grpSpPr>
      <p:sp>
        <p:nvSpPr>
          <p:cNvPr id="49" name="Google Shape;49;p33"/>
          <p:cNvSpPr/>
          <p:nvPr/>
        </p:nvSpPr>
        <p:spPr>
          <a:xfrm>
            <a:off x="0" y="0"/>
            <a:ext cx="18288000" cy="1733218"/>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0" name="Google Shape;50;p33"/>
          <p:cNvSpPr txBox="1">
            <a:spLocks noGrp="1"/>
          </p:cNvSpPr>
          <p:nvPr>
            <p:ph type="title"/>
          </p:nvPr>
        </p:nvSpPr>
        <p:spPr>
          <a:xfrm>
            <a:off x="634621" y="295109"/>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4400"/>
              <a:buFont typeface="Arial"/>
              <a:buNone/>
              <a:defRPr>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3"/>
          <p:cNvSpPr txBox="1">
            <a:spLocks noGrp="1"/>
          </p:cNvSpPr>
          <p:nvPr>
            <p:ph type="body" idx="1"/>
          </p:nvPr>
        </p:nvSpPr>
        <p:spPr>
          <a:xfrm>
            <a:off x="652764" y="2705100"/>
            <a:ext cx="7957836" cy="59436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2B1803"/>
              </a:buClr>
              <a:buSzPts val="2800"/>
              <a:buChar char="•"/>
              <a:defRPr sz="2800">
                <a:solidFill>
                  <a:srgbClr val="2B1803"/>
                </a:solidFill>
                <a:latin typeface="Arial"/>
                <a:ea typeface="Arial"/>
                <a:cs typeface="Arial"/>
                <a:sym typeface="Arial"/>
              </a:defRPr>
            </a:lvl1pPr>
            <a:lvl2pPr marL="914400" lvl="1" indent="-381000" algn="l">
              <a:spcBef>
                <a:spcPts val="480"/>
              </a:spcBef>
              <a:spcAft>
                <a:spcPts val="0"/>
              </a:spcAft>
              <a:buClr>
                <a:srgbClr val="2B1803"/>
              </a:buClr>
              <a:buSzPts val="2400"/>
              <a:buChar char="–"/>
              <a:defRPr sz="2400">
                <a:solidFill>
                  <a:srgbClr val="2B1803"/>
                </a:solidFill>
                <a:latin typeface="Arial"/>
                <a:ea typeface="Arial"/>
                <a:cs typeface="Arial"/>
                <a:sym typeface="Arial"/>
              </a:defRPr>
            </a:lvl2pPr>
            <a:lvl3pPr marL="1371600" lvl="2" indent="-355600" algn="l">
              <a:spcBef>
                <a:spcPts val="400"/>
              </a:spcBef>
              <a:spcAft>
                <a:spcPts val="0"/>
              </a:spcAft>
              <a:buClr>
                <a:srgbClr val="2B1803"/>
              </a:buClr>
              <a:buSzPts val="2000"/>
              <a:buChar char="•"/>
              <a:defRPr sz="2000">
                <a:solidFill>
                  <a:srgbClr val="2B1803"/>
                </a:solidFill>
                <a:latin typeface="Arial"/>
                <a:ea typeface="Arial"/>
                <a:cs typeface="Arial"/>
                <a:sym typeface="Arial"/>
              </a:defRPr>
            </a:lvl3pPr>
            <a:lvl4pPr marL="1828800" lvl="3" indent="-342900" algn="l">
              <a:spcBef>
                <a:spcPts val="360"/>
              </a:spcBef>
              <a:spcAft>
                <a:spcPts val="0"/>
              </a:spcAft>
              <a:buClr>
                <a:srgbClr val="2B1803"/>
              </a:buClr>
              <a:buSzPts val="1800"/>
              <a:buChar char="–"/>
              <a:defRPr sz="1800">
                <a:solidFill>
                  <a:srgbClr val="2B1803"/>
                </a:solidFill>
                <a:latin typeface="Arial"/>
                <a:ea typeface="Arial"/>
                <a:cs typeface="Arial"/>
                <a:sym typeface="Arial"/>
              </a:defRPr>
            </a:lvl4pPr>
            <a:lvl5pPr marL="2286000" lvl="4" indent="-342900" algn="l">
              <a:spcBef>
                <a:spcPts val="360"/>
              </a:spcBef>
              <a:spcAft>
                <a:spcPts val="0"/>
              </a:spcAft>
              <a:buClr>
                <a:srgbClr val="2B1803"/>
              </a:buClr>
              <a:buSzPts val="1800"/>
              <a:buChar char="»"/>
              <a:defRPr sz="1800">
                <a:solidFill>
                  <a:srgbClr val="2B1803"/>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2" name="Google Shape;52;p33"/>
          <p:cNvSpPr txBox="1">
            <a:spLocks noGrp="1"/>
          </p:cNvSpPr>
          <p:nvPr>
            <p:ph type="body" idx="2"/>
          </p:nvPr>
        </p:nvSpPr>
        <p:spPr>
          <a:xfrm>
            <a:off x="9144000" y="2705100"/>
            <a:ext cx="7957836" cy="59436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2B1803"/>
              </a:buClr>
              <a:buSzPts val="2800"/>
              <a:buChar char="•"/>
              <a:defRPr sz="2800">
                <a:solidFill>
                  <a:srgbClr val="2B1803"/>
                </a:solidFill>
                <a:latin typeface="Arial"/>
                <a:ea typeface="Arial"/>
                <a:cs typeface="Arial"/>
                <a:sym typeface="Arial"/>
              </a:defRPr>
            </a:lvl1pPr>
            <a:lvl2pPr marL="914400" lvl="1" indent="-381000" algn="l">
              <a:spcBef>
                <a:spcPts val="480"/>
              </a:spcBef>
              <a:spcAft>
                <a:spcPts val="0"/>
              </a:spcAft>
              <a:buClr>
                <a:srgbClr val="2B1803"/>
              </a:buClr>
              <a:buSzPts val="2400"/>
              <a:buChar char="–"/>
              <a:defRPr sz="2400">
                <a:solidFill>
                  <a:srgbClr val="2B1803"/>
                </a:solidFill>
                <a:latin typeface="Arial"/>
                <a:ea typeface="Arial"/>
                <a:cs typeface="Arial"/>
                <a:sym typeface="Arial"/>
              </a:defRPr>
            </a:lvl2pPr>
            <a:lvl3pPr marL="1371600" lvl="2" indent="-355600" algn="l">
              <a:spcBef>
                <a:spcPts val="400"/>
              </a:spcBef>
              <a:spcAft>
                <a:spcPts val="0"/>
              </a:spcAft>
              <a:buClr>
                <a:srgbClr val="2B1803"/>
              </a:buClr>
              <a:buSzPts val="2000"/>
              <a:buChar char="•"/>
              <a:defRPr sz="2000">
                <a:solidFill>
                  <a:srgbClr val="2B1803"/>
                </a:solidFill>
                <a:latin typeface="Arial"/>
                <a:ea typeface="Arial"/>
                <a:cs typeface="Arial"/>
                <a:sym typeface="Arial"/>
              </a:defRPr>
            </a:lvl3pPr>
            <a:lvl4pPr marL="1828800" lvl="3" indent="-342900" algn="l">
              <a:spcBef>
                <a:spcPts val="360"/>
              </a:spcBef>
              <a:spcAft>
                <a:spcPts val="0"/>
              </a:spcAft>
              <a:buClr>
                <a:srgbClr val="2B1803"/>
              </a:buClr>
              <a:buSzPts val="1800"/>
              <a:buChar char="–"/>
              <a:defRPr sz="1800">
                <a:solidFill>
                  <a:srgbClr val="2B1803"/>
                </a:solidFill>
                <a:latin typeface="Arial"/>
                <a:ea typeface="Arial"/>
                <a:cs typeface="Arial"/>
                <a:sym typeface="Arial"/>
              </a:defRPr>
            </a:lvl4pPr>
            <a:lvl5pPr marL="2286000" lvl="4" indent="-342900" algn="l">
              <a:spcBef>
                <a:spcPts val="360"/>
              </a:spcBef>
              <a:spcAft>
                <a:spcPts val="0"/>
              </a:spcAft>
              <a:buClr>
                <a:srgbClr val="2B1803"/>
              </a:buClr>
              <a:buSzPts val="1800"/>
              <a:buChar char="»"/>
              <a:defRPr sz="1800">
                <a:solidFill>
                  <a:srgbClr val="2B1803"/>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pic>
        <p:nvPicPr>
          <p:cNvPr id="53" name="Google Shape;53;p33" descr="A pink flowers in a vase&#10;&#10;AI-generated content may be incorrect."/>
          <p:cNvPicPr preferRelativeResize="0"/>
          <p:nvPr/>
        </p:nvPicPr>
        <p:blipFill rotWithShape="1">
          <a:blip r:embed="rId2">
            <a:alphaModFix/>
          </a:blip>
          <a:srcRect/>
          <a:stretch/>
        </p:blipFill>
        <p:spPr>
          <a:xfrm>
            <a:off x="15811500" y="6972300"/>
            <a:ext cx="1447799" cy="3064684"/>
          </a:xfrm>
          <a:prstGeom prst="rect">
            <a:avLst/>
          </a:prstGeom>
          <a:noFill/>
          <a:ln>
            <a:noFill/>
          </a:ln>
        </p:spPr>
      </p:pic>
      <p:pic>
        <p:nvPicPr>
          <p:cNvPr id="54" name="Google Shape;54;p33" descr="A yellow flowers in a vase&#10;&#10;AI-generated content may be incorrect."/>
          <p:cNvPicPr preferRelativeResize="0"/>
          <p:nvPr/>
        </p:nvPicPr>
        <p:blipFill rotWithShape="1">
          <a:blip r:embed="rId3">
            <a:alphaModFix/>
          </a:blip>
          <a:srcRect/>
          <a:stretch/>
        </p:blipFill>
        <p:spPr>
          <a:xfrm>
            <a:off x="16535399" y="7693885"/>
            <a:ext cx="1054190" cy="223149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457200" y="419100"/>
            <a:ext cx="1699260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rgbClr val="2B1803"/>
              </a:buClr>
              <a:buSzPts val="4400"/>
              <a:buFont typeface="Georgia"/>
              <a:buNone/>
              <a:defRPr sz="4400" b="0" i="0" u="none" strike="noStrike" cap="none">
                <a:solidFill>
                  <a:srgbClr val="2B1803"/>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457200" y="2400300"/>
            <a:ext cx="16992600" cy="72390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2B1803"/>
              </a:buClr>
              <a:buSzPts val="3200"/>
              <a:buFont typeface="Arial"/>
              <a:buChar char="•"/>
              <a:defRPr sz="3200" b="0" i="0" u="none" strike="noStrike" cap="none">
                <a:solidFill>
                  <a:srgbClr val="2B1803"/>
                </a:solidFill>
                <a:latin typeface="Arial"/>
                <a:ea typeface="Arial"/>
                <a:cs typeface="Arial"/>
                <a:sym typeface="Arial"/>
              </a:defRPr>
            </a:lvl1pPr>
            <a:lvl2pPr marL="914400" marR="0" lvl="1" indent="-406400" algn="l" rtl="0">
              <a:spcBef>
                <a:spcPts val="560"/>
              </a:spcBef>
              <a:spcAft>
                <a:spcPts val="0"/>
              </a:spcAft>
              <a:buClr>
                <a:srgbClr val="2B1803"/>
              </a:buClr>
              <a:buSzPts val="2800"/>
              <a:buFont typeface="Arial"/>
              <a:buChar char="–"/>
              <a:defRPr sz="2800" b="0" i="0" u="none" strike="noStrike" cap="none">
                <a:solidFill>
                  <a:srgbClr val="2B1803"/>
                </a:solidFill>
                <a:latin typeface="Arial"/>
                <a:ea typeface="Arial"/>
                <a:cs typeface="Arial"/>
                <a:sym typeface="Arial"/>
              </a:defRPr>
            </a:lvl2pPr>
            <a:lvl3pPr marL="1371600" marR="0" lvl="2" indent="-381000" algn="l" rtl="0">
              <a:spcBef>
                <a:spcPts val="480"/>
              </a:spcBef>
              <a:spcAft>
                <a:spcPts val="0"/>
              </a:spcAft>
              <a:buClr>
                <a:srgbClr val="2B1803"/>
              </a:buClr>
              <a:buSzPts val="2400"/>
              <a:buFont typeface="Arial"/>
              <a:buChar char="•"/>
              <a:defRPr sz="2400" b="0" i="0" u="none" strike="noStrike" cap="none">
                <a:solidFill>
                  <a:srgbClr val="2B1803"/>
                </a:solidFill>
                <a:latin typeface="Arial"/>
                <a:ea typeface="Arial"/>
                <a:cs typeface="Arial"/>
                <a:sym typeface="Arial"/>
              </a:defRPr>
            </a:lvl3pPr>
            <a:lvl4pPr marL="1828800" marR="0" lvl="3" indent="-355600" algn="l" rtl="0">
              <a:spcBef>
                <a:spcPts val="400"/>
              </a:spcBef>
              <a:spcAft>
                <a:spcPts val="0"/>
              </a:spcAft>
              <a:buClr>
                <a:srgbClr val="2B1803"/>
              </a:buClr>
              <a:buSzPts val="2000"/>
              <a:buFont typeface="Arial"/>
              <a:buChar char="–"/>
              <a:defRPr sz="2000" b="0" i="0" u="none" strike="noStrike" cap="none">
                <a:solidFill>
                  <a:srgbClr val="2B1803"/>
                </a:solidFill>
                <a:latin typeface="Arial"/>
                <a:ea typeface="Arial"/>
                <a:cs typeface="Arial"/>
                <a:sym typeface="Arial"/>
              </a:defRPr>
            </a:lvl4pPr>
            <a:lvl5pPr marL="2286000" marR="0" lvl="4" indent="-355600" algn="l" rtl="0">
              <a:spcBef>
                <a:spcPts val="400"/>
              </a:spcBef>
              <a:spcAft>
                <a:spcPts val="0"/>
              </a:spcAft>
              <a:buClr>
                <a:srgbClr val="2B1803"/>
              </a:buClr>
              <a:buSzPts val="2000"/>
              <a:buFont typeface="Arial"/>
              <a:buChar char="»"/>
              <a:defRPr sz="2000" b="0" i="0" u="none" strike="noStrike" cap="none">
                <a:solidFill>
                  <a:srgbClr val="2B180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4"/>
          <p:cNvSpPr txBox="1">
            <a:spLocks noGrp="1"/>
          </p:cNvSpPr>
          <p:nvPr>
            <p:ph type="title"/>
          </p:nvPr>
        </p:nvSpPr>
        <p:spPr>
          <a:xfrm>
            <a:off x="4480661" y="387785"/>
            <a:ext cx="9310816" cy="1143000"/>
          </a:xfrm>
          <a:prstGeom prst="rect">
            <a:avLst/>
          </a:prstGeom>
          <a:noFill/>
          <a:ln>
            <a:noFill/>
          </a:ln>
        </p:spPr>
        <p:txBody>
          <a:bodyPr spcFirstLastPara="1" wrap="square" lIns="91425" tIns="45700" rIns="91425" bIns="45700" anchor="ctr" anchorCtr="0">
            <a:noAutofit/>
          </a:bodyPr>
          <a:lstStyle/>
          <a:p>
            <a:r>
              <a:rPr lang="en-US" sz="8000" b="1" i="1">
                <a:solidFill>
                  <a:schemeClr val="accent3">
                    <a:lumMod val="60000"/>
                    <a:lumOff val="40000"/>
                  </a:schemeClr>
                </a:solidFill>
              </a:rPr>
              <a:t>Emotional Impact </a:t>
            </a:r>
          </a:p>
        </p:txBody>
      </p:sp>
      <p:pic>
        <p:nvPicPr>
          <p:cNvPr id="2" name="Picture 1" descr="A person sitting at a desk with a computer&#10;&#10;AI-generated content may be incorrect.">
            <a:extLst>
              <a:ext uri="{FF2B5EF4-FFF2-40B4-BE49-F238E27FC236}">
                <a16:creationId xmlns:a16="http://schemas.microsoft.com/office/drawing/2014/main" id="{3A1E195C-1307-88DF-D480-A0F1D239272F}"/>
              </a:ext>
            </a:extLst>
          </p:cNvPr>
          <p:cNvPicPr>
            <a:picLocks noChangeAspect="1"/>
          </p:cNvPicPr>
          <p:nvPr/>
        </p:nvPicPr>
        <p:blipFill>
          <a:blip r:embed="rId3"/>
          <a:stretch>
            <a:fillRect/>
          </a:stretch>
        </p:blipFill>
        <p:spPr>
          <a:xfrm>
            <a:off x="2946087" y="1871375"/>
            <a:ext cx="11482932" cy="820805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4"/>
          <p:cNvSpPr txBox="1">
            <a:spLocks noGrp="1"/>
          </p:cNvSpPr>
          <p:nvPr>
            <p:ph type="body" idx="1"/>
          </p:nvPr>
        </p:nvSpPr>
        <p:spPr>
          <a:xfrm>
            <a:off x="266700" y="2571751"/>
            <a:ext cx="17611724" cy="6986586"/>
          </a:xfrm>
          <a:prstGeom prst="rect">
            <a:avLst/>
          </a:prstGeom>
          <a:noFill/>
          <a:ln>
            <a:noFill/>
          </a:ln>
        </p:spPr>
        <p:txBody>
          <a:bodyPr spcFirstLastPara="1" wrap="square" lIns="91425" tIns="45700" rIns="91425" bIns="45700" anchor="t" anchorCtr="0">
            <a:noAutofit/>
          </a:bodyPr>
          <a:lstStyle/>
          <a:p>
            <a:pPr marL="342900" indent="-139700">
              <a:lnSpc>
                <a:spcPct val="150000"/>
              </a:lnSpc>
              <a:spcBef>
                <a:spcPts val="0"/>
              </a:spcBef>
              <a:buNone/>
            </a:pPr>
            <a:r>
              <a:rPr lang="en-US" i="1">
                <a:solidFill>
                  <a:schemeClr val="tx1"/>
                </a:solidFill>
              </a:rPr>
              <a:t>"My daughter and I came in today to restore my mother and father's 30-year-old wedding video.</a:t>
            </a:r>
            <a:endParaRPr lang="en-US">
              <a:solidFill>
                <a:schemeClr val="tx1"/>
              </a:solidFill>
            </a:endParaRPr>
          </a:p>
          <a:p>
            <a:pPr marL="342900" indent="-139700">
              <a:lnSpc>
                <a:spcPct val="150000"/>
              </a:lnSpc>
              <a:spcBef>
                <a:spcPts val="0"/>
              </a:spcBef>
              <a:buNone/>
            </a:pPr>
            <a:r>
              <a:rPr lang="en-US" i="1">
                <a:solidFill>
                  <a:schemeClr val="tx1"/>
                </a:solidFill>
              </a:rPr>
              <a:t>By the end of the process, we were in tears-happy tears. My father passed away at 36 years old from colon cancer. Most of the relatives on the video passed away as well. To see my family members, especially my dad, warmed my heart and moved me to tears. My daughter was able to hear her grandfather's voice for the first time. We will share the video with my mom for Christmas, which is also her birthday. Thank you BCPL for giving this invaluable gift to my family."</a:t>
            </a:r>
          </a:p>
        </p:txBody>
      </p:sp>
      <p:sp>
        <p:nvSpPr>
          <p:cNvPr id="153" name="Google Shape;153;p4"/>
          <p:cNvSpPr txBox="1">
            <a:spLocks noGrp="1"/>
          </p:cNvSpPr>
          <p:nvPr>
            <p:ph type="title"/>
          </p:nvPr>
        </p:nvSpPr>
        <p:spPr>
          <a:xfrm>
            <a:off x="634621" y="295109"/>
            <a:ext cx="16959262" cy="1143000"/>
          </a:xfrm>
          <a:prstGeom prst="rect">
            <a:avLst/>
          </a:prstGeom>
          <a:noFill/>
          <a:ln>
            <a:noFill/>
          </a:ln>
        </p:spPr>
        <p:txBody>
          <a:bodyPr spcFirstLastPara="1" wrap="square" lIns="91425" tIns="45700" rIns="91425" bIns="45700" anchor="ctr" anchorCtr="0">
            <a:noAutofit/>
          </a:bodyPr>
          <a:lstStyle/>
          <a:p>
            <a:pPr algn="ctr"/>
            <a:r>
              <a:rPr lang="en-US" sz="8000" i="1">
                <a:solidFill>
                  <a:schemeClr val="accent3">
                    <a:lumMod val="60000"/>
                    <a:lumOff val="40000"/>
                  </a:schemeClr>
                </a:solidFill>
              </a:rPr>
              <a:t> Customer Testimony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a:extLst>
            <a:ext uri="{FF2B5EF4-FFF2-40B4-BE49-F238E27FC236}">
              <a16:creationId xmlns:a16="http://schemas.microsoft.com/office/drawing/2014/main" id="{725E49FD-2CD5-6374-A222-EE03AF4CBC1E}"/>
            </a:ext>
          </a:extLst>
        </p:cNvPr>
        <p:cNvGrpSpPr/>
        <p:nvPr/>
      </p:nvGrpSpPr>
      <p:grpSpPr>
        <a:xfrm>
          <a:off x="0" y="0"/>
          <a:ext cx="0" cy="0"/>
          <a:chOff x="0" y="0"/>
          <a:chExt cx="0" cy="0"/>
        </a:xfrm>
      </p:grpSpPr>
      <p:sp>
        <p:nvSpPr>
          <p:cNvPr id="205" name="Google Shape;205;p12">
            <a:extLst>
              <a:ext uri="{FF2B5EF4-FFF2-40B4-BE49-F238E27FC236}">
                <a16:creationId xmlns:a16="http://schemas.microsoft.com/office/drawing/2014/main" id="{4C626625-0868-4DB9-20D5-C73A11B129FF}"/>
              </a:ext>
            </a:extLst>
          </p:cNvPr>
          <p:cNvSpPr txBox="1">
            <a:spLocks noGrp="1"/>
          </p:cNvSpPr>
          <p:nvPr>
            <p:ph type="title"/>
          </p:nvPr>
        </p:nvSpPr>
        <p:spPr>
          <a:xfrm>
            <a:off x="1338" y="295109"/>
            <a:ext cx="18423924" cy="1143000"/>
          </a:xfrm>
          <a:prstGeom prst="rect">
            <a:avLst/>
          </a:prstGeom>
          <a:noFill/>
          <a:ln>
            <a:noFill/>
          </a:ln>
        </p:spPr>
        <p:txBody>
          <a:bodyPr spcFirstLastPara="1" wrap="square" lIns="91425" tIns="45700" rIns="91425" bIns="45700" anchor="ctr" anchorCtr="0">
            <a:noAutofit/>
          </a:bodyPr>
          <a:lstStyle/>
          <a:p>
            <a:r>
              <a:rPr lang="en-US" sz="8000" b="1" i="1">
                <a:solidFill>
                  <a:schemeClr val="tx1"/>
                </a:solidFill>
              </a:rPr>
              <a:t>Interesting and Unexpected Moments</a:t>
            </a:r>
          </a:p>
        </p:txBody>
      </p:sp>
      <p:pic>
        <p:nvPicPr>
          <p:cNvPr id="2" name="Picture 1" descr="A yellow sign with black text&#10;&#10;AI-generated content may be incorrect.">
            <a:extLst>
              <a:ext uri="{FF2B5EF4-FFF2-40B4-BE49-F238E27FC236}">
                <a16:creationId xmlns:a16="http://schemas.microsoft.com/office/drawing/2014/main" id="{B42482BE-DE6D-2D90-8985-CBA7C192AA3C}"/>
              </a:ext>
            </a:extLst>
          </p:cNvPr>
          <p:cNvPicPr>
            <a:picLocks noChangeAspect="1"/>
          </p:cNvPicPr>
          <p:nvPr/>
        </p:nvPicPr>
        <p:blipFill>
          <a:blip r:embed="rId3"/>
          <a:stretch>
            <a:fillRect/>
          </a:stretch>
        </p:blipFill>
        <p:spPr>
          <a:xfrm>
            <a:off x="1043918" y="2567978"/>
            <a:ext cx="14320115" cy="6628311"/>
          </a:xfrm>
          <a:prstGeom prst="rect">
            <a:avLst/>
          </a:prstGeom>
        </p:spPr>
      </p:pic>
    </p:spTree>
    <p:extLst>
      <p:ext uri="{BB962C8B-B14F-4D97-AF65-F5344CB8AC3E}">
        <p14:creationId xmlns:p14="http://schemas.microsoft.com/office/powerpoint/2010/main" val="2191311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a:extLst>
            <a:ext uri="{FF2B5EF4-FFF2-40B4-BE49-F238E27FC236}">
              <a16:creationId xmlns:a16="http://schemas.microsoft.com/office/drawing/2014/main" id="{7D15D99F-00F3-7616-4416-8217A9E3E6ED}"/>
            </a:ext>
          </a:extLst>
        </p:cNvPr>
        <p:cNvGrpSpPr/>
        <p:nvPr/>
      </p:nvGrpSpPr>
      <p:grpSpPr>
        <a:xfrm>
          <a:off x="0" y="0"/>
          <a:ext cx="0" cy="0"/>
          <a:chOff x="0" y="0"/>
          <a:chExt cx="0" cy="0"/>
        </a:xfrm>
      </p:grpSpPr>
      <p:sp>
        <p:nvSpPr>
          <p:cNvPr id="205" name="Google Shape;205;p12">
            <a:extLst>
              <a:ext uri="{FF2B5EF4-FFF2-40B4-BE49-F238E27FC236}">
                <a16:creationId xmlns:a16="http://schemas.microsoft.com/office/drawing/2014/main" id="{C81E046A-1324-A80E-E913-EE79EA99661A}"/>
              </a:ext>
            </a:extLst>
          </p:cNvPr>
          <p:cNvSpPr txBox="1">
            <a:spLocks noGrp="1"/>
          </p:cNvSpPr>
          <p:nvPr>
            <p:ph type="title"/>
          </p:nvPr>
        </p:nvSpPr>
        <p:spPr>
          <a:xfrm>
            <a:off x="5361080" y="326001"/>
            <a:ext cx="6206180" cy="1143000"/>
          </a:xfrm>
          <a:prstGeom prst="rect">
            <a:avLst/>
          </a:prstGeom>
          <a:noFill/>
          <a:ln>
            <a:noFill/>
          </a:ln>
        </p:spPr>
        <p:txBody>
          <a:bodyPr spcFirstLastPara="1" wrap="square" lIns="91425" tIns="45700" rIns="91425" bIns="45700" anchor="ctr" anchorCtr="0">
            <a:noAutofit/>
          </a:bodyPr>
          <a:lstStyle/>
          <a:p>
            <a:r>
              <a:rPr lang="en-US" sz="8000" b="1" i="1">
                <a:solidFill>
                  <a:schemeClr val="tx1"/>
                </a:solidFill>
              </a:rPr>
              <a:t>Challenges </a:t>
            </a:r>
          </a:p>
        </p:txBody>
      </p:sp>
      <p:pic>
        <p:nvPicPr>
          <p:cNvPr id="3" name="Picture 2" descr="A plug in a white plug next to a black device&#10;&#10;AI-generated content may be incorrect.">
            <a:extLst>
              <a:ext uri="{FF2B5EF4-FFF2-40B4-BE49-F238E27FC236}">
                <a16:creationId xmlns:a16="http://schemas.microsoft.com/office/drawing/2014/main" id="{D3CF4808-E586-A440-90C1-D427BF58349C}"/>
              </a:ext>
            </a:extLst>
          </p:cNvPr>
          <p:cNvPicPr>
            <a:picLocks noChangeAspect="1"/>
          </p:cNvPicPr>
          <p:nvPr/>
        </p:nvPicPr>
        <p:blipFill>
          <a:blip r:embed="rId3"/>
          <a:stretch>
            <a:fillRect/>
          </a:stretch>
        </p:blipFill>
        <p:spPr>
          <a:xfrm>
            <a:off x="3247976" y="2042696"/>
            <a:ext cx="11803137" cy="7846796"/>
          </a:xfrm>
          <a:prstGeom prst="rect">
            <a:avLst/>
          </a:prstGeom>
        </p:spPr>
      </p:pic>
    </p:spTree>
    <p:extLst>
      <p:ext uri="{BB962C8B-B14F-4D97-AF65-F5344CB8AC3E}">
        <p14:creationId xmlns:p14="http://schemas.microsoft.com/office/powerpoint/2010/main" val="89108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a:extLst>
            <a:ext uri="{FF2B5EF4-FFF2-40B4-BE49-F238E27FC236}">
              <a16:creationId xmlns:a16="http://schemas.microsoft.com/office/drawing/2014/main" id="{43054F5A-A029-840B-84CA-AF2726C933D5}"/>
            </a:ext>
          </a:extLst>
        </p:cNvPr>
        <p:cNvGrpSpPr/>
        <p:nvPr/>
      </p:nvGrpSpPr>
      <p:grpSpPr>
        <a:xfrm>
          <a:off x="0" y="0"/>
          <a:ext cx="0" cy="0"/>
          <a:chOff x="0" y="0"/>
          <a:chExt cx="0" cy="0"/>
        </a:xfrm>
      </p:grpSpPr>
      <p:sp>
        <p:nvSpPr>
          <p:cNvPr id="205" name="Google Shape;205;p12">
            <a:extLst>
              <a:ext uri="{FF2B5EF4-FFF2-40B4-BE49-F238E27FC236}">
                <a16:creationId xmlns:a16="http://schemas.microsoft.com/office/drawing/2014/main" id="{A5CB1909-1E91-02DD-705D-3422E09B9193}"/>
              </a:ext>
            </a:extLst>
          </p:cNvPr>
          <p:cNvSpPr txBox="1">
            <a:spLocks noGrp="1"/>
          </p:cNvSpPr>
          <p:nvPr>
            <p:ph type="title"/>
          </p:nvPr>
        </p:nvSpPr>
        <p:spPr>
          <a:xfrm>
            <a:off x="5391973" y="820271"/>
            <a:ext cx="5619234" cy="1143000"/>
          </a:xfrm>
          <a:prstGeom prst="rect">
            <a:avLst/>
          </a:prstGeom>
          <a:noFill/>
          <a:ln>
            <a:noFill/>
          </a:ln>
        </p:spPr>
        <p:txBody>
          <a:bodyPr spcFirstLastPara="1" wrap="square" lIns="91425" tIns="45700" rIns="91425" bIns="45700" anchor="ctr" anchorCtr="0">
            <a:noAutofit/>
          </a:bodyPr>
          <a:lstStyle/>
          <a:p>
            <a:r>
              <a:rPr lang="en-US" sz="8000" b="1" i="1">
                <a:solidFill>
                  <a:schemeClr val="tx1"/>
                </a:solidFill>
              </a:rPr>
              <a:t>Challenges </a:t>
            </a:r>
          </a:p>
        </p:txBody>
      </p:sp>
      <p:pic>
        <p:nvPicPr>
          <p:cNvPr id="3" name="Picture 2">
            <a:extLst>
              <a:ext uri="{FF2B5EF4-FFF2-40B4-BE49-F238E27FC236}">
                <a16:creationId xmlns:a16="http://schemas.microsoft.com/office/drawing/2014/main" id="{32B02172-EFE8-42EC-E31D-55EF60AF4EE9}"/>
              </a:ext>
            </a:extLst>
          </p:cNvPr>
          <p:cNvPicPr>
            <a:picLocks noChangeAspect="1"/>
          </p:cNvPicPr>
          <p:nvPr/>
        </p:nvPicPr>
        <p:blipFill>
          <a:blip r:embed="rId3"/>
          <a:stretch>
            <a:fillRect/>
          </a:stretch>
        </p:blipFill>
        <p:spPr>
          <a:xfrm>
            <a:off x="4280831" y="1966851"/>
            <a:ext cx="7851658" cy="8033930"/>
          </a:xfrm>
          <a:prstGeom prst="rect">
            <a:avLst/>
          </a:prstGeom>
        </p:spPr>
      </p:pic>
    </p:spTree>
    <p:extLst>
      <p:ext uri="{BB962C8B-B14F-4D97-AF65-F5344CB8AC3E}">
        <p14:creationId xmlns:p14="http://schemas.microsoft.com/office/powerpoint/2010/main" val="2921203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4">
          <a:extLst>
            <a:ext uri="{FF2B5EF4-FFF2-40B4-BE49-F238E27FC236}">
              <a16:creationId xmlns:a16="http://schemas.microsoft.com/office/drawing/2014/main" id="{BDBCAF48-D928-0A45-A855-475F5D2DD36B}"/>
            </a:ext>
          </a:extLst>
        </p:cNvPr>
        <p:cNvGrpSpPr/>
        <p:nvPr/>
      </p:nvGrpSpPr>
      <p:grpSpPr>
        <a:xfrm>
          <a:off x="0" y="0"/>
          <a:ext cx="0" cy="0"/>
          <a:chOff x="0" y="0"/>
          <a:chExt cx="0" cy="0"/>
        </a:xfrm>
      </p:grpSpPr>
      <p:sp>
        <p:nvSpPr>
          <p:cNvPr id="205" name="Google Shape;205;p12">
            <a:extLst>
              <a:ext uri="{FF2B5EF4-FFF2-40B4-BE49-F238E27FC236}">
                <a16:creationId xmlns:a16="http://schemas.microsoft.com/office/drawing/2014/main" id="{C90E2417-FD1B-A777-F765-D7FEE16068B5}"/>
              </a:ext>
            </a:extLst>
          </p:cNvPr>
          <p:cNvSpPr txBox="1">
            <a:spLocks noGrp="1"/>
          </p:cNvSpPr>
          <p:nvPr>
            <p:ph type="title"/>
          </p:nvPr>
        </p:nvSpPr>
        <p:spPr>
          <a:xfrm>
            <a:off x="5886242" y="295109"/>
            <a:ext cx="5943601" cy="1143000"/>
          </a:xfrm>
          <a:prstGeom prst="rect">
            <a:avLst/>
          </a:prstGeom>
          <a:noFill/>
          <a:ln>
            <a:noFill/>
          </a:ln>
        </p:spPr>
        <p:txBody>
          <a:bodyPr spcFirstLastPara="1" wrap="square" lIns="91425" tIns="45700" rIns="91425" bIns="45700" anchor="ctr" anchorCtr="0">
            <a:noAutofit/>
          </a:bodyPr>
          <a:lstStyle/>
          <a:p>
            <a:r>
              <a:rPr lang="en-US" sz="8000" b="1" i="1">
                <a:solidFill>
                  <a:schemeClr val="tx1"/>
                </a:solidFill>
              </a:rPr>
              <a:t>Challenges </a:t>
            </a:r>
          </a:p>
        </p:txBody>
      </p:sp>
      <p:pic>
        <p:nvPicPr>
          <p:cNvPr id="4" name="Picture 3" descr="A person and person looking at a computer screen&#10;&#10;AI-generated content may be incorrect.">
            <a:extLst>
              <a:ext uri="{FF2B5EF4-FFF2-40B4-BE49-F238E27FC236}">
                <a16:creationId xmlns:a16="http://schemas.microsoft.com/office/drawing/2014/main" id="{F5789418-2B67-A2D3-FDCC-7482097F3C10}"/>
              </a:ext>
            </a:extLst>
          </p:cNvPr>
          <p:cNvPicPr>
            <a:picLocks noChangeAspect="1"/>
          </p:cNvPicPr>
          <p:nvPr/>
        </p:nvPicPr>
        <p:blipFill>
          <a:blip r:embed="rId3"/>
          <a:stretch>
            <a:fillRect/>
          </a:stretch>
        </p:blipFill>
        <p:spPr>
          <a:xfrm>
            <a:off x="2662239" y="1798038"/>
            <a:ext cx="12392024" cy="8194331"/>
          </a:xfrm>
          <a:prstGeom prst="rect">
            <a:avLst/>
          </a:prstGeom>
        </p:spPr>
      </p:pic>
    </p:spTree>
    <p:extLst>
      <p:ext uri="{BB962C8B-B14F-4D97-AF65-F5344CB8AC3E}">
        <p14:creationId xmlns:p14="http://schemas.microsoft.com/office/powerpoint/2010/main" val="1205119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8">
          <a:extLst>
            <a:ext uri="{FF2B5EF4-FFF2-40B4-BE49-F238E27FC236}">
              <a16:creationId xmlns:a16="http://schemas.microsoft.com/office/drawing/2014/main" id="{E9240A86-51D6-AD9D-1A4F-33A5FE1C70C7}"/>
            </a:ext>
          </a:extLst>
        </p:cNvPr>
        <p:cNvGrpSpPr/>
        <p:nvPr/>
      </p:nvGrpSpPr>
      <p:grpSpPr>
        <a:xfrm>
          <a:off x="0" y="0"/>
          <a:ext cx="0" cy="0"/>
          <a:chOff x="0" y="0"/>
          <a:chExt cx="0" cy="0"/>
        </a:xfrm>
      </p:grpSpPr>
      <p:pic>
        <p:nvPicPr>
          <p:cNvPr id="2" name="Picture 1" descr="A logo with colorful dots&#10;&#10;AI-generated content may be incorrect.">
            <a:extLst>
              <a:ext uri="{FF2B5EF4-FFF2-40B4-BE49-F238E27FC236}">
                <a16:creationId xmlns:a16="http://schemas.microsoft.com/office/drawing/2014/main" id="{A546A9E1-A3DE-DC80-9828-24D735593CCF}"/>
              </a:ext>
            </a:extLst>
          </p:cNvPr>
          <p:cNvPicPr>
            <a:picLocks noChangeAspect="1"/>
          </p:cNvPicPr>
          <p:nvPr/>
        </p:nvPicPr>
        <p:blipFill>
          <a:blip r:embed="rId3"/>
          <a:stretch>
            <a:fillRect/>
          </a:stretch>
        </p:blipFill>
        <p:spPr>
          <a:xfrm>
            <a:off x="5332906" y="1829536"/>
            <a:ext cx="6964197" cy="6932766"/>
          </a:xfrm>
          <a:prstGeom prst="rect">
            <a:avLst/>
          </a:prstGeom>
        </p:spPr>
      </p:pic>
      <p:sp>
        <p:nvSpPr>
          <p:cNvPr id="4" name="TextBox 3">
            <a:extLst>
              <a:ext uri="{FF2B5EF4-FFF2-40B4-BE49-F238E27FC236}">
                <a16:creationId xmlns:a16="http://schemas.microsoft.com/office/drawing/2014/main" id="{F569AC5F-0D17-1A0F-66E8-A796BBF114EE}"/>
              </a:ext>
            </a:extLst>
          </p:cNvPr>
          <p:cNvSpPr txBox="1"/>
          <p:nvPr/>
        </p:nvSpPr>
        <p:spPr>
          <a:xfrm>
            <a:off x="5950551" y="8763428"/>
            <a:ext cx="5730875"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8000"/>
              <a:t>Questions?</a:t>
            </a:r>
          </a:p>
        </p:txBody>
      </p:sp>
    </p:spTree>
    <p:extLst>
      <p:ext uri="{BB962C8B-B14F-4D97-AF65-F5344CB8AC3E}">
        <p14:creationId xmlns:p14="http://schemas.microsoft.com/office/powerpoint/2010/main" val="372413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9"/>
          <p:cNvSpPr txBox="1">
            <a:spLocks noGrp="1"/>
          </p:cNvSpPr>
          <p:nvPr>
            <p:ph type="title"/>
          </p:nvPr>
        </p:nvSpPr>
        <p:spPr>
          <a:xfrm>
            <a:off x="5240337" y="3167590"/>
            <a:ext cx="774637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8800"/>
              <a:buFont typeface="Georgia"/>
              <a:buNone/>
            </a:pPr>
            <a:r>
              <a:rPr lang="en-US"/>
              <a:t>Thank you!</a:t>
            </a:r>
            <a:endParaRPr/>
          </a:p>
        </p:txBody>
      </p:sp>
      <p:sp>
        <p:nvSpPr>
          <p:cNvPr id="254" name="Google Shape;254;p19"/>
          <p:cNvSpPr txBox="1">
            <a:spLocks noGrp="1"/>
          </p:cNvSpPr>
          <p:nvPr>
            <p:ph type="body" idx="1"/>
          </p:nvPr>
        </p:nvSpPr>
        <p:spPr>
          <a:xfrm>
            <a:off x="5240337" y="4843990"/>
            <a:ext cx="7745543" cy="4216743"/>
          </a:xfrm>
          <a:prstGeom prst="rect">
            <a:avLst/>
          </a:prstGeom>
          <a:noFill/>
          <a:ln>
            <a:noFill/>
          </a:ln>
        </p:spPr>
        <p:txBody>
          <a:bodyPr spcFirstLastPara="1" wrap="square" lIns="91425" tIns="45700" rIns="91425" bIns="45700" anchor="t" anchorCtr="0">
            <a:noAutofit/>
          </a:bodyPr>
          <a:lstStyle/>
          <a:p>
            <a:pPr marL="0" indent="0" algn="ctr">
              <a:spcBef>
                <a:spcPts val="0"/>
              </a:spcBef>
              <a:buClr>
                <a:schemeClr val="dk1"/>
              </a:buClr>
              <a:buSzPts val="3200"/>
              <a:buNone/>
            </a:pPr>
            <a:r>
              <a:rPr lang="en-US" sz="5000" b="1">
                <a:solidFill>
                  <a:schemeClr val="dk1"/>
                </a:solidFill>
              </a:rPr>
              <a:t>Pam Oakley </a:t>
            </a:r>
            <a:endParaRPr lang="en-US" sz="5000">
              <a:solidFill>
                <a:schemeClr val="dk1"/>
              </a:solidFill>
            </a:endParaRPr>
          </a:p>
          <a:p>
            <a:pPr marL="0" indent="0" algn="ctr">
              <a:spcBef>
                <a:spcPts val="0"/>
              </a:spcBef>
              <a:buSzPts val="3200"/>
              <a:buNone/>
            </a:pPr>
            <a:r>
              <a:rPr lang="en-US" sz="5000" b="1">
                <a:solidFill>
                  <a:schemeClr val="dk1"/>
                </a:solidFill>
              </a:rPr>
              <a:t>Reisterstown Branch </a:t>
            </a:r>
          </a:p>
          <a:p>
            <a:pPr marL="0" indent="0" algn="ctr">
              <a:spcBef>
                <a:spcPts val="0"/>
              </a:spcBef>
              <a:buSzPts val="3200"/>
              <a:buNone/>
            </a:pPr>
            <a:r>
              <a:rPr lang="en-US" sz="5000" b="1">
                <a:solidFill>
                  <a:schemeClr val="dk1"/>
                </a:solidFill>
              </a:rPr>
              <a:t>Baltimore County Public Library</a:t>
            </a:r>
            <a:endParaRPr lang="en-US" sz="5000">
              <a:solidFill>
                <a:schemeClr val="dk1"/>
              </a:solidFill>
            </a:endParaRPr>
          </a:p>
          <a:p>
            <a:pPr marL="0" indent="0" algn="ctr">
              <a:spcBef>
                <a:spcPts val="0"/>
              </a:spcBef>
              <a:buSzPts val="3200"/>
              <a:buNone/>
            </a:pPr>
            <a:r>
              <a:rPr lang="en-US" sz="5000" b="1">
                <a:solidFill>
                  <a:schemeClr val="dk1"/>
                </a:solidFill>
              </a:rPr>
              <a:t>poakley@bcpl.net   </a:t>
            </a:r>
            <a:endParaRPr sz="50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59"/>
        <p:cNvGrpSpPr/>
        <p:nvPr/>
      </p:nvGrpSpPr>
      <p:grpSpPr>
        <a:xfrm>
          <a:off x="0" y="0"/>
          <a:ext cx="0" cy="0"/>
          <a:chOff x="0" y="0"/>
          <a:chExt cx="0" cy="0"/>
        </a:xfrm>
      </p:grpSpPr>
      <p:sp>
        <p:nvSpPr>
          <p:cNvPr id="260" name="Google Shape;260;p18"/>
          <p:cNvSpPr txBox="1">
            <a:spLocks noGrp="1"/>
          </p:cNvSpPr>
          <p:nvPr>
            <p:ph type="title"/>
          </p:nvPr>
        </p:nvSpPr>
        <p:spPr>
          <a:xfrm>
            <a:off x="1085056" y="1257300"/>
            <a:ext cx="16117887" cy="20193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accent5"/>
              </a:buClr>
              <a:buSzPts val="4000"/>
              <a:buFont typeface="Georgia"/>
              <a:buNone/>
            </a:pPr>
            <a:r>
              <a:rPr lang="en-US">
                <a:solidFill>
                  <a:schemeClr val="accent5"/>
                </a:solidFill>
              </a:rPr>
              <a:t>Please take a moment to </a:t>
            </a:r>
            <a:br>
              <a:rPr lang="en-US">
                <a:solidFill>
                  <a:schemeClr val="accent5"/>
                </a:solidFill>
              </a:rPr>
            </a:br>
            <a:r>
              <a:rPr lang="en-US">
                <a:solidFill>
                  <a:schemeClr val="accent5"/>
                </a:solidFill>
              </a:rPr>
              <a:t>complete the program survey.</a:t>
            </a:r>
            <a:endParaRPr>
              <a:solidFill>
                <a:schemeClr val="accent5"/>
              </a:solidFill>
            </a:endParaRPr>
          </a:p>
        </p:txBody>
      </p:sp>
      <p:pic>
        <p:nvPicPr>
          <p:cNvPr id="261" name="Google Shape;261;p18" descr="A qr code on a white background&#10;&#10;AI-generated content may be incorrect."/>
          <p:cNvPicPr preferRelativeResize="0"/>
          <p:nvPr/>
        </p:nvPicPr>
        <p:blipFill rotWithShape="1">
          <a:blip r:embed="rId3">
            <a:alphaModFix/>
          </a:blip>
          <a:srcRect t="11344" b="12175"/>
          <a:stretch/>
        </p:blipFill>
        <p:spPr>
          <a:xfrm>
            <a:off x="6572249" y="3028950"/>
            <a:ext cx="5143500" cy="5245077"/>
          </a:xfrm>
          <a:prstGeom prst="rect">
            <a:avLst/>
          </a:prstGeom>
          <a:noFill/>
          <a:ln>
            <a:noFill/>
          </a:ln>
        </p:spPr>
      </p:pic>
      <p:sp>
        <p:nvSpPr>
          <p:cNvPr id="262" name="Google Shape;262;p18"/>
          <p:cNvSpPr txBox="1"/>
          <p:nvPr/>
        </p:nvSpPr>
        <p:spPr>
          <a:xfrm>
            <a:off x="4571999" y="8039100"/>
            <a:ext cx="91440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a:solidFill>
                  <a:schemeClr val="accent5"/>
                </a:solidFill>
                <a:latin typeface="Arial"/>
                <a:ea typeface="Arial"/>
                <a:cs typeface="Arial"/>
                <a:sym typeface="Arial"/>
              </a:rPr>
              <a:t>SCAN ME!</a:t>
            </a:r>
            <a:endParaRPr sz="4000" b="1" i="0" u="none" strike="noStrike" cap="non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34"/>
        <p:cNvGrpSpPr/>
        <p:nvPr/>
      </p:nvGrpSpPr>
      <p:grpSpPr>
        <a:xfrm>
          <a:off x="0" y="0"/>
          <a:ext cx="0" cy="0"/>
          <a:chOff x="0" y="0"/>
          <a:chExt cx="0" cy="0"/>
        </a:xfrm>
      </p:grpSpPr>
      <p:sp>
        <p:nvSpPr>
          <p:cNvPr id="135" name="Google Shape;135;p3"/>
          <p:cNvSpPr txBox="1">
            <a:spLocks noGrp="1"/>
          </p:cNvSpPr>
          <p:nvPr>
            <p:ph type="body" idx="1"/>
          </p:nvPr>
        </p:nvSpPr>
        <p:spPr>
          <a:xfrm>
            <a:off x="2170471" y="2377440"/>
            <a:ext cx="6973529" cy="6705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600"/>
              <a:buNone/>
            </a:pPr>
            <a:r>
              <a:rPr lang="en-US" sz="3600" b="1">
                <a:solidFill>
                  <a:schemeClr val="dk1"/>
                </a:solidFill>
              </a:rPr>
              <a:t>50/50 RAFFLE</a:t>
            </a:r>
            <a:endParaRPr/>
          </a:p>
          <a:p>
            <a:pPr marL="0" lvl="0" indent="0" algn="l" rtl="0">
              <a:spcBef>
                <a:spcPts val="720"/>
              </a:spcBef>
              <a:spcAft>
                <a:spcPts val="0"/>
              </a:spcAft>
              <a:buClr>
                <a:schemeClr val="dk1"/>
              </a:buClr>
              <a:buSzPts val="3600"/>
              <a:buNone/>
            </a:pPr>
            <a:r>
              <a:rPr lang="en-US" sz="3600">
                <a:solidFill>
                  <a:schemeClr val="dk1"/>
                </a:solidFill>
              </a:rPr>
              <a:t>Tickets are </a:t>
            </a:r>
            <a:r>
              <a:rPr lang="en-US" sz="3600" b="1">
                <a:solidFill>
                  <a:schemeClr val="dk1"/>
                </a:solidFill>
              </a:rPr>
              <a:t>$1 </a:t>
            </a:r>
            <a:r>
              <a:rPr lang="en-US" sz="3600">
                <a:solidFill>
                  <a:schemeClr val="dk1"/>
                </a:solidFill>
              </a:rPr>
              <a:t>each and can be purchased from </a:t>
            </a:r>
            <a:r>
              <a:rPr lang="en-US" sz="3600" b="1">
                <a:solidFill>
                  <a:schemeClr val="dk1"/>
                </a:solidFill>
              </a:rPr>
              <a:t>Conni Strittmatter </a:t>
            </a:r>
            <a:r>
              <a:rPr lang="en-US" sz="3600">
                <a:solidFill>
                  <a:schemeClr val="dk1"/>
                </a:solidFill>
              </a:rPr>
              <a:t>or </a:t>
            </a:r>
            <a:r>
              <a:rPr lang="en-US" sz="3600" b="1">
                <a:solidFill>
                  <a:schemeClr val="dk1"/>
                </a:solidFill>
              </a:rPr>
              <a:t>David Dahl</a:t>
            </a:r>
            <a:r>
              <a:rPr lang="en-US" sz="3600">
                <a:solidFill>
                  <a:schemeClr val="dk1"/>
                </a:solidFill>
              </a:rPr>
              <a:t>! The winner takes home half the pot. </a:t>
            </a:r>
            <a:endParaRPr/>
          </a:p>
          <a:p>
            <a:pPr marL="0" lvl="0" indent="0" algn="l" rtl="0">
              <a:spcBef>
                <a:spcPts val="720"/>
              </a:spcBef>
              <a:spcAft>
                <a:spcPts val="0"/>
              </a:spcAft>
              <a:buClr>
                <a:schemeClr val="lt1"/>
              </a:buClr>
              <a:buSzPts val="3600"/>
              <a:buNone/>
            </a:pPr>
            <a:endParaRPr sz="3600">
              <a:solidFill>
                <a:schemeClr val="dk1"/>
              </a:solidFill>
            </a:endParaRPr>
          </a:p>
          <a:p>
            <a:pPr marL="0" lvl="0" indent="0" algn="l" rtl="0">
              <a:spcBef>
                <a:spcPts val="720"/>
              </a:spcBef>
              <a:spcAft>
                <a:spcPts val="0"/>
              </a:spcAft>
              <a:buClr>
                <a:schemeClr val="dk1"/>
              </a:buClr>
              <a:buSzPts val="3600"/>
              <a:buNone/>
            </a:pPr>
            <a:r>
              <a:rPr lang="en-US" sz="3600" b="1">
                <a:solidFill>
                  <a:schemeClr val="dk1"/>
                </a:solidFill>
              </a:rPr>
              <a:t>SILENT AUCTION</a:t>
            </a:r>
            <a:endParaRPr/>
          </a:p>
          <a:p>
            <a:pPr marL="0" lvl="0" indent="0" algn="l" rtl="0">
              <a:spcBef>
                <a:spcPts val="720"/>
              </a:spcBef>
              <a:spcAft>
                <a:spcPts val="0"/>
              </a:spcAft>
              <a:buClr>
                <a:schemeClr val="dk1"/>
              </a:buClr>
              <a:buSzPts val="3600"/>
              <a:buNone/>
            </a:pPr>
            <a:r>
              <a:rPr lang="en-US" sz="3600">
                <a:solidFill>
                  <a:schemeClr val="dk1"/>
                </a:solidFill>
              </a:rPr>
              <a:t>Visit the Silent Auction in the exhibitor hall to place your bids </a:t>
            </a:r>
            <a:r>
              <a:rPr lang="en-US" sz="3600" b="1">
                <a:solidFill>
                  <a:schemeClr val="dk1"/>
                </a:solidFill>
              </a:rPr>
              <a:t>before 10 a.m. on Friday, May 8</a:t>
            </a:r>
            <a:r>
              <a:rPr lang="en-US" sz="3600" b="1" baseline="30000">
                <a:solidFill>
                  <a:schemeClr val="dk1"/>
                </a:solidFill>
              </a:rPr>
              <a:t>th</a:t>
            </a:r>
            <a:r>
              <a:rPr lang="en-US" sz="3600">
                <a:solidFill>
                  <a:schemeClr val="dk1"/>
                </a:solidFill>
              </a:rPr>
              <a:t>. </a:t>
            </a:r>
            <a:endParaRPr/>
          </a:p>
        </p:txBody>
      </p:sp>
      <p:sp>
        <p:nvSpPr>
          <p:cNvPr id="136" name="Google Shape;136;p3"/>
          <p:cNvSpPr txBox="1">
            <a:spLocks noGrp="1"/>
          </p:cNvSpPr>
          <p:nvPr>
            <p:ph type="title"/>
          </p:nvPr>
        </p:nvSpPr>
        <p:spPr>
          <a:xfrm>
            <a:off x="722312" y="647700"/>
            <a:ext cx="16117887" cy="136207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8000"/>
              <a:buFont typeface="Georgia"/>
              <a:buNone/>
            </a:pPr>
            <a:r>
              <a:rPr lang="en-US" sz="8000">
                <a:solidFill>
                  <a:schemeClr val="dk1"/>
                </a:solidFill>
                <a:latin typeface="Georgia"/>
                <a:ea typeface="Georgia"/>
                <a:cs typeface="Georgia"/>
                <a:sym typeface="Georgia"/>
              </a:rPr>
              <a:t>Don’t Miss!</a:t>
            </a:r>
            <a:endParaRPr sz="8000">
              <a:solidFill>
                <a:schemeClr val="dk1"/>
              </a:solidFill>
              <a:latin typeface="Georgia"/>
              <a:ea typeface="Georgia"/>
              <a:cs typeface="Georgia"/>
              <a:sym typeface="Georgia"/>
            </a:endParaRPr>
          </a:p>
        </p:txBody>
      </p:sp>
      <p:pic>
        <p:nvPicPr>
          <p:cNvPr id="137" name="Google Shape;137;p3" descr="Ticket with solid fill"/>
          <p:cNvPicPr preferRelativeResize="0"/>
          <p:nvPr/>
        </p:nvPicPr>
        <p:blipFill rotWithShape="1">
          <a:blip r:embed="rId3">
            <a:alphaModFix/>
          </a:blip>
          <a:srcRect/>
          <a:stretch/>
        </p:blipFill>
        <p:spPr>
          <a:xfrm>
            <a:off x="893419" y="2377440"/>
            <a:ext cx="968384" cy="968384"/>
          </a:xfrm>
          <a:prstGeom prst="rect">
            <a:avLst/>
          </a:prstGeom>
          <a:noFill/>
          <a:ln>
            <a:noFill/>
          </a:ln>
        </p:spPr>
      </p:pic>
      <p:pic>
        <p:nvPicPr>
          <p:cNvPr id="138" name="Google Shape;138;p3" descr="Gavel with solid fill"/>
          <p:cNvPicPr preferRelativeResize="0"/>
          <p:nvPr/>
        </p:nvPicPr>
        <p:blipFill rotWithShape="1">
          <a:blip r:embed="rId4">
            <a:alphaModFix/>
          </a:blip>
          <a:srcRect/>
          <a:stretch/>
        </p:blipFill>
        <p:spPr>
          <a:xfrm>
            <a:off x="896144" y="5952729"/>
            <a:ext cx="1008677" cy="1008677"/>
          </a:xfrm>
          <a:prstGeom prst="rect">
            <a:avLst/>
          </a:prstGeom>
          <a:noFill/>
          <a:ln>
            <a:noFill/>
          </a:ln>
        </p:spPr>
      </p:pic>
      <p:pic>
        <p:nvPicPr>
          <p:cNvPr id="139" name="Google Shape;139;p3" descr="Megaphone with solid fill"/>
          <p:cNvPicPr preferRelativeResize="0"/>
          <p:nvPr/>
        </p:nvPicPr>
        <p:blipFill rotWithShape="1">
          <a:blip r:embed="rId5">
            <a:alphaModFix/>
          </a:blip>
          <a:srcRect/>
          <a:stretch/>
        </p:blipFill>
        <p:spPr>
          <a:xfrm>
            <a:off x="9834102" y="2324100"/>
            <a:ext cx="1058197" cy="1058197"/>
          </a:xfrm>
          <a:prstGeom prst="rect">
            <a:avLst/>
          </a:prstGeom>
          <a:noFill/>
          <a:ln>
            <a:noFill/>
          </a:ln>
        </p:spPr>
      </p:pic>
      <p:sp>
        <p:nvSpPr>
          <p:cNvPr id="140" name="Google Shape;140;p3"/>
          <p:cNvSpPr txBox="1"/>
          <p:nvPr/>
        </p:nvSpPr>
        <p:spPr>
          <a:xfrm>
            <a:off x="10972800" y="2324100"/>
            <a:ext cx="6347081" cy="69342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3600"/>
              <a:buFont typeface="Arial"/>
              <a:buNone/>
            </a:pPr>
            <a:r>
              <a:rPr lang="en-US" sz="3600" b="1" i="0" u="none" strike="noStrike" cap="none">
                <a:solidFill>
                  <a:schemeClr val="dk1"/>
                </a:solidFill>
                <a:latin typeface="Arial"/>
                <a:ea typeface="Arial"/>
                <a:cs typeface="Arial"/>
                <a:sym typeface="Arial"/>
              </a:rPr>
              <a:t>PUB QUIZ </a:t>
            </a:r>
            <a:endParaRPr/>
          </a:p>
          <a:p>
            <a:pPr marL="0" marR="0" lvl="0" indent="0" algn="l" rtl="0">
              <a:spcBef>
                <a:spcPts val="720"/>
              </a:spcBef>
              <a:spcAft>
                <a:spcPts val="0"/>
              </a:spcAft>
              <a:buClr>
                <a:schemeClr val="dk1"/>
              </a:buClr>
              <a:buSzPts val="3600"/>
              <a:buFont typeface="Arial"/>
              <a:buNone/>
            </a:pPr>
            <a:r>
              <a:rPr lang="en-US" sz="3600" b="0" i="0" u="none" strike="noStrike" cap="none">
                <a:solidFill>
                  <a:schemeClr val="dk1"/>
                </a:solidFill>
                <a:latin typeface="Arial"/>
                <a:ea typeface="Arial"/>
                <a:cs typeface="Arial"/>
                <a:sym typeface="Arial"/>
              </a:rPr>
              <a:t>Thursday, May 7 </a:t>
            </a:r>
            <a:br>
              <a:rPr lang="en-US" sz="3600" b="0" i="0" u="none" strike="noStrike" cap="none">
                <a:solidFill>
                  <a:schemeClr val="dk1"/>
                </a:solidFill>
                <a:latin typeface="Arial"/>
                <a:ea typeface="Arial"/>
                <a:cs typeface="Arial"/>
                <a:sym typeface="Arial"/>
              </a:rPr>
            </a:br>
            <a:r>
              <a:rPr lang="en-US" sz="3600" b="0" i="0" u="none" strike="noStrike" cap="none">
                <a:solidFill>
                  <a:schemeClr val="dk1"/>
                </a:solidFill>
                <a:latin typeface="Arial"/>
                <a:ea typeface="Arial"/>
                <a:cs typeface="Arial"/>
                <a:sym typeface="Arial"/>
              </a:rPr>
              <a:t>8:00 – 10:00 p.m.</a:t>
            </a:r>
            <a:br>
              <a:rPr lang="en-US" sz="3600" b="0" i="0" u="none" strike="noStrike" cap="none">
                <a:solidFill>
                  <a:schemeClr val="dk1"/>
                </a:solidFill>
                <a:latin typeface="Arial"/>
                <a:ea typeface="Arial"/>
                <a:cs typeface="Arial"/>
                <a:sym typeface="Arial"/>
              </a:rPr>
            </a:br>
            <a:r>
              <a:rPr lang="en-US" sz="3600" b="0" i="0" u="none" strike="noStrike" cap="none">
                <a:solidFill>
                  <a:schemeClr val="dk1"/>
                </a:solidFill>
                <a:latin typeface="Arial"/>
                <a:ea typeface="Arial"/>
                <a:cs typeface="Arial"/>
                <a:sym typeface="Arial"/>
              </a:rPr>
              <a:t>Choptank Ballroom</a:t>
            </a:r>
            <a:br>
              <a:rPr lang="en-US" sz="3600" b="0" i="0" u="none" strike="noStrike" cap="none">
                <a:solidFill>
                  <a:schemeClr val="dk1"/>
                </a:solidFill>
                <a:latin typeface="Arial"/>
                <a:ea typeface="Arial"/>
                <a:cs typeface="Arial"/>
                <a:sym typeface="Arial"/>
              </a:rPr>
            </a:br>
            <a:endParaRPr sz="3600" b="1" i="0" u="none" strike="noStrike" cap="none">
              <a:solidFill>
                <a:schemeClr val="dk1"/>
              </a:solidFill>
              <a:latin typeface="Arial"/>
              <a:ea typeface="Arial"/>
              <a:cs typeface="Arial"/>
              <a:sym typeface="Arial"/>
            </a:endParaRPr>
          </a:p>
          <a:p>
            <a:pPr marL="0" marR="0" lvl="0" indent="0" algn="l" rtl="0">
              <a:spcBef>
                <a:spcPts val="720"/>
              </a:spcBef>
              <a:spcAft>
                <a:spcPts val="0"/>
              </a:spcAft>
              <a:buClr>
                <a:schemeClr val="lt1"/>
              </a:buClr>
              <a:buSzPts val="3600"/>
              <a:buFont typeface="Arial"/>
              <a:buNone/>
            </a:pPr>
            <a:endParaRPr sz="3600" b="1" i="0" u="none" strike="noStrike" cap="none">
              <a:solidFill>
                <a:schemeClr val="dk1"/>
              </a:solidFill>
              <a:latin typeface="Arial"/>
              <a:ea typeface="Arial"/>
              <a:cs typeface="Arial"/>
              <a:sym typeface="Arial"/>
            </a:endParaRPr>
          </a:p>
          <a:p>
            <a:pPr marL="0" marR="0" lvl="0" indent="0" algn="l" rtl="0">
              <a:spcBef>
                <a:spcPts val="720"/>
              </a:spcBef>
              <a:spcAft>
                <a:spcPts val="0"/>
              </a:spcAft>
              <a:buClr>
                <a:schemeClr val="dk1"/>
              </a:buClr>
              <a:buSzPts val="3600"/>
              <a:buFont typeface="Arial"/>
              <a:buNone/>
            </a:pPr>
            <a:r>
              <a:rPr lang="en-US" sz="3600" b="1" i="0" u="none" strike="noStrike" cap="none">
                <a:solidFill>
                  <a:schemeClr val="dk1"/>
                </a:solidFill>
                <a:latin typeface="Arial"/>
                <a:ea typeface="Arial"/>
                <a:cs typeface="Arial"/>
                <a:sym typeface="Arial"/>
              </a:rPr>
              <a:t>KARAOKE</a:t>
            </a:r>
            <a:endParaRPr/>
          </a:p>
          <a:p>
            <a:pPr marL="0" marR="0" lvl="0" indent="0" algn="l" rtl="0">
              <a:spcBef>
                <a:spcPts val="720"/>
              </a:spcBef>
              <a:spcAft>
                <a:spcPts val="0"/>
              </a:spcAft>
              <a:buClr>
                <a:schemeClr val="dk1"/>
              </a:buClr>
              <a:buSzPts val="3600"/>
              <a:buFont typeface="Arial"/>
              <a:buNone/>
            </a:pPr>
            <a:r>
              <a:rPr lang="en-US" sz="3600" b="0" i="0" u="none" strike="noStrike" cap="none">
                <a:solidFill>
                  <a:schemeClr val="dk1"/>
                </a:solidFill>
                <a:latin typeface="Arial"/>
                <a:ea typeface="Arial"/>
                <a:cs typeface="Arial"/>
                <a:sym typeface="Arial"/>
              </a:rPr>
              <a:t>Thursday, May 7</a:t>
            </a:r>
            <a:br>
              <a:rPr lang="en-US" sz="3600" b="0" i="0" u="none" strike="noStrike" cap="none">
                <a:solidFill>
                  <a:schemeClr val="dk1"/>
                </a:solidFill>
                <a:latin typeface="Arial"/>
                <a:ea typeface="Arial"/>
                <a:cs typeface="Arial"/>
                <a:sym typeface="Arial"/>
              </a:rPr>
            </a:br>
            <a:r>
              <a:rPr lang="en-US" sz="3600" b="0" i="0" u="none" strike="noStrike" cap="none">
                <a:solidFill>
                  <a:schemeClr val="dk1"/>
                </a:solidFill>
                <a:latin typeface="Arial"/>
                <a:ea typeface="Arial"/>
                <a:cs typeface="Arial"/>
                <a:sym typeface="Arial"/>
              </a:rPr>
              <a:t>6:00 – 10:00 p.m.</a:t>
            </a:r>
            <a:br>
              <a:rPr lang="en-US" sz="3600" b="0" i="0" u="none" strike="noStrike" cap="none">
                <a:solidFill>
                  <a:schemeClr val="dk1"/>
                </a:solidFill>
                <a:latin typeface="Arial"/>
                <a:ea typeface="Arial"/>
                <a:cs typeface="Arial"/>
                <a:sym typeface="Arial"/>
              </a:rPr>
            </a:br>
            <a:r>
              <a:rPr lang="en-US" sz="3600" b="0" i="0" u="none" strike="noStrike" cap="none">
                <a:solidFill>
                  <a:schemeClr val="dk1"/>
                </a:solidFill>
                <a:latin typeface="Arial"/>
                <a:ea typeface="Arial"/>
                <a:cs typeface="Arial"/>
                <a:sym typeface="Arial"/>
              </a:rPr>
              <a:t>Windjammer</a:t>
            </a:r>
            <a:endParaRPr/>
          </a:p>
        </p:txBody>
      </p:sp>
      <p:pic>
        <p:nvPicPr>
          <p:cNvPr id="141" name="Google Shape;141;p3" descr="Microphone with solid fill"/>
          <p:cNvPicPr preferRelativeResize="0"/>
          <p:nvPr/>
        </p:nvPicPr>
        <p:blipFill rotWithShape="1">
          <a:blip r:embed="rId6">
            <a:alphaModFix/>
          </a:blip>
          <a:srcRect/>
          <a:stretch/>
        </p:blipFill>
        <p:spPr>
          <a:xfrm>
            <a:off x="9977899" y="5952729"/>
            <a:ext cx="914400" cy="914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2"/>
          <p:cNvSpPr txBox="1">
            <a:spLocks noGrp="1"/>
          </p:cNvSpPr>
          <p:nvPr>
            <p:ph type="title"/>
          </p:nvPr>
        </p:nvSpPr>
        <p:spPr>
          <a:xfrm>
            <a:off x="3940054" y="326001"/>
            <a:ext cx="10392030" cy="1143000"/>
          </a:xfrm>
          <a:prstGeom prst="rect">
            <a:avLst/>
          </a:prstGeom>
          <a:noFill/>
          <a:ln>
            <a:noFill/>
          </a:ln>
        </p:spPr>
        <p:txBody>
          <a:bodyPr spcFirstLastPara="1" wrap="square" lIns="91425" tIns="45700" rIns="91425" bIns="45700" anchor="ctr" anchorCtr="0">
            <a:noAutofit/>
          </a:bodyPr>
          <a:lstStyle/>
          <a:p>
            <a:r>
              <a:rPr lang="en-US" sz="8000" b="1" i="1">
                <a:solidFill>
                  <a:schemeClr val="tx1"/>
                </a:solidFill>
              </a:rPr>
              <a:t>Preservation Station </a:t>
            </a:r>
          </a:p>
        </p:txBody>
      </p:sp>
      <p:pic>
        <p:nvPicPr>
          <p:cNvPr id="2" name="Picture 1" descr="A desk with computers and a sign on the wall&#10;&#10;AI-generated content may be incorrect.">
            <a:extLst>
              <a:ext uri="{FF2B5EF4-FFF2-40B4-BE49-F238E27FC236}">
                <a16:creationId xmlns:a16="http://schemas.microsoft.com/office/drawing/2014/main" id="{C71CCF54-B1B6-87CC-ECEA-4398312157AC}"/>
              </a:ext>
            </a:extLst>
          </p:cNvPr>
          <p:cNvPicPr>
            <a:picLocks noChangeAspect="1"/>
          </p:cNvPicPr>
          <p:nvPr/>
        </p:nvPicPr>
        <p:blipFill>
          <a:blip r:embed="rId3"/>
          <a:stretch>
            <a:fillRect/>
          </a:stretch>
        </p:blipFill>
        <p:spPr>
          <a:xfrm>
            <a:off x="4854780" y="1696706"/>
            <a:ext cx="8237046" cy="857719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4">
          <a:extLst>
            <a:ext uri="{FF2B5EF4-FFF2-40B4-BE49-F238E27FC236}">
              <a16:creationId xmlns:a16="http://schemas.microsoft.com/office/drawing/2014/main" id="{2A81B0B3-A12A-24A2-E803-A2857F7124D6}"/>
            </a:ext>
          </a:extLst>
        </p:cNvPr>
        <p:cNvGrpSpPr/>
        <p:nvPr/>
      </p:nvGrpSpPr>
      <p:grpSpPr>
        <a:xfrm>
          <a:off x="0" y="0"/>
          <a:ext cx="0" cy="0"/>
          <a:chOff x="0" y="0"/>
          <a:chExt cx="0" cy="0"/>
        </a:xfrm>
      </p:grpSpPr>
      <p:sp>
        <p:nvSpPr>
          <p:cNvPr id="205" name="Google Shape;205;p12">
            <a:extLst>
              <a:ext uri="{FF2B5EF4-FFF2-40B4-BE49-F238E27FC236}">
                <a16:creationId xmlns:a16="http://schemas.microsoft.com/office/drawing/2014/main" id="{6E712EB3-47FE-A35F-AAF3-2F63C5D0DDB4}"/>
              </a:ext>
            </a:extLst>
          </p:cNvPr>
          <p:cNvSpPr txBox="1">
            <a:spLocks noGrp="1"/>
          </p:cNvSpPr>
          <p:nvPr>
            <p:ph type="title"/>
          </p:nvPr>
        </p:nvSpPr>
        <p:spPr>
          <a:xfrm>
            <a:off x="804528" y="418677"/>
            <a:ext cx="16663085" cy="1143000"/>
          </a:xfrm>
          <a:prstGeom prst="rect">
            <a:avLst/>
          </a:prstGeom>
          <a:noFill/>
          <a:ln>
            <a:noFill/>
          </a:ln>
        </p:spPr>
        <p:txBody>
          <a:bodyPr spcFirstLastPara="1" wrap="square" lIns="91425" tIns="45700" rIns="91425" bIns="45700" anchor="ctr" anchorCtr="0">
            <a:noAutofit/>
          </a:bodyPr>
          <a:lstStyle/>
          <a:p>
            <a:r>
              <a:rPr lang="en-US" sz="8000" b="1" i="1">
                <a:solidFill>
                  <a:schemeClr val="tx1"/>
                </a:solidFill>
              </a:rPr>
              <a:t>Step-by-Step Instruction Manual</a:t>
            </a:r>
          </a:p>
        </p:txBody>
      </p:sp>
      <p:pic>
        <p:nvPicPr>
          <p:cNvPr id="4" name="Picture 3">
            <a:extLst>
              <a:ext uri="{FF2B5EF4-FFF2-40B4-BE49-F238E27FC236}">
                <a16:creationId xmlns:a16="http://schemas.microsoft.com/office/drawing/2014/main" id="{C3D984E3-D95C-C69A-AD12-2589583BE773}"/>
              </a:ext>
            </a:extLst>
          </p:cNvPr>
          <p:cNvPicPr>
            <a:picLocks noChangeAspect="1"/>
          </p:cNvPicPr>
          <p:nvPr/>
        </p:nvPicPr>
        <p:blipFill>
          <a:blip r:embed="rId3"/>
          <a:stretch>
            <a:fillRect/>
          </a:stretch>
        </p:blipFill>
        <p:spPr>
          <a:xfrm rot="16200000">
            <a:off x="4109388" y="-722419"/>
            <a:ext cx="8443569" cy="13585852"/>
          </a:xfrm>
          <a:prstGeom prst="rect">
            <a:avLst/>
          </a:prstGeom>
        </p:spPr>
      </p:pic>
    </p:spTree>
    <p:extLst>
      <p:ext uri="{BB962C8B-B14F-4D97-AF65-F5344CB8AC3E}">
        <p14:creationId xmlns:p14="http://schemas.microsoft.com/office/powerpoint/2010/main" val="3183801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4"/>
          <p:cNvSpPr txBox="1">
            <a:spLocks noGrp="1"/>
          </p:cNvSpPr>
          <p:nvPr>
            <p:ph type="title"/>
          </p:nvPr>
        </p:nvSpPr>
        <p:spPr>
          <a:xfrm>
            <a:off x="6488635" y="233325"/>
            <a:ext cx="529487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400"/>
              <a:buFont typeface="Arial"/>
              <a:buNone/>
            </a:pPr>
            <a:r>
              <a:rPr lang="en-US" sz="8000" b="1" i="1">
                <a:solidFill>
                  <a:schemeClr val="accent3">
                    <a:lumMod val="60000"/>
                    <a:lumOff val="40000"/>
                  </a:schemeClr>
                </a:solidFill>
              </a:rPr>
              <a:t>Memories</a:t>
            </a:r>
          </a:p>
        </p:txBody>
      </p:sp>
      <p:pic>
        <p:nvPicPr>
          <p:cNvPr id="2" name="Picture 1" descr="A box of vhs tapes&#10;&#10;AI-generated content may be incorrect.">
            <a:extLst>
              <a:ext uri="{FF2B5EF4-FFF2-40B4-BE49-F238E27FC236}">
                <a16:creationId xmlns:a16="http://schemas.microsoft.com/office/drawing/2014/main" id="{226DC635-FD09-01B4-6123-88D0C35393AF}"/>
              </a:ext>
            </a:extLst>
          </p:cNvPr>
          <p:cNvPicPr>
            <a:picLocks noChangeAspect="1"/>
          </p:cNvPicPr>
          <p:nvPr/>
        </p:nvPicPr>
        <p:blipFill>
          <a:blip r:embed="rId3"/>
          <a:stretch>
            <a:fillRect/>
          </a:stretch>
        </p:blipFill>
        <p:spPr>
          <a:xfrm>
            <a:off x="2262049" y="1778730"/>
            <a:ext cx="12898136" cy="8248391"/>
          </a:xfrm>
          <a:prstGeom prst="rect">
            <a:avLst/>
          </a:prstGeom>
        </p:spPr>
      </p:pic>
    </p:spTree>
    <p:extLst>
      <p:ext uri="{BB962C8B-B14F-4D97-AF65-F5344CB8AC3E}">
        <p14:creationId xmlns:p14="http://schemas.microsoft.com/office/powerpoint/2010/main" val="1754835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8">
          <a:extLst>
            <a:ext uri="{FF2B5EF4-FFF2-40B4-BE49-F238E27FC236}">
              <a16:creationId xmlns:a16="http://schemas.microsoft.com/office/drawing/2014/main" id="{227FFB86-B703-1798-3409-EB242C8FA28A}"/>
            </a:ext>
          </a:extLst>
        </p:cNvPr>
        <p:cNvGrpSpPr/>
        <p:nvPr/>
      </p:nvGrpSpPr>
      <p:grpSpPr>
        <a:xfrm>
          <a:off x="0" y="0"/>
          <a:ext cx="0" cy="0"/>
          <a:chOff x="0" y="0"/>
          <a:chExt cx="0" cy="0"/>
        </a:xfrm>
      </p:grpSpPr>
      <p:sp>
        <p:nvSpPr>
          <p:cNvPr id="219" name="Google Shape;219;p14">
            <a:extLst>
              <a:ext uri="{FF2B5EF4-FFF2-40B4-BE49-F238E27FC236}">
                <a16:creationId xmlns:a16="http://schemas.microsoft.com/office/drawing/2014/main" id="{021F40D9-E874-2322-9E1E-993BD18C8471}"/>
              </a:ext>
            </a:extLst>
          </p:cNvPr>
          <p:cNvSpPr txBox="1">
            <a:spLocks noGrp="1"/>
          </p:cNvSpPr>
          <p:nvPr>
            <p:ph type="title"/>
          </p:nvPr>
        </p:nvSpPr>
        <p:spPr>
          <a:xfrm>
            <a:off x="5098500" y="248771"/>
            <a:ext cx="8090586"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400"/>
              <a:buFont typeface="Arial"/>
              <a:buNone/>
            </a:pPr>
            <a:r>
              <a:rPr lang="en-US" sz="8000" b="1" i="1">
                <a:solidFill>
                  <a:schemeClr val="accent3">
                    <a:lumMod val="60000"/>
                    <a:lumOff val="40000"/>
                  </a:schemeClr>
                </a:solidFill>
              </a:rPr>
              <a:t>Appointments</a:t>
            </a:r>
          </a:p>
        </p:txBody>
      </p:sp>
      <p:pic>
        <p:nvPicPr>
          <p:cNvPr id="3" name="Picture 2" descr="A person and person sitting at a table with laptops&#10;&#10;AI-generated content may be incorrect.">
            <a:extLst>
              <a:ext uri="{FF2B5EF4-FFF2-40B4-BE49-F238E27FC236}">
                <a16:creationId xmlns:a16="http://schemas.microsoft.com/office/drawing/2014/main" id="{C99AB59F-05FC-65CD-9B8D-4C14C173A6F0}"/>
              </a:ext>
            </a:extLst>
          </p:cNvPr>
          <p:cNvPicPr>
            <a:picLocks noChangeAspect="1"/>
          </p:cNvPicPr>
          <p:nvPr/>
        </p:nvPicPr>
        <p:blipFill>
          <a:blip r:embed="rId3"/>
          <a:stretch>
            <a:fillRect/>
          </a:stretch>
        </p:blipFill>
        <p:spPr>
          <a:xfrm>
            <a:off x="2884828" y="1870544"/>
            <a:ext cx="10774537" cy="8069517"/>
          </a:xfrm>
          <a:prstGeom prst="rect">
            <a:avLst/>
          </a:prstGeom>
        </p:spPr>
      </p:pic>
    </p:spTree>
    <p:extLst>
      <p:ext uri="{BB962C8B-B14F-4D97-AF65-F5344CB8AC3E}">
        <p14:creationId xmlns:p14="http://schemas.microsoft.com/office/powerpoint/2010/main" val="131509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8">
          <a:extLst>
            <a:ext uri="{FF2B5EF4-FFF2-40B4-BE49-F238E27FC236}">
              <a16:creationId xmlns:a16="http://schemas.microsoft.com/office/drawing/2014/main" id="{5DF27A1F-6626-C460-9335-A38F96E2D031}"/>
            </a:ext>
          </a:extLst>
        </p:cNvPr>
        <p:cNvGrpSpPr/>
        <p:nvPr/>
      </p:nvGrpSpPr>
      <p:grpSpPr>
        <a:xfrm>
          <a:off x="0" y="0"/>
          <a:ext cx="0" cy="0"/>
          <a:chOff x="0" y="0"/>
          <a:chExt cx="0" cy="0"/>
        </a:xfrm>
      </p:grpSpPr>
      <p:sp>
        <p:nvSpPr>
          <p:cNvPr id="219" name="Google Shape;219;p14">
            <a:extLst>
              <a:ext uri="{FF2B5EF4-FFF2-40B4-BE49-F238E27FC236}">
                <a16:creationId xmlns:a16="http://schemas.microsoft.com/office/drawing/2014/main" id="{AF91D156-9245-5CDF-E335-1E033812DBF2}"/>
              </a:ext>
            </a:extLst>
          </p:cNvPr>
          <p:cNvSpPr txBox="1">
            <a:spLocks noGrp="1"/>
          </p:cNvSpPr>
          <p:nvPr>
            <p:ph type="title"/>
          </p:nvPr>
        </p:nvSpPr>
        <p:spPr>
          <a:xfrm>
            <a:off x="5361079" y="295109"/>
            <a:ext cx="7102048" cy="1143000"/>
          </a:xfrm>
          <a:prstGeom prst="rect">
            <a:avLst/>
          </a:prstGeom>
          <a:noFill/>
          <a:ln>
            <a:noFill/>
          </a:ln>
        </p:spPr>
        <p:txBody>
          <a:bodyPr spcFirstLastPara="1" wrap="square" lIns="91425" tIns="45700" rIns="91425" bIns="45700" anchor="ctr" anchorCtr="0">
            <a:noAutofit/>
          </a:bodyPr>
          <a:lstStyle/>
          <a:p>
            <a:r>
              <a:rPr lang="en-US" sz="8000" b="1" i="1">
                <a:solidFill>
                  <a:schemeClr val="accent3">
                    <a:lumMod val="60000"/>
                    <a:lumOff val="40000"/>
                  </a:schemeClr>
                </a:solidFill>
              </a:rPr>
              <a:t>D.I.Y. Service</a:t>
            </a:r>
            <a:r>
              <a:rPr lang="en-US" sz="8000" b="1" i="1" dirty="0">
                <a:solidFill>
                  <a:schemeClr val="accent3">
                    <a:lumMod val="60000"/>
                    <a:lumOff val="40000"/>
                  </a:schemeClr>
                </a:solidFill>
              </a:rPr>
              <a:t> </a:t>
            </a:r>
          </a:p>
        </p:txBody>
      </p:sp>
      <p:pic>
        <p:nvPicPr>
          <p:cNvPr id="3" name="Picture 2" descr="Baltimore - Preserve, save and share your treasured memories with our free  DIY digitization lab located at the Reisterstown Branch. Book an  appointment and get details here: https://bcpl.info/services/preservation- station | Facebook">
            <a:extLst>
              <a:ext uri="{FF2B5EF4-FFF2-40B4-BE49-F238E27FC236}">
                <a16:creationId xmlns:a16="http://schemas.microsoft.com/office/drawing/2014/main" id="{DCF624FA-738B-D396-24C7-3130E6535FC9}"/>
              </a:ext>
            </a:extLst>
          </p:cNvPr>
          <p:cNvPicPr>
            <a:picLocks noChangeAspect="1"/>
          </p:cNvPicPr>
          <p:nvPr/>
        </p:nvPicPr>
        <p:blipFill>
          <a:blip r:embed="rId3"/>
          <a:stretch>
            <a:fillRect/>
          </a:stretch>
        </p:blipFill>
        <p:spPr>
          <a:xfrm>
            <a:off x="873587" y="1730640"/>
            <a:ext cx="6446542" cy="8518180"/>
          </a:xfrm>
          <a:prstGeom prst="rect">
            <a:avLst/>
          </a:prstGeom>
        </p:spPr>
      </p:pic>
      <p:pic>
        <p:nvPicPr>
          <p:cNvPr id="4" name="Picture 3" descr="Baltimore - Did you pull out the old family photos or videos over the  holidays? Bring them into the digital age with our Preservation Station.  Available by appointment at our Reisterstown Branch,">
            <a:extLst>
              <a:ext uri="{FF2B5EF4-FFF2-40B4-BE49-F238E27FC236}">
                <a16:creationId xmlns:a16="http://schemas.microsoft.com/office/drawing/2014/main" id="{52B1A709-33C3-6A69-FC56-C15EB2B12A50}"/>
              </a:ext>
            </a:extLst>
          </p:cNvPr>
          <p:cNvPicPr>
            <a:picLocks noChangeAspect="1"/>
          </p:cNvPicPr>
          <p:nvPr/>
        </p:nvPicPr>
        <p:blipFill>
          <a:blip r:embed="rId4"/>
          <a:stretch>
            <a:fillRect/>
          </a:stretch>
        </p:blipFill>
        <p:spPr>
          <a:xfrm>
            <a:off x="8910925" y="1726581"/>
            <a:ext cx="6416384" cy="8536556"/>
          </a:xfrm>
          <a:prstGeom prst="rect">
            <a:avLst/>
          </a:prstGeom>
        </p:spPr>
      </p:pic>
    </p:spTree>
    <p:extLst>
      <p:ext uri="{BB962C8B-B14F-4D97-AF65-F5344CB8AC3E}">
        <p14:creationId xmlns:p14="http://schemas.microsoft.com/office/powerpoint/2010/main" val="1885724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and white tape&#10;&#10;AI-generated content may be incorrect.">
            <a:extLst>
              <a:ext uri="{FF2B5EF4-FFF2-40B4-BE49-F238E27FC236}">
                <a16:creationId xmlns:a16="http://schemas.microsoft.com/office/drawing/2014/main" id="{2AB25866-C54C-8BDF-CE73-296DF923AF7C}"/>
              </a:ext>
            </a:extLst>
          </p:cNvPr>
          <p:cNvPicPr>
            <a:picLocks noChangeAspect="1"/>
          </p:cNvPicPr>
          <p:nvPr/>
        </p:nvPicPr>
        <p:blipFill>
          <a:blip r:embed="rId2"/>
          <a:srcRect t="29630" b="-1425"/>
          <a:stretch>
            <a:fillRect/>
          </a:stretch>
        </p:blipFill>
        <p:spPr>
          <a:xfrm>
            <a:off x="605233" y="1556921"/>
            <a:ext cx="3448050" cy="2025529"/>
          </a:xfrm>
          <a:prstGeom prst="rect">
            <a:avLst/>
          </a:prstGeom>
        </p:spPr>
      </p:pic>
      <p:pic>
        <p:nvPicPr>
          <p:cNvPr id="8" name="Picture 7" descr="A black and white picture of a floppy disk&#10;&#10;AI-generated content may be incorrect.">
            <a:extLst>
              <a:ext uri="{FF2B5EF4-FFF2-40B4-BE49-F238E27FC236}">
                <a16:creationId xmlns:a16="http://schemas.microsoft.com/office/drawing/2014/main" id="{7EDC9005-C3BF-6CB4-832C-A55E09DBF25E}"/>
              </a:ext>
            </a:extLst>
          </p:cNvPr>
          <p:cNvPicPr>
            <a:picLocks noChangeAspect="1"/>
          </p:cNvPicPr>
          <p:nvPr/>
        </p:nvPicPr>
        <p:blipFill>
          <a:blip r:embed="rId3"/>
          <a:srcRect t="36842" r="-476" b="14258"/>
          <a:stretch>
            <a:fillRect/>
          </a:stretch>
        </p:blipFill>
        <p:spPr>
          <a:xfrm>
            <a:off x="599714" y="3981512"/>
            <a:ext cx="2175160" cy="1440375"/>
          </a:xfrm>
          <a:prstGeom prst="rect">
            <a:avLst/>
          </a:prstGeom>
        </p:spPr>
      </p:pic>
      <p:pic>
        <p:nvPicPr>
          <p:cNvPr id="12" name="Picture 11" descr="A black and white image of a black and white rectangular object&#10;&#10;AI-generated content may be incorrect.">
            <a:extLst>
              <a:ext uri="{FF2B5EF4-FFF2-40B4-BE49-F238E27FC236}">
                <a16:creationId xmlns:a16="http://schemas.microsoft.com/office/drawing/2014/main" id="{563518F7-D5E7-CF2B-56EF-AAB477BC7D17}"/>
              </a:ext>
            </a:extLst>
          </p:cNvPr>
          <p:cNvPicPr>
            <a:picLocks noChangeAspect="1"/>
          </p:cNvPicPr>
          <p:nvPr/>
        </p:nvPicPr>
        <p:blipFill>
          <a:blip r:embed="rId4"/>
          <a:srcRect l="30878" t="22927" r="685" b="22088"/>
          <a:stretch>
            <a:fillRect/>
          </a:stretch>
        </p:blipFill>
        <p:spPr>
          <a:xfrm>
            <a:off x="599748" y="5695093"/>
            <a:ext cx="2337546" cy="1598930"/>
          </a:xfrm>
          <a:prstGeom prst="rect">
            <a:avLst/>
          </a:prstGeom>
        </p:spPr>
      </p:pic>
      <p:sp>
        <p:nvSpPr>
          <p:cNvPr id="13" name="TextBox 12">
            <a:extLst>
              <a:ext uri="{FF2B5EF4-FFF2-40B4-BE49-F238E27FC236}">
                <a16:creationId xmlns:a16="http://schemas.microsoft.com/office/drawing/2014/main" id="{67B1EF11-668F-EC54-FC82-8568692BF7FA}"/>
              </a:ext>
            </a:extLst>
          </p:cNvPr>
          <p:cNvSpPr txBox="1"/>
          <p:nvPr/>
        </p:nvSpPr>
        <p:spPr>
          <a:xfrm>
            <a:off x="6220961" y="157018"/>
            <a:ext cx="529484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a:solidFill>
                  <a:srgbClr val="FF0000"/>
                </a:solidFill>
              </a:rPr>
              <a:t>Things We Digitize</a:t>
            </a:r>
          </a:p>
        </p:txBody>
      </p:sp>
      <p:sp>
        <p:nvSpPr>
          <p:cNvPr id="14" name="TextBox 13">
            <a:extLst>
              <a:ext uri="{FF2B5EF4-FFF2-40B4-BE49-F238E27FC236}">
                <a16:creationId xmlns:a16="http://schemas.microsoft.com/office/drawing/2014/main" id="{825CB01D-C35F-DB06-2E6E-7B1594E88EE9}"/>
              </a:ext>
            </a:extLst>
          </p:cNvPr>
          <p:cNvSpPr txBox="1"/>
          <p:nvPr/>
        </p:nvSpPr>
        <p:spPr>
          <a:xfrm>
            <a:off x="4038350" y="1557683"/>
            <a:ext cx="156520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solidFill>
                  <a:srgbClr val="FF0000"/>
                </a:solidFill>
              </a:rPr>
              <a:t>= VHS</a:t>
            </a:r>
          </a:p>
        </p:txBody>
      </p:sp>
      <p:sp>
        <p:nvSpPr>
          <p:cNvPr id="3" name="TextBox 2">
            <a:extLst>
              <a:ext uri="{FF2B5EF4-FFF2-40B4-BE49-F238E27FC236}">
                <a16:creationId xmlns:a16="http://schemas.microsoft.com/office/drawing/2014/main" id="{9B00D89C-817A-A505-838D-7D8356AC3DE5}"/>
              </a:ext>
            </a:extLst>
          </p:cNvPr>
          <p:cNvSpPr txBox="1"/>
          <p:nvPr/>
        </p:nvSpPr>
        <p:spPr>
          <a:xfrm>
            <a:off x="3087298" y="3984693"/>
            <a:ext cx="219385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solidFill>
                  <a:srgbClr val="FF0000"/>
                </a:solidFill>
              </a:rPr>
              <a:t>= VHS-C</a:t>
            </a:r>
          </a:p>
        </p:txBody>
      </p:sp>
      <p:pic>
        <p:nvPicPr>
          <p:cNvPr id="4" name="Picture 3" descr="A black and white rectangular object with a white circle&#10;&#10;AI-generated content may be incorrect.">
            <a:extLst>
              <a:ext uri="{FF2B5EF4-FFF2-40B4-BE49-F238E27FC236}">
                <a16:creationId xmlns:a16="http://schemas.microsoft.com/office/drawing/2014/main" id="{C9E88BEF-9C78-3E6F-9F36-1F343CF5A1BA}"/>
              </a:ext>
            </a:extLst>
          </p:cNvPr>
          <p:cNvPicPr>
            <a:picLocks noChangeAspect="1"/>
          </p:cNvPicPr>
          <p:nvPr/>
        </p:nvPicPr>
        <p:blipFill>
          <a:blip r:embed="rId5"/>
          <a:stretch>
            <a:fillRect/>
          </a:stretch>
        </p:blipFill>
        <p:spPr>
          <a:xfrm>
            <a:off x="595312" y="7724775"/>
            <a:ext cx="2352676" cy="1724025"/>
          </a:xfrm>
          <a:prstGeom prst="rect">
            <a:avLst/>
          </a:prstGeom>
        </p:spPr>
      </p:pic>
      <p:sp>
        <p:nvSpPr>
          <p:cNvPr id="5" name="TextBox 4">
            <a:extLst>
              <a:ext uri="{FF2B5EF4-FFF2-40B4-BE49-F238E27FC236}">
                <a16:creationId xmlns:a16="http://schemas.microsoft.com/office/drawing/2014/main" id="{8F37C2C1-E091-6841-2CC0-694EFC9D94FA}"/>
              </a:ext>
            </a:extLst>
          </p:cNvPr>
          <p:cNvSpPr txBox="1"/>
          <p:nvPr/>
        </p:nvSpPr>
        <p:spPr>
          <a:xfrm>
            <a:off x="3087297" y="6171300"/>
            <a:ext cx="430592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solidFill>
                  <a:srgbClr val="FF0000"/>
                </a:solidFill>
              </a:rPr>
              <a:t>= Mini Digital tape</a:t>
            </a:r>
          </a:p>
        </p:txBody>
      </p:sp>
      <p:sp>
        <p:nvSpPr>
          <p:cNvPr id="7" name="TextBox 6">
            <a:extLst>
              <a:ext uri="{FF2B5EF4-FFF2-40B4-BE49-F238E27FC236}">
                <a16:creationId xmlns:a16="http://schemas.microsoft.com/office/drawing/2014/main" id="{06346F4B-D1AC-4AA3-F27C-F7A733D1D8AF}"/>
              </a:ext>
            </a:extLst>
          </p:cNvPr>
          <p:cNvSpPr txBox="1"/>
          <p:nvPr/>
        </p:nvSpPr>
        <p:spPr>
          <a:xfrm>
            <a:off x="3087297" y="7848529"/>
            <a:ext cx="251688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solidFill>
                  <a:srgbClr val="FF0000"/>
                </a:solidFill>
              </a:rPr>
              <a:t>= DVCAM</a:t>
            </a:r>
          </a:p>
        </p:txBody>
      </p:sp>
      <p:pic>
        <p:nvPicPr>
          <p:cNvPr id="9" name="Picture 8" descr="A black and white picture of a cassette tape&#10;&#10;AI-generated content may be incorrect.">
            <a:extLst>
              <a:ext uri="{FF2B5EF4-FFF2-40B4-BE49-F238E27FC236}">
                <a16:creationId xmlns:a16="http://schemas.microsoft.com/office/drawing/2014/main" id="{3040267F-FBF3-C49C-794E-81705A1DCEC5}"/>
              </a:ext>
            </a:extLst>
          </p:cNvPr>
          <p:cNvPicPr>
            <a:picLocks noChangeAspect="1"/>
          </p:cNvPicPr>
          <p:nvPr/>
        </p:nvPicPr>
        <p:blipFill>
          <a:blip r:embed="rId6"/>
          <a:stretch>
            <a:fillRect/>
          </a:stretch>
        </p:blipFill>
        <p:spPr>
          <a:xfrm>
            <a:off x="7321206" y="1556094"/>
            <a:ext cx="2564710" cy="1584050"/>
          </a:xfrm>
          <a:prstGeom prst="rect">
            <a:avLst/>
          </a:prstGeom>
        </p:spPr>
      </p:pic>
      <p:sp>
        <p:nvSpPr>
          <p:cNvPr id="10" name="TextBox 9">
            <a:extLst>
              <a:ext uri="{FF2B5EF4-FFF2-40B4-BE49-F238E27FC236}">
                <a16:creationId xmlns:a16="http://schemas.microsoft.com/office/drawing/2014/main" id="{82405FD6-3B57-369D-D91F-9725A8C3BD79}"/>
              </a:ext>
            </a:extLst>
          </p:cNvPr>
          <p:cNvSpPr txBox="1"/>
          <p:nvPr/>
        </p:nvSpPr>
        <p:spPr>
          <a:xfrm>
            <a:off x="9895602" y="1686268"/>
            <a:ext cx="402017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solidFill>
                  <a:srgbClr val="FF0000"/>
                </a:solidFill>
              </a:rPr>
              <a:t>= Audio Cassette</a:t>
            </a:r>
          </a:p>
        </p:txBody>
      </p:sp>
      <p:pic>
        <p:nvPicPr>
          <p:cNvPr id="11" name="Picture 10" descr="A white floppy disk with a rectangular object&#10;&#10;AI-generated content may be incorrect.">
            <a:extLst>
              <a:ext uri="{FF2B5EF4-FFF2-40B4-BE49-F238E27FC236}">
                <a16:creationId xmlns:a16="http://schemas.microsoft.com/office/drawing/2014/main" id="{D38D513B-8312-481B-6E57-FEB641E040A0}"/>
              </a:ext>
            </a:extLst>
          </p:cNvPr>
          <p:cNvPicPr>
            <a:picLocks noChangeAspect="1"/>
          </p:cNvPicPr>
          <p:nvPr/>
        </p:nvPicPr>
        <p:blipFill>
          <a:blip r:embed="rId7"/>
          <a:stretch>
            <a:fillRect/>
          </a:stretch>
        </p:blipFill>
        <p:spPr>
          <a:xfrm>
            <a:off x="7324517" y="3707917"/>
            <a:ext cx="2185367" cy="1976645"/>
          </a:xfrm>
          <a:prstGeom prst="rect">
            <a:avLst/>
          </a:prstGeom>
        </p:spPr>
      </p:pic>
      <p:sp>
        <p:nvSpPr>
          <p:cNvPr id="15" name="TextBox 14">
            <a:extLst>
              <a:ext uri="{FF2B5EF4-FFF2-40B4-BE49-F238E27FC236}">
                <a16:creationId xmlns:a16="http://schemas.microsoft.com/office/drawing/2014/main" id="{1AB8AB30-912F-04B0-BF0A-C03F21A3575A}"/>
              </a:ext>
            </a:extLst>
          </p:cNvPr>
          <p:cNvSpPr txBox="1"/>
          <p:nvPr/>
        </p:nvSpPr>
        <p:spPr>
          <a:xfrm>
            <a:off x="9498035" y="3984691"/>
            <a:ext cx="402017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solidFill>
                  <a:srgbClr val="FF0000"/>
                </a:solidFill>
              </a:rPr>
              <a:t>= Floppy Disc</a:t>
            </a:r>
          </a:p>
        </p:txBody>
      </p:sp>
      <p:sp>
        <p:nvSpPr>
          <p:cNvPr id="16" name="TextBox 15">
            <a:extLst>
              <a:ext uri="{FF2B5EF4-FFF2-40B4-BE49-F238E27FC236}">
                <a16:creationId xmlns:a16="http://schemas.microsoft.com/office/drawing/2014/main" id="{A29365AA-273A-024F-4086-13AF2362D6BE}"/>
              </a:ext>
            </a:extLst>
          </p:cNvPr>
          <p:cNvSpPr txBox="1"/>
          <p:nvPr/>
        </p:nvSpPr>
        <p:spPr>
          <a:xfrm>
            <a:off x="4024771" y="2335305"/>
            <a:ext cx="316152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i="1">
                <a:solidFill>
                  <a:srgbClr val="FF0000"/>
                </a:solidFill>
              </a:rPr>
              <a:t>Video Home System</a:t>
            </a:r>
          </a:p>
        </p:txBody>
      </p:sp>
      <p:sp>
        <p:nvSpPr>
          <p:cNvPr id="17" name="TextBox 16">
            <a:extLst>
              <a:ext uri="{FF2B5EF4-FFF2-40B4-BE49-F238E27FC236}">
                <a16:creationId xmlns:a16="http://schemas.microsoft.com/office/drawing/2014/main" id="{FC693A06-E110-E32D-9D9E-F5D45F886879}"/>
              </a:ext>
            </a:extLst>
          </p:cNvPr>
          <p:cNvSpPr txBox="1"/>
          <p:nvPr/>
        </p:nvSpPr>
        <p:spPr>
          <a:xfrm>
            <a:off x="2943890" y="4633729"/>
            <a:ext cx="360878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i="1">
                <a:solidFill>
                  <a:srgbClr val="FF0000"/>
                </a:solidFill>
              </a:rPr>
              <a:t>Smaller version of VHS</a:t>
            </a:r>
          </a:p>
        </p:txBody>
      </p:sp>
      <p:sp>
        <p:nvSpPr>
          <p:cNvPr id="18" name="TextBox 17">
            <a:extLst>
              <a:ext uri="{FF2B5EF4-FFF2-40B4-BE49-F238E27FC236}">
                <a16:creationId xmlns:a16="http://schemas.microsoft.com/office/drawing/2014/main" id="{41C22A8B-E319-0562-D60F-4F9687B0AABE}"/>
              </a:ext>
            </a:extLst>
          </p:cNvPr>
          <p:cNvSpPr txBox="1"/>
          <p:nvPr/>
        </p:nvSpPr>
        <p:spPr>
          <a:xfrm>
            <a:off x="3092977" y="8497565"/>
            <a:ext cx="360878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i="1">
                <a:solidFill>
                  <a:srgbClr val="FF0000"/>
                </a:solidFill>
              </a:rPr>
              <a:t>Digital Video Camera</a:t>
            </a:r>
          </a:p>
        </p:txBody>
      </p:sp>
      <p:pic>
        <p:nvPicPr>
          <p:cNvPr id="19" name="Picture 18" descr="A close-up of a film strip&#10;&#10;AI-generated content may be incorrect.">
            <a:extLst>
              <a:ext uri="{FF2B5EF4-FFF2-40B4-BE49-F238E27FC236}">
                <a16:creationId xmlns:a16="http://schemas.microsoft.com/office/drawing/2014/main" id="{E988509A-200A-AC50-4832-B75F699F27A3}"/>
              </a:ext>
            </a:extLst>
          </p:cNvPr>
          <p:cNvPicPr>
            <a:picLocks noChangeAspect="1"/>
          </p:cNvPicPr>
          <p:nvPr/>
        </p:nvPicPr>
        <p:blipFill>
          <a:blip r:embed="rId8"/>
          <a:stretch>
            <a:fillRect/>
          </a:stretch>
        </p:blipFill>
        <p:spPr>
          <a:xfrm>
            <a:off x="7325346" y="6762335"/>
            <a:ext cx="2084319" cy="1719470"/>
          </a:xfrm>
          <a:prstGeom prst="rect">
            <a:avLst/>
          </a:prstGeom>
        </p:spPr>
      </p:pic>
      <p:sp>
        <p:nvSpPr>
          <p:cNvPr id="20" name="TextBox 19">
            <a:extLst>
              <a:ext uri="{FF2B5EF4-FFF2-40B4-BE49-F238E27FC236}">
                <a16:creationId xmlns:a16="http://schemas.microsoft.com/office/drawing/2014/main" id="{BBCB727E-A200-2D88-6A8E-8451CA8F5CA3}"/>
              </a:ext>
            </a:extLst>
          </p:cNvPr>
          <p:cNvSpPr txBox="1"/>
          <p:nvPr/>
        </p:nvSpPr>
        <p:spPr>
          <a:xfrm>
            <a:off x="9398643" y="7525506"/>
            <a:ext cx="466621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solidFill>
                  <a:srgbClr val="FF0000"/>
                </a:solidFill>
              </a:rPr>
              <a:t>=  35 mm Negatives</a:t>
            </a:r>
          </a:p>
        </p:txBody>
      </p:sp>
      <p:pic>
        <p:nvPicPr>
          <p:cNvPr id="22" name="Picture 21" descr="A stack of slides with a black and white photo&#10;&#10;AI-generated content may be incorrect.">
            <a:extLst>
              <a:ext uri="{FF2B5EF4-FFF2-40B4-BE49-F238E27FC236}">
                <a16:creationId xmlns:a16="http://schemas.microsoft.com/office/drawing/2014/main" id="{E4C31EE7-BB57-3844-FA21-CD1445159B81}"/>
              </a:ext>
            </a:extLst>
          </p:cNvPr>
          <p:cNvPicPr>
            <a:picLocks noChangeAspect="1"/>
          </p:cNvPicPr>
          <p:nvPr/>
        </p:nvPicPr>
        <p:blipFill>
          <a:blip r:embed="rId9"/>
          <a:stretch>
            <a:fillRect/>
          </a:stretch>
        </p:blipFill>
        <p:spPr>
          <a:xfrm>
            <a:off x="14509680" y="1690272"/>
            <a:ext cx="2984639" cy="1589019"/>
          </a:xfrm>
          <a:prstGeom prst="rect">
            <a:avLst/>
          </a:prstGeom>
        </p:spPr>
      </p:pic>
      <p:sp>
        <p:nvSpPr>
          <p:cNvPr id="23" name="TextBox 22">
            <a:extLst>
              <a:ext uri="{FF2B5EF4-FFF2-40B4-BE49-F238E27FC236}">
                <a16:creationId xmlns:a16="http://schemas.microsoft.com/office/drawing/2014/main" id="{E64F42FD-E754-F140-D8A7-D75882D16ACF}"/>
              </a:ext>
            </a:extLst>
          </p:cNvPr>
          <p:cNvSpPr txBox="1"/>
          <p:nvPr/>
        </p:nvSpPr>
        <p:spPr>
          <a:xfrm>
            <a:off x="15237884" y="3338647"/>
            <a:ext cx="193295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solidFill>
                  <a:srgbClr val="FF0000"/>
                </a:solidFill>
              </a:rPr>
              <a:t>= Slides</a:t>
            </a:r>
          </a:p>
        </p:txBody>
      </p:sp>
      <p:pic>
        <p:nvPicPr>
          <p:cNvPr id="24" name="Picture 23">
            <a:extLst>
              <a:ext uri="{FF2B5EF4-FFF2-40B4-BE49-F238E27FC236}">
                <a16:creationId xmlns:a16="http://schemas.microsoft.com/office/drawing/2014/main" id="{2D62F544-504E-FBEE-099B-9185B3EB659E}"/>
              </a:ext>
            </a:extLst>
          </p:cNvPr>
          <p:cNvPicPr>
            <a:picLocks noChangeAspect="1"/>
          </p:cNvPicPr>
          <p:nvPr/>
        </p:nvPicPr>
        <p:blipFill>
          <a:blip r:embed="rId10"/>
          <a:stretch>
            <a:fillRect/>
          </a:stretch>
        </p:blipFill>
        <p:spPr>
          <a:xfrm>
            <a:off x="12388504" y="4752975"/>
            <a:ext cx="5686425" cy="1352550"/>
          </a:xfrm>
          <a:prstGeom prst="rect">
            <a:avLst/>
          </a:prstGeom>
        </p:spPr>
      </p:pic>
      <p:sp>
        <p:nvSpPr>
          <p:cNvPr id="25" name="TextBox 24">
            <a:extLst>
              <a:ext uri="{FF2B5EF4-FFF2-40B4-BE49-F238E27FC236}">
                <a16:creationId xmlns:a16="http://schemas.microsoft.com/office/drawing/2014/main" id="{2D23C677-A7E7-D2B9-2F8E-A1023F592AC5}"/>
              </a:ext>
            </a:extLst>
          </p:cNvPr>
          <p:cNvSpPr txBox="1"/>
          <p:nvPr/>
        </p:nvSpPr>
        <p:spPr>
          <a:xfrm>
            <a:off x="14504872" y="6096755"/>
            <a:ext cx="242991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solidFill>
                  <a:srgbClr val="FF0000"/>
                </a:solidFill>
              </a:rPr>
              <a:t>= Photos</a:t>
            </a:r>
          </a:p>
        </p:txBody>
      </p:sp>
    </p:spTree>
    <p:extLst>
      <p:ext uri="{BB962C8B-B14F-4D97-AF65-F5344CB8AC3E}">
        <p14:creationId xmlns:p14="http://schemas.microsoft.com/office/powerpoint/2010/main" val="2988517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8">
          <a:extLst>
            <a:ext uri="{FF2B5EF4-FFF2-40B4-BE49-F238E27FC236}">
              <a16:creationId xmlns:a16="http://schemas.microsoft.com/office/drawing/2014/main" id="{B5E50BEC-94BA-25F6-06F3-656726160B3F}"/>
            </a:ext>
          </a:extLst>
        </p:cNvPr>
        <p:cNvGrpSpPr/>
        <p:nvPr/>
      </p:nvGrpSpPr>
      <p:grpSpPr>
        <a:xfrm>
          <a:off x="0" y="0"/>
          <a:ext cx="0" cy="0"/>
          <a:chOff x="0" y="0"/>
          <a:chExt cx="0" cy="0"/>
        </a:xfrm>
      </p:grpSpPr>
      <p:sp>
        <p:nvSpPr>
          <p:cNvPr id="219" name="Google Shape;219;p14">
            <a:extLst>
              <a:ext uri="{FF2B5EF4-FFF2-40B4-BE49-F238E27FC236}">
                <a16:creationId xmlns:a16="http://schemas.microsoft.com/office/drawing/2014/main" id="{18A52CA4-ED5C-4475-7612-04FFE8FB1F56}"/>
              </a:ext>
            </a:extLst>
          </p:cNvPr>
          <p:cNvSpPr txBox="1">
            <a:spLocks noGrp="1"/>
          </p:cNvSpPr>
          <p:nvPr>
            <p:ph type="title"/>
          </p:nvPr>
        </p:nvSpPr>
        <p:spPr>
          <a:xfrm>
            <a:off x="5855350" y="418677"/>
            <a:ext cx="9310816" cy="1143000"/>
          </a:xfrm>
          <a:prstGeom prst="rect">
            <a:avLst/>
          </a:prstGeom>
          <a:noFill/>
          <a:ln>
            <a:noFill/>
          </a:ln>
        </p:spPr>
        <p:txBody>
          <a:bodyPr spcFirstLastPara="1" wrap="square" lIns="91425" tIns="45700" rIns="91425" bIns="45700" anchor="ctr" anchorCtr="0">
            <a:noAutofit/>
          </a:bodyPr>
          <a:lstStyle/>
          <a:p>
            <a:r>
              <a:rPr lang="en-US" sz="8000" b="1" i="1">
                <a:solidFill>
                  <a:schemeClr val="accent3">
                    <a:lumMod val="60000"/>
                    <a:lumOff val="40000"/>
                  </a:schemeClr>
                </a:solidFill>
              </a:rPr>
              <a:t>Coming Soon</a:t>
            </a:r>
            <a:endParaRPr lang="en-US" sz="8000" b="1" i="1" dirty="0">
              <a:solidFill>
                <a:schemeClr val="accent3">
                  <a:lumMod val="60000"/>
                  <a:lumOff val="40000"/>
                </a:schemeClr>
              </a:solidFill>
            </a:endParaRPr>
          </a:p>
        </p:txBody>
      </p:sp>
      <p:pic>
        <p:nvPicPr>
          <p:cNvPr id="3" name="Picture 2" descr="A group of cassette tapes&#10;&#10;AI-generated content may be incorrect.">
            <a:extLst>
              <a:ext uri="{FF2B5EF4-FFF2-40B4-BE49-F238E27FC236}">
                <a16:creationId xmlns:a16="http://schemas.microsoft.com/office/drawing/2014/main" id="{19FC84C2-CF8D-806F-C4BB-A06D84A5AA39}"/>
              </a:ext>
            </a:extLst>
          </p:cNvPr>
          <p:cNvPicPr>
            <a:picLocks noChangeAspect="1"/>
          </p:cNvPicPr>
          <p:nvPr/>
        </p:nvPicPr>
        <p:blipFill>
          <a:blip r:embed="rId3"/>
          <a:srcRect l="811" t="11712" r="-811" b="10090"/>
          <a:stretch>
            <a:fillRect/>
          </a:stretch>
        </p:blipFill>
        <p:spPr>
          <a:xfrm>
            <a:off x="8989540" y="4780521"/>
            <a:ext cx="9097673" cy="5267077"/>
          </a:xfrm>
          <a:prstGeom prst="rect">
            <a:avLst/>
          </a:prstGeom>
        </p:spPr>
      </p:pic>
      <p:pic>
        <p:nvPicPr>
          <p:cNvPr id="4" name="Picture 3" descr="Amazon.com : Tech Collector 8mm Camcorder and 8mm Tape Player, Playback and  Transfer Old 8mm Tapes : Electronics">
            <a:extLst>
              <a:ext uri="{FF2B5EF4-FFF2-40B4-BE49-F238E27FC236}">
                <a16:creationId xmlns:a16="http://schemas.microsoft.com/office/drawing/2014/main" id="{B0E39812-9A05-561A-0E3F-9A4E429B4F3B}"/>
              </a:ext>
            </a:extLst>
          </p:cNvPr>
          <p:cNvPicPr>
            <a:picLocks noChangeAspect="1"/>
          </p:cNvPicPr>
          <p:nvPr/>
        </p:nvPicPr>
        <p:blipFill>
          <a:blip r:embed="rId4"/>
          <a:stretch>
            <a:fillRect/>
          </a:stretch>
        </p:blipFill>
        <p:spPr>
          <a:xfrm>
            <a:off x="286779" y="1862783"/>
            <a:ext cx="8524102" cy="5897261"/>
          </a:xfrm>
          <a:prstGeom prst="rect">
            <a:avLst/>
          </a:prstGeom>
        </p:spPr>
      </p:pic>
    </p:spTree>
    <p:extLst>
      <p:ext uri="{BB962C8B-B14F-4D97-AF65-F5344CB8AC3E}">
        <p14:creationId xmlns:p14="http://schemas.microsoft.com/office/powerpoint/2010/main" val="3725215550"/>
      </p:ext>
    </p:extLst>
  </p:cSld>
  <p:clrMapOvr>
    <a:masterClrMapping/>
  </p:clrMapOvr>
</p:sld>
</file>

<file path=ppt/theme/theme1.xml><?xml version="1.0" encoding="utf-8"?>
<a:theme xmlns:a="http://schemas.openxmlformats.org/drawingml/2006/main" name="Office Theme">
  <a:themeElements>
    <a:clrScheme name="2026 Conference">
      <a:dk1>
        <a:srgbClr val="027676"/>
      </a:dk1>
      <a:lt1>
        <a:srgbClr val="FFFFFF"/>
      </a:lt1>
      <a:dk2>
        <a:srgbClr val="EA7867"/>
      </a:dk2>
      <a:lt2>
        <a:srgbClr val="FCECDB"/>
      </a:lt2>
      <a:accent1>
        <a:srgbClr val="87C3BF"/>
      </a:accent1>
      <a:accent2>
        <a:srgbClr val="F0A586"/>
      </a:accent2>
      <a:accent3>
        <a:srgbClr val="F05758"/>
      </a:accent3>
      <a:accent4>
        <a:srgbClr val="FAAE58"/>
      </a:accent4>
      <a:accent5>
        <a:srgbClr val="815241"/>
      </a:accent5>
      <a:accent6>
        <a:srgbClr val="47231A"/>
      </a:accent6>
      <a:hlink>
        <a:srgbClr val="C58C54"/>
      </a:hlink>
      <a:folHlink>
        <a:srgbClr val="0A344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304</Words>
  <Application>Microsoft Office PowerPoint</Application>
  <PresentationFormat>Custom</PresentationFormat>
  <Paragraphs>48</Paragraphs>
  <Slides>19</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Rubik</vt:lpstr>
      <vt:lpstr>Georgia</vt:lpstr>
      <vt:lpstr>Play</vt:lpstr>
      <vt:lpstr>Arial</vt:lpstr>
      <vt:lpstr>Office Theme</vt:lpstr>
      <vt:lpstr>PowerPoint Presentation</vt:lpstr>
      <vt:lpstr>Don’t Miss!</vt:lpstr>
      <vt:lpstr>Preservation Station </vt:lpstr>
      <vt:lpstr>Step-by-Step Instruction Manual</vt:lpstr>
      <vt:lpstr>Memories</vt:lpstr>
      <vt:lpstr>Appointments</vt:lpstr>
      <vt:lpstr>D.I.Y. Service </vt:lpstr>
      <vt:lpstr>PowerPoint Presentation</vt:lpstr>
      <vt:lpstr>Coming Soon</vt:lpstr>
      <vt:lpstr>Emotional Impact </vt:lpstr>
      <vt:lpstr> Customer Testimony</vt:lpstr>
      <vt:lpstr>Interesting and Unexpected Moments</vt:lpstr>
      <vt:lpstr>Challenges </vt:lpstr>
      <vt:lpstr>Challenges </vt:lpstr>
      <vt:lpstr>Challenges </vt:lpstr>
      <vt:lpstr>PowerPoint Presentation</vt:lpstr>
      <vt:lpstr>Thank you!</vt:lpstr>
      <vt:lpstr>Please take a moment to  complete the program survey.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Pam J. Oakley</dc:creator>
  <cp:lastModifiedBy>Pam J. Oakley</cp:lastModifiedBy>
  <cp:revision>244</cp:revision>
  <dcterms:created xsi:type="dcterms:W3CDTF">2006-08-16T00:00:00Z</dcterms:created>
  <dcterms:modified xsi:type="dcterms:W3CDTF">2026-05-02T21:32:11Z</dcterms:modified>
</cp:coreProperties>
</file>