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 id="2147483671" r:id="rId3"/>
    <p:sldMasterId id="2147483692" r:id="rId4"/>
  </p:sldMasterIdLst>
  <p:notesMasterIdLst>
    <p:notesMasterId r:id="rId30"/>
  </p:notesMasterIdLst>
  <p:sldIdLst>
    <p:sldId id="256" r:id="rId5"/>
    <p:sldId id="257" r:id="rId6"/>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18288000" cy="10287000"/>
  <p:notesSz cx="6858000" cy="9144000"/>
  <p:embeddedFontLst>
    <p:embeddedFont>
      <p:font typeface="Figtree"/>
      <p:regular r:id="rId31"/>
      <p:bold r:id="rId32"/>
      <p:italic r:id="rId33"/>
      <p:boldItalic r:id="rId34"/>
    </p:embeddedFont>
    <p:embeddedFont>
      <p:font typeface="Figtree ExtraBold"/>
      <p:bold r:id="rId35"/>
      <p:boldItalic r:id="rId36"/>
    </p:embeddedFont>
    <p:embeddedFont>
      <p:font typeface="Figtree SemiBold"/>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Old Standard TT"/>
      <p:regular r:id="rId45"/>
      <p:bold r:id="rId46"/>
      <p:italic r:id="rId47"/>
    </p:embeddedFont>
    <p:embeddedFont>
      <p:font typeface="Play"/>
      <p:regular r:id="rId48"/>
      <p:bold r:id="rId49"/>
    </p:embeddedFont>
    <p:embeddedFont>
      <p:font typeface="Rubik"/>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WsPkb4gRyjODHEQc7qjVqlhMr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447" autoAdjust="0"/>
  </p:normalViewPr>
  <p:slideViewPr>
    <p:cSldViewPr snapToGrid="0">
      <p:cViewPr varScale="1">
        <p:scale>
          <a:sx n="39" d="100"/>
          <a:sy n="39" d="100"/>
        </p:scale>
        <p:origin x="280" y="84"/>
      </p:cViewPr>
      <p:guideLst>
        <p:guide orient="horz" pos="2160"/>
        <p:guide pos="2880"/>
      </p:guideLst>
    </p:cSldViewPr>
  </p:slideViewPr>
  <p:outlineViewPr>
    <p:cViewPr>
      <p:scale>
        <a:sx n="33" d="100"/>
        <a:sy n="33" d="100"/>
      </p:scale>
      <p:origin x="0" y="-235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70" name="Google Shape;77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def939154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47" name="Google Shape;847;g3def9391541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g3def9391541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da8a63d6b3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7" name="Google Shape;857;g3da8a63d6b3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3dc1442d11e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Quote from Alex Hanna, the director of research at the Distributed AI Research Institute (DAIR), in an April 2026 article from the Verge about Gen Z AI haters.</a:t>
            </a:r>
            <a:endParaRPr dirty="0"/>
          </a:p>
        </p:txBody>
      </p:sp>
      <p:sp>
        <p:nvSpPr>
          <p:cNvPr id="864" name="Google Shape;864;g3dc1442d11e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3dc1442d11e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1" name="Google Shape;871;g3dc1442d11e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3dc1442d11e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g3dc1442d11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3def939154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83" name="Google Shape;883;g3def9391541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g3def9391541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dc1442d11e_0_27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3" name="Google Shape;893;g3dc1442d11e_0_27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dc1442d11e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02" name="Google Shape;902;g3dc1442d11e_0_2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3dc1442d11e_0_1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17" name="Google Shape;917;g3dc1442d11e_0_12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3dc1442d11e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27" name="Google Shape;927;g3dc1442d11e_0_5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Depending on the class &amp; instructor, I will sometimes build upon the second statement to talk about the Harry G. Frankfurt Theory of Bullshit as a category of information - it isn’t a lie, it’s a statement made by a speaker who does not care if it is true or false.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74" name="Google Shape;7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75" name="Google Shape;7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3dc1442d11e_0_2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40" name="Google Shape;940;g3dc1442d11e_0_23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t>Personally, I prefer the term “Confabulation” for many mostly opinion-based reasons. 1) I tend to find we can have more honest conversations about AI tools if we avoid personifying them. 2) It doesn’t feel accurate to give the issue a name that implies the model is “behaving wrong.” This issue is foundational to how these models were trained. 3) NIST’s guidance tends to use “Confabulation” and I picked it up there even if those guidelines aren’t a priority/actively being challenged by the current admin.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3dc1442d11e_0_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49" name="Google Shape;949;g3dc1442d11e_0_16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dc1442d11e_0_27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Bonus questions:</a:t>
            </a:r>
            <a:endParaRPr dirty="0"/>
          </a:p>
          <a:p>
            <a:pPr marL="0" lvl="0" indent="0" algn="l" rtl="0">
              <a:lnSpc>
                <a:spcPct val="100000"/>
              </a:lnSpc>
              <a:spcBef>
                <a:spcPts val="0"/>
              </a:spcBef>
              <a:spcAft>
                <a:spcPts val="0"/>
              </a:spcAft>
              <a:buSzPts val="1400"/>
              <a:buNone/>
            </a:pPr>
            <a:r>
              <a:rPr lang="en-US" dirty="0"/>
              <a:t>Where do you think extra caution should be taken by developers during the learning stages?</a:t>
            </a:r>
            <a:endParaRPr dirty="0"/>
          </a:p>
          <a:p>
            <a:pPr marL="0" lvl="0" indent="0" algn="l" rtl="0">
              <a:lnSpc>
                <a:spcPct val="100000"/>
              </a:lnSpc>
              <a:spcBef>
                <a:spcPts val="0"/>
              </a:spcBef>
              <a:spcAft>
                <a:spcPts val="0"/>
              </a:spcAft>
              <a:buSzPts val="1400"/>
              <a:buNone/>
            </a:pPr>
            <a:r>
              <a:rPr lang="en-US" dirty="0"/>
              <a:t>What mistakes could happen?</a:t>
            </a:r>
            <a:endParaRPr dirty="0"/>
          </a:p>
        </p:txBody>
      </p:sp>
      <p:sp>
        <p:nvSpPr>
          <p:cNvPr id="965" name="Google Shape;965;g3dc1442d11e_0_2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3" name="Google Shape;97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979" name="Google Shape;97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0" name="Google Shape;98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7" name="Google Shape;9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6" name="Google Shape;7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def9391541_0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92" name="Google Shape;792;g3def9391541_0_4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3def9391541_0_4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9" name="Google Shape;8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da8a63d6b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17" name="Google Shape;817;g3da8a63d6b3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g3da8a63d6b3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3da8a63d6b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25" name="Google Shape;825;g3da8a63d6b3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g3da8a63d6b3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3da8a63d6b3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33" name="Google Shape;833;g3da8a63d6b3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g3da8a63d6b3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1" name="Google Shape;8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Slide" type="blank">
  <p:cSld name="BLANK">
    <p:bg>
      <p:bgPr>
        <a:solidFill>
          <a:schemeClr val="lt2"/>
        </a:solidFill>
        <a:effectLst/>
      </p:bgPr>
    </p:bg>
    <p:spTree>
      <p:nvGrpSpPr>
        <p:cNvPr id="1" name="Shape 12"/>
        <p:cNvGrpSpPr/>
        <p:nvPr/>
      </p:nvGrpSpPr>
      <p:grpSpPr>
        <a:xfrm>
          <a:off x="0" y="0"/>
          <a:ext cx="0" cy="0"/>
          <a:chOff x="0" y="0"/>
          <a:chExt cx="0" cy="0"/>
        </a:xfrm>
      </p:grpSpPr>
      <p:pic>
        <p:nvPicPr>
          <p:cNvPr id="13" name="Google Shape;13;p22" descr="A book and globe on a shelf&#10;&#10;AI-generated content may be incorrect."/>
          <p:cNvPicPr preferRelativeResize="0"/>
          <p:nvPr/>
        </p:nvPicPr>
        <p:blipFill rotWithShape="1">
          <a:blip r:embed="rId2">
            <a:alphaModFix/>
          </a:blip>
          <a:srcRect/>
          <a:stretch/>
        </p:blipFill>
        <p:spPr>
          <a:xfrm>
            <a:off x="2847022" y="812373"/>
            <a:ext cx="12593956" cy="866225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olumn_Blue">
  <p:cSld name="2_Column_Blue">
    <p:spTree>
      <p:nvGrpSpPr>
        <p:cNvPr id="1" name="Shape 55"/>
        <p:cNvGrpSpPr/>
        <p:nvPr/>
      </p:nvGrpSpPr>
      <p:grpSpPr>
        <a:xfrm>
          <a:off x="0" y="0"/>
          <a:ext cx="0" cy="0"/>
          <a:chOff x="0" y="0"/>
          <a:chExt cx="0" cy="0"/>
        </a:xfrm>
      </p:grpSpPr>
      <p:sp>
        <p:nvSpPr>
          <p:cNvPr id="56" name="Google Shape;56;p34"/>
          <p:cNvSpPr/>
          <p:nvPr/>
        </p:nvSpPr>
        <p:spPr>
          <a:xfrm>
            <a:off x="0" y="0"/>
            <a:ext cx="18288000" cy="173321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 name="Google Shape;57;p34"/>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4"/>
          <p:cNvSpPr txBox="1">
            <a:spLocks noGrp="1"/>
          </p:cNvSpPr>
          <p:nvPr>
            <p:ph type="body" idx="1"/>
          </p:nvPr>
        </p:nvSpPr>
        <p:spPr>
          <a:xfrm>
            <a:off x="652764"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9" name="Google Shape;59;p34"/>
          <p:cNvSpPr txBox="1">
            <a:spLocks noGrp="1"/>
          </p:cNvSpPr>
          <p:nvPr>
            <p:ph type="body" idx="2"/>
          </p:nvPr>
        </p:nvSpPr>
        <p:spPr>
          <a:xfrm>
            <a:off x="9144000"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60" name="Google Shape;60;p34"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61" name="Google Shape;61;p34"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olumn_Green">
  <p:cSld name="2_Column_Green">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body" idx="1"/>
          </p:nvPr>
        </p:nvSpPr>
        <p:spPr>
          <a:xfrm>
            <a:off x="652764"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5" name="Google Shape;65;p35"/>
          <p:cNvSpPr txBox="1">
            <a:spLocks noGrp="1"/>
          </p:cNvSpPr>
          <p:nvPr>
            <p:ph type="body" idx="2"/>
          </p:nvPr>
        </p:nvSpPr>
        <p:spPr>
          <a:xfrm>
            <a:off x="9144000"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66" name="Google Shape;66;p35"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67" name="Google Shape;67;p35"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Column-Header_Pink">
  <p:cSld name="2_Column-Header_Pink">
    <p:spTree>
      <p:nvGrpSpPr>
        <p:cNvPr id="1" name="Shape 68"/>
        <p:cNvGrpSpPr/>
        <p:nvPr/>
      </p:nvGrpSpPr>
      <p:grpSpPr>
        <a:xfrm>
          <a:off x="0" y="0"/>
          <a:ext cx="0" cy="0"/>
          <a:chOff x="0" y="0"/>
          <a:chExt cx="0" cy="0"/>
        </a:xfrm>
      </p:grpSpPr>
      <p:sp>
        <p:nvSpPr>
          <p:cNvPr id="69" name="Google Shape;69;p36"/>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 name="Google Shape;70;p36"/>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txBox="1">
            <a:spLocks noGrp="1"/>
          </p:cNvSpPr>
          <p:nvPr>
            <p:ph type="body" idx="1"/>
          </p:nvPr>
        </p:nvSpPr>
        <p:spPr>
          <a:xfrm>
            <a:off x="634621"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2B1803"/>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rgbClr val="2B1803"/>
              </a:buClr>
              <a:buSzPts val="2000"/>
              <a:buNone/>
              <a:defRPr sz="2000" b="1"/>
            </a:lvl2pPr>
            <a:lvl3pPr marL="1371600" lvl="2" indent="-228600" algn="l">
              <a:lnSpc>
                <a:spcPct val="100000"/>
              </a:lnSpc>
              <a:spcBef>
                <a:spcPts val="360"/>
              </a:spcBef>
              <a:spcAft>
                <a:spcPts val="0"/>
              </a:spcAft>
              <a:buClr>
                <a:srgbClr val="2B1803"/>
              </a:buClr>
              <a:buSzPts val="1800"/>
              <a:buNone/>
              <a:defRPr sz="1800" b="1"/>
            </a:lvl3pPr>
            <a:lvl4pPr marL="1828800" lvl="3" indent="-228600" algn="l">
              <a:lnSpc>
                <a:spcPct val="100000"/>
              </a:lnSpc>
              <a:spcBef>
                <a:spcPts val="320"/>
              </a:spcBef>
              <a:spcAft>
                <a:spcPts val="0"/>
              </a:spcAft>
              <a:buClr>
                <a:srgbClr val="2B1803"/>
              </a:buClr>
              <a:buSzPts val="1600"/>
              <a:buNone/>
              <a:defRPr sz="1600" b="1"/>
            </a:lvl4pPr>
            <a:lvl5pPr marL="2286000" lvl="4" indent="-228600" algn="l">
              <a:lnSpc>
                <a:spcPct val="100000"/>
              </a:lnSpc>
              <a:spcBef>
                <a:spcPts val="320"/>
              </a:spcBef>
              <a:spcAft>
                <a:spcPts val="0"/>
              </a:spcAft>
              <a:buClr>
                <a:srgbClr val="2B1803"/>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2" name="Google Shape;72;p36"/>
          <p:cNvSpPr txBox="1">
            <a:spLocks noGrp="1"/>
          </p:cNvSpPr>
          <p:nvPr>
            <p:ph type="body" idx="2"/>
          </p:nvPr>
        </p:nvSpPr>
        <p:spPr>
          <a:xfrm>
            <a:off x="634621"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3" name="Google Shape;73;p36"/>
          <p:cNvSpPr txBox="1">
            <a:spLocks noGrp="1"/>
          </p:cNvSpPr>
          <p:nvPr>
            <p:ph type="body" idx="3"/>
          </p:nvPr>
        </p:nvSpPr>
        <p:spPr>
          <a:xfrm>
            <a:off x="9144000"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2B1803"/>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rgbClr val="2B1803"/>
              </a:buClr>
              <a:buSzPts val="2000"/>
              <a:buNone/>
              <a:defRPr sz="2000" b="1"/>
            </a:lvl2pPr>
            <a:lvl3pPr marL="1371600" lvl="2" indent="-228600" algn="l">
              <a:lnSpc>
                <a:spcPct val="100000"/>
              </a:lnSpc>
              <a:spcBef>
                <a:spcPts val="360"/>
              </a:spcBef>
              <a:spcAft>
                <a:spcPts val="0"/>
              </a:spcAft>
              <a:buClr>
                <a:srgbClr val="2B1803"/>
              </a:buClr>
              <a:buSzPts val="1800"/>
              <a:buNone/>
              <a:defRPr sz="1800" b="1"/>
            </a:lvl3pPr>
            <a:lvl4pPr marL="1828800" lvl="3" indent="-228600" algn="l">
              <a:lnSpc>
                <a:spcPct val="100000"/>
              </a:lnSpc>
              <a:spcBef>
                <a:spcPts val="320"/>
              </a:spcBef>
              <a:spcAft>
                <a:spcPts val="0"/>
              </a:spcAft>
              <a:buClr>
                <a:srgbClr val="2B1803"/>
              </a:buClr>
              <a:buSzPts val="1600"/>
              <a:buNone/>
              <a:defRPr sz="1600" b="1"/>
            </a:lvl4pPr>
            <a:lvl5pPr marL="2286000" lvl="4" indent="-228600" algn="l">
              <a:lnSpc>
                <a:spcPct val="100000"/>
              </a:lnSpc>
              <a:spcBef>
                <a:spcPts val="320"/>
              </a:spcBef>
              <a:spcAft>
                <a:spcPts val="0"/>
              </a:spcAft>
              <a:buClr>
                <a:srgbClr val="2B1803"/>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4" name="Google Shape;74;p36"/>
          <p:cNvSpPr txBox="1">
            <a:spLocks noGrp="1"/>
          </p:cNvSpPr>
          <p:nvPr>
            <p:ph type="body" idx="4"/>
          </p:nvPr>
        </p:nvSpPr>
        <p:spPr>
          <a:xfrm>
            <a:off x="9144000"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pic>
        <p:nvPicPr>
          <p:cNvPr id="75" name="Google Shape;75;p36"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76" name="Google Shape;76;p36"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olumn-Header_Blue">
  <p:cSld name="2_Column-Header_Blue">
    <p:spTree>
      <p:nvGrpSpPr>
        <p:cNvPr id="1" name="Shape 77"/>
        <p:cNvGrpSpPr/>
        <p:nvPr/>
      </p:nvGrpSpPr>
      <p:grpSpPr>
        <a:xfrm>
          <a:off x="0" y="0"/>
          <a:ext cx="0" cy="0"/>
          <a:chOff x="0" y="0"/>
          <a:chExt cx="0" cy="0"/>
        </a:xfrm>
      </p:grpSpPr>
      <p:sp>
        <p:nvSpPr>
          <p:cNvPr id="78" name="Google Shape;78;p37"/>
          <p:cNvSpPr/>
          <p:nvPr/>
        </p:nvSpPr>
        <p:spPr>
          <a:xfrm>
            <a:off x="0" y="0"/>
            <a:ext cx="18288000" cy="173321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p37"/>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body" idx="1"/>
          </p:nvPr>
        </p:nvSpPr>
        <p:spPr>
          <a:xfrm>
            <a:off x="634621"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2B1803"/>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rgbClr val="2B1803"/>
              </a:buClr>
              <a:buSzPts val="2000"/>
              <a:buNone/>
              <a:defRPr sz="2000" b="1"/>
            </a:lvl2pPr>
            <a:lvl3pPr marL="1371600" lvl="2" indent="-228600" algn="l">
              <a:lnSpc>
                <a:spcPct val="100000"/>
              </a:lnSpc>
              <a:spcBef>
                <a:spcPts val="360"/>
              </a:spcBef>
              <a:spcAft>
                <a:spcPts val="0"/>
              </a:spcAft>
              <a:buClr>
                <a:srgbClr val="2B1803"/>
              </a:buClr>
              <a:buSzPts val="1800"/>
              <a:buNone/>
              <a:defRPr sz="1800" b="1"/>
            </a:lvl3pPr>
            <a:lvl4pPr marL="1828800" lvl="3" indent="-228600" algn="l">
              <a:lnSpc>
                <a:spcPct val="100000"/>
              </a:lnSpc>
              <a:spcBef>
                <a:spcPts val="320"/>
              </a:spcBef>
              <a:spcAft>
                <a:spcPts val="0"/>
              </a:spcAft>
              <a:buClr>
                <a:srgbClr val="2B1803"/>
              </a:buClr>
              <a:buSzPts val="1600"/>
              <a:buNone/>
              <a:defRPr sz="1600" b="1"/>
            </a:lvl4pPr>
            <a:lvl5pPr marL="2286000" lvl="4" indent="-228600" algn="l">
              <a:lnSpc>
                <a:spcPct val="100000"/>
              </a:lnSpc>
              <a:spcBef>
                <a:spcPts val="320"/>
              </a:spcBef>
              <a:spcAft>
                <a:spcPts val="0"/>
              </a:spcAft>
              <a:buClr>
                <a:srgbClr val="2B1803"/>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1" name="Google Shape;81;p37"/>
          <p:cNvSpPr txBox="1">
            <a:spLocks noGrp="1"/>
          </p:cNvSpPr>
          <p:nvPr>
            <p:ph type="body" idx="2"/>
          </p:nvPr>
        </p:nvSpPr>
        <p:spPr>
          <a:xfrm>
            <a:off x="634621"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2" name="Google Shape;82;p37"/>
          <p:cNvSpPr txBox="1">
            <a:spLocks noGrp="1"/>
          </p:cNvSpPr>
          <p:nvPr>
            <p:ph type="body" idx="3"/>
          </p:nvPr>
        </p:nvSpPr>
        <p:spPr>
          <a:xfrm>
            <a:off x="9144000"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2B1803"/>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rgbClr val="2B1803"/>
              </a:buClr>
              <a:buSzPts val="2000"/>
              <a:buNone/>
              <a:defRPr sz="2000" b="1"/>
            </a:lvl2pPr>
            <a:lvl3pPr marL="1371600" lvl="2" indent="-228600" algn="l">
              <a:lnSpc>
                <a:spcPct val="100000"/>
              </a:lnSpc>
              <a:spcBef>
                <a:spcPts val="360"/>
              </a:spcBef>
              <a:spcAft>
                <a:spcPts val="0"/>
              </a:spcAft>
              <a:buClr>
                <a:srgbClr val="2B1803"/>
              </a:buClr>
              <a:buSzPts val="1800"/>
              <a:buNone/>
              <a:defRPr sz="1800" b="1"/>
            </a:lvl3pPr>
            <a:lvl4pPr marL="1828800" lvl="3" indent="-228600" algn="l">
              <a:lnSpc>
                <a:spcPct val="100000"/>
              </a:lnSpc>
              <a:spcBef>
                <a:spcPts val="320"/>
              </a:spcBef>
              <a:spcAft>
                <a:spcPts val="0"/>
              </a:spcAft>
              <a:buClr>
                <a:srgbClr val="2B1803"/>
              </a:buClr>
              <a:buSzPts val="1600"/>
              <a:buNone/>
              <a:defRPr sz="1600" b="1"/>
            </a:lvl4pPr>
            <a:lvl5pPr marL="2286000" lvl="4" indent="-228600" algn="l">
              <a:lnSpc>
                <a:spcPct val="100000"/>
              </a:lnSpc>
              <a:spcBef>
                <a:spcPts val="320"/>
              </a:spcBef>
              <a:spcAft>
                <a:spcPts val="0"/>
              </a:spcAft>
              <a:buClr>
                <a:srgbClr val="2B1803"/>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3" name="Google Shape;83;p37"/>
          <p:cNvSpPr txBox="1">
            <a:spLocks noGrp="1"/>
          </p:cNvSpPr>
          <p:nvPr>
            <p:ph type="body" idx="4"/>
          </p:nvPr>
        </p:nvSpPr>
        <p:spPr>
          <a:xfrm>
            <a:off x="9144000"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pic>
        <p:nvPicPr>
          <p:cNvPr id="84" name="Google Shape;84;p37"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85" name="Google Shape;85;p37"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Column-Header_Green">
  <p:cSld name="3_Column-Header_Green">
    <p:spTree>
      <p:nvGrpSpPr>
        <p:cNvPr id="1" name="Shape 86"/>
        <p:cNvGrpSpPr/>
        <p:nvPr/>
      </p:nvGrpSpPr>
      <p:grpSpPr>
        <a:xfrm>
          <a:off x="0" y="0"/>
          <a:ext cx="0" cy="0"/>
          <a:chOff x="0" y="0"/>
          <a:chExt cx="0" cy="0"/>
        </a:xfrm>
      </p:grpSpPr>
      <p:sp>
        <p:nvSpPr>
          <p:cNvPr id="87" name="Google Shape;87;p38"/>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8"/>
          <p:cNvSpPr txBox="1">
            <a:spLocks noGrp="1"/>
          </p:cNvSpPr>
          <p:nvPr>
            <p:ph type="body" idx="1"/>
          </p:nvPr>
        </p:nvSpPr>
        <p:spPr>
          <a:xfrm>
            <a:off x="634621"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2B1803"/>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rgbClr val="2B1803"/>
              </a:buClr>
              <a:buSzPts val="2000"/>
              <a:buNone/>
              <a:defRPr sz="2000" b="1"/>
            </a:lvl2pPr>
            <a:lvl3pPr marL="1371600" lvl="2" indent="-228600" algn="l">
              <a:lnSpc>
                <a:spcPct val="100000"/>
              </a:lnSpc>
              <a:spcBef>
                <a:spcPts val="360"/>
              </a:spcBef>
              <a:spcAft>
                <a:spcPts val="0"/>
              </a:spcAft>
              <a:buClr>
                <a:srgbClr val="2B1803"/>
              </a:buClr>
              <a:buSzPts val="1800"/>
              <a:buNone/>
              <a:defRPr sz="1800" b="1"/>
            </a:lvl3pPr>
            <a:lvl4pPr marL="1828800" lvl="3" indent="-228600" algn="l">
              <a:lnSpc>
                <a:spcPct val="100000"/>
              </a:lnSpc>
              <a:spcBef>
                <a:spcPts val="320"/>
              </a:spcBef>
              <a:spcAft>
                <a:spcPts val="0"/>
              </a:spcAft>
              <a:buClr>
                <a:srgbClr val="2B1803"/>
              </a:buClr>
              <a:buSzPts val="1600"/>
              <a:buNone/>
              <a:defRPr sz="1600" b="1"/>
            </a:lvl4pPr>
            <a:lvl5pPr marL="2286000" lvl="4" indent="-228600" algn="l">
              <a:lnSpc>
                <a:spcPct val="100000"/>
              </a:lnSpc>
              <a:spcBef>
                <a:spcPts val="320"/>
              </a:spcBef>
              <a:spcAft>
                <a:spcPts val="0"/>
              </a:spcAft>
              <a:buClr>
                <a:srgbClr val="2B1803"/>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9" name="Google Shape;89;p38"/>
          <p:cNvSpPr txBox="1">
            <a:spLocks noGrp="1"/>
          </p:cNvSpPr>
          <p:nvPr>
            <p:ph type="body" idx="2"/>
          </p:nvPr>
        </p:nvSpPr>
        <p:spPr>
          <a:xfrm>
            <a:off x="634621"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0" name="Google Shape;90;p38"/>
          <p:cNvSpPr txBox="1">
            <a:spLocks noGrp="1"/>
          </p:cNvSpPr>
          <p:nvPr>
            <p:ph type="body" idx="3"/>
          </p:nvPr>
        </p:nvSpPr>
        <p:spPr>
          <a:xfrm>
            <a:off x="9144000"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2B1803"/>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rgbClr val="2B1803"/>
              </a:buClr>
              <a:buSzPts val="2000"/>
              <a:buNone/>
              <a:defRPr sz="2000" b="1"/>
            </a:lvl2pPr>
            <a:lvl3pPr marL="1371600" lvl="2" indent="-228600" algn="l">
              <a:lnSpc>
                <a:spcPct val="100000"/>
              </a:lnSpc>
              <a:spcBef>
                <a:spcPts val="360"/>
              </a:spcBef>
              <a:spcAft>
                <a:spcPts val="0"/>
              </a:spcAft>
              <a:buClr>
                <a:srgbClr val="2B1803"/>
              </a:buClr>
              <a:buSzPts val="1800"/>
              <a:buNone/>
              <a:defRPr sz="1800" b="1"/>
            </a:lvl3pPr>
            <a:lvl4pPr marL="1828800" lvl="3" indent="-228600" algn="l">
              <a:lnSpc>
                <a:spcPct val="100000"/>
              </a:lnSpc>
              <a:spcBef>
                <a:spcPts val="320"/>
              </a:spcBef>
              <a:spcAft>
                <a:spcPts val="0"/>
              </a:spcAft>
              <a:buClr>
                <a:srgbClr val="2B1803"/>
              </a:buClr>
              <a:buSzPts val="1600"/>
              <a:buNone/>
              <a:defRPr sz="1600" b="1"/>
            </a:lvl4pPr>
            <a:lvl5pPr marL="2286000" lvl="4" indent="-228600" algn="l">
              <a:lnSpc>
                <a:spcPct val="100000"/>
              </a:lnSpc>
              <a:spcBef>
                <a:spcPts val="320"/>
              </a:spcBef>
              <a:spcAft>
                <a:spcPts val="0"/>
              </a:spcAft>
              <a:buClr>
                <a:srgbClr val="2B1803"/>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1" name="Google Shape;91;p38"/>
          <p:cNvSpPr txBox="1">
            <a:spLocks noGrp="1"/>
          </p:cNvSpPr>
          <p:nvPr>
            <p:ph type="body" idx="4"/>
          </p:nvPr>
        </p:nvSpPr>
        <p:spPr>
          <a:xfrm>
            <a:off x="9144000"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pic>
        <p:nvPicPr>
          <p:cNvPr id="92" name="Google Shape;92;p38"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93" name="Google Shape;93;p38"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_Pink">
  <p:cSld name="Photo_Pink">
    <p:spTree>
      <p:nvGrpSpPr>
        <p:cNvPr id="1" name="Shape 94"/>
        <p:cNvGrpSpPr/>
        <p:nvPr/>
      </p:nvGrpSpPr>
      <p:grpSpPr>
        <a:xfrm>
          <a:off x="0" y="0"/>
          <a:ext cx="0" cy="0"/>
          <a:chOff x="0" y="0"/>
          <a:chExt cx="0" cy="0"/>
        </a:xfrm>
      </p:grpSpPr>
      <p:sp>
        <p:nvSpPr>
          <p:cNvPr id="95" name="Google Shape;95;p39"/>
          <p:cNvSpPr>
            <a:spLocks noGrp="1"/>
          </p:cNvSpPr>
          <p:nvPr>
            <p:ph type="pic" idx="2"/>
          </p:nvPr>
        </p:nvSpPr>
        <p:spPr>
          <a:xfrm>
            <a:off x="888810" y="1447800"/>
            <a:ext cx="16510379" cy="7391400"/>
          </a:xfrm>
          <a:prstGeom prst="rect">
            <a:avLst/>
          </a:prstGeom>
          <a:noFill/>
          <a:ln>
            <a:noFill/>
          </a:ln>
        </p:spPr>
        <p:txBody>
          <a:bodyPr/>
          <a:lstStyle/>
          <a:p>
            <a:endParaRPr lang="en-US"/>
          </a:p>
        </p:txBody>
      </p:sp>
      <p:sp>
        <p:nvSpPr>
          <p:cNvPr id="96" name="Google Shape;96;p39"/>
          <p:cNvSpPr txBox="1">
            <a:spLocks noGrp="1"/>
          </p:cNvSpPr>
          <p:nvPr>
            <p:ph type="body" idx="1"/>
          </p:nvPr>
        </p:nvSpPr>
        <p:spPr>
          <a:xfrm>
            <a:off x="888810" y="8989787"/>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2B1803"/>
              </a:buClr>
              <a:buSzPts val="1400"/>
              <a:buNone/>
              <a:defRPr sz="1400">
                <a:latin typeface="Arial"/>
                <a:ea typeface="Arial"/>
                <a:cs typeface="Arial"/>
                <a:sym typeface="Arial"/>
              </a:defRPr>
            </a:lvl1pPr>
            <a:lvl2pPr marL="914400" lvl="1" indent="-228600" algn="l">
              <a:lnSpc>
                <a:spcPct val="100000"/>
              </a:lnSpc>
              <a:spcBef>
                <a:spcPts val="240"/>
              </a:spcBef>
              <a:spcAft>
                <a:spcPts val="0"/>
              </a:spcAft>
              <a:buClr>
                <a:srgbClr val="2B1803"/>
              </a:buClr>
              <a:buSzPts val="1200"/>
              <a:buNone/>
              <a:defRPr sz="1200"/>
            </a:lvl2pPr>
            <a:lvl3pPr marL="1371600" lvl="2" indent="-228600" algn="l">
              <a:lnSpc>
                <a:spcPct val="100000"/>
              </a:lnSpc>
              <a:spcBef>
                <a:spcPts val="200"/>
              </a:spcBef>
              <a:spcAft>
                <a:spcPts val="0"/>
              </a:spcAft>
              <a:buClr>
                <a:srgbClr val="2B1803"/>
              </a:buClr>
              <a:buSzPts val="1000"/>
              <a:buNone/>
              <a:defRPr sz="1000"/>
            </a:lvl3pPr>
            <a:lvl4pPr marL="1828800" lvl="3" indent="-228600" algn="l">
              <a:lnSpc>
                <a:spcPct val="100000"/>
              </a:lnSpc>
              <a:spcBef>
                <a:spcPts val="180"/>
              </a:spcBef>
              <a:spcAft>
                <a:spcPts val="0"/>
              </a:spcAft>
              <a:buClr>
                <a:srgbClr val="2B1803"/>
              </a:buClr>
              <a:buSzPts val="900"/>
              <a:buNone/>
              <a:defRPr sz="900"/>
            </a:lvl4pPr>
            <a:lvl5pPr marL="2286000" lvl="4" indent="-228600" algn="l">
              <a:lnSpc>
                <a:spcPct val="100000"/>
              </a:lnSpc>
              <a:spcBef>
                <a:spcPts val="180"/>
              </a:spcBef>
              <a:spcAft>
                <a:spcPts val="0"/>
              </a:spcAft>
              <a:buClr>
                <a:srgbClr val="2B1803"/>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97" name="Google Shape;97;p39"/>
          <p:cNvSpPr txBox="1">
            <a:spLocks noGrp="1"/>
          </p:cNvSpPr>
          <p:nvPr>
            <p:ph type="body" idx="3"/>
          </p:nvPr>
        </p:nvSpPr>
        <p:spPr>
          <a:xfrm>
            <a:off x="867201" y="446278"/>
            <a:ext cx="6629400" cy="7254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Clr>
                <a:schemeClr val="dk1"/>
              </a:buClr>
              <a:buSzPts val="3200"/>
              <a:buNone/>
              <a:defRPr b="1">
                <a:solidFill>
                  <a:schemeClr val="dk1"/>
                </a:solidFill>
                <a:latin typeface="Arial"/>
                <a:ea typeface="Arial"/>
                <a:cs typeface="Arial"/>
                <a:sym typeface="Arial"/>
              </a:defRPr>
            </a:lvl1pPr>
            <a:lvl2pPr marL="914400" lvl="1" indent="-342900" algn="l">
              <a:lnSpc>
                <a:spcPct val="100000"/>
              </a:lnSpc>
              <a:spcBef>
                <a:spcPts val="360"/>
              </a:spcBef>
              <a:spcAft>
                <a:spcPts val="0"/>
              </a:spcAft>
              <a:buClr>
                <a:srgbClr val="2B1803"/>
              </a:buClr>
              <a:buSzPts val="1800"/>
              <a:buChar char="–"/>
              <a:defRPr/>
            </a:lvl2pPr>
            <a:lvl3pPr marL="1371600" lvl="2" indent="-342900" algn="l">
              <a:lnSpc>
                <a:spcPct val="100000"/>
              </a:lnSpc>
              <a:spcBef>
                <a:spcPts val="360"/>
              </a:spcBef>
              <a:spcAft>
                <a:spcPts val="0"/>
              </a:spcAft>
              <a:buClr>
                <a:srgbClr val="2B1803"/>
              </a:buClr>
              <a:buSzPts val="1800"/>
              <a:buChar char="•"/>
              <a:defRPr/>
            </a:lvl3pPr>
            <a:lvl4pPr marL="1828800" lvl="3" indent="-342900" algn="l">
              <a:lnSpc>
                <a:spcPct val="100000"/>
              </a:lnSpc>
              <a:spcBef>
                <a:spcPts val="360"/>
              </a:spcBef>
              <a:spcAft>
                <a:spcPts val="0"/>
              </a:spcAft>
              <a:buClr>
                <a:srgbClr val="2B1803"/>
              </a:buClr>
              <a:buSzPts val="1800"/>
              <a:buChar char="–"/>
              <a:defRPr/>
            </a:lvl4pPr>
            <a:lvl5pPr marL="2286000" lvl="4" indent="-342900" algn="l">
              <a:lnSpc>
                <a:spcPct val="100000"/>
              </a:lnSpc>
              <a:spcBef>
                <a:spcPts val="360"/>
              </a:spcBef>
              <a:spcAft>
                <a:spcPts val="0"/>
              </a:spcAft>
              <a:buClr>
                <a:srgbClr val="2B180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Photo_Pink">
  <p:cSld name="1_Photo_Pink">
    <p:spTree>
      <p:nvGrpSpPr>
        <p:cNvPr id="1" name="Shape 98"/>
        <p:cNvGrpSpPr/>
        <p:nvPr/>
      </p:nvGrpSpPr>
      <p:grpSpPr>
        <a:xfrm>
          <a:off x="0" y="0"/>
          <a:ext cx="0" cy="0"/>
          <a:chOff x="0" y="0"/>
          <a:chExt cx="0" cy="0"/>
        </a:xfrm>
      </p:grpSpPr>
      <p:sp>
        <p:nvSpPr>
          <p:cNvPr id="99" name="Google Shape;99;p40"/>
          <p:cNvSpPr txBox="1">
            <a:spLocks noGrp="1"/>
          </p:cNvSpPr>
          <p:nvPr>
            <p:ph type="title"/>
          </p:nvPr>
        </p:nvSpPr>
        <p:spPr>
          <a:xfrm>
            <a:off x="5240337" y="3167590"/>
            <a:ext cx="774637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8800"/>
              <a:buFont typeface="Georgia"/>
              <a:buNone/>
              <a:defRPr sz="8800">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0"/>
          <p:cNvSpPr txBox="1">
            <a:spLocks noGrp="1"/>
          </p:cNvSpPr>
          <p:nvPr>
            <p:ph type="body" idx="1"/>
          </p:nvPr>
        </p:nvSpPr>
        <p:spPr>
          <a:xfrm>
            <a:off x="5240337" y="4843990"/>
            <a:ext cx="7807325" cy="1143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2B1803"/>
              </a:buClr>
              <a:buSzPts val="1800"/>
              <a:buChar char="•"/>
              <a:defRPr/>
            </a:lvl1pPr>
            <a:lvl2pPr marL="914400" lvl="1" indent="-228600" algn="ctr">
              <a:lnSpc>
                <a:spcPct val="100000"/>
              </a:lnSpc>
              <a:spcBef>
                <a:spcPts val="560"/>
              </a:spcBef>
              <a:spcAft>
                <a:spcPts val="0"/>
              </a:spcAft>
              <a:buClr>
                <a:schemeClr val="dk1"/>
              </a:buClr>
              <a:buSzPts val="2800"/>
              <a:buFont typeface="Arial"/>
              <a:buNone/>
              <a:defRPr b="1">
                <a:solidFill>
                  <a:schemeClr val="dk1"/>
                </a:solidFill>
              </a:defRPr>
            </a:lvl2pPr>
            <a:lvl3pPr marL="1371600" lvl="2" indent="-342900" algn="l">
              <a:lnSpc>
                <a:spcPct val="100000"/>
              </a:lnSpc>
              <a:spcBef>
                <a:spcPts val="360"/>
              </a:spcBef>
              <a:spcAft>
                <a:spcPts val="0"/>
              </a:spcAft>
              <a:buClr>
                <a:srgbClr val="2B1803"/>
              </a:buClr>
              <a:buSzPts val="1800"/>
              <a:buChar char="•"/>
              <a:defRPr/>
            </a:lvl3pPr>
            <a:lvl4pPr marL="1828800" lvl="3" indent="-342900" algn="l">
              <a:lnSpc>
                <a:spcPct val="100000"/>
              </a:lnSpc>
              <a:spcBef>
                <a:spcPts val="360"/>
              </a:spcBef>
              <a:spcAft>
                <a:spcPts val="0"/>
              </a:spcAft>
              <a:buClr>
                <a:srgbClr val="2B1803"/>
              </a:buClr>
              <a:buSzPts val="1800"/>
              <a:buChar char="–"/>
              <a:defRPr/>
            </a:lvl4pPr>
            <a:lvl5pPr marL="2286000" lvl="4" indent="-342900" algn="l">
              <a:lnSpc>
                <a:spcPct val="100000"/>
              </a:lnSpc>
              <a:spcBef>
                <a:spcPts val="360"/>
              </a:spcBef>
              <a:spcAft>
                <a:spcPts val="0"/>
              </a:spcAft>
              <a:buClr>
                <a:srgbClr val="2B180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_Pink">
  <p:cSld name="Blank_Pink">
    <p:spTree>
      <p:nvGrpSpPr>
        <p:cNvPr id="1" name="Shape 101"/>
        <p:cNvGrpSpPr/>
        <p:nvPr/>
      </p:nvGrpSpPr>
      <p:grpSpPr>
        <a:xfrm>
          <a:off x="0" y="0"/>
          <a:ext cx="0" cy="0"/>
          <a:chOff x="0" y="0"/>
          <a:chExt cx="0" cy="0"/>
        </a:xfrm>
      </p:grpSpPr>
      <p:sp>
        <p:nvSpPr>
          <p:cNvPr id="102" name="Google Shape;102;p41"/>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 name="Google Shape;103;p41"/>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4" name="Google Shape;104;p41"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105" name="Google Shape;105;p41"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Blue">
  <p:cSld name="Blank_Blue">
    <p:spTree>
      <p:nvGrpSpPr>
        <p:cNvPr id="1" name="Shape 106"/>
        <p:cNvGrpSpPr/>
        <p:nvPr/>
      </p:nvGrpSpPr>
      <p:grpSpPr>
        <a:xfrm>
          <a:off x="0" y="0"/>
          <a:ext cx="0" cy="0"/>
          <a:chOff x="0" y="0"/>
          <a:chExt cx="0" cy="0"/>
        </a:xfrm>
      </p:grpSpPr>
      <p:sp>
        <p:nvSpPr>
          <p:cNvPr id="107" name="Google Shape;107;p42"/>
          <p:cNvSpPr/>
          <p:nvPr/>
        </p:nvSpPr>
        <p:spPr>
          <a:xfrm>
            <a:off x="0" y="0"/>
            <a:ext cx="18288000" cy="173321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p42"/>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9" name="Google Shape;109;p42"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110" name="Google Shape;110;p42"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_Green">
  <p:cSld name="Blank_Green">
    <p:spTree>
      <p:nvGrpSpPr>
        <p:cNvPr id="1" name="Shape 111"/>
        <p:cNvGrpSpPr/>
        <p:nvPr/>
      </p:nvGrpSpPr>
      <p:grpSpPr>
        <a:xfrm>
          <a:off x="0" y="0"/>
          <a:ext cx="0" cy="0"/>
          <a:chOff x="0" y="0"/>
          <a:chExt cx="0" cy="0"/>
        </a:xfrm>
      </p:grpSpPr>
      <p:sp>
        <p:nvSpPr>
          <p:cNvPr id="112" name="Google Shape;112;p43"/>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3" name="Google Shape;113;p43"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114" name="Google Shape;114;p43"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_Blue">
  <p:cSld name="Section Header_Blue">
    <p:bg>
      <p:bgPr>
        <a:solidFill>
          <a:schemeClr val="dk2"/>
        </a:solidFill>
        <a:effectLst/>
      </p:bgPr>
    </p:bg>
    <p:spTree>
      <p:nvGrpSpPr>
        <p:cNvPr id="1" name="Shape 14"/>
        <p:cNvGrpSpPr/>
        <p:nvPr/>
      </p:nvGrpSpPr>
      <p:grpSpPr>
        <a:xfrm>
          <a:off x="0" y="0"/>
          <a:ext cx="0" cy="0"/>
          <a:chOff x="0" y="0"/>
          <a:chExt cx="0" cy="0"/>
        </a:xfrm>
      </p:grpSpPr>
      <p:sp>
        <p:nvSpPr>
          <p:cNvPr id="15" name="Google Shape;15;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4000"/>
              <a:buFont typeface="Georgia"/>
              <a:buNone/>
              <a:defRPr sz="4000" b="1" cap="none">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lt1"/>
              </a:buClr>
              <a:buSzPts val="2400"/>
              <a:buNone/>
              <a:defRPr sz="2400">
                <a:solidFill>
                  <a:schemeClr val="lt1"/>
                </a:solidFill>
              </a:defRPr>
            </a:lvl1pPr>
            <a:lvl2pPr marL="914400" lvl="1" indent="-228600" algn="l">
              <a:lnSpc>
                <a:spcPct val="100000"/>
              </a:lnSpc>
              <a:spcBef>
                <a:spcPts val="360"/>
              </a:spcBef>
              <a:spcAft>
                <a:spcPts val="0"/>
              </a:spcAft>
              <a:buClr>
                <a:srgbClr val="88A6A6"/>
              </a:buClr>
              <a:buSzPts val="1800"/>
              <a:buNone/>
              <a:defRPr sz="1800">
                <a:solidFill>
                  <a:srgbClr val="88A6A6"/>
                </a:solidFill>
              </a:defRPr>
            </a:lvl2pPr>
            <a:lvl3pPr marL="1371600" lvl="2" indent="-228600" algn="l">
              <a:lnSpc>
                <a:spcPct val="100000"/>
              </a:lnSpc>
              <a:spcBef>
                <a:spcPts val="320"/>
              </a:spcBef>
              <a:spcAft>
                <a:spcPts val="0"/>
              </a:spcAft>
              <a:buClr>
                <a:srgbClr val="88A6A6"/>
              </a:buClr>
              <a:buSzPts val="1600"/>
              <a:buNone/>
              <a:defRPr sz="1600">
                <a:solidFill>
                  <a:srgbClr val="88A6A6"/>
                </a:solidFill>
              </a:defRPr>
            </a:lvl3pPr>
            <a:lvl4pPr marL="1828800" lvl="3" indent="-228600" algn="l">
              <a:lnSpc>
                <a:spcPct val="100000"/>
              </a:lnSpc>
              <a:spcBef>
                <a:spcPts val="280"/>
              </a:spcBef>
              <a:spcAft>
                <a:spcPts val="0"/>
              </a:spcAft>
              <a:buClr>
                <a:srgbClr val="88A6A6"/>
              </a:buClr>
              <a:buSzPts val="1400"/>
              <a:buNone/>
              <a:defRPr sz="1400">
                <a:solidFill>
                  <a:srgbClr val="88A6A6"/>
                </a:solidFill>
              </a:defRPr>
            </a:lvl4pPr>
            <a:lvl5pPr marL="2286000" lvl="4" indent="-228600" algn="l">
              <a:lnSpc>
                <a:spcPct val="100000"/>
              </a:lnSpc>
              <a:spcBef>
                <a:spcPts val="280"/>
              </a:spcBef>
              <a:spcAft>
                <a:spcPts val="0"/>
              </a:spcAft>
              <a:buClr>
                <a:srgbClr val="88A6A6"/>
              </a:buClr>
              <a:buSzPts val="1400"/>
              <a:buNone/>
              <a:defRPr sz="1400">
                <a:solidFill>
                  <a:srgbClr val="88A6A6"/>
                </a:solidFill>
              </a:defRPr>
            </a:lvl5pPr>
            <a:lvl6pPr marL="2743200" lvl="5" indent="-228600" algn="l">
              <a:lnSpc>
                <a:spcPct val="100000"/>
              </a:lnSpc>
              <a:spcBef>
                <a:spcPts val="280"/>
              </a:spcBef>
              <a:spcAft>
                <a:spcPts val="0"/>
              </a:spcAft>
              <a:buClr>
                <a:srgbClr val="88A6A6"/>
              </a:buClr>
              <a:buSzPts val="1400"/>
              <a:buNone/>
              <a:defRPr sz="1400">
                <a:solidFill>
                  <a:srgbClr val="88A6A6"/>
                </a:solidFill>
              </a:defRPr>
            </a:lvl6pPr>
            <a:lvl7pPr marL="3200400" lvl="6" indent="-228600" algn="l">
              <a:lnSpc>
                <a:spcPct val="100000"/>
              </a:lnSpc>
              <a:spcBef>
                <a:spcPts val="280"/>
              </a:spcBef>
              <a:spcAft>
                <a:spcPts val="0"/>
              </a:spcAft>
              <a:buClr>
                <a:srgbClr val="88A6A6"/>
              </a:buClr>
              <a:buSzPts val="1400"/>
              <a:buNone/>
              <a:defRPr sz="1400">
                <a:solidFill>
                  <a:srgbClr val="88A6A6"/>
                </a:solidFill>
              </a:defRPr>
            </a:lvl7pPr>
            <a:lvl8pPr marL="3657600" lvl="7" indent="-228600" algn="l">
              <a:lnSpc>
                <a:spcPct val="100000"/>
              </a:lnSpc>
              <a:spcBef>
                <a:spcPts val="280"/>
              </a:spcBef>
              <a:spcAft>
                <a:spcPts val="0"/>
              </a:spcAft>
              <a:buClr>
                <a:srgbClr val="88A6A6"/>
              </a:buClr>
              <a:buSzPts val="1400"/>
              <a:buNone/>
              <a:defRPr sz="1400">
                <a:solidFill>
                  <a:srgbClr val="88A6A6"/>
                </a:solidFill>
              </a:defRPr>
            </a:lvl8pPr>
            <a:lvl9pPr marL="4114800" lvl="8" indent="-228600" algn="l">
              <a:lnSpc>
                <a:spcPct val="100000"/>
              </a:lnSpc>
              <a:spcBef>
                <a:spcPts val="280"/>
              </a:spcBef>
              <a:spcAft>
                <a:spcPts val="0"/>
              </a:spcAft>
              <a:buClr>
                <a:srgbClr val="88A6A6"/>
              </a:buClr>
              <a:buSzPts val="1400"/>
              <a:buNone/>
              <a:defRPr sz="1400">
                <a:solidFill>
                  <a:srgbClr val="88A6A6"/>
                </a:solidFill>
              </a:defRPr>
            </a:lvl9pPr>
          </a:lstStyle>
          <a:p>
            <a:endParaRPr/>
          </a:p>
        </p:txBody>
      </p:sp>
      <p:sp>
        <p:nvSpPr>
          <p:cNvPr id="17" name="Google Shape;17;p24"/>
          <p:cNvSpPr>
            <a:spLocks noGrp="1"/>
          </p:cNvSpPr>
          <p:nvPr>
            <p:ph type="pic" idx="2"/>
          </p:nvPr>
        </p:nvSpPr>
        <p:spPr>
          <a:xfrm>
            <a:off x="10287000" y="0"/>
            <a:ext cx="8001000" cy="10287000"/>
          </a:xfrm>
          <a:prstGeom prst="rect">
            <a:avLst/>
          </a:prstGeom>
          <a:noFill/>
          <a:ln>
            <a:no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_Pink">
  <p:cSld name="Section Header_Pink">
    <p:bg>
      <p:bgPr>
        <a:solidFill>
          <a:schemeClr val="dk1"/>
        </a:solid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Georgia"/>
              <a:buNone/>
              <a:defRPr sz="4000" b="1" cap="none">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a:solidFill>
                  <a:schemeClr val="dk1"/>
                </a:solidFill>
                <a:latin typeface="Arial"/>
                <a:ea typeface="Arial"/>
                <a:cs typeface="Arial"/>
                <a:sym typeface="Arial"/>
              </a:defRPr>
            </a:lvl1pPr>
            <a:lvl2pPr marL="914400" lvl="1" indent="-228600" algn="l">
              <a:lnSpc>
                <a:spcPct val="100000"/>
              </a:lnSpc>
              <a:spcBef>
                <a:spcPts val="360"/>
              </a:spcBef>
              <a:spcAft>
                <a:spcPts val="0"/>
              </a:spcAft>
              <a:buClr>
                <a:schemeClr val="lt1"/>
              </a:buClr>
              <a:buSzPts val="1800"/>
              <a:buNone/>
              <a:defRPr sz="1800">
                <a:solidFill>
                  <a:schemeClr val="lt1"/>
                </a:solidFill>
              </a:defRPr>
            </a:lvl2pPr>
            <a:lvl3pPr marL="1371600" lvl="2" indent="-228600" algn="l">
              <a:lnSpc>
                <a:spcPct val="100000"/>
              </a:lnSpc>
              <a:spcBef>
                <a:spcPts val="32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80"/>
              </a:spcBef>
              <a:spcAft>
                <a:spcPts val="0"/>
              </a:spcAft>
              <a:buClr>
                <a:schemeClr val="lt1"/>
              </a:buClr>
              <a:buSzPts val="1400"/>
              <a:buNone/>
              <a:defRPr sz="1400">
                <a:solidFill>
                  <a:schemeClr val="lt1"/>
                </a:solidFill>
              </a:defRPr>
            </a:lvl5pPr>
            <a:lvl6pPr marL="2743200" lvl="5" indent="-228600" algn="l">
              <a:lnSpc>
                <a:spcPct val="100000"/>
              </a:lnSpc>
              <a:spcBef>
                <a:spcPts val="280"/>
              </a:spcBef>
              <a:spcAft>
                <a:spcPts val="0"/>
              </a:spcAft>
              <a:buClr>
                <a:schemeClr val="lt1"/>
              </a:buClr>
              <a:buSzPts val="1400"/>
              <a:buNone/>
              <a:defRPr sz="1400">
                <a:solidFill>
                  <a:schemeClr val="lt1"/>
                </a:solidFill>
              </a:defRPr>
            </a:lvl6pPr>
            <a:lvl7pPr marL="3200400" lvl="6" indent="-228600" algn="l">
              <a:lnSpc>
                <a:spcPct val="100000"/>
              </a:lnSpc>
              <a:spcBef>
                <a:spcPts val="280"/>
              </a:spcBef>
              <a:spcAft>
                <a:spcPts val="0"/>
              </a:spcAft>
              <a:buClr>
                <a:schemeClr val="lt1"/>
              </a:buClr>
              <a:buSzPts val="1400"/>
              <a:buNone/>
              <a:defRPr sz="1400">
                <a:solidFill>
                  <a:schemeClr val="lt1"/>
                </a:solidFill>
              </a:defRPr>
            </a:lvl7pPr>
            <a:lvl8pPr marL="3657600" lvl="7" indent="-228600" algn="l">
              <a:lnSpc>
                <a:spcPct val="100000"/>
              </a:lnSpc>
              <a:spcBef>
                <a:spcPts val="280"/>
              </a:spcBef>
              <a:spcAft>
                <a:spcPts val="0"/>
              </a:spcAft>
              <a:buClr>
                <a:schemeClr val="lt1"/>
              </a:buClr>
              <a:buSzPts val="1400"/>
              <a:buNone/>
              <a:defRPr sz="1400">
                <a:solidFill>
                  <a:schemeClr val="lt1"/>
                </a:solidFill>
              </a:defRPr>
            </a:lvl8pPr>
            <a:lvl9pPr marL="4114800" lvl="8" indent="-228600" algn="l">
              <a:lnSpc>
                <a:spcPct val="100000"/>
              </a:lnSpc>
              <a:spcBef>
                <a:spcPts val="280"/>
              </a:spcBef>
              <a:spcAft>
                <a:spcPts val="0"/>
              </a:spcAft>
              <a:buClr>
                <a:schemeClr val="lt1"/>
              </a:buClr>
              <a:buSzPts val="1400"/>
              <a:buNone/>
              <a:defRPr sz="1400">
                <a:solidFill>
                  <a:schemeClr val="lt1"/>
                </a:solidFill>
              </a:defRPr>
            </a:lvl9pPr>
          </a:lstStyle>
          <a:p>
            <a:endParaRPr/>
          </a:p>
        </p:txBody>
      </p:sp>
      <p:sp>
        <p:nvSpPr>
          <p:cNvPr id="118" name="Google Shape;118;p29"/>
          <p:cNvSpPr>
            <a:spLocks noGrp="1"/>
          </p:cNvSpPr>
          <p:nvPr>
            <p:ph type="pic" idx="2"/>
          </p:nvPr>
        </p:nvSpPr>
        <p:spPr>
          <a:xfrm>
            <a:off x="10287000" y="0"/>
            <a:ext cx="8001000" cy="10287000"/>
          </a:xfrm>
          <a:prstGeom prst="rect">
            <a:avLst/>
          </a:prstGeom>
          <a:noFill/>
          <a:ln>
            <a:noFill/>
          </a:ln>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_Pink">
  <p:cSld name="Section Header_Pink">
    <p:bg>
      <p:bgPr>
        <a:solidFill>
          <a:schemeClr val="dk1"/>
        </a:solidFill>
        <a:effectLst/>
      </p:bgPr>
    </p:bg>
    <p:spTree>
      <p:nvGrpSpPr>
        <p:cNvPr id="1" name="Shape 122"/>
        <p:cNvGrpSpPr/>
        <p:nvPr/>
      </p:nvGrpSpPr>
      <p:grpSpPr>
        <a:xfrm>
          <a:off x="0" y="0"/>
          <a:ext cx="0" cy="0"/>
          <a:chOff x="0" y="0"/>
          <a:chExt cx="0" cy="0"/>
        </a:xfrm>
      </p:grpSpPr>
      <p:sp>
        <p:nvSpPr>
          <p:cNvPr id="123" name="Google Shape;12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Georgia"/>
              <a:buNone/>
              <a:defRPr sz="4000" b="1" cap="none">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a:solidFill>
                  <a:schemeClr val="dk1"/>
                </a:solidFill>
                <a:latin typeface="Arial"/>
                <a:ea typeface="Arial"/>
                <a:cs typeface="Arial"/>
                <a:sym typeface="Arial"/>
              </a:defRPr>
            </a:lvl1pPr>
            <a:lvl2pPr marL="914400" lvl="1" indent="-228600" algn="l">
              <a:lnSpc>
                <a:spcPct val="100000"/>
              </a:lnSpc>
              <a:spcBef>
                <a:spcPts val="360"/>
              </a:spcBef>
              <a:spcAft>
                <a:spcPts val="0"/>
              </a:spcAft>
              <a:buClr>
                <a:schemeClr val="lt1"/>
              </a:buClr>
              <a:buSzPts val="1800"/>
              <a:buNone/>
              <a:defRPr sz="1800">
                <a:solidFill>
                  <a:schemeClr val="lt1"/>
                </a:solidFill>
              </a:defRPr>
            </a:lvl2pPr>
            <a:lvl3pPr marL="1371600" lvl="2" indent="-228600" algn="l">
              <a:lnSpc>
                <a:spcPct val="100000"/>
              </a:lnSpc>
              <a:spcBef>
                <a:spcPts val="32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80"/>
              </a:spcBef>
              <a:spcAft>
                <a:spcPts val="0"/>
              </a:spcAft>
              <a:buClr>
                <a:schemeClr val="lt1"/>
              </a:buClr>
              <a:buSzPts val="1400"/>
              <a:buNone/>
              <a:defRPr sz="1400">
                <a:solidFill>
                  <a:schemeClr val="lt1"/>
                </a:solidFill>
              </a:defRPr>
            </a:lvl5pPr>
            <a:lvl6pPr marL="2743200" lvl="5" indent="-228600" algn="l">
              <a:lnSpc>
                <a:spcPct val="100000"/>
              </a:lnSpc>
              <a:spcBef>
                <a:spcPts val="280"/>
              </a:spcBef>
              <a:spcAft>
                <a:spcPts val="0"/>
              </a:spcAft>
              <a:buClr>
                <a:schemeClr val="lt1"/>
              </a:buClr>
              <a:buSzPts val="1400"/>
              <a:buNone/>
              <a:defRPr sz="1400">
                <a:solidFill>
                  <a:schemeClr val="lt1"/>
                </a:solidFill>
              </a:defRPr>
            </a:lvl6pPr>
            <a:lvl7pPr marL="3200400" lvl="6" indent="-228600" algn="l">
              <a:lnSpc>
                <a:spcPct val="100000"/>
              </a:lnSpc>
              <a:spcBef>
                <a:spcPts val="280"/>
              </a:spcBef>
              <a:spcAft>
                <a:spcPts val="0"/>
              </a:spcAft>
              <a:buClr>
                <a:schemeClr val="lt1"/>
              </a:buClr>
              <a:buSzPts val="1400"/>
              <a:buNone/>
              <a:defRPr sz="1400">
                <a:solidFill>
                  <a:schemeClr val="lt1"/>
                </a:solidFill>
              </a:defRPr>
            </a:lvl7pPr>
            <a:lvl8pPr marL="3657600" lvl="7" indent="-228600" algn="l">
              <a:lnSpc>
                <a:spcPct val="100000"/>
              </a:lnSpc>
              <a:spcBef>
                <a:spcPts val="280"/>
              </a:spcBef>
              <a:spcAft>
                <a:spcPts val="0"/>
              </a:spcAft>
              <a:buClr>
                <a:schemeClr val="lt1"/>
              </a:buClr>
              <a:buSzPts val="1400"/>
              <a:buNone/>
              <a:defRPr sz="1400">
                <a:solidFill>
                  <a:schemeClr val="lt1"/>
                </a:solidFill>
              </a:defRPr>
            </a:lvl8pPr>
            <a:lvl9pPr marL="4114800" lvl="8" indent="-228600" algn="l">
              <a:lnSpc>
                <a:spcPct val="100000"/>
              </a:lnSpc>
              <a:spcBef>
                <a:spcPts val="280"/>
              </a:spcBef>
              <a:spcAft>
                <a:spcPts val="0"/>
              </a:spcAft>
              <a:buClr>
                <a:schemeClr val="lt1"/>
              </a:buClr>
              <a:buSzPts val="1400"/>
              <a:buNone/>
              <a:defRPr sz="1400">
                <a:solidFill>
                  <a:schemeClr val="lt1"/>
                </a:solidFill>
              </a:defRPr>
            </a:lvl9pPr>
          </a:lstStyle>
          <a:p>
            <a:endParaRPr/>
          </a:p>
        </p:txBody>
      </p:sp>
      <p:sp>
        <p:nvSpPr>
          <p:cNvPr id="125" name="Google Shape;125;p30"/>
          <p:cNvSpPr>
            <a:spLocks noGrp="1"/>
          </p:cNvSpPr>
          <p:nvPr>
            <p:ph type="pic" idx="2"/>
          </p:nvPr>
        </p:nvSpPr>
        <p:spPr>
          <a:xfrm>
            <a:off x="10287000" y="0"/>
            <a:ext cx="8001000" cy="10287000"/>
          </a:xfrm>
          <a:prstGeom prst="rect">
            <a:avLst/>
          </a:prstGeom>
          <a:noFill/>
          <a:ln>
            <a:noFill/>
          </a:ln>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30"/>
        <p:cNvGrpSpPr/>
        <p:nvPr/>
      </p:nvGrpSpPr>
      <p:grpSpPr>
        <a:xfrm>
          <a:off x="0" y="0"/>
          <a:ext cx="0" cy="0"/>
          <a:chOff x="0" y="0"/>
          <a:chExt cx="0" cy="0"/>
        </a:xfrm>
      </p:grpSpPr>
      <p:sp>
        <p:nvSpPr>
          <p:cNvPr id="131" name="Google Shape;131;g3dc1442d11e_0_315"/>
          <p:cNvSpPr/>
          <p:nvPr/>
        </p:nvSpPr>
        <p:spPr>
          <a:xfrm>
            <a:off x="0" y="200"/>
            <a:ext cx="18288000" cy="34236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cxnSp>
        <p:nvCxnSpPr>
          <p:cNvPr id="132" name="Google Shape;132;g3dc1442d11e_0_315"/>
          <p:cNvCxnSpPr/>
          <p:nvPr/>
        </p:nvCxnSpPr>
        <p:spPr>
          <a:xfrm>
            <a:off x="1283868" y="7195000"/>
            <a:ext cx="780600" cy="0"/>
          </a:xfrm>
          <a:prstGeom prst="straightConnector1">
            <a:avLst/>
          </a:prstGeom>
          <a:noFill/>
          <a:ln w="57150" cap="flat" cmpd="sng">
            <a:solidFill>
              <a:schemeClr val="accent1"/>
            </a:solidFill>
            <a:prstDash val="solid"/>
            <a:round/>
            <a:headEnd type="none" w="sm" len="sm"/>
            <a:tailEnd type="none" w="sm" len="sm"/>
          </a:ln>
        </p:spPr>
      </p:cxnSp>
      <p:sp>
        <p:nvSpPr>
          <p:cNvPr id="133" name="Google Shape;133;g3dc1442d11e_0_315"/>
          <p:cNvSpPr txBox="1">
            <a:spLocks noGrp="1"/>
          </p:cNvSpPr>
          <p:nvPr>
            <p:ph type="ctrTitle"/>
          </p:nvPr>
        </p:nvSpPr>
        <p:spPr>
          <a:xfrm>
            <a:off x="1025400" y="3786600"/>
            <a:ext cx="16237200" cy="3045600"/>
          </a:xfrm>
          <a:prstGeom prst="rect">
            <a:avLst/>
          </a:prstGeom>
        </p:spPr>
        <p:txBody>
          <a:bodyPr spcFirstLastPara="1" wrap="square" lIns="182850" tIns="182850" rIns="182850" bIns="182850" anchor="b" anchorCtr="0">
            <a:normAutofit/>
          </a:bodyPr>
          <a:lstStyle>
            <a:lvl1pPr lvl="0">
              <a:spcBef>
                <a:spcPts val="0"/>
              </a:spcBef>
              <a:spcAft>
                <a:spcPts val="0"/>
              </a:spcAft>
              <a:buClr>
                <a:schemeClr val="accent1"/>
              </a:buClr>
              <a:buSzPts val="8400"/>
              <a:buNone/>
              <a:defRPr sz="8400">
                <a:solidFill>
                  <a:schemeClr val="accent1"/>
                </a:solidFill>
              </a:defRPr>
            </a:lvl1pPr>
            <a:lvl2pPr lvl="1">
              <a:spcBef>
                <a:spcPts val="0"/>
              </a:spcBef>
              <a:spcAft>
                <a:spcPts val="0"/>
              </a:spcAft>
              <a:buClr>
                <a:schemeClr val="accent1"/>
              </a:buClr>
              <a:buSzPts val="8400"/>
              <a:buNone/>
              <a:defRPr sz="8400">
                <a:solidFill>
                  <a:schemeClr val="accent1"/>
                </a:solidFill>
              </a:defRPr>
            </a:lvl2pPr>
            <a:lvl3pPr lvl="2">
              <a:spcBef>
                <a:spcPts val="0"/>
              </a:spcBef>
              <a:spcAft>
                <a:spcPts val="0"/>
              </a:spcAft>
              <a:buClr>
                <a:schemeClr val="accent1"/>
              </a:buClr>
              <a:buSzPts val="8400"/>
              <a:buNone/>
              <a:defRPr sz="8400">
                <a:solidFill>
                  <a:schemeClr val="accent1"/>
                </a:solidFill>
              </a:defRPr>
            </a:lvl3pPr>
            <a:lvl4pPr lvl="3">
              <a:spcBef>
                <a:spcPts val="0"/>
              </a:spcBef>
              <a:spcAft>
                <a:spcPts val="0"/>
              </a:spcAft>
              <a:buClr>
                <a:schemeClr val="accent1"/>
              </a:buClr>
              <a:buSzPts val="8400"/>
              <a:buNone/>
              <a:defRPr sz="8400">
                <a:solidFill>
                  <a:schemeClr val="accent1"/>
                </a:solidFill>
              </a:defRPr>
            </a:lvl4pPr>
            <a:lvl5pPr lvl="4">
              <a:spcBef>
                <a:spcPts val="0"/>
              </a:spcBef>
              <a:spcAft>
                <a:spcPts val="0"/>
              </a:spcAft>
              <a:buClr>
                <a:schemeClr val="accent1"/>
              </a:buClr>
              <a:buSzPts val="8400"/>
              <a:buNone/>
              <a:defRPr sz="8400">
                <a:solidFill>
                  <a:schemeClr val="accent1"/>
                </a:solidFill>
              </a:defRPr>
            </a:lvl5pPr>
            <a:lvl6pPr lvl="5">
              <a:spcBef>
                <a:spcPts val="0"/>
              </a:spcBef>
              <a:spcAft>
                <a:spcPts val="0"/>
              </a:spcAft>
              <a:buClr>
                <a:schemeClr val="accent1"/>
              </a:buClr>
              <a:buSzPts val="8400"/>
              <a:buNone/>
              <a:defRPr sz="8400">
                <a:solidFill>
                  <a:schemeClr val="accent1"/>
                </a:solidFill>
              </a:defRPr>
            </a:lvl6pPr>
            <a:lvl7pPr lvl="6">
              <a:spcBef>
                <a:spcPts val="0"/>
              </a:spcBef>
              <a:spcAft>
                <a:spcPts val="0"/>
              </a:spcAft>
              <a:buClr>
                <a:schemeClr val="accent1"/>
              </a:buClr>
              <a:buSzPts val="8400"/>
              <a:buNone/>
              <a:defRPr sz="8400">
                <a:solidFill>
                  <a:schemeClr val="accent1"/>
                </a:solidFill>
              </a:defRPr>
            </a:lvl7pPr>
            <a:lvl8pPr lvl="7">
              <a:spcBef>
                <a:spcPts val="0"/>
              </a:spcBef>
              <a:spcAft>
                <a:spcPts val="0"/>
              </a:spcAft>
              <a:buClr>
                <a:schemeClr val="accent1"/>
              </a:buClr>
              <a:buSzPts val="8400"/>
              <a:buNone/>
              <a:defRPr sz="8400">
                <a:solidFill>
                  <a:schemeClr val="accent1"/>
                </a:solidFill>
              </a:defRPr>
            </a:lvl8pPr>
            <a:lvl9pPr lvl="8">
              <a:spcBef>
                <a:spcPts val="0"/>
              </a:spcBef>
              <a:spcAft>
                <a:spcPts val="0"/>
              </a:spcAft>
              <a:buClr>
                <a:schemeClr val="accent1"/>
              </a:buClr>
              <a:buSzPts val="8400"/>
              <a:buNone/>
              <a:defRPr sz="8400">
                <a:solidFill>
                  <a:schemeClr val="accent1"/>
                </a:solidFill>
              </a:defRPr>
            </a:lvl9pPr>
          </a:lstStyle>
          <a:p>
            <a:endParaRPr/>
          </a:p>
        </p:txBody>
      </p:sp>
      <p:sp>
        <p:nvSpPr>
          <p:cNvPr id="134" name="Google Shape;134;g3dc1442d11e_0_315"/>
          <p:cNvSpPr txBox="1">
            <a:spLocks noGrp="1"/>
          </p:cNvSpPr>
          <p:nvPr>
            <p:ph type="subTitle" idx="1"/>
          </p:nvPr>
        </p:nvSpPr>
        <p:spPr>
          <a:xfrm>
            <a:off x="1025400" y="7681278"/>
            <a:ext cx="16237200" cy="1575000"/>
          </a:xfrm>
          <a:prstGeom prst="rect">
            <a:avLst/>
          </a:prstGeom>
        </p:spPr>
        <p:txBody>
          <a:bodyPr spcFirstLastPara="1" wrap="square" lIns="182850" tIns="182850" rIns="182850" bIns="182850" anchor="t" anchorCtr="0">
            <a:normAutofit/>
          </a:bodyPr>
          <a:lstStyle>
            <a:lvl1pPr lvl="0">
              <a:lnSpc>
                <a:spcPct val="100000"/>
              </a:lnSpc>
              <a:spcBef>
                <a:spcPts val="0"/>
              </a:spcBef>
              <a:spcAft>
                <a:spcPts val="0"/>
              </a:spcAft>
              <a:buClr>
                <a:schemeClr val="accent2"/>
              </a:buClr>
              <a:buSzPts val="4800"/>
              <a:buNone/>
              <a:defRPr sz="4800">
                <a:solidFill>
                  <a:schemeClr val="accent2"/>
                </a:solidFill>
              </a:defRPr>
            </a:lvl1pPr>
            <a:lvl2pPr lvl="1">
              <a:lnSpc>
                <a:spcPct val="100000"/>
              </a:lnSpc>
              <a:spcBef>
                <a:spcPts val="0"/>
              </a:spcBef>
              <a:spcAft>
                <a:spcPts val="0"/>
              </a:spcAft>
              <a:buClr>
                <a:schemeClr val="accent2"/>
              </a:buClr>
              <a:buSzPts val="4800"/>
              <a:buNone/>
              <a:defRPr sz="4800">
                <a:solidFill>
                  <a:schemeClr val="accent2"/>
                </a:solidFill>
              </a:defRPr>
            </a:lvl2pPr>
            <a:lvl3pPr lvl="2">
              <a:lnSpc>
                <a:spcPct val="100000"/>
              </a:lnSpc>
              <a:spcBef>
                <a:spcPts val="0"/>
              </a:spcBef>
              <a:spcAft>
                <a:spcPts val="0"/>
              </a:spcAft>
              <a:buClr>
                <a:schemeClr val="accent2"/>
              </a:buClr>
              <a:buSzPts val="4800"/>
              <a:buNone/>
              <a:defRPr sz="4800">
                <a:solidFill>
                  <a:schemeClr val="accent2"/>
                </a:solidFill>
              </a:defRPr>
            </a:lvl3pPr>
            <a:lvl4pPr lvl="3">
              <a:lnSpc>
                <a:spcPct val="100000"/>
              </a:lnSpc>
              <a:spcBef>
                <a:spcPts val="0"/>
              </a:spcBef>
              <a:spcAft>
                <a:spcPts val="0"/>
              </a:spcAft>
              <a:buClr>
                <a:schemeClr val="accent2"/>
              </a:buClr>
              <a:buSzPts val="4800"/>
              <a:buNone/>
              <a:defRPr sz="4800">
                <a:solidFill>
                  <a:schemeClr val="accent2"/>
                </a:solidFill>
              </a:defRPr>
            </a:lvl4pPr>
            <a:lvl5pPr lvl="4">
              <a:lnSpc>
                <a:spcPct val="100000"/>
              </a:lnSpc>
              <a:spcBef>
                <a:spcPts val="0"/>
              </a:spcBef>
              <a:spcAft>
                <a:spcPts val="0"/>
              </a:spcAft>
              <a:buClr>
                <a:schemeClr val="accent2"/>
              </a:buClr>
              <a:buSzPts val="4800"/>
              <a:buNone/>
              <a:defRPr sz="4800">
                <a:solidFill>
                  <a:schemeClr val="accent2"/>
                </a:solidFill>
              </a:defRPr>
            </a:lvl5pPr>
            <a:lvl6pPr lvl="5">
              <a:lnSpc>
                <a:spcPct val="100000"/>
              </a:lnSpc>
              <a:spcBef>
                <a:spcPts val="0"/>
              </a:spcBef>
              <a:spcAft>
                <a:spcPts val="0"/>
              </a:spcAft>
              <a:buClr>
                <a:schemeClr val="accent2"/>
              </a:buClr>
              <a:buSzPts val="4800"/>
              <a:buNone/>
              <a:defRPr sz="4800">
                <a:solidFill>
                  <a:schemeClr val="accent2"/>
                </a:solidFill>
              </a:defRPr>
            </a:lvl6pPr>
            <a:lvl7pPr lvl="6">
              <a:lnSpc>
                <a:spcPct val="100000"/>
              </a:lnSpc>
              <a:spcBef>
                <a:spcPts val="0"/>
              </a:spcBef>
              <a:spcAft>
                <a:spcPts val="0"/>
              </a:spcAft>
              <a:buClr>
                <a:schemeClr val="accent2"/>
              </a:buClr>
              <a:buSzPts val="4800"/>
              <a:buNone/>
              <a:defRPr sz="4800">
                <a:solidFill>
                  <a:schemeClr val="accent2"/>
                </a:solidFill>
              </a:defRPr>
            </a:lvl7pPr>
            <a:lvl8pPr lvl="7">
              <a:lnSpc>
                <a:spcPct val="100000"/>
              </a:lnSpc>
              <a:spcBef>
                <a:spcPts val="0"/>
              </a:spcBef>
              <a:spcAft>
                <a:spcPts val="0"/>
              </a:spcAft>
              <a:buClr>
                <a:schemeClr val="accent2"/>
              </a:buClr>
              <a:buSzPts val="4800"/>
              <a:buNone/>
              <a:defRPr sz="4800">
                <a:solidFill>
                  <a:schemeClr val="accent2"/>
                </a:solidFill>
              </a:defRPr>
            </a:lvl8pPr>
            <a:lvl9pPr lvl="8">
              <a:lnSpc>
                <a:spcPct val="100000"/>
              </a:lnSpc>
              <a:spcBef>
                <a:spcPts val="0"/>
              </a:spcBef>
              <a:spcAft>
                <a:spcPts val="0"/>
              </a:spcAft>
              <a:buClr>
                <a:schemeClr val="accent2"/>
              </a:buClr>
              <a:buSzPts val="4800"/>
              <a:buNone/>
              <a:defRPr sz="4800">
                <a:solidFill>
                  <a:schemeClr val="accent2"/>
                </a:solidFill>
              </a:defRPr>
            </a:lvl9pPr>
          </a:lstStyle>
          <a:p>
            <a:endParaRPr/>
          </a:p>
        </p:txBody>
      </p:sp>
      <p:sp>
        <p:nvSpPr>
          <p:cNvPr id="135" name="Google Shape;135;g3dc1442d11e_0_31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36"/>
        <p:cNvGrpSpPr/>
        <p:nvPr/>
      </p:nvGrpSpPr>
      <p:grpSpPr>
        <a:xfrm>
          <a:off x="0" y="0"/>
          <a:ext cx="0" cy="0"/>
          <a:chOff x="0" y="0"/>
          <a:chExt cx="0" cy="0"/>
        </a:xfrm>
      </p:grpSpPr>
      <p:cxnSp>
        <p:nvCxnSpPr>
          <p:cNvPr id="137" name="Google Shape;137;g3dc1442d11e_0_321"/>
          <p:cNvCxnSpPr/>
          <p:nvPr/>
        </p:nvCxnSpPr>
        <p:spPr>
          <a:xfrm>
            <a:off x="1283868" y="7195000"/>
            <a:ext cx="780600" cy="0"/>
          </a:xfrm>
          <a:prstGeom prst="straightConnector1">
            <a:avLst/>
          </a:prstGeom>
          <a:noFill/>
          <a:ln w="57150" cap="flat" cmpd="sng">
            <a:solidFill>
              <a:schemeClr val="lt2"/>
            </a:solidFill>
            <a:prstDash val="solid"/>
            <a:round/>
            <a:headEnd type="none" w="sm" len="sm"/>
            <a:tailEnd type="none" w="sm" len="sm"/>
          </a:ln>
        </p:spPr>
      </p:cxnSp>
      <p:sp>
        <p:nvSpPr>
          <p:cNvPr id="138" name="Google Shape;138;g3dc1442d11e_0_321"/>
          <p:cNvSpPr txBox="1">
            <a:spLocks noGrp="1"/>
          </p:cNvSpPr>
          <p:nvPr>
            <p:ph type="title"/>
          </p:nvPr>
        </p:nvSpPr>
        <p:spPr>
          <a:xfrm>
            <a:off x="1025400" y="3786600"/>
            <a:ext cx="16237200" cy="3045600"/>
          </a:xfrm>
          <a:prstGeom prst="rect">
            <a:avLst/>
          </a:prstGeom>
        </p:spPr>
        <p:txBody>
          <a:bodyPr spcFirstLastPara="1" wrap="square" lIns="182850" tIns="182850" rIns="182850" bIns="182850" anchor="b" anchorCtr="0">
            <a:normAutofit/>
          </a:bodyPr>
          <a:lstStyle>
            <a:lvl1pPr lvl="0">
              <a:spcBef>
                <a:spcPts val="0"/>
              </a:spcBef>
              <a:spcAft>
                <a:spcPts val="0"/>
              </a:spcAft>
              <a:buClr>
                <a:schemeClr val="accent1"/>
              </a:buClr>
              <a:buSzPts val="12000"/>
              <a:buNone/>
              <a:defRPr sz="12000">
                <a:solidFill>
                  <a:schemeClr val="accent1"/>
                </a:solidFill>
              </a:defRPr>
            </a:lvl1pPr>
            <a:lvl2pPr lvl="1">
              <a:spcBef>
                <a:spcPts val="0"/>
              </a:spcBef>
              <a:spcAft>
                <a:spcPts val="0"/>
              </a:spcAft>
              <a:buClr>
                <a:schemeClr val="accent1"/>
              </a:buClr>
              <a:buSzPts val="12000"/>
              <a:buNone/>
              <a:defRPr sz="12000">
                <a:solidFill>
                  <a:schemeClr val="accent1"/>
                </a:solidFill>
              </a:defRPr>
            </a:lvl2pPr>
            <a:lvl3pPr lvl="2">
              <a:spcBef>
                <a:spcPts val="0"/>
              </a:spcBef>
              <a:spcAft>
                <a:spcPts val="0"/>
              </a:spcAft>
              <a:buClr>
                <a:schemeClr val="accent1"/>
              </a:buClr>
              <a:buSzPts val="12000"/>
              <a:buNone/>
              <a:defRPr sz="12000">
                <a:solidFill>
                  <a:schemeClr val="accent1"/>
                </a:solidFill>
              </a:defRPr>
            </a:lvl3pPr>
            <a:lvl4pPr lvl="3">
              <a:spcBef>
                <a:spcPts val="0"/>
              </a:spcBef>
              <a:spcAft>
                <a:spcPts val="0"/>
              </a:spcAft>
              <a:buClr>
                <a:schemeClr val="accent1"/>
              </a:buClr>
              <a:buSzPts val="12000"/>
              <a:buNone/>
              <a:defRPr sz="12000">
                <a:solidFill>
                  <a:schemeClr val="accent1"/>
                </a:solidFill>
              </a:defRPr>
            </a:lvl4pPr>
            <a:lvl5pPr lvl="4">
              <a:spcBef>
                <a:spcPts val="0"/>
              </a:spcBef>
              <a:spcAft>
                <a:spcPts val="0"/>
              </a:spcAft>
              <a:buClr>
                <a:schemeClr val="accent1"/>
              </a:buClr>
              <a:buSzPts val="12000"/>
              <a:buNone/>
              <a:defRPr sz="12000">
                <a:solidFill>
                  <a:schemeClr val="accent1"/>
                </a:solidFill>
              </a:defRPr>
            </a:lvl5pPr>
            <a:lvl6pPr lvl="5">
              <a:spcBef>
                <a:spcPts val="0"/>
              </a:spcBef>
              <a:spcAft>
                <a:spcPts val="0"/>
              </a:spcAft>
              <a:buClr>
                <a:schemeClr val="accent1"/>
              </a:buClr>
              <a:buSzPts val="12000"/>
              <a:buNone/>
              <a:defRPr sz="12000">
                <a:solidFill>
                  <a:schemeClr val="accent1"/>
                </a:solidFill>
              </a:defRPr>
            </a:lvl6pPr>
            <a:lvl7pPr lvl="6">
              <a:spcBef>
                <a:spcPts val="0"/>
              </a:spcBef>
              <a:spcAft>
                <a:spcPts val="0"/>
              </a:spcAft>
              <a:buClr>
                <a:schemeClr val="accent1"/>
              </a:buClr>
              <a:buSzPts val="12000"/>
              <a:buNone/>
              <a:defRPr sz="12000">
                <a:solidFill>
                  <a:schemeClr val="accent1"/>
                </a:solidFill>
              </a:defRPr>
            </a:lvl7pPr>
            <a:lvl8pPr lvl="7">
              <a:spcBef>
                <a:spcPts val="0"/>
              </a:spcBef>
              <a:spcAft>
                <a:spcPts val="0"/>
              </a:spcAft>
              <a:buClr>
                <a:schemeClr val="accent1"/>
              </a:buClr>
              <a:buSzPts val="12000"/>
              <a:buNone/>
              <a:defRPr sz="12000">
                <a:solidFill>
                  <a:schemeClr val="accent1"/>
                </a:solidFill>
              </a:defRPr>
            </a:lvl8pPr>
            <a:lvl9pPr lvl="8">
              <a:spcBef>
                <a:spcPts val="0"/>
              </a:spcBef>
              <a:spcAft>
                <a:spcPts val="0"/>
              </a:spcAft>
              <a:buClr>
                <a:schemeClr val="accent1"/>
              </a:buClr>
              <a:buSzPts val="12000"/>
              <a:buNone/>
              <a:defRPr sz="12000">
                <a:solidFill>
                  <a:schemeClr val="accent1"/>
                </a:solidFill>
              </a:defRPr>
            </a:lvl9pPr>
          </a:lstStyle>
          <a:p>
            <a:endParaRPr/>
          </a:p>
        </p:txBody>
      </p:sp>
      <p:sp>
        <p:nvSpPr>
          <p:cNvPr id="139" name="Google Shape;139;g3dc1442d11e_0_32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0"/>
        <p:cNvGrpSpPr/>
        <p:nvPr/>
      </p:nvGrpSpPr>
      <p:grpSpPr>
        <a:xfrm>
          <a:off x="0" y="0"/>
          <a:ext cx="0" cy="0"/>
          <a:chOff x="0" y="0"/>
          <a:chExt cx="0" cy="0"/>
        </a:xfrm>
      </p:grpSpPr>
      <p:sp>
        <p:nvSpPr>
          <p:cNvPr id="141" name="Google Shape;141;g3dc1442d11e_0_325"/>
          <p:cNvSpPr/>
          <p:nvPr/>
        </p:nvSpPr>
        <p:spPr>
          <a:xfrm>
            <a:off x="0" y="10091400"/>
            <a:ext cx="18288000" cy="1956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42" name="Google Shape;142;g3dc1442d11e_0_325"/>
          <p:cNvSpPr txBox="1">
            <a:spLocks noGrp="1"/>
          </p:cNvSpPr>
          <p:nvPr>
            <p:ph type="title"/>
          </p:nvPr>
        </p:nvSpPr>
        <p:spPr>
          <a:xfrm>
            <a:off x="623400" y="890050"/>
            <a:ext cx="17041200" cy="1226400"/>
          </a:xfrm>
          <a:prstGeom prst="rect">
            <a:avLst/>
          </a:prstGeom>
        </p:spPr>
        <p:txBody>
          <a:bodyPr spcFirstLastPara="1" wrap="square" lIns="182850" tIns="182850" rIns="182850" bIns="182850" anchor="t" anchorCtr="0">
            <a:norm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143" name="Google Shape;143;g3dc1442d11e_0_325"/>
          <p:cNvSpPr txBox="1">
            <a:spLocks noGrp="1"/>
          </p:cNvSpPr>
          <p:nvPr>
            <p:ph type="body" idx="1"/>
          </p:nvPr>
        </p:nvSpPr>
        <p:spPr>
          <a:xfrm>
            <a:off x="623400" y="2343200"/>
            <a:ext cx="17041200" cy="6794400"/>
          </a:xfrm>
          <a:prstGeom prst="rect">
            <a:avLst/>
          </a:prstGeom>
        </p:spPr>
        <p:txBody>
          <a:bodyPr spcFirstLastPara="1" wrap="square" lIns="182850" tIns="182850" rIns="182850" bIns="182850" anchor="t"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144" name="Google Shape;144;g3dc1442d11e_0_32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5"/>
        <p:cNvGrpSpPr/>
        <p:nvPr/>
      </p:nvGrpSpPr>
      <p:grpSpPr>
        <a:xfrm>
          <a:off x="0" y="0"/>
          <a:ext cx="0" cy="0"/>
          <a:chOff x="0" y="0"/>
          <a:chExt cx="0" cy="0"/>
        </a:xfrm>
      </p:grpSpPr>
      <p:sp>
        <p:nvSpPr>
          <p:cNvPr id="146" name="Google Shape;146;g3dc1442d11e_0_330"/>
          <p:cNvSpPr txBox="1">
            <a:spLocks noGrp="1"/>
          </p:cNvSpPr>
          <p:nvPr>
            <p:ph type="title"/>
          </p:nvPr>
        </p:nvSpPr>
        <p:spPr>
          <a:xfrm>
            <a:off x="623400" y="890050"/>
            <a:ext cx="17041200" cy="1226400"/>
          </a:xfrm>
          <a:prstGeom prst="rect">
            <a:avLst/>
          </a:prstGeom>
        </p:spPr>
        <p:txBody>
          <a:bodyPr spcFirstLastPara="1" wrap="square" lIns="182850" tIns="182850" rIns="182850" bIns="182850" anchor="t" anchorCtr="0">
            <a:norm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147" name="Google Shape;147;g3dc1442d11e_0_330"/>
          <p:cNvSpPr txBox="1">
            <a:spLocks noGrp="1"/>
          </p:cNvSpPr>
          <p:nvPr>
            <p:ph type="body" idx="1"/>
          </p:nvPr>
        </p:nvSpPr>
        <p:spPr>
          <a:xfrm>
            <a:off x="623400" y="2343350"/>
            <a:ext cx="7999800" cy="67944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148" name="Google Shape;148;g3dc1442d11e_0_330"/>
          <p:cNvSpPr txBox="1">
            <a:spLocks noGrp="1"/>
          </p:cNvSpPr>
          <p:nvPr>
            <p:ph type="body" idx="2"/>
          </p:nvPr>
        </p:nvSpPr>
        <p:spPr>
          <a:xfrm>
            <a:off x="9664800" y="2343350"/>
            <a:ext cx="7999800" cy="67944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149" name="Google Shape;149;g3dc1442d11e_0_33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
        <p:cNvGrpSpPr/>
        <p:nvPr/>
      </p:nvGrpSpPr>
      <p:grpSpPr>
        <a:xfrm>
          <a:off x="0" y="0"/>
          <a:ext cx="0" cy="0"/>
          <a:chOff x="0" y="0"/>
          <a:chExt cx="0" cy="0"/>
        </a:xfrm>
      </p:grpSpPr>
      <p:sp>
        <p:nvSpPr>
          <p:cNvPr id="151" name="Google Shape;151;g3dc1442d11e_0_335"/>
          <p:cNvSpPr txBox="1">
            <a:spLocks noGrp="1"/>
          </p:cNvSpPr>
          <p:nvPr>
            <p:ph type="title"/>
          </p:nvPr>
        </p:nvSpPr>
        <p:spPr>
          <a:xfrm>
            <a:off x="623400" y="890050"/>
            <a:ext cx="17041200" cy="1226400"/>
          </a:xfrm>
          <a:prstGeom prst="rect">
            <a:avLst/>
          </a:prstGeom>
        </p:spPr>
        <p:txBody>
          <a:bodyPr spcFirstLastPara="1" wrap="square" lIns="182850" tIns="182850" rIns="182850" bIns="182850" anchor="t" anchorCtr="0">
            <a:norm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152" name="Google Shape;152;g3dc1442d11e_0_33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3"/>
        <p:cNvGrpSpPr/>
        <p:nvPr/>
      </p:nvGrpSpPr>
      <p:grpSpPr>
        <a:xfrm>
          <a:off x="0" y="0"/>
          <a:ext cx="0" cy="0"/>
          <a:chOff x="0" y="0"/>
          <a:chExt cx="0" cy="0"/>
        </a:xfrm>
      </p:grpSpPr>
      <p:sp>
        <p:nvSpPr>
          <p:cNvPr id="154" name="Google Shape;154;g3dc1442d11e_0_338"/>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55" name="Google Shape;155;g3dc1442d11e_0_338"/>
          <p:cNvSpPr txBox="1">
            <a:spLocks noGrp="1"/>
          </p:cNvSpPr>
          <p:nvPr>
            <p:ph type="body" idx="1"/>
          </p:nvPr>
        </p:nvSpPr>
        <p:spPr>
          <a:xfrm>
            <a:off x="623400" y="2779200"/>
            <a:ext cx="5616000" cy="6358800"/>
          </a:xfrm>
          <a:prstGeom prst="rect">
            <a:avLst/>
          </a:prstGeom>
        </p:spPr>
        <p:txBody>
          <a:bodyPr spcFirstLastPara="1" wrap="square" lIns="182850" tIns="182850" rIns="182850" bIns="1828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156" name="Google Shape;156;g3dc1442d11e_0_338"/>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7"/>
        <p:cNvGrpSpPr/>
        <p:nvPr/>
      </p:nvGrpSpPr>
      <p:grpSpPr>
        <a:xfrm>
          <a:off x="0" y="0"/>
          <a:ext cx="0" cy="0"/>
          <a:chOff x="0" y="0"/>
          <a:chExt cx="0" cy="0"/>
        </a:xfrm>
      </p:grpSpPr>
      <p:sp>
        <p:nvSpPr>
          <p:cNvPr id="158" name="Google Shape;158;g3dc1442d11e_0_342"/>
          <p:cNvSpPr txBox="1">
            <a:spLocks noGrp="1"/>
          </p:cNvSpPr>
          <p:nvPr>
            <p:ph type="title"/>
          </p:nvPr>
        </p:nvSpPr>
        <p:spPr>
          <a:xfrm>
            <a:off x="980500" y="1052700"/>
            <a:ext cx="11208000" cy="8181600"/>
          </a:xfrm>
          <a:prstGeom prst="rect">
            <a:avLst/>
          </a:prstGeom>
        </p:spPr>
        <p:txBody>
          <a:bodyPr spcFirstLastPara="1" wrap="square" lIns="182850" tIns="182850" rIns="182850" bIns="182850" anchor="ctr" anchorCtr="0">
            <a:normAutofit/>
          </a:bodyPr>
          <a:lstStyle>
            <a:lvl1pPr lvl="0">
              <a:spcBef>
                <a:spcPts val="0"/>
              </a:spcBef>
              <a:spcAft>
                <a:spcPts val="0"/>
              </a:spcAft>
              <a:buClr>
                <a:schemeClr val="accent1"/>
              </a:buClr>
              <a:buSzPts val="10800"/>
              <a:buNone/>
              <a:defRPr sz="10800">
                <a:solidFill>
                  <a:schemeClr val="accent1"/>
                </a:solidFill>
              </a:defRPr>
            </a:lvl1pPr>
            <a:lvl2pPr lvl="1">
              <a:spcBef>
                <a:spcPts val="0"/>
              </a:spcBef>
              <a:spcAft>
                <a:spcPts val="0"/>
              </a:spcAft>
              <a:buClr>
                <a:schemeClr val="accent1"/>
              </a:buClr>
              <a:buSzPts val="10800"/>
              <a:buNone/>
              <a:defRPr sz="10800">
                <a:solidFill>
                  <a:schemeClr val="accent1"/>
                </a:solidFill>
              </a:defRPr>
            </a:lvl2pPr>
            <a:lvl3pPr lvl="2">
              <a:spcBef>
                <a:spcPts val="0"/>
              </a:spcBef>
              <a:spcAft>
                <a:spcPts val="0"/>
              </a:spcAft>
              <a:buClr>
                <a:schemeClr val="accent1"/>
              </a:buClr>
              <a:buSzPts val="10800"/>
              <a:buNone/>
              <a:defRPr sz="10800">
                <a:solidFill>
                  <a:schemeClr val="accent1"/>
                </a:solidFill>
              </a:defRPr>
            </a:lvl3pPr>
            <a:lvl4pPr lvl="3">
              <a:spcBef>
                <a:spcPts val="0"/>
              </a:spcBef>
              <a:spcAft>
                <a:spcPts val="0"/>
              </a:spcAft>
              <a:buClr>
                <a:schemeClr val="accent1"/>
              </a:buClr>
              <a:buSzPts val="10800"/>
              <a:buNone/>
              <a:defRPr sz="10800">
                <a:solidFill>
                  <a:schemeClr val="accent1"/>
                </a:solidFill>
              </a:defRPr>
            </a:lvl4pPr>
            <a:lvl5pPr lvl="4">
              <a:spcBef>
                <a:spcPts val="0"/>
              </a:spcBef>
              <a:spcAft>
                <a:spcPts val="0"/>
              </a:spcAft>
              <a:buClr>
                <a:schemeClr val="accent1"/>
              </a:buClr>
              <a:buSzPts val="10800"/>
              <a:buNone/>
              <a:defRPr sz="10800">
                <a:solidFill>
                  <a:schemeClr val="accent1"/>
                </a:solidFill>
              </a:defRPr>
            </a:lvl5pPr>
            <a:lvl6pPr lvl="5">
              <a:spcBef>
                <a:spcPts val="0"/>
              </a:spcBef>
              <a:spcAft>
                <a:spcPts val="0"/>
              </a:spcAft>
              <a:buClr>
                <a:schemeClr val="accent1"/>
              </a:buClr>
              <a:buSzPts val="10800"/>
              <a:buNone/>
              <a:defRPr sz="10800">
                <a:solidFill>
                  <a:schemeClr val="accent1"/>
                </a:solidFill>
              </a:defRPr>
            </a:lvl6pPr>
            <a:lvl7pPr lvl="6">
              <a:spcBef>
                <a:spcPts val="0"/>
              </a:spcBef>
              <a:spcAft>
                <a:spcPts val="0"/>
              </a:spcAft>
              <a:buClr>
                <a:schemeClr val="accent1"/>
              </a:buClr>
              <a:buSzPts val="10800"/>
              <a:buNone/>
              <a:defRPr sz="10800">
                <a:solidFill>
                  <a:schemeClr val="accent1"/>
                </a:solidFill>
              </a:defRPr>
            </a:lvl7pPr>
            <a:lvl8pPr lvl="7">
              <a:spcBef>
                <a:spcPts val="0"/>
              </a:spcBef>
              <a:spcAft>
                <a:spcPts val="0"/>
              </a:spcAft>
              <a:buClr>
                <a:schemeClr val="accent1"/>
              </a:buClr>
              <a:buSzPts val="10800"/>
              <a:buNone/>
              <a:defRPr sz="10800">
                <a:solidFill>
                  <a:schemeClr val="accent1"/>
                </a:solidFill>
              </a:defRPr>
            </a:lvl8pPr>
            <a:lvl9pPr lvl="8">
              <a:spcBef>
                <a:spcPts val="0"/>
              </a:spcBef>
              <a:spcAft>
                <a:spcPts val="0"/>
              </a:spcAft>
              <a:buClr>
                <a:schemeClr val="accent1"/>
              </a:buClr>
              <a:buSzPts val="10800"/>
              <a:buNone/>
              <a:defRPr sz="10800">
                <a:solidFill>
                  <a:schemeClr val="accent1"/>
                </a:solidFill>
              </a:defRPr>
            </a:lvl9pPr>
          </a:lstStyle>
          <a:p>
            <a:endParaRPr/>
          </a:p>
        </p:txBody>
      </p:sp>
      <p:sp>
        <p:nvSpPr>
          <p:cNvPr id="159" name="Google Shape;159;g3dc1442d11e_0_34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0"/>
        <p:cNvGrpSpPr/>
        <p:nvPr/>
      </p:nvGrpSpPr>
      <p:grpSpPr>
        <a:xfrm>
          <a:off x="0" y="0"/>
          <a:ext cx="0" cy="0"/>
          <a:chOff x="0" y="0"/>
          <a:chExt cx="0" cy="0"/>
        </a:xfrm>
      </p:grpSpPr>
      <p:sp>
        <p:nvSpPr>
          <p:cNvPr id="161" name="Google Shape;161;g3dc1442d11e_0_345"/>
          <p:cNvSpPr/>
          <p:nvPr/>
        </p:nvSpPr>
        <p:spPr>
          <a:xfrm>
            <a:off x="9144000" y="-50"/>
            <a:ext cx="9144000" cy="10287000"/>
          </a:xfrm>
          <a:prstGeom prst="rect">
            <a:avLst/>
          </a:pr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cxnSp>
        <p:nvCxnSpPr>
          <p:cNvPr id="162" name="Google Shape;162;g3dc1442d11e_0_345"/>
          <p:cNvCxnSpPr/>
          <p:nvPr/>
        </p:nvCxnSpPr>
        <p:spPr>
          <a:xfrm>
            <a:off x="10059350" y="8991000"/>
            <a:ext cx="1372800" cy="0"/>
          </a:xfrm>
          <a:prstGeom prst="straightConnector1">
            <a:avLst/>
          </a:prstGeom>
          <a:noFill/>
          <a:ln w="38100" cap="flat" cmpd="sng">
            <a:solidFill>
              <a:schemeClr val="lt2"/>
            </a:solidFill>
            <a:prstDash val="solid"/>
            <a:round/>
            <a:headEnd type="none" w="sm" len="sm"/>
            <a:tailEnd type="none" w="sm" len="sm"/>
          </a:ln>
        </p:spPr>
      </p:cxnSp>
      <p:sp>
        <p:nvSpPr>
          <p:cNvPr id="163" name="Google Shape;163;g3dc1442d11e_0_345"/>
          <p:cNvSpPr txBox="1">
            <a:spLocks noGrp="1"/>
          </p:cNvSpPr>
          <p:nvPr>
            <p:ph type="title"/>
          </p:nvPr>
        </p:nvSpPr>
        <p:spPr>
          <a:xfrm>
            <a:off x="531000" y="2764700"/>
            <a:ext cx="8090400" cy="2666400"/>
          </a:xfrm>
          <a:prstGeom prst="rect">
            <a:avLst/>
          </a:prstGeom>
        </p:spPr>
        <p:txBody>
          <a:bodyPr spcFirstLastPara="1" wrap="square" lIns="182850" tIns="182850" rIns="182850" bIns="182850" anchor="b" anchorCtr="0">
            <a:normAutofit/>
          </a:bodyPr>
          <a:lstStyle>
            <a:lvl1pPr lvl="0" algn="ctr">
              <a:spcBef>
                <a:spcPts val="0"/>
              </a:spcBef>
              <a:spcAft>
                <a:spcPts val="0"/>
              </a:spcAft>
              <a:buClr>
                <a:schemeClr val="lt2"/>
              </a:buClr>
              <a:buSzPts val="8400"/>
              <a:buNone/>
              <a:defRPr sz="8400">
                <a:solidFill>
                  <a:schemeClr val="lt2"/>
                </a:solidFill>
              </a:defRPr>
            </a:lvl1pPr>
            <a:lvl2pPr lvl="1" algn="ctr">
              <a:spcBef>
                <a:spcPts val="0"/>
              </a:spcBef>
              <a:spcAft>
                <a:spcPts val="0"/>
              </a:spcAft>
              <a:buClr>
                <a:schemeClr val="lt2"/>
              </a:buClr>
              <a:buSzPts val="8400"/>
              <a:buNone/>
              <a:defRPr sz="8400">
                <a:solidFill>
                  <a:schemeClr val="lt2"/>
                </a:solidFill>
              </a:defRPr>
            </a:lvl2pPr>
            <a:lvl3pPr lvl="2" algn="ctr">
              <a:spcBef>
                <a:spcPts val="0"/>
              </a:spcBef>
              <a:spcAft>
                <a:spcPts val="0"/>
              </a:spcAft>
              <a:buClr>
                <a:schemeClr val="lt2"/>
              </a:buClr>
              <a:buSzPts val="8400"/>
              <a:buNone/>
              <a:defRPr sz="8400">
                <a:solidFill>
                  <a:schemeClr val="lt2"/>
                </a:solidFill>
              </a:defRPr>
            </a:lvl3pPr>
            <a:lvl4pPr lvl="3" algn="ctr">
              <a:spcBef>
                <a:spcPts val="0"/>
              </a:spcBef>
              <a:spcAft>
                <a:spcPts val="0"/>
              </a:spcAft>
              <a:buClr>
                <a:schemeClr val="lt2"/>
              </a:buClr>
              <a:buSzPts val="8400"/>
              <a:buNone/>
              <a:defRPr sz="8400">
                <a:solidFill>
                  <a:schemeClr val="lt2"/>
                </a:solidFill>
              </a:defRPr>
            </a:lvl4pPr>
            <a:lvl5pPr lvl="4" algn="ctr">
              <a:spcBef>
                <a:spcPts val="0"/>
              </a:spcBef>
              <a:spcAft>
                <a:spcPts val="0"/>
              </a:spcAft>
              <a:buClr>
                <a:schemeClr val="lt2"/>
              </a:buClr>
              <a:buSzPts val="8400"/>
              <a:buNone/>
              <a:defRPr sz="8400">
                <a:solidFill>
                  <a:schemeClr val="lt2"/>
                </a:solidFill>
              </a:defRPr>
            </a:lvl5pPr>
            <a:lvl6pPr lvl="5" algn="ctr">
              <a:spcBef>
                <a:spcPts val="0"/>
              </a:spcBef>
              <a:spcAft>
                <a:spcPts val="0"/>
              </a:spcAft>
              <a:buClr>
                <a:schemeClr val="lt2"/>
              </a:buClr>
              <a:buSzPts val="8400"/>
              <a:buNone/>
              <a:defRPr sz="8400">
                <a:solidFill>
                  <a:schemeClr val="lt2"/>
                </a:solidFill>
              </a:defRPr>
            </a:lvl6pPr>
            <a:lvl7pPr lvl="6" algn="ctr">
              <a:spcBef>
                <a:spcPts val="0"/>
              </a:spcBef>
              <a:spcAft>
                <a:spcPts val="0"/>
              </a:spcAft>
              <a:buClr>
                <a:schemeClr val="lt2"/>
              </a:buClr>
              <a:buSzPts val="8400"/>
              <a:buNone/>
              <a:defRPr sz="8400">
                <a:solidFill>
                  <a:schemeClr val="lt2"/>
                </a:solidFill>
              </a:defRPr>
            </a:lvl7pPr>
            <a:lvl8pPr lvl="7" algn="ctr">
              <a:spcBef>
                <a:spcPts val="0"/>
              </a:spcBef>
              <a:spcAft>
                <a:spcPts val="0"/>
              </a:spcAft>
              <a:buClr>
                <a:schemeClr val="lt2"/>
              </a:buClr>
              <a:buSzPts val="8400"/>
              <a:buNone/>
              <a:defRPr sz="8400">
                <a:solidFill>
                  <a:schemeClr val="lt2"/>
                </a:solidFill>
              </a:defRPr>
            </a:lvl8pPr>
            <a:lvl9pPr lvl="8" algn="ctr">
              <a:spcBef>
                <a:spcPts val="0"/>
              </a:spcBef>
              <a:spcAft>
                <a:spcPts val="0"/>
              </a:spcAft>
              <a:buClr>
                <a:schemeClr val="lt2"/>
              </a:buClr>
              <a:buSzPts val="8400"/>
              <a:buNone/>
              <a:defRPr sz="8400">
                <a:solidFill>
                  <a:schemeClr val="lt2"/>
                </a:solidFill>
              </a:defRPr>
            </a:lvl9pPr>
          </a:lstStyle>
          <a:p>
            <a:endParaRPr/>
          </a:p>
        </p:txBody>
      </p:sp>
      <p:sp>
        <p:nvSpPr>
          <p:cNvPr id="164" name="Google Shape;164;g3dc1442d11e_0_345"/>
          <p:cNvSpPr txBox="1">
            <a:spLocks noGrp="1"/>
          </p:cNvSpPr>
          <p:nvPr>
            <p:ph type="subTitle" idx="1"/>
          </p:nvPr>
        </p:nvSpPr>
        <p:spPr>
          <a:xfrm>
            <a:off x="531000" y="5538002"/>
            <a:ext cx="8090400" cy="26910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5" name="Google Shape;165;g3dc1442d11e_0_345"/>
          <p:cNvSpPr txBox="1">
            <a:spLocks noGrp="1"/>
          </p:cNvSpPr>
          <p:nvPr>
            <p:ph type="body" idx="2"/>
          </p:nvPr>
        </p:nvSpPr>
        <p:spPr>
          <a:xfrm>
            <a:off x="9879000" y="1448400"/>
            <a:ext cx="7674000" cy="7390200"/>
          </a:xfrm>
          <a:prstGeom prst="rect">
            <a:avLst/>
          </a:prstGeom>
        </p:spPr>
        <p:txBody>
          <a:bodyPr spcFirstLastPara="1" wrap="square" lIns="182850" tIns="182850" rIns="182850" bIns="182850" anchor="ctr" anchorCtr="0">
            <a:normAutofit/>
          </a:bodyPr>
          <a:lstStyle>
            <a:lvl1pPr marL="457200" lvl="0" indent="-457200">
              <a:spcBef>
                <a:spcPts val="0"/>
              </a:spcBef>
              <a:spcAft>
                <a:spcPts val="0"/>
              </a:spcAft>
              <a:buClr>
                <a:schemeClr val="accent1"/>
              </a:buClr>
              <a:buSzPts val="3600"/>
              <a:buChar char="●"/>
              <a:defRPr>
                <a:solidFill>
                  <a:schemeClr val="accent1"/>
                </a:solidFill>
              </a:defRPr>
            </a:lvl1pPr>
            <a:lvl2pPr marL="914400" lvl="1" indent="-406400">
              <a:spcBef>
                <a:spcPts val="0"/>
              </a:spcBef>
              <a:spcAft>
                <a:spcPts val="0"/>
              </a:spcAft>
              <a:buClr>
                <a:schemeClr val="accent1"/>
              </a:buClr>
              <a:buSzPts val="2800"/>
              <a:buChar char="○"/>
              <a:defRPr>
                <a:solidFill>
                  <a:schemeClr val="accent1"/>
                </a:solidFill>
              </a:defRPr>
            </a:lvl2pPr>
            <a:lvl3pPr marL="1371600" lvl="2" indent="-406400">
              <a:spcBef>
                <a:spcPts val="0"/>
              </a:spcBef>
              <a:spcAft>
                <a:spcPts val="0"/>
              </a:spcAft>
              <a:buClr>
                <a:schemeClr val="accent1"/>
              </a:buClr>
              <a:buSzPts val="2800"/>
              <a:buChar char="■"/>
              <a:defRPr>
                <a:solidFill>
                  <a:schemeClr val="accent1"/>
                </a:solidFill>
              </a:defRPr>
            </a:lvl3pPr>
            <a:lvl4pPr marL="1828800" lvl="3" indent="-406400">
              <a:spcBef>
                <a:spcPts val="0"/>
              </a:spcBef>
              <a:spcAft>
                <a:spcPts val="0"/>
              </a:spcAft>
              <a:buClr>
                <a:schemeClr val="accent1"/>
              </a:buClr>
              <a:buSzPts val="2800"/>
              <a:buChar char="●"/>
              <a:defRPr>
                <a:solidFill>
                  <a:schemeClr val="accent1"/>
                </a:solidFill>
              </a:defRPr>
            </a:lvl4pPr>
            <a:lvl5pPr marL="2286000" lvl="4" indent="-406400">
              <a:spcBef>
                <a:spcPts val="0"/>
              </a:spcBef>
              <a:spcAft>
                <a:spcPts val="0"/>
              </a:spcAft>
              <a:buClr>
                <a:schemeClr val="accent1"/>
              </a:buClr>
              <a:buSzPts val="2800"/>
              <a:buChar char="○"/>
              <a:defRPr>
                <a:solidFill>
                  <a:schemeClr val="accent1"/>
                </a:solidFill>
              </a:defRPr>
            </a:lvl5pPr>
            <a:lvl6pPr marL="2743200" lvl="5" indent="-406400">
              <a:spcBef>
                <a:spcPts val="0"/>
              </a:spcBef>
              <a:spcAft>
                <a:spcPts val="0"/>
              </a:spcAft>
              <a:buClr>
                <a:schemeClr val="accent1"/>
              </a:buClr>
              <a:buSzPts val="2800"/>
              <a:buChar char="■"/>
              <a:defRPr>
                <a:solidFill>
                  <a:schemeClr val="accent1"/>
                </a:solidFill>
              </a:defRPr>
            </a:lvl6pPr>
            <a:lvl7pPr marL="3200400" lvl="6" indent="-406400">
              <a:spcBef>
                <a:spcPts val="0"/>
              </a:spcBef>
              <a:spcAft>
                <a:spcPts val="0"/>
              </a:spcAft>
              <a:buClr>
                <a:schemeClr val="accent1"/>
              </a:buClr>
              <a:buSzPts val="2800"/>
              <a:buChar char="●"/>
              <a:defRPr>
                <a:solidFill>
                  <a:schemeClr val="accent1"/>
                </a:solidFill>
              </a:defRPr>
            </a:lvl7pPr>
            <a:lvl8pPr marL="3657600" lvl="7" indent="-406400">
              <a:spcBef>
                <a:spcPts val="0"/>
              </a:spcBef>
              <a:spcAft>
                <a:spcPts val="0"/>
              </a:spcAft>
              <a:buClr>
                <a:schemeClr val="accent1"/>
              </a:buClr>
              <a:buSzPts val="2800"/>
              <a:buChar char="○"/>
              <a:defRPr>
                <a:solidFill>
                  <a:schemeClr val="accent1"/>
                </a:solidFill>
              </a:defRPr>
            </a:lvl8pPr>
            <a:lvl9pPr marL="4114800" lvl="8" indent="-406400">
              <a:spcBef>
                <a:spcPts val="0"/>
              </a:spcBef>
              <a:spcAft>
                <a:spcPts val="0"/>
              </a:spcAft>
              <a:buClr>
                <a:schemeClr val="accent1"/>
              </a:buClr>
              <a:buSzPts val="2800"/>
              <a:buChar char="■"/>
              <a:defRPr>
                <a:solidFill>
                  <a:schemeClr val="accent1"/>
                </a:solidFill>
              </a:defRPr>
            </a:lvl9pPr>
          </a:lstStyle>
          <a:p>
            <a:endParaRPr/>
          </a:p>
        </p:txBody>
      </p:sp>
      <p:sp>
        <p:nvSpPr>
          <p:cNvPr id="166" name="Google Shape;166;g3dc1442d11e_0_34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2"/>
        </a:solidFill>
        <a:effectLst/>
      </p:bgPr>
    </p:bg>
    <p:spTree>
      <p:nvGrpSpPr>
        <p:cNvPr id="1" name="Shape 18"/>
        <p:cNvGrpSpPr/>
        <p:nvPr/>
      </p:nvGrpSpPr>
      <p:grpSpPr>
        <a:xfrm>
          <a:off x="0" y="0"/>
          <a:ext cx="0" cy="0"/>
          <a:chOff x="0" y="0"/>
          <a:chExt cx="0" cy="0"/>
        </a:xfrm>
      </p:grpSpPr>
      <p:sp>
        <p:nvSpPr>
          <p:cNvPr id="19" name="Google Shape;19;p23"/>
          <p:cNvSpPr txBox="1"/>
          <p:nvPr/>
        </p:nvSpPr>
        <p:spPr>
          <a:xfrm>
            <a:off x="9372600" y="9182100"/>
            <a:ext cx="8341712" cy="578043"/>
          </a:xfrm>
          <a:prstGeom prst="rect">
            <a:avLst/>
          </a:prstGeom>
          <a:noFill/>
          <a:ln>
            <a:noFill/>
          </a:ln>
        </p:spPr>
        <p:txBody>
          <a:bodyPr spcFirstLastPara="1" wrap="square" lIns="0" tIns="0" rIns="0" bIns="0" anchor="t" anchorCtr="0">
            <a:spAutoFit/>
          </a:bodyPr>
          <a:lstStyle/>
          <a:p>
            <a:pPr marL="0" marR="0" lvl="0" indent="0" algn="r" rtl="0">
              <a:lnSpc>
                <a:spcPct val="258299"/>
              </a:lnSpc>
              <a:spcBef>
                <a:spcPts val="0"/>
              </a:spcBef>
              <a:spcAft>
                <a:spcPts val="0"/>
              </a:spcAft>
              <a:buClr>
                <a:srgbClr val="000000"/>
              </a:buClr>
              <a:buSzPts val="2000"/>
              <a:buFont typeface="Arial"/>
              <a:buNone/>
            </a:pPr>
            <a:r>
              <a:rPr lang="en-US" sz="2000" b="0" i="0" u="none" strike="noStrike" cap="none">
                <a:solidFill>
                  <a:schemeClr val="accent6"/>
                </a:solidFill>
                <a:latin typeface="Rubik"/>
                <a:ea typeface="Rubik"/>
                <a:cs typeface="Rubik"/>
                <a:sym typeface="Rubik"/>
              </a:rPr>
              <a:t>May 6-8, 2026  |  Cambridge, MD</a:t>
            </a:r>
            <a:endParaRPr sz="1400" b="0" i="0" u="none" strike="noStrike" cap="none">
              <a:solidFill>
                <a:srgbClr val="000000"/>
              </a:solidFill>
              <a:latin typeface="Arial"/>
              <a:ea typeface="Arial"/>
              <a:cs typeface="Arial"/>
              <a:sym typeface="Arial"/>
            </a:endParaRPr>
          </a:p>
        </p:txBody>
      </p:sp>
      <p:sp>
        <p:nvSpPr>
          <p:cNvPr id="20" name="Google Shape;20;p23"/>
          <p:cNvSpPr txBox="1">
            <a:spLocks noGrp="1"/>
          </p:cNvSpPr>
          <p:nvPr>
            <p:ph type="title"/>
          </p:nvPr>
        </p:nvSpPr>
        <p:spPr>
          <a:xfrm>
            <a:off x="2438400" y="4873560"/>
            <a:ext cx="13411200" cy="194634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Georgia"/>
              <a:buNone/>
              <a:defRPr sz="5400" b="1">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5076242" y="7200900"/>
            <a:ext cx="7807325" cy="1981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2B1803"/>
              </a:buClr>
              <a:buSzPts val="1800"/>
              <a:buChar char="•"/>
              <a:defRPr/>
            </a:lvl1pPr>
            <a:lvl2pPr marL="914400" lvl="1" indent="-228600" algn="ctr">
              <a:lnSpc>
                <a:spcPct val="100000"/>
              </a:lnSpc>
              <a:spcBef>
                <a:spcPts val="560"/>
              </a:spcBef>
              <a:spcAft>
                <a:spcPts val="0"/>
              </a:spcAft>
              <a:buClr>
                <a:schemeClr val="dk1"/>
              </a:buClr>
              <a:buSzPts val="2800"/>
              <a:buFont typeface="Arial"/>
              <a:buNone/>
              <a:defRPr b="0">
                <a:solidFill>
                  <a:schemeClr val="dk1"/>
                </a:solidFill>
                <a:latin typeface="Play"/>
                <a:ea typeface="Play"/>
                <a:cs typeface="Play"/>
                <a:sym typeface="Play"/>
              </a:defRPr>
            </a:lvl2pPr>
            <a:lvl3pPr marL="1371600" lvl="2" indent="-342900" algn="l">
              <a:lnSpc>
                <a:spcPct val="100000"/>
              </a:lnSpc>
              <a:spcBef>
                <a:spcPts val="360"/>
              </a:spcBef>
              <a:spcAft>
                <a:spcPts val="0"/>
              </a:spcAft>
              <a:buClr>
                <a:srgbClr val="2B1803"/>
              </a:buClr>
              <a:buSzPts val="1800"/>
              <a:buChar char="•"/>
              <a:defRPr/>
            </a:lvl3pPr>
            <a:lvl4pPr marL="1828800" lvl="3" indent="-342900" algn="l">
              <a:lnSpc>
                <a:spcPct val="100000"/>
              </a:lnSpc>
              <a:spcBef>
                <a:spcPts val="360"/>
              </a:spcBef>
              <a:spcAft>
                <a:spcPts val="0"/>
              </a:spcAft>
              <a:buClr>
                <a:srgbClr val="2B1803"/>
              </a:buClr>
              <a:buSzPts val="1800"/>
              <a:buChar char="–"/>
              <a:defRPr/>
            </a:lvl4pPr>
            <a:lvl5pPr marL="2286000" lvl="4" indent="-342900" algn="l">
              <a:lnSpc>
                <a:spcPct val="100000"/>
              </a:lnSpc>
              <a:spcBef>
                <a:spcPts val="360"/>
              </a:spcBef>
              <a:spcAft>
                <a:spcPts val="0"/>
              </a:spcAft>
              <a:buClr>
                <a:srgbClr val="2B180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2" name="Google Shape;22;p23" descr="A book and globe on a shelf&#10;&#10;AI-generated content may be incorrect."/>
          <p:cNvPicPr preferRelativeResize="0"/>
          <p:nvPr/>
        </p:nvPicPr>
        <p:blipFill rotWithShape="1">
          <a:blip r:embed="rId2">
            <a:alphaModFix/>
          </a:blip>
          <a:srcRect/>
          <a:stretch/>
        </p:blipFill>
        <p:spPr>
          <a:xfrm>
            <a:off x="5867400" y="392344"/>
            <a:ext cx="6225011" cy="428162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7"/>
        <p:cNvGrpSpPr/>
        <p:nvPr/>
      </p:nvGrpSpPr>
      <p:grpSpPr>
        <a:xfrm>
          <a:off x="0" y="0"/>
          <a:ext cx="0" cy="0"/>
          <a:chOff x="0" y="0"/>
          <a:chExt cx="0" cy="0"/>
        </a:xfrm>
      </p:grpSpPr>
      <p:sp>
        <p:nvSpPr>
          <p:cNvPr id="168" name="Google Shape;168;g3dc1442d11e_0_352"/>
          <p:cNvSpPr txBox="1">
            <a:spLocks noGrp="1"/>
          </p:cNvSpPr>
          <p:nvPr>
            <p:ph type="body" idx="1"/>
          </p:nvPr>
        </p:nvSpPr>
        <p:spPr>
          <a:xfrm>
            <a:off x="623400" y="8461150"/>
            <a:ext cx="11997600" cy="1210200"/>
          </a:xfrm>
          <a:prstGeom prst="rect">
            <a:avLst/>
          </a:prstGeom>
        </p:spPr>
        <p:txBody>
          <a:bodyPr spcFirstLastPara="1" wrap="square" lIns="182850" tIns="182850" rIns="182850" bIns="182850" anchor="ctr" anchorCtr="0">
            <a:normAutofit/>
          </a:bodyPr>
          <a:lstStyle>
            <a:lvl1pPr marL="457200" lvl="0" indent="-228600">
              <a:lnSpc>
                <a:spcPct val="100000"/>
              </a:lnSpc>
              <a:spcBef>
                <a:spcPts val="0"/>
              </a:spcBef>
              <a:spcAft>
                <a:spcPts val="0"/>
              </a:spcAft>
              <a:buSzPts val="3600"/>
              <a:buNone/>
              <a:defRPr/>
            </a:lvl1pPr>
          </a:lstStyle>
          <a:p>
            <a:endParaRPr/>
          </a:p>
        </p:txBody>
      </p:sp>
      <p:sp>
        <p:nvSpPr>
          <p:cNvPr id="169" name="Google Shape;169;g3dc1442d11e_0_35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0"/>
        <p:cNvGrpSpPr/>
        <p:nvPr/>
      </p:nvGrpSpPr>
      <p:grpSpPr>
        <a:xfrm>
          <a:off x="0" y="0"/>
          <a:ext cx="0" cy="0"/>
          <a:chOff x="0" y="0"/>
          <a:chExt cx="0" cy="0"/>
        </a:xfrm>
      </p:grpSpPr>
      <p:sp>
        <p:nvSpPr>
          <p:cNvPr id="171" name="Google Shape;171;g3dc1442d11e_0_355"/>
          <p:cNvSpPr txBox="1">
            <a:spLocks noGrp="1"/>
          </p:cNvSpPr>
          <p:nvPr>
            <p:ph type="title" hasCustomPrompt="1"/>
          </p:nvPr>
        </p:nvSpPr>
        <p:spPr>
          <a:xfrm>
            <a:off x="623400" y="2079300"/>
            <a:ext cx="17041200" cy="42126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8000"/>
              <a:buNone/>
              <a:defRPr sz="28000" b="1"/>
            </a:lvl1pPr>
            <a:lvl2pPr lvl="1" algn="ctr">
              <a:spcBef>
                <a:spcPts val="0"/>
              </a:spcBef>
              <a:spcAft>
                <a:spcPts val="0"/>
              </a:spcAft>
              <a:buSzPts val="28000"/>
              <a:buNone/>
              <a:defRPr sz="28000" b="1"/>
            </a:lvl2pPr>
            <a:lvl3pPr lvl="2" algn="ctr">
              <a:spcBef>
                <a:spcPts val="0"/>
              </a:spcBef>
              <a:spcAft>
                <a:spcPts val="0"/>
              </a:spcAft>
              <a:buSzPts val="28000"/>
              <a:buNone/>
              <a:defRPr sz="28000" b="1"/>
            </a:lvl3pPr>
            <a:lvl4pPr lvl="3" algn="ctr">
              <a:spcBef>
                <a:spcPts val="0"/>
              </a:spcBef>
              <a:spcAft>
                <a:spcPts val="0"/>
              </a:spcAft>
              <a:buSzPts val="28000"/>
              <a:buNone/>
              <a:defRPr sz="28000" b="1"/>
            </a:lvl4pPr>
            <a:lvl5pPr lvl="4" algn="ctr">
              <a:spcBef>
                <a:spcPts val="0"/>
              </a:spcBef>
              <a:spcAft>
                <a:spcPts val="0"/>
              </a:spcAft>
              <a:buSzPts val="28000"/>
              <a:buNone/>
              <a:defRPr sz="28000" b="1"/>
            </a:lvl5pPr>
            <a:lvl6pPr lvl="5" algn="ctr">
              <a:spcBef>
                <a:spcPts val="0"/>
              </a:spcBef>
              <a:spcAft>
                <a:spcPts val="0"/>
              </a:spcAft>
              <a:buSzPts val="28000"/>
              <a:buNone/>
              <a:defRPr sz="28000" b="1"/>
            </a:lvl6pPr>
            <a:lvl7pPr lvl="6" algn="ctr">
              <a:spcBef>
                <a:spcPts val="0"/>
              </a:spcBef>
              <a:spcAft>
                <a:spcPts val="0"/>
              </a:spcAft>
              <a:buSzPts val="28000"/>
              <a:buNone/>
              <a:defRPr sz="28000" b="1"/>
            </a:lvl7pPr>
            <a:lvl8pPr lvl="7" algn="ctr">
              <a:spcBef>
                <a:spcPts val="0"/>
              </a:spcBef>
              <a:spcAft>
                <a:spcPts val="0"/>
              </a:spcAft>
              <a:buSzPts val="28000"/>
              <a:buNone/>
              <a:defRPr sz="28000" b="1"/>
            </a:lvl8pPr>
            <a:lvl9pPr lvl="8" algn="ctr">
              <a:spcBef>
                <a:spcPts val="0"/>
              </a:spcBef>
              <a:spcAft>
                <a:spcPts val="0"/>
              </a:spcAft>
              <a:buSzPts val="28000"/>
              <a:buNone/>
              <a:defRPr sz="28000" b="1"/>
            </a:lvl9pPr>
          </a:lstStyle>
          <a:p>
            <a:r>
              <a:t>xx%</a:t>
            </a:r>
          </a:p>
        </p:txBody>
      </p:sp>
      <p:sp>
        <p:nvSpPr>
          <p:cNvPr id="172" name="Google Shape;172;g3dc1442d11e_0_355"/>
          <p:cNvSpPr txBox="1">
            <a:spLocks noGrp="1"/>
          </p:cNvSpPr>
          <p:nvPr>
            <p:ph type="body" idx="1"/>
          </p:nvPr>
        </p:nvSpPr>
        <p:spPr>
          <a:xfrm>
            <a:off x="623400" y="6456850"/>
            <a:ext cx="17041200" cy="2601600"/>
          </a:xfrm>
          <a:prstGeom prst="rect">
            <a:avLst/>
          </a:prstGeom>
        </p:spPr>
        <p:txBody>
          <a:bodyPr spcFirstLastPara="1" wrap="square" lIns="182850" tIns="182850" rIns="182850" bIns="182850" anchor="t" anchorCtr="0">
            <a:normAutofit/>
          </a:bodyPr>
          <a:lstStyle>
            <a:lvl1pPr marL="457200" lvl="0" indent="-457200" algn="ctr">
              <a:spcBef>
                <a:spcPts val="0"/>
              </a:spcBef>
              <a:spcAft>
                <a:spcPts val="0"/>
              </a:spcAft>
              <a:buSzPts val="3600"/>
              <a:buChar char="●"/>
              <a:defRPr/>
            </a:lvl1pPr>
            <a:lvl2pPr marL="914400" lvl="1" indent="-406400" algn="ctr">
              <a:spcBef>
                <a:spcPts val="0"/>
              </a:spcBef>
              <a:spcAft>
                <a:spcPts val="0"/>
              </a:spcAft>
              <a:buSzPts val="2800"/>
              <a:buChar char="○"/>
              <a:defRPr/>
            </a:lvl2pPr>
            <a:lvl3pPr marL="1371600" lvl="2" indent="-406400" algn="ctr">
              <a:spcBef>
                <a:spcPts val="0"/>
              </a:spcBef>
              <a:spcAft>
                <a:spcPts val="0"/>
              </a:spcAft>
              <a:buSzPts val="2800"/>
              <a:buChar char="■"/>
              <a:defRPr/>
            </a:lvl3pPr>
            <a:lvl4pPr marL="1828800" lvl="3" indent="-406400" algn="ctr">
              <a:spcBef>
                <a:spcPts val="0"/>
              </a:spcBef>
              <a:spcAft>
                <a:spcPts val="0"/>
              </a:spcAft>
              <a:buSzPts val="2800"/>
              <a:buChar char="●"/>
              <a:defRPr/>
            </a:lvl4pPr>
            <a:lvl5pPr marL="2286000" lvl="4" indent="-406400" algn="ctr">
              <a:spcBef>
                <a:spcPts val="0"/>
              </a:spcBef>
              <a:spcAft>
                <a:spcPts val="0"/>
              </a:spcAft>
              <a:buSzPts val="2800"/>
              <a:buChar char="○"/>
              <a:defRPr/>
            </a:lvl5pPr>
            <a:lvl6pPr marL="2743200" lvl="5" indent="-406400" algn="ctr">
              <a:spcBef>
                <a:spcPts val="0"/>
              </a:spcBef>
              <a:spcAft>
                <a:spcPts val="0"/>
              </a:spcAft>
              <a:buSzPts val="2800"/>
              <a:buChar char="■"/>
              <a:defRPr/>
            </a:lvl6pPr>
            <a:lvl7pPr marL="3200400" lvl="6" indent="-406400" algn="ctr">
              <a:spcBef>
                <a:spcPts val="0"/>
              </a:spcBef>
              <a:spcAft>
                <a:spcPts val="0"/>
              </a:spcAft>
              <a:buSzPts val="2800"/>
              <a:buChar char="●"/>
              <a:defRPr/>
            </a:lvl7pPr>
            <a:lvl8pPr marL="3657600" lvl="7" indent="-406400" algn="ctr">
              <a:spcBef>
                <a:spcPts val="0"/>
              </a:spcBef>
              <a:spcAft>
                <a:spcPts val="0"/>
              </a:spcAft>
              <a:buSzPts val="2800"/>
              <a:buChar char="○"/>
              <a:defRPr/>
            </a:lvl8pPr>
            <a:lvl9pPr marL="4114800" lvl="8" indent="-406400" algn="ctr">
              <a:spcBef>
                <a:spcPts val="0"/>
              </a:spcBef>
              <a:spcAft>
                <a:spcPts val="0"/>
              </a:spcAft>
              <a:buSzPts val="2800"/>
              <a:buChar char="■"/>
              <a:defRPr/>
            </a:lvl9pPr>
          </a:lstStyle>
          <a:p>
            <a:endParaRPr/>
          </a:p>
        </p:txBody>
      </p:sp>
      <p:sp>
        <p:nvSpPr>
          <p:cNvPr id="173" name="Google Shape;173;g3dc1442d11e_0_35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
        <p:cNvGrpSpPr/>
        <p:nvPr/>
      </p:nvGrpSpPr>
      <p:grpSpPr>
        <a:xfrm>
          <a:off x="0" y="0"/>
          <a:ext cx="0" cy="0"/>
          <a:chOff x="0" y="0"/>
          <a:chExt cx="0" cy="0"/>
        </a:xfrm>
      </p:grpSpPr>
      <p:sp>
        <p:nvSpPr>
          <p:cNvPr id="175" name="Google Shape;175;g3dc1442d11e_0_35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text">
  <p:cSld name="BIG_NUMBER_1_1">
    <p:bg>
      <p:bgPr>
        <a:solidFill>
          <a:schemeClr val="lt2"/>
        </a:solidFill>
        <a:effectLst/>
      </p:bgPr>
    </p:bg>
    <p:spTree>
      <p:nvGrpSpPr>
        <p:cNvPr id="1" name="Shape 176"/>
        <p:cNvGrpSpPr/>
        <p:nvPr/>
      </p:nvGrpSpPr>
      <p:grpSpPr>
        <a:xfrm>
          <a:off x="0" y="0"/>
          <a:ext cx="0" cy="0"/>
          <a:chOff x="0" y="0"/>
          <a:chExt cx="0" cy="0"/>
        </a:xfrm>
      </p:grpSpPr>
      <p:sp>
        <p:nvSpPr>
          <p:cNvPr id="177" name="Google Shape;177;g3dc1442d11e_0_361"/>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178" name="Google Shape;178;g3dc1442d11e_0_361"/>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rmAutofit fontScale="47500"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179" name="Google Shape;179;g3dc1442d11e_0_361"/>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180" name="Google Shape;180;g3dc1442d11e_0_361"/>
          <p:cNvSpPr/>
          <p:nvPr/>
        </p:nvSpPr>
        <p:spPr>
          <a:xfrm>
            <a:off x="-300" y="1313025"/>
            <a:ext cx="18288600" cy="85362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181" name="Google Shape;181;g3dc1442d11e_0_361"/>
          <p:cNvSpPr txBox="1">
            <a:spLocks noGrp="1"/>
          </p:cNvSpPr>
          <p:nvPr>
            <p:ph type="ctrTitle"/>
          </p:nvPr>
        </p:nvSpPr>
        <p:spPr>
          <a:xfrm>
            <a:off x="2626500" y="4218825"/>
            <a:ext cx="13035000" cy="2724600"/>
          </a:xfrm>
          <a:prstGeom prst="rect">
            <a:avLst/>
          </a:prstGeom>
        </p:spPr>
        <p:txBody>
          <a:bodyPr spcFirstLastPara="1" wrap="square" lIns="182850" tIns="182850" rIns="182850" bIns="182850" anchor="ctr" anchorCtr="0">
            <a:normAutofit/>
          </a:bodyPr>
          <a:lstStyle>
            <a:lvl1pPr lvl="0">
              <a:spcBef>
                <a:spcPts val="0"/>
              </a:spcBef>
              <a:spcAft>
                <a:spcPts val="0"/>
              </a:spcAft>
              <a:buSzPts val="10000"/>
              <a:buNone/>
              <a:defRPr sz="10000"/>
            </a:lvl1pPr>
            <a:lvl2pPr lvl="1">
              <a:spcBef>
                <a:spcPts val="0"/>
              </a:spcBef>
              <a:spcAft>
                <a:spcPts val="0"/>
              </a:spcAft>
              <a:buSzPts val="10000"/>
              <a:buNone/>
              <a:defRPr sz="10000"/>
            </a:lvl2pPr>
            <a:lvl3pPr lvl="2">
              <a:spcBef>
                <a:spcPts val="0"/>
              </a:spcBef>
              <a:spcAft>
                <a:spcPts val="0"/>
              </a:spcAft>
              <a:buSzPts val="10000"/>
              <a:buNone/>
              <a:defRPr sz="10000"/>
            </a:lvl3pPr>
            <a:lvl4pPr lvl="3">
              <a:spcBef>
                <a:spcPts val="0"/>
              </a:spcBef>
              <a:spcAft>
                <a:spcPts val="0"/>
              </a:spcAft>
              <a:buSzPts val="10000"/>
              <a:buNone/>
              <a:defRPr sz="10000"/>
            </a:lvl4pPr>
            <a:lvl5pPr lvl="4">
              <a:spcBef>
                <a:spcPts val="0"/>
              </a:spcBef>
              <a:spcAft>
                <a:spcPts val="0"/>
              </a:spcAft>
              <a:buSzPts val="10000"/>
              <a:buNone/>
              <a:defRPr sz="10000"/>
            </a:lvl5pPr>
            <a:lvl6pPr lvl="5">
              <a:spcBef>
                <a:spcPts val="0"/>
              </a:spcBef>
              <a:spcAft>
                <a:spcPts val="0"/>
              </a:spcAft>
              <a:buSzPts val="10000"/>
              <a:buNone/>
              <a:defRPr sz="10000"/>
            </a:lvl6pPr>
            <a:lvl7pPr lvl="6">
              <a:spcBef>
                <a:spcPts val="0"/>
              </a:spcBef>
              <a:spcAft>
                <a:spcPts val="0"/>
              </a:spcAft>
              <a:buSzPts val="10000"/>
              <a:buNone/>
              <a:defRPr sz="10000"/>
            </a:lvl7pPr>
            <a:lvl8pPr lvl="7">
              <a:spcBef>
                <a:spcPts val="0"/>
              </a:spcBef>
              <a:spcAft>
                <a:spcPts val="0"/>
              </a:spcAft>
              <a:buSzPts val="10000"/>
              <a:buNone/>
              <a:defRPr sz="10000"/>
            </a:lvl8pPr>
            <a:lvl9pPr lvl="8">
              <a:spcBef>
                <a:spcPts val="0"/>
              </a:spcBef>
              <a:spcAft>
                <a:spcPts val="0"/>
              </a:spcAft>
              <a:buSzPts val="10000"/>
              <a:buNone/>
              <a:defRPr sz="10000"/>
            </a:lvl9pPr>
          </a:lstStyle>
          <a:p>
            <a:endParaRPr/>
          </a:p>
        </p:txBody>
      </p:sp>
      <p:sp>
        <p:nvSpPr>
          <p:cNvPr id="182" name="Google Shape;182;g3dc1442d11e_0_361"/>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183" name="Google Shape;183;g3dc1442d11e_0_361"/>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184" name="Google Shape;184;g3dc1442d11e_0_361"/>
          <p:cNvSpPr txBox="1">
            <a:spLocks noGrp="1"/>
          </p:cNvSpPr>
          <p:nvPr>
            <p:ph type="subTitle" idx="1"/>
          </p:nvPr>
        </p:nvSpPr>
        <p:spPr>
          <a:xfrm>
            <a:off x="1161870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185" name="Google Shape;185;g3dc1442d11e_0_361"/>
          <p:cNvSpPr txBox="1">
            <a:spLocks noGrp="1"/>
          </p:cNvSpPr>
          <p:nvPr>
            <p:ph type="subTitle" idx="2"/>
          </p:nvPr>
        </p:nvSpPr>
        <p:spPr>
          <a:xfrm>
            <a:off x="1495355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orizontal two column 1">
  <p:cSld name="ONE_COLUMN_TEXT_1">
    <p:bg>
      <p:bgPr>
        <a:solidFill>
          <a:schemeClr val="dk2"/>
        </a:solidFill>
        <a:effectLst/>
      </p:bgPr>
    </p:bg>
    <p:spTree>
      <p:nvGrpSpPr>
        <p:cNvPr id="1" name="Shape 186"/>
        <p:cNvGrpSpPr/>
        <p:nvPr/>
      </p:nvGrpSpPr>
      <p:grpSpPr>
        <a:xfrm>
          <a:off x="0" y="0"/>
          <a:ext cx="0" cy="0"/>
          <a:chOff x="0" y="0"/>
          <a:chExt cx="0" cy="0"/>
        </a:xfrm>
      </p:grpSpPr>
      <p:sp>
        <p:nvSpPr>
          <p:cNvPr id="187" name="Google Shape;187;g3dc1442d11e_0_371"/>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188" name="Google Shape;188;g3dc1442d11e_0_371"/>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rmAutofit fontScale="47500"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189" name="Google Shape;189;g3dc1442d11e_0_371"/>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grpSp>
        <p:nvGrpSpPr>
          <p:cNvPr id="190" name="Google Shape;190;g3dc1442d11e_0_371"/>
          <p:cNvGrpSpPr/>
          <p:nvPr/>
        </p:nvGrpSpPr>
        <p:grpSpPr>
          <a:xfrm>
            <a:off x="3350" y="1313196"/>
            <a:ext cx="18287532" cy="8536200"/>
            <a:chOff x="1675" y="656598"/>
            <a:chExt cx="9143766" cy="4268100"/>
          </a:xfrm>
        </p:grpSpPr>
        <p:sp>
          <p:nvSpPr>
            <p:cNvPr id="191" name="Google Shape;191;g3dc1442d11e_0_371"/>
            <p:cNvSpPr/>
            <p:nvPr/>
          </p:nvSpPr>
          <p:spPr>
            <a:xfrm>
              <a:off x="1675" y="656598"/>
              <a:ext cx="31917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192" name="Google Shape;192;g3dc1442d11e_0_371"/>
            <p:cNvSpPr/>
            <p:nvPr/>
          </p:nvSpPr>
          <p:spPr>
            <a:xfrm>
              <a:off x="2977708" y="656598"/>
              <a:ext cx="31917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193" name="Google Shape;193;g3dc1442d11e_0_371"/>
            <p:cNvSpPr/>
            <p:nvPr/>
          </p:nvSpPr>
          <p:spPr>
            <a:xfrm>
              <a:off x="5953741" y="656598"/>
              <a:ext cx="31917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194" name="Google Shape;194;g3dc1442d11e_0_371"/>
          <p:cNvSpPr txBox="1"/>
          <p:nvPr/>
        </p:nvSpPr>
        <p:spPr>
          <a:xfrm>
            <a:off x="0" y="0"/>
            <a:ext cx="6000000" cy="8004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US" sz="2800">
                <a:solidFill>
                  <a:schemeClr val="dk1"/>
                </a:solidFill>
              </a:rPr>
              <a:t> </a:t>
            </a:r>
            <a:endParaRPr sz="2800">
              <a:solidFill>
                <a:schemeClr val="dk1"/>
              </a:solidFill>
            </a:endParaRPr>
          </a:p>
        </p:txBody>
      </p:sp>
      <p:sp>
        <p:nvSpPr>
          <p:cNvPr id="195" name="Google Shape;195;g3dc1442d11e_0_371"/>
          <p:cNvSpPr txBox="1">
            <a:spLocks noGrp="1"/>
          </p:cNvSpPr>
          <p:nvPr>
            <p:ph type="title"/>
          </p:nvPr>
        </p:nvSpPr>
        <p:spPr>
          <a:xfrm>
            <a:off x="869600" y="5187698"/>
            <a:ext cx="4651200" cy="787200"/>
          </a:xfrm>
          <a:prstGeom prst="rect">
            <a:avLst/>
          </a:prstGeom>
        </p:spPr>
        <p:txBody>
          <a:bodyPr spcFirstLastPara="1" wrap="square" lIns="182850" tIns="182850" rIns="182850" bIns="182850" anchor="ctr" anchorCtr="0">
            <a:noAutofit/>
          </a:bodyPr>
          <a:lstStyle>
            <a:lvl1pPr lvl="0">
              <a:spcBef>
                <a:spcPts val="0"/>
              </a:spcBef>
              <a:spcAft>
                <a:spcPts val="0"/>
              </a:spcAft>
              <a:buSzPts val="5200"/>
              <a:buFont typeface="Figtree"/>
              <a:buNone/>
              <a:defRPr sz="5200"/>
            </a:lvl1pPr>
            <a:lvl2pPr lvl="1">
              <a:spcBef>
                <a:spcPts val="0"/>
              </a:spcBef>
              <a:spcAft>
                <a:spcPts val="0"/>
              </a:spcAft>
              <a:buSzPts val="5200"/>
              <a:buFont typeface="Figtree"/>
              <a:buNone/>
              <a:defRPr sz="5200"/>
            </a:lvl2pPr>
            <a:lvl3pPr lvl="2">
              <a:spcBef>
                <a:spcPts val="0"/>
              </a:spcBef>
              <a:spcAft>
                <a:spcPts val="0"/>
              </a:spcAft>
              <a:buSzPts val="5200"/>
              <a:buFont typeface="Figtree"/>
              <a:buNone/>
              <a:defRPr sz="5200"/>
            </a:lvl3pPr>
            <a:lvl4pPr lvl="3">
              <a:spcBef>
                <a:spcPts val="0"/>
              </a:spcBef>
              <a:spcAft>
                <a:spcPts val="0"/>
              </a:spcAft>
              <a:buSzPts val="5200"/>
              <a:buFont typeface="Figtree"/>
              <a:buNone/>
              <a:defRPr sz="5200"/>
            </a:lvl4pPr>
            <a:lvl5pPr lvl="4">
              <a:spcBef>
                <a:spcPts val="0"/>
              </a:spcBef>
              <a:spcAft>
                <a:spcPts val="0"/>
              </a:spcAft>
              <a:buSzPts val="5200"/>
              <a:buFont typeface="Figtree"/>
              <a:buNone/>
              <a:defRPr sz="5200"/>
            </a:lvl5pPr>
            <a:lvl6pPr lvl="5">
              <a:spcBef>
                <a:spcPts val="0"/>
              </a:spcBef>
              <a:spcAft>
                <a:spcPts val="0"/>
              </a:spcAft>
              <a:buSzPts val="5200"/>
              <a:buFont typeface="Figtree"/>
              <a:buNone/>
              <a:defRPr sz="5200"/>
            </a:lvl6pPr>
            <a:lvl7pPr lvl="6">
              <a:spcBef>
                <a:spcPts val="0"/>
              </a:spcBef>
              <a:spcAft>
                <a:spcPts val="0"/>
              </a:spcAft>
              <a:buSzPts val="5200"/>
              <a:buFont typeface="Figtree"/>
              <a:buNone/>
              <a:defRPr sz="5200"/>
            </a:lvl7pPr>
            <a:lvl8pPr lvl="7">
              <a:spcBef>
                <a:spcPts val="0"/>
              </a:spcBef>
              <a:spcAft>
                <a:spcPts val="0"/>
              </a:spcAft>
              <a:buSzPts val="5200"/>
              <a:buFont typeface="Figtree"/>
              <a:buNone/>
              <a:defRPr sz="5200"/>
            </a:lvl8pPr>
            <a:lvl9pPr lvl="8">
              <a:spcBef>
                <a:spcPts val="0"/>
              </a:spcBef>
              <a:spcAft>
                <a:spcPts val="0"/>
              </a:spcAft>
              <a:buSzPts val="5200"/>
              <a:buFont typeface="Figtree"/>
              <a:buNone/>
              <a:defRPr sz="5200"/>
            </a:lvl9pPr>
          </a:lstStyle>
          <a:p>
            <a:endParaRPr/>
          </a:p>
        </p:txBody>
      </p:sp>
      <p:sp>
        <p:nvSpPr>
          <p:cNvPr id="196" name="Google Shape;196;g3dc1442d11e_0_371"/>
          <p:cNvSpPr txBox="1">
            <a:spLocks noGrp="1"/>
          </p:cNvSpPr>
          <p:nvPr>
            <p:ph type="title" idx="2"/>
          </p:nvPr>
        </p:nvSpPr>
        <p:spPr>
          <a:xfrm>
            <a:off x="6821662" y="456149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197" name="Google Shape;197;g3dc1442d11e_0_371"/>
          <p:cNvSpPr txBox="1">
            <a:spLocks noGrp="1"/>
          </p:cNvSpPr>
          <p:nvPr>
            <p:ph type="body" idx="1"/>
          </p:nvPr>
        </p:nvSpPr>
        <p:spPr>
          <a:xfrm>
            <a:off x="6821662" y="5213545"/>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198" name="Google Shape;198;g3dc1442d11e_0_371"/>
          <p:cNvSpPr txBox="1">
            <a:spLocks noGrp="1"/>
          </p:cNvSpPr>
          <p:nvPr>
            <p:ph type="title" idx="3"/>
          </p:nvPr>
        </p:nvSpPr>
        <p:spPr>
          <a:xfrm>
            <a:off x="12908512" y="456149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199" name="Google Shape;199;g3dc1442d11e_0_371"/>
          <p:cNvSpPr txBox="1">
            <a:spLocks noGrp="1"/>
          </p:cNvSpPr>
          <p:nvPr>
            <p:ph type="body" idx="4"/>
          </p:nvPr>
        </p:nvSpPr>
        <p:spPr>
          <a:xfrm>
            <a:off x="12908512" y="5213545"/>
            <a:ext cx="4651200" cy="1354800"/>
          </a:xfrm>
          <a:prstGeom prst="rect">
            <a:avLst/>
          </a:prstGeom>
        </p:spPr>
        <p:txBody>
          <a:bodyPr spcFirstLastPara="1" wrap="square" lIns="0" tIns="0" rIns="0" bIns="0" anchor="t" anchorCtr="0">
            <a:normAutofit/>
          </a:bodyPr>
          <a:lstStyle>
            <a:lvl1pPr marL="457200" lvl="0"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200" name="Google Shape;200;g3dc1442d11e_0_371"/>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01" name="Google Shape;201;g3dc1442d11e_0_371"/>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02" name="Google Shape;202;g3dc1442d11e_0_371"/>
          <p:cNvSpPr txBox="1">
            <a:spLocks noGrp="1"/>
          </p:cNvSpPr>
          <p:nvPr>
            <p:ph type="subTitle" idx="5"/>
          </p:nvPr>
        </p:nvSpPr>
        <p:spPr>
          <a:xfrm>
            <a:off x="1161870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203" name="Google Shape;203;g3dc1442d11e_0_371"/>
          <p:cNvSpPr txBox="1">
            <a:spLocks noGrp="1"/>
          </p:cNvSpPr>
          <p:nvPr>
            <p:ph type="subTitle" idx="6"/>
          </p:nvPr>
        </p:nvSpPr>
        <p:spPr>
          <a:xfrm>
            <a:off x="1495355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wo column 1">
  <p:cSld name="TITLE_ONLY_1">
    <p:bg>
      <p:bgPr>
        <a:solidFill>
          <a:schemeClr val="accent3"/>
        </a:solidFill>
        <a:effectLst/>
      </p:bgPr>
    </p:bg>
    <p:spTree>
      <p:nvGrpSpPr>
        <p:cNvPr id="1" name="Shape 204"/>
        <p:cNvGrpSpPr/>
        <p:nvPr/>
      </p:nvGrpSpPr>
      <p:grpSpPr>
        <a:xfrm>
          <a:off x="0" y="0"/>
          <a:ext cx="0" cy="0"/>
          <a:chOff x="0" y="0"/>
          <a:chExt cx="0" cy="0"/>
        </a:xfrm>
      </p:grpSpPr>
      <p:sp>
        <p:nvSpPr>
          <p:cNvPr id="205" name="Google Shape;205;g3dc1442d11e_0_389"/>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06" name="Google Shape;206;g3dc1442d11e_0_389"/>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rmAutofit fontScale="47500"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207" name="Google Shape;207;g3dc1442d11e_0_389"/>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grpSp>
        <p:nvGrpSpPr>
          <p:cNvPr id="208" name="Google Shape;208;g3dc1442d11e_0_389"/>
          <p:cNvGrpSpPr/>
          <p:nvPr/>
        </p:nvGrpSpPr>
        <p:grpSpPr>
          <a:xfrm>
            <a:off x="2" y="1313200"/>
            <a:ext cx="18287896" cy="8536621"/>
            <a:chOff x="1" y="656600"/>
            <a:chExt cx="9143948" cy="4268310"/>
          </a:xfrm>
        </p:grpSpPr>
        <p:sp>
          <p:nvSpPr>
            <p:cNvPr id="209" name="Google Shape;209;g3dc1442d11e_0_389"/>
            <p:cNvSpPr/>
            <p:nvPr/>
          </p:nvSpPr>
          <p:spPr>
            <a:xfrm>
              <a:off x="1" y="65660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10" name="Google Shape;210;g3dc1442d11e_0_389"/>
            <p:cNvSpPr/>
            <p:nvPr/>
          </p:nvSpPr>
          <p:spPr>
            <a:xfrm>
              <a:off x="2193874" y="65660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11" name="Google Shape;211;g3dc1442d11e_0_389"/>
            <p:cNvSpPr/>
            <p:nvPr/>
          </p:nvSpPr>
          <p:spPr>
            <a:xfrm>
              <a:off x="1" y="251531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12" name="Google Shape;212;g3dc1442d11e_0_389"/>
            <p:cNvSpPr/>
            <p:nvPr/>
          </p:nvSpPr>
          <p:spPr>
            <a:xfrm>
              <a:off x="2193874" y="251531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13" name="Google Shape;213;g3dc1442d11e_0_389"/>
            <p:cNvSpPr/>
            <p:nvPr/>
          </p:nvSpPr>
          <p:spPr>
            <a:xfrm>
              <a:off x="873232" y="1523415"/>
              <a:ext cx="2864400" cy="25347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14" name="Google Shape;214;g3dc1442d11e_0_389"/>
            <p:cNvSpPr/>
            <p:nvPr/>
          </p:nvSpPr>
          <p:spPr>
            <a:xfrm>
              <a:off x="4533576" y="65660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15" name="Google Shape;215;g3dc1442d11e_0_389"/>
            <p:cNvSpPr/>
            <p:nvPr/>
          </p:nvSpPr>
          <p:spPr>
            <a:xfrm>
              <a:off x="6727449" y="65660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16" name="Google Shape;216;g3dc1442d11e_0_389"/>
            <p:cNvSpPr/>
            <p:nvPr/>
          </p:nvSpPr>
          <p:spPr>
            <a:xfrm>
              <a:off x="4533576" y="251531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17" name="Google Shape;217;g3dc1442d11e_0_389"/>
            <p:cNvSpPr/>
            <p:nvPr/>
          </p:nvSpPr>
          <p:spPr>
            <a:xfrm>
              <a:off x="6727449" y="251531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18" name="Google Shape;218;g3dc1442d11e_0_389"/>
            <p:cNvSpPr/>
            <p:nvPr/>
          </p:nvSpPr>
          <p:spPr>
            <a:xfrm>
              <a:off x="5406807" y="1523415"/>
              <a:ext cx="2864400" cy="25347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219" name="Google Shape;219;g3dc1442d11e_0_389"/>
          <p:cNvSpPr txBox="1">
            <a:spLocks noGrp="1"/>
          </p:cNvSpPr>
          <p:nvPr>
            <p:ph type="title"/>
          </p:nvPr>
        </p:nvSpPr>
        <p:spPr>
          <a:xfrm>
            <a:off x="840750" y="5008674"/>
            <a:ext cx="7462200" cy="1145400"/>
          </a:xfrm>
          <a:prstGeom prst="rect">
            <a:avLst/>
          </a:prstGeom>
        </p:spPr>
        <p:txBody>
          <a:bodyPr spcFirstLastPara="1" wrap="square" lIns="182850" tIns="182850" rIns="182850" bIns="182850" anchor="ctr" anchorCtr="0">
            <a:noAutofit/>
          </a:bodyPr>
          <a:lstStyle>
            <a:lvl1pPr lvl="0">
              <a:spcBef>
                <a:spcPts val="0"/>
              </a:spcBef>
              <a:spcAft>
                <a:spcPts val="0"/>
              </a:spcAft>
              <a:buSzPts val="7000"/>
              <a:buFont typeface="Figtree"/>
              <a:buNone/>
              <a:defRPr/>
            </a:lvl1pPr>
            <a:lvl2pPr lvl="1">
              <a:spcBef>
                <a:spcPts val="0"/>
              </a:spcBef>
              <a:spcAft>
                <a:spcPts val="0"/>
              </a:spcAft>
              <a:buSzPts val="7000"/>
              <a:buFont typeface="Figtree"/>
              <a:buNone/>
              <a:defRPr/>
            </a:lvl2pPr>
            <a:lvl3pPr lvl="2">
              <a:spcBef>
                <a:spcPts val="0"/>
              </a:spcBef>
              <a:spcAft>
                <a:spcPts val="0"/>
              </a:spcAft>
              <a:buSzPts val="7000"/>
              <a:buFont typeface="Figtree"/>
              <a:buNone/>
              <a:defRPr/>
            </a:lvl3pPr>
            <a:lvl4pPr lvl="3">
              <a:spcBef>
                <a:spcPts val="0"/>
              </a:spcBef>
              <a:spcAft>
                <a:spcPts val="0"/>
              </a:spcAft>
              <a:buSzPts val="7000"/>
              <a:buFont typeface="Figtree"/>
              <a:buNone/>
              <a:defRPr/>
            </a:lvl4pPr>
            <a:lvl5pPr lvl="4">
              <a:spcBef>
                <a:spcPts val="0"/>
              </a:spcBef>
              <a:spcAft>
                <a:spcPts val="0"/>
              </a:spcAft>
              <a:buSzPts val="7000"/>
              <a:buFont typeface="Figtree"/>
              <a:buNone/>
              <a:defRPr/>
            </a:lvl5pPr>
            <a:lvl6pPr lvl="5">
              <a:spcBef>
                <a:spcPts val="0"/>
              </a:spcBef>
              <a:spcAft>
                <a:spcPts val="0"/>
              </a:spcAft>
              <a:buSzPts val="7000"/>
              <a:buFont typeface="Figtree"/>
              <a:buNone/>
              <a:defRPr/>
            </a:lvl6pPr>
            <a:lvl7pPr lvl="6">
              <a:spcBef>
                <a:spcPts val="0"/>
              </a:spcBef>
              <a:spcAft>
                <a:spcPts val="0"/>
              </a:spcAft>
              <a:buSzPts val="7000"/>
              <a:buFont typeface="Figtree"/>
              <a:buNone/>
              <a:defRPr/>
            </a:lvl7pPr>
            <a:lvl8pPr lvl="7">
              <a:spcBef>
                <a:spcPts val="0"/>
              </a:spcBef>
              <a:spcAft>
                <a:spcPts val="0"/>
              </a:spcAft>
              <a:buSzPts val="7000"/>
              <a:buFont typeface="Figtree"/>
              <a:buNone/>
              <a:defRPr/>
            </a:lvl8pPr>
            <a:lvl9pPr lvl="8">
              <a:spcBef>
                <a:spcPts val="0"/>
              </a:spcBef>
              <a:spcAft>
                <a:spcPts val="0"/>
              </a:spcAft>
              <a:buSzPts val="7000"/>
              <a:buFont typeface="Figtree"/>
              <a:buNone/>
              <a:defRPr/>
            </a:lvl9pPr>
          </a:lstStyle>
          <a:p>
            <a:endParaRPr/>
          </a:p>
        </p:txBody>
      </p:sp>
      <p:sp>
        <p:nvSpPr>
          <p:cNvPr id="220" name="Google Shape;220;g3dc1442d11e_0_389"/>
          <p:cNvSpPr txBox="1">
            <a:spLocks noGrp="1"/>
          </p:cNvSpPr>
          <p:nvPr>
            <p:ph type="title" idx="2"/>
          </p:nvPr>
        </p:nvSpPr>
        <p:spPr>
          <a:xfrm>
            <a:off x="11351989" y="353687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21" name="Google Shape;221;g3dc1442d11e_0_389"/>
          <p:cNvSpPr txBox="1">
            <a:spLocks noGrp="1"/>
          </p:cNvSpPr>
          <p:nvPr>
            <p:ph type="body" idx="1"/>
          </p:nvPr>
        </p:nvSpPr>
        <p:spPr>
          <a:xfrm>
            <a:off x="11351989" y="4188926"/>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22" name="Google Shape;222;g3dc1442d11e_0_389"/>
          <p:cNvSpPr txBox="1">
            <a:spLocks noGrp="1"/>
          </p:cNvSpPr>
          <p:nvPr>
            <p:ph type="title" idx="3"/>
          </p:nvPr>
        </p:nvSpPr>
        <p:spPr>
          <a:xfrm>
            <a:off x="11351989" y="629637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23" name="Google Shape;223;g3dc1442d11e_0_389"/>
          <p:cNvSpPr txBox="1">
            <a:spLocks noGrp="1"/>
          </p:cNvSpPr>
          <p:nvPr>
            <p:ph type="body" idx="4"/>
          </p:nvPr>
        </p:nvSpPr>
        <p:spPr>
          <a:xfrm>
            <a:off x="11351989" y="6948426"/>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24" name="Google Shape;224;g3dc1442d11e_0_389"/>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25" name="Google Shape;225;g3dc1442d11e_0_389"/>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26" name="Google Shape;226;g3dc1442d11e_0_389"/>
          <p:cNvSpPr txBox="1">
            <a:spLocks noGrp="1"/>
          </p:cNvSpPr>
          <p:nvPr>
            <p:ph type="subTitle" idx="5"/>
          </p:nvPr>
        </p:nvSpPr>
        <p:spPr>
          <a:xfrm>
            <a:off x="1161870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227" name="Google Shape;227;g3dc1442d11e_0_389"/>
          <p:cNvSpPr txBox="1">
            <a:spLocks noGrp="1"/>
          </p:cNvSpPr>
          <p:nvPr>
            <p:ph type="subTitle" idx="6"/>
          </p:nvPr>
        </p:nvSpPr>
        <p:spPr>
          <a:xfrm>
            <a:off x="1495355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wo column 3">
  <p:cSld name="CAPTION_ONLY_1">
    <p:bg>
      <p:bgPr>
        <a:solidFill>
          <a:schemeClr val="accent2"/>
        </a:solidFill>
        <a:effectLst/>
      </p:bgPr>
    </p:bg>
    <p:spTree>
      <p:nvGrpSpPr>
        <p:cNvPr id="1" name="Shape 228"/>
        <p:cNvGrpSpPr/>
        <p:nvPr/>
      </p:nvGrpSpPr>
      <p:grpSpPr>
        <a:xfrm>
          <a:off x="0" y="0"/>
          <a:ext cx="0" cy="0"/>
          <a:chOff x="0" y="0"/>
          <a:chExt cx="0" cy="0"/>
        </a:xfrm>
      </p:grpSpPr>
      <p:grpSp>
        <p:nvGrpSpPr>
          <p:cNvPr id="229" name="Google Shape;229;g3dc1442d11e_0_413"/>
          <p:cNvGrpSpPr/>
          <p:nvPr/>
        </p:nvGrpSpPr>
        <p:grpSpPr>
          <a:xfrm>
            <a:off x="90" y="1313450"/>
            <a:ext cx="18288020" cy="8536200"/>
            <a:chOff x="45" y="656725"/>
            <a:chExt cx="9144010" cy="4268100"/>
          </a:xfrm>
        </p:grpSpPr>
        <p:sp>
          <p:nvSpPr>
            <p:cNvPr id="230" name="Google Shape;230;g3dc1442d11e_0_413"/>
            <p:cNvSpPr/>
            <p:nvPr/>
          </p:nvSpPr>
          <p:spPr>
            <a:xfrm rot="-5400000" flipH="1">
              <a:off x="1202555" y="1549075"/>
              <a:ext cx="4268100" cy="2483400"/>
            </a:xfrm>
            <a:prstGeom prst="round2Diag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31" name="Google Shape;231;g3dc1442d11e_0_413"/>
            <p:cNvSpPr/>
            <p:nvPr/>
          </p:nvSpPr>
          <p:spPr>
            <a:xfrm rot="5400000">
              <a:off x="-892305" y="1549075"/>
              <a:ext cx="4268100" cy="2483400"/>
            </a:xfrm>
            <a:prstGeom prst="round2Diag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32" name="Google Shape;232;g3dc1442d11e_0_413"/>
            <p:cNvSpPr/>
            <p:nvPr/>
          </p:nvSpPr>
          <p:spPr>
            <a:xfrm rot="5400000" flipH="1">
              <a:off x="3673445" y="1549075"/>
              <a:ext cx="4268100" cy="2483400"/>
            </a:xfrm>
            <a:prstGeom prst="round2Diag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33" name="Google Shape;233;g3dc1442d11e_0_413"/>
            <p:cNvSpPr/>
            <p:nvPr/>
          </p:nvSpPr>
          <p:spPr>
            <a:xfrm rot="-5400000">
              <a:off x="5768305" y="1549075"/>
              <a:ext cx="4268100" cy="2483400"/>
            </a:xfrm>
            <a:prstGeom prst="round2Diag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234" name="Google Shape;234;g3dc1442d11e_0_413"/>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35" name="Google Shape;235;g3dc1442d11e_0_413"/>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rmAutofit fontScale="47500"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236" name="Google Shape;236;g3dc1442d11e_0_413"/>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237" name="Google Shape;237;g3dc1442d11e_0_413"/>
          <p:cNvSpPr txBox="1">
            <a:spLocks noGrp="1"/>
          </p:cNvSpPr>
          <p:nvPr>
            <p:ph type="title"/>
          </p:nvPr>
        </p:nvSpPr>
        <p:spPr>
          <a:xfrm>
            <a:off x="840750" y="5008674"/>
            <a:ext cx="7462200" cy="1145400"/>
          </a:xfrm>
          <a:prstGeom prst="rect">
            <a:avLst/>
          </a:prstGeom>
        </p:spPr>
        <p:txBody>
          <a:bodyPr spcFirstLastPara="1" wrap="square" lIns="182850" tIns="182850" rIns="182850" bIns="182850" anchor="ctr" anchorCtr="0">
            <a:noAutofit/>
          </a:bodyPr>
          <a:lstStyle>
            <a:lvl1pPr lvl="0">
              <a:spcBef>
                <a:spcPts val="0"/>
              </a:spcBef>
              <a:spcAft>
                <a:spcPts val="0"/>
              </a:spcAft>
              <a:buSzPts val="7000"/>
              <a:buFont typeface="Figtree"/>
              <a:buNone/>
              <a:defRPr/>
            </a:lvl1pPr>
            <a:lvl2pPr lvl="1">
              <a:spcBef>
                <a:spcPts val="0"/>
              </a:spcBef>
              <a:spcAft>
                <a:spcPts val="0"/>
              </a:spcAft>
              <a:buSzPts val="7000"/>
              <a:buFont typeface="Figtree"/>
              <a:buNone/>
              <a:defRPr/>
            </a:lvl2pPr>
            <a:lvl3pPr lvl="2">
              <a:spcBef>
                <a:spcPts val="0"/>
              </a:spcBef>
              <a:spcAft>
                <a:spcPts val="0"/>
              </a:spcAft>
              <a:buSzPts val="7000"/>
              <a:buFont typeface="Figtree"/>
              <a:buNone/>
              <a:defRPr/>
            </a:lvl3pPr>
            <a:lvl4pPr lvl="3">
              <a:spcBef>
                <a:spcPts val="0"/>
              </a:spcBef>
              <a:spcAft>
                <a:spcPts val="0"/>
              </a:spcAft>
              <a:buSzPts val="7000"/>
              <a:buFont typeface="Figtree"/>
              <a:buNone/>
              <a:defRPr/>
            </a:lvl4pPr>
            <a:lvl5pPr lvl="4">
              <a:spcBef>
                <a:spcPts val="0"/>
              </a:spcBef>
              <a:spcAft>
                <a:spcPts val="0"/>
              </a:spcAft>
              <a:buSzPts val="7000"/>
              <a:buFont typeface="Figtree"/>
              <a:buNone/>
              <a:defRPr/>
            </a:lvl5pPr>
            <a:lvl6pPr lvl="5">
              <a:spcBef>
                <a:spcPts val="0"/>
              </a:spcBef>
              <a:spcAft>
                <a:spcPts val="0"/>
              </a:spcAft>
              <a:buSzPts val="7000"/>
              <a:buFont typeface="Figtree"/>
              <a:buNone/>
              <a:defRPr/>
            </a:lvl6pPr>
            <a:lvl7pPr lvl="6">
              <a:spcBef>
                <a:spcPts val="0"/>
              </a:spcBef>
              <a:spcAft>
                <a:spcPts val="0"/>
              </a:spcAft>
              <a:buSzPts val="7000"/>
              <a:buFont typeface="Figtree"/>
              <a:buNone/>
              <a:defRPr/>
            </a:lvl7pPr>
            <a:lvl8pPr lvl="7">
              <a:spcBef>
                <a:spcPts val="0"/>
              </a:spcBef>
              <a:spcAft>
                <a:spcPts val="0"/>
              </a:spcAft>
              <a:buSzPts val="7000"/>
              <a:buFont typeface="Figtree"/>
              <a:buNone/>
              <a:defRPr/>
            </a:lvl8pPr>
            <a:lvl9pPr lvl="8">
              <a:spcBef>
                <a:spcPts val="0"/>
              </a:spcBef>
              <a:spcAft>
                <a:spcPts val="0"/>
              </a:spcAft>
              <a:buSzPts val="7000"/>
              <a:buFont typeface="Figtree"/>
              <a:buNone/>
              <a:defRPr/>
            </a:lvl9pPr>
          </a:lstStyle>
          <a:p>
            <a:endParaRPr/>
          </a:p>
        </p:txBody>
      </p:sp>
      <p:sp>
        <p:nvSpPr>
          <p:cNvPr id="238" name="Google Shape;238;g3dc1442d11e_0_413"/>
          <p:cNvSpPr txBox="1">
            <a:spLocks noGrp="1"/>
          </p:cNvSpPr>
          <p:nvPr>
            <p:ph type="title" idx="2"/>
          </p:nvPr>
        </p:nvSpPr>
        <p:spPr>
          <a:xfrm>
            <a:off x="11351989" y="353687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39" name="Google Shape;239;g3dc1442d11e_0_413"/>
          <p:cNvSpPr txBox="1">
            <a:spLocks noGrp="1"/>
          </p:cNvSpPr>
          <p:nvPr>
            <p:ph type="body" idx="1"/>
          </p:nvPr>
        </p:nvSpPr>
        <p:spPr>
          <a:xfrm>
            <a:off x="11351989" y="4188926"/>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40" name="Google Shape;240;g3dc1442d11e_0_413"/>
          <p:cNvSpPr txBox="1">
            <a:spLocks noGrp="1"/>
          </p:cNvSpPr>
          <p:nvPr>
            <p:ph type="title" idx="3"/>
          </p:nvPr>
        </p:nvSpPr>
        <p:spPr>
          <a:xfrm>
            <a:off x="11351989" y="629637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41" name="Google Shape;241;g3dc1442d11e_0_413"/>
          <p:cNvSpPr txBox="1">
            <a:spLocks noGrp="1"/>
          </p:cNvSpPr>
          <p:nvPr>
            <p:ph type="body" idx="4"/>
          </p:nvPr>
        </p:nvSpPr>
        <p:spPr>
          <a:xfrm>
            <a:off x="11351989" y="6948426"/>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42" name="Google Shape;242;g3dc1442d11e_0_413"/>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43" name="Google Shape;243;g3dc1442d11e_0_413"/>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44" name="Google Shape;244;g3dc1442d11e_0_413"/>
          <p:cNvSpPr txBox="1">
            <a:spLocks noGrp="1"/>
          </p:cNvSpPr>
          <p:nvPr>
            <p:ph type="subTitle" idx="5"/>
          </p:nvPr>
        </p:nvSpPr>
        <p:spPr>
          <a:xfrm>
            <a:off x="1161870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245" name="Google Shape;245;g3dc1442d11e_0_413"/>
          <p:cNvSpPr txBox="1">
            <a:spLocks noGrp="1"/>
          </p:cNvSpPr>
          <p:nvPr>
            <p:ph type="subTitle" idx="6"/>
          </p:nvPr>
        </p:nvSpPr>
        <p:spPr>
          <a:xfrm>
            <a:off x="1495355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blank">
  <p:cSld name="BLANK_1">
    <p:bg>
      <p:bgPr>
        <a:solidFill>
          <a:schemeClr val="dk2"/>
        </a:solidFill>
        <a:effectLst/>
      </p:bgPr>
    </p:bg>
    <p:spTree>
      <p:nvGrpSpPr>
        <p:cNvPr id="1" name="Shape 246"/>
        <p:cNvGrpSpPr/>
        <p:nvPr/>
      </p:nvGrpSpPr>
      <p:grpSpPr>
        <a:xfrm>
          <a:off x="0" y="0"/>
          <a:ext cx="0" cy="0"/>
          <a:chOff x="0" y="0"/>
          <a:chExt cx="0" cy="0"/>
        </a:xfrm>
      </p:grpSpPr>
      <p:sp>
        <p:nvSpPr>
          <p:cNvPr id="247" name="Google Shape;247;g3dc1442d11e_0_431"/>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48" name="Google Shape;248;g3dc1442d11e_0_431"/>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rmAutofit fontScale="47500"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249" name="Google Shape;249;g3dc1442d11e_0_431"/>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250" name="Google Shape;250;g3dc1442d11e_0_431"/>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51" name="Google Shape;251;g3dc1442d11e_0_431"/>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52" name="Google Shape;252;g3dc1442d11e_0_431"/>
          <p:cNvSpPr txBox="1">
            <a:spLocks noGrp="1"/>
          </p:cNvSpPr>
          <p:nvPr>
            <p:ph type="subTitle" idx="1"/>
          </p:nvPr>
        </p:nvSpPr>
        <p:spPr>
          <a:xfrm>
            <a:off x="1161870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253" name="Google Shape;253;g3dc1442d11e_0_431"/>
          <p:cNvSpPr txBox="1">
            <a:spLocks noGrp="1"/>
          </p:cNvSpPr>
          <p:nvPr>
            <p:ph type="subTitle" idx="2"/>
          </p:nvPr>
        </p:nvSpPr>
        <p:spPr>
          <a:xfrm>
            <a:off x="1495355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orizontal two column 2">
  <p:cSld name="SECTION_TITLE_AND_DESCRIPTION_1">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g3dc1442d11e_0_439"/>
          <p:cNvGrpSpPr/>
          <p:nvPr/>
        </p:nvGrpSpPr>
        <p:grpSpPr>
          <a:xfrm>
            <a:off x="0" y="1311400"/>
            <a:ext cx="18287961" cy="8564700"/>
            <a:chOff x="0" y="655700"/>
            <a:chExt cx="9143980" cy="4282350"/>
          </a:xfrm>
        </p:grpSpPr>
        <p:sp>
          <p:nvSpPr>
            <p:cNvPr id="256" name="Google Shape;256;g3dc1442d11e_0_439"/>
            <p:cNvSpPr/>
            <p:nvPr/>
          </p:nvSpPr>
          <p:spPr>
            <a:xfrm>
              <a:off x="0" y="65570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57" name="Google Shape;257;g3dc1442d11e_0_439"/>
            <p:cNvSpPr/>
            <p:nvPr/>
          </p:nvSpPr>
          <p:spPr>
            <a:xfrm rot="10800000" flipH="1">
              <a:off x="0" y="245405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58" name="Google Shape;258;g3dc1442d11e_0_439"/>
            <p:cNvSpPr/>
            <p:nvPr/>
          </p:nvSpPr>
          <p:spPr>
            <a:xfrm>
              <a:off x="3017990" y="65570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59" name="Google Shape;259;g3dc1442d11e_0_439"/>
            <p:cNvSpPr/>
            <p:nvPr/>
          </p:nvSpPr>
          <p:spPr>
            <a:xfrm rot="10800000" flipH="1">
              <a:off x="3017990" y="245405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60" name="Google Shape;260;g3dc1442d11e_0_439"/>
            <p:cNvSpPr/>
            <p:nvPr/>
          </p:nvSpPr>
          <p:spPr>
            <a:xfrm>
              <a:off x="6035980" y="65570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61" name="Google Shape;261;g3dc1442d11e_0_439"/>
            <p:cNvSpPr/>
            <p:nvPr/>
          </p:nvSpPr>
          <p:spPr>
            <a:xfrm rot="10800000" flipH="1">
              <a:off x="6035980" y="245405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262" name="Google Shape;262;g3dc1442d11e_0_439"/>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63" name="Google Shape;263;g3dc1442d11e_0_439"/>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rmAutofit fontScale="47500"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264" name="Google Shape;264;g3dc1442d11e_0_439"/>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265" name="Google Shape;265;g3dc1442d11e_0_439"/>
          <p:cNvSpPr txBox="1"/>
          <p:nvPr/>
        </p:nvSpPr>
        <p:spPr>
          <a:xfrm>
            <a:off x="0" y="0"/>
            <a:ext cx="6000000" cy="8004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US" sz="2800">
                <a:solidFill>
                  <a:schemeClr val="dk1"/>
                </a:solidFill>
              </a:rPr>
              <a:t> </a:t>
            </a:r>
            <a:endParaRPr sz="2800">
              <a:solidFill>
                <a:schemeClr val="dk1"/>
              </a:solidFill>
            </a:endParaRPr>
          </a:p>
        </p:txBody>
      </p:sp>
      <p:sp>
        <p:nvSpPr>
          <p:cNvPr id="266" name="Google Shape;266;g3dc1442d11e_0_439"/>
          <p:cNvSpPr txBox="1">
            <a:spLocks noGrp="1"/>
          </p:cNvSpPr>
          <p:nvPr>
            <p:ph type="title"/>
          </p:nvPr>
        </p:nvSpPr>
        <p:spPr>
          <a:xfrm>
            <a:off x="869600" y="5187698"/>
            <a:ext cx="4651200" cy="787200"/>
          </a:xfrm>
          <a:prstGeom prst="rect">
            <a:avLst/>
          </a:prstGeom>
        </p:spPr>
        <p:txBody>
          <a:bodyPr spcFirstLastPara="1" wrap="square" lIns="182850" tIns="182850" rIns="182850" bIns="182850" anchor="ctr" anchorCtr="0">
            <a:noAutofit/>
          </a:bodyPr>
          <a:lstStyle>
            <a:lvl1pPr lvl="0">
              <a:spcBef>
                <a:spcPts val="0"/>
              </a:spcBef>
              <a:spcAft>
                <a:spcPts val="0"/>
              </a:spcAft>
              <a:buSzPts val="5200"/>
              <a:buFont typeface="Figtree"/>
              <a:buNone/>
              <a:defRPr sz="5200"/>
            </a:lvl1pPr>
            <a:lvl2pPr lvl="1">
              <a:spcBef>
                <a:spcPts val="0"/>
              </a:spcBef>
              <a:spcAft>
                <a:spcPts val="0"/>
              </a:spcAft>
              <a:buSzPts val="5200"/>
              <a:buFont typeface="Figtree"/>
              <a:buNone/>
              <a:defRPr sz="5200"/>
            </a:lvl2pPr>
            <a:lvl3pPr lvl="2">
              <a:spcBef>
                <a:spcPts val="0"/>
              </a:spcBef>
              <a:spcAft>
                <a:spcPts val="0"/>
              </a:spcAft>
              <a:buSzPts val="5200"/>
              <a:buFont typeface="Figtree"/>
              <a:buNone/>
              <a:defRPr sz="5200"/>
            </a:lvl3pPr>
            <a:lvl4pPr lvl="3">
              <a:spcBef>
                <a:spcPts val="0"/>
              </a:spcBef>
              <a:spcAft>
                <a:spcPts val="0"/>
              </a:spcAft>
              <a:buSzPts val="5200"/>
              <a:buFont typeface="Figtree"/>
              <a:buNone/>
              <a:defRPr sz="5200"/>
            </a:lvl4pPr>
            <a:lvl5pPr lvl="4">
              <a:spcBef>
                <a:spcPts val="0"/>
              </a:spcBef>
              <a:spcAft>
                <a:spcPts val="0"/>
              </a:spcAft>
              <a:buSzPts val="5200"/>
              <a:buFont typeface="Figtree"/>
              <a:buNone/>
              <a:defRPr sz="5200"/>
            </a:lvl5pPr>
            <a:lvl6pPr lvl="5">
              <a:spcBef>
                <a:spcPts val="0"/>
              </a:spcBef>
              <a:spcAft>
                <a:spcPts val="0"/>
              </a:spcAft>
              <a:buSzPts val="5200"/>
              <a:buFont typeface="Figtree"/>
              <a:buNone/>
              <a:defRPr sz="5200"/>
            </a:lvl6pPr>
            <a:lvl7pPr lvl="6">
              <a:spcBef>
                <a:spcPts val="0"/>
              </a:spcBef>
              <a:spcAft>
                <a:spcPts val="0"/>
              </a:spcAft>
              <a:buSzPts val="5200"/>
              <a:buFont typeface="Figtree"/>
              <a:buNone/>
              <a:defRPr sz="5200"/>
            </a:lvl7pPr>
            <a:lvl8pPr lvl="7">
              <a:spcBef>
                <a:spcPts val="0"/>
              </a:spcBef>
              <a:spcAft>
                <a:spcPts val="0"/>
              </a:spcAft>
              <a:buSzPts val="5200"/>
              <a:buFont typeface="Figtree"/>
              <a:buNone/>
              <a:defRPr sz="5200"/>
            </a:lvl8pPr>
            <a:lvl9pPr lvl="8">
              <a:spcBef>
                <a:spcPts val="0"/>
              </a:spcBef>
              <a:spcAft>
                <a:spcPts val="0"/>
              </a:spcAft>
              <a:buSzPts val="5200"/>
              <a:buFont typeface="Figtree"/>
              <a:buNone/>
              <a:defRPr sz="5200"/>
            </a:lvl9pPr>
          </a:lstStyle>
          <a:p>
            <a:endParaRPr/>
          </a:p>
        </p:txBody>
      </p:sp>
      <p:sp>
        <p:nvSpPr>
          <p:cNvPr id="267" name="Google Shape;267;g3dc1442d11e_0_439"/>
          <p:cNvSpPr txBox="1">
            <a:spLocks noGrp="1"/>
          </p:cNvSpPr>
          <p:nvPr>
            <p:ph type="title" idx="2"/>
          </p:nvPr>
        </p:nvSpPr>
        <p:spPr>
          <a:xfrm>
            <a:off x="6821662" y="456149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68" name="Google Shape;268;g3dc1442d11e_0_439"/>
          <p:cNvSpPr txBox="1">
            <a:spLocks noGrp="1"/>
          </p:cNvSpPr>
          <p:nvPr>
            <p:ph type="body" idx="1"/>
          </p:nvPr>
        </p:nvSpPr>
        <p:spPr>
          <a:xfrm>
            <a:off x="6821662" y="5213545"/>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69" name="Google Shape;269;g3dc1442d11e_0_439"/>
          <p:cNvSpPr txBox="1">
            <a:spLocks noGrp="1"/>
          </p:cNvSpPr>
          <p:nvPr>
            <p:ph type="title" idx="3"/>
          </p:nvPr>
        </p:nvSpPr>
        <p:spPr>
          <a:xfrm>
            <a:off x="12908512" y="456149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70" name="Google Shape;270;g3dc1442d11e_0_439"/>
          <p:cNvSpPr txBox="1">
            <a:spLocks noGrp="1"/>
          </p:cNvSpPr>
          <p:nvPr>
            <p:ph type="body" idx="4"/>
          </p:nvPr>
        </p:nvSpPr>
        <p:spPr>
          <a:xfrm>
            <a:off x="12908512" y="5213545"/>
            <a:ext cx="4651200" cy="1354800"/>
          </a:xfrm>
          <a:prstGeom prst="rect">
            <a:avLst/>
          </a:prstGeom>
        </p:spPr>
        <p:txBody>
          <a:bodyPr spcFirstLastPara="1" wrap="square" lIns="0" tIns="0" rIns="0" bIns="0" anchor="t" anchorCtr="0">
            <a:normAutofit/>
          </a:bodyPr>
          <a:lstStyle>
            <a:lvl1pPr marL="457200" lvl="0"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271" name="Google Shape;271;g3dc1442d11e_0_439"/>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72" name="Google Shape;272;g3dc1442d11e_0_439"/>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73" name="Google Shape;273;g3dc1442d11e_0_439"/>
          <p:cNvSpPr txBox="1">
            <a:spLocks noGrp="1"/>
          </p:cNvSpPr>
          <p:nvPr>
            <p:ph type="subTitle" idx="5"/>
          </p:nvPr>
        </p:nvSpPr>
        <p:spPr>
          <a:xfrm>
            <a:off x="1161870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274" name="Google Shape;274;g3dc1442d11e_0_439"/>
          <p:cNvSpPr txBox="1">
            <a:spLocks noGrp="1"/>
          </p:cNvSpPr>
          <p:nvPr>
            <p:ph type="subTitle" idx="6"/>
          </p:nvPr>
        </p:nvSpPr>
        <p:spPr>
          <a:xfrm>
            <a:off x="1495355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points 1">
  <p:cSld name="TITLE_AND_TWO_COLUMNS_1">
    <p:bg>
      <p:bgPr>
        <a:solidFill>
          <a:schemeClr val="accent2"/>
        </a:solidFill>
        <a:effectLst/>
      </p:bgPr>
    </p:bg>
    <p:spTree>
      <p:nvGrpSpPr>
        <p:cNvPr id="1" name="Shape 275"/>
        <p:cNvGrpSpPr/>
        <p:nvPr/>
      </p:nvGrpSpPr>
      <p:grpSpPr>
        <a:xfrm>
          <a:off x="0" y="0"/>
          <a:ext cx="0" cy="0"/>
          <a:chOff x="0" y="0"/>
          <a:chExt cx="0" cy="0"/>
        </a:xfrm>
      </p:grpSpPr>
      <p:sp>
        <p:nvSpPr>
          <p:cNvPr id="276" name="Google Shape;276;g3dc1442d11e_0_460"/>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277" name="Google Shape;277;g3dc1442d11e_0_460"/>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rmAutofit fontScale="47500"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278" name="Google Shape;278;g3dc1442d11e_0_460"/>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279" name="Google Shape;279;g3dc1442d11e_0_460"/>
          <p:cNvSpPr txBox="1">
            <a:spLocks noGrp="1"/>
          </p:cNvSpPr>
          <p:nvPr>
            <p:ph type="title"/>
          </p:nvPr>
        </p:nvSpPr>
        <p:spPr>
          <a:xfrm>
            <a:off x="874500" y="1536575"/>
            <a:ext cx="16539000" cy="769800"/>
          </a:xfrm>
          <a:prstGeom prst="rect">
            <a:avLst/>
          </a:prstGeom>
        </p:spPr>
        <p:txBody>
          <a:bodyPr spcFirstLastPara="1" wrap="square" lIns="182850" tIns="182850" rIns="182850" bIns="182850" anchor="t" anchorCtr="0">
            <a:noAutofit/>
          </a:bodyPr>
          <a:lstStyle>
            <a:lvl1pPr lvl="0">
              <a:spcBef>
                <a:spcPts val="0"/>
              </a:spcBef>
              <a:spcAft>
                <a:spcPts val="0"/>
              </a:spcAft>
              <a:buSzPts val="5000"/>
              <a:buFont typeface="Figtree"/>
              <a:buNone/>
              <a:defRPr sz="5000"/>
            </a:lvl1pPr>
            <a:lvl2pPr lvl="1">
              <a:spcBef>
                <a:spcPts val="0"/>
              </a:spcBef>
              <a:spcAft>
                <a:spcPts val="0"/>
              </a:spcAft>
              <a:buSzPts val="5000"/>
              <a:buFont typeface="Figtree"/>
              <a:buNone/>
              <a:defRPr sz="5000"/>
            </a:lvl2pPr>
            <a:lvl3pPr lvl="2">
              <a:spcBef>
                <a:spcPts val="0"/>
              </a:spcBef>
              <a:spcAft>
                <a:spcPts val="0"/>
              </a:spcAft>
              <a:buSzPts val="5000"/>
              <a:buFont typeface="Figtree"/>
              <a:buNone/>
              <a:defRPr sz="5000"/>
            </a:lvl3pPr>
            <a:lvl4pPr lvl="3">
              <a:spcBef>
                <a:spcPts val="0"/>
              </a:spcBef>
              <a:spcAft>
                <a:spcPts val="0"/>
              </a:spcAft>
              <a:buSzPts val="5000"/>
              <a:buFont typeface="Figtree"/>
              <a:buNone/>
              <a:defRPr sz="5000"/>
            </a:lvl4pPr>
            <a:lvl5pPr lvl="4">
              <a:spcBef>
                <a:spcPts val="0"/>
              </a:spcBef>
              <a:spcAft>
                <a:spcPts val="0"/>
              </a:spcAft>
              <a:buSzPts val="5000"/>
              <a:buFont typeface="Figtree"/>
              <a:buNone/>
              <a:defRPr sz="5000"/>
            </a:lvl5pPr>
            <a:lvl6pPr lvl="5">
              <a:spcBef>
                <a:spcPts val="0"/>
              </a:spcBef>
              <a:spcAft>
                <a:spcPts val="0"/>
              </a:spcAft>
              <a:buSzPts val="5000"/>
              <a:buFont typeface="Figtree"/>
              <a:buNone/>
              <a:defRPr sz="5000"/>
            </a:lvl6pPr>
            <a:lvl7pPr lvl="6">
              <a:spcBef>
                <a:spcPts val="0"/>
              </a:spcBef>
              <a:spcAft>
                <a:spcPts val="0"/>
              </a:spcAft>
              <a:buSzPts val="5000"/>
              <a:buFont typeface="Figtree"/>
              <a:buNone/>
              <a:defRPr sz="5000"/>
            </a:lvl7pPr>
            <a:lvl8pPr lvl="7">
              <a:spcBef>
                <a:spcPts val="0"/>
              </a:spcBef>
              <a:spcAft>
                <a:spcPts val="0"/>
              </a:spcAft>
              <a:buSzPts val="5000"/>
              <a:buFont typeface="Figtree"/>
              <a:buNone/>
              <a:defRPr sz="5000"/>
            </a:lvl8pPr>
            <a:lvl9pPr lvl="8">
              <a:spcBef>
                <a:spcPts val="0"/>
              </a:spcBef>
              <a:spcAft>
                <a:spcPts val="0"/>
              </a:spcAft>
              <a:buSzPts val="5000"/>
              <a:buFont typeface="Figtree"/>
              <a:buNone/>
              <a:defRPr sz="5000"/>
            </a:lvl9pPr>
          </a:lstStyle>
          <a:p>
            <a:endParaRPr/>
          </a:p>
        </p:txBody>
      </p:sp>
      <p:grpSp>
        <p:nvGrpSpPr>
          <p:cNvPr id="280" name="Google Shape;280;g3dc1442d11e_0_460"/>
          <p:cNvGrpSpPr/>
          <p:nvPr/>
        </p:nvGrpSpPr>
        <p:grpSpPr>
          <a:xfrm>
            <a:off x="2550" y="2955150"/>
            <a:ext cx="18285450" cy="6894077"/>
            <a:chOff x="1275" y="1477575"/>
            <a:chExt cx="9142725" cy="3447039"/>
          </a:xfrm>
        </p:grpSpPr>
        <p:sp>
          <p:nvSpPr>
            <p:cNvPr id="281" name="Google Shape;281;g3dc1442d11e_0_460"/>
            <p:cNvSpPr/>
            <p:nvPr/>
          </p:nvSpPr>
          <p:spPr>
            <a:xfrm rot="5400000">
              <a:off x="644025" y="834825"/>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282" name="Google Shape;282;g3dc1442d11e_0_460"/>
            <p:cNvSpPr/>
            <p:nvPr/>
          </p:nvSpPr>
          <p:spPr>
            <a:xfrm rot="5400000">
              <a:off x="3690750" y="834825"/>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283" name="Google Shape;283;g3dc1442d11e_0_460"/>
            <p:cNvSpPr/>
            <p:nvPr/>
          </p:nvSpPr>
          <p:spPr>
            <a:xfrm rot="5400000">
              <a:off x="6738750" y="834825"/>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284" name="Google Shape;284;g3dc1442d11e_0_460"/>
            <p:cNvSpPr/>
            <p:nvPr/>
          </p:nvSpPr>
          <p:spPr>
            <a:xfrm rot="5400000">
              <a:off x="644025" y="2519364"/>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285" name="Google Shape;285;g3dc1442d11e_0_460"/>
            <p:cNvSpPr/>
            <p:nvPr/>
          </p:nvSpPr>
          <p:spPr>
            <a:xfrm rot="5400000">
              <a:off x="3691388" y="2519364"/>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286" name="Google Shape;286;g3dc1442d11e_0_460"/>
            <p:cNvSpPr/>
            <p:nvPr/>
          </p:nvSpPr>
          <p:spPr>
            <a:xfrm rot="5400000">
              <a:off x="6738750" y="2519364"/>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grpSp>
      <p:sp>
        <p:nvSpPr>
          <p:cNvPr id="287" name="Google Shape;287;g3dc1442d11e_0_460"/>
          <p:cNvSpPr txBox="1">
            <a:spLocks noGrp="1"/>
          </p:cNvSpPr>
          <p:nvPr>
            <p:ph type="title" idx="2"/>
          </p:nvPr>
        </p:nvSpPr>
        <p:spPr>
          <a:xfrm>
            <a:off x="6819675" y="3714200"/>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88" name="Google Shape;288;g3dc1442d11e_0_460"/>
          <p:cNvSpPr txBox="1">
            <a:spLocks noGrp="1"/>
          </p:cNvSpPr>
          <p:nvPr>
            <p:ph type="body" idx="1"/>
          </p:nvPr>
        </p:nvSpPr>
        <p:spPr>
          <a:xfrm>
            <a:off x="6819675" y="4366251"/>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89" name="Google Shape;289;g3dc1442d11e_0_460"/>
          <p:cNvSpPr txBox="1">
            <a:spLocks noGrp="1"/>
          </p:cNvSpPr>
          <p:nvPr>
            <p:ph type="title" idx="3"/>
          </p:nvPr>
        </p:nvSpPr>
        <p:spPr>
          <a:xfrm>
            <a:off x="724950" y="3714200"/>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90" name="Google Shape;290;g3dc1442d11e_0_460"/>
          <p:cNvSpPr txBox="1">
            <a:spLocks noGrp="1"/>
          </p:cNvSpPr>
          <p:nvPr>
            <p:ph type="body" idx="4"/>
          </p:nvPr>
        </p:nvSpPr>
        <p:spPr>
          <a:xfrm>
            <a:off x="724950" y="4366251"/>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91" name="Google Shape;291;g3dc1442d11e_0_460"/>
          <p:cNvSpPr txBox="1">
            <a:spLocks noGrp="1"/>
          </p:cNvSpPr>
          <p:nvPr>
            <p:ph type="title" idx="5"/>
          </p:nvPr>
        </p:nvSpPr>
        <p:spPr>
          <a:xfrm>
            <a:off x="12914400" y="3714200"/>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92" name="Google Shape;292;g3dc1442d11e_0_460"/>
          <p:cNvSpPr txBox="1">
            <a:spLocks noGrp="1"/>
          </p:cNvSpPr>
          <p:nvPr>
            <p:ph type="body" idx="6"/>
          </p:nvPr>
        </p:nvSpPr>
        <p:spPr>
          <a:xfrm>
            <a:off x="12914400" y="4366251"/>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93" name="Google Shape;293;g3dc1442d11e_0_460"/>
          <p:cNvSpPr txBox="1">
            <a:spLocks noGrp="1"/>
          </p:cNvSpPr>
          <p:nvPr>
            <p:ph type="title" idx="7"/>
          </p:nvPr>
        </p:nvSpPr>
        <p:spPr>
          <a:xfrm>
            <a:off x="724950" y="7083300"/>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94" name="Google Shape;294;g3dc1442d11e_0_460"/>
          <p:cNvSpPr txBox="1">
            <a:spLocks noGrp="1"/>
          </p:cNvSpPr>
          <p:nvPr>
            <p:ph type="body" idx="8"/>
          </p:nvPr>
        </p:nvSpPr>
        <p:spPr>
          <a:xfrm>
            <a:off x="724950" y="7735351"/>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95" name="Google Shape;295;g3dc1442d11e_0_460"/>
          <p:cNvSpPr txBox="1">
            <a:spLocks noGrp="1"/>
          </p:cNvSpPr>
          <p:nvPr>
            <p:ph type="title" idx="9"/>
          </p:nvPr>
        </p:nvSpPr>
        <p:spPr>
          <a:xfrm>
            <a:off x="6818400" y="7083300"/>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96" name="Google Shape;296;g3dc1442d11e_0_460"/>
          <p:cNvSpPr txBox="1">
            <a:spLocks noGrp="1"/>
          </p:cNvSpPr>
          <p:nvPr>
            <p:ph type="body" idx="13"/>
          </p:nvPr>
        </p:nvSpPr>
        <p:spPr>
          <a:xfrm>
            <a:off x="6818400" y="7735351"/>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97" name="Google Shape;297;g3dc1442d11e_0_460"/>
          <p:cNvSpPr txBox="1">
            <a:spLocks noGrp="1"/>
          </p:cNvSpPr>
          <p:nvPr>
            <p:ph type="title" idx="14"/>
          </p:nvPr>
        </p:nvSpPr>
        <p:spPr>
          <a:xfrm>
            <a:off x="12762300" y="7083300"/>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98" name="Google Shape;298;g3dc1442d11e_0_460"/>
          <p:cNvSpPr txBox="1">
            <a:spLocks noGrp="1"/>
          </p:cNvSpPr>
          <p:nvPr>
            <p:ph type="body" idx="15"/>
          </p:nvPr>
        </p:nvSpPr>
        <p:spPr>
          <a:xfrm>
            <a:off x="12762300" y="7735351"/>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299" name="Google Shape;299;g3dc1442d11e_0_460"/>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300" name="Google Shape;300;g3dc1442d11e_0_460"/>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301" name="Google Shape;301;g3dc1442d11e_0_460"/>
          <p:cNvSpPr txBox="1">
            <a:spLocks noGrp="1"/>
          </p:cNvSpPr>
          <p:nvPr>
            <p:ph type="subTitle" idx="16"/>
          </p:nvPr>
        </p:nvSpPr>
        <p:spPr>
          <a:xfrm>
            <a:off x="1161870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302" name="Google Shape;302;g3dc1442d11e_0_460"/>
          <p:cNvSpPr txBox="1">
            <a:spLocks noGrp="1"/>
          </p:cNvSpPr>
          <p:nvPr>
            <p:ph type="subTitle" idx="17"/>
          </p:nvPr>
        </p:nvSpPr>
        <p:spPr>
          <a:xfrm>
            <a:off x="1495355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_Pink" type="obj">
  <p:cSld name="OBJECT">
    <p:bg>
      <p:bgPr>
        <a:solidFill>
          <a:schemeClr val="lt2"/>
        </a:solidFill>
        <a:effectLst/>
      </p:bgPr>
    </p:bg>
    <p:spTree>
      <p:nvGrpSpPr>
        <p:cNvPr id="1" name="Shape 23"/>
        <p:cNvGrpSpPr/>
        <p:nvPr/>
      </p:nvGrpSpPr>
      <p:grpSpPr>
        <a:xfrm>
          <a:off x="0" y="0"/>
          <a:ext cx="0" cy="0"/>
          <a:chOff x="0" y="0"/>
          <a:chExt cx="0" cy="0"/>
        </a:xfrm>
      </p:grpSpPr>
      <p:sp>
        <p:nvSpPr>
          <p:cNvPr id="24" name="Google Shape;24;p25"/>
          <p:cNvSpPr txBox="1">
            <a:spLocks noGrp="1"/>
          </p:cNvSpPr>
          <p:nvPr>
            <p:ph type="body" idx="1"/>
          </p:nvPr>
        </p:nvSpPr>
        <p:spPr>
          <a:xfrm>
            <a:off x="1066800" y="2628900"/>
            <a:ext cx="16154399" cy="64008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2B1803"/>
              </a:buClr>
              <a:buSzPts val="3200"/>
              <a:buChar char="•"/>
              <a:defRPr>
                <a:latin typeface="Arial"/>
                <a:ea typeface="Arial"/>
                <a:cs typeface="Arial"/>
                <a:sym typeface="Arial"/>
              </a:defRPr>
            </a:lvl1pPr>
            <a:lvl2pPr marL="914400" lvl="1" indent="-406400" algn="l">
              <a:lnSpc>
                <a:spcPct val="100000"/>
              </a:lnSpc>
              <a:spcBef>
                <a:spcPts val="560"/>
              </a:spcBef>
              <a:spcAft>
                <a:spcPts val="0"/>
              </a:spcAft>
              <a:buClr>
                <a:srgbClr val="2B1803"/>
              </a:buClr>
              <a:buSzPts val="2800"/>
              <a:buChar char="–"/>
              <a:defRPr>
                <a:latin typeface="Arial"/>
                <a:ea typeface="Arial"/>
                <a:cs typeface="Arial"/>
                <a:sym typeface="Arial"/>
              </a:defRPr>
            </a:lvl2pPr>
            <a:lvl3pPr marL="1371600" lvl="2" indent="-381000" algn="l">
              <a:lnSpc>
                <a:spcPct val="100000"/>
              </a:lnSpc>
              <a:spcBef>
                <a:spcPts val="480"/>
              </a:spcBef>
              <a:spcAft>
                <a:spcPts val="0"/>
              </a:spcAft>
              <a:buClr>
                <a:srgbClr val="2B1803"/>
              </a:buClr>
              <a:buSzPts val="2400"/>
              <a:buChar char="•"/>
              <a:defRPr>
                <a:latin typeface="Arial"/>
                <a:ea typeface="Arial"/>
                <a:cs typeface="Arial"/>
                <a:sym typeface="Arial"/>
              </a:defRPr>
            </a:lvl3pPr>
            <a:lvl4pPr marL="1828800" lvl="3" indent="-355600" algn="l">
              <a:lnSpc>
                <a:spcPct val="100000"/>
              </a:lnSpc>
              <a:spcBef>
                <a:spcPts val="400"/>
              </a:spcBef>
              <a:spcAft>
                <a:spcPts val="0"/>
              </a:spcAft>
              <a:buClr>
                <a:srgbClr val="2B1803"/>
              </a:buClr>
              <a:buSzPts val="2000"/>
              <a:buChar char="–"/>
              <a:defRPr>
                <a:latin typeface="Arial"/>
                <a:ea typeface="Arial"/>
                <a:cs typeface="Arial"/>
                <a:sym typeface="Arial"/>
              </a:defRPr>
            </a:lvl4pPr>
            <a:lvl5pPr marL="2286000" lvl="4" indent="-355600" algn="l">
              <a:lnSpc>
                <a:spcPct val="100000"/>
              </a:lnSpc>
              <a:spcBef>
                <a:spcPts val="400"/>
              </a:spcBef>
              <a:spcAft>
                <a:spcPts val="0"/>
              </a:spcAft>
              <a:buClr>
                <a:srgbClr val="2B1803"/>
              </a:buClr>
              <a:buSzPts val="2000"/>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25"/>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 name="Google Shape;26;p25"/>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 name="Google Shape;27;p25"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28" name="Google Shape;28;p25"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orizontal two column 3">
  <p:cSld name="BIG_NUMBER_2">
    <p:bg>
      <p:bgPr>
        <a:solidFill>
          <a:schemeClr val="accent3"/>
        </a:solidFill>
        <a:effectLst/>
      </p:bgPr>
    </p:bg>
    <p:spTree>
      <p:nvGrpSpPr>
        <p:cNvPr id="1" name="Shape 303"/>
        <p:cNvGrpSpPr/>
        <p:nvPr/>
      </p:nvGrpSpPr>
      <p:grpSpPr>
        <a:xfrm>
          <a:off x="0" y="0"/>
          <a:ext cx="0" cy="0"/>
          <a:chOff x="0" y="0"/>
          <a:chExt cx="0" cy="0"/>
        </a:xfrm>
      </p:grpSpPr>
      <p:grpSp>
        <p:nvGrpSpPr>
          <p:cNvPr id="304" name="Google Shape;304;g3dc1442d11e_0_488"/>
          <p:cNvGrpSpPr/>
          <p:nvPr/>
        </p:nvGrpSpPr>
        <p:grpSpPr>
          <a:xfrm>
            <a:off x="0" y="1300050"/>
            <a:ext cx="18287932" cy="8536200"/>
            <a:chOff x="0" y="650025"/>
            <a:chExt cx="9143966" cy="4268100"/>
          </a:xfrm>
        </p:grpSpPr>
        <p:sp>
          <p:nvSpPr>
            <p:cNvPr id="305" name="Google Shape;305;g3dc1442d11e_0_488"/>
            <p:cNvSpPr/>
            <p:nvPr/>
          </p:nvSpPr>
          <p:spPr>
            <a:xfrm>
              <a:off x="0" y="650025"/>
              <a:ext cx="3068700" cy="4268100"/>
            </a:xfrm>
            <a:prstGeom prst="plaque">
              <a:avLst>
                <a:gd name="adj" fmla="val 21361"/>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306" name="Google Shape;306;g3dc1442d11e_0_488"/>
            <p:cNvSpPr/>
            <p:nvPr/>
          </p:nvSpPr>
          <p:spPr>
            <a:xfrm>
              <a:off x="3037633" y="650025"/>
              <a:ext cx="3068700" cy="4268100"/>
            </a:xfrm>
            <a:prstGeom prst="plaque">
              <a:avLst>
                <a:gd name="adj" fmla="val 21361"/>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307" name="Google Shape;307;g3dc1442d11e_0_488"/>
            <p:cNvSpPr/>
            <p:nvPr/>
          </p:nvSpPr>
          <p:spPr>
            <a:xfrm>
              <a:off x="6075266" y="650025"/>
              <a:ext cx="3068700" cy="4268100"/>
            </a:xfrm>
            <a:prstGeom prst="plaque">
              <a:avLst>
                <a:gd name="adj" fmla="val 21361"/>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308" name="Google Shape;308;g3dc1442d11e_0_488"/>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309" name="Google Shape;309;g3dc1442d11e_0_488"/>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rmAutofit fontScale="47500"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310" name="Google Shape;310;g3dc1442d11e_0_488"/>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311" name="Google Shape;311;g3dc1442d11e_0_488"/>
          <p:cNvSpPr txBox="1"/>
          <p:nvPr/>
        </p:nvSpPr>
        <p:spPr>
          <a:xfrm>
            <a:off x="0" y="0"/>
            <a:ext cx="6000000" cy="8004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US" sz="2800">
                <a:solidFill>
                  <a:schemeClr val="dk1"/>
                </a:solidFill>
              </a:rPr>
              <a:t> </a:t>
            </a:r>
            <a:endParaRPr sz="2800">
              <a:solidFill>
                <a:schemeClr val="dk1"/>
              </a:solidFill>
            </a:endParaRPr>
          </a:p>
        </p:txBody>
      </p:sp>
      <p:sp>
        <p:nvSpPr>
          <p:cNvPr id="312" name="Google Shape;312;g3dc1442d11e_0_488"/>
          <p:cNvSpPr txBox="1">
            <a:spLocks noGrp="1"/>
          </p:cNvSpPr>
          <p:nvPr>
            <p:ph type="title"/>
          </p:nvPr>
        </p:nvSpPr>
        <p:spPr>
          <a:xfrm>
            <a:off x="869600" y="5187698"/>
            <a:ext cx="4651200" cy="787200"/>
          </a:xfrm>
          <a:prstGeom prst="rect">
            <a:avLst/>
          </a:prstGeom>
        </p:spPr>
        <p:txBody>
          <a:bodyPr spcFirstLastPara="1" wrap="square" lIns="182850" tIns="182850" rIns="182850" bIns="182850" anchor="ctr" anchorCtr="0">
            <a:noAutofit/>
          </a:bodyPr>
          <a:lstStyle>
            <a:lvl1pPr lvl="0">
              <a:spcBef>
                <a:spcPts val="0"/>
              </a:spcBef>
              <a:spcAft>
                <a:spcPts val="0"/>
              </a:spcAft>
              <a:buSzPts val="5200"/>
              <a:buFont typeface="Figtree"/>
              <a:buNone/>
              <a:defRPr sz="5200"/>
            </a:lvl1pPr>
            <a:lvl2pPr lvl="1">
              <a:spcBef>
                <a:spcPts val="0"/>
              </a:spcBef>
              <a:spcAft>
                <a:spcPts val="0"/>
              </a:spcAft>
              <a:buSzPts val="5200"/>
              <a:buFont typeface="Figtree"/>
              <a:buNone/>
              <a:defRPr sz="5200"/>
            </a:lvl2pPr>
            <a:lvl3pPr lvl="2">
              <a:spcBef>
                <a:spcPts val="0"/>
              </a:spcBef>
              <a:spcAft>
                <a:spcPts val="0"/>
              </a:spcAft>
              <a:buSzPts val="5200"/>
              <a:buFont typeface="Figtree"/>
              <a:buNone/>
              <a:defRPr sz="5200"/>
            </a:lvl3pPr>
            <a:lvl4pPr lvl="3">
              <a:spcBef>
                <a:spcPts val="0"/>
              </a:spcBef>
              <a:spcAft>
                <a:spcPts val="0"/>
              </a:spcAft>
              <a:buSzPts val="5200"/>
              <a:buFont typeface="Figtree"/>
              <a:buNone/>
              <a:defRPr sz="5200"/>
            </a:lvl4pPr>
            <a:lvl5pPr lvl="4">
              <a:spcBef>
                <a:spcPts val="0"/>
              </a:spcBef>
              <a:spcAft>
                <a:spcPts val="0"/>
              </a:spcAft>
              <a:buSzPts val="5200"/>
              <a:buFont typeface="Figtree"/>
              <a:buNone/>
              <a:defRPr sz="5200"/>
            </a:lvl5pPr>
            <a:lvl6pPr lvl="5">
              <a:spcBef>
                <a:spcPts val="0"/>
              </a:spcBef>
              <a:spcAft>
                <a:spcPts val="0"/>
              </a:spcAft>
              <a:buSzPts val="5200"/>
              <a:buFont typeface="Figtree"/>
              <a:buNone/>
              <a:defRPr sz="5200"/>
            </a:lvl6pPr>
            <a:lvl7pPr lvl="6">
              <a:spcBef>
                <a:spcPts val="0"/>
              </a:spcBef>
              <a:spcAft>
                <a:spcPts val="0"/>
              </a:spcAft>
              <a:buSzPts val="5200"/>
              <a:buFont typeface="Figtree"/>
              <a:buNone/>
              <a:defRPr sz="5200"/>
            </a:lvl7pPr>
            <a:lvl8pPr lvl="7">
              <a:spcBef>
                <a:spcPts val="0"/>
              </a:spcBef>
              <a:spcAft>
                <a:spcPts val="0"/>
              </a:spcAft>
              <a:buSzPts val="5200"/>
              <a:buFont typeface="Figtree"/>
              <a:buNone/>
              <a:defRPr sz="5200"/>
            </a:lvl8pPr>
            <a:lvl9pPr lvl="8">
              <a:spcBef>
                <a:spcPts val="0"/>
              </a:spcBef>
              <a:spcAft>
                <a:spcPts val="0"/>
              </a:spcAft>
              <a:buSzPts val="5200"/>
              <a:buFont typeface="Figtree"/>
              <a:buNone/>
              <a:defRPr sz="5200"/>
            </a:lvl9pPr>
          </a:lstStyle>
          <a:p>
            <a:endParaRPr/>
          </a:p>
        </p:txBody>
      </p:sp>
      <p:sp>
        <p:nvSpPr>
          <p:cNvPr id="313" name="Google Shape;313;g3dc1442d11e_0_488"/>
          <p:cNvSpPr txBox="1">
            <a:spLocks noGrp="1"/>
          </p:cNvSpPr>
          <p:nvPr>
            <p:ph type="title" idx="2"/>
          </p:nvPr>
        </p:nvSpPr>
        <p:spPr>
          <a:xfrm>
            <a:off x="6821662" y="456149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314" name="Google Shape;314;g3dc1442d11e_0_488"/>
          <p:cNvSpPr txBox="1">
            <a:spLocks noGrp="1"/>
          </p:cNvSpPr>
          <p:nvPr>
            <p:ph type="body" idx="1"/>
          </p:nvPr>
        </p:nvSpPr>
        <p:spPr>
          <a:xfrm>
            <a:off x="6821662" y="5213545"/>
            <a:ext cx="4651200" cy="1354800"/>
          </a:xfrm>
          <a:prstGeom prst="rect">
            <a:avLst/>
          </a:prstGeom>
        </p:spPr>
        <p:txBody>
          <a:bodyPr spcFirstLastPara="1" wrap="square" lIns="0" tIns="0" rIns="0" bIns="0" anchor="t" anchorCtr="0">
            <a:norm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315" name="Google Shape;315;g3dc1442d11e_0_488"/>
          <p:cNvSpPr txBox="1">
            <a:spLocks noGrp="1"/>
          </p:cNvSpPr>
          <p:nvPr>
            <p:ph type="title" idx="3"/>
          </p:nvPr>
        </p:nvSpPr>
        <p:spPr>
          <a:xfrm>
            <a:off x="12908512" y="4561495"/>
            <a:ext cx="4651200" cy="400200"/>
          </a:xfrm>
          <a:prstGeom prst="rect">
            <a:avLst/>
          </a:prstGeom>
        </p:spPr>
        <p:txBody>
          <a:bodyPr spcFirstLastPara="1" wrap="square" lIns="182850" tIns="182850" rIns="182850" bIns="182850" anchor="t"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316" name="Google Shape;316;g3dc1442d11e_0_488"/>
          <p:cNvSpPr txBox="1">
            <a:spLocks noGrp="1"/>
          </p:cNvSpPr>
          <p:nvPr>
            <p:ph type="body" idx="4"/>
          </p:nvPr>
        </p:nvSpPr>
        <p:spPr>
          <a:xfrm>
            <a:off x="12908512" y="5213545"/>
            <a:ext cx="4651200" cy="1354800"/>
          </a:xfrm>
          <a:prstGeom prst="rect">
            <a:avLst/>
          </a:prstGeom>
        </p:spPr>
        <p:txBody>
          <a:bodyPr spcFirstLastPara="1" wrap="square" lIns="0" tIns="0" rIns="0" bIns="0" anchor="t" anchorCtr="0">
            <a:normAutofit/>
          </a:bodyPr>
          <a:lstStyle>
            <a:lvl1pPr marL="457200" lvl="0"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317" name="Google Shape;317;g3dc1442d11e_0_488"/>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318" name="Google Shape;318;g3dc1442d11e_0_488"/>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319" name="Google Shape;319;g3dc1442d11e_0_488"/>
          <p:cNvSpPr txBox="1">
            <a:spLocks noGrp="1"/>
          </p:cNvSpPr>
          <p:nvPr>
            <p:ph type="subTitle" idx="5"/>
          </p:nvPr>
        </p:nvSpPr>
        <p:spPr>
          <a:xfrm>
            <a:off x="1161870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320" name="Google Shape;320;g3dc1442d11e_0_488"/>
          <p:cNvSpPr txBox="1">
            <a:spLocks noGrp="1"/>
          </p:cNvSpPr>
          <p:nvPr>
            <p:ph type="subTitle" idx="6"/>
          </p:nvPr>
        </p:nvSpPr>
        <p:spPr>
          <a:xfrm>
            <a:off x="1495355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iz 2, response">
  <p:cSld name="BIG_NUMBER_1_1_1_1_1_2">
    <p:bg>
      <p:bgPr>
        <a:solidFill>
          <a:schemeClr val="accent3"/>
        </a:solidFill>
        <a:effectLst/>
      </p:bgPr>
    </p:bg>
    <p:spTree>
      <p:nvGrpSpPr>
        <p:cNvPr id="1" name="Shape 321"/>
        <p:cNvGrpSpPr/>
        <p:nvPr/>
      </p:nvGrpSpPr>
      <p:grpSpPr>
        <a:xfrm>
          <a:off x="0" y="0"/>
          <a:ext cx="0" cy="0"/>
          <a:chOff x="0" y="0"/>
          <a:chExt cx="0" cy="0"/>
        </a:xfrm>
      </p:grpSpPr>
      <p:grpSp>
        <p:nvGrpSpPr>
          <p:cNvPr id="322" name="Google Shape;322;g3dc1442d11e_0_506"/>
          <p:cNvGrpSpPr/>
          <p:nvPr/>
        </p:nvGrpSpPr>
        <p:grpSpPr>
          <a:xfrm>
            <a:off x="-50" y="1313051"/>
            <a:ext cx="18287943" cy="8536200"/>
            <a:chOff x="-25" y="656526"/>
            <a:chExt cx="9143972" cy="4268100"/>
          </a:xfrm>
        </p:grpSpPr>
        <p:sp>
          <p:nvSpPr>
            <p:cNvPr id="323" name="Google Shape;323;g3dc1442d11e_0_506"/>
            <p:cNvSpPr/>
            <p:nvPr/>
          </p:nvSpPr>
          <p:spPr>
            <a:xfrm rot="-5400000">
              <a:off x="-110875" y="767376"/>
              <a:ext cx="4268100" cy="40464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Figtree SemiBold"/>
                <a:ea typeface="Figtree SemiBold"/>
                <a:cs typeface="Figtree SemiBold"/>
                <a:sym typeface="Figtree SemiBold"/>
              </a:endParaRPr>
            </a:p>
          </p:txBody>
        </p:sp>
        <p:sp>
          <p:nvSpPr>
            <p:cNvPr id="324" name="Google Shape;324;g3dc1442d11e_0_506"/>
            <p:cNvSpPr/>
            <p:nvPr/>
          </p:nvSpPr>
          <p:spPr>
            <a:xfrm rot="-5400000">
              <a:off x="2437854" y="767376"/>
              <a:ext cx="4268100" cy="40464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Figtree SemiBold"/>
                <a:ea typeface="Figtree SemiBold"/>
                <a:cs typeface="Figtree SemiBold"/>
                <a:sym typeface="Figtree SemiBold"/>
              </a:endParaRPr>
            </a:p>
          </p:txBody>
        </p:sp>
        <p:sp>
          <p:nvSpPr>
            <p:cNvPr id="325" name="Google Shape;325;g3dc1442d11e_0_506"/>
            <p:cNvSpPr/>
            <p:nvPr/>
          </p:nvSpPr>
          <p:spPr>
            <a:xfrm rot="-5400000">
              <a:off x="4986697" y="767376"/>
              <a:ext cx="4268100" cy="40464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Figtree SemiBold"/>
                <a:ea typeface="Figtree SemiBold"/>
                <a:cs typeface="Figtree SemiBold"/>
                <a:sym typeface="Figtree SemiBold"/>
              </a:endParaRPr>
            </a:p>
          </p:txBody>
        </p:sp>
      </p:grpSp>
      <p:sp>
        <p:nvSpPr>
          <p:cNvPr id="326" name="Google Shape;326;g3dc1442d11e_0_506"/>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327" name="Google Shape;327;g3dc1442d11e_0_506"/>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rmAutofit fontScale="47500"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cxnSp>
        <p:nvCxnSpPr>
          <p:cNvPr id="328" name="Google Shape;328;g3dc1442d11e_0_506"/>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329" name="Google Shape;329;g3dc1442d11e_0_506"/>
          <p:cNvSpPr txBox="1">
            <a:spLocks noGrp="1"/>
          </p:cNvSpPr>
          <p:nvPr>
            <p:ph type="ctrTitle"/>
          </p:nvPr>
        </p:nvSpPr>
        <p:spPr>
          <a:xfrm>
            <a:off x="2626500" y="4218825"/>
            <a:ext cx="13035000" cy="2724600"/>
          </a:xfrm>
          <a:prstGeom prst="rect">
            <a:avLst/>
          </a:prstGeom>
        </p:spPr>
        <p:txBody>
          <a:bodyPr spcFirstLastPara="1" wrap="square" lIns="182850" tIns="182850" rIns="182850" bIns="182850" anchor="ctr" anchorCtr="0">
            <a:normAutofit/>
          </a:bodyPr>
          <a:lstStyle>
            <a:lvl1pPr lvl="0">
              <a:spcBef>
                <a:spcPts val="0"/>
              </a:spcBef>
              <a:spcAft>
                <a:spcPts val="0"/>
              </a:spcAft>
              <a:buSzPts val="10000"/>
              <a:buNone/>
              <a:defRPr sz="10000"/>
            </a:lvl1pPr>
            <a:lvl2pPr lvl="1">
              <a:spcBef>
                <a:spcPts val="0"/>
              </a:spcBef>
              <a:spcAft>
                <a:spcPts val="0"/>
              </a:spcAft>
              <a:buSzPts val="10000"/>
              <a:buNone/>
              <a:defRPr sz="10000"/>
            </a:lvl2pPr>
            <a:lvl3pPr lvl="2">
              <a:spcBef>
                <a:spcPts val="0"/>
              </a:spcBef>
              <a:spcAft>
                <a:spcPts val="0"/>
              </a:spcAft>
              <a:buSzPts val="10000"/>
              <a:buNone/>
              <a:defRPr sz="10000"/>
            </a:lvl3pPr>
            <a:lvl4pPr lvl="3">
              <a:spcBef>
                <a:spcPts val="0"/>
              </a:spcBef>
              <a:spcAft>
                <a:spcPts val="0"/>
              </a:spcAft>
              <a:buSzPts val="10000"/>
              <a:buNone/>
              <a:defRPr sz="10000"/>
            </a:lvl4pPr>
            <a:lvl5pPr lvl="4">
              <a:spcBef>
                <a:spcPts val="0"/>
              </a:spcBef>
              <a:spcAft>
                <a:spcPts val="0"/>
              </a:spcAft>
              <a:buSzPts val="10000"/>
              <a:buNone/>
              <a:defRPr sz="10000"/>
            </a:lvl5pPr>
            <a:lvl6pPr lvl="5">
              <a:spcBef>
                <a:spcPts val="0"/>
              </a:spcBef>
              <a:spcAft>
                <a:spcPts val="0"/>
              </a:spcAft>
              <a:buSzPts val="10000"/>
              <a:buNone/>
              <a:defRPr sz="10000"/>
            </a:lvl6pPr>
            <a:lvl7pPr lvl="6">
              <a:spcBef>
                <a:spcPts val="0"/>
              </a:spcBef>
              <a:spcAft>
                <a:spcPts val="0"/>
              </a:spcAft>
              <a:buSzPts val="10000"/>
              <a:buNone/>
              <a:defRPr sz="10000"/>
            </a:lvl7pPr>
            <a:lvl8pPr lvl="7">
              <a:spcBef>
                <a:spcPts val="0"/>
              </a:spcBef>
              <a:spcAft>
                <a:spcPts val="0"/>
              </a:spcAft>
              <a:buSzPts val="10000"/>
              <a:buNone/>
              <a:defRPr sz="10000"/>
            </a:lvl8pPr>
            <a:lvl9pPr lvl="8">
              <a:spcBef>
                <a:spcPts val="0"/>
              </a:spcBef>
              <a:spcAft>
                <a:spcPts val="0"/>
              </a:spcAft>
              <a:buSzPts val="10000"/>
              <a:buNone/>
              <a:defRPr sz="10000"/>
            </a:lvl9pPr>
          </a:lstStyle>
          <a:p>
            <a:endParaRPr/>
          </a:p>
        </p:txBody>
      </p:sp>
      <p:sp>
        <p:nvSpPr>
          <p:cNvPr id="330" name="Google Shape;330;g3dc1442d11e_0_506"/>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331" name="Google Shape;331;g3dc1442d11e_0_506"/>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332" name="Google Shape;332;g3dc1442d11e_0_506"/>
          <p:cNvSpPr txBox="1">
            <a:spLocks noGrp="1"/>
          </p:cNvSpPr>
          <p:nvPr>
            <p:ph type="subTitle" idx="1"/>
          </p:nvPr>
        </p:nvSpPr>
        <p:spPr>
          <a:xfrm>
            <a:off x="1161870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333" name="Google Shape;333;g3dc1442d11e_0_506"/>
          <p:cNvSpPr txBox="1">
            <a:spLocks noGrp="1"/>
          </p:cNvSpPr>
          <p:nvPr>
            <p:ph type="subTitle" idx="2"/>
          </p:nvPr>
        </p:nvSpPr>
        <p:spPr>
          <a:xfrm>
            <a:off x="14953550" y="117600"/>
            <a:ext cx="3112800" cy="677400"/>
          </a:xfrm>
          <a:prstGeom prst="rect">
            <a:avLst/>
          </a:prstGeom>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p:cSld name="SECTION_HEADER_1_1">
    <p:spTree>
      <p:nvGrpSpPr>
        <p:cNvPr id="1" name="Shape 338"/>
        <p:cNvGrpSpPr/>
        <p:nvPr/>
      </p:nvGrpSpPr>
      <p:grpSpPr>
        <a:xfrm>
          <a:off x="0" y="0"/>
          <a:ext cx="0" cy="0"/>
          <a:chOff x="0" y="0"/>
          <a:chExt cx="0" cy="0"/>
        </a:xfrm>
      </p:grpSpPr>
      <p:sp>
        <p:nvSpPr>
          <p:cNvPr id="339" name="Google Shape;339;g3dc1442d11e_0_2334"/>
          <p:cNvSpPr txBox="1">
            <a:spLocks noGrp="1"/>
          </p:cNvSpPr>
          <p:nvPr>
            <p:ph type="title"/>
          </p:nvPr>
        </p:nvSpPr>
        <p:spPr>
          <a:xfrm>
            <a:off x="623400" y="4301700"/>
            <a:ext cx="17041200" cy="1683600"/>
          </a:xfrm>
          <a:prstGeom prst="rect">
            <a:avLst/>
          </a:prstGeom>
        </p:spPr>
        <p:txBody>
          <a:bodyPr spcFirstLastPara="1" wrap="square" lIns="0" tIns="0" rIns="0" bIns="0" anchor="ctr" anchorCtr="0">
            <a:normAutofit/>
          </a:bodyPr>
          <a:lstStyle>
            <a:lvl1pPr lvl="0">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340" name="Google Shape;340;g3dc1442d11e_0_2334"/>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341"/>
        <p:cNvGrpSpPr/>
        <p:nvPr/>
      </p:nvGrpSpPr>
      <p:grpSpPr>
        <a:xfrm>
          <a:off x="0" y="0"/>
          <a:ext cx="0" cy="0"/>
          <a:chOff x="0" y="0"/>
          <a:chExt cx="0" cy="0"/>
        </a:xfrm>
      </p:grpSpPr>
      <p:sp>
        <p:nvSpPr>
          <p:cNvPr id="342" name="Google Shape;342;g3dc1442d11e_0_2337"/>
          <p:cNvSpPr txBox="1">
            <a:spLocks noGrp="1"/>
          </p:cNvSpPr>
          <p:nvPr>
            <p:ph type="title"/>
          </p:nvPr>
        </p:nvSpPr>
        <p:spPr>
          <a:xfrm>
            <a:off x="623400" y="890050"/>
            <a:ext cx="17041200" cy="1145400"/>
          </a:xfrm>
          <a:prstGeom prst="rect">
            <a:avLst/>
          </a:prstGeom>
        </p:spPr>
        <p:txBody>
          <a:bodyPr spcFirstLastPara="1" wrap="square" lIns="0" tIns="0" rIns="0" bIns="0" anchor="b" anchorCtr="0">
            <a:norm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a:endParaRPr/>
          </a:p>
        </p:txBody>
      </p:sp>
      <p:sp>
        <p:nvSpPr>
          <p:cNvPr id="343" name="Google Shape;343;g3dc1442d11e_0_2337"/>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ctr" anchorCtr="0">
            <a:noAutofit/>
          </a:bodyPr>
          <a:lstStyle>
            <a:lvl1pPr marL="457200" lvl="0" indent="-406400">
              <a:spcBef>
                <a:spcPts val="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344" name="Google Shape;344;g3dc1442d11e_0_2337"/>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345"/>
        <p:cNvGrpSpPr/>
        <p:nvPr/>
      </p:nvGrpSpPr>
      <p:grpSpPr>
        <a:xfrm>
          <a:off x="0" y="0"/>
          <a:ext cx="0" cy="0"/>
          <a:chOff x="0" y="0"/>
          <a:chExt cx="0" cy="0"/>
        </a:xfrm>
      </p:grpSpPr>
      <p:sp>
        <p:nvSpPr>
          <p:cNvPr id="346" name="Google Shape;346;g3dc1442d11e_0_2341"/>
          <p:cNvSpPr txBox="1">
            <a:spLocks noGrp="1"/>
          </p:cNvSpPr>
          <p:nvPr>
            <p:ph type="title"/>
          </p:nvPr>
        </p:nvSpPr>
        <p:spPr>
          <a:xfrm>
            <a:off x="623400" y="890050"/>
            <a:ext cx="17041200" cy="1145400"/>
          </a:xfrm>
          <a:prstGeom prst="rect">
            <a:avLst/>
          </a:prstGeom>
        </p:spPr>
        <p:txBody>
          <a:bodyPr spcFirstLastPara="1" wrap="square" lIns="0" tIns="0" rIns="0" bIns="0" anchor="b" anchorCtr="0">
            <a:norm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a:endParaRPr/>
          </a:p>
        </p:txBody>
      </p:sp>
      <p:sp>
        <p:nvSpPr>
          <p:cNvPr id="347" name="Google Shape;347;g3dc1442d11e_0_2341"/>
          <p:cNvSpPr txBox="1">
            <a:spLocks noGrp="1"/>
          </p:cNvSpPr>
          <p:nvPr>
            <p:ph type="body" idx="1"/>
          </p:nvPr>
        </p:nvSpPr>
        <p:spPr>
          <a:xfrm>
            <a:off x="623400" y="2304950"/>
            <a:ext cx="7999800" cy="6832800"/>
          </a:xfrm>
          <a:prstGeom prst="rect">
            <a:avLst/>
          </a:prstGeom>
          <a:noFill/>
          <a:ln>
            <a:noFill/>
          </a:ln>
        </p:spPr>
        <p:txBody>
          <a:bodyPr spcFirstLastPara="1" wrap="square" lIns="182850" tIns="182850" rIns="182850" bIns="182850" anchor="ctr" anchorCtr="0">
            <a:no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48" name="Google Shape;348;g3dc1442d11e_0_2341"/>
          <p:cNvSpPr txBox="1">
            <a:spLocks noGrp="1"/>
          </p:cNvSpPr>
          <p:nvPr>
            <p:ph type="body" idx="2"/>
          </p:nvPr>
        </p:nvSpPr>
        <p:spPr>
          <a:xfrm>
            <a:off x="96648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49" name="Google Shape;349;g3dc1442d11e_0_234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350"/>
        <p:cNvGrpSpPr/>
        <p:nvPr/>
      </p:nvGrpSpPr>
      <p:grpSpPr>
        <a:xfrm>
          <a:off x="0" y="0"/>
          <a:ext cx="0" cy="0"/>
          <a:chOff x="0" y="0"/>
          <a:chExt cx="0" cy="0"/>
        </a:xfrm>
      </p:grpSpPr>
      <p:sp>
        <p:nvSpPr>
          <p:cNvPr id="351" name="Google Shape;351;g3dc1442d11e_0_2346"/>
          <p:cNvSpPr txBox="1">
            <a:spLocks noGrp="1"/>
          </p:cNvSpPr>
          <p:nvPr>
            <p:ph type="title"/>
          </p:nvPr>
        </p:nvSpPr>
        <p:spPr>
          <a:xfrm>
            <a:off x="623400" y="890050"/>
            <a:ext cx="17041200" cy="1145400"/>
          </a:xfrm>
          <a:prstGeom prst="rect">
            <a:avLst/>
          </a:prstGeom>
        </p:spPr>
        <p:txBody>
          <a:bodyPr spcFirstLastPara="1" wrap="square" lIns="0" tIns="0" rIns="0" bIns="0" anchor="b" anchorCtr="0">
            <a:norm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a:endParaRPr/>
          </a:p>
        </p:txBody>
      </p:sp>
      <p:sp>
        <p:nvSpPr>
          <p:cNvPr id="352" name="Google Shape;352;g3dc1442d11e_0_2346"/>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353"/>
        <p:cNvGrpSpPr/>
        <p:nvPr/>
      </p:nvGrpSpPr>
      <p:grpSpPr>
        <a:xfrm>
          <a:off x="0" y="0"/>
          <a:ext cx="0" cy="0"/>
          <a:chOff x="0" y="0"/>
          <a:chExt cx="0" cy="0"/>
        </a:xfrm>
      </p:grpSpPr>
      <p:sp>
        <p:nvSpPr>
          <p:cNvPr id="354" name="Google Shape;354;g3dc1442d11e_0_2349"/>
          <p:cNvSpPr txBox="1">
            <a:spLocks noGrp="1"/>
          </p:cNvSpPr>
          <p:nvPr>
            <p:ph type="title"/>
          </p:nvPr>
        </p:nvSpPr>
        <p:spPr>
          <a:xfrm>
            <a:off x="623400" y="1111200"/>
            <a:ext cx="5616000" cy="1511400"/>
          </a:xfrm>
          <a:prstGeom prst="rect">
            <a:avLst/>
          </a:prstGeom>
        </p:spPr>
        <p:txBody>
          <a:bodyPr spcFirstLastPara="1" wrap="square" lIns="0" tIns="0" rIns="0" bIns="0"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5" name="Google Shape;355;g3dc1442d11e_0_2349"/>
          <p:cNvSpPr txBox="1">
            <a:spLocks noGrp="1"/>
          </p:cNvSpPr>
          <p:nvPr>
            <p:ph type="body" idx="1"/>
          </p:nvPr>
        </p:nvSpPr>
        <p:spPr>
          <a:xfrm>
            <a:off x="623400" y="2779200"/>
            <a:ext cx="5616000" cy="6358800"/>
          </a:xfrm>
          <a:prstGeom prst="rect">
            <a:avLst/>
          </a:prstGeom>
          <a:noFill/>
          <a:ln>
            <a:noFill/>
          </a:ln>
        </p:spPr>
        <p:txBody>
          <a:bodyPr spcFirstLastPara="1" wrap="square" lIns="182850" tIns="182850" rIns="182850" bIns="182850" anchor="ctr" anchorCtr="0">
            <a:no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56" name="Google Shape;356;g3dc1442d11e_0_234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357"/>
        <p:cNvGrpSpPr/>
        <p:nvPr/>
      </p:nvGrpSpPr>
      <p:grpSpPr>
        <a:xfrm>
          <a:off x="0" y="0"/>
          <a:ext cx="0" cy="0"/>
          <a:chOff x="0" y="0"/>
          <a:chExt cx="0" cy="0"/>
        </a:xfrm>
      </p:grpSpPr>
      <p:sp>
        <p:nvSpPr>
          <p:cNvPr id="358" name="Google Shape;358;g3dc1442d11e_0_2353"/>
          <p:cNvSpPr txBox="1">
            <a:spLocks noGrp="1"/>
          </p:cNvSpPr>
          <p:nvPr>
            <p:ph type="title"/>
          </p:nvPr>
        </p:nvSpPr>
        <p:spPr>
          <a:xfrm>
            <a:off x="980500" y="900300"/>
            <a:ext cx="12735600" cy="8181600"/>
          </a:xfrm>
          <a:prstGeom prst="rect">
            <a:avLst/>
          </a:prstGeom>
        </p:spPr>
        <p:txBody>
          <a:bodyPr spcFirstLastPara="1" wrap="square" lIns="0" tIns="0" rIns="0" bIns="0" anchor="ctr" anchorCtr="0">
            <a:normAutofit/>
          </a:bodyPr>
          <a:lstStyle>
            <a:lvl1pPr lvl="0">
              <a:spcBef>
                <a:spcPts val="0"/>
              </a:spcBef>
              <a:spcAft>
                <a:spcPts val="0"/>
              </a:spcAft>
              <a:buSzPts val="9600"/>
              <a:buNone/>
              <a:defRPr sz="96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59" name="Google Shape;359;g3dc1442d11e_0_235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_1">
    <p:spTree>
      <p:nvGrpSpPr>
        <p:cNvPr id="1" name="Shape 360"/>
        <p:cNvGrpSpPr/>
        <p:nvPr/>
      </p:nvGrpSpPr>
      <p:grpSpPr>
        <a:xfrm>
          <a:off x="0" y="0"/>
          <a:ext cx="0" cy="0"/>
          <a:chOff x="0" y="0"/>
          <a:chExt cx="0" cy="0"/>
        </a:xfrm>
      </p:grpSpPr>
      <p:sp>
        <p:nvSpPr>
          <p:cNvPr id="361" name="Google Shape;361;g3dc1442d11e_0_2356"/>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62" name="Google Shape;362;g3dc1442d11e_0_2356"/>
          <p:cNvSpPr txBox="1">
            <a:spLocks noGrp="1"/>
          </p:cNvSpPr>
          <p:nvPr>
            <p:ph type="title"/>
          </p:nvPr>
        </p:nvSpPr>
        <p:spPr>
          <a:xfrm>
            <a:off x="531000" y="2466350"/>
            <a:ext cx="8090400" cy="2964600"/>
          </a:xfrm>
          <a:prstGeom prst="rect">
            <a:avLst/>
          </a:prstGeom>
        </p:spPr>
        <p:txBody>
          <a:bodyPr spcFirstLastPara="1" wrap="square" lIns="0" tIns="0" rIns="0" bIns="0" anchor="b" anchorCtr="0">
            <a:normAutofit/>
          </a:bodyPr>
          <a:lstStyle>
            <a:lvl1pPr lvl="0">
              <a:spcBef>
                <a:spcPts val="0"/>
              </a:spcBef>
              <a:spcAft>
                <a:spcPts val="0"/>
              </a:spcAft>
              <a:buSzPts val="8400"/>
              <a:buNone/>
              <a:defRPr sz="8400"/>
            </a:lvl1pPr>
            <a:lvl2pPr lvl="1">
              <a:spcBef>
                <a:spcPts val="0"/>
              </a:spcBef>
              <a:spcAft>
                <a:spcPts val="0"/>
              </a:spcAft>
              <a:buSzPts val="8400"/>
              <a:buNone/>
              <a:defRPr sz="8400"/>
            </a:lvl2pPr>
            <a:lvl3pPr lvl="2">
              <a:spcBef>
                <a:spcPts val="0"/>
              </a:spcBef>
              <a:spcAft>
                <a:spcPts val="0"/>
              </a:spcAft>
              <a:buSzPts val="8400"/>
              <a:buNone/>
              <a:defRPr sz="8400"/>
            </a:lvl3pPr>
            <a:lvl4pPr lvl="3">
              <a:spcBef>
                <a:spcPts val="0"/>
              </a:spcBef>
              <a:spcAft>
                <a:spcPts val="0"/>
              </a:spcAft>
              <a:buSzPts val="8400"/>
              <a:buNone/>
              <a:defRPr sz="8400"/>
            </a:lvl4pPr>
            <a:lvl5pPr lvl="4">
              <a:spcBef>
                <a:spcPts val="0"/>
              </a:spcBef>
              <a:spcAft>
                <a:spcPts val="0"/>
              </a:spcAft>
              <a:buSzPts val="8400"/>
              <a:buNone/>
              <a:defRPr sz="8400"/>
            </a:lvl5pPr>
            <a:lvl6pPr lvl="5">
              <a:spcBef>
                <a:spcPts val="0"/>
              </a:spcBef>
              <a:spcAft>
                <a:spcPts val="0"/>
              </a:spcAft>
              <a:buSzPts val="8400"/>
              <a:buNone/>
              <a:defRPr sz="8400"/>
            </a:lvl6pPr>
            <a:lvl7pPr lvl="6">
              <a:spcBef>
                <a:spcPts val="0"/>
              </a:spcBef>
              <a:spcAft>
                <a:spcPts val="0"/>
              </a:spcAft>
              <a:buSzPts val="8400"/>
              <a:buNone/>
              <a:defRPr sz="8400"/>
            </a:lvl7pPr>
            <a:lvl8pPr lvl="7">
              <a:spcBef>
                <a:spcPts val="0"/>
              </a:spcBef>
              <a:spcAft>
                <a:spcPts val="0"/>
              </a:spcAft>
              <a:buSzPts val="8400"/>
              <a:buNone/>
              <a:defRPr sz="8400"/>
            </a:lvl8pPr>
            <a:lvl9pPr lvl="8">
              <a:spcBef>
                <a:spcPts val="0"/>
              </a:spcBef>
              <a:spcAft>
                <a:spcPts val="0"/>
              </a:spcAft>
              <a:buSzPts val="8400"/>
              <a:buNone/>
              <a:defRPr sz="8400"/>
            </a:lvl9pPr>
          </a:lstStyle>
          <a:p>
            <a:endParaRPr/>
          </a:p>
        </p:txBody>
      </p:sp>
      <p:sp>
        <p:nvSpPr>
          <p:cNvPr id="363" name="Google Shape;363;g3dc1442d11e_0_2356"/>
          <p:cNvSpPr txBox="1">
            <a:spLocks noGrp="1"/>
          </p:cNvSpPr>
          <p:nvPr>
            <p:ph type="subTitle" idx="1"/>
          </p:nvPr>
        </p:nvSpPr>
        <p:spPr>
          <a:xfrm>
            <a:off x="531000" y="5606150"/>
            <a:ext cx="8090400" cy="2470200"/>
          </a:xfrm>
          <a:prstGeom prst="rect">
            <a:avLst/>
          </a:prstGeom>
          <a:noFill/>
          <a:ln>
            <a:noFill/>
          </a:ln>
        </p:spPr>
        <p:txBody>
          <a:bodyPr spcFirstLastPara="1" wrap="square" lIns="182850" tIns="182850" rIns="182850" bIns="182850"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64" name="Google Shape;364;g3dc1442d11e_0_2356"/>
          <p:cNvSpPr txBox="1">
            <a:spLocks noGrp="1"/>
          </p:cNvSpPr>
          <p:nvPr>
            <p:ph type="body" idx="2"/>
          </p:nvPr>
        </p:nvSpPr>
        <p:spPr>
          <a:xfrm>
            <a:off x="9879000" y="1448150"/>
            <a:ext cx="7674000" cy="7390200"/>
          </a:xfrm>
          <a:prstGeom prst="rect">
            <a:avLst/>
          </a:prstGeom>
          <a:noFill/>
          <a:ln>
            <a:noFill/>
          </a:ln>
        </p:spPr>
        <p:txBody>
          <a:bodyPr spcFirstLastPara="1" wrap="square" lIns="182850" tIns="182850" rIns="182850" bIns="182850" anchor="ctr" anchorCtr="0">
            <a:noAutofit/>
          </a:bodyPr>
          <a:lstStyle>
            <a:lvl1pPr marL="457200" lvl="0" indent="-406400">
              <a:spcBef>
                <a:spcPts val="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365" name="Google Shape;365;g3dc1442d11e_0_2356"/>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_ONLY_1_1">
    <p:spTree>
      <p:nvGrpSpPr>
        <p:cNvPr id="1" name="Shape 366"/>
        <p:cNvGrpSpPr/>
        <p:nvPr/>
      </p:nvGrpSpPr>
      <p:grpSpPr>
        <a:xfrm>
          <a:off x="0" y="0"/>
          <a:ext cx="0" cy="0"/>
          <a:chOff x="0" y="0"/>
          <a:chExt cx="0" cy="0"/>
        </a:xfrm>
      </p:grpSpPr>
      <p:sp>
        <p:nvSpPr>
          <p:cNvPr id="367" name="Google Shape;367;g3dc1442d11e_0_2362"/>
          <p:cNvSpPr txBox="1">
            <a:spLocks noGrp="1"/>
          </p:cNvSpPr>
          <p:nvPr>
            <p:ph type="body" idx="1"/>
          </p:nvPr>
        </p:nvSpPr>
        <p:spPr>
          <a:xfrm>
            <a:off x="623400" y="8461150"/>
            <a:ext cx="11997600" cy="1210200"/>
          </a:xfrm>
          <a:prstGeom prst="rect">
            <a:avLst/>
          </a:prstGeom>
          <a:noFill/>
          <a:ln>
            <a:noFill/>
          </a:ln>
        </p:spPr>
        <p:txBody>
          <a:bodyPr spcFirstLastPara="1" wrap="square" lIns="182850" tIns="182850" rIns="182850" bIns="182850" anchor="ctr" anchorCtr="0">
            <a:noAutofit/>
          </a:bodyPr>
          <a:lstStyle>
            <a:lvl1pPr marL="457200" lvl="0" indent="-228600">
              <a:spcBef>
                <a:spcPts val="0"/>
              </a:spcBef>
              <a:spcAft>
                <a:spcPts val="0"/>
              </a:spcAft>
              <a:buSzPts val="2800"/>
              <a:buNone/>
              <a:defRPr sz="2800"/>
            </a:lvl1pPr>
          </a:lstStyle>
          <a:p>
            <a:endParaRPr/>
          </a:p>
        </p:txBody>
      </p:sp>
      <p:sp>
        <p:nvSpPr>
          <p:cNvPr id="368" name="Google Shape;368;g3dc1442d11e_0_236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_Blue">
  <p:cSld name="Title and Content_Blue">
    <p:spTree>
      <p:nvGrpSpPr>
        <p:cNvPr id="1" name="Shape 29"/>
        <p:cNvGrpSpPr/>
        <p:nvPr/>
      </p:nvGrpSpPr>
      <p:grpSpPr>
        <a:xfrm>
          <a:off x="0" y="0"/>
          <a:ext cx="0" cy="0"/>
          <a:chOff x="0" y="0"/>
          <a:chExt cx="0" cy="0"/>
        </a:xfrm>
      </p:grpSpPr>
      <p:sp>
        <p:nvSpPr>
          <p:cNvPr id="30" name="Google Shape;30;p26"/>
          <p:cNvSpPr txBox="1">
            <a:spLocks noGrp="1"/>
          </p:cNvSpPr>
          <p:nvPr>
            <p:ph type="body" idx="1"/>
          </p:nvPr>
        </p:nvSpPr>
        <p:spPr>
          <a:xfrm>
            <a:off x="1066800" y="2628900"/>
            <a:ext cx="16154399" cy="64008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2B1803"/>
              </a:buClr>
              <a:buSzPts val="3200"/>
              <a:buChar char="•"/>
              <a:defRPr>
                <a:solidFill>
                  <a:srgbClr val="2B1803"/>
                </a:solidFill>
                <a:latin typeface="Arial"/>
                <a:ea typeface="Arial"/>
                <a:cs typeface="Arial"/>
                <a:sym typeface="Arial"/>
              </a:defRPr>
            </a:lvl1pPr>
            <a:lvl2pPr marL="914400" lvl="1" indent="-406400" algn="l">
              <a:lnSpc>
                <a:spcPct val="100000"/>
              </a:lnSpc>
              <a:spcBef>
                <a:spcPts val="560"/>
              </a:spcBef>
              <a:spcAft>
                <a:spcPts val="0"/>
              </a:spcAft>
              <a:buClr>
                <a:srgbClr val="2B1803"/>
              </a:buClr>
              <a:buSzPts val="2800"/>
              <a:buChar char="–"/>
              <a:defRPr>
                <a:solidFill>
                  <a:srgbClr val="2B1803"/>
                </a:solidFill>
                <a:latin typeface="Arial"/>
                <a:ea typeface="Arial"/>
                <a:cs typeface="Arial"/>
                <a:sym typeface="Arial"/>
              </a:defRPr>
            </a:lvl2pPr>
            <a:lvl3pPr marL="1371600" lvl="2" indent="-381000" algn="l">
              <a:lnSpc>
                <a:spcPct val="100000"/>
              </a:lnSpc>
              <a:spcBef>
                <a:spcPts val="480"/>
              </a:spcBef>
              <a:spcAft>
                <a:spcPts val="0"/>
              </a:spcAft>
              <a:buClr>
                <a:srgbClr val="2B1803"/>
              </a:buClr>
              <a:buSzPts val="2400"/>
              <a:buChar char="•"/>
              <a:defRPr>
                <a:solidFill>
                  <a:srgbClr val="2B1803"/>
                </a:solidFill>
                <a:latin typeface="Arial"/>
                <a:ea typeface="Arial"/>
                <a:cs typeface="Arial"/>
                <a:sym typeface="Arial"/>
              </a:defRPr>
            </a:lvl3pPr>
            <a:lvl4pPr marL="1828800" lvl="3" indent="-355600" algn="l">
              <a:lnSpc>
                <a:spcPct val="100000"/>
              </a:lnSpc>
              <a:spcBef>
                <a:spcPts val="400"/>
              </a:spcBef>
              <a:spcAft>
                <a:spcPts val="0"/>
              </a:spcAft>
              <a:buClr>
                <a:srgbClr val="2B1803"/>
              </a:buClr>
              <a:buSzPts val="2000"/>
              <a:buChar char="–"/>
              <a:defRPr>
                <a:solidFill>
                  <a:srgbClr val="2B1803"/>
                </a:solidFill>
                <a:latin typeface="Arial"/>
                <a:ea typeface="Arial"/>
                <a:cs typeface="Arial"/>
                <a:sym typeface="Arial"/>
              </a:defRPr>
            </a:lvl4pPr>
            <a:lvl5pPr marL="2286000" lvl="4" indent="-355600" algn="l">
              <a:lnSpc>
                <a:spcPct val="100000"/>
              </a:lnSpc>
              <a:spcBef>
                <a:spcPts val="400"/>
              </a:spcBef>
              <a:spcAft>
                <a:spcPts val="0"/>
              </a:spcAft>
              <a:buClr>
                <a:srgbClr val="2B1803"/>
              </a:buClr>
              <a:buSzPts val="2000"/>
              <a:buChar char="»"/>
              <a:defRPr>
                <a:solidFill>
                  <a:srgbClr val="2B1803"/>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 name="Google Shape;31;p26"/>
          <p:cNvSpPr/>
          <p:nvPr/>
        </p:nvSpPr>
        <p:spPr>
          <a:xfrm>
            <a:off x="0" y="0"/>
            <a:ext cx="18288000" cy="1733218"/>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26"/>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26"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34" name="Google Shape;34;p26"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_NUMBER_1_3">
    <p:spTree>
      <p:nvGrpSpPr>
        <p:cNvPr id="1" name="Shape 369"/>
        <p:cNvGrpSpPr/>
        <p:nvPr/>
      </p:nvGrpSpPr>
      <p:grpSpPr>
        <a:xfrm>
          <a:off x="0" y="0"/>
          <a:ext cx="0" cy="0"/>
          <a:chOff x="0" y="0"/>
          <a:chExt cx="0" cy="0"/>
        </a:xfrm>
      </p:grpSpPr>
      <p:sp>
        <p:nvSpPr>
          <p:cNvPr id="370" name="Google Shape;370;g3dc1442d11e_0_2365"/>
          <p:cNvSpPr txBox="1">
            <a:spLocks noGrp="1"/>
          </p:cNvSpPr>
          <p:nvPr>
            <p:ph type="title" hasCustomPrompt="1"/>
          </p:nvPr>
        </p:nvSpPr>
        <p:spPr>
          <a:xfrm>
            <a:off x="623400" y="2212250"/>
            <a:ext cx="17041200" cy="3927000"/>
          </a:xfrm>
          <a:prstGeom prst="rect">
            <a:avLst/>
          </a:prstGeom>
        </p:spPr>
        <p:txBody>
          <a:bodyPr spcFirstLastPara="1" wrap="square" lIns="0" tIns="0" rIns="0" bIns="0" anchor="b" anchorCtr="0">
            <a:normAutofit/>
          </a:bodyPr>
          <a:lstStyle>
            <a:lvl1pPr lvl="0">
              <a:spcBef>
                <a:spcPts val="0"/>
              </a:spcBef>
              <a:spcAft>
                <a:spcPts val="0"/>
              </a:spcAft>
              <a:buSzPts val="24000"/>
              <a:buNone/>
              <a:defRPr sz="24000"/>
            </a:lvl1pPr>
            <a:lvl2pPr lvl="1">
              <a:spcBef>
                <a:spcPts val="0"/>
              </a:spcBef>
              <a:spcAft>
                <a:spcPts val="0"/>
              </a:spcAft>
              <a:buSzPts val="24000"/>
              <a:buNone/>
              <a:defRPr sz="24000"/>
            </a:lvl2pPr>
            <a:lvl3pPr lvl="2">
              <a:spcBef>
                <a:spcPts val="0"/>
              </a:spcBef>
              <a:spcAft>
                <a:spcPts val="0"/>
              </a:spcAft>
              <a:buSzPts val="24000"/>
              <a:buNone/>
              <a:defRPr sz="24000"/>
            </a:lvl3pPr>
            <a:lvl4pPr lvl="3">
              <a:spcBef>
                <a:spcPts val="0"/>
              </a:spcBef>
              <a:spcAft>
                <a:spcPts val="0"/>
              </a:spcAft>
              <a:buSzPts val="24000"/>
              <a:buNone/>
              <a:defRPr sz="24000"/>
            </a:lvl4pPr>
            <a:lvl5pPr lvl="4">
              <a:spcBef>
                <a:spcPts val="0"/>
              </a:spcBef>
              <a:spcAft>
                <a:spcPts val="0"/>
              </a:spcAft>
              <a:buSzPts val="24000"/>
              <a:buNone/>
              <a:defRPr sz="24000"/>
            </a:lvl5pPr>
            <a:lvl6pPr lvl="5">
              <a:spcBef>
                <a:spcPts val="0"/>
              </a:spcBef>
              <a:spcAft>
                <a:spcPts val="0"/>
              </a:spcAft>
              <a:buSzPts val="24000"/>
              <a:buNone/>
              <a:defRPr sz="24000"/>
            </a:lvl6pPr>
            <a:lvl7pPr lvl="6">
              <a:spcBef>
                <a:spcPts val="0"/>
              </a:spcBef>
              <a:spcAft>
                <a:spcPts val="0"/>
              </a:spcAft>
              <a:buSzPts val="24000"/>
              <a:buNone/>
              <a:defRPr sz="24000"/>
            </a:lvl7pPr>
            <a:lvl8pPr lvl="7">
              <a:spcBef>
                <a:spcPts val="0"/>
              </a:spcBef>
              <a:spcAft>
                <a:spcPts val="0"/>
              </a:spcAft>
              <a:buSzPts val="24000"/>
              <a:buNone/>
              <a:defRPr sz="24000"/>
            </a:lvl8pPr>
            <a:lvl9pPr lvl="8">
              <a:spcBef>
                <a:spcPts val="0"/>
              </a:spcBef>
              <a:spcAft>
                <a:spcPts val="0"/>
              </a:spcAft>
              <a:buSzPts val="24000"/>
              <a:buNone/>
              <a:defRPr sz="24000"/>
            </a:lvl9pPr>
          </a:lstStyle>
          <a:p>
            <a:r>
              <a:t>xx%</a:t>
            </a:r>
          </a:p>
        </p:txBody>
      </p:sp>
      <p:sp>
        <p:nvSpPr>
          <p:cNvPr id="371" name="Google Shape;371;g3dc1442d11e_0_2365"/>
          <p:cNvSpPr txBox="1">
            <a:spLocks noGrp="1"/>
          </p:cNvSpPr>
          <p:nvPr>
            <p:ph type="body" idx="1"/>
          </p:nvPr>
        </p:nvSpPr>
        <p:spPr>
          <a:xfrm>
            <a:off x="623400" y="6304450"/>
            <a:ext cx="17041200" cy="2601600"/>
          </a:xfrm>
          <a:prstGeom prst="rect">
            <a:avLst/>
          </a:prstGeom>
          <a:noFill/>
          <a:ln>
            <a:noFill/>
          </a:ln>
        </p:spPr>
        <p:txBody>
          <a:bodyPr spcFirstLastPara="1" wrap="square" lIns="182850" tIns="182850" rIns="182850" bIns="182850" anchor="ctr" anchorCtr="0">
            <a:noAutofit/>
          </a:bodyPr>
          <a:lstStyle>
            <a:lvl1pPr marL="457200" lvl="0" indent="-406400" algn="ctr">
              <a:spcBef>
                <a:spcPts val="0"/>
              </a:spcBef>
              <a:spcAft>
                <a:spcPts val="0"/>
              </a:spcAft>
              <a:buSzPts val="2800"/>
              <a:buChar char="●"/>
              <a:defRPr sz="2800"/>
            </a:lvl1pPr>
            <a:lvl2pPr marL="914400" lvl="1" indent="-406400" algn="ctr">
              <a:spcBef>
                <a:spcPts val="0"/>
              </a:spcBef>
              <a:spcAft>
                <a:spcPts val="0"/>
              </a:spcAft>
              <a:buSzPts val="2800"/>
              <a:buChar char="○"/>
              <a:defRPr sz="2800"/>
            </a:lvl2pPr>
            <a:lvl3pPr marL="1371600" lvl="2" indent="-406400" algn="ctr">
              <a:spcBef>
                <a:spcPts val="0"/>
              </a:spcBef>
              <a:spcAft>
                <a:spcPts val="0"/>
              </a:spcAft>
              <a:buSzPts val="2800"/>
              <a:buChar char="■"/>
              <a:defRPr sz="2800"/>
            </a:lvl3pPr>
            <a:lvl4pPr marL="1828800" lvl="3" indent="-406400" algn="ctr">
              <a:spcBef>
                <a:spcPts val="0"/>
              </a:spcBef>
              <a:spcAft>
                <a:spcPts val="0"/>
              </a:spcAft>
              <a:buSzPts val="2800"/>
              <a:buChar char="●"/>
              <a:defRPr sz="2800"/>
            </a:lvl4pPr>
            <a:lvl5pPr marL="2286000" lvl="4" indent="-406400" algn="ctr">
              <a:spcBef>
                <a:spcPts val="0"/>
              </a:spcBef>
              <a:spcAft>
                <a:spcPts val="0"/>
              </a:spcAft>
              <a:buSzPts val="2800"/>
              <a:buChar char="○"/>
              <a:defRPr sz="2800"/>
            </a:lvl5pPr>
            <a:lvl6pPr marL="2743200" lvl="5" indent="-406400" algn="ctr">
              <a:spcBef>
                <a:spcPts val="0"/>
              </a:spcBef>
              <a:spcAft>
                <a:spcPts val="0"/>
              </a:spcAft>
              <a:buSzPts val="2800"/>
              <a:buChar char="■"/>
              <a:defRPr sz="2800"/>
            </a:lvl6pPr>
            <a:lvl7pPr marL="3200400" lvl="6" indent="-406400" algn="ctr">
              <a:spcBef>
                <a:spcPts val="0"/>
              </a:spcBef>
              <a:spcAft>
                <a:spcPts val="0"/>
              </a:spcAft>
              <a:buSzPts val="2800"/>
              <a:buChar char="●"/>
              <a:defRPr sz="2800"/>
            </a:lvl7pPr>
            <a:lvl8pPr marL="3657600" lvl="7" indent="-406400" algn="ctr">
              <a:spcBef>
                <a:spcPts val="0"/>
              </a:spcBef>
              <a:spcAft>
                <a:spcPts val="0"/>
              </a:spcAft>
              <a:buSzPts val="2800"/>
              <a:buChar char="○"/>
              <a:defRPr sz="2800"/>
            </a:lvl8pPr>
            <a:lvl9pPr marL="4114800" lvl="8" indent="-406400" algn="ctr">
              <a:spcBef>
                <a:spcPts val="0"/>
              </a:spcBef>
              <a:spcAft>
                <a:spcPts val="0"/>
              </a:spcAft>
              <a:buSzPts val="2800"/>
              <a:buChar char="■"/>
              <a:defRPr sz="2800"/>
            </a:lvl9pPr>
          </a:lstStyle>
          <a:p>
            <a:endParaRPr/>
          </a:p>
        </p:txBody>
      </p:sp>
      <p:sp>
        <p:nvSpPr>
          <p:cNvPr id="372" name="Google Shape;372;g3dc1442d11e_0_236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373"/>
        <p:cNvGrpSpPr/>
        <p:nvPr/>
      </p:nvGrpSpPr>
      <p:grpSpPr>
        <a:xfrm>
          <a:off x="0" y="0"/>
          <a:ext cx="0" cy="0"/>
          <a:chOff x="0" y="0"/>
          <a:chExt cx="0" cy="0"/>
        </a:xfrm>
      </p:grpSpPr>
      <p:sp>
        <p:nvSpPr>
          <p:cNvPr id="374" name="Google Shape;374;g3dc1442d11e_0_236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375"/>
        <p:cNvGrpSpPr/>
        <p:nvPr/>
      </p:nvGrpSpPr>
      <p:grpSpPr>
        <a:xfrm>
          <a:off x="0" y="0"/>
          <a:ext cx="0" cy="0"/>
          <a:chOff x="0" y="0"/>
          <a:chExt cx="0" cy="0"/>
        </a:xfrm>
      </p:grpSpPr>
      <p:sp>
        <p:nvSpPr>
          <p:cNvPr id="376" name="Google Shape;376;g3dc1442d11e_0_2371"/>
          <p:cNvSpPr txBox="1">
            <a:spLocks noGrp="1"/>
          </p:cNvSpPr>
          <p:nvPr>
            <p:ph type="title"/>
          </p:nvPr>
        </p:nvSpPr>
        <p:spPr>
          <a:xfrm>
            <a:off x="1354650" y="3665550"/>
            <a:ext cx="6434400" cy="2968200"/>
          </a:xfrm>
          <a:prstGeom prst="rect">
            <a:avLst/>
          </a:prstGeom>
        </p:spPr>
        <p:txBody>
          <a:bodyPr spcFirstLastPara="1" wrap="square" lIns="0" tIns="0" rIns="0" bIns="0" anchor="ctr" anchorCtr="0">
            <a:normAutofit/>
          </a:bodyPr>
          <a:lstStyle>
            <a:lvl1pPr lvl="0">
              <a:spcBef>
                <a:spcPts val="0"/>
              </a:spcBef>
              <a:spcAft>
                <a:spcPts val="0"/>
              </a:spcAft>
              <a:buSzPts val="8400"/>
              <a:buNone/>
              <a:defRPr sz="8400"/>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a:endParaRPr/>
          </a:p>
        </p:txBody>
      </p:sp>
      <p:sp>
        <p:nvSpPr>
          <p:cNvPr id="377" name="Google Shape;377;g3dc1442d11e_0_237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378" name="Google Shape;378;g3dc1442d11e_0_2371"/>
          <p:cNvSpPr txBox="1">
            <a:spLocks noGrp="1"/>
          </p:cNvSpPr>
          <p:nvPr>
            <p:ph type="subTitle" idx="1"/>
          </p:nvPr>
        </p:nvSpPr>
        <p:spPr>
          <a:xfrm>
            <a:off x="8813300" y="787500"/>
            <a:ext cx="8819400" cy="108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79" name="Google Shape;379;g3dc1442d11e_0_2371"/>
          <p:cNvSpPr txBox="1">
            <a:spLocks noGrp="1"/>
          </p:cNvSpPr>
          <p:nvPr>
            <p:ph type="subTitle" idx="2"/>
          </p:nvPr>
        </p:nvSpPr>
        <p:spPr>
          <a:xfrm>
            <a:off x="8813300" y="2303410"/>
            <a:ext cx="8819400" cy="108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80" name="Google Shape;380;g3dc1442d11e_0_2371"/>
          <p:cNvSpPr txBox="1">
            <a:spLocks noGrp="1"/>
          </p:cNvSpPr>
          <p:nvPr>
            <p:ph type="subTitle" idx="3"/>
          </p:nvPr>
        </p:nvSpPr>
        <p:spPr>
          <a:xfrm>
            <a:off x="8813300" y="6851140"/>
            <a:ext cx="8819400" cy="108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81" name="Google Shape;381;g3dc1442d11e_0_2371"/>
          <p:cNvSpPr txBox="1">
            <a:spLocks noGrp="1"/>
          </p:cNvSpPr>
          <p:nvPr>
            <p:ph type="subTitle" idx="4"/>
          </p:nvPr>
        </p:nvSpPr>
        <p:spPr>
          <a:xfrm>
            <a:off x="8813300" y="3819320"/>
            <a:ext cx="8819400" cy="108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82" name="Google Shape;382;g3dc1442d11e_0_2371"/>
          <p:cNvSpPr txBox="1">
            <a:spLocks noGrp="1"/>
          </p:cNvSpPr>
          <p:nvPr>
            <p:ph type="subTitle" idx="5"/>
          </p:nvPr>
        </p:nvSpPr>
        <p:spPr>
          <a:xfrm>
            <a:off x="8813300" y="8367050"/>
            <a:ext cx="8819400" cy="108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83" name="Google Shape;383;g3dc1442d11e_0_2371"/>
          <p:cNvSpPr txBox="1">
            <a:spLocks noGrp="1"/>
          </p:cNvSpPr>
          <p:nvPr>
            <p:ph type="subTitle" idx="6"/>
          </p:nvPr>
        </p:nvSpPr>
        <p:spPr>
          <a:xfrm>
            <a:off x="8813300" y="5335230"/>
            <a:ext cx="8819400" cy="108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384"/>
        <p:cNvGrpSpPr/>
        <p:nvPr/>
      </p:nvGrpSpPr>
      <p:grpSpPr>
        <a:xfrm>
          <a:off x="0" y="0"/>
          <a:ext cx="0" cy="0"/>
          <a:chOff x="0" y="0"/>
          <a:chExt cx="0" cy="0"/>
        </a:xfrm>
      </p:grpSpPr>
      <p:sp>
        <p:nvSpPr>
          <p:cNvPr id="385" name="Google Shape;385;g3dc1442d11e_0_2380"/>
          <p:cNvSpPr txBox="1">
            <a:spLocks noGrp="1"/>
          </p:cNvSpPr>
          <p:nvPr>
            <p:ph type="title"/>
          </p:nvPr>
        </p:nvSpPr>
        <p:spPr>
          <a:xfrm>
            <a:off x="623400" y="890050"/>
            <a:ext cx="17041200" cy="1145400"/>
          </a:xfrm>
          <a:prstGeom prst="rect">
            <a:avLst/>
          </a:prstGeom>
        </p:spPr>
        <p:txBody>
          <a:bodyPr spcFirstLastPara="1" wrap="square" lIns="0" tIns="0" rIns="0" bIns="0" anchor="b" anchorCtr="0">
            <a:norm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a:endParaRPr/>
          </a:p>
        </p:txBody>
      </p:sp>
      <p:sp>
        <p:nvSpPr>
          <p:cNvPr id="386" name="Google Shape;386;g3dc1442d11e_0_2380"/>
          <p:cNvSpPr txBox="1">
            <a:spLocks noGrp="1"/>
          </p:cNvSpPr>
          <p:nvPr>
            <p:ph type="body" idx="1"/>
          </p:nvPr>
        </p:nvSpPr>
        <p:spPr>
          <a:xfrm>
            <a:off x="623400" y="2304950"/>
            <a:ext cx="8947800" cy="6832800"/>
          </a:xfrm>
          <a:prstGeom prst="rect">
            <a:avLst/>
          </a:prstGeom>
        </p:spPr>
        <p:txBody>
          <a:bodyPr spcFirstLastPara="1" wrap="square" lIns="182850" tIns="182850" rIns="182850" bIns="182850" anchor="t" anchorCtr="0">
            <a:normAutofit/>
          </a:bodyPr>
          <a:lstStyle>
            <a:lvl1pPr marL="457200" lvl="0" indent="-419100">
              <a:spcBef>
                <a:spcPts val="0"/>
              </a:spcBef>
              <a:spcAft>
                <a:spcPts val="0"/>
              </a:spcAft>
              <a:buSzPts val="3000"/>
              <a:buChar char="●"/>
              <a:defRPr/>
            </a:lvl1pPr>
            <a:lvl2pPr marL="914400" lvl="1" indent="-419100">
              <a:spcBef>
                <a:spcPts val="0"/>
              </a:spcBef>
              <a:spcAft>
                <a:spcPts val="0"/>
              </a:spcAft>
              <a:buSzPts val="3000"/>
              <a:buChar char="○"/>
              <a:defRPr/>
            </a:lvl2pPr>
            <a:lvl3pPr marL="1371600" lvl="2" indent="-419100">
              <a:spcBef>
                <a:spcPts val="0"/>
              </a:spcBef>
              <a:spcAft>
                <a:spcPts val="0"/>
              </a:spcAft>
              <a:buSzPts val="3000"/>
              <a:buChar char="■"/>
              <a:defRPr/>
            </a:lvl3pPr>
            <a:lvl4pPr marL="1828800" lvl="3" indent="-419100">
              <a:spcBef>
                <a:spcPts val="0"/>
              </a:spcBef>
              <a:spcAft>
                <a:spcPts val="0"/>
              </a:spcAft>
              <a:buSzPts val="3000"/>
              <a:buChar char="●"/>
              <a:defRPr/>
            </a:lvl4pPr>
            <a:lvl5pPr marL="2286000" lvl="4" indent="-419100">
              <a:spcBef>
                <a:spcPts val="0"/>
              </a:spcBef>
              <a:spcAft>
                <a:spcPts val="0"/>
              </a:spcAft>
              <a:buSzPts val="3000"/>
              <a:buChar char="○"/>
              <a:defRPr/>
            </a:lvl5pPr>
            <a:lvl6pPr marL="2743200" lvl="5" indent="-419100">
              <a:spcBef>
                <a:spcPts val="0"/>
              </a:spcBef>
              <a:spcAft>
                <a:spcPts val="0"/>
              </a:spcAft>
              <a:buSzPts val="3000"/>
              <a:buChar char="■"/>
              <a:defRPr/>
            </a:lvl6pPr>
            <a:lvl7pPr marL="3200400" lvl="6" indent="-419100">
              <a:spcBef>
                <a:spcPts val="0"/>
              </a:spcBef>
              <a:spcAft>
                <a:spcPts val="0"/>
              </a:spcAft>
              <a:buSzPts val="3000"/>
              <a:buChar char="●"/>
              <a:defRPr/>
            </a:lvl7pPr>
            <a:lvl8pPr marL="3657600" lvl="7" indent="-419100">
              <a:spcBef>
                <a:spcPts val="0"/>
              </a:spcBef>
              <a:spcAft>
                <a:spcPts val="0"/>
              </a:spcAft>
              <a:buSzPts val="3000"/>
              <a:buChar char="○"/>
              <a:defRPr/>
            </a:lvl8pPr>
            <a:lvl9pPr marL="4114800" lvl="8" indent="-419100">
              <a:spcBef>
                <a:spcPts val="0"/>
              </a:spcBef>
              <a:spcAft>
                <a:spcPts val="0"/>
              </a:spcAft>
              <a:buSzPts val="3000"/>
              <a:buChar char="■"/>
              <a:defRPr/>
            </a:lvl9pPr>
          </a:lstStyle>
          <a:p>
            <a:endParaRPr/>
          </a:p>
        </p:txBody>
      </p:sp>
      <p:sp>
        <p:nvSpPr>
          <p:cNvPr id="387" name="Google Shape;387;g3dc1442d11e_0_2380"/>
          <p:cNvSpPr>
            <a:spLocks noGrp="1"/>
          </p:cNvSpPr>
          <p:nvPr>
            <p:ph type="pic" idx="2"/>
          </p:nvPr>
        </p:nvSpPr>
        <p:spPr>
          <a:xfrm>
            <a:off x="9984048" y="2305550"/>
            <a:ext cx="7680600" cy="6832800"/>
          </a:xfrm>
          <a:prstGeom prst="rect">
            <a:avLst/>
          </a:prstGeom>
          <a:noFill/>
          <a:ln>
            <a:noFill/>
          </a:ln>
        </p:spPr>
        <p:txBody>
          <a:bodyPr/>
          <a:lstStyle/>
          <a:p>
            <a:endParaRPr lang="en-US"/>
          </a:p>
        </p:txBody>
      </p:sp>
      <p:sp>
        <p:nvSpPr>
          <p:cNvPr id="388" name="Google Shape;388;g3dc1442d11e_0_238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big ideas">
  <p:cSld name="CUSTOM_1">
    <p:spTree>
      <p:nvGrpSpPr>
        <p:cNvPr id="1" name="Shape 389"/>
        <p:cNvGrpSpPr/>
        <p:nvPr/>
      </p:nvGrpSpPr>
      <p:grpSpPr>
        <a:xfrm>
          <a:off x="0" y="0"/>
          <a:ext cx="0" cy="0"/>
          <a:chOff x="0" y="0"/>
          <a:chExt cx="0" cy="0"/>
        </a:xfrm>
      </p:grpSpPr>
      <p:sp>
        <p:nvSpPr>
          <p:cNvPr id="390" name="Google Shape;390;g3dc1442d11e_0_238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391" name="Google Shape;391;g3dc1442d11e_0_2385"/>
          <p:cNvSpPr txBox="1">
            <a:spLocks noGrp="1"/>
          </p:cNvSpPr>
          <p:nvPr>
            <p:ph type="title"/>
          </p:nvPr>
        </p:nvSpPr>
        <p:spPr>
          <a:xfrm>
            <a:off x="966350" y="900050"/>
            <a:ext cx="16369200" cy="1516200"/>
          </a:xfrm>
          <a:prstGeom prst="rect">
            <a:avLst/>
          </a:prstGeom>
        </p:spPr>
        <p:txBody>
          <a:bodyPr spcFirstLastPara="1" wrap="square" lIns="0" tIns="0" rIns="0" bIns="0"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392" name="Google Shape;392;g3dc1442d11e_0_2385"/>
          <p:cNvSpPr txBox="1">
            <a:spLocks noGrp="1"/>
          </p:cNvSpPr>
          <p:nvPr>
            <p:ph type="body" idx="1"/>
          </p:nvPr>
        </p:nvSpPr>
        <p:spPr>
          <a:xfrm>
            <a:off x="966300" y="4475575"/>
            <a:ext cx="7239600" cy="4747200"/>
          </a:xfrm>
          <a:prstGeom prst="rect">
            <a:avLst/>
          </a:prstGeom>
        </p:spPr>
        <p:txBody>
          <a:bodyPr spcFirstLastPara="1" wrap="square" lIns="182850" tIns="182850" rIns="182850" bIns="182850" anchor="t" anchorCtr="0">
            <a:normAutofit/>
          </a:bodyPr>
          <a:lstStyle>
            <a:lvl1pPr marL="457200" lvl="0" indent="-419100">
              <a:spcBef>
                <a:spcPts val="0"/>
              </a:spcBef>
              <a:spcAft>
                <a:spcPts val="0"/>
              </a:spcAft>
              <a:buSzPts val="3000"/>
              <a:buChar char="●"/>
              <a:defRPr/>
            </a:lvl1pPr>
            <a:lvl2pPr marL="914400" lvl="1" indent="-419100">
              <a:spcBef>
                <a:spcPts val="0"/>
              </a:spcBef>
              <a:spcAft>
                <a:spcPts val="0"/>
              </a:spcAft>
              <a:buSzPts val="3000"/>
              <a:buChar char="○"/>
              <a:defRPr/>
            </a:lvl2pPr>
            <a:lvl3pPr marL="1371600" lvl="2" indent="-419100">
              <a:spcBef>
                <a:spcPts val="0"/>
              </a:spcBef>
              <a:spcAft>
                <a:spcPts val="0"/>
              </a:spcAft>
              <a:buSzPts val="3000"/>
              <a:buChar char="■"/>
              <a:defRPr/>
            </a:lvl3pPr>
            <a:lvl4pPr marL="1828800" lvl="3" indent="-419100">
              <a:spcBef>
                <a:spcPts val="0"/>
              </a:spcBef>
              <a:spcAft>
                <a:spcPts val="0"/>
              </a:spcAft>
              <a:buSzPts val="3000"/>
              <a:buChar char="●"/>
              <a:defRPr/>
            </a:lvl4pPr>
            <a:lvl5pPr marL="2286000" lvl="4" indent="-419100">
              <a:spcBef>
                <a:spcPts val="0"/>
              </a:spcBef>
              <a:spcAft>
                <a:spcPts val="0"/>
              </a:spcAft>
              <a:buSzPts val="3000"/>
              <a:buChar char="○"/>
              <a:defRPr/>
            </a:lvl5pPr>
            <a:lvl6pPr marL="2743200" lvl="5" indent="-419100">
              <a:spcBef>
                <a:spcPts val="0"/>
              </a:spcBef>
              <a:spcAft>
                <a:spcPts val="0"/>
              </a:spcAft>
              <a:buSzPts val="3000"/>
              <a:buChar char="■"/>
              <a:defRPr/>
            </a:lvl6pPr>
            <a:lvl7pPr marL="3200400" lvl="6" indent="-419100">
              <a:spcBef>
                <a:spcPts val="0"/>
              </a:spcBef>
              <a:spcAft>
                <a:spcPts val="0"/>
              </a:spcAft>
              <a:buSzPts val="3000"/>
              <a:buChar char="●"/>
              <a:defRPr/>
            </a:lvl7pPr>
            <a:lvl8pPr marL="3657600" lvl="7" indent="-419100">
              <a:spcBef>
                <a:spcPts val="0"/>
              </a:spcBef>
              <a:spcAft>
                <a:spcPts val="0"/>
              </a:spcAft>
              <a:buSzPts val="3000"/>
              <a:buChar char="○"/>
              <a:defRPr/>
            </a:lvl8pPr>
            <a:lvl9pPr marL="4114800" lvl="8" indent="-419100">
              <a:spcBef>
                <a:spcPts val="0"/>
              </a:spcBef>
              <a:spcAft>
                <a:spcPts val="0"/>
              </a:spcAft>
              <a:buSzPts val="3000"/>
              <a:buChar char="■"/>
              <a:defRPr/>
            </a:lvl9pPr>
          </a:lstStyle>
          <a:p>
            <a:endParaRPr/>
          </a:p>
        </p:txBody>
      </p:sp>
      <p:sp>
        <p:nvSpPr>
          <p:cNvPr id="393" name="Google Shape;393;g3dc1442d11e_0_2385"/>
          <p:cNvSpPr txBox="1">
            <a:spLocks noGrp="1"/>
          </p:cNvSpPr>
          <p:nvPr>
            <p:ph type="body" idx="2"/>
          </p:nvPr>
        </p:nvSpPr>
        <p:spPr>
          <a:xfrm>
            <a:off x="10096000" y="4475575"/>
            <a:ext cx="7239600" cy="4747200"/>
          </a:xfrm>
          <a:prstGeom prst="rect">
            <a:avLst/>
          </a:prstGeom>
          <a:noFill/>
          <a:ln>
            <a:noFill/>
          </a:ln>
        </p:spPr>
        <p:txBody>
          <a:bodyPr spcFirstLastPara="1" wrap="square" lIns="182850" tIns="182850" rIns="182850" bIns="182850" anchor="ctr" anchorCtr="0">
            <a:noAutofit/>
          </a:bodyPr>
          <a:lstStyle>
            <a:lvl1pPr marL="457200" lvl="0" indent="-406400">
              <a:spcBef>
                <a:spcPts val="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394" name="Google Shape;394;g3dc1442d11e_0_2385"/>
          <p:cNvSpPr txBox="1">
            <a:spLocks noGrp="1"/>
          </p:cNvSpPr>
          <p:nvPr>
            <p:ph type="subTitle" idx="3"/>
          </p:nvPr>
        </p:nvSpPr>
        <p:spPr>
          <a:xfrm>
            <a:off x="966300" y="2672322"/>
            <a:ext cx="7239600" cy="108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95" name="Google Shape;395;g3dc1442d11e_0_2385"/>
          <p:cNvSpPr txBox="1">
            <a:spLocks noGrp="1"/>
          </p:cNvSpPr>
          <p:nvPr>
            <p:ph type="subTitle" idx="4"/>
          </p:nvPr>
        </p:nvSpPr>
        <p:spPr>
          <a:xfrm>
            <a:off x="10096000" y="2672322"/>
            <a:ext cx="7239600" cy="108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396"/>
        <p:cNvGrpSpPr/>
        <p:nvPr/>
      </p:nvGrpSpPr>
      <p:grpSpPr>
        <a:xfrm>
          <a:off x="0" y="0"/>
          <a:ext cx="0" cy="0"/>
          <a:chOff x="0" y="0"/>
          <a:chExt cx="0" cy="0"/>
        </a:xfrm>
      </p:grpSpPr>
      <p:sp>
        <p:nvSpPr>
          <p:cNvPr id="397" name="Google Shape;397;g3dc1442d11e_0_239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398" name="Google Shape;398;g3dc1442d11e_0_2392"/>
          <p:cNvSpPr txBox="1">
            <a:spLocks noGrp="1"/>
          </p:cNvSpPr>
          <p:nvPr>
            <p:ph type="body" idx="1"/>
          </p:nvPr>
        </p:nvSpPr>
        <p:spPr>
          <a:xfrm>
            <a:off x="966350" y="4835000"/>
            <a:ext cx="4911000" cy="4747200"/>
          </a:xfrm>
          <a:prstGeom prst="rect">
            <a:avLst/>
          </a:prstGeom>
        </p:spPr>
        <p:txBody>
          <a:bodyPr spcFirstLastPara="1" wrap="square" lIns="182850" tIns="182850" rIns="182850" bIns="182850" anchor="t" anchorCtr="0">
            <a:normAutofit/>
          </a:bodyPr>
          <a:lstStyle>
            <a:lvl1pPr marL="457200" lvl="0" indent="-419100">
              <a:spcBef>
                <a:spcPts val="0"/>
              </a:spcBef>
              <a:spcAft>
                <a:spcPts val="0"/>
              </a:spcAft>
              <a:buSzPts val="3000"/>
              <a:buChar char="●"/>
              <a:defRPr/>
            </a:lvl1pPr>
            <a:lvl2pPr marL="914400" lvl="1" indent="-419100">
              <a:spcBef>
                <a:spcPts val="0"/>
              </a:spcBef>
              <a:spcAft>
                <a:spcPts val="0"/>
              </a:spcAft>
              <a:buSzPts val="3000"/>
              <a:buChar char="○"/>
              <a:defRPr/>
            </a:lvl2pPr>
            <a:lvl3pPr marL="1371600" lvl="2" indent="-419100">
              <a:spcBef>
                <a:spcPts val="0"/>
              </a:spcBef>
              <a:spcAft>
                <a:spcPts val="0"/>
              </a:spcAft>
              <a:buSzPts val="3000"/>
              <a:buChar char="■"/>
              <a:defRPr/>
            </a:lvl3pPr>
            <a:lvl4pPr marL="1828800" lvl="3" indent="-419100">
              <a:spcBef>
                <a:spcPts val="0"/>
              </a:spcBef>
              <a:spcAft>
                <a:spcPts val="0"/>
              </a:spcAft>
              <a:buSzPts val="3000"/>
              <a:buChar char="●"/>
              <a:defRPr/>
            </a:lvl4pPr>
            <a:lvl5pPr marL="2286000" lvl="4" indent="-419100">
              <a:spcBef>
                <a:spcPts val="0"/>
              </a:spcBef>
              <a:spcAft>
                <a:spcPts val="0"/>
              </a:spcAft>
              <a:buSzPts val="3000"/>
              <a:buChar char="○"/>
              <a:defRPr/>
            </a:lvl5pPr>
            <a:lvl6pPr marL="2743200" lvl="5" indent="-419100">
              <a:spcBef>
                <a:spcPts val="0"/>
              </a:spcBef>
              <a:spcAft>
                <a:spcPts val="0"/>
              </a:spcAft>
              <a:buSzPts val="3000"/>
              <a:buChar char="■"/>
              <a:defRPr/>
            </a:lvl6pPr>
            <a:lvl7pPr marL="3200400" lvl="6" indent="-419100">
              <a:spcBef>
                <a:spcPts val="0"/>
              </a:spcBef>
              <a:spcAft>
                <a:spcPts val="0"/>
              </a:spcAft>
              <a:buSzPts val="3000"/>
              <a:buChar char="●"/>
              <a:defRPr/>
            </a:lvl7pPr>
            <a:lvl8pPr marL="3657600" lvl="7" indent="-419100">
              <a:spcBef>
                <a:spcPts val="0"/>
              </a:spcBef>
              <a:spcAft>
                <a:spcPts val="0"/>
              </a:spcAft>
              <a:buSzPts val="3000"/>
              <a:buChar char="○"/>
              <a:defRPr/>
            </a:lvl8pPr>
            <a:lvl9pPr marL="4114800" lvl="8" indent="-419100">
              <a:spcBef>
                <a:spcPts val="0"/>
              </a:spcBef>
              <a:spcAft>
                <a:spcPts val="0"/>
              </a:spcAft>
              <a:buSzPts val="3000"/>
              <a:buChar char="■"/>
              <a:defRPr/>
            </a:lvl9pPr>
          </a:lstStyle>
          <a:p>
            <a:endParaRPr/>
          </a:p>
        </p:txBody>
      </p:sp>
      <p:sp>
        <p:nvSpPr>
          <p:cNvPr id="399" name="Google Shape;399;g3dc1442d11e_0_2392"/>
          <p:cNvSpPr txBox="1">
            <a:spLocks noGrp="1"/>
          </p:cNvSpPr>
          <p:nvPr>
            <p:ph type="body" idx="2"/>
          </p:nvPr>
        </p:nvSpPr>
        <p:spPr>
          <a:xfrm>
            <a:off x="6695450" y="4835000"/>
            <a:ext cx="4911000" cy="4747200"/>
          </a:xfrm>
          <a:prstGeom prst="rect">
            <a:avLst/>
          </a:prstGeom>
          <a:noFill/>
          <a:ln>
            <a:noFill/>
          </a:ln>
        </p:spPr>
        <p:txBody>
          <a:bodyPr spcFirstLastPara="1" wrap="square" lIns="182850" tIns="182850" rIns="182850" bIns="182850" anchor="ctr" anchorCtr="0">
            <a:noAutofit/>
          </a:bodyPr>
          <a:lstStyle>
            <a:lvl1pPr marL="457200" lvl="0" indent="-406400">
              <a:spcBef>
                <a:spcPts val="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00" name="Google Shape;400;g3dc1442d11e_0_2392"/>
          <p:cNvSpPr txBox="1">
            <a:spLocks noGrp="1"/>
          </p:cNvSpPr>
          <p:nvPr>
            <p:ph type="body" idx="3"/>
          </p:nvPr>
        </p:nvSpPr>
        <p:spPr>
          <a:xfrm>
            <a:off x="12424550" y="4835000"/>
            <a:ext cx="4911000" cy="4747200"/>
          </a:xfrm>
          <a:prstGeom prst="rect">
            <a:avLst/>
          </a:prstGeom>
          <a:noFill/>
          <a:ln>
            <a:noFill/>
          </a:ln>
        </p:spPr>
        <p:txBody>
          <a:bodyPr spcFirstLastPara="1" wrap="square" lIns="182850" tIns="182850" rIns="182850" bIns="182850" anchor="ctr" anchorCtr="0">
            <a:noAutofit/>
          </a:bodyPr>
          <a:lstStyle>
            <a:lvl1pPr marL="457200" lvl="0" indent="-406400">
              <a:spcBef>
                <a:spcPts val="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01" name="Google Shape;401;g3dc1442d11e_0_2392"/>
          <p:cNvSpPr txBox="1">
            <a:spLocks noGrp="1"/>
          </p:cNvSpPr>
          <p:nvPr>
            <p:ph type="title"/>
          </p:nvPr>
        </p:nvSpPr>
        <p:spPr>
          <a:xfrm>
            <a:off x="966350" y="900050"/>
            <a:ext cx="16369200" cy="1516200"/>
          </a:xfrm>
          <a:prstGeom prst="rect">
            <a:avLst/>
          </a:prstGeom>
        </p:spPr>
        <p:txBody>
          <a:bodyPr spcFirstLastPara="1" wrap="square" lIns="0" tIns="0" rIns="0" bIns="0"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02" name="Google Shape;402;g3dc1442d11e_0_2392"/>
          <p:cNvSpPr txBox="1">
            <a:spLocks noGrp="1"/>
          </p:cNvSpPr>
          <p:nvPr>
            <p:ph type="subTitle" idx="4"/>
          </p:nvPr>
        </p:nvSpPr>
        <p:spPr>
          <a:xfrm>
            <a:off x="966350" y="2672300"/>
            <a:ext cx="4911000" cy="15570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03" name="Google Shape;403;g3dc1442d11e_0_2392"/>
          <p:cNvSpPr txBox="1">
            <a:spLocks noGrp="1"/>
          </p:cNvSpPr>
          <p:nvPr>
            <p:ph type="subTitle" idx="5"/>
          </p:nvPr>
        </p:nvSpPr>
        <p:spPr>
          <a:xfrm>
            <a:off x="6695450" y="2672300"/>
            <a:ext cx="4911000" cy="15570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04" name="Google Shape;404;g3dc1442d11e_0_2392"/>
          <p:cNvSpPr txBox="1">
            <a:spLocks noGrp="1"/>
          </p:cNvSpPr>
          <p:nvPr>
            <p:ph type="subTitle" idx="6"/>
          </p:nvPr>
        </p:nvSpPr>
        <p:spPr>
          <a:xfrm>
            <a:off x="12424550" y="2672300"/>
            <a:ext cx="4911000" cy="15570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405"/>
        <p:cNvGrpSpPr/>
        <p:nvPr/>
      </p:nvGrpSpPr>
      <p:grpSpPr>
        <a:xfrm>
          <a:off x="0" y="0"/>
          <a:ext cx="0" cy="0"/>
          <a:chOff x="0" y="0"/>
          <a:chExt cx="0" cy="0"/>
        </a:xfrm>
      </p:grpSpPr>
      <p:sp>
        <p:nvSpPr>
          <p:cNvPr id="406" name="Google Shape;406;g3dc1442d11e_0_240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407" name="Google Shape;407;g3dc1442d11e_0_2401"/>
          <p:cNvSpPr txBox="1">
            <a:spLocks noGrp="1"/>
          </p:cNvSpPr>
          <p:nvPr>
            <p:ph type="body" idx="1"/>
          </p:nvPr>
        </p:nvSpPr>
        <p:spPr>
          <a:xfrm>
            <a:off x="733450" y="3518186"/>
            <a:ext cx="7677000" cy="22770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419100">
              <a:spcBef>
                <a:spcPts val="0"/>
              </a:spcBef>
              <a:spcAft>
                <a:spcPts val="0"/>
              </a:spcAft>
              <a:buSzPts val="3000"/>
              <a:buChar char="○"/>
              <a:defRPr/>
            </a:lvl2pPr>
            <a:lvl3pPr marL="1371600" lvl="2" indent="-419100">
              <a:spcBef>
                <a:spcPts val="0"/>
              </a:spcBef>
              <a:spcAft>
                <a:spcPts val="0"/>
              </a:spcAft>
              <a:buSzPts val="3000"/>
              <a:buChar char="■"/>
              <a:defRPr/>
            </a:lvl3pPr>
            <a:lvl4pPr marL="1828800" lvl="3" indent="-419100">
              <a:spcBef>
                <a:spcPts val="0"/>
              </a:spcBef>
              <a:spcAft>
                <a:spcPts val="0"/>
              </a:spcAft>
              <a:buSzPts val="3000"/>
              <a:buChar char="●"/>
              <a:defRPr/>
            </a:lvl4pPr>
            <a:lvl5pPr marL="2286000" lvl="4" indent="-419100">
              <a:spcBef>
                <a:spcPts val="0"/>
              </a:spcBef>
              <a:spcAft>
                <a:spcPts val="0"/>
              </a:spcAft>
              <a:buSzPts val="3000"/>
              <a:buChar char="○"/>
              <a:defRPr/>
            </a:lvl5pPr>
            <a:lvl6pPr marL="2743200" lvl="5" indent="-419100">
              <a:spcBef>
                <a:spcPts val="0"/>
              </a:spcBef>
              <a:spcAft>
                <a:spcPts val="0"/>
              </a:spcAft>
              <a:buSzPts val="3000"/>
              <a:buChar char="■"/>
              <a:defRPr/>
            </a:lvl6pPr>
            <a:lvl7pPr marL="3200400" lvl="6" indent="-419100">
              <a:spcBef>
                <a:spcPts val="0"/>
              </a:spcBef>
              <a:spcAft>
                <a:spcPts val="0"/>
              </a:spcAft>
              <a:buSzPts val="3000"/>
              <a:buChar char="●"/>
              <a:defRPr/>
            </a:lvl7pPr>
            <a:lvl8pPr marL="3657600" lvl="7" indent="-419100">
              <a:spcBef>
                <a:spcPts val="0"/>
              </a:spcBef>
              <a:spcAft>
                <a:spcPts val="0"/>
              </a:spcAft>
              <a:buSzPts val="3000"/>
              <a:buChar char="○"/>
              <a:defRPr/>
            </a:lvl8pPr>
            <a:lvl9pPr marL="4114800" lvl="8" indent="-419100">
              <a:spcBef>
                <a:spcPts val="0"/>
              </a:spcBef>
              <a:spcAft>
                <a:spcPts val="0"/>
              </a:spcAft>
              <a:buSzPts val="3000"/>
              <a:buChar char="■"/>
              <a:defRPr/>
            </a:lvl9pPr>
          </a:lstStyle>
          <a:p>
            <a:endParaRPr/>
          </a:p>
        </p:txBody>
      </p:sp>
      <p:sp>
        <p:nvSpPr>
          <p:cNvPr id="408" name="Google Shape;408;g3dc1442d11e_0_2401"/>
          <p:cNvSpPr txBox="1">
            <a:spLocks noGrp="1"/>
          </p:cNvSpPr>
          <p:nvPr>
            <p:ph type="body" idx="2"/>
          </p:nvPr>
        </p:nvSpPr>
        <p:spPr>
          <a:xfrm>
            <a:off x="9877450" y="3518186"/>
            <a:ext cx="7677000" cy="2277000"/>
          </a:xfrm>
          <a:prstGeom prst="rect">
            <a:avLst/>
          </a:prstGeom>
          <a:noFill/>
          <a:ln>
            <a:noFill/>
          </a:ln>
        </p:spPr>
        <p:txBody>
          <a:bodyPr spcFirstLastPara="1" wrap="square" lIns="182850" tIns="182850" rIns="182850" bIns="182850" anchor="ctr" anchorCtr="0">
            <a:noAutofit/>
          </a:bodyPr>
          <a:lstStyle>
            <a:lvl1pPr marL="457200" lvl="0" indent="-406400">
              <a:spcBef>
                <a:spcPts val="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09" name="Google Shape;409;g3dc1442d11e_0_2401"/>
          <p:cNvSpPr txBox="1">
            <a:spLocks noGrp="1"/>
          </p:cNvSpPr>
          <p:nvPr>
            <p:ph type="body" idx="3"/>
          </p:nvPr>
        </p:nvSpPr>
        <p:spPr>
          <a:xfrm>
            <a:off x="733500" y="7297150"/>
            <a:ext cx="7677000" cy="2277000"/>
          </a:xfrm>
          <a:prstGeom prst="rect">
            <a:avLst/>
          </a:prstGeom>
          <a:noFill/>
          <a:ln>
            <a:noFill/>
          </a:ln>
        </p:spPr>
        <p:txBody>
          <a:bodyPr spcFirstLastPara="1" wrap="square" lIns="182850" tIns="182850" rIns="182850" bIns="182850" anchor="ctr" anchorCtr="0">
            <a:noAutofit/>
          </a:bodyPr>
          <a:lstStyle>
            <a:lvl1pPr marL="457200" lvl="0" indent="-406400">
              <a:spcBef>
                <a:spcPts val="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10" name="Google Shape;410;g3dc1442d11e_0_2401"/>
          <p:cNvSpPr txBox="1">
            <a:spLocks noGrp="1"/>
          </p:cNvSpPr>
          <p:nvPr>
            <p:ph type="body" idx="4"/>
          </p:nvPr>
        </p:nvSpPr>
        <p:spPr>
          <a:xfrm>
            <a:off x="9877500" y="7297150"/>
            <a:ext cx="7677000" cy="2277000"/>
          </a:xfrm>
          <a:prstGeom prst="rect">
            <a:avLst/>
          </a:prstGeom>
          <a:noFill/>
          <a:ln>
            <a:noFill/>
          </a:ln>
        </p:spPr>
        <p:txBody>
          <a:bodyPr spcFirstLastPara="1" wrap="square" lIns="182850" tIns="182850" rIns="182850" bIns="182850" anchor="ctr" anchorCtr="0">
            <a:noAutofit/>
          </a:bodyPr>
          <a:lstStyle>
            <a:lvl1pPr marL="457200" lvl="0" indent="-406400">
              <a:spcBef>
                <a:spcPts val="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11" name="Google Shape;411;g3dc1442d11e_0_2401"/>
          <p:cNvSpPr txBox="1">
            <a:spLocks noGrp="1"/>
          </p:cNvSpPr>
          <p:nvPr>
            <p:ph type="title"/>
          </p:nvPr>
        </p:nvSpPr>
        <p:spPr>
          <a:xfrm>
            <a:off x="733500" y="900050"/>
            <a:ext cx="16369200" cy="1516200"/>
          </a:xfrm>
          <a:prstGeom prst="rect">
            <a:avLst/>
          </a:prstGeom>
        </p:spPr>
        <p:txBody>
          <a:bodyPr spcFirstLastPara="1" wrap="square" lIns="0" tIns="0" rIns="0" bIns="0"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12" name="Google Shape;412;g3dc1442d11e_0_2401"/>
          <p:cNvSpPr txBox="1">
            <a:spLocks noGrp="1"/>
          </p:cNvSpPr>
          <p:nvPr>
            <p:ph type="subTitle" idx="5"/>
          </p:nvPr>
        </p:nvSpPr>
        <p:spPr>
          <a:xfrm>
            <a:off x="733525" y="2555814"/>
            <a:ext cx="7677000" cy="962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13" name="Google Shape;413;g3dc1442d11e_0_2401"/>
          <p:cNvSpPr txBox="1">
            <a:spLocks noGrp="1"/>
          </p:cNvSpPr>
          <p:nvPr>
            <p:ph type="subTitle" idx="6"/>
          </p:nvPr>
        </p:nvSpPr>
        <p:spPr>
          <a:xfrm>
            <a:off x="9877475" y="2555814"/>
            <a:ext cx="7677000" cy="962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14" name="Google Shape;414;g3dc1442d11e_0_2401"/>
          <p:cNvSpPr txBox="1">
            <a:spLocks noGrp="1"/>
          </p:cNvSpPr>
          <p:nvPr>
            <p:ph type="subTitle" idx="7"/>
          </p:nvPr>
        </p:nvSpPr>
        <p:spPr>
          <a:xfrm>
            <a:off x="9877522" y="6334725"/>
            <a:ext cx="7677000" cy="962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15" name="Google Shape;415;g3dc1442d11e_0_2401"/>
          <p:cNvSpPr txBox="1">
            <a:spLocks noGrp="1"/>
          </p:cNvSpPr>
          <p:nvPr>
            <p:ph type="subTitle" idx="8"/>
          </p:nvPr>
        </p:nvSpPr>
        <p:spPr>
          <a:xfrm>
            <a:off x="733500" y="6334725"/>
            <a:ext cx="7677000" cy="962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416"/>
        <p:cNvGrpSpPr/>
        <p:nvPr/>
      </p:nvGrpSpPr>
      <p:grpSpPr>
        <a:xfrm>
          <a:off x="0" y="0"/>
          <a:ext cx="0" cy="0"/>
          <a:chOff x="0" y="0"/>
          <a:chExt cx="0" cy="0"/>
        </a:xfrm>
      </p:grpSpPr>
      <p:sp>
        <p:nvSpPr>
          <p:cNvPr id="417" name="Google Shape;417;g3dc1442d11e_0_2412"/>
          <p:cNvSpPr txBox="1">
            <a:spLocks noGrp="1"/>
          </p:cNvSpPr>
          <p:nvPr>
            <p:ph type="title"/>
          </p:nvPr>
        </p:nvSpPr>
        <p:spPr>
          <a:xfrm>
            <a:off x="623400" y="890050"/>
            <a:ext cx="17041200" cy="1145400"/>
          </a:xfrm>
          <a:prstGeom prst="rect">
            <a:avLst/>
          </a:prstGeom>
        </p:spPr>
        <p:txBody>
          <a:bodyPr spcFirstLastPara="1" wrap="square" lIns="0" tIns="0" rIns="0" bIns="0" anchor="b" anchorCtr="0">
            <a:norm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a:endParaRPr/>
          </a:p>
        </p:txBody>
      </p:sp>
      <p:sp>
        <p:nvSpPr>
          <p:cNvPr id="418" name="Google Shape;418;g3dc1442d11e_0_241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419" name="Google Shape;419;g3dc1442d11e_0_2412"/>
          <p:cNvSpPr>
            <a:spLocks noGrp="1"/>
          </p:cNvSpPr>
          <p:nvPr>
            <p:ph type="pic" idx="2"/>
          </p:nvPr>
        </p:nvSpPr>
        <p:spPr>
          <a:xfrm>
            <a:off x="623400" y="2340850"/>
            <a:ext cx="17041200" cy="6985800"/>
          </a:xfrm>
          <a:prstGeom prst="rect">
            <a:avLst/>
          </a:prstGeom>
          <a:noFill/>
          <a:ln>
            <a:noFill/>
          </a:ln>
        </p:spPr>
        <p:txBody>
          <a:bodyPr/>
          <a:lstStyle/>
          <a:p>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420"/>
        <p:cNvGrpSpPr/>
        <p:nvPr/>
      </p:nvGrpSpPr>
      <p:grpSpPr>
        <a:xfrm>
          <a:off x="0" y="0"/>
          <a:ext cx="0" cy="0"/>
          <a:chOff x="0" y="0"/>
          <a:chExt cx="0" cy="0"/>
        </a:xfrm>
      </p:grpSpPr>
      <p:sp>
        <p:nvSpPr>
          <p:cNvPr id="421" name="Google Shape;421;g3dc1442d11e_0_2416"/>
          <p:cNvSpPr txBox="1">
            <a:spLocks noGrp="1"/>
          </p:cNvSpPr>
          <p:nvPr>
            <p:ph type="body" idx="1"/>
          </p:nvPr>
        </p:nvSpPr>
        <p:spPr>
          <a:xfrm>
            <a:off x="623400" y="8160450"/>
            <a:ext cx="8055000" cy="1852200"/>
          </a:xfrm>
          <a:prstGeom prst="rect">
            <a:avLst/>
          </a:prstGeom>
        </p:spPr>
        <p:txBody>
          <a:bodyPr spcFirstLastPara="1" wrap="square" lIns="182850" tIns="182850" rIns="182850" bIns="1828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422" name="Google Shape;422;g3dc1442d11e_0_2416"/>
          <p:cNvSpPr>
            <a:spLocks noGrp="1"/>
          </p:cNvSpPr>
          <p:nvPr>
            <p:ph type="pic" idx="2"/>
          </p:nvPr>
        </p:nvSpPr>
        <p:spPr>
          <a:xfrm>
            <a:off x="9609650" y="2266600"/>
            <a:ext cx="8055000" cy="4785600"/>
          </a:xfrm>
          <a:prstGeom prst="rect">
            <a:avLst/>
          </a:prstGeom>
          <a:noFill/>
          <a:ln>
            <a:noFill/>
          </a:ln>
        </p:spPr>
        <p:txBody>
          <a:bodyPr/>
          <a:lstStyle/>
          <a:p>
            <a:endParaRPr lang="en-US"/>
          </a:p>
        </p:txBody>
      </p:sp>
      <p:sp>
        <p:nvSpPr>
          <p:cNvPr id="423" name="Google Shape;423;g3dc1442d11e_0_2416"/>
          <p:cNvSpPr>
            <a:spLocks noGrp="1"/>
          </p:cNvSpPr>
          <p:nvPr>
            <p:ph type="pic" idx="3"/>
          </p:nvPr>
        </p:nvSpPr>
        <p:spPr>
          <a:xfrm>
            <a:off x="623450" y="2266600"/>
            <a:ext cx="8055000" cy="4785600"/>
          </a:xfrm>
          <a:prstGeom prst="rect">
            <a:avLst/>
          </a:prstGeom>
          <a:noFill/>
          <a:ln>
            <a:noFill/>
          </a:ln>
        </p:spPr>
        <p:txBody>
          <a:bodyPr/>
          <a:lstStyle/>
          <a:p>
            <a:endParaRPr lang="en-US"/>
          </a:p>
        </p:txBody>
      </p:sp>
      <p:sp>
        <p:nvSpPr>
          <p:cNvPr id="424" name="Google Shape;424;g3dc1442d11e_0_2416"/>
          <p:cNvSpPr txBox="1">
            <a:spLocks noGrp="1"/>
          </p:cNvSpPr>
          <p:nvPr>
            <p:ph type="body" idx="4"/>
          </p:nvPr>
        </p:nvSpPr>
        <p:spPr>
          <a:xfrm>
            <a:off x="9609650" y="8160450"/>
            <a:ext cx="8055000" cy="1852200"/>
          </a:xfrm>
          <a:prstGeom prst="rect">
            <a:avLst/>
          </a:prstGeom>
          <a:noFill/>
          <a:ln>
            <a:noFill/>
          </a:ln>
        </p:spPr>
        <p:txBody>
          <a:bodyPr spcFirstLastPara="1" wrap="square" lIns="182850" tIns="182850" rIns="182850" bIns="182850" anchor="ctr" anchorCtr="0">
            <a:no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425" name="Google Shape;425;g3dc1442d11e_0_2416"/>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426" name="Google Shape;426;g3dc1442d11e_0_2416"/>
          <p:cNvSpPr txBox="1">
            <a:spLocks noGrp="1"/>
          </p:cNvSpPr>
          <p:nvPr>
            <p:ph type="title"/>
          </p:nvPr>
        </p:nvSpPr>
        <p:spPr>
          <a:xfrm>
            <a:off x="623400" y="890050"/>
            <a:ext cx="17041200" cy="1145400"/>
          </a:xfrm>
          <a:prstGeom prst="rect">
            <a:avLst/>
          </a:prstGeom>
        </p:spPr>
        <p:txBody>
          <a:bodyPr spcFirstLastPara="1" wrap="square" lIns="0" tIns="0" rIns="0" bIns="0" anchor="b" anchorCtr="0">
            <a:norm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a:endParaRPr/>
          </a:p>
        </p:txBody>
      </p:sp>
      <p:sp>
        <p:nvSpPr>
          <p:cNvPr id="427" name="Google Shape;427;g3dc1442d11e_0_2416"/>
          <p:cNvSpPr txBox="1">
            <a:spLocks noGrp="1"/>
          </p:cNvSpPr>
          <p:nvPr>
            <p:ph type="subTitle" idx="5"/>
          </p:nvPr>
        </p:nvSpPr>
        <p:spPr>
          <a:xfrm>
            <a:off x="623450" y="7165800"/>
            <a:ext cx="8055000" cy="962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2800"/>
              <a:buNone/>
              <a:defRPr sz="28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28" name="Google Shape;428;g3dc1442d11e_0_2416"/>
          <p:cNvSpPr txBox="1">
            <a:spLocks noGrp="1"/>
          </p:cNvSpPr>
          <p:nvPr>
            <p:ph type="subTitle" idx="6"/>
          </p:nvPr>
        </p:nvSpPr>
        <p:spPr>
          <a:xfrm>
            <a:off x="9609650" y="7165800"/>
            <a:ext cx="8055000" cy="962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2800"/>
              <a:buNone/>
              <a:defRPr sz="28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429"/>
        <p:cNvGrpSpPr/>
        <p:nvPr/>
      </p:nvGrpSpPr>
      <p:grpSpPr>
        <a:xfrm>
          <a:off x="0" y="0"/>
          <a:ext cx="0" cy="0"/>
          <a:chOff x="0" y="0"/>
          <a:chExt cx="0" cy="0"/>
        </a:xfrm>
      </p:grpSpPr>
      <p:sp>
        <p:nvSpPr>
          <p:cNvPr id="430" name="Google Shape;430;g3dc1442d11e_0_2425"/>
          <p:cNvSpPr txBox="1">
            <a:spLocks noGrp="1"/>
          </p:cNvSpPr>
          <p:nvPr>
            <p:ph type="body" idx="1"/>
          </p:nvPr>
        </p:nvSpPr>
        <p:spPr>
          <a:xfrm>
            <a:off x="623400" y="7823400"/>
            <a:ext cx="5254200" cy="2037000"/>
          </a:xfrm>
          <a:prstGeom prst="rect">
            <a:avLst/>
          </a:prstGeom>
        </p:spPr>
        <p:txBody>
          <a:bodyPr spcFirstLastPara="1" wrap="square" lIns="182850" tIns="182850" rIns="182850" bIns="1828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431" name="Google Shape;431;g3dc1442d11e_0_2425"/>
          <p:cNvSpPr>
            <a:spLocks noGrp="1"/>
          </p:cNvSpPr>
          <p:nvPr>
            <p:ph type="pic" idx="2"/>
          </p:nvPr>
        </p:nvSpPr>
        <p:spPr>
          <a:xfrm>
            <a:off x="12410450" y="2256650"/>
            <a:ext cx="5254200" cy="4546200"/>
          </a:xfrm>
          <a:prstGeom prst="rect">
            <a:avLst/>
          </a:prstGeom>
          <a:noFill/>
          <a:ln>
            <a:noFill/>
          </a:ln>
        </p:spPr>
        <p:txBody>
          <a:bodyPr/>
          <a:lstStyle/>
          <a:p>
            <a:endParaRPr lang="en-US"/>
          </a:p>
        </p:txBody>
      </p:sp>
      <p:sp>
        <p:nvSpPr>
          <p:cNvPr id="432" name="Google Shape;432;g3dc1442d11e_0_2425"/>
          <p:cNvSpPr>
            <a:spLocks noGrp="1"/>
          </p:cNvSpPr>
          <p:nvPr>
            <p:ph type="pic" idx="3"/>
          </p:nvPr>
        </p:nvSpPr>
        <p:spPr>
          <a:xfrm>
            <a:off x="623450" y="2256650"/>
            <a:ext cx="5254200" cy="4546200"/>
          </a:xfrm>
          <a:prstGeom prst="rect">
            <a:avLst/>
          </a:prstGeom>
          <a:noFill/>
          <a:ln>
            <a:noFill/>
          </a:ln>
        </p:spPr>
        <p:txBody>
          <a:bodyPr/>
          <a:lstStyle/>
          <a:p>
            <a:endParaRPr lang="en-US"/>
          </a:p>
        </p:txBody>
      </p:sp>
      <p:sp>
        <p:nvSpPr>
          <p:cNvPr id="433" name="Google Shape;433;g3dc1442d11e_0_2425"/>
          <p:cNvSpPr txBox="1">
            <a:spLocks noGrp="1"/>
          </p:cNvSpPr>
          <p:nvPr>
            <p:ph type="body" idx="4"/>
          </p:nvPr>
        </p:nvSpPr>
        <p:spPr>
          <a:xfrm>
            <a:off x="12410450" y="7823400"/>
            <a:ext cx="5254200" cy="2037000"/>
          </a:xfrm>
          <a:prstGeom prst="rect">
            <a:avLst/>
          </a:prstGeom>
          <a:noFill/>
          <a:ln>
            <a:noFill/>
          </a:ln>
        </p:spPr>
        <p:txBody>
          <a:bodyPr spcFirstLastPara="1" wrap="square" lIns="182850" tIns="182850" rIns="182850" bIns="182850" anchor="ctr" anchorCtr="0">
            <a:no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434" name="Google Shape;434;g3dc1442d11e_0_2425"/>
          <p:cNvSpPr>
            <a:spLocks noGrp="1"/>
          </p:cNvSpPr>
          <p:nvPr>
            <p:ph type="pic" idx="5"/>
          </p:nvPr>
        </p:nvSpPr>
        <p:spPr>
          <a:xfrm>
            <a:off x="6510500" y="2256650"/>
            <a:ext cx="5254200" cy="4546200"/>
          </a:xfrm>
          <a:prstGeom prst="rect">
            <a:avLst/>
          </a:prstGeom>
          <a:noFill/>
          <a:ln>
            <a:noFill/>
          </a:ln>
        </p:spPr>
        <p:txBody>
          <a:bodyPr/>
          <a:lstStyle/>
          <a:p>
            <a:endParaRPr lang="en-US"/>
          </a:p>
        </p:txBody>
      </p:sp>
      <p:sp>
        <p:nvSpPr>
          <p:cNvPr id="435" name="Google Shape;435;g3dc1442d11e_0_2425"/>
          <p:cNvSpPr txBox="1">
            <a:spLocks noGrp="1"/>
          </p:cNvSpPr>
          <p:nvPr>
            <p:ph type="body" idx="6"/>
          </p:nvPr>
        </p:nvSpPr>
        <p:spPr>
          <a:xfrm>
            <a:off x="6510500" y="7823400"/>
            <a:ext cx="5254200" cy="2037000"/>
          </a:xfrm>
          <a:prstGeom prst="rect">
            <a:avLst/>
          </a:prstGeom>
          <a:noFill/>
          <a:ln>
            <a:noFill/>
          </a:ln>
        </p:spPr>
        <p:txBody>
          <a:bodyPr spcFirstLastPara="1" wrap="square" lIns="182850" tIns="182850" rIns="182850" bIns="182850" anchor="ctr" anchorCtr="0">
            <a:no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436" name="Google Shape;436;g3dc1442d11e_0_242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437" name="Google Shape;437;g3dc1442d11e_0_2425"/>
          <p:cNvSpPr txBox="1">
            <a:spLocks noGrp="1"/>
          </p:cNvSpPr>
          <p:nvPr>
            <p:ph type="title"/>
          </p:nvPr>
        </p:nvSpPr>
        <p:spPr>
          <a:xfrm>
            <a:off x="623400" y="890050"/>
            <a:ext cx="17041200" cy="1145400"/>
          </a:xfrm>
          <a:prstGeom prst="rect">
            <a:avLst/>
          </a:prstGeom>
        </p:spPr>
        <p:txBody>
          <a:bodyPr spcFirstLastPara="1" wrap="square" lIns="0" tIns="0" rIns="0" bIns="0" anchor="b" anchorCtr="0">
            <a:norm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a:endParaRPr/>
          </a:p>
        </p:txBody>
      </p:sp>
      <p:sp>
        <p:nvSpPr>
          <p:cNvPr id="438" name="Google Shape;438;g3dc1442d11e_0_2425"/>
          <p:cNvSpPr txBox="1">
            <a:spLocks noGrp="1"/>
          </p:cNvSpPr>
          <p:nvPr>
            <p:ph type="subTitle" idx="7"/>
          </p:nvPr>
        </p:nvSpPr>
        <p:spPr>
          <a:xfrm>
            <a:off x="623450" y="6861000"/>
            <a:ext cx="5254200" cy="962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2800"/>
              <a:buNone/>
              <a:defRPr sz="28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9" name="Google Shape;439;g3dc1442d11e_0_2425"/>
          <p:cNvSpPr txBox="1">
            <a:spLocks noGrp="1"/>
          </p:cNvSpPr>
          <p:nvPr>
            <p:ph type="subTitle" idx="8"/>
          </p:nvPr>
        </p:nvSpPr>
        <p:spPr>
          <a:xfrm>
            <a:off x="12410450" y="6861000"/>
            <a:ext cx="5254200" cy="962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2800"/>
              <a:buNone/>
              <a:defRPr sz="28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40" name="Google Shape;440;g3dc1442d11e_0_2425"/>
          <p:cNvSpPr txBox="1">
            <a:spLocks noGrp="1"/>
          </p:cNvSpPr>
          <p:nvPr>
            <p:ph type="subTitle" idx="9"/>
          </p:nvPr>
        </p:nvSpPr>
        <p:spPr>
          <a:xfrm>
            <a:off x="6510500" y="6861000"/>
            <a:ext cx="5254200" cy="962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SzPts val="2800"/>
              <a:buNone/>
              <a:defRPr sz="28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_Green">
  <p:cSld name="Title and Content_Green">
    <p:spTree>
      <p:nvGrpSpPr>
        <p:cNvPr id="1" name="Shape 35"/>
        <p:cNvGrpSpPr/>
        <p:nvPr/>
      </p:nvGrpSpPr>
      <p:grpSpPr>
        <a:xfrm>
          <a:off x="0" y="0"/>
          <a:ext cx="0" cy="0"/>
          <a:chOff x="0" y="0"/>
          <a:chExt cx="0" cy="0"/>
        </a:xfrm>
      </p:grpSpPr>
      <p:sp>
        <p:nvSpPr>
          <p:cNvPr id="36" name="Google Shape;36;p27"/>
          <p:cNvSpPr txBox="1">
            <a:spLocks noGrp="1"/>
          </p:cNvSpPr>
          <p:nvPr>
            <p:ph type="body" idx="1"/>
          </p:nvPr>
        </p:nvSpPr>
        <p:spPr>
          <a:xfrm>
            <a:off x="1066800" y="2628900"/>
            <a:ext cx="16154399" cy="64008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2B1803"/>
              </a:buClr>
              <a:buSzPts val="3200"/>
              <a:buChar char="•"/>
              <a:defRPr>
                <a:solidFill>
                  <a:srgbClr val="2B1803"/>
                </a:solidFill>
                <a:latin typeface="Arial"/>
                <a:ea typeface="Arial"/>
                <a:cs typeface="Arial"/>
                <a:sym typeface="Arial"/>
              </a:defRPr>
            </a:lvl1pPr>
            <a:lvl2pPr marL="914400" lvl="1" indent="-406400" algn="l">
              <a:lnSpc>
                <a:spcPct val="100000"/>
              </a:lnSpc>
              <a:spcBef>
                <a:spcPts val="560"/>
              </a:spcBef>
              <a:spcAft>
                <a:spcPts val="0"/>
              </a:spcAft>
              <a:buClr>
                <a:srgbClr val="2B1803"/>
              </a:buClr>
              <a:buSzPts val="2800"/>
              <a:buChar char="–"/>
              <a:defRPr>
                <a:solidFill>
                  <a:srgbClr val="2B1803"/>
                </a:solidFill>
                <a:latin typeface="Arial"/>
                <a:ea typeface="Arial"/>
                <a:cs typeface="Arial"/>
                <a:sym typeface="Arial"/>
              </a:defRPr>
            </a:lvl2pPr>
            <a:lvl3pPr marL="1371600" lvl="2" indent="-381000" algn="l">
              <a:lnSpc>
                <a:spcPct val="100000"/>
              </a:lnSpc>
              <a:spcBef>
                <a:spcPts val="480"/>
              </a:spcBef>
              <a:spcAft>
                <a:spcPts val="0"/>
              </a:spcAft>
              <a:buClr>
                <a:srgbClr val="2B1803"/>
              </a:buClr>
              <a:buSzPts val="2400"/>
              <a:buChar char="•"/>
              <a:defRPr>
                <a:solidFill>
                  <a:srgbClr val="2B1803"/>
                </a:solidFill>
                <a:latin typeface="Arial"/>
                <a:ea typeface="Arial"/>
                <a:cs typeface="Arial"/>
                <a:sym typeface="Arial"/>
              </a:defRPr>
            </a:lvl3pPr>
            <a:lvl4pPr marL="1828800" lvl="3" indent="-355600" algn="l">
              <a:lnSpc>
                <a:spcPct val="100000"/>
              </a:lnSpc>
              <a:spcBef>
                <a:spcPts val="400"/>
              </a:spcBef>
              <a:spcAft>
                <a:spcPts val="0"/>
              </a:spcAft>
              <a:buClr>
                <a:srgbClr val="2B1803"/>
              </a:buClr>
              <a:buSzPts val="2000"/>
              <a:buChar char="–"/>
              <a:defRPr>
                <a:solidFill>
                  <a:srgbClr val="2B1803"/>
                </a:solidFill>
                <a:latin typeface="Arial"/>
                <a:ea typeface="Arial"/>
                <a:cs typeface="Arial"/>
                <a:sym typeface="Arial"/>
              </a:defRPr>
            </a:lvl4pPr>
            <a:lvl5pPr marL="2286000" lvl="4" indent="-355600" algn="l">
              <a:lnSpc>
                <a:spcPct val="100000"/>
              </a:lnSpc>
              <a:spcBef>
                <a:spcPts val="400"/>
              </a:spcBef>
              <a:spcAft>
                <a:spcPts val="0"/>
              </a:spcAft>
              <a:buClr>
                <a:srgbClr val="2B1803"/>
              </a:buClr>
              <a:buSzPts val="2000"/>
              <a:buChar char="»"/>
              <a:defRPr>
                <a:solidFill>
                  <a:srgbClr val="2B1803"/>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 name="Google Shape;37;p27"/>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27"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39" name="Google Shape;39;p27"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441"/>
        <p:cNvGrpSpPr/>
        <p:nvPr/>
      </p:nvGrpSpPr>
      <p:grpSpPr>
        <a:xfrm>
          <a:off x="0" y="0"/>
          <a:ext cx="0" cy="0"/>
          <a:chOff x="0" y="0"/>
          <a:chExt cx="0" cy="0"/>
        </a:xfrm>
      </p:grpSpPr>
      <p:sp>
        <p:nvSpPr>
          <p:cNvPr id="442" name="Google Shape;442;g3dc1442d11e_0_2437"/>
          <p:cNvSpPr>
            <a:spLocks noGrp="1"/>
          </p:cNvSpPr>
          <p:nvPr>
            <p:ph type="pic" idx="2"/>
          </p:nvPr>
        </p:nvSpPr>
        <p:spPr>
          <a:xfrm>
            <a:off x="623400" y="890050"/>
            <a:ext cx="17041200" cy="8436600"/>
          </a:xfrm>
          <a:prstGeom prst="rect">
            <a:avLst/>
          </a:prstGeom>
          <a:noFill/>
          <a:ln>
            <a:noFill/>
          </a:ln>
        </p:spPr>
        <p:txBody>
          <a:bodyPr/>
          <a:lstStyle/>
          <a:p>
            <a:endParaRPr lang="en-US"/>
          </a:p>
        </p:txBody>
      </p:sp>
      <p:sp>
        <p:nvSpPr>
          <p:cNvPr id="443" name="Google Shape;443;g3dc1442d11e_0_2437"/>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444"/>
        <p:cNvGrpSpPr/>
        <p:nvPr/>
      </p:nvGrpSpPr>
      <p:grpSpPr>
        <a:xfrm>
          <a:off x="0" y="0"/>
          <a:ext cx="0" cy="0"/>
          <a:chOff x="0" y="0"/>
          <a:chExt cx="0" cy="0"/>
        </a:xfrm>
      </p:grpSpPr>
      <p:sp>
        <p:nvSpPr>
          <p:cNvPr id="445" name="Google Shape;445;g3dc1442d11e_0_244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446" name="Google Shape;446;g3dc1442d11e_0_2440"/>
          <p:cNvSpPr>
            <a:spLocks noGrp="1"/>
          </p:cNvSpPr>
          <p:nvPr>
            <p:ph type="pic" idx="2"/>
          </p:nvPr>
        </p:nvSpPr>
        <p:spPr>
          <a:xfrm>
            <a:off x="6779200" y="237825"/>
            <a:ext cx="3287400" cy="3070200"/>
          </a:xfrm>
          <a:prstGeom prst="rect">
            <a:avLst/>
          </a:prstGeom>
          <a:noFill/>
          <a:ln>
            <a:noFill/>
          </a:ln>
        </p:spPr>
        <p:txBody>
          <a:bodyPr/>
          <a:lstStyle/>
          <a:p>
            <a:endParaRPr lang="en-US"/>
          </a:p>
        </p:txBody>
      </p:sp>
      <p:sp>
        <p:nvSpPr>
          <p:cNvPr id="447" name="Google Shape;447;g3dc1442d11e_0_2440"/>
          <p:cNvSpPr>
            <a:spLocks noGrp="1"/>
          </p:cNvSpPr>
          <p:nvPr>
            <p:ph type="pic" idx="3"/>
          </p:nvPr>
        </p:nvSpPr>
        <p:spPr>
          <a:xfrm>
            <a:off x="10391870" y="237825"/>
            <a:ext cx="3287400" cy="3070200"/>
          </a:xfrm>
          <a:prstGeom prst="rect">
            <a:avLst/>
          </a:prstGeom>
          <a:noFill/>
          <a:ln>
            <a:noFill/>
          </a:ln>
        </p:spPr>
        <p:txBody>
          <a:bodyPr/>
          <a:lstStyle/>
          <a:p>
            <a:endParaRPr lang="en-US"/>
          </a:p>
        </p:txBody>
      </p:sp>
      <p:sp>
        <p:nvSpPr>
          <p:cNvPr id="448" name="Google Shape;448;g3dc1442d11e_0_2440"/>
          <p:cNvSpPr>
            <a:spLocks noGrp="1"/>
          </p:cNvSpPr>
          <p:nvPr>
            <p:ph type="pic" idx="4"/>
          </p:nvPr>
        </p:nvSpPr>
        <p:spPr>
          <a:xfrm>
            <a:off x="14004540" y="237825"/>
            <a:ext cx="3287400" cy="3070200"/>
          </a:xfrm>
          <a:prstGeom prst="rect">
            <a:avLst/>
          </a:prstGeom>
          <a:noFill/>
          <a:ln>
            <a:noFill/>
          </a:ln>
        </p:spPr>
        <p:txBody>
          <a:bodyPr/>
          <a:lstStyle/>
          <a:p>
            <a:endParaRPr lang="en-US"/>
          </a:p>
        </p:txBody>
      </p:sp>
      <p:sp>
        <p:nvSpPr>
          <p:cNvPr id="449" name="Google Shape;449;g3dc1442d11e_0_2440"/>
          <p:cNvSpPr>
            <a:spLocks noGrp="1"/>
          </p:cNvSpPr>
          <p:nvPr>
            <p:ph type="pic" idx="5"/>
          </p:nvPr>
        </p:nvSpPr>
        <p:spPr>
          <a:xfrm>
            <a:off x="6779175" y="3608424"/>
            <a:ext cx="3287400" cy="3070200"/>
          </a:xfrm>
          <a:prstGeom prst="rect">
            <a:avLst/>
          </a:prstGeom>
          <a:noFill/>
          <a:ln>
            <a:noFill/>
          </a:ln>
        </p:spPr>
        <p:txBody>
          <a:bodyPr/>
          <a:lstStyle/>
          <a:p>
            <a:endParaRPr lang="en-US"/>
          </a:p>
        </p:txBody>
      </p:sp>
      <p:sp>
        <p:nvSpPr>
          <p:cNvPr id="450" name="Google Shape;450;g3dc1442d11e_0_2440"/>
          <p:cNvSpPr>
            <a:spLocks noGrp="1"/>
          </p:cNvSpPr>
          <p:nvPr>
            <p:ph type="pic" idx="6"/>
          </p:nvPr>
        </p:nvSpPr>
        <p:spPr>
          <a:xfrm>
            <a:off x="10391845" y="3608424"/>
            <a:ext cx="3287400" cy="3070200"/>
          </a:xfrm>
          <a:prstGeom prst="rect">
            <a:avLst/>
          </a:prstGeom>
          <a:noFill/>
          <a:ln>
            <a:noFill/>
          </a:ln>
        </p:spPr>
        <p:txBody>
          <a:bodyPr/>
          <a:lstStyle/>
          <a:p>
            <a:endParaRPr lang="en-US"/>
          </a:p>
        </p:txBody>
      </p:sp>
      <p:sp>
        <p:nvSpPr>
          <p:cNvPr id="451" name="Google Shape;451;g3dc1442d11e_0_2440"/>
          <p:cNvSpPr>
            <a:spLocks noGrp="1"/>
          </p:cNvSpPr>
          <p:nvPr>
            <p:ph type="pic" idx="7"/>
          </p:nvPr>
        </p:nvSpPr>
        <p:spPr>
          <a:xfrm>
            <a:off x="14004515" y="3608424"/>
            <a:ext cx="3287400" cy="3070200"/>
          </a:xfrm>
          <a:prstGeom prst="rect">
            <a:avLst/>
          </a:prstGeom>
          <a:noFill/>
          <a:ln>
            <a:noFill/>
          </a:ln>
        </p:spPr>
        <p:txBody>
          <a:bodyPr/>
          <a:lstStyle/>
          <a:p>
            <a:endParaRPr lang="en-US"/>
          </a:p>
        </p:txBody>
      </p:sp>
      <p:sp>
        <p:nvSpPr>
          <p:cNvPr id="452" name="Google Shape;452;g3dc1442d11e_0_2440"/>
          <p:cNvSpPr txBox="1">
            <a:spLocks noGrp="1"/>
          </p:cNvSpPr>
          <p:nvPr>
            <p:ph type="title"/>
          </p:nvPr>
        </p:nvSpPr>
        <p:spPr>
          <a:xfrm>
            <a:off x="703100" y="890050"/>
            <a:ext cx="5193600" cy="3412800"/>
          </a:xfrm>
          <a:prstGeom prst="rect">
            <a:avLst/>
          </a:prstGeom>
        </p:spPr>
        <p:txBody>
          <a:bodyPr spcFirstLastPara="1" wrap="square" lIns="0" tIns="0" rIns="0" bIns="0" anchor="b" anchorCtr="0">
            <a:sp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a:endParaRPr/>
          </a:p>
        </p:txBody>
      </p:sp>
      <p:sp>
        <p:nvSpPr>
          <p:cNvPr id="453" name="Google Shape;453;g3dc1442d11e_0_2440"/>
          <p:cNvSpPr>
            <a:spLocks noGrp="1"/>
          </p:cNvSpPr>
          <p:nvPr>
            <p:ph type="pic" idx="8"/>
          </p:nvPr>
        </p:nvSpPr>
        <p:spPr>
          <a:xfrm>
            <a:off x="6779175" y="6978974"/>
            <a:ext cx="3287400" cy="3070200"/>
          </a:xfrm>
          <a:prstGeom prst="rect">
            <a:avLst/>
          </a:prstGeom>
          <a:noFill/>
          <a:ln>
            <a:noFill/>
          </a:ln>
        </p:spPr>
        <p:txBody>
          <a:bodyPr/>
          <a:lstStyle/>
          <a:p>
            <a:endParaRPr lang="en-US"/>
          </a:p>
        </p:txBody>
      </p:sp>
      <p:sp>
        <p:nvSpPr>
          <p:cNvPr id="454" name="Google Shape;454;g3dc1442d11e_0_2440"/>
          <p:cNvSpPr>
            <a:spLocks noGrp="1"/>
          </p:cNvSpPr>
          <p:nvPr>
            <p:ph type="pic" idx="9"/>
          </p:nvPr>
        </p:nvSpPr>
        <p:spPr>
          <a:xfrm>
            <a:off x="10391845" y="6978974"/>
            <a:ext cx="3287400" cy="3070200"/>
          </a:xfrm>
          <a:prstGeom prst="rect">
            <a:avLst/>
          </a:prstGeom>
          <a:noFill/>
          <a:ln>
            <a:noFill/>
          </a:ln>
        </p:spPr>
        <p:txBody>
          <a:bodyPr/>
          <a:lstStyle/>
          <a:p>
            <a:endParaRPr lang="en-US"/>
          </a:p>
        </p:txBody>
      </p:sp>
      <p:sp>
        <p:nvSpPr>
          <p:cNvPr id="455" name="Google Shape;455;g3dc1442d11e_0_2440"/>
          <p:cNvSpPr>
            <a:spLocks noGrp="1"/>
          </p:cNvSpPr>
          <p:nvPr>
            <p:ph type="pic" idx="13"/>
          </p:nvPr>
        </p:nvSpPr>
        <p:spPr>
          <a:xfrm>
            <a:off x="14004515" y="6978974"/>
            <a:ext cx="3287400" cy="3070200"/>
          </a:xfrm>
          <a:prstGeom prst="rect">
            <a:avLst/>
          </a:prstGeom>
          <a:noFill/>
          <a:ln>
            <a:noFill/>
          </a:ln>
        </p:spPr>
        <p:txBody>
          <a:bodyPr/>
          <a:lstStyle/>
          <a:p>
            <a:endParaRPr lang="en-US"/>
          </a:p>
        </p:txBody>
      </p:sp>
    </p:spTree>
  </p:cSld>
  <p:clrMapOvr>
    <a:masterClrMapping/>
  </p:clrMapOvr>
  <p:extLst>
    <p:ext uri="{DCECCB84-F9BA-43D5-87BE-67443E8EF086}">
      <p15:sldGuideLst xmlns:p15="http://schemas.microsoft.com/office/powerpoint/2012/main">
        <p15:guide id="1" pos="11127">
          <p15:clr>
            <a:srgbClr val="E46962"/>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456"/>
        <p:cNvGrpSpPr/>
        <p:nvPr/>
      </p:nvGrpSpPr>
      <p:grpSpPr>
        <a:xfrm>
          <a:off x="0" y="0"/>
          <a:ext cx="0" cy="0"/>
          <a:chOff x="0" y="0"/>
          <a:chExt cx="0" cy="0"/>
        </a:xfrm>
      </p:grpSpPr>
      <p:grpSp>
        <p:nvGrpSpPr>
          <p:cNvPr id="457" name="Google Shape;457;g3dc1442d11e_0_2452"/>
          <p:cNvGrpSpPr/>
          <p:nvPr/>
        </p:nvGrpSpPr>
        <p:grpSpPr>
          <a:xfrm>
            <a:off x="162" y="-114"/>
            <a:ext cx="18288720" cy="10287600"/>
            <a:chOff x="81" y="-57"/>
            <a:chExt cx="9144360" cy="5143800"/>
          </a:xfrm>
        </p:grpSpPr>
        <p:sp>
          <p:nvSpPr>
            <p:cNvPr id="458" name="Google Shape;458;g3dc1442d11e_0_2452"/>
            <p:cNvSpPr/>
            <p:nvPr/>
          </p:nvSpPr>
          <p:spPr>
            <a:xfrm rot="-5400000">
              <a:off x="-735519" y="735543"/>
              <a:ext cx="5143800" cy="3672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459" name="Google Shape;459;g3dc1442d11e_0_2452"/>
            <p:cNvSpPr/>
            <p:nvPr/>
          </p:nvSpPr>
          <p:spPr>
            <a:xfrm rot="-5400000">
              <a:off x="2000361" y="735543"/>
              <a:ext cx="5143800" cy="3672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460" name="Google Shape;460;g3dc1442d11e_0_2452"/>
            <p:cNvSpPr/>
            <p:nvPr/>
          </p:nvSpPr>
          <p:spPr>
            <a:xfrm rot="-5400000">
              <a:off x="4736241" y="735543"/>
              <a:ext cx="5143800" cy="3672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grpSp>
      <p:sp>
        <p:nvSpPr>
          <p:cNvPr id="461" name="Google Shape;461;g3dc1442d11e_0_2452"/>
          <p:cNvSpPr txBox="1">
            <a:spLocks noGrp="1"/>
          </p:cNvSpPr>
          <p:nvPr>
            <p:ph type="ctrTitle"/>
          </p:nvPr>
        </p:nvSpPr>
        <p:spPr>
          <a:xfrm>
            <a:off x="858600" y="3363400"/>
            <a:ext cx="16570800" cy="2724600"/>
          </a:xfrm>
          <a:prstGeom prst="rect">
            <a:avLst/>
          </a:prstGeom>
        </p:spPr>
        <p:txBody>
          <a:bodyPr spcFirstLastPara="1" wrap="square" lIns="182850" tIns="182850" rIns="182850" bIns="182850" anchor="b" anchorCtr="0">
            <a:noAutofit/>
          </a:bodyPr>
          <a:lstStyle>
            <a:lvl1pPr lvl="0">
              <a:spcBef>
                <a:spcPts val="0"/>
              </a:spcBef>
              <a:spcAft>
                <a:spcPts val="0"/>
              </a:spcAft>
              <a:buSzPts val="9000"/>
              <a:buFont typeface="Figtree ExtraBold"/>
              <a:buNone/>
              <a:defRPr sz="9000" b="0">
                <a:latin typeface="Figtree ExtraBold"/>
                <a:ea typeface="Figtree ExtraBold"/>
                <a:cs typeface="Figtree ExtraBold"/>
                <a:sym typeface="Figtree ExtraBold"/>
              </a:defRPr>
            </a:lvl1pPr>
            <a:lvl2pPr lvl="1">
              <a:spcBef>
                <a:spcPts val="0"/>
              </a:spcBef>
              <a:spcAft>
                <a:spcPts val="0"/>
              </a:spcAft>
              <a:buSzPts val="9000"/>
              <a:buFont typeface="Figtree ExtraBold"/>
              <a:buNone/>
              <a:defRPr sz="9000" b="0">
                <a:latin typeface="Figtree ExtraBold"/>
                <a:ea typeface="Figtree ExtraBold"/>
                <a:cs typeface="Figtree ExtraBold"/>
                <a:sym typeface="Figtree ExtraBold"/>
              </a:defRPr>
            </a:lvl2pPr>
            <a:lvl3pPr lvl="2">
              <a:spcBef>
                <a:spcPts val="0"/>
              </a:spcBef>
              <a:spcAft>
                <a:spcPts val="0"/>
              </a:spcAft>
              <a:buSzPts val="9000"/>
              <a:buFont typeface="Figtree ExtraBold"/>
              <a:buNone/>
              <a:defRPr sz="9000" b="0">
                <a:latin typeface="Figtree ExtraBold"/>
                <a:ea typeface="Figtree ExtraBold"/>
                <a:cs typeface="Figtree ExtraBold"/>
                <a:sym typeface="Figtree ExtraBold"/>
              </a:defRPr>
            </a:lvl3pPr>
            <a:lvl4pPr lvl="3">
              <a:spcBef>
                <a:spcPts val="0"/>
              </a:spcBef>
              <a:spcAft>
                <a:spcPts val="0"/>
              </a:spcAft>
              <a:buSzPts val="9000"/>
              <a:buFont typeface="Figtree ExtraBold"/>
              <a:buNone/>
              <a:defRPr sz="9000" b="0">
                <a:latin typeface="Figtree ExtraBold"/>
                <a:ea typeface="Figtree ExtraBold"/>
                <a:cs typeface="Figtree ExtraBold"/>
                <a:sym typeface="Figtree ExtraBold"/>
              </a:defRPr>
            </a:lvl4pPr>
            <a:lvl5pPr lvl="4">
              <a:spcBef>
                <a:spcPts val="0"/>
              </a:spcBef>
              <a:spcAft>
                <a:spcPts val="0"/>
              </a:spcAft>
              <a:buSzPts val="9000"/>
              <a:buFont typeface="Figtree ExtraBold"/>
              <a:buNone/>
              <a:defRPr sz="9000" b="0">
                <a:latin typeface="Figtree ExtraBold"/>
                <a:ea typeface="Figtree ExtraBold"/>
                <a:cs typeface="Figtree ExtraBold"/>
                <a:sym typeface="Figtree ExtraBold"/>
              </a:defRPr>
            </a:lvl5pPr>
            <a:lvl6pPr lvl="5">
              <a:spcBef>
                <a:spcPts val="0"/>
              </a:spcBef>
              <a:spcAft>
                <a:spcPts val="0"/>
              </a:spcAft>
              <a:buSzPts val="9000"/>
              <a:buFont typeface="Figtree ExtraBold"/>
              <a:buNone/>
              <a:defRPr sz="9000" b="0">
                <a:latin typeface="Figtree ExtraBold"/>
                <a:ea typeface="Figtree ExtraBold"/>
                <a:cs typeface="Figtree ExtraBold"/>
                <a:sym typeface="Figtree ExtraBold"/>
              </a:defRPr>
            </a:lvl6pPr>
            <a:lvl7pPr lvl="6">
              <a:spcBef>
                <a:spcPts val="0"/>
              </a:spcBef>
              <a:spcAft>
                <a:spcPts val="0"/>
              </a:spcAft>
              <a:buSzPts val="9000"/>
              <a:buFont typeface="Figtree ExtraBold"/>
              <a:buNone/>
              <a:defRPr sz="9000" b="0">
                <a:latin typeface="Figtree ExtraBold"/>
                <a:ea typeface="Figtree ExtraBold"/>
                <a:cs typeface="Figtree ExtraBold"/>
                <a:sym typeface="Figtree ExtraBold"/>
              </a:defRPr>
            </a:lvl7pPr>
            <a:lvl8pPr lvl="7">
              <a:spcBef>
                <a:spcPts val="0"/>
              </a:spcBef>
              <a:spcAft>
                <a:spcPts val="0"/>
              </a:spcAft>
              <a:buSzPts val="9000"/>
              <a:buFont typeface="Figtree ExtraBold"/>
              <a:buNone/>
              <a:defRPr sz="9000" b="0">
                <a:latin typeface="Figtree ExtraBold"/>
                <a:ea typeface="Figtree ExtraBold"/>
                <a:cs typeface="Figtree ExtraBold"/>
                <a:sym typeface="Figtree ExtraBold"/>
              </a:defRPr>
            </a:lvl8pPr>
            <a:lvl9pPr lvl="8">
              <a:spcBef>
                <a:spcPts val="0"/>
              </a:spcBef>
              <a:spcAft>
                <a:spcPts val="0"/>
              </a:spcAft>
              <a:buSzPts val="9000"/>
              <a:buFont typeface="Figtree ExtraBold"/>
              <a:buNone/>
              <a:defRPr sz="9000" b="0">
                <a:latin typeface="Figtree ExtraBold"/>
                <a:ea typeface="Figtree ExtraBold"/>
                <a:cs typeface="Figtree ExtraBold"/>
                <a:sym typeface="Figtree ExtraBold"/>
              </a:defRPr>
            </a:lvl9pPr>
          </a:lstStyle>
          <a:p>
            <a:endParaRPr/>
          </a:p>
        </p:txBody>
      </p:sp>
      <p:sp>
        <p:nvSpPr>
          <p:cNvPr id="462" name="Google Shape;462;g3dc1442d11e_0_2452"/>
          <p:cNvSpPr txBox="1">
            <a:spLocks noGrp="1"/>
          </p:cNvSpPr>
          <p:nvPr>
            <p:ph type="subTitle" idx="1"/>
          </p:nvPr>
        </p:nvSpPr>
        <p:spPr>
          <a:xfrm>
            <a:off x="858600" y="6232650"/>
            <a:ext cx="16570800" cy="1299600"/>
          </a:xfrm>
          <a:prstGeom prst="rect">
            <a:avLst/>
          </a:prstGeom>
          <a:noFill/>
          <a:ln>
            <a:noFill/>
          </a:ln>
        </p:spPr>
        <p:txBody>
          <a:bodyPr spcFirstLastPara="1" wrap="square" lIns="182850" tIns="182850" rIns="182850" bIns="182850" anchor="t" anchorCtr="0">
            <a:noAutofit/>
          </a:bodyPr>
          <a:lstStyle>
            <a:lvl1pPr lvl="0" algn="ctr">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1pPr>
            <a:lvl2pPr lvl="1" algn="ctr">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2pPr>
            <a:lvl3pPr lvl="2" algn="ctr">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3pPr>
            <a:lvl4pPr lvl="3" algn="ctr">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4pPr>
            <a:lvl5pPr lvl="4" algn="ctr">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5pPr>
            <a:lvl6pPr lvl="5" algn="ctr">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6pPr>
            <a:lvl7pPr lvl="6" algn="ctr">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7pPr>
            <a:lvl8pPr lvl="7" algn="ctr">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8pPr>
            <a:lvl9pPr lvl="8" algn="ctr">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9pPr>
          </a:lstStyle>
          <a:p>
            <a:endParaRPr/>
          </a:p>
        </p:txBody>
      </p:sp>
      <p:sp>
        <p:nvSpPr>
          <p:cNvPr id="463" name="Google Shape;463;g3dc1442d11e_0_2452"/>
          <p:cNvSpPr txBox="1">
            <a:spLocks noGrp="1"/>
          </p:cNvSpPr>
          <p:nvPr>
            <p:ph type="sldNum" idx="12"/>
          </p:nvPr>
        </p:nvSpPr>
        <p:spPr>
          <a:xfrm>
            <a:off x="17113568" y="9499702"/>
            <a:ext cx="1097400" cy="787200"/>
          </a:xfrm>
          <a:prstGeom prst="rect">
            <a:avLst/>
          </a:prstGeom>
        </p:spPr>
        <p:txBody>
          <a:bodyPr spcFirstLastPara="1" wrap="square" lIns="182850" tIns="182850" rIns="182850" bIns="182850" anchor="t" anchorCtr="0">
            <a:noAutofit/>
          </a:bodyPr>
          <a:lstStyle>
            <a:lvl1pPr lvl="0" algn="r">
              <a:buNone/>
              <a:defRPr sz="2600">
                <a:latin typeface="Figtree"/>
                <a:ea typeface="Figtree"/>
                <a:cs typeface="Figtree"/>
                <a:sym typeface="Figtree"/>
              </a:defRPr>
            </a:lvl1pPr>
            <a:lvl2pPr lvl="1" algn="r">
              <a:buNone/>
              <a:defRPr sz="2600">
                <a:latin typeface="Figtree"/>
                <a:ea typeface="Figtree"/>
                <a:cs typeface="Figtree"/>
                <a:sym typeface="Figtree"/>
              </a:defRPr>
            </a:lvl2pPr>
            <a:lvl3pPr lvl="2" algn="r">
              <a:buNone/>
              <a:defRPr sz="2600">
                <a:latin typeface="Figtree"/>
                <a:ea typeface="Figtree"/>
                <a:cs typeface="Figtree"/>
                <a:sym typeface="Figtree"/>
              </a:defRPr>
            </a:lvl3pPr>
            <a:lvl4pPr lvl="3" algn="r">
              <a:buNone/>
              <a:defRPr sz="2600">
                <a:latin typeface="Figtree"/>
                <a:ea typeface="Figtree"/>
                <a:cs typeface="Figtree"/>
                <a:sym typeface="Figtree"/>
              </a:defRPr>
            </a:lvl4pPr>
            <a:lvl5pPr lvl="4" algn="r">
              <a:buNone/>
              <a:defRPr sz="2600">
                <a:latin typeface="Figtree"/>
                <a:ea typeface="Figtree"/>
                <a:cs typeface="Figtree"/>
                <a:sym typeface="Figtree"/>
              </a:defRPr>
            </a:lvl5pPr>
            <a:lvl6pPr lvl="5" algn="r">
              <a:buNone/>
              <a:defRPr sz="2600">
                <a:latin typeface="Figtree"/>
                <a:ea typeface="Figtree"/>
                <a:cs typeface="Figtree"/>
                <a:sym typeface="Figtree"/>
              </a:defRPr>
            </a:lvl6pPr>
            <a:lvl7pPr lvl="6" algn="r">
              <a:buNone/>
              <a:defRPr sz="2600">
                <a:latin typeface="Figtree"/>
                <a:ea typeface="Figtree"/>
                <a:cs typeface="Figtree"/>
                <a:sym typeface="Figtree"/>
              </a:defRPr>
            </a:lvl7pPr>
            <a:lvl8pPr lvl="7" algn="r">
              <a:buNone/>
              <a:defRPr sz="2600">
                <a:latin typeface="Figtree"/>
                <a:ea typeface="Figtree"/>
                <a:cs typeface="Figtree"/>
                <a:sym typeface="Figtree"/>
              </a:defRPr>
            </a:lvl8pPr>
            <a:lvl9pPr lvl="8" algn="r">
              <a:buNone/>
              <a:defRPr sz="2600">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title and body" type="secHead">
  <p:cSld name="SECTION_HEADER">
    <p:bg>
      <p:bgPr>
        <a:solidFill>
          <a:schemeClr val="lt2"/>
        </a:solidFill>
        <a:effectLst/>
      </p:bgPr>
    </p:bg>
    <p:spTree>
      <p:nvGrpSpPr>
        <p:cNvPr id="1" name="Shape 464"/>
        <p:cNvGrpSpPr/>
        <p:nvPr/>
      </p:nvGrpSpPr>
      <p:grpSpPr>
        <a:xfrm>
          <a:off x="0" y="0"/>
          <a:ext cx="0" cy="0"/>
          <a:chOff x="0" y="0"/>
          <a:chExt cx="0" cy="0"/>
        </a:xfrm>
      </p:grpSpPr>
      <p:grpSp>
        <p:nvGrpSpPr>
          <p:cNvPr id="465" name="Google Shape;465;g3dc1442d11e_0_2460"/>
          <p:cNvGrpSpPr/>
          <p:nvPr/>
        </p:nvGrpSpPr>
        <p:grpSpPr>
          <a:xfrm>
            <a:off x="3000" y="1312900"/>
            <a:ext cx="18288946" cy="8536500"/>
            <a:chOff x="1500" y="656450"/>
            <a:chExt cx="9144473" cy="4268250"/>
          </a:xfrm>
        </p:grpSpPr>
        <p:sp>
          <p:nvSpPr>
            <p:cNvPr id="466" name="Google Shape;466;g3dc1442d11e_0_2460"/>
            <p:cNvSpPr/>
            <p:nvPr/>
          </p:nvSpPr>
          <p:spPr>
            <a:xfrm rot="-5400000">
              <a:off x="3342986" y="195800"/>
              <a:ext cx="2461500" cy="33828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467" name="Google Shape;467;g3dc1442d11e_0_2460"/>
            <p:cNvSpPr/>
            <p:nvPr/>
          </p:nvSpPr>
          <p:spPr>
            <a:xfrm rot="-5400000">
              <a:off x="462150" y="195800"/>
              <a:ext cx="2461500" cy="33828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468" name="Google Shape;468;g3dc1442d11e_0_2460"/>
            <p:cNvSpPr/>
            <p:nvPr/>
          </p:nvSpPr>
          <p:spPr>
            <a:xfrm>
              <a:off x="2401856" y="1764425"/>
              <a:ext cx="1463100" cy="20523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a:ea typeface="Figtree"/>
                <a:cs typeface="Figtree"/>
                <a:sym typeface="Figtree"/>
              </a:endParaRPr>
            </a:p>
          </p:txBody>
        </p:sp>
        <p:sp>
          <p:nvSpPr>
            <p:cNvPr id="469" name="Google Shape;469;g3dc1442d11e_0_2460"/>
            <p:cNvSpPr/>
            <p:nvPr/>
          </p:nvSpPr>
          <p:spPr>
            <a:xfrm rot="-5400000">
              <a:off x="6223823" y="195800"/>
              <a:ext cx="2461500" cy="33828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470" name="Google Shape;470;g3dc1442d11e_0_2460"/>
            <p:cNvSpPr/>
            <p:nvPr/>
          </p:nvSpPr>
          <p:spPr>
            <a:xfrm rot="-5400000">
              <a:off x="3342986" y="2002550"/>
              <a:ext cx="2461500" cy="33828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471" name="Google Shape;471;g3dc1442d11e_0_2460"/>
            <p:cNvSpPr/>
            <p:nvPr/>
          </p:nvSpPr>
          <p:spPr>
            <a:xfrm rot="-5400000">
              <a:off x="462150" y="2002550"/>
              <a:ext cx="2461500" cy="33828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472" name="Google Shape;472;g3dc1442d11e_0_2460"/>
            <p:cNvSpPr/>
            <p:nvPr/>
          </p:nvSpPr>
          <p:spPr>
            <a:xfrm rot="-5400000">
              <a:off x="6223823" y="2002550"/>
              <a:ext cx="2461500" cy="33828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473" name="Google Shape;473;g3dc1442d11e_0_2460"/>
            <p:cNvSpPr/>
            <p:nvPr/>
          </p:nvSpPr>
          <p:spPr>
            <a:xfrm>
              <a:off x="5282615" y="1764425"/>
              <a:ext cx="1463100" cy="20523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a:ea typeface="Figtree"/>
                <a:cs typeface="Figtree"/>
                <a:sym typeface="Figtree"/>
              </a:endParaRPr>
            </a:p>
          </p:txBody>
        </p:sp>
      </p:grpSp>
      <p:sp>
        <p:nvSpPr>
          <p:cNvPr id="474" name="Google Shape;474;g3dc1442d11e_0_2460"/>
          <p:cNvSpPr txBox="1">
            <a:spLocks noGrp="1"/>
          </p:cNvSpPr>
          <p:nvPr>
            <p:ph type="body" idx="1"/>
          </p:nvPr>
        </p:nvSpPr>
        <p:spPr>
          <a:xfrm>
            <a:off x="1864800" y="5898800"/>
            <a:ext cx="14558400" cy="1754400"/>
          </a:xfrm>
          <a:prstGeom prst="rect">
            <a:avLst/>
          </a:prstGeom>
        </p:spPr>
        <p:txBody>
          <a:bodyPr spcFirstLastPara="1" wrap="square" lIns="182850" tIns="182850" rIns="182850" bIns="182850" anchor="t" anchorCtr="0">
            <a:noAutofit/>
          </a:bodyPr>
          <a:lstStyle>
            <a:lvl1pPr marL="457200" lvl="0" indent="-419100">
              <a:spcBef>
                <a:spcPts val="0"/>
              </a:spcBef>
              <a:spcAft>
                <a:spcPts val="0"/>
              </a:spcAft>
              <a:buSzPts val="3000"/>
              <a:buFont typeface="Figtree"/>
              <a:buChar char="●"/>
              <a:defRPr/>
            </a:lvl1pPr>
            <a:lvl2pPr marL="914400" lvl="1" indent="-419100">
              <a:spcBef>
                <a:spcPts val="0"/>
              </a:spcBef>
              <a:spcAft>
                <a:spcPts val="0"/>
              </a:spcAft>
              <a:buSzPts val="3000"/>
              <a:buFont typeface="Figtree"/>
              <a:buChar char="○"/>
              <a:defRPr/>
            </a:lvl2pPr>
            <a:lvl3pPr marL="1371600" lvl="2" indent="-419100">
              <a:spcBef>
                <a:spcPts val="0"/>
              </a:spcBef>
              <a:spcAft>
                <a:spcPts val="0"/>
              </a:spcAft>
              <a:buSzPts val="3000"/>
              <a:buFont typeface="Figtree"/>
              <a:buChar char="■"/>
              <a:defRPr/>
            </a:lvl3pPr>
            <a:lvl4pPr marL="1828800" lvl="3" indent="-419100">
              <a:spcBef>
                <a:spcPts val="0"/>
              </a:spcBef>
              <a:spcAft>
                <a:spcPts val="0"/>
              </a:spcAft>
              <a:buSzPts val="3000"/>
              <a:buFont typeface="Figtree"/>
              <a:buChar char="●"/>
              <a:defRPr/>
            </a:lvl4pPr>
            <a:lvl5pPr marL="2286000" lvl="4" indent="-419100">
              <a:spcBef>
                <a:spcPts val="0"/>
              </a:spcBef>
              <a:spcAft>
                <a:spcPts val="0"/>
              </a:spcAft>
              <a:buSzPts val="3000"/>
              <a:buFont typeface="Figtree"/>
              <a:buChar char="○"/>
              <a:defRPr/>
            </a:lvl5pPr>
            <a:lvl6pPr marL="2743200" lvl="5" indent="-419100">
              <a:spcBef>
                <a:spcPts val="0"/>
              </a:spcBef>
              <a:spcAft>
                <a:spcPts val="0"/>
              </a:spcAft>
              <a:buSzPts val="3000"/>
              <a:buFont typeface="Figtree"/>
              <a:buChar char="■"/>
              <a:defRPr/>
            </a:lvl6pPr>
            <a:lvl7pPr marL="3200400" lvl="6" indent="-419100">
              <a:spcBef>
                <a:spcPts val="0"/>
              </a:spcBef>
              <a:spcAft>
                <a:spcPts val="0"/>
              </a:spcAft>
              <a:buSzPts val="3000"/>
              <a:buFont typeface="Figtree"/>
              <a:buChar char="●"/>
              <a:defRPr/>
            </a:lvl7pPr>
            <a:lvl8pPr marL="3657600" lvl="7" indent="-419100">
              <a:spcBef>
                <a:spcPts val="0"/>
              </a:spcBef>
              <a:spcAft>
                <a:spcPts val="0"/>
              </a:spcAft>
              <a:buSzPts val="3000"/>
              <a:buFont typeface="Figtree"/>
              <a:buChar char="○"/>
              <a:defRPr/>
            </a:lvl8pPr>
            <a:lvl9pPr marL="4114800" lvl="8" indent="-419100">
              <a:spcBef>
                <a:spcPts val="0"/>
              </a:spcBef>
              <a:spcAft>
                <a:spcPts val="0"/>
              </a:spcAft>
              <a:buSzPts val="3000"/>
              <a:buFont typeface="Figtree"/>
              <a:buChar char="■"/>
              <a:defRPr/>
            </a:lvl9pPr>
          </a:lstStyle>
          <a:p>
            <a:endParaRPr/>
          </a:p>
        </p:txBody>
      </p:sp>
      <p:sp>
        <p:nvSpPr>
          <p:cNvPr id="475" name="Google Shape;475;g3dc1442d11e_0_2460"/>
          <p:cNvSpPr txBox="1">
            <a:spLocks noGrp="1"/>
          </p:cNvSpPr>
          <p:nvPr>
            <p:ph type="title"/>
          </p:nvPr>
        </p:nvSpPr>
        <p:spPr>
          <a:xfrm>
            <a:off x="1864800" y="3762700"/>
            <a:ext cx="14558400" cy="1145400"/>
          </a:xfrm>
          <a:prstGeom prst="rect">
            <a:avLst/>
          </a:prstGeom>
        </p:spPr>
        <p:txBody>
          <a:bodyPr spcFirstLastPara="1" wrap="square" lIns="0" tIns="0" rIns="0" bIns="0" anchor="b" anchorCtr="0">
            <a:noAutofit/>
          </a:bodyPr>
          <a:lstStyle>
            <a:lvl1pPr lvl="0">
              <a:spcBef>
                <a:spcPts val="0"/>
              </a:spcBef>
              <a:spcAft>
                <a:spcPts val="0"/>
              </a:spcAft>
              <a:buSzPts val="7000"/>
              <a:buFont typeface="Figtree"/>
              <a:buNone/>
              <a:defRPr/>
            </a:lvl1pPr>
            <a:lvl2pPr lvl="1">
              <a:spcBef>
                <a:spcPts val="0"/>
              </a:spcBef>
              <a:spcAft>
                <a:spcPts val="0"/>
              </a:spcAft>
              <a:buSzPts val="7000"/>
              <a:buFont typeface="Figtree"/>
              <a:buNone/>
              <a:defRPr/>
            </a:lvl2pPr>
            <a:lvl3pPr lvl="2">
              <a:spcBef>
                <a:spcPts val="0"/>
              </a:spcBef>
              <a:spcAft>
                <a:spcPts val="0"/>
              </a:spcAft>
              <a:buSzPts val="7000"/>
              <a:buFont typeface="Figtree"/>
              <a:buNone/>
              <a:defRPr/>
            </a:lvl3pPr>
            <a:lvl4pPr lvl="3">
              <a:spcBef>
                <a:spcPts val="0"/>
              </a:spcBef>
              <a:spcAft>
                <a:spcPts val="0"/>
              </a:spcAft>
              <a:buSzPts val="7000"/>
              <a:buFont typeface="Figtree"/>
              <a:buNone/>
              <a:defRPr/>
            </a:lvl4pPr>
            <a:lvl5pPr lvl="4">
              <a:spcBef>
                <a:spcPts val="0"/>
              </a:spcBef>
              <a:spcAft>
                <a:spcPts val="0"/>
              </a:spcAft>
              <a:buSzPts val="7000"/>
              <a:buFont typeface="Figtree"/>
              <a:buNone/>
              <a:defRPr/>
            </a:lvl5pPr>
            <a:lvl6pPr lvl="5">
              <a:spcBef>
                <a:spcPts val="0"/>
              </a:spcBef>
              <a:spcAft>
                <a:spcPts val="0"/>
              </a:spcAft>
              <a:buSzPts val="7000"/>
              <a:buFont typeface="Figtree"/>
              <a:buNone/>
              <a:defRPr/>
            </a:lvl6pPr>
            <a:lvl7pPr lvl="6">
              <a:spcBef>
                <a:spcPts val="0"/>
              </a:spcBef>
              <a:spcAft>
                <a:spcPts val="0"/>
              </a:spcAft>
              <a:buSzPts val="7000"/>
              <a:buFont typeface="Figtree"/>
              <a:buNone/>
              <a:defRPr/>
            </a:lvl7pPr>
            <a:lvl8pPr lvl="7">
              <a:spcBef>
                <a:spcPts val="0"/>
              </a:spcBef>
              <a:spcAft>
                <a:spcPts val="0"/>
              </a:spcAft>
              <a:buSzPts val="7000"/>
              <a:buFont typeface="Figtree"/>
              <a:buNone/>
              <a:defRPr/>
            </a:lvl8pPr>
            <a:lvl9pPr lvl="8">
              <a:spcBef>
                <a:spcPts val="0"/>
              </a:spcBef>
              <a:spcAft>
                <a:spcPts val="0"/>
              </a:spcAft>
              <a:buSzPts val="7000"/>
              <a:buFont typeface="Figtree"/>
              <a:buNone/>
              <a:defRPr/>
            </a:lvl9pPr>
          </a:lstStyle>
          <a:p>
            <a:endParaRPr/>
          </a:p>
        </p:txBody>
      </p:sp>
      <p:sp>
        <p:nvSpPr>
          <p:cNvPr id="476" name="Google Shape;476;g3dc1442d11e_0_2460"/>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477" name="Google Shape;477;g3dc1442d11e_0_2460"/>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478" name="Google Shape;478;g3dc1442d11e_0_2460"/>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479" name="Google Shape;479;g3dc1442d11e_0_2460"/>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480" name="Google Shape;480;g3dc1442d11e_0_2460"/>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481" name="Google Shape;481;g3dc1442d11e_0_2460"/>
          <p:cNvSpPr txBox="1">
            <a:spLocks noGrp="1"/>
          </p:cNvSpPr>
          <p:nvPr>
            <p:ph type="subTitle" idx="2"/>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482" name="Google Shape;482;g3dc1442d11e_0_2460"/>
          <p:cNvSpPr txBox="1">
            <a:spLocks noGrp="1"/>
          </p:cNvSpPr>
          <p:nvPr>
            <p:ph type="subTitle" idx="3"/>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1">
  <p:cSld name="SECTION_HEADER_1">
    <p:bg>
      <p:bgPr>
        <a:solidFill>
          <a:schemeClr val="lt2"/>
        </a:solidFill>
        <a:effectLst/>
      </p:bgPr>
    </p:bg>
    <p:spTree>
      <p:nvGrpSpPr>
        <p:cNvPr id="1" name="Shape 483"/>
        <p:cNvGrpSpPr/>
        <p:nvPr/>
      </p:nvGrpSpPr>
      <p:grpSpPr>
        <a:xfrm>
          <a:off x="0" y="0"/>
          <a:ext cx="0" cy="0"/>
          <a:chOff x="0" y="0"/>
          <a:chExt cx="0" cy="0"/>
        </a:xfrm>
      </p:grpSpPr>
      <p:sp>
        <p:nvSpPr>
          <p:cNvPr id="484" name="Google Shape;484;g3dc1442d11e_0_2479"/>
          <p:cNvSpPr txBox="1">
            <a:spLocks noGrp="1"/>
          </p:cNvSpPr>
          <p:nvPr>
            <p:ph type="body" idx="1"/>
          </p:nvPr>
        </p:nvSpPr>
        <p:spPr>
          <a:xfrm>
            <a:off x="1864800" y="5898800"/>
            <a:ext cx="14558400" cy="1754400"/>
          </a:xfrm>
          <a:prstGeom prst="rect">
            <a:avLst/>
          </a:prstGeom>
        </p:spPr>
        <p:txBody>
          <a:bodyPr spcFirstLastPara="1" wrap="square" lIns="182850" tIns="182850" rIns="182850" bIns="182850" anchor="t" anchorCtr="0">
            <a:noAutofit/>
          </a:bodyPr>
          <a:lstStyle>
            <a:lvl1pPr marL="457200" lvl="0" indent="-419100">
              <a:spcBef>
                <a:spcPts val="0"/>
              </a:spcBef>
              <a:spcAft>
                <a:spcPts val="0"/>
              </a:spcAft>
              <a:buSzPts val="3000"/>
              <a:buFont typeface="Figtree"/>
              <a:buChar char="●"/>
              <a:defRPr/>
            </a:lvl1pPr>
            <a:lvl2pPr marL="914400" lvl="1" indent="-419100">
              <a:spcBef>
                <a:spcPts val="0"/>
              </a:spcBef>
              <a:spcAft>
                <a:spcPts val="0"/>
              </a:spcAft>
              <a:buSzPts val="3000"/>
              <a:buFont typeface="Figtree"/>
              <a:buChar char="○"/>
              <a:defRPr/>
            </a:lvl2pPr>
            <a:lvl3pPr marL="1371600" lvl="2" indent="-419100">
              <a:spcBef>
                <a:spcPts val="0"/>
              </a:spcBef>
              <a:spcAft>
                <a:spcPts val="0"/>
              </a:spcAft>
              <a:buSzPts val="3000"/>
              <a:buFont typeface="Figtree"/>
              <a:buChar char="■"/>
              <a:defRPr/>
            </a:lvl3pPr>
            <a:lvl4pPr marL="1828800" lvl="3" indent="-419100">
              <a:spcBef>
                <a:spcPts val="0"/>
              </a:spcBef>
              <a:spcAft>
                <a:spcPts val="0"/>
              </a:spcAft>
              <a:buSzPts val="3000"/>
              <a:buFont typeface="Figtree"/>
              <a:buChar char="●"/>
              <a:defRPr/>
            </a:lvl4pPr>
            <a:lvl5pPr marL="2286000" lvl="4" indent="-419100">
              <a:spcBef>
                <a:spcPts val="0"/>
              </a:spcBef>
              <a:spcAft>
                <a:spcPts val="0"/>
              </a:spcAft>
              <a:buSzPts val="3000"/>
              <a:buFont typeface="Figtree"/>
              <a:buChar char="○"/>
              <a:defRPr/>
            </a:lvl5pPr>
            <a:lvl6pPr marL="2743200" lvl="5" indent="-419100">
              <a:spcBef>
                <a:spcPts val="0"/>
              </a:spcBef>
              <a:spcAft>
                <a:spcPts val="0"/>
              </a:spcAft>
              <a:buSzPts val="3000"/>
              <a:buFont typeface="Figtree"/>
              <a:buChar char="■"/>
              <a:defRPr/>
            </a:lvl6pPr>
            <a:lvl7pPr marL="3200400" lvl="6" indent="-419100">
              <a:spcBef>
                <a:spcPts val="0"/>
              </a:spcBef>
              <a:spcAft>
                <a:spcPts val="0"/>
              </a:spcAft>
              <a:buSzPts val="3000"/>
              <a:buFont typeface="Figtree"/>
              <a:buChar char="●"/>
              <a:defRPr/>
            </a:lvl7pPr>
            <a:lvl8pPr marL="3657600" lvl="7" indent="-419100">
              <a:spcBef>
                <a:spcPts val="0"/>
              </a:spcBef>
              <a:spcAft>
                <a:spcPts val="0"/>
              </a:spcAft>
              <a:buSzPts val="3000"/>
              <a:buFont typeface="Figtree"/>
              <a:buChar char="○"/>
              <a:defRPr/>
            </a:lvl8pPr>
            <a:lvl9pPr marL="4114800" lvl="8" indent="-419100">
              <a:spcBef>
                <a:spcPts val="0"/>
              </a:spcBef>
              <a:spcAft>
                <a:spcPts val="0"/>
              </a:spcAft>
              <a:buSzPts val="3000"/>
              <a:buFont typeface="Figtree"/>
              <a:buChar char="■"/>
              <a:defRPr/>
            </a:lvl9pPr>
          </a:lstStyle>
          <a:p>
            <a:endParaRPr/>
          </a:p>
        </p:txBody>
      </p:sp>
      <p:sp>
        <p:nvSpPr>
          <p:cNvPr id="485" name="Google Shape;485;g3dc1442d11e_0_2479"/>
          <p:cNvSpPr txBox="1">
            <a:spLocks noGrp="1"/>
          </p:cNvSpPr>
          <p:nvPr>
            <p:ph type="title"/>
          </p:nvPr>
        </p:nvSpPr>
        <p:spPr>
          <a:xfrm>
            <a:off x="1864800" y="3762700"/>
            <a:ext cx="14558400" cy="1145400"/>
          </a:xfrm>
          <a:prstGeom prst="rect">
            <a:avLst/>
          </a:prstGeom>
        </p:spPr>
        <p:txBody>
          <a:bodyPr spcFirstLastPara="1" wrap="square" lIns="0" tIns="0" rIns="0" bIns="0" anchor="b" anchorCtr="0">
            <a:noAutofit/>
          </a:bodyPr>
          <a:lstStyle>
            <a:lvl1pPr lvl="0">
              <a:spcBef>
                <a:spcPts val="0"/>
              </a:spcBef>
              <a:spcAft>
                <a:spcPts val="0"/>
              </a:spcAft>
              <a:buSzPts val="7000"/>
              <a:buFont typeface="Figtree"/>
              <a:buNone/>
              <a:defRPr/>
            </a:lvl1pPr>
            <a:lvl2pPr lvl="1">
              <a:spcBef>
                <a:spcPts val="0"/>
              </a:spcBef>
              <a:spcAft>
                <a:spcPts val="0"/>
              </a:spcAft>
              <a:buSzPts val="7000"/>
              <a:buFont typeface="Figtree"/>
              <a:buNone/>
              <a:defRPr/>
            </a:lvl2pPr>
            <a:lvl3pPr lvl="2">
              <a:spcBef>
                <a:spcPts val="0"/>
              </a:spcBef>
              <a:spcAft>
                <a:spcPts val="0"/>
              </a:spcAft>
              <a:buSzPts val="7000"/>
              <a:buFont typeface="Figtree"/>
              <a:buNone/>
              <a:defRPr/>
            </a:lvl3pPr>
            <a:lvl4pPr lvl="3">
              <a:spcBef>
                <a:spcPts val="0"/>
              </a:spcBef>
              <a:spcAft>
                <a:spcPts val="0"/>
              </a:spcAft>
              <a:buSzPts val="7000"/>
              <a:buFont typeface="Figtree"/>
              <a:buNone/>
              <a:defRPr/>
            </a:lvl4pPr>
            <a:lvl5pPr lvl="4">
              <a:spcBef>
                <a:spcPts val="0"/>
              </a:spcBef>
              <a:spcAft>
                <a:spcPts val="0"/>
              </a:spcAft>
              <a:buSzPts val="7000"/>
              <a:buFont typeface="Figtree"/>
              <a:buNone/>
              <a:defRPr/>
            </a:lvl5pPr>
            <a:lvl6pPr lvl="5">
              <a:spcBef>
                <a:spcPts val="0"/>
              </a:spcBef>
              <a:spcAft>
                <a:spcPts val="0"/>
              </a:spcAft>
              <a:buSzPts val="7000"/>
              <a:buFont typeface="Figtree"/>
              <a:buNone/>
              <a:defRPr/>
            </a:lvl6pPr>
            <a:lvl7pPr lvl="6">
              <a:spcBef>
                <a:spcPts val="0"/>
              </a:spcBef>
              <a:spcAft>
                <a:spcPts val="0"/>
              </a:spcAft>
              <a:buSzPts val="7000"/>
              <a:buFont typeface="Figtree"/>
              <a:buNone/>
              <a:defRPr/>
            </a:lvl7pPr>
            <a:lvl8pPr lvl="7">
              <a:spcBef>
                <a:spcPts val="0"/>
              </a:spcBef>
              <a:spcAft>
                <a:spcPts val="0"/>
              </a:spcAft>
              <a:buSzPts val="7000"/>
              <a:buFont typeface="Figtree"/>
              <a:buNone/>
              <a:defRPr/>
            </a:lvl8pPr>
            <a:lvl9pPr lvl="8">
              <a:spcBef>
                <a:spcPts val="0"/>
              </a:spcBef>
              <a:spcAft>
                <a:spcPts val="0"/>
              </a:spcAft>
              <a:buSzPts val="7000"/>
              <a:buFont typeface="Figtree"/>
              <a:buNone/>
              <a:defRPr/>
            </a:lvl9pPr>
          </a:lstStyle>
          <a:p>
            <a:endParaRPr/>
          </a:p>
        </p:txBody>
      </p:sp>
      <p:sp>
        <p:nvSpPr>
          <p:cNvPr id="486" name="Google Shape;486;g3dc1442d11e_0_2479"/>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487" name="Google Shape;487;g3dc1442d11e_0_2479"/>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488" name="Google Shape;488;g3dc1442d11e_0_2479"/>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489" name="Google Shape;489;g3dc1442d11e_0_2479"/>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490" name="Google Shape;490;g3dc1442d11e_0_2479"/>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491" name="Google Shape;491;g3dc1442d11e_0_2479"/>
          <p:cNvSpPr txBox="1">
            <a:spLocks noGrp="1"/>
          </p:cNvSpPr>
          <p:nvPr>
            <p:ph type="subTitle" idx="2"/>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492" name="Google Shape;492;g3dc1442d11e_0_2479"/>
          <p:cNvSpPr txBox="1">
            <a:spLocks noGrp="1"/>
          </p:cNvSpPr>
          <p:nvPr>
            <p:ph type="subTitle" idx="3"/>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ody and image" type="tx">
  <p:cSld name="TITLE_AND_BODY">
    <p:bg>
      <p:bgPr>
        <a:solidFill>
          <a:schemeClr val="accent1"/>
        </a:solidFill>
        <a:effectLst/>
      </p:bgPr>
    </p:bg>
    <p:spTree>
      <p:nvGrpSpPr>
        <p:cNvPr id="1" name="Shape 493"/>
        <p:cNvGrpSpPr/>
        <p:nvPr/>
      </p:nvGrpSpPr>
      <p:grpSpPr>
        <a:xfrm>
          <a:off x="0" y="0"/>
          <a:ext cx="0" cy="0"/>
          <a:chOff x="0" y="0"/>
          <a:chExt cx="0" cy="0"/>
        </a:xfrm>
      </p:grpSpPr>
      <p:sp>
        <p:nvSpPr>
          <p:cNvPr id="494" name="Google Shape;494;g3dc1442d11e_0_2489"/>
          <p:cNvSpPr/>
          <p:nvPr/>
        </p:nvSpPr>
        <p:spPr>
          <a:xfrm>
            <a:off x="0" y="1270200"/>
            <a:ext cx="9144000" cy="85788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495" name="Google Shape;495;g3dc1442d11e_0_2489"/>
          <p:cNvSpPr>
            <a:spLocks noGrp="1"/>
          </p:cNvSpPr>
          <p:nvPr>
            <p:ph type="pic" idx="2"/>
          </p:nvPr>
        </p:nvSpPr>
        <p:spPr>
          <a:xfrm>
            <a:off x="9144000" y="1270200"/>
            <a:ext cx="9144000" cy="8578800"/>
          </a:xfrm>
          <a:prstGeom prst="roundRect">
            <a:avLst>
              <a:gd name="adj" fmla="val 50000"/>
            </a:avLst>
          </a:prstGeom>
          <a:noFill/>
          <a:ln>
            <a:noFill/>
          </a:ln>
        </p:spPr>
        <p:txBody>
          <a:bodyPr/>
          <a:lstStyle/>
          <a:p>
            <a:endParaRPr lang="en-US"/>
          </a:p>
        </p:txBody>
      </p:sp>
      <p:sp>
        <p:nvSpPr>
          <p:cNvPr id="496" name="Google Shape;496;g3dc1442d11e_0_2489"/>
          <p:cNvSpPr txBox="1">
            <a:spLocks noGrp="1"/>
          </p:cNvSpPr>
          <p:nvPr>
            <p:ph type="title"/>
          </p:nvPr>
        </p:nvSpPr>
        <p:spPr>
          <a:xfrm>
            <a:off x="1278600" y="3921375"/>
            <a:ext cx="6586800" cy="1046400"/>
          </a:xfrm>
          <a:prstGeom prst="rect">
            <a:avLst/>
          </a:prstGeom>
        </p:spPr>
        <p:txBody>
          <a:bodyPr spcFirstLastPara="1" wrap="square" lIns="0" tIns="0" rIns="0" bIns="0" anchor="b" anchorCtr="0">
            <a:noAutofit/>
          </a:bodyPr>
          <a:lstStyle>
            <a:lvl1pPr lvl="0">
              <a:spcBef>
                <a:spcPts val="0"/>
              </a:spcBef>
              <a:spcAft>
                <a:spcPts val="0"/>
              </a:spcAft>
              <a:buSzPts val="4000"/>
              <a:buFont typeface="Figtree"/>
              <a:buNone/>
              <a:defRPr sz="4000"/>
            </a:lvl1pPr>
            <a:lvl2pPr lvl="1">
              <a:spcBef>
                <a:spcPts val="0"/>
              </a:spcBef>
              <a:spcAft>
                <a:spcPts val="0"/>
              </a:spcAft>
              <a:buSzPts val="4000"/>
              <a:buFont typeface="Figtree"/>
              <a:buNone/>
              <a:defRPr sz="4000"/>
            </a:lvl2pPr>
            <a:lvl3pPr lvl="2">
              <a:spcBef>
                <a:spcPts val="0"/>
              </a:spcBef>
              <a:spcAft>
                <a:spcPts val="0"/>
              </a:spcAft>
              <a:buSzPts val="4000"/>
              <a:buFont typeface="Figtree"/>
              <a:buNone/>
              <a:defRPr sz="4000"/>
            </a:lvl3pPr>
            <a:lvl4pPr lvl="3">
              <a:spcBef>
                <a:spcPts val="0"/>
              </a:spcBef>
              <a:spcAft>
                <a:spcPts val="0"/>
              </a:spcAft>
              <a:buSzPts val="4000"/>
              <a:buFont typeface="Figtree"/>
              <a:buNone/>
              <a:defRPr sz="4000"/>
            </a:lvl4pPr>
            <a:lvl5pPr lvl="4">
              <a:spcBef>
                <a:spcPts val="0"/>
              </a:spcBef>
              <a:spcAft>
                <a:spcPts val="0"/>
              </a:spcAft>
              <a:buSzPts val="4000"/>
              <a:buFont typeface="Figtree"/>
              <a:buNone/>
              <a:defRPr sz="4000"/>
            </a:lvl5pPr>
            <a:lvl6pPr lvl="5">
              <a:spcBef>
                <a:spcPts val="0"/>
              </a:spcBef>
              <a:spcAft>
                <a:spcPts val="0"/>
              </a:spcAft>
              <a:buSzPts val="4000"/>
              <a:buFont typeface="Figtree"/>
              <a:buNone/>
              <a:defRPr sz="4000"/>
            </a:lvl6pPr>
            <a:lvl7pPr lvl="6">
              <a:spcBef>
                <a:spcPts val="0"/>
              </a:spcBef>
              <a:spcAft>
                <a:spcPts val="0"/>
              </a:spcAft>
              <a:buSzPts val="4000"/>
              <a:buFont typeface="Figtree"/>
              <a:buNone/>
              <a:defRPr sz="4000"/>
            </a:lvl7pPr>
            <a:lvl8pPr lvl="7">
              <a:spcBef>
                <a:spcPts val="0"/>
              </a:spcBef>
              <a:spcAft>
                <a:spcPts val="0"/>
              </a:spcAft>
              <a:buSzPts val="4000"/>
              <a:buFont typeface="Figtree"/>
              <a:buNone/>
              <a:defRPr sz="4000"/>
            </a:lvl8pPr>
            <a:lvl9pPr lvl="8">
              <a:spcBef>
                <a:spcPts val="0"/>
              </a:spcBef>
              <a:spcAft>
                <a:spcPts val="0"/>
              </a:spcAft>
              <a:buSzPts val="4000"/>
              <a:buFont typeface="Figtree"/>
              <a:buNone/>
              <a:defRPr sz="4000"/>
            </a:lvl9pPr>
          </a:lstStyle>
          <a:p>
            <a:endParaRPr/>
          </a:p>
        </p:txBody>
      </p:sp>
      <p:sp>
        <p:nvSpPr>
          <p:cNvPr id="497" name="Google Shape;497;g3dc1442d11e_0_2489"/>
          <p:cNvSpPr txBox="1">
            <a:spLocks noGrp="1"/>
          </p:cNvSpPr>
          <p:nvPr>
            <p:ph type="body" idx="1"/>
          </p:nvPr>
        </p:nvSpPr>
        <p:spPr>
          <a:xfrm>
            <a:off x="1278600" y="5351025"/>
            <a:ext cx="6586800" cy="17544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Font typeface="Figtree"/>
              <a:buChar char="●"/>
              <a:defRPr/>
            </a:lvl1pPr>
            <a:lvl2pPr marL="914400" lvl="1" indent="-419100">
              <a:spcBef>
                <a:spcPts val="0"/>
              </a:spcBef>
              <a:spcAft>
                <a:spcPts val="0"/>
              </a:spcAft>
              <a:buSzPts val="3000"/>
              <a:buFont typeface="Figtree"/>
              <a:buChar char="○"/>
              <a:defRPr/>
            </a:lvl2pPr>
            <a:lvl3pPr marL="1371600" lvl="2" indent="-419100">
              <a:spcBef>
                <a:spcPts val="0"/>
              </a:spcBef>
              <a:spcAft>
                <a:spcPts val="0"/>
              </a:spcAft>
              <a:buSzPts val="3000"/>
              <a:buFont typeface="Figtree"/>
              <a:buChar char="■"/>
              <a:defRPr/>
            </a:lvl3pPr>
            <a:lvl4pPr marL="1828800" lvl="3" indent="-419100">
              <a:spcBef>
                <a:spcPts val="0"/>
              </a:spcBef>
              <a:spcAft>
                <a:spcPts val="0"/>
              </a:spcAft>
              <a:buSzPts val="3000"/>
              <a:buFont typeface="Figtree"/>
              <a:buChar char="●"/>
              <a:defRPr/>
            </a:lvl4pPr>
            <a:lvl5pPr marL="2286000" lvl="4" indent="-419100">
              <a:spcBef>
                <a:spcPts val="0"/>
              </a:spcBef>
              <a:spcAft>
                <a:spcPts val="0"/>
              </a:spcAft>
              <a:buSzPts val="3000"/>
              <a:buFont typeface="Figtree"/>
              <a:buChar char="○"/>
              <a:defRPr/>
            </a:lvl5pPr>
            <a:lvl6pPr marL="2743200" lvl="5" indent="-419100">
              <a:spcBef>
                <a:spcPts val="0"/>
              </a:spcBef>
              <a:spcAft>
                <a:spcPts val="0"/>
              </a:spcAft>
              <a:buSzPts val="3000"/>
              <a:buFont typeface="Figtree"/>
              <a:buChar char="■"/>
              <a:defRPr/>
            </a:lvl6pPr>
            <a:lvl7pPr marL="3200400" lvl="6" indent="-419100">
              <a:spcBef>
                <a:spcPts val="0"/>
              </a:spcBef>
              <a:spcAft>
                <a:spcPts val="0"/>
              </a:spcAft>
              <a:buSzPts val="3000"/>
              <a:buFont typeface="Figtree"/>
              <a:buChar char="●"/>
              <a:defRPr/>
            </a:lvl7pPr>
            <a:lvl8pPr marL="3657600" lvl="7" indent="-419100">
              <a:spcBef>
                <a:spcPts val="0"/>
              </a:spcBef>
              <a:spcAft>
                <a:spcPts val="0"/>
              </a:spcAft>
              <a:buSzPts val="3000"/>
              <a:buFont typeface="Figtree"/>
              <a:buChar char="○"/>
              <a:defRPr/>
            </a:lvl8pPr>
            <a:lvl9pPr marL="4114800" lvl="8" indent="-419100">
              <a:spcBef>
                <a:spcPts val="0"/>
              </a:spcBef>
              <a:spcAft>
                <a:spcPts val="0"/>
              </a:spcAft>
              <a:buSzPts val="3000"/>
              <a:buFont typeface="Figtree"/>
              <a:buChar char="■"/>
              <a:defRPr/>
            </a:lvl9pPr>
          </a:lstStyle>
          <a:p>
            <a:endParaRPr/>
          </a:p>
        </p:txBody>
      </p:sp>
      <p:sp>
        <p:nvSpPr>
          <p:cNvPr id="498" name="Google Shape;498;g3dc1442d11e_0_2489"/>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499" name="Google Shape;499;g3dc1442d11e_0_2489"/>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500" name="Google Shape;500;g3dc1442d11e_0_2489"/>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501" name="Google Shape;501;g3dc1442d11e_0_2489"/>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02" name="Google Shape;502;g3dc1442d11e_0_2489"/>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03" name="Google Shape;503;g3dc1442d11e_0_2489"/>
          <p:cNvSpPr txBox="1">
            <a:spLocks noGrp="1"/>
          </p:cNvSpPr>
          <p:nvPr>
            <p:ph type="subTitle" idx="3"/>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504" name="Google Shape;504;g3dc1442d11e_0_2489"/>
          <p:cNvSpPr txBox="1">
            <a:spLocks noGrp="1"/>
          </p:cNvSpPr>
          <p:nvPr>
            <p:ph type="subTitle" idx="4"/>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ix points 1" type="twoColTx">
  <p:cSld name="TITLE_AND_TWO_COLUMNS">
    <p:bg>
      <p:bgPr>
        <a:solidFill>
          <a:schemeClr val="accent2"/>
        </a:solidFill>
        <a:effectLst/>
      </p:bgPr>
    </p:bg>
    <p:spTree>
      <p:nvGrpSpPr>
        <p:cNvPr id="1" name="Shape 505"/>
        <p:cNvGrpSpPr/>
        <p:nvPr/>
      </p:nvGrpSpPr>
      <p:grpSpPr>
        <a:xfrm>
          <a:off x="0" y="0"/>
          <a:ext cx="0" cy="0"/>
          <a:chOff x="0" y="0"/>
          <a:chExt cx="0" cy="0"/>
        </a:xfrm>
      </p:grpSpPr>
      <p:sp>
        <p:nvSpPr>
          <p:cNvPr id="506" name="Google Shape;506;g3dc1442d11e_0_2501"/>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07" name="Google Shape;507;g3dc1442d11e_0_2501"/>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508" name="Google Shape;508;g3dc1442d11e_0_2501"/>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509" name="Google Shape;509;g3dc1442d11e_0_2501"/>
          <p:cNvSpPr txBox="1">
            <a:spLocks noGrp="1"/>
          </p:cNvSpPr>
          <p:nvPr>
            <p:ph type="title"/>
          </p:nvPr>
        </p:nvSpPr>
        <p:spPr>
          <a:xfrm>
            <a:off x="874500" y="1536575"/>
            <a:ext cx="16539000" cy="769800"/>
          </a:xfrm>
          <a:prstGeom prst="rect">
            <a:avLst/>
          </a:prstGeom>
        </p:spPr>
        <p:txBody>
          <a:bodyPr spcFirstLastPara="1" wrap="square" lIns="0" tIns="0" rIns="0" bIns="0" anchor="t" anchorCtr="0">
            <a:noAutofit/>
          </a:bodyPr>
          <a:lstStyle>
            <a:lvl1pPr lvl="0">
              <a:spcBef>
                <a:spcPts val="0"/>
              </a:spcBef>
              <a:spcAft>
                <a:spcPts val="0"/>
              </a:spcAft>
              <a:buSzPts val="5000"/>
              <a:buFont typeface="Figtree"/>
              <a:buNone/>
              <a:defRPr sz="5000"/>
            </a:lvl1pPr>
            <a:lvl2pPr lvl="1">
              <a:spcBef>
                <a:spcPts val="0"/>
              </a:spcBef>
              <a:spcAft>
                <a:spcPts val="0"/>
              </a:spcAft>
              <a:buSzPts val="5000"/>
              <a:buFont typeface="Figtree"/>
              <a:buNone/>
              <a:defRPr sz="5000"/>
            </a:lvl2pPr>
            <a:lvl3pPr lvl="2">
              <a:spcBef>
                <a:spcPts val="0"/>
              </a:spcBef>
              <a:spcAft>
                <a:spcPts val="0"/>
              </a:spcAft>
              <a:buSzPts val="5000"/>
              <a:buFont typeface="Figtree"/>
              <a:buNone/>
              <a:defRPr sz="5000"/>
            </a:lvl3pPr>
            <a:lvl4pPr lvl="3">
              <a:spcBef>
                <a:spcPts val="0"/>
              </a:spcBef>
              <a:spcAft>
                <a:spcPts val="0"/>
              </a:spcAft>
              <a:buSzPts val="5000"/>
              <a:buFont typeface="Figtree"/>
              <a:buNone/>
              <a:defRPr sz="5000"/>
            </a:lvl4pPr>
            <a:lvl5pPr lvl="4">
              <a:spcBef>
                <a:spcPts val="0"/>
              </a:spcBef>
              <a:spcAft>
                <a:spcPts val="0"/>
              </a:spcAft>
              <a:buSzPts val="5000"/>
              <a:buFont typeface="Figtree"/>
              <a:buNone/>
              <a:defRPr sz="5000"/>
            </a:lvl5pPr>
            <a:lvl6pPr lvl="5">
              <a:spcBef>
                <a:spcPts val="0"/>
              </a:spcBef>
              <a:spcAft>
                <a:spcPts val="0"/>
              </a:spcAft>
              <a:buSzPts val="5000"/>
              <a:buFont typeface="Figtree"/>
              <a:buNone/>
              <a:defRPr sz="5000"/>
            </a:lvl6pPr>
            <a:lvl7pPr lvl="6">
              <a:spcBef>
                <a:spcPts val="0"/>
              </a:spcBef>
              <a:spcAft>
                <a:spcPts val="0"/>
              </a:spcAft>
              <a:buSzPts val="5000"/>
              <a:buFont typeface="Figtree"/>
              <a:buNone/>
              <a:defRPr sz="5000"/>
            </a:lvl7pPr>
            <a:lvl8pPr lvl="7">
              <a:spcBef>
                <a:spcPts val="0"/>
              </a:spcBef>
              <a:spcAft>
                <a:spcPts val="0"/>
              </a:spcAft>
              <a:buSzPts val="5000"/>
              <a:buFont typeface="Figtree"/>
              <a:buNone/>
              <a:defRPr sz="5000"/>
            </a:lvl8pPr>
            <a:lvl9pPr lvl="8">
              <a:spcBef>
                <a:spcPts val="0"/>
              </a:spcBef>
              <a:spcAft>
                <a:spcPts val="0"/>
              </a:spcAft>
              <a:buSzPts val="5000"/>
              <a:buFont typeface="Figtree"/>
              <a:buNone/>
              <a:defRPr sz="5000"/>
            </a:lvl9pPr>
          </a:lstStyle>
          <a:p>
            <a:endParaRPr/>
          </a:p>
        </p:txBody>
      </p:sp>
      <p:grpSp>
        <p:nvGrpSpPr>
          <p:cNvPr id="510" name="Google Shape;510;g3dc1442d11e_0_2501"/>
          <p:cNvGrpSpPr/>
          <p:nvPr/>
        </p:nvGrpSpPr>
        <p:grpSpPr>
          <a:xfrm>
            <a:off x="2550" y="2955150"/>
            <a:ext cx="18285450" cy="6894077"/>
            <a:chOff x="1275" y="1477575"/>
            <a:chExt cx="9142725" cy="3447039"/>
          </a:xfrm>
        </p:grpSpPr>
        <p:sp>
          <p:nvSpPr>
            <p:cNvPr id="511" name="Google Shape;511;g3dc1442d11e_0_2501"/>
            <p:cNvSpPr/>
            <p:nvPr/>
          </p:nvSpPr>
          <p:spPr>
            <a:xfrm rot="5400000">
              <a:off x="644025" y="834825"/>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12" name="Google Shape;512;g3dc1442d11e_0_2501"/>
            <p:cNvSpPr/>
            <p:nvPr/>
          </p:nvSpPr>
          <p:spPr>
            <a:xfrm rot="5400000">
              <a:off x="3690750" y="834825"/>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13" name="Google Shape;513;g3dc1442d11e_0_2501"/>
            <p:cNvSpPr/>
            <p:nvPr/>
          </p:nvSpPr>
          <p:spPr>
            <a:xfrm rot="5400000">
              <a:off x="6738750" y="834825"/>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14" name="Google Shape;514;g3dc1442d11e_0_2501"/>
            <p:cNvSpPr/>
            <p:nvPr/>
          </p:nvSpPr>
          <p:spPr>
            <a:xfrm rot="5400000">
              <a:off x="644025" y="2519364"/>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15" name="Google Shape;515;g3dc1442d11e_0_2501"/>
            <p:cNvSpPr/>
            <p:nvPr/>
          </p:nvSpPr>
          <p:spPr>
            <a:xfrm rot="5400000">
              <a:off x="3691388" y="2519364"/>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16" name="Google Shape;516;g3dc1442d11e_0_2501"/>
            <p:cNvSpPr/>
            <p:nvPr/>
          </p:nvSpPr>
          <p:spPr>
            <a:xfrm rot="5400000">
              <a:off x="6738750" y="2519364"/>
              <a:ext cx="1762500" cy="30480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grpSp>
      <p:sp>
        <p:nvSpPr>
          <p:cNvPr id="517" name="Google Shape;517;g3dc1442d11e_0_2501"/>
          <p:cNvSpPr txBox="1">
            <a:spLocks noGrp="1"/>
          </p:cNvSpPr>
          <p:nvPr>
            <p:ph type="title" idx="2"/>
          </p:nvPr>
        </p:nvSpPr>
        <p:spPr>
          <a:xfrm>
            <a:off x="6819675" y="371420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18" name="Google Shape;518;g3dc1442d11e_0_2501"/>
          <p:cNvSpPr txBox="1">
            <a:spLocks noGrp="1"/>
          </p:cNvSpPr>
          <p:nvPr>
            <p:ph type="body" idx="1"/>
          </p:nvPr>
        </p:nvSpPr>
        <p:spPr>
          <a:xfrm>
            <a:off x="6819675" y="4366251"/>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19" name="Google Shape;519;g3dc1442d11e_0_2501"/>
          <p:cNvSpPr txBox="1">
            <a:spLocks noGrp="1"/>
          </p:cNvSpPr>
          <p:nvPr>
            <p:ph type="title" idx="3"/>
          </p:nvPr>
        </p:nvSpPr>
        <p:spPr>
          <a:xfrm>
            <a:off x="724950" y="371420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20" name="Google Shape;520;g3dc1442d11e_0_2501"/>
          <p:cNvSpPr txBox="1">
            <a:spLocks noGrp="1"/>
          </p:cNvSpPr>
          <p:nvPr>
            <p:ph type="body" idx="4"/>
          </p:nvPr>
        </p:nvSpPr>
        <p:spPr>
          <a:xfrm>
            <a:off x="724950" y="4366251"/>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21" name="Google Shape;521;g3dc1442d11e_0_2501"/>
          <p:cNvSpPr txBox="1">
            <a:spLocks noGrp="1"/>
          </p:cNvSpPr>
          <p:nvPr>
            <p:ph type="title" idx="5"/>
          </p:nvPr>
        </p:nvSpPr>
        <p:spPr>
          <a:xfrm>
            <a:off x="12914400" y="371420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22" name="Google Shape;522;g3dc1442d11e_0_2501"/>
          <p:cNvSpPr txBox="1">
            <a:spLocks noGrp="1"/>
          </p:cNvSpPr>
          <p:nvPr>
            <p:ph type="body" idx="6"/>
          </p:nvPr>
        </p:nvSpPr>
        <p:spPr>
          <a:xfrm>
            <a:off x="12914400" y="4366251"/>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23" name="Google Shape;523;g3dc1442d11e_0_2501"/>
          <p:cNvSpPr txBox="1">
            <a:spLocks noGrp="1"/>
          </p:cNvSpPr>
          <p:nvPr>
            <p:ph type="title" idx="7"/>
          </p:nvPr>
        </p:nvSpPr>
        <p:spPr>
          <a:xfrm>
            <a:off x="724950" y="708330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24" name="Google Shape;524;g3dc1442d11e_0_2501"/>
          <p:cNvSpPr txBox="1">
            <a:spLocks noGrp="1"/>
          </p:cNvSpPr>
          <p:nvPr>
            <p:ph type="body" idx="8"/>
          </p:nvPr>
        </p:nvSpPr>
        <p:spPr>
          <a:xfrm>
            <a:off x="724950" y="7735351"/>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25" name="Google Shape;525;g3dc1442d11e_0_2501"/>
          <p:cNvSpPr txBox="1">
            <a:spLocks noGrp="1"/>
          </p:cNvSpPr>
          <p:nvPr>
            <p:ph type="title" idx="9"/>
          </p:nvPr>
        </p:nvSpPr>
        <p:spPr>
          <a:xfrm>
            <a:off x="6818400" y="708330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26" name="Google Shape;526;g3dc1442d11e_0_2501"/>
          <p:cNvSpPr txBox="1">
            <a:spLocks noGrp="1"/>
          </p:cNvSpPr>
          <p:nvPr>
            <p:ph type="body" idx="13"/>
          </p:nvPr>
        </p:nvSpPr>
        <p:spPr>
          <a:xfrm>
            <a:off x="6818400" y="7735351"/>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27" name="Google Shape;527;g3dc1442d11e_0_2501"/>
          <p:cNvSpPr txBox="1">
            <a:spLocks noGrp="1"/>
          </p:cNvSpPr>
          <p:nvPr>
            <p:ph type="title" idx="14"/>
          </p:nvPr>
        </p:nvSpPr>
        <p:spPr>
          <a:xfrm>
            <a:off x="12762300" y="708330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28" name="Google Shape;528;g3dc1442d11e_0_2501"/>
          <p:cNvSpPr txBox="1">
            <a:spLocks noGrp="1"/>
          </p:cNvSpPr>
          <p:nvPr>
            <p:ph type="body" idx="15"/>
          </p:nvPr>
        </p:nvSpPr>
        <p:spPr>
          <a:xfrm>
            <a:off x="12762300" y="7735351"/>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29" name="Google Shape;529;g3dc1442d11e_0_2501"/>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30" name="Google Shape;530;g3dc1442d11e_0_2501"/>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31" name="Google Shape;531;g3dc1442d11e_0_2501"/>
          <p:cNvSpPr txBox="1">
            <a:spLocks noGrp="1"/>
          </p:cNvSpPr>
          <p:nvPr>
            <p:ph type="subTitle" idx="16"/>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532" name="Google Shape;532;g3dc1442d11e_0_2501"/>
          <p:cNvSpPr txBox="1">
            <a:spLocks noGrp="1"/>
          </p:cNvSpPr>
          <p:nvPr>
            <p:ph type="subTitle" idx="17"/>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Vertical two column 1" type="titleOnly">
  <p:cSld name="TITLE_ONLY">
    <p:bg>
      <p:bgPr>
        <a:solidFill>
          <a:schemeClr val="accent3"/>
        </a:solidFill>
        <a:effectLst/>
      </p:bgPr>
    </p:bg>
    <p:spTree>
      <p:nvGrpSpPr>
        <p:cNvPr id="1" name="Shape 533"/>
        <p:cNvGrpSpPr/>
        <p:nvPr/>
      </p:nvGrpSpPr>
      <p:grpSpPr>
        <a:xfrm>
          <a:off x="0" y="0"/>
          <a:ext cx="0" cy="0"/>
          <a:chOff x="0" y="0"/>
          <a:chExt cx="0" cy="0"/>
        </a:xfrm>
      </p:grpSpPr>
      <p:sp>
        <p:nvSpPr>
          <p:cNvPr id="534" name="Google Shape;534;g3dc1442d11e_0_2529"/>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35" name="Google Shape;535;g3dc1442d11e_0_2529"/>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536" name="Google Shape;536;g3dc1442d11e_0_2529"/>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grpSp>
        <p:nvGrpSpPr>
          <p:cNvPr id="537" name="Google Shape;537;g3dc1442d11e_0_2529"/>
          <p:cNvGrpSpPr/>
          <p:nvPr/>
        </p:nvGrpSpPr>
        <p:grpSpPr>
          <a:xfrm>
            <a:off x="2" y="1313200"/>
            <a:ext cx="18287896" cy="8536621"/>
            <a:chOff x="1" y="656600"/>
            <a:chExt cx="9143948" cy="4268310"/>
          </a:xfrm>
        </p:grpSpPr>
        <p:sp>
          <p:nvSpPr>
            <p:cNvPr id="538" name="Google Shape;538;g3dc1442d11e_0_2529"/>
            <p:cNvSpPr/>
            <p:nvPr/>
          </p:nvSpPr>
          <p:spPr>
            <a:xfrm>
              <a:off x="1" y="65660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39" name="Google Shape;539;g3dc1442d11e_0_2529"/>
            <p:cNvSpPr/>
            <p:nvPr/>
          </p:nvSpPr>
          <p:spPr>
            <a:xfrm>
              <a:off x="2193874" y="65660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40" name="Google Shape;540;g3dc1442d11e_0_2529"/>
            <p:cNvSpPr/>
            <p:nvPr/>
          </p:nvSpPr>
          <p:spPr>
            <a:xfrm>
              <a:off x="1" y="251531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41" name="Google Shape;541;g3dc1442d11e_0_2529"/>
            <p:cNvSpPr/>
            <p:nvPr/>
          </p:nvSpPr>
          <p:spPr>
            <a:xfrm>
              <a:off x="2193874" y="251531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42" name="Google Shape;542;g3dc1442d11e_0_2529"/>
            <p:cNvSpPr/>
            <p:nvPr/>
          </p:nvSpPr>
          <p:spPr>
            <a:xfrm>
              <a:off x="873232" y="1523415"/>
              <a:ext cx="2864400" cy="25347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43" name="Google Shape;543;g3dc1442d11e_0_2529"/>
            <p:cNvSpPr/>
            <p:nvPr/>
          </p:nvSpPr>
          <p:spPr>
            <a:xfrm>
              <a:off x="4533576" y="65660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44" name="Google Shape;544;g3dc1442d11e_0_2529"/>
            <p:cNvSpPr/>
            <p:nvPr/>
          </p:nvSpPr>
          <p:spPr>
            <a:xfrm>
              <a:off x="6727449" y="65660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45" name="Google Shape;545;g3dc1442d11e_0_2529"/>
            <p:cNvSpPr/>
            <p:nvPr/>
          </p:nvSpPr>
          <p:spPr>
            <a:xfrm>
              <a:off x="4533576" y="251531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46" name="Google Shape;546;g3dc1442d11e_0_2529"/>
            <p:cNvSpPr/>
            <p:nvPr/>
          </p:nvSpPr>
          <p:spPr>
            <a:xfrm>
              <a:off x="6727449" y="2515310"/>
              <a:ext cx="2416500" cy="24096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47" name="Google Shape;547;g3dc1442d11e_0_2529"/>
            <p:cNvSpPr/>
            <p:nvPr/>
          </p:nvSpPr>
          <p:spPr>
            <a:xfrm>
              <a:off x="5406807" y="1523415"/>
              <a:ext cx="2864400" cy="25347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548" name="Google Shape;548;g3dc1442d11e_0_2529"/>
          <p:cNvSpPr txBox="1">
            <a:spLocks noGrp="1"/>
          </p:cNvSpPr>
          <p:nvPr>
            <p:ph type="title"/>
          </p:nvPr>
        </p:nvSpPr>
        <p:spPr>
          <a:xfrm>
            <a:off x="840750" y="5008674"/>
            <a:ext cx="7462200" cy="1145400"/>
          </a:xfrm>
          <a:prstGeom prst="rect">
            <a:avLst/>
          </a:prstGeom>
        </p:spPr>
        <p:txBody>
          <a:bodyPr spcFirstLastPara="1" wrap="square" lIns="0" tIns="0" rIns="0" bIns="0" anchor="ctr" anchorCtr="0">
            <a:noAutofit/>
          </a:bodyPr>
          <a:lstStyle>
            <a:lvl1pPr lvl="0">
              <a:spcBef>
                <a:spcPts val="0"/>
              </a:spcBef>
              <a:spcAft>
                <a:spcPts val="0"/>
              </a:spcAft>
              <a:buSzPts val="7000"/>
              <a:buFont typeface="Figtree"/>
              <a:buNone/>
              <a:defRPr/>
            </a:lvl1pPr>
            <a:lvl2pPr lvl="1">
              <a:spcBef>
                <a:spcPts val="0"/>
              </a:spcBef>
              <a:spcAft>
                <a:spcPts val="0"/>
              </a:spcAft>
              <a:buSzPts val="7000"/>
              <a:buFont typeface="Figtree"/>
              <a:buNone/>
              <a:defRPr/>
            </a:lvl2pPr>
            <a:lvl3pPr lvl="2">
              <a:spcBef>
                <a:spcPts val="0"/>
              </a:spcBef>
              <a:spcAft>
                <a:spcPts val="0"/>
              </a:spcAft>
              <a:buSzPts val="7000"/>
              <a:buFont typeface="Figtree"/>
              <a:buNone/>
              <a:defRPr/>
            </a:lvl3pPr>
            <a:lvl4pPr lvl="3">
              <a:spcBef>
                <a:spcPts val="0"/>
              </a:spcBef>
              <a:spcAft>
                <a:spcPts val="0"/>
              </a:spcAft>
              <a:buSzPts val="7000"/>
              <a:buFont typeface="Figtree"/>
              <a:buNone/>
              <a:defRPr/>
            </a:lvl4pPr>
            <a:lvl5pPr lvl="4">
              <a:spcBef>
                <a:spcPts val="0"/>
              </a:spcBef>
              <a:spcAft>
                <a:spcPts val="0"/>
              </a:spcAft>
              <a:buSzPts val="7000"/>
              <a:buFont typeface="Figtree"/>
              <a:buNone/>
              <a:defRPr/>
            </a:lvl5pPr>
            <a:lvl6pPr lvl="5">
              <a:spcBef>
                <a:spcPts val="0"/>
              </a:spcBef>
              <a:spcAft>
                <a:spcPts val="0"/>
              </a:spcAft>
              <a:buSzPts val="7000"/>
              <a:buFont typeface="Figtree"/>
              <a:buNone/>
              <a:defRPr/>
            </a:lvl6pPr>
            <a:lvl7pPr lvl="6">
              <a:spcBef>
                <a:spcPts val="0"/>
              </a:spcBef>
              <a:spcAft>
                <a:spcPts val="0"/>
              </a:spcAft>
              <a:buSzPts val="7000"/>
              <a:buFont typeface="Figtree"/>
              <a:buNone/>
              <a:defRPr/>
            </a:lvl7pPr>
            <a:lvl8pPr lvl="7">
              <a:spcBef>
                <a:spcPts val="0"/>
              </a:spcBef>
              <a:spcAft>
                <a:spcPts val="0"/>
              </a:spcAft>
              <a:buSzPts val="7000"/>
              <a:buFont typeface="Figtree"/>
              <a:buNone/>
              <a:defRPr/>
            </a:lvl8pPr>
            <a:lvl9pPr lvl="8">
              <a:spcBef>
                <a:spcPts val="0"/>
              </a:spcBef>
              <a:spcAft>
                <a:spcPts val="0"/>
              </a:spcAft>
              <a:buSzPts val="7000"/>
              <a:buFont typeface="Figtree"/>
              <a:buNone/>
              <a:defRPr/>
            </a:lvl9pPr>
          </a:lstStyle>
          <a:p>
            <a:endParaRPr/>
          </a:p>
        </p:txBody>
      </p:sp>
      <p:sp>
        <p:nvSpPr>
          <p:cNvPr id="549" name="Google Shape;549;g3dc1442d11e_0_2529"/>
          <p:cNvSpPr txBox="1">
            <a:spLocks noGrp="1"/>
          </p:cNvSpPr>
          <p:nvPr>
            <p:ph type="title" idx="2"/>
          </p:nvPr>
        </p:nvSpPr>
        <p:spPr>
          <a:xfrm>
            <a:off x="11351989" y="353687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50" name="Google Shape;550;g3dc1442d11e_0_2529"/>
          <p:cNvSpPr txBox="1">
            <a:spLocks noGrp="1"/>
          </p:cNvSpPr>
          <p:nvPr>
            <p:ph type="body" idx="1"/>
          </p:nvPr>
        </p:nvSpPr>
        <p:spPr>
          <a:xfrm>
            <a:off x="11351989" y="4188926"/>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51" name="Google Shape;551;g3dc1442d11e_0_2529"/>
          <p:cNvSpPr txBox="1">
            <a:spLocks noGrp="1"/>
          </p:cNvSpPr>
          <p:nvPr>
            <p:ph type="title" idx="3"/>
          </p:nvPr>
        </p:nvSpPr>
        <p:spPr>
          <a:xfrm>
            <a:off x="11351989" y="629637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52" name="Google Shape;552;g3dc1442d11e_0_2529"/>
          <p:cNvSpPr txBox="1">
            <a:spLocks noGrp="1"/>
          </p:cNvSpPr>
          <p:nvPr>
            <p:ph type="body" idx="4"/>
          </p:nvPr>
        </p:nvSpPr>
        <p:spPr>
          <a:xfrm>
            <a:off x="11351989" y="6948426"/>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53" name="Google Shape;553;g3dc1442d11e_0_2529"/>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54" name="Google Shape;554;g3dc1442d11e_0_2529"/>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55" name="Google Shape;555;g3dc1442d11e_0_2529"/>
          <p:cNvSpPr txBox="1">
            <a:spLocks noGrp="1"/>
          </p:cNvSpPr>
          <p:nvPr>
            <p:ph type="subTitle" idx="5"/>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556" name="Google Shape;556;g3dc1442d11e_0_2529"/>
          <p:cNvSpPr txBox="1">
            <a:spLocks noGrp="1"/>
          </p:cNvSpPr>
          <p:nvPr>
            <p:ph type="subTitle" idx="6"/>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Horizontal two column 1">
  <p:cSld name="ONE_COLUMN_TEXT">
    <p:bg>
      <p:bgPr>
        <a:solidFill>
          <a:schemeClr val="dk2"/>
        </a:solidFill>
        <a:effectLst/>
      </p:bgPr>
    </p:bg>
    <p:spTree>
      <p:nvGrpSpPr>
        <p:cNvPr id="1" name="Shape 557"/>
        <p:cNvGrpSpPr/>
        <p:nvPr/>
      </p:nvGrpSpPr>
      <p:grpSpPr>
        <a:xfrm>
          <a:off x="0" y="0"/>
          <a:ext cx="0" cy="0"/>
          <a:chOff x="0" y="0"/>
          <a:chExt cx="0" cy="0"/>
        </a:xfrm>
      </p:grpSpPr>
      <p:sp>
        <p:nvSpPr>
          <p:cNvPr id="558" name="Google Shape;558;g3dc1442d11e_0_2553"/>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59" name="Google Shape;559;g3dc1442d11e_0_2553"/>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560" name="Google Shape;560;g3dc1442d11e_0_2553"/>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grpSp>
        <p:nvGrpSpPr>
          <p:cNvPr id="561" name="Google Shape;561;g3dc1442d11e_0_2553"/>
          <p:cNvGrpSpPr/>
          <p:nvPr/>
        </p:nvGrpSpPr>
        <p:grpSpPr>
          <a:xfrm>
            <a:off x="3350" y="1313196"/>
            <a:ext cx="18287532" cy="8536200"/>
            <a:chOff x="1675" y="656598"/>
            <a:chExt cx="9143766" cy="4268100"/>
          </a:xfrm>
        </p:grpSpPr>
        <p:sp>
          <p:nvSpPr>
            <p:cNvPr id="562" name="Google Shape;562;g3dc1442d11e_0_2553"/>
            <p:cNvSpPr/>
            <p:nvPr/>
          </p:nvSpPr>
          <p:spPr>
            <a:xfrm>
              <a:off x="1675" y="656598"/>
              <a:ext cx="31917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63" name="Google Shape;563;g3dc1442d11e_0_2553"/>
            <p:cNvSpPr/>
            <p:nvPr/>
          </p:nvSpPr>
          <p:spPr>
            <a:xfrm>
              <a:off x="2977708" y="656598"/>
              <a:ext cx="31917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64" name="Google Shape;564;g3dc1442d11e_0_2553"/>
            <p:cNvSpPr/>
            <p:nvPr/>
          </p:nvSpPr>
          <p:spPr>
            <a:xfrm>
              <a:off x="5953741" y="656598"/>
              <a:ext cx="31917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565" name="Google Shape;565;g3dc1442d11e_0_2553"/>
          <p:cNvSpPr txBox="1"/>
          <p:nvPr/>
        </p:nvSpPr>
        <p:spPr>
          <a:xfrm>
            <a:off x="0" y="0"/>
            <a:ext cx="6000000" cy="8004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US" sz="2800">
                <a:solidFill>
                  <a:schemeClr val="dk1"/>
                </a:solidFill>
              </a:rPr>
              <a:t> </a:t>
            </a:r>
            <a:endParaRPr sz="2800">
              <a:solidFill>
                <a:schemeClr val="dk1"/>
              </a:solidFill>
            </a:endParaRPr>
          </a:p>
        </p:txBody>
      </p:sp>
      <p:sp>
        <p:nvSpPr>
          <p:cNvPr id="566" name="Google Shape;566;g3dc1442d11e_0_2553"/>
          <p:cNvSpPr txBox="1">
            <a:spLocks noGrp="1"/>
          </p:cNvSpPr>
          <p:nvPr>
            <p:ph type="title"/>
          </p:nvPr>
        </p:nvSpPr>
        <p:spPr>
          <a:xfrm>
            <a:off x="869600" y="5187698"/>
            <a:ext cx="4651200" cy="787200"/>
          </a:xfrm>
          <a:prstGeom prst="rect">
            <a:avLst/>
          </a:prstGeom>
        </p:spPr>
        <p:txBody>
          <a:bodyPr spcFirstLastPara="1" wrap="square" lIns="0" tIns="0" rIns="0" bIns="0" anchor="ctr" anchorCtr="0">
            <a:noAutofit/>
          </a:bodyPr>
          <a:lstStyle>
            <a:lvl1pPr lvl="0">
              <a:spcBef>
                <a:spcPts val="0"/>
              </a:spcBef>
              <a:spcAft>
                <a:spcPts val="0"/>
              </a:spcAft>
              <a:buSzPts val="5200"/>
              <a:buFont typeface="Figtree"/>
              <a:buNone/>
              <a:defRPr sz="5200"/>
            </a:lvl1pPr>
            <a:lvl2pPr lvl="1">
              <a:spcBef>
                <a:spcPts val="0"/>
              </a:spcBef>
              <a:spcAft>
                <a:spcPts val="0"/>
              </a:spcAft>
              <a:buSzPts val="5200"/>
              <a:buFont typeface="Figtree"/>
              <a:buNone/>
              <a:defRPr sz="5200"/>
            </a:lvl2pPr>
            <a:lvl3pPr lvl="2">
              <a:spcBef>
                <a:spcPts val="0"/>
              </a:spcBef>
              <a:spcAft>
                <a:spcPts val="0"/>
              </a:spcAft>
              <a:buSzPts val="5200"/>
              <a:buFont typeface="Figtree"/>
              <a:buNone/>
              <a:defRPr sz="5200"/>
            </a:lvl3pPr>
            <a:lvl4pPr lvl="3">
              <a:spcBef>
                <a:spcPts val="0"/>
              </a:spcBef>
              <a:spcAft>
                <a:spcPts val="0"/>
              </a:spcAft>
              <a:buSzPts val="5200"/>
              <a:buFont typeface="Figtree"/>
              <a:buNone/>
              <a:defRPr sz="5200"/>
            </a:lvl4pPr>
            <a:lvl5pPr lvl="4">
              <a:spcBef>
                <a:spcPts val="0"/>
              </a:spcBef>
              <a:spcAft>
                <a:spcPts val="0"/>
              </a:spcAft>
              <a:buSzPts val="5200"/>
              <a:buFont typeface="Figtree"/>
              <a:buNone/>
              <a:defRPr sz="5200"/>
            </a:lvl5pPr>
            <a:lvl6pPr lvl="5">
              <a:spcBef>
                <a:spcPts val="0"/>
              </a:spcBef>
              <a:spcAft>
                <a:spcPts val="0"/>
              </a:spcAft>
              <a:buSzPts val="5200"/>
              <a:buFont typeface="Figtree"/>
              <a:buNone/>
              <a:defRPr sz="5200"/>
            </a:lvl6pPr>
            <a:lvl7pPr lvl="6">
              <a:spcBef>
                <a:spcPts val="0"/>
              </a:spcBef>
              <a:spcAft>
                <a:spcPts val="0"/>
              </a:spcAft>
              <a:buSzPts val="5200"/>
              <a:buFont typeface="Figtree"/>
              <a:buNone/>
              <a:defRPr sz="5200"/>
            </a:lvl7pPr>
            <a:lvl8pPr lvl="7">
              <a:spcBef>
                <a:spcPts val="0"/>
              </a:spcBef>
              <a:spcAft>
                <a:spcPts val="0"/>
              </a:spcAft>
              <a:buSzPts val="5200"/>
              <a:buFont typeface="Figtree"/>
              <a:buNone/>
              <a:defRPr sz="5200"/>
            </a:lvl8pPr>
            <a:lvl9pPr lvl="8">
              <a:spcBef>
                <a:spcPts val="0"/>
              </a:spcBef>
              <a:spcAft>
                <a:spcPts val="0"/>
              </a:spcAft>
              <a:buSzPts val="5200"/>
              <a:buFont typeface="Figtree"/>
              <a:buNone/>
              <a:defRPr sz="5200"/>
            </a:lvl9pPr>
          </a:lstStyle>
          <a:p>
            <a:endParaRPr/>
          </a:p>
        </p:txBody>
      </p:sp>
      <p:sp>
        <p:nvSpPr>
          <p:cNvPr id="567" name="Google Shape;567;g3dc1442d11e_0_2553"/>
          <p:cNvSpPr txBox="1">
            <a:spLocks noGrp="1"/>
          </p:cNvSpPr>
          <p:nvPr>
            <p:ph type="title" idx="2"/>
          </p:nvPr>
        </p:nvSpPr>
        <p:spPr>
          <a:xfrm>
            <a:off x="6821662" y="456149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68" name="Google Shape;568;g3dc1442d11e_0_2553"/>
          <p:cNvSpPr txBox="1">
            <a:spLocks noGrp="1"/>
          </p:cNvSpPr>
          <p:nvPr>
            <p:ph type="body" idx="1"/>
          </p:nvPr>
        </p:nvSpPr>
        <p:spPr>
          <a:xfrm>
            <a:off x="6821662" y="5213545"/>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69" name="Google Shape;569;g3dc1442d11e_0_2553"/>
          <p:cNvSpPr txBox="1">
            <a:spLocks noGrp="1"/>
          </p:cNvSpPr>
          <p:nvPr>
            <p:ph type="title" idx="3"/>
          </p:nvPr>
        </p:nvSpPr>
        <p:spPr>
          <a:xfrm>
            <a:off x="12908512" y="456149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70" name="Google Shape;570;g3dc1442d11e_0_2553"/>
          <p:cNvSpPr txBox="1">
            <a:spLocks noGrp="1"/>
          </p:cNvSpPr>
          <p:nvPr>
            <p:ph type="body" idx="4"/>
          </p:nvPr>
        </p:nvSpPr>
        <p:spPr>
          <a:xfrm>
            <a:off x="12908512" y="5213545"/>
            <a:ext cx="4651200" cy="1354800"/>
          </a:xfrm>
          <a:prstGeom prst="rect">
            <a:avLst/>
          </a:prstGeom>
          <a:noFill/>
          <a:ln>
            <a:noFill/>
          </a:ln>
        </p:spPr>
        <p:txBody>
          <a:bodyPr spcFirstLastPara="1" wrap="square" lIns="0" tIns="0" rIns="0" bIns="0" anchor="t" anchorCtr="0">
            <a:noAutofit/>
          </a:bodyPr>
          <a:lstStyle>
            <a:lvl1pPr marL="457200" lvl="0"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571" name="Google Shape;571;g3dc1442d11e_0_2553"/>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72" name="Google Shape;572;g3dc1442d11e_0_2553"/>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73" name="Google Shape;573;g3dc1442d11e_0_2553"/>
          <p:cNvSpPr txBox="1">
            <a:spLocks noGrp="1"/>
          </p:cNvSpPr>
          <p:nvPr>
            <p:ph type="subTitle" idx="5"/>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574" name="Google Shape;574;g3dc1442d11e_0_2553"/>
          <p:cNvSpPr txBox="1">
            <a:spLocks noGrp="1"/>
          </p:cNvSpPr>
          <p:nvPr>
            <p:ph type="subTitle" idx="6"/>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wo column 2">
  <p:cSld name="MAIN_POINT">
    <p:bg>
      <p:bgPr>
        <a:solidFill>
          <a:schemeClr val="lt2"/>
        </a:solidFill>
        <a:effectLst/>
      </p:bgPr>
    </p:bg>
    <p:spTree>
      <p:nvGrpSpPr>
        <p:cNvPr id="1" name="Shape 575"/>
        <p:cNvGrpSpPr/>
        <p:nvPr/>
      </p:nvGrpSpPr>
      <p:grpSpPr>
        <a:xfrm>
          <a:off x="0" y="0"/>
          <a:ext cx="0" cy="0"/>
          <a:chOff x="0" y="0"/>
          <a:chExt cx="0" cy="0"/>
        </a:xfrm>
      </p:grpSpPr>
      <p:grpSp>
        <p:nvGrpSpPr>
          <p:cNvPr id="576" name="Google Shape;576;g3dc1442d11e_0_2571"/>
          <p:cNvGrpSpPr/>
          <p:nvPr/>
        </p:nvGrpSpPr>
        <p:grpSpPr>
          <a:xfrm>
            <a:off x="-50" y="1313703"/>
            <a:ext cx="18288071" cy="8536200"/>
            <a:chOff x="-25" y="656852"/>
            <a:chExt cx="9144036" cy="4268100"/>
          </a:xfrm>
        </p:grpSpPr>
        <p:sp>
          <p:nvSpPr>
            <p:cNvPr id="577" name="Google Shape;577;g3dc1442d11e_0_2571"/>
            <p:cNvSpPr/>
            <p:nvPr/>
          </p:nvSpPr>
          <p:spPr>
            <a:xfrm rot="-5400000">
              <a:off x="3345537" y="1749752"/>
              <a:ext cx="4268100" cy="20823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78" name="Google Shape;578;g3dc1442d11e_0_2571"/>
            <p:cNvSpPr/>
            <p:nvPr/>
          </p:nvSpPr>
          <p:spPr>
            <a:xfrm rot="-5400000">
              <a:off x="4657144" y="1749752"/>
              <a:ext cx="4268100" cy="20823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79" name="Google Shape;579;g3dc1442d11e_0_2571"/>
            <p:cNvSpPr/>
            <p:nvPr/>
          </p:nvSpPr>
          <p:spPr>
            <a:xfrm rot="-5400000">
              <a:off x="5968811" y="1749752"/>
              <a:ext cx="4268100" cy="20823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80" name="Google Shape;580;g3dc1442d11e_0_2571"/>
            <p:cNvSpPr/>
            <p:nvPr/>
          </p:nvSpPr>
          <p:spPr>
            <a:xfrm rot="-5400000">
              <a:off x="-1092925" y="1749752"/>
              <a:ext cx="4268100" cy="20823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81" name="Google Shape;581;g3dc1442d11e_0_2571"/>
            <p:cNvSpPr/>
            <p:nvPr/>
          </p:nvSpPr>
          <p:spPr>
            <a:xfrm rot="-5400000">
              <a:off x="218682" y="1749752"/>
              <a:ext cx="4268100" cy="20823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582" name="Google Shape;582;g3dc1442d11e_0_2571"/>
            <p:cNvSpPr/>
            <p:nvPr/>
          </p:nvSpPr>
          <p:spPr>
            <a:xfrm rot="-5400000">
              <a:off x="1530349" y="1749752"/>
              <a:ext cx="4268100" cy="20823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grpSp>
      <p:sp>
        <p:nvSpPr>
          <p:cNvPr id="583" name="Google Shape;583;g3dc1442d11e_0_2571"/>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84" name="Google Shape;584;g3dc1442d11e_0_2571"/>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585" name="Google Shape;585;g3dc1442d11e_0_2571"/>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586" name="Google Shape;586;g3dc1442d11e_0_2571"/>
          <p:cNvSpPr txBox="1">
            <a:spLocks noGrp="1"/>
          </p:cNvSpPr>
          <p:nvPr>
            <p:ph type="title"/>
          </p:nvPr>
        </p:nvSpPr>
        <p:spPr>
          <a:xfrm>
            <a:off x="840750" y="5008674"/>
            <a:ext cx="7462200" cy="1145400"/>
          </a:xfrm>
          <a:prstGeom prst="rect">
            <a:avLst/>
          </a:prstGeom>
        </p:spPr>
        <p:txBody>
          <a:bodyPr spcFirstLastPara="1" wrap="square" lIns="0" tIns="0" rIns="0" bIns="0" anchor="ctr" anchorCtr="0">
            <a:noAutofit/>
          </a:bodyPr>
          <a:lstStyle>
            <a:lvl1pPr lvl="0">
              <a:spcBef>
                <a:spcPts val="0"/>
              </a:spcBef>
              <a:spcAft>
                <a:spcPts val="0"/>
              </a:spcAft>
              <a:buSzPts val="7000"/>
              <a:buFont typeface="Figtree"/>
              <a:buNone/>
              <a:defRPr/>
            </a:lvl1pPr>
            <a:lvl2pPr lvl="1">
              <a:spcBef>
                <a:spcPts val="0"/>
              </a:spcBef>
              <a:spcAft>
                <a:spcPts val="0"/>
              </a:spcAft>
              <a:buSzPts val="7000"/>
              <a:buFont typeface="Figtree"/>
              <a:buNone/>
              <a:defRPr/>
            </a:lvl2pPr>
            <a:lvl3pPr lvl="2">
              <a:spcBef>
                <a:spcPts val="0"/>
              </a:spcBef>
              <a:spcAft>
                <a:spcPts val="0"/>
              </a:spcAft>
              <a:buSzPts val="7000"/>
              <a:buFont typeface="Figtree"/>
              <a:buNone/>
              <a:defRPr/>
            </a:lvl3pPr>
            <a:lvl4pPr lvl="3">
              <a:spcBef>
                <a:spcPts val="0"/>
              </a:spcBef>
              <a:spcAft>
                <a:spcPts val="0"/>
              </a:spcAft>
              <a:buSzPts val="7000"/>
              <a:buFont typeface="Figtree"/>
              <a:buNone/>
              <a:defRPr/>
            </a:lvl4pPr>
            <a:lvl5pPr lvl="4">
              <a:spcBef>
                <a:spcPts val="0"/>
              </a:spcBef>
              <a:spcAft>
                <a:spcPts val="0"/>
              </a:spcAft>
              <a:buSzPts val="7000"/>
              <a:buFont typeface="Figtree"/>
              <a:buNone/>
              <a:defRPr/>
            </a:lvl5pPr>
            <a:lvl6pPr lvl="5">
              <a:spcBef>
                <a:spcPts val="0"/>
              </a:spcBef>
              <a:spcAft>
                <a:spcPts val="0"/>
              </a:spcAft>
              <a:buSzPts val="7000"/>
              <a:buFont typeface="Figtree"/>
              <a:buNone/>
              <a:defRPr/>
            </a:lvl6pPr>
            <a:lvl7pPr lvl="6">
              <a:spcBef>
                <a:spcPts val="0"/>
              </a:spcBef>
              <a:spcAft>
                <a:spcPts val="0"/>
              </a:spcAft>
              <a:buSzPts val="7000"/>
              <a:buFont typeface="Figtree"/>
              <a:buNone/>
              <a:defRPr/>
            </a:lvl7pPr>
            <a:lvl8pPr lvl="7">
              <a:spcBef>
                <a:spcPts val="0"/>
              </a:spcBef>
              <a:spcAft>
                <a:spcPts val="0"/>
              </a:spcAft>
              <a:buSzPts val="7000"/>
              <a:buFont typeface="Figtree"/>
              <a:buNone/>
              <a:defRPr/>
            </a:lvl8pPr>
            <a:lvl9pPr lvl="8">
              <a:spcBef>
                <a:spcPts val="0"/>
              </a:spcBef>
              <a:spcAft>
                <a:spcPts val="0"/>
              </a:spcAft>
              <a:buSzPts val="7000"/>
              <a:buFont typeface="Figtree"/>
              <a:buNone/>
              <a:defRPr/>
            </a:lvl9pPr>
          </a:lstStyle>
          <a:p>
            <a:endParaRPr/>
          </a:p>
        </p:txBody>
      </p:sp>
      <p:sp>
        <p:nvSpPr>
          <p:cNvPr id="587" name="Google Shape;587;g3dc1442d11e_0_2571"/>
          <p:cNvSpPr txBox="1">
            <a:spLocks noGrp="1"/>
          </p:cNvSpPr>
          <p:nvPr>
            <p:ph type="title" idx="2"/>
          </p:nvPr>
        </p:nvSpPr>
        <p:spPr>
          <a:xfrm>
            <a:off x="11351989" y="353687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88" name="Google Shape;588;g3dc1442d11e_0_2571"/>
          <p:cNvSpPr txBox="1">
            <a:spLocks noGrp="1"/>
          </p:cNvSpPr>
          <p:nvPr>
            <p:ph type="body" idx="1"/>
          </p:nvPr>
        </p:nvSpPr>
        <p:spPr>
          <a:xfrm>
            <a:off x="11351989" y="4188926"/>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89" name="Google Shape;589;g3dc1442d11e_0_2571"/>
          <p:cNvSpPr txBox="1">
            <a:spLocks noGrp="1"/>
          </p:cNvSpPr>
          <p:nvPr>
            <p:ph type="title" idx="3"/>
          </p:nvPr>
        </p:nvSpPr>
        <p:spPr>
          <a:xfrm>
            <a:off x="11351989" y="629637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590" name="Google Shape;590;g3dc1442d11e_0_2571"/>
          <p:cNvSpPr txBox="1">
            <a:spLocks noGrp="1"/>
          </p:cNvSpPr>
          <p:nvPr>
            <p:ph type="body" idx="4"/>
          </p:nvPr>
        </p:nvSpPr>
        <p:spPr>
          <a:xfrm>
            <a:off x="11351989" y="6948426"/>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591" name="Google Shape;591;g3dc1442d11e_0_2571"/>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92" name="Google Shape;592;g3dc1442d11e_0_2571"/>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593" name="Google Shape;593;g3dc1442d11e_0_2571"/>
          <p:cNvSpPr txBox="1">
            <a:spLocks noGrp="1"/>
          </p:cNvSpPr>
          <p:nvPr>
            <p:ph type="subTitle" idx="5"/>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594" name="Google Shape;594;g3dc1442d11e_0_2571"/>
          <p:cNvSpPr txBox="1">
            <a:spLocks noGrp="1"/>
          </p:cNvSpPr>
          <p:nvPr>
            <p:ph type="subTitle" idx="6"/>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_Green">
  <p:cSld name="Section Header_Green">
    <p:bg>
      <p:bgPr>
        <a:solidFill>
          <a:schemeClr val="accent5"/>
        </a:solidFill>
        <a:effectLst/>
      </p:bgPr>
    </p:bg>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4000"/>
              <a:buFont typeface="Georgia"/>
              <a:buNone/>
              <a:defRPr sz="4000" b="1" cap="none">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lt1"/>
              </a:buClr>
              <a:buSzPts val="2400"/>
              <a:buNone/>
              <a:defRPr sz="2400">
                <a:solidFill>
                  <a:schemeClr val="lt1"/>
                </a:solidFill>
                <a:latin typeface="Arial"/>
                <a:ea typeface="Arial"/>
                <a:cs typeface="Arial"/>
                <a:sym typeface="Arial"/>
              </a:defRPr>
            </a:lvl1pPr>
            <a:lvl2pPr marL="914400" lvl="1" indent="-228600" algn="l">
              <a:lnSpc>
                <a:spcPct val="100000"/>
              </a:lnSpc>
              <a:spcBef>
                <a:spcPts val="360"/>
              </a:spcBef>
              <a:spcAft>
                <a:spcPts val="0"/>
              </a:spcAft>
              <a:buClr>
                <a:srgbClr val="88A6A6"/>
              </a:buClr>
              <a:buSzPts val="1800"/>
              <a:buNone/>
              <a:defRPr sz="1800">
                <a:solidFill>
                  <a:srgbClr val="88A6A6"/>
                </a:solidFill>
              </a:defRPr>
            </a:lvl2pPr>
            <a:lvl3pPr marL="1371600" lvl="2" indent="-228600" algn="l">
              <a:lnSpc>
                <a:spcPct val="100000"/>
              </a:lnSpc>
              <a:spcBef>
                <a:spcPts val="320"/>
              </a:spcBef>
              <a:spcAft>
                <a:spcPts val="0"/>
              </a:spcAft>
              <a:buClr>
                <a:srgbClr val="88A6A6"/>
              </a:buClr>
              <a:buSzPts val="1600"/>
              <a:buNone/>
              <a:defRPr sz="1600">
                <a:solidFill>
                  <a:srgbClr val="88A6A6"/>
                </a:solidFill>
              </a:defRPr>
            </a:lvl3pPr>
            <a:lvl4pPr marL="1828800" lvl="3" indent="-228600" algn="l">
              <a:lnSpc>
                <a:spcPct val="100000"/>
              </a:lnSpc>
              <a:spcBef>
                <a:spcPts val="280"/>
              </a:spcBef>
              <a:spcAft>
                <a:spcPts val="0"/>
              </a:spcAft>
              <a:buClr>
                <a:srgbClr val="88A6A6"/>
              </a:buClr>
              <a:buSzPts val="1400"/>
              <a:buNone/>
              <a:defRPr sz="1400">
                <a:solidFill>
                  <a:srgbClr val="88A6A6"/>
                </a:solidFill>
              </a:defRPr>
            </a:lvl4pPr>
            <a:lvl5pPr marL="2286000" lvl="4" indent="-228600" algn="l">
              <a:lnSpc>
                <a:spcPct val="100000"/>
              </a:lnSpc>
              <a:spcBef>
                <a:spcPts val="280"/>
              </a:spcBef>
              <a:spcAft>
                <a:spcPts val="0"/>
              </a:spcAft>
              <a:buClr>
                <a:srgbClr val="88A6A6"/>
              </a:buClr>
              <a:buSzPts val="1400"/>
              <a:buNone/>
              <a:defRPr sz="1400">
                <a:solidFill>
                  <a:srgbClr val="88A6A6"/>
                </a:solidFill>
              </a:defRPr>
            </a:lvl5pPr>
            <a:lvl6pPr marL="2743200" lvl="5" indent="-228600" algn="l">
              <a:lnSpc>
                <a:spcPct val="100000"/>
              </a:lnSpc>
              <a:spcBef>
                <a:spcPts val="280"/>
              </a:spcBef>
              <a:spcAft>
                <a:spcPts val="0"/>
              </a:spcAft>
              <a:buClr>
                <a:srgbClr val="88A6A6"/>
              </a:buClr>
              <a:buSzPts val="1400"/>
              <a:buNone/>
              <a:defRPr sz="1400">
                <a:solidFill>
                  <a:srgbClr val="88A6A6"/>
                </a:solidFill>
              </a:defRPr>
            </a:lvl6pPr>
            <a:lvl7pPr marL="3200400" lvl="6" indent="-228600" algn="l">
              <a:lnSpc>
                <a:spcPct val="100000"/>
              </a:lnSpc>
              <a:spcBef>
                <a:spcPts val="280"/>
              </a:spcBef>
              <a:spcAft>
                <a:spcPts val="0"/>
              </a:spcAft>
              <a:buClr>
                <a:srgbClr val="88A6A6"/>
              </a:buClr>
              <a:buSzPts val="1400"/>
              <a:buNone/>
              <a:defRPr sz="1400">
                <a:solidFill>
                  <a:srgbClr val="88A6A6"/>
                </a:solidFill>
              </a:defRPr>
            </a:lvl7pPr>
            <a:lvl8pPr marL="3657600" lvl="7" indent="-228600" algn="l">
              <a:lnSpc>
                <a:spcPct val="100000"/>
              </a:lnSpc>
              <a:spcBef>
                <a:spcPts val="280"/>
              </a:spcBef>
              <a:spcAft>
                <a:spcPts val="0"/>
              </a:spcAft>
              <a:buClr>
                <a:srgbClr val="88A6A6"/>
              </a:buClr>
              <a:buSzPts val="1400"/>
              <a:buNone/>
              <a:defRPr sz="1400">
                <a:solidFill>
                  <a:srgbClr val="88A6A6"/>
                </a:solidFill>
              </a:defRPr>
            </a:lvl8pPr>
            <a:lvl9pPr marL="4114800" lvl="8" indent="-228600" algn="l">
              <a:lnSpc>
                <a:spcPct val="100000"/>
              </a:lnSpc>
              <a:spcBef>
                <a:spcPts val="280"/>
              </a:spcBef>
              <a:spcAft>
                <a:spcPts val="0"/>
              </a:spcAft>
              <a:buClr>
                <a:srgbClr val="88A6A6"/>
              </a:buClr>
              <a:buSzPts val="1400"/>
              <a:buNone/>
              <a:defRPr sz="1400">
                <a:solidFill>
                  <a:srgbClr val="88A6A6"/>
                </a:solidFill>
              </a:defRPr>
            </a:lvl9pPr>
          </a:lstStyle>
          <a:p>
            <a:endParaRPr/>
          </a:p>
        </p:txBody>
      </p:sp>
      <p:sp>
        <p:nvSpPr>
          <p:cNvPr id="43" name="Google Shape;43;p31"/>
          <p:cNvSpPr>
            <a:spLocks noGrp="1"/>
          </p:cNvSpPr>
          <p:nvPr>
            <p:ph type="pic" idx="2"/>
          </p:nvPr>
        </p:nvSpPr>
        <p:spPr>
          <a:xfrm>
            <a:off x="10287000" y="0"/>
            <a:ext cx="8001000" cy="10287000"/>
          </a:xfrm>
          <a:prstGeom prst="rect">
            <a:avLst/>
          </a:prstGeom>
          <a:noFill/>
          <a:ln>
            <a:noFill/>
          </a:ln>
        </p:spPr>
        <p:txBody>
          <a:bodyPr/>
          <a:lstStyle/>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Horizontal two column 2">
  <p:cSld name="SECTION_TITLE_AND_DESCRIPTION_1">
    <p:bg>
      <p:bgPr>
        <a:solidFill>
          <a:schemeClr val="accent1"/>
        </a:solidFill>
        <a:effectLst/>
      </p:bgPr>
    </p:bg>
    <p:spTree>
      <p:nvGrpSpPr>
        <p:cNvPr id="1" name="Shape 595"/>
        <p:cNvGrpSpPr/>
        <p:nvPr/>
      </p:nvGrpSpPr>
      <p:grpSpPr>
        <a:xfrm>
          <a:off x="0" y="0"/>
          <a:ext cx="0" cy="0"/>
          <a:chOff x="0" y="0"/>
          <a:chExt cx="0" cy="0"/>
        </a:xfrm>
      </p:grpSpPr>
      <p:grpSp>
        <p:nvGrpSpPr>
          <p:cNvPr id="596" name="Google Shape;596;g3dc1442d11e_0_2591"/>
          <p:cNvGrpSpPr/>
          <p:nvPr/>
        </p:nvGrpSpPr>
        <p:grpSpPr>
          <a:xfrm>
            <a:off x="0" y="1311400"/>
            <a:ext cx="18287961" cy="8564700"/>
            <a:chOff x="0" y="655700"/>
            <a:chExt cx="9143980" cy="4282350"/>
          </a:xfrm>
        </p:grpSpPr>
        <p:sp>
          <p:nvSpPr>
            <p:cNvPr id="597" name="Google Shape;597;g3dc1442d11e_0_2591"/>
            <p:cNvSpPr/>
            <p:nvPr/>
          </p:nvSpPr>
          <p:spPr>
            <a:xfrm>
              <a:off x="0" y="65570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98" name="Google Shape;598;g3dc1442d11e_0_2591"/>
            <p:cNvSpPr/>
            <p:nvPr/>
          </p:nvSpPr>
          <p:spPr>
            <a:xfrm rot="10800000" flipH="1">
              <a:off x="0" y="245405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599" name="Google Shape;599;g3dc1442d11e_0_2591"/>
            <p:cNvSpPr/>
            <p:nvPr/>
          </p:nvSpPr>
          <p:spPr>
            <a:xfrm>
              <a:off x="3017990" y="65570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00" name="Google Shape;600;g3dc1442d11e_0_2591"/>
            <p:cNvSpPr/>
            <p:nvPr/>
          </p:nvSpPr>
          <p:spPr>
            <a:xfrm rot="10800000" flipH="1">
              <a:off x="3017990" y="245405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01" name="Google Shape;601;g3dc1442d11e_0_2591"/>
            <p:cNvSpPr/>
            <p:nvPr/>
          </p:nvSpPr>
          <p:spPr>
            <a:xfrm>
              <a:off x="6035980" y="65570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02" name="Google Shape;602;g3dc1442d11e_0_2591"/>
            <p:cNvSpPr/>
            <p:nvPr/>
          </p:nvSpPr>
          <p:spPr>
            <a:xfrm rot="10800000" flipH="1">
              <a:off x="6035980" y="2454050"/>
              <a:ext cx="3108000" cy="2484000"/>
            </a:xfrm>
            <a:prstGeom prst="snip2Same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603" name="Google Shape;603;g3dc1442d11e_0_2591"/>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04" name="Google Shape;604;g3dc1442d11e_0_2591"/>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605" name="Google Shape;605;g3dc1442d11e_0_2591"/>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606" name="Google Shape;606;g3dc1442d11e_0_2591"/>
          <p:cNvSpPr txBox="1"/>
          <p:nvPr/>
        </p:nvSpPr>
        <p:spPr>
          <a:xfrm>
            <a:off x="0" y="0"/>
            <a:ext cx="6000000" cy="8004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US" sz="2800">
                <a:solidFill>
                  <a:schemeClr val="dk1"/>
                </a:solidFill>
              </a:rPr>
              <a:t> </a:t>
            </a:r>
            <a:endParaRPr sz="2800">
              <a:solidFill>
                <a:schemeClr val="dk1"/>
              </a:solidFill>
            </a:endParaRPr>
          </a:p>
        </p:txBody>
      </p:sp>
      <p:sp>
        <p:nvSpPr>
          <p:cNvPr id="607" name="Google Shape;607;g3dc1442d11e_0_2591"/>
          <p:cNvSpPr txBox="1">
            <a:spLocks noGrp="1"/>
          </p:cNvSpPr>
          <p:nvPr>
            <p:ph type="title"/>
          </p:nvPr>
        </p:nvSpPr>
        <p:spPr>
          <a:xfrm>
            <a:off x="869600" y="5187698"/>
            <a:ext cx="4651200" cy="787200"/>
          </a:xfrm>
          <a:prstGeom prst="rect">
            <a:avLst/>
          </a:prstGeom>
        </p:spPr>
        <p:txBody>
          <a:bodyPr spcFirstLastPara="1" wrap="square" lIns="0" tIns="0" rIns="0" bIns="0" anchor="ctr" anchorCtr="0">
            <a:noAutofit/>
          </a:bodyPr>
          <a:lstStyle>
            <a:lvl1pPr lvl="0">
              <a:spcBef>
                <a:spcPts val="0"/>
              </a:spcBef>
              <a:spcAft>
                <a:spcPts val="0"/>
              </a:spcAft>
              <a:buSzPts val="5200"/>
              <a:buFont typeface="Figtree"/>
              <a:buNone/>
              <a:defRPr sz="5200"/>
            </a:lvl1pPr>
            <a:lvl2pPr lvl="1">
              <a:spcBef>
                <a:spcPts val="0"/>
              </a:spcBef>
              <a:spcAft>
                <a:spcPts val="0"/>
              </a:spcAft>
              <a:buSzPts val="5200"/>
              <a:buFont typeface="Figtree"/>
              <a:buNone/>
              <a:defRPr sz="5200"/>
            </a:lvl2pPr>
            <a:lvl3pPr lvl="2">
              <a:spcBef>
                <a:spcPts val="0"/>
              </a:spcBef>
              <a:spcAft>
                <a:spcPts val="0"/>
              </a:spcAft>
              <a:buSzPts val="5200"/>
              <a:buFont typeface="Figtree"/>
              <a:buNone/>
              <a:defRPr sz="5200"/>
            </a:lvl3pPr>
            <a:lvl4pPr lvl="3">
              <a:spcBef>
                <a:spcPts val="0"/>
              </a:spcBef>
              <a:spcAft>
                <a:spcPts val="0"/>
              </a:spcAft>
              <a:buSzPts val="5200"/>
              <a:buFont typeface="Figtree"/>
              <a:buNone/>
              <a:defRPr sz="5200"/>
            </a:lvl4pPr>
            <a:lvl5pPr lvl="4">
              <a:spcBef>
                <a:spcPts val="0"/>
              </a:spcBef>
              <a:spcAft>
                <a:spcPts val="0"/>
              </a:spcAft>
              <a:buSzPts val="5200"/>
              <a:buFont typeface="Figtree"/>
              <a:buNone/>
              <a:defRPr sz="5200"/>
            </a:lvl5pPr>
            <a:lvl6pPr lvl="5">
              <a:spcBef>
                <a:spcPts val="0"/>
              </a:spcBef>
              <a:spcAft>
                <a:spcPts val="0"/>
              </a:spcAft>
              <a:buSzPts val="5200"/>
              <a:buFont typeface="Figtree"/>
              <a:buNone/>
              <a:defRPr sz="5200"/>
            </a:lvl6pPr>
            <a:lvl7pPr lvl="6">
              <a:spcBef>
                <a:spcPts val="0"/>
              </a:spcBef>
              <a:spcAft>
                <a:spcPts val="0"/>
              </a:spcAft>
              <a:buSzPts val="5200"/>
              <a:buFont typeface="Figtree"/>
              <a:buNone/>
              <a:defRPr sz="5200"/>
            </a:lvl7pPr>
            <a:lvl8pPr lvl="7">
              <a:spcBef>
                <a:spcPts val="0"/>
              </a:spcBef>
              <a:spcAft>
                <a:spcPts val="0"/>
              </a:spcAft>
              <a:buSzPts val="5200"/>
              <a:buFont typeface="Figtree"/>
              <a:buNone/>
              <a:defRPr sz="5200"/>
            </a:lvl8pPr>
            <a:lvl9pPr lvl="8">
              <a:spcBef>
                <a:spcPts val="0"/>
              </a:spcBef>
              <a:spcAft>
                <a:spcPts val="0"/>
              </a:spcAft>
              <a:buSzPts val="5200"/>
              <a:buFont typeface="Figtree"/>
              <a:buNone/>
              <a:defRPr sz="5200"/>
            </a:lvl9pPr>
          </a:lstStyle>
          <a:p>
            <a:endParaRPr/>
          </a:p>
        </p:txBody>
      </p:sp>
      <p:sp>
        <p:nvSpPr>
          <p:cNvPr id="608" name="Google Shape;608;g3dc1442d11e_0_2591"/>
          <p:cNvSpPr txBox="1">
            <a:spLocks noGrp="1"/>
          </p:cNvSpPr>
          <p:nvPr>
            <p:ph type="title" idx="2"/>
          </p:nvPr>
        </p:nvSpPr>
        <p:spPr>
          <a:xfrm>
            <a:off x="6821662" y="456149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09" name="Google Shape;609;g3dc1442d11e_0_2591"/>
          <p:cNvSpPr txBox="1">
            <a:spLocks noGrp="1"/>
          </p:cNvSpPr>
          <p:nvPr>
            <p:ph type="body" idx="1"/>
          </p:nvPr>
        </p:nvSpPr>
        <p:spPr>
          <a:xfrm>
            <a:off x="6821662" y="5213545"/>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10" name="Google Shape;610;g3dc1442d11e_0_2591"/>
          <p:cNvSpPr txBox="1">
            <a:spLocks noGrp="1"/>
          </p:cNvSpPr>
          <p:nvPr>
            <p:ph type="title" idx="3"/>
          </p:nvPr>
        </p:nvSpPr>
        <p:spPr>
          <a:xfrm>
            <a:off x="12908512" y="456149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11" name="Google Shape;611;g3dc1442d11e_0_2591"/>
          <p:cNvSpPr txBox="1">
            <a:spLocks noGrp="1"/>
          </p:cNvSpPr>
          <p:nvPr>
            <p:ph type="body" idx="4"/>
          </p:nvPr>
        </p:nvSpPr>
        <p:spPr>
          <a:xfrm>
            <a:off x="12908512" y="5213545"/>
            <a:ext cx="4651200" cy="1354800"/>
          </a:xfrm>
          <a:prstGeom prst="rect">
            <a:avLst/>
          </a:prstGeom>
          <a:noFill/>
          <a:ln>
            <a:noFill/>
          </a:ln>
        </p:spPr>
        <p:txBody>
          <a:bodyPr spcFirstLastPara="1" wrap="square" lIns="0" tIns="0" rIns="0" bIns="0" anchor="t" anchorCtr="0">
            <a:noAutofit/>
          </a:bodyPr>
          <a:lstStyle>
            <a:lvl1pPr marL="457200" lvl="0"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612" name="Google Shape;612;g3dc1442d11e_0_2591"/>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13" name="Google Shape;613;g3dc1442d11e_0_2591"/>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14" name="Google Shape;614;g3dc1442d11e_0_2591"/>
          <p:cNvSpPr txBox="1">
            <a:spLocks noGrp="1"/>
          </p:cNvSpPr>
          <p:nvPr>
            <p:ph type="subTitle" idx="5"/>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615" name="Google Shape;615;g3dc1442d11e_0_2591"/>
          <p:cNvSpPr txBox="1">
            <a:spLocks noGrp="1"/>
          </p:cNvSpPr>
          <p:nvPr>
            <p:ph type="subTitle" idx="6"/>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wo column 3">
  <p:cSld name="CAPTION_ONLY_1">
    <p:bg>
      <p:bgPr>
        <a:solidFill>
          <a:schemeClr val="accent2"/>
        </a:solidFill>
        <a:effectLst/>
      </p:bgPr>
    </p:bg>
    <p:spTree>
      <p:nvGrpSpPr>
        <p:cNvPr id="1" name="Shape 616"/>
        <p:cNvGrpSpPr/>
        <p:nvPr/>
      </p:nvGrpSpPr>
      <p:grpSpPr>
        <a:xfrm>
          <a:off x="0" y="0"/>
          <a:ext cx="0" cy="0"/>
          <a:chOff x="0" y="0"/>
          <a:chExt cx="0" cy="0"/>
        </a:xfrm>
      </p:grpSpPr>
      <p:grpSp>
        <p:nvGrpSpPr>
          <p:cNvPr id="617" name="Google Shape;617;g3dc1442d11e_0_2612"/>
          <p:cNvGrpSpPr/>
          <p:nvPr/>
        </p:nvGrpSpPr>
        <p:grpSpPr>
          <a:xfrm>
            <a:off x="90" y="1313450"/>
            <a:ext cx="18288020" cy="8536200"/>
            <a:chOff x="45" y="656725"/>
            <a:chExt cx="9144010" cy="4268100"/>
          </a:xfrm>
        </p:grpSpPr>
        <p:sp>
          <p:nvSpPr>
            <p:cNvPr id="618" name="Google Shape;618;g3dc1442d11e_0_2612"/>
            <p:cNvSpPr/>
            <p:nvPr/>
          </p:nvSpPr>
          <p:spPr>
            <a:xfrm rot="-5400000" flipH="1">
              <a:off x="1202555" y="1549075"/>
              <a:ext cx="4268100" cy="2483400"/>
            </a:xfrm>
            <a:prstGeom prst="round2Diag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19" name="Google Shape;619;g3dc1442d11e_0_2612"/>
            <p:cNvSpPr/>
            <p:nvPr/>
          </p:nvSpPr>
          <p:spPr>
            <a:xfrm rot="5400000">
              <a:off x="-892305" y="1549075"/>
              <a:ext cx="4268100" cy="2483400"/>
            </a:xfrm>
            <a:prstGeom prst="round2Diag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20" name="Google Shape;620;g3dc1442d11e_0_2612"/>
            <p:cNvSpPr/>
            <p:nvPr/>
          </p:nvSpPr>
          <p:spPr>
            <a:xfrm rot="5400000" flipH="1">
              <a:off x="3673445" y="1549075"/>
              <a:ext cx="4268100" cy="2483400"/>
            </a:xfrm>
            <a:prstGeom prst="round2Diag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21" name="Google Shape;621;g3dc1442d11e_0_2612"/>
            <p:cNvSpPr/>
            <p:nvPr/>
          </p:nvSpPr>
          <p:spPr>
            <a:xfrm rot="-5400000">
              <a:off x="5768305" y="1549075"/>
              <a:ext cx="4268100" cy="2483400"/>
            </a:xfrm>
            <a:prstGeom prst="round2DiagRect">
              <a:avLst>
                <a:gd name="adj1" fmla="val 50000"/>
                <a:gd name="adj2" fmla="val 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622" name="Google Shape;622;g3dc1442d11e_0_2612"/>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23" name="Google Shape;623;g3dc1442d11e_0_2612"/>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624" name="Google Shape;624;g3dc1442d11e_0_2612"/>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625" name="Google Shape;625;g3dc1442d11e_0_2612"/>
          <p:cNvSpPr txBox="1">
            <a:spLocks noGrp="1"/>
          </p:cNvSpPr>
          <p:nvPr>
            <p:ph type="title"/>
          </p:nvPr>
        </p:nvSpPr>
        <p:spPr>
          <a:xfrm>
            <a:off x="840750" y="5008674"/>
            <a:ext cx="7462200" cy="1145400"/>
          </a:xfrm>
          <a:prstGeom prst="rect">
            <a:avLst/>
          </a:prstGeom>
        </p:spPr>
        <p:txBody>
          <a:bodyPr spcFirstLastPara="1" wrap="square" lIns="0" tIns="0" rIns="0" bIns="0" anchor="ctr" anchorCtr="0">
            <a:noAutofit/>
          </a:bodyPr>
          <a:lstStyle>
            <a:lvl1pPr lvl="0">
              <a:spcBef>
                <a:spcPts val="0"/>
              </a:spcBef>
              <a:spcAft>
                <a:spcPts val="0"/>
              </a:spcAft>
              <a:buSzPts val="7000"/>
              <a:buFont typeface="Figtree"/>
              <a:buNone/>
              <a:defRPr/>
            </a:lvl1pPr>
            <a:lvl2pPr lvl="1">
              <a:spcBef>
                <a:spcPts val="0"/>
              </a:spcBef>
              <a:spcAft>
                <a:spcPts val="0"/>
              </a:spcAft>
              <a:buSzPts val="7000"/>
              <a:buFont typeface="Figtree"/>
              <a:buNone/>
              <a:defRPr/>
            </a:lvl2pPr>
            <a:lvl3pPr lvl="2">
              <a:spcBef>
                <a:spcPts val="0"/>
              </a:spcBef>
              <a:spcAft>
                <a:spcPts val="0"/>
              </a:spcAft>
              <a:buSzPts val="7000"/>
              <a:buFont typeface="Figtree"/>
              <a:buNone/>
              <a:defRPr/>
            </a:lvl3pPr>
            <a:lvl4pPr lvl="3">
              <a:spcBef>
                <a:spcPts val="0"/>
              </a:spcBef>
              <a:spcAft>
                <a:spcPts val="0"/>
              </a:spcAft>
              <a:buSzPts val="7000"/>
              <a:buFont typeface="Figtree"/>
              <a:buNone/>
              <a:defRPr/>
            </a:lvl4pPr>
            <a:lvl5pPr lvl="4">
              <a:spcBef>
                <a:spcPts val="0"/>
              </a:spcBef>
              <a:spcAft>
                <a:spcPts val="0"/>
              </a:spcAft>
              <a:buSzPts val="7000"/>
              <a:buFont typeface="Figtree"/>
              <a:buNone/>
              <a:defRPr/>
            </a:lvl5pPr>
            <a:lvl6pPr lvl="5">
              <a:spcBef>
                <a:spcPts val="0"/>
              </a:spcBef>
              <a:spcAft>
                <a:spcPts val="0"/>
              </a:spcAft>
              <a:buSzPts val="7000"/>
              <a:buFont typeface="Figtree"/>
              <a:buNone/>
              <a:defRPr/>
            </a:lvl6pPr>
            <a:lvl7pPr lvl="6">
              <a:spcBef>
                <a:spcPts val="0"/>
              </a:spcBef>
              <a:spcAft>
                <a:spcPts val="0"/>
              </a:spcAft>
              <a:buSzPts val="7000"/>
              <a:buFont typeface="Figtree"/>
              <a:buNone/>
              <a:defRPr/>
            </a:lvl7pPr>
            <a:lvl8pPr lvl="7">
              <a:spcBef>
                <a:spcPts val="0"/>
              </a:spcBef>
              <a:spcAft>
                <a:spcPts val="0"/>
              </a:spcAft>
              <a:buSzPts val="7000"/>
              <a:buFont typeface="Figtree"/>
              <a:buNone/>
              <a:defRPr/>
            </a:lvl8pPr>
            <a:lvl9pPr lvl="8">
              <a:spcBef>
                <a:spcPts val="0"/>
              </a:spcBef>
              <a:spcAft>
                <a:spcPts val="0"/>
              </a:spcAft>
              <a:buSzPts val="7000"/>
              <a:buFont typeface="Figtree"/>
              <a:buNone/>
              <a:defRPr/>
            </a:lvl9pPr>
          </a:lstStyle>
          <a:p>
            <a:endParaRPr/>
          </a:p>
        </p:txBody>
      </p:sp>
      <p:sp>
        <p:nvSpPr>
          <p:cNvPr id="626" name="Google Shape;626;g3dc1442d11e_0_2612"/>
          <p:cNvSpPr txBox="1">
            <a:spLocks noGrp="1"/>
          </p:cNvSpPr>
          <p:nvPr>
            <p:ph type="title" idx="2"/>
          </p:nvPr>
        </p:nvSpPr>
        <p:spPr>
          <a:xfrm>
            <a:off x="11351989" y="353687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27" name="Google Shape;627;g3dc1442d11e_0_2612"/>
          <p:cNvSpPr txBox="1">
            <a:spLocks noGrp="1"/>
          </p:cNvSpPr>
          <p:nvPr>
            <p:ph type="body" idx="1"/>
          </p:nvPr>
        </p:nvSpPr>
        <p:spPr>
          <a:xfrm>
            <a:off x="11351989" y="4188926"/>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28" name="Google Shape;628;g3dc1442d11e_0_2612"/>
          <p:cNvSpPr txBox="1">
            <a:spLocks noGrp="1"/>
          </p:cNvSpPr>
          <p:nvPr>
            <p:ph type="title" idx="3"/>
          </p:nvPr>
        </p:nvSpPr>
        <p:spPr>
          <a:xfrm>
            <a:off x="11351989" y="629637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29" name="Google Shape;629;g3dc1442d11e_0_2612"/>
          <p:cNvSpPr txBox="1">
            <a:spLocks noGrp="1"/>
          </p:cNvSpPr>
          <p:nvPr>
            <p:ph type="body" idx="4"/>
          </p:nvPr>
        </p:nvSpPr>
        <p:spPr>
          <a:xfrm>
            <a:off x="11351989" y="6948426"/>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30" name="Google Shape;630;g3dc1442d11e_0_2612"/>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31" name="Google Shape;631;g3dc1442d11e_0_2612"/>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32" name="Google Shape;632;g3dc1442d11e_0_2612"/>
          <p:cNvSpPr txBox="1">
            <a:spLocks noGrp="1"/>
          </p:cNvSpPr>
          <p:nvPr>
            <p:ph type="subTitle" idx="5"/>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633" name="Google Shape;633;g3dc1442d11e_0_2612"/>
          <p:cNvSpPr txBox="1">
            <a:spLocks noGrp="1"/>
          </p:cNvSpPr>
          <p:nvPr>
            <p:ph type="subTitle" idx="6"/>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Horizontal two column 3">
  <p:cSld name="BIG_NUMBER_2">
    <p:bg>
      <p:bgPr>
        <a:solidFill>
          <a:schemeClr val="accent3"/>
        </a:solidFill>
        <a:effectLst/>
      </p:bgPr>
    </p:bg>
    <p:spTree>
      <p:nvGrpSpPr>
        <p:cNvPr id="1" name="Shape 634"/>
        <p:cNvGrpSpPr/>
        <p:nvPr/>
      </p:nvGrpSpPr>
      <p:grpSpPr>
        <a:xfrm>
          <a:off x="0" y="0"/>
          <a:ext cx="0" cy="0"/>
          <a:chOff x="0" y="0"/>
          <a:chExt cx="0" cy="0"/>
        </a:xfrm>
      </p:grpSpPr>
      <p:grpSp>
        <p:nvGrpSpPr>
          <p:cNvPr id="635" name="Google Shape;635;g3dc1442d11e_0_2630"/>
          <p:cNvGrpSpPr/>
          <p:nvPr/>
        </p:nvGrpSpPr>
        <p:grpSpPr>
          <a:xfrm>
            <a:off x="0" y="1300050"/>
            <a:ext cx="18287932" cy="8536200"/>
            <a:chOff x="0" y="650025"/>
            <a:chExt cx="9143966" cy="4268100"/>
          </a:xfrm>
        </p:grpSpPr>
        <p:sp>
          <p:nvSpPr>
            <p:cNvPr id="636" name="Google Shape;636;g3dc1442d11e_0_2630"/>
            <p:cNvSpPr/>
            <p:nvPr/>
          </p:nvSpPr>
          <p:spPr>
            <a:xfrm>
              <a:off x="0" y="650025"/>
              <a:ext cx="3068700" cy="4268100"/>
            </a:xfrm>
            <a:prstGeom prst="plaque">
              <a:avLst>
                <a:gd name="adj" fmla="val 21361"/>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37" name="Google Shape;637;g3dc1442d11e_0_2630"/>
            <p:cNvSpPr/>
            <p:nvPr/>
          </p:nvSpPr>
          <p:spPr>
            <a:xfrm>
              <a:off x="3037633" y="650025"/>
              <a:ext cx="3068700" cy="4268100"/>
            </a:xfrm>
            <a:prstGeom prst="plaque">
              <a:avLst>
                <a:gd name="adj" fmla="val 21361"/>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38" name="Google Shape;638;g3dc1442d11e_0_2630"/>
            <p:cNvSpPr/>
            <p:nvPr/>
          </p:nvSpPr>
          <p:spPr>
            <a:xfrm>
              <a:off x="6075266" y="650025"/>
              <a:ext cx="3068700" cy="4268100"/>
            </a:xfrm>
            <a:prstGeom prst="plaque">
              <a:avLst>
                <a:gd name="adj" fmla="val 21361"/>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639" name="Google Shape;639;g3dc1442d11e_0_2630"/>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40" name="Google Shape;640;g3dc1442d11e_0_2630"/>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641" name="Google Shape;641;g3dc1442d11e_0_2630"/>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642" name="Google Shape;642;g3dc1442d11e_0_2630"/>
          <p:cNvSpPr txBox="1"/>
          <p:nvPr/>
        </p:nvSpPr>
        <p:spPr>
          <a:xfrm>
            <a:off x="0" y="0"/>
            <a:ext cx="6000000" cy="8004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US" sz="2800">
                <a:solidFill>
                  <a:schemeClr val="dk1"/>
                </a:solidFill>
              </a:rPr>
              <a:t> </a:t>
            </a:r>
            <a:endParaRPr sz="2800">
              <a:solidFill>
                <a:schemeClr val="dk1"/>
              </a:solidFill>
            </a:endParaRPr>
          </a:p>
        </p:txBody>
      </p:sp>
      <p:sp>
        <p:nvSpPr>
          <p:cNvPr id="643" name="Google Shape;643;g3dc1442d11e_0_2630"/>
          <p:cNvSpPr txBox="1">
            <a:spLocks noGrp="1"/>
          </p:cNvSpPr>
          <p:nvPr>
            <p:ph type="title"/>
          </p:nvPr>
        </p:nvSpPr>
        <p:spPr>
          <a:xfrm>
            <a:off x="869600" y="5187698"/>
            <a:ext cx="4651200" cy="787200"/>
          </a:xfrm>
          <a:prstGeom prst="rect">
            <a:avLst/>
          </a:prstGeom>
        </p:spPr>
        <p:txBody>
          <a:bodyPr spcFirstLastPara="1" wrap="square" lIns="0" tIns="0" rIns="0" bIns="0" anchor="ctr" anchorCtr="0">
            <a:noAutofit/>
          </a:bodyPr>
          <a:lstStyle>
            <a:lvl1pPr lvl="0">
              <a:spcBef>
                <a:spcPts val="0"/>
              </a:spcBef>
              <a:spcAft>
                <a:spcPts val="0"/>
              </a:spcAft>
              <a:buSzPts val="5200"/>
              <a:buFont typeface="Figtree"/>
              <a:buNone/>
              <a:defRPr sz="5200"/>
            </a:lvl1pPr>
            <a:lvl2pPr lvl="1">
              <a:spcBef>
                <a:spcPts val="0"/>
              </a:spcBef>
              <a:spcAft>
                <a:spcPts val="0"/>
              </a:spcAft>
              <a:buSzPts val="5200"/>
              <a:buFont typeface="Figtree"/>
              <a:buNone/>
              <a:defRPr sz="5200"/>
            </a:lvl2pPr>
            <a:lvl3pPr lvl="2">
              <a:spcBef>
                <a:spcPts val="0"/>
              </a:spcBef>
              <a:spcAft>
                <a:spcPts val="0"/>
              </a:spcAft>
              <a:buSzPts val="5200"/>
              <a:buFont typeface="Figtree"/>
              <a:buNone/>
              <a:defRPr sz="5200"/>
            </a:lvl3pPr>
            <a:lvl4pPr lvl="3">
              <a:spcBef>
                <a:spcPts val="0"/>
              </a:spcBef>
              <a:spcAft>
                <a:spcPts val="0"/>
              </a:spcAft>
              <a:buSzPts val="5200"/>
              <a:buFont typeface="Figtree"/>
              <a:buNone/>
              <a:defRPr sz="5200"/>
            </a:lvl4pPr>
            <a:lvl5pPr lvl="4">
              <a:spcBef>
                <a:spcPts val="0"/>
              </a:spcBef>
              <a:spcAft>
                <a:spcPts val="0"/>
              </a:spcAft>
              <a:buSzPts val="5200"/>
              <a:buFont typeface="Figtree"/>
              <a:buNone/>
              <a:defRPr sz="5200"/>
            </a:lvl5pPr>
            <a:lvl6pPr lvl="5">
              <a:spcBef>
                <a:spcPts val="0"/>
              </a:spcBef>
              <a:spcAft>
                <a:spcPts val="0"/>
              </a:spcAft>
              <a:buSzPts val="5200"/>
              <a:buFont typeface="Figtree"/>
              <a:buNone/>
              <a:defRPr sz="5200"/>
            </a:lvl6pPr>
            <a:lvl7pPr lvl="6">
              <a:spcBef>
                <a:spcPts val="0"/>
              </a:spcBef>
              <a:spcAft>
                <a:spcPts val="0"/>
              </a:spcAft>
              <a:buSzPts val="5200"/>
              <a:buFont typeface="Figtree"/>
              <a:buNone/>
              <a:defRPr sz="5200"/>
            </a:lvl7pPr>
            <a:lvl8pPr lvl="7">
              <a:spcBef>
                <a:spcPts val="0"/>
              </a:spcBef>
              <a:spcAft>
                <a:spcPts val="0"/>
              </a:spcAft>
              <a:buSzPts val="5200"/>
              <a:buFont typeface="Figtree"/>
              <a:buNone/>
              <a:defRPr sz="5200"/>
            </a:lvl8pPr>
            <a:lvl9pPr lvl="8">
              <a:spcBef>
                <a:spcPts val="0"/>
              </a:spcBef>
              <a:spcAft>
                <a:spcPts val="0"/>
              </a:spcAft>
              <a:buSzPts val="5200"/>
              <a:buFont typeface="Figtree"/>
              <a:buNone/>
              <a:defRPr sz="5200"/>
            </a:lvl9pPr>
          </a:lstStyle>
          <a:p>
            <a:endParaRPr/>
          </a:p>
        </p:txBody>
      </p:sp>
      <p:sp>
        <p:nvSpPr>
          <p:cNvPr id="644" name="Google Shape;644;g3dc1442d11e_0_2630"/>
          <p:cNvSpPr txBox="1">
            <a:spLocks noGrp="1"/>
          </p:cNvSpPr>
          <p:nvPr>
            <p:ph type="title" idx="2"/>
          </p:nvPr>
        </p:nvSpPr>
        <p:spPr>
          <a:xfrm>
            <a:off x="6821662" y="456149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45" name="Google Shape;645;g3dc1442d11e_0_2630"/>
          <p:cNvSpPr txBox="1">
            <a:spLocks noGrp="1"/>
          </p:cNvSpPr>
          <p:nvPr>
            <p:ph type="body" idx="1"/>
          </p:nvPr>
        </p:nvSpPr>
        <p:spPr>
          <a:xfrm>
            <a:off x="6821662" y="5213545"/>
            <a:ext cx="4651200" cy="1354800"/>
          </a:xfrm>
          <a:prstGeom prst="rect">
            <a:avLst/>
          </a:prstGeom>
          <a:noFill/>
          <a:ln>
            <a:noFill/>
          </a:ln>
        </p:spPr>
        <p:txBody>
          <a:bodyPr spcFirstLastPara="1" wrap="square" lIns="0" tIns="0" rIns="0" bIns="0" anchor="t" anchorCtr="0">
            <a:no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46" name="Google Shape;646;g3dc1442d11e_0_2630"/>
          <p:cNvSpPr txBox="1">
            <a:spLocks noGrp="1"/>
          </p:cNvSpPr>
          <p:nvPr>
            <p:ph type="title" idx="3"/>
          </p:nvPr>
        </p:nvSpPr>
        <p:spPr>
          <a:xfrm>
            <a:off x="12908512" y="4561495"/>
            <a:ext cx="4651200" cy="400200"/>
          </a:xfrm>
          <a:prstGeom prst="rect">
            <a:avLst/>
          </a:prstGeom>
        </p:spPr>
        <p:txBody>
          <a:bodyPr spcFirstLastPara="1" wrap="square" lIns="0" tIns="0" rIns="0" bIns="0" anchor="b" anchorCtr="0">
            <a:noAutofit/>
          </a:bodyPr>
          <a:lstStyle>
            <a:lvl1pPr lvl="0">
              <a:spcBef>
                <a:spcPts val="0"/>
              </a:spcBef>
              <a:spcAft>
                <a:spcPts val="0"/>
              </a:spcAft>
              <a:buSzPts val="2600"/>
              <a:buFont typeface="Figtree ExtraBold"/>
              <a:buNone/>
              <a:defRPr sz="2600" b="0">
                <a:latin typeface="Figtree ExtraBold"/>
                <a:ea typeface="Figtree ExtraBold"/>
                <a:cs typeface="Figtree ExtraBold"/>
                <a:sym typeface="Figtree ExtraBold"/>
              </a:defRPr>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47" name="Google Shape;647;g3dc1442d11e_0_2630"/>
          <p:cNvSpPr txBox="1">
            <a:spLocks noGrp="1"/>
          </p:cNvSpPr>
          <p:nvPr>
            <p:ph type="body" idx="4"/>
          </p:nvPr>
        </p:nvSpPr>
        <p:spPr>
          <a:xfrm>
            <a:off x="12908512" y="5213545"/>
            <a:ext cx="4651200" cy="1354800"/>
          </a:xfrm>
          <a:prstGeom prst="rect">
            <a:avLst/>
          </a:prstGeom>
          <a:noFill/>
          <a:ln>
            <a:noFill/>
          </a:ln>
        </p:spPr>
        <p:txBody>
          <a:bodyPr spcFirstLastPara="1" wrap="square" lIns="0" tIns="0" rIns="0" bIns="0" anchor="t" anchorCtr="0">
            <a:noAutofit/>
          </a:bodyPr>
          <a:lstStyle>
            <a:lvl1pPr marL="457200" lvl="0"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648" name="Google Shape;648;g3dc1442d11e_0_2630"/>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49" name="Google Shape;649;g3dc1442d11e_0_2630"/>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50" name="Google Shape;650;g3dc1442d11e_0_2630"/>
          <p:cNvSpPr txBox="1">
            <a:spLocks noGrp="1"/>
          </p:cNvSpPr>
          <p:nvPr>
            <p:ph type="subTitle" idx="5"/>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651" name="Google Shape;651;g3dc1442d11e_0_2630"/>
          <p:cNvSpPr txBox="1">
            <a:spLocks noGrp="1"/>
          </p:cNvSpPr>
          <p:nvPr>
            <p:ph type="subTitle" idx="6"/>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points 2">
  <p:cSld name="BIG_NUMBER_1_2">
    <p:bg>
      <p:bgPr>
        <a:solidFill>
          <a:schemeClr val="dk2"/>
        </a:solidFill>
        <a:effectLst/>
      </p:bgPr>
    </p:bg>
    <p:spTree>
      <p:nvGrpSpPr>
        <p:cNvPr id="1" name="Shape 652"/>
        <p:cNvGrpSpPr/>
        <p:nvPr/>
      </p:nvGrpSpPr>
      <p:grpSpPr>
        <a:xfrm>
          <a:off x="0" y="0"/>
          <a:ext cx="0" cy="0"/>
          <a:chOff x="0" y="0"/>
          <a:chExt cx="0" cy="0"/>
        </a:xfrm>
      </p:grpSpPr>
      <p:grpSp>
        <p:nvGrpSpPr>
          <p:cNvPr id="653" name="Google Shape;653;g3dc1442d11e_0_2648"/>
          <p:cNvGrpSpPr/>
          <p:nvPr/>
        </p:nvGrpSpPr>
        <p:grpSpPr>
          <a:xfrm>
            <a:off x="0" y="2955150"/>
            <a:ext cx="18290600" cy="6894100"/>
            <a:chOff x="0" y="1477575"/>
            <a:chExt cx="9145300" cy="3447050"/>
          </a:xfrm>
        </p:grpSpPr>
        <p:sp>
          <p:nvSpPr>
            <p:cNvPr id="654" name="Google Shape;654;g3dc1442d11e_0_2648"/>
            <p:cNvSpPr/>
            <p:nvPr/>
          </p:nvSpPr>
          <p:spPr>
            <a:xfrm>
              <a:off x="0" y="3195412"/>
              <a:ext cx="3048000" cy="1729213"/>
            </a:xfrm>
            <a:prstGeom prst="flowChartPreparation">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655" name="Google Shape;655;g3dc1442d11e_0_2648"/>
            <p:cNvSpPr/>
            <p:nvPr/>
          </p:nvSpPr>
          <p:spPr>
            <a:xfrm>
              <a:off x="0" y="1477575"/>
              <a:ext cx="3048000" cy="1729213"/>
            </a:xfrm>
            <a:prstGeom prst="flowChartPreparation">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656" name="Google Shape;656;g3dc1442d11e_0_2648"/>
            <p:cNvSpPr/>
            <p:nvPr/>
          </p:nvSpPr>
          <p:spPr>
            <a:xfrm>
              <a:off x="6097300" y="3195412"/>
              <a:ext cx="3048000" cy="1729213"/>
            </a:xfrm>
            <a:prstGeom prst="flowChartPreparation">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657" name="Google Shape;657;g3dc1442d11e_0_2648"/>
            <p:cNvSpPr/>
            <p:nvPr/>
          </p:nvSpPr>
          <p:spPr>
            <a:xfrm>
              <a:off x="6097300" y="1477575"/>
              <a:ext cx="3048000" cy="1729213"/>
            </a:xfrm>
            <a:prstGeom prst="flowChartPreparation">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658" name="Google Shape;658;g3dc1442d11e_0_2648"/>
            <p:cNvSpPr/>
            <p:nvPr/>
          </p:nvSpPr>
          <p:spPr>
            <a:xfrm>
              <a:off x="3048000" y="3195412"/>
              <a:ext cx="3048000" cy="1729213"/>
            </a:xfrm>
            <a:prstGeom prst="flowChartPreparation">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659" name="Google Shape;659;g3dc1442d11e_0_2648"/>
            <p:cNvSpPr/>
            <p:nvPr/>
          </p:nvSpPr>
          <p:spPr>
            <a:xfrm>
              <a:off x="3048000" y="1477575"/>
              <a:ext cx="3048000" cy="1729213"/>
            </a:xfrm>
            <a:prstGeom prst="flowChartPreparation">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grpSp>
      <p:sp>
        <p:nvSpPr>
          <p:cNvPr id="660" name="Google Shape;660;g3dc1442d11e_0_2648"/>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61" name="Google Shape;661;g3dc1442d11e_0_2648"/>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662" name="Google Shape;662;g3dc1442d11e_0_2648"/>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663" name="Google Shape;663;g3dc1442d11e_0_2648"/>
          <p:cNvSpPr txBox="1">
            <a:spLocks noGrp="1"/>
          </p:cNvSpPr>
          <p:nvPr>
            <p:ph type="title"/>
          </p:nvPr>
        </p:nvSpPr>
        <p:spPr>
          <a:xfrm>
            <a:off x="874500" y="1536575"/>
            <a:ext cx="16539000" cy="769800"/>
          </a:xfrm>
          <a:prstGeom prst="rect">
            <a:avLst/>
          </a:prstGeom>
        </p:spPr>
        <p:txBody>
          <a:bodyPr spcFirstLastPara="1" wrap="square" lIns="0" tIns="0" rIns="0" bIns="0" anchor="t" anchorCtr="0">
            <a:noAutofit/>
          </a:bodyPr>
          <a:lstStyle>
            <a:lvl1pPr lvl="0">
              <a:spcBef>
                <a:spcPts val="0"/>
              </a:spcBef>
              <a:spcAft>
                <a:spcPts val="0"/>
              </a:spcAft>
              <a:buSzPts val="5000"/>
              <a:buFont typeface="Figtree"/>
              <a:buNone/>
              <a:defRPr sz="5000"/>
            </a:lvl1pPr>
            <a:lvl2pPr lvl="1">
              <a:spcBef>
                <a:spcPts val="0"/>
              </a:spcBef>
              <a:spcAft>
                <a:spcPts val="0"/>
              </a:spcAft>
              <a:buSzPts val="5000"/>
              <a:buFont typeface="Figtree"/>
              <a:buNone/>
              <a:defRPr sz="5000"/>
            </a:lvl2pPr>
            <a:lvl3pPr lvl="2">
              <a:spcBef>
                <a:spcPts val="0"/>
              </a:spcBef>
              <a:spcAft>
                <a:spcPts val="0"/>
              </a:spcAft>
              <a:buSzPts val="5000"/>
              <a:buFont typeface="Figtree"/>
              <a:buNone/>
              <a:defRPr sz="5000"/>
            </a:lvl3pPr>
            <a:lvl4pPr lvl="3">
              <a:spcBef>
                <a:spcPts val="0"/>
              </a:spcBef>
              <a:spcAft>
                <a:spcPts val="0"/>
              </a:spcAft>
              <a:buSzPts val="5000"/>
              <a:buFont typeface="Figtree"/>
              <a:buNone/>
              <a:defRPr sz="5000"/>
            </a:lvl4pPr>
            <a:lvl5pPr lvl="4">
              <a:spcBef>
                <a:spcPts val="0"/>
              </a:spcBef>
              <a:spcAft>
                <a:spcPts val="0"/>
              </a:spcAft>
              <a:buSzPts val="5000"/>
              <a:buFont typeface="Figtree"/>
              <a:buNone/>
              <a:defRPr sz="5000"/>
            </a:lvl5pPr>
            <a:lvl6pPr lvl="5">
              <a:spcBef>
                <a:spcPts val="0"/>
              </a:spcBef>
              <a:spcAft>
                <a:spcPts val="0"/>
              </a:spcAft>
              <a:buSzPts val="5000"/>
              <a:buFont typeface="Figtree"/>
              <a:buNone/>
              <a:defRPr sz="5000"/>
            </a:lvl6pPr>
            <a:lvl7pPr lvl="6">
              <a:spcBef>
                <a:spcPts val="0"/>
              </a:spcBef>
              <a:spcAft>
                <a:spcPts val="0"/>
              </a:spcAft>
              <a:buSzPts val="5000"/>
              <a:buFont typeface="Figtree"/>
              <a:buNone/>
              <a:defRPr sz="5000"/>
            </a:lvl7pPr>
            <a:lvl8pPr lvl="7">
              <a:spcBef>
                <a:spcPts val="0"/>
              </a:spcBef>
              <a:spcAft>
                <a:spcPts val="0"/>
              </a:spcAft>
              <a:buSzPts val="5000"/>
              <a:buFont typeface="Figtree"/>
              <a:buNone/>
              <a:defRPr sz="5000"/>
            </a:lvl8pPr>
            <a:lvl9pPr lvl="8">
              <a:spcBef>
                <a:spcPts val="0"/>
              </a:spcBef>
              <a:spcAft>
                <a:spcPts val="0"/>
              </a:spcAft>
              <a:buSzPts val="5000"/>
              <a:buFont typeface="Figtree"/>
              <a:buNone/>
              <a:defRPr sz="5000"/>
            </a:lvl9pPr>
          </a:lstStyle>
          <a:p>
            <a:endParaRPr/>
          </a:p>
        </p:txBody>
      </p:sp>
      <p:sp>
        <p:nvSpPr>
          <p:cNvPr id="664" name="Google Shape;664;g3dc1442d11e_0_2648"/>
          <p:cNvSpPr txBox="1">
            <a:spLocks noGrp="1"/>
          </p:cNvSpPr>
          <p:nvPr>
            <p:ph type="title" idx="2"/>
          </p:nvPr>
        </p:nvSpPr>
        <p:spPr>
          <a:xfrm>
            <a:off x="6819675" y="405295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65" name="Google Shape;665;g3dc1442d11e_0_2648"/>
          <p:cNvSpPr txBox="1">
            <a:spLocks noGrp="1"/>
          </p:cNvSpPr>
          <p:nvPr>
            <p:ph type="body" idx="1"/>
          </p:nvPr>
        </p:nvSpPr>
        <p:spPr>
          <a:xfrm>
            <a:off x="6819675" y="4705001"/>
            <a:ext cx="4651200" cy="1354800"/>
          </a:xfrm>
          <a:prstGeom prst="rect">
            <a:avLst/>
          </a:prstGeom>
          <a:noFill/>
          <a:ln>
            <a:noFill/>
          </a:ln>
        </p:spPr>
        <p:txBody>
          <a:bodyPr spcFirstLastPara="1" wrap="square" lIns="0" tIns="0" rIns="0" bIns="0" anchor="t" anchorCtr="0">
            <a:sp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66" name="Google Shape;666;g3dc1442d11e_0_2648"/>
          <p:cNvSpPr txBox="1">
            <a:spLocks noGrp="1"/>
          </p:cNvSpPr>
          <p:nvPr>
            <p:ph type="title" idx="3"/>
          </p:nvPr>
        </p:nvSpPr>
        <p:spPr>
          <a:xfrm>
            <a:off x="724950" y="405295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67" name="Google Shape;667;g3dc1442d11e_0_2648"/>
          <p:cNvSpPr txBox="1">
            <a:spLocks noGrp="1"/>
          </p:cNvSpPr>
          <p:nvPr>
            <p:ph type="body" idx="4"/>
          </p:nvPr>
        </p:nvSpPr>
        <p:spPr>
          <a:xfrm>
            <a:off x="724950" y="4705001"/>
            <a:ext cx="4651200" cy="1354800"/>
          </a:xfrm>
          <a:prstGeom prst="rect">
            <a:avLst/>
          </a:prstGeom>
          <a:noFill/>
          <a:ln>
            <a:noFill/>
          </a:ln>
        </p:spPr>
        <p:txBody>
          <a:bodyPr spcFirstLastPara="1" wrap="square" lIns="0" tIns="0" rIns="0" bIns="0" anchor="t" anchorCtr="0">
            <a:sp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68" name="Google Shape;668;g3dc1442d11e_0_2648"/>
          <p:cNvSpPr txBox="1">
            <a:spLocks noGrp="1"/>
          </p:cNvSpPr>
          <p:nvPr>
            <p:ph type="title" idx="5"/>
          </p:nvPr>
        </p:nvSpPr>
        <p:spPr>
          <a:xfrm>
            <a:off x="12914400" y="405295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69" name="Google Shape;669;g3dc1442d11e_0_2648"/>
          <p:cNvSpPr txBox="1">
            <a:spLocks noGrp="1"/>
          </p:cNvSpPr>
          <p:nvPr>
            <p:ph type="body" idx="6"/>
          </p:nvPr>
        </p:nvSpPr>
        <p:spPr>
          <a:xfrm>
            <a:off x="12914400" y="4705001"/>
            <a:ext cx="4651200" cy="1354800"/>
          </a:xfrm>
          <a:prstGeom prst="rect">
            <a:avLst/>
          </a:prstGeom>
          <a:noFill/>
          <a:ln>
            <a:noFill/>
          </a:ln>
        </p:spPr>
        <p:txBody>
          <a:bodyPr spcFirstLastPara="1" wrap="square" lIns="0" tIns="0" rIns="0" bIns="0" anchor="t" anchorCtr="0">
            <a:sp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70" name="Google Shape;670;g3dc1442d11e_0_2648"/>
          <p:cNvSpPr txBox="1">
            <a:spLocks noGrp="1"/>
          </p:cNvSpPr>
          <p:nvPr>
            <p:ph type="title" idx="7"/>
          </p:nvPr>
        </p:nvSpPr>
        <p:spPr>
          <a:xfrm>
            <a:off x="724950" y="742205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71" name="Google Shape;671;g3dc1442d11e_0_2648"/>
          <p:cNvSpPr txBox="1">
            <a:spLocks noGrp="1"/>
          </p:cNvSpPr>
          <p:nvPr>
            <p:ph type="body" idx="8"/>
          </p:nvPr>
        </p:nvSpPr>
        <p:spPr>
          <a:xfrm>
            <a:off x="724950" y="8074101"/>
            <a:ext cx="4651200" cy="1354800"/>
          </a:xfrm>
          <a:prstGeom prst="rect">
            <a:avLst/>
          </a:prstGeom>
          <a:noFill/>
          <a:ln>
            <a:noFill/>
          </a:ln>
        </p:spPr>
        <p:txBody>
          <a:bodyPr spcFirstLastPara="1" wrap="square" lIns="0" tIns="0" rIns="0" bIns="0" anchor="t" anchorCtr="0">
            <a:sp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72" name="Google Shape;672;g3dc1442d11e_0_2648"/>
          <p:cNvSpPr txBox="1">
            <a:spLocks noGrp="1"/>
          </p:cNvSpPr>
          <p:nvPr>
            <p:ph type="title" idx="9"/>
          </p:nvPr>
        </p:nvSpPr>
        <p:spPr>
          <a:xfrm>
            <a:off x="6818400" y="742205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73" name="Google Shape;673;g3dc1442d11e_0_2648"/>
          <p:cNvSpPr txBox="1">
            <a:spLocks noGrp="1"/>
          </p:cNvSpPr>
          <p:nvPr>
            <p:ph type="body" idx="13"/>
          </p:nvPr>
        </p:nvSpPr>
        <p:spPr>
          <a:xfrm>
            <a:off x="6818400" y="8074101"/>
            <a:ext cx="4651200" cy="1354800"/>
          </a:xfrm>
          <a:prstGeom prst="rect">
            <a:avLst/>
          </a:prstGeom>
          <a:noFill/>
          <a:ln>
            <a:noFill/>
          </a:ln>
        </p:spPr>
        <p:txBody>
          <a:bodyPr spcFirstLastPara="1" wrap="square" lIns="0" tIns="0" rIns="0" bIns="0" anchor="t" anchorCtr="0">
            <a:sp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74" name="Google Shape;674;g3dc1442d11e_0_2648"/>
          <p:cNvSpPr txBox="1">
            <a:spLocks noGrp="1"/>
          </p:cNvSpPr>
          <p:nvPr>
            <p:ph type="title" idx="14"/>
          </p:nvPr>
        </p:nvSpPr>
        <p:spPr>
          <a:xfrm>
            <a:off x="12762300" y="7422050"/>
            <a:ext cx="4651200" cy="400200"/>
          </a:xfrm>
          <a:prstGeom prst="rect">
            <a:avLst/>
          </a:prstGeom>
        </p:spPr>
        <p:txBody>
          <a:bodyPr spcFirstLastPara="1" wrap="square" lIns="0" tIns="0" rIns="0" bIns="0" anchor="t"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675" name="Google Shape;675;g3dc1442d11e_0_2648"/>
          <p:cNvSpPr txBox="1">
            <a:spLocks noGrp="1"/>
          </p:cNvSpPr>
          <p:nvPr>
            <p:ph type="body" idx="15"/>
          </p:nvPr>
        </p:nvSpPr>
        <p:spPr>
          <a:xfrm>
            <a:off x="12762300" y="8074101"/>
            <a:ext cx="4651200" cy="1354800"/>
          </a:xfrm>
          <a:prstGeom prst="rect">
            <a:avLst/>
          </a:prstGeom>
          <a:noFill/>
          <a:ln>
            <a:noFill/>
          </a:ln>
        </p:spPr>
        <p:txBody>
          <a:bodyPr spcFirstLastPara="1" wrap="square" lIns="0" tIns="0" rIns="0" bIns="0" anchor="t" anchorCtr="0">
            <a:spAutoFit/>
          </a:bodyPr>
          <a:lstStyle>
            <a:lvl1pPr marL="457200" lvl="0"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1pPr>
            <a:lvl2pPr marL="914400" lvl="1"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2pPr>
            <a:lvl3pPr marL="1371600" lvl="2"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3pPr>
            <a:lvl4pPr marL="1828800" lvl="3"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4pPr>
            <a:lvl5pPr marL="2286000" lvl="4"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5pPr>
            <a:lvl6pPr marL="2743200" lvl="5"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6pPr>
            <a:lvl7pPr marL="3200400" lvl="6"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7pPr>
            <a:lvl8pPr marL="3657600" lvl="7"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8pPr>
            <a:lvl9pPr marL="4114800" lvl="8" indent="-368300" algn="ctr">
              <a:spcBef>
                <a:spcPts val="0"/>
              </a:spcBef>
              <a:spcAft>
                <a:spcPts val="0"/>
              </a:spcAft>
              <a:buClr>
                <a:schemeClr val="dk1"/>
              </a:buClr>
              <a:buSzPts val="2200"/>
              <a:buFont typeface="Figtree"/>
              <a:buChar char="■"/>
              <a:defRPr sz="2200">
                <a:solidFill>
                  <a:schemeClr val="dk1"/>
                </a:solidFill>
                <a:latin typeface="Figtree"/>
                <a:ea typeface="Figtree"/>
                <a:cs typeface="Figtree"/>
                <a:sym typeface="Figtree"/>
              </a:defRPr>
            </a:lvl9pPr>
          </a:lstStyle>
          <a:p>
            <a:endParaRPr/>
          </a:p>
        </p:txBody>
      </p:sp>
      <p:sp>
        <p:nvSpPr>
          <p:cNvPr id="676" name="Google Shape;676;g3dc1442d11e_0_2648"/>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77" name="Google Shape;677;g3dc1442d11e_0_2648"/>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78" name="Google Shape;678;g3dc1442d11e_0_2648"/>
          <p:cNvSpPr txBox="1">
            <a:spLocks noGrp="1"/>
          </p:cNvSpPr>
          <p:nvPr>
            <p:ph type="subTitle" idx="16"/>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679" name="Google Shape;679;g3dc1442d11e_0_2648"/>
          <p:cNvSpPr txBox="1">
            <a:spLocks noGrp="1"/>
          </p:cNvSpPr>
          <p:nvPr>
            <p:ph type="subTitle" idx="17"/>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text">
  <p:cSld name="BIG_NUMBER_1_1">
    <p:bg>
      <p:bgPr>
        <a:solidFill>
          <a:schemeClr val="lt2"/>
        </a:solidFill>
        <a:effectLst/>
      </p:bgPr>
    </p:bg>
    <p:spTree>
      <p:nvGrpSpPr>
        <p:cNvPr id="1" name="Shape 680"/>
        <p:cNvGrpSpPr/>
        <p:nvPr/>
      </p:nvGrpSpPr>
      <p:grpSpPr>
        <a:xfrm>
          <a:off x="0" y="0"/>
          <a:ext cx="0" cy="0"/>
          <a:chOff x="0" y="0"/>
          <a:chExt cx="0" cy="0"/>
        </a:xfrm>
      </p:grpSpPr>
      <p:sp>
        <p:nvSpPr>
          <p:cNvPr id="681" name="Google Shape;681;g3dc1442d11e_0_2676"/>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82" name="Google Shape;682;g3dc1442d11e_0_2676"/>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683" name="Google Shape;683;g3dc1442d11e_0_2676"/>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684" name="Google Shape;684;g3dc1442d11e_0_2676"/>
          <p:cNvSpPr/>
          <p:nvPr/>
        </p:nvSpPr>
        <p:spPr>
          <a:xfrm>
            <a:off x="-300" y="1313025"/>
            <a:ext cx="18288600" cy="85362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685" name="Google Shape;685;g3dc1442d11e_0_2676"/>
          <p:cNvSpPr txBox="1">
            <a:spLocks noGrp="1"/>
          </p:cNvSpPr>
          <p:nvPr>
            <p:ph type="ctrTitle"/>
          </p:nvPr>
        </p:nvSpPr>
        <p:spPr>
          <a:xfrm>
            <a:off x="2626500" y="4218825"/>
            <a:ext cx="13035000" cy="2724600"/>
          </a:xfrm>
          <a:prstGeom prst="rect">
            <a:avLst/>
          </a:prstGeom>
        </p:spPr>
        <p:txBody>
          <a:bodyPr spcFirstLastPara="1" wrap="square" lIns="182850" tIns="182850" rIns="182850" bIns="182850" anchor="ctr" anchorCtr="0">
            <a:normAutofit/>
          </a:bodyPr>
          <a:lstStyle>
            <a:lvl1pPr lvl="0">
              <a:spcBef>
                <a:spcPts val="0"/>
              </a:spcBef>
              <a:spcAft>
                <a:spcPts val="0"/>
              </a:spcAft>
              <a:buSzPts val="10000"/>
              <a:buNone/>
              <a:defRPr sz="10000"/>
            </a:lvl1pPr>
            <a:lvl2pPr lvl="1">
              <a:spcBef>
                <a:spcPts val="0"/>
              </a:spcBef>
              <a:spcAft>
                <a:spcPts val="0"/>
              </a:spcAft>
              <a:buSzPts val="10000"/>
              <a:buNone/>
              <a:defRPr sz="10000"/>
            </a:lvl2pPr>
            <a:lvl3pPr lvl="2">
              <a:spcBef>
                <a:spcPts val="0"/>
              </a:spcBef>
              <a:spcAft>
                <a:spcPts val="0"/>
              </a:spcAft>
              <a:buSzPts val="10000"/>
              <a:buNone/>
              <a:defRPr sz="10000"/>
            </a:lvl3pPr>
            <a:lvl4pPr lvl="3">
              <a:spcBef>
                <a:spcPts val="0"/>
              </a:spcBef>
              <a:spcAft>
                <a:spcPts val="0"/>
              </a:spcAft>
              <a:buSzPts val="10000"/>
              <a:buNone/>
              <a:defRPr sz="10000"/>
            </a:lvl4pPr>
            <a:lvl5pPr lvl="4">
              <a:spcBef>
                <a:spcPts val="0"/>
              </a:spcBef>
              <a:spcAft>
                <a:spcPts val="0"/>
              </a:spcAft>
              <a:buSzPts val="10000"/>
              <a:buNone/>
              <a:defRPr sz="10000"/>
            </a:lvl5pPr>
            <a:lvl6pPr lvl="5">
              <a:spcBef>
                <a:spcPts val="0"/>
              </a:spcBef>
              <a:spcAft>
                <a:spcPts val="0"/>
              </a:spcAft>
              <a:buSzPts val="10000"/>
              <a:buNone/>
              <a:defRPr sz="10000"/>
            </a:lvl6pPr>
            <a:lvl7pPr lvl="6">
              <a:spcBef>
                <a:spcPts val="0"/>
              </a:spcBef>
              <a:spcAft>
                <a:spcPts val="0"/>
              </a:spcAft>
              <a:buSzPts val="10000"/>
              <a:buNone/>
              <a:defRPr sz="10000"/>
            </a:lvl7pPr>
            <a:lvl8pPr lvl="7">
              <a:spcBef>
                <a:spcPts val="0"/>
              </a:spcBef>
              <a:spcAft>
                <a:spcPts val="0"/>
              </a:spcAft>
              <a:buSzPts val="10000"/>
              <a:buNone/>
              <a:defRPr sz="10000"/>
            </a:lvl8pPr>
            <a:lvl9pPr lvl="8">
              <a:spcBef>
                <a:spcPts val="0"/>
              </a:spcBef>
              <a:spcAft>
                <a:spcPts val="0"/>
              </a:spcAft>
              <a:buSzPts val="10000"/>
              <a:buNone/>
              <a:defRPr sz="10000"/>
            </a:lvl9pPr>
          </a:lstStyle>
          <a:p>
            <a:endParaRPr/>
          </a:p>
        </p:txBody>
      </p:sp>
      <p:sp>
        <p:nvSpPr>
          <p:cNvPr id="686" name="Google Shape;686;g3dc1442d11e_0_2676"/>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87" name="Google Shape;687;g3dc1442d11e_0_2676"/>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688" name="Google Shape;688;g3dc1442d11e_0_2676"/>
          <p:cNvSpPr txBox="1">
            <a:spLocks noGrp="1"/>
          </p:cNvSpPr>
          <p:nvPr>
            <p:ph type="subTitle" idx="1"/>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689" name="Google Shape;689;g3dc1442d11e_0_2676"/>
          <p:cNvSpPr txBox="1">
            <a:spLocks noGrp="1"/>
          </p:cNvSpPr>
          <p:nvPr>
            <p:ph type="subTitle" idx="2"/>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iz 1">
  <p:cSld name="BIG_NUMBER_1_1_1_1">
    <p:bg>
      <p:bgPr>
        <a:solidFill>
          <a:schemeClr val="accent2"/>
        </a:solidFill>
        <a:effectLst/>
      </p:bgPr>
    </p:bg>
    <p:spTree>
      <p:nvGrpSpPr>
        <p:cNvPr id="1" name="Shape 690"/>
        <p:cNvGrpSpPr/>
        <p:nvPr/>
      </p:nvGrpSpPr>
      <p:grpSpPr>
        <a:xfrm>
          <a:off x="0" y="0"/>
          <a:ext cx="0" cy="0"/>
          <a:chOff x="0" y="0"/>
          <a:chExt cx="0" cy="0"/>
        </a:xfrm>
      </p:grpSpPr>
      <p:grpSp>
        <p:nvGrpSpPr>
          <p:cNvPr id="691" name="Google Shape;691;g3dc1442d11e_0_2686"/>
          <p:cNvGrpSpPr/>
          <p:nvPr/>
        </p:nvGrpSpPr>
        <p:grpSpPr>
          <a:xfrm>
            <a:off x="-1937" y="1313300"/>
            <a:ext cx="18291873" cy="8536200"/>
            <a:chOff x="1666" y="656650"/>
            <a:chExt cx="9144108" cy="4268100"/>
          </a:xfrm>
        </p:grpSpPr>
        <p:sp>
          <p:nvSpPr>
            <p:cNvPr id="692" name="Google Shape;692;g3dc1442d11e_0_2686"/>
            <p:cNvSpPr/>
            <p:nvPr/>
          </p:nvSpPr>
          <p:spPr>
            <a:xfrm>
              <a:off x="1666"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93" name="Google Shape;693;g3dc1442d11e_0_2686"/>
            <p:cNvSpPr/>
            <p:nvPr/>
          </p:nvSpPr>
          <p:spPr>
            <a:xfrm>
              <a:off x="1808746"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94" name="Google Shape;694;g3dc1442d11e_0_2686"/>
            <p:cNvSpPr/>
            <p:nvPr/>
          </p:nvSpPr>
          <p:spPr>
            <a:xfrm>
              <a:off x="3615827"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95" name="Google Shape;695;g3dc1442d11e_0_2686"/>
            <p:cNvSpPr/>
            <p:nvPr/>
          </p:nvSpPr>
          <p:spPr>
            <a:xfrm>
              <a:off x="5422907"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696" name="Google Shape;696;g3dc1442d11e_0_2686"/>
            <p:cNvSpPr/>
            <p:nvPr/>
          </p:nvSpPr>
          <p:spPr>
            <a:xfrm>
              <a:off x="7229974"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697" name="Google Shape;697;g3dc1442d11e_0_2686"/>
          <p:cNvSpPr txBox="1">
            <a:spLocks noGrp="1"/>
          </p:cNvSpPr>
          <p:nvPr>
            <p:ph type="body" idx="1"/>
          </p:nvPr>
        </p:nvSpPr>
        <p:spPr>
          <a:xfrm>
            <a:off x="7027500" y="6540476"/>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698" name="Google Shape;698;g3dc1442d11e_0_2686"/>
          <p:cNvSpPr txBox="1">
            <a:spLocks noGrp="1"/>
          </p:cNvSpPr>
          <p:nvPr>
            <p:ph type="body" idx="2"/>
          </p:nvPr>
        </p:nvSpPr>
        <p:spPr>
          <a:xfrm>
            <a:off x="7027500" y="7004800"/>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699" name="Google Shape;699;g3dc1442d11e_0_2686"/>
          <p:cNvSpPr txBox="1">
            <a:spLocks noGrp="1"/>
          </p:cNvSpPr>
          <p:nvPr>
            <p:ph type="body" idx="3"/>
          </p:nvPr>
        </p:nvSpPr>
        <p:spPr>
          <a:xfrm>
            <a:off x="1864800" y="4974800"/>
            <a:ext cx="14558400" cy="1293000"/>
          </a:xfrm>
          <a:prstGeom prst="rect">
            <a:avLst/>
          </a:prstGeom>
        </p:spPr>
        <p:txBody>
          <a:bodyPr spcFirstLastPara="1" wrap="square" lIns="182850" tIns="182850" rIns="182850" bIns="182850" anchor="t" anchorCtr="0">
            <a:normAutofit/>
          </a:bodyPr>
          <a:lstStyle>
            <a:lvl1pPr marL="457200" lvl="0" indent="-419100">
              <a:spcBef>
                <a:spcPts val="0"/>
              </a:spcBef>
              <a:spcAft>
                <a:spcPts val="0"/>
              </a:spcAft>
              <a:buSzPts val="3000"/>
              <a:buFont typeface="Figtree"/>
              <a:buChar char="●"/>
              <a:defRPr/>
            </a:lvl1pPr>
            <a:lvl2pPr marL="914400" lvl="1" indent="-419100">
              <a:spcBef>
                <a:spcPts val="0"/>
              </a:spcBef>
              <a:spcAft>
                <a:spcPts val="0"/>
              </a:spcAft>
              <a:buSzPts val="3000"/>
              <a:buFont typeface="Figtree"/>
              <a:buChar char="○"/>
              <a:defRPr/>
            </a:lvl2pPr>
            <a:lvl3pPr marL="1371600" lvl="2" indent="-419100">
              <a:spcBef>
                <a:spcPts val="0"/>
              </a:spcBef>
              <a:spcAft>
                <a:spcPts val="0"/>
              </a:spcAft>
              <a:buSzPts val="3000"/>
              <a:buFont typeface="Figtree"/>
              <a:buChar char="■"/>
              <a:defRPr/>
            </a:lvl3pPr>
            <a:lvl4pPr marL="1828800" lvl="3" indent="-419100">
              <a:spcBef>
                <a:spcPts val="0"/>
              </a:spcBef>
              <a:spcAft>
                <a:spcPts val="0"/>
              </a:spcAft>
              <a:buSzPts val="3000"/>
              <a:buFont typeface="Figtree"/>
              <a:buChar char="●"/>
              <a:defRPr/>
            </a:lvl4pPr>
            <a:lvl5pPr marL="2286000" lvl="4" indent="-419100">
              <a:spcBef>
                <a:spcPts val="0"/>
              </a:spcBef>
              <a:spcAft>
                <a:spcPts val="0"/>
              </a:spcAft>
              <a:buSzPts val="3000"/>
              <a:buFont typeface="Figtree"/>
              <a:buChar char="○"/>
              <a:defRPr/>
            </a:lvl5pPr>
            <a:lvl6pPr marL="2743200" lvl="5" indent="-419100">
              <a:spcBef>
                <a:spcPts val="0"/>
              </a:spcBef>
              <a:spcAft>
                <a:spcPts val="0"/>
              </a:spcAft>
              <a:buSzPts val="3000"/>
              <a:buFont typeface="Figtree"/>
              <a:buChar char="■"/>
              <a:defRPr/>
            </a:lvl6pPr>
            <a:lvl7pPr marL="3200400" lvl="6" indent="-419100">
              <a:spcBef>
                <a:spcPts val="0"/>
              </a:spcBef>
              <a:spcAft>
                <a:spcPts val="0"/>
              </a:spcAft>
              <a:buSzPts val="3000"/>
              <a:buFont typeface="Figtree"/>
              <a:buChar char="●"/>
              <a:defRPr/>
            </a:lvl7pPr>
            <a:lvl8pPr marL="3657600" lvl="7" indent="-419100">
              <a:spcBef>
                <a:spcPts val="0"/>
              </a:spcBef>
              <a:spcAft>
                <a:spcPts val="0"/>
              </a:spcAft>
              <a:buSzPts val="3000"/>
              <a:buFont typeface="Figtree"/>
              <a:buChar char="○"/>
              <a:defRPr/>
            </a:lvl8pPr>
            <a:lvl9pPr marL="4114800" lvl="8" indent="-419100">
              <a:spcBef>
                <a:spcPts val="0"/>
              </a:spcBef>
              <a:spcAft>
                <a:spcPts val="0"/>
              </a:spcAft>
              <a:buSzPts val="3000"/>
              <a:buFont typeface="Figtree"/>
              <a:buChar char="■"/>
              <a:defRPr/>
            </a:lvl9pPr>
          </a:lstStyle>
          <a:p>
            <a:endParaRPr/>
          </a:p>
        </p:txBody>
      </p:sp>
      <p:sp>
        <p:nvSpPr>
          <p:cNvPr id="700" name="Google Shape;700;g3dc1442d11e_0_2686"/>
          <p:cNvSpPr txBox="1">
            <a:spLocks noGrp="1"/>
          </p:cNvSpPr>
          <p:nvPr>
            <p:ph type="body" idx="4"/>
          </p:nvPr>
        </p:nvSpPr>
        <p:spPr>
          <a:xfrm>
            <a:off x="12190300" y="6540476"/>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01" name="Google Shape;701;g3dc1442d11e_0_2686"/>
          <p:cNvSpPr txBox="1">
            <a:spLocks noGrp="1"/>
          </p:cNvSpPr>
          <p:nvPr>
            <p:ph type="body" idx="5"/>
          </p:nvPr>
        </p:nvSpPr>
        <p:spPr>
          <a:xfrm>
            <a:off x="12190300" y="7004800"/>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02" name="Google Shape;702;g3dc1442d11e_0_2686"/>
          <p:cNvSpPr txBox="1">
            <a:spLocks noGrp="1"/>
          </p:cNvSpPr>
          <p:nvPr>
            <p:ph type="title"/>
          </p:nvPr>
        </p:nvSpPr>
        <p:spPr>
          <a:xfrm>
            <a:off x="1864800" y="3269900"/>
            <a:ext cx="14558400" cy="1145400"/>
          </a:xfrm>
          <a:prstGeom prst="rect">
            <a:avLst/>
          </a:prstGeom>
        </p:spPr>
        <p:txBody>
          <a:bodyPr spcFirstLastPara="1" wrap="square" lIns="0" tIns="0" rIns="0" bIns="0" anchor="b" anchorCtr="0">
            <a:noAutofit/>
          </a:bodyPr>
          <a:lstStyle>
            <a:lvl1pPr lvl="0">
              <a:spcBef>
                <a:spcPts val="0"/>
              </a:spcBef>
              <a:spcAft>
                <a:spcPts val="0"/>
              </a:spcAft>
              <a:buSzPts val="7000"/>
              <a:buFont typeface="Figtree"/>
              <a:buNone/>
              <a:defRPr/>
            </a:lvl1pPr>
            <a:lvl2pPr lvl="1">
              <a:spcBef>
                <a:spcPts val="0"/>
              </a:spcBef>
              <a:spcAft>
                <a:spcPts val="0"/>
              </a:spcAft>
              <a:buSzPts val="7000"/>
              <a:buFont typeface="Figtree"/>
              <a:buNone/>
              <a:defRPr/>
            </a:lvl2pPr>
            <a:lvl3pPr lvl="2">
              <a:spcBef>
                <a:spcPts val="0"/>
              </a:spcBef>
              <a:spcAft>
                <a:spcPts val="0"/>
              </a:spcAft>
              <a:buSzPts val="7000"/>
              <a:buFont typeface="Figtree"/>
              <a:buNone/>
              <a:defRPr/>
            </a:lvl3pPr>
            <a:lvl4pPr lvl="3">
              <a:spcBef>
                <a:spcPts val="0"/>
              </a:spcBef>
              <a:spcAft>
                <a:spcPts val="0"/>
              </a:spcAft>
              <a:buSzPts val="7000"/>
              <a:buFont typeface="Figtree"/>
              <a:buNone/>
              <a:defRPr/>
            </a:lvl4pPr>
            <a:lvl5pPr lvl="4">
              <a:spcBef>
                <a:spcPts val="0"/>
              </a:spcBef>
              <a:spcAft>
                <a:spcPts val="0"/>
              </a:spcAft>
              <a:buSzPts val="7000"/>
              <a:buFont typeface="Figtree"/>
              <a:buNone/>
              <a:defRPr/>
            </a:lvl5pPr>
            <a:lvl6pPr lvl="5">
              <a:spcBef>
                <a:spcPts val="0"/>
              </a:spcBef>
              <a:spcAft>
                <a:spcPts val="0"/>
              </a:spcAft>
              <a:buSzPts val="7000"/>
              <a:buFont typeface="Figtree"/>
              <a:buNone/>
              <a:defRPr/>
            </a:lvl6pPr>
            <a:lvl7pPr lvl="6">
              <a:spcBef>
                <a:spcPts val="0"/>
              </a:spcBef>
              <a:spcAft>
                <a:spcPts val="0"/>
              </a:spcAft>
              <a:buSzPts val="7000"/>
              <a:buFont typeface="Figtree"/>
              <a:buNone/>
              <a:defRPr/>
            </a:lvl7pPr>
            <a:lvl8pPr lvl="7">
              <a:spcBef>
                <a:spcPts val="0"/>
              </a:spcBef>
              <a:spcAft>
                <a:spcPts val="0"/>
              </a:spcAft>
              <a:buSzPts val="7000"/>
              <a:buFont typeface="Figtree"/>
              <a:buNone/>
              <a:defRPr/>
            </a:lvl8pPr>
            <a:lvl9pPr lvl="8">
              <a:spcBef>
                <a:spcPts val="0"/>
              </a:spcBef>
              <a:spcAft>
                <a:spcPts val="0"/>
              </a:spcAft>
              <a:buSzPts val="7000"/>
              <a:buFont typeface="Figtree"/>
              <a:buNone/>
              <a:defRPr/>
            </a:lvl9pPr>
          </a:lstStyle>
          <a:p>
            <a:endParaRPr/>
          </a:p>
        </p:txBody>
      </p:sp>
      <p:sp>
        <p:nvSpPr>
          <p:cNvPr id="703" name="Google Shape;703;g3dc1442d11e_0_2686"/>
          <p:cNvSpPr txBox="1">
            <a:spLocks noGrp="1"/>
          </p:cNvSpPr>
          <p:nvPr>
            <p:ph type="body" idx="6"/>
          </p:nvPr>
        </p:nvSpPr>
        <p:spPr>
          <a:xfrm>
            <a:off x="1864900" y="6540476"/>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04" name="Google Shape;704;g3dc1442d11e_0_2686"/>
          <p:cNvSpPr txBox="1">
            <a:spLocks noGrp="1"/>
          </p:cNvSpPr>
          <p:nvPr>
            <p:ph type="body" idx="7"/>
          </p:nvPr>
        </p:nvSpPr>
        <p:spPr>
          <a:xfrm>
            <a:off x="1864900" y="7004800"/>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05" name="Google Shape;705;g3dc1442d11e_0_2686"/>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06" name="Google Shape;706;g3dc1442d11e_0_2686"/>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707" name="Google Shape;707;g3dc1442d11e_0_2686"/>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08" name="Google Shape;708;g3dc1442d11e_0_2686"/>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cxnSp>
        <p:nvCxnSpPr>
          <p:cNvPr id="709" name="Google Shape;709;g3dc1442d11e_0_2686"/>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710" name="Google Shape;710;g3dc1442d11e_0_2686"/>
          <p:cNvSpPr txBox="1">
            <a:spLocks noGrp="1"/>
          </p:cNvSpPr>
          <p:nvPr>
            <p:ph type="subTitle" idx="8"/>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711" name="Google Shape;711;g3dc1442d11e_0_2686"/>
          <p:cNvSpPr txBox="1">
            <a:spLocks noGrp="1"/>
          </p:cNvSpPr>
          <p:nvPr>
            <p:ph type="subTitle" idx="9"/>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iz 1, response">
  <p:cSld name="BIG_NUMBER_1_1_1_1_1">
    <p:bg>
      <p:bgPr>
        <a:solidFill>
          <a:schemeClr val="accent3"/>
        </a:solidFill>
        <a:effectLst/>
      </p:bgPr>
    </p:bg>
    <p:spTree>
      <p:nvGrpSpPr>
        <p:cNvPr id="1" name="Shape 712"/>
        <p:cNvGrpSpPr/>
        <p:nvPr/>
      </p:nvGrpSpPr>
      <p:grpSpPr>
        <a:xfrm>
          <a:off x="0" y="0"/>
          <a:ext cx="0" cy="0"/>
          <a:chOff x="0" y="0"/>
          <a:chExt cx="0" cy="0"/>
        </a:xfrm>
      </p:grpSpPr>
      <p:grpSp>
        <p:nvGrpSpPr>
          <p:cNvPr id="713" name="Google Shape;713;g3dc1442d11e_0_2708"/>
          <p:cNvGrpSpPr/>
          <p:nvPr/>
        </p:nvGrpSpPr>
        <p:grpSpPr>
          <a:xfrm>
            <a:off x="-1937" y="1313300"/>
            <a:ext cx="18291873" cy="8536200"/>
            <a:chOff x="1666" y="656650"/>
            <a:chExt cx="9144108" cy="4268100"/>
          </a:xfrm>
        </p:grpSpPr>
        <p:sp>
          <p:nvSpPr>
            <p:cNvPr id="714" name="Google Shape;714;g3dc1442d11e_0_2708"/>
            <p:cNvSpPr/>
            <p:nvPr/>
          </p:nvSpPr>
          <p:spPr>
            <a:xfrm>
              <a:off x="1666"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715" name="Google Shape;715;g3dc1442d11e_0_2708"/>
            <p:cNvSpPr/>
            <p:nvPr/>
          </p:nvSpPr>
          <p:spPr>
            <a:xfrm>
              <a:off x="1808746"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716" name="Google Shape;716;g3dc1442d11e_0_2708"/>
            <p:cNvSpPr/>
            <p:nvPr/>
          </p:nvSpPr>
          <p:spPr>
            <a:xfrm>
              <a:off x="3615827"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717" name="Google Shape;717;g3dc1442d11e_0_2708"/>
            <p:cNvSpPr/>
            <p:nvPr/>
          </p:nvSpPr>
          <p:spPr>
            <a:xfrm>
              <a:off x="5422907"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718" name="Google Shape;718;g3dc1442d11e_0_2708"/>
            <p:cNvSpPr/>
            <p:nvPr/>
          </p:nvSpPr>
          <p:spPr>
            <a:xfrm>
              <a:off x="7229974" y="656650"/>
              <a:ext cx="1915800" cy="42681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grpSp>
      <p:sp>
        <p:nvSpPr>
          <p:cNvPr id="719" name="Google Shape;719;g3dc1442d11e_0_2708"/>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20" name="Google Shape;720;g3dc1442d11e_0_2708"/>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721" name="Google Shape;721;g3dc1442d11e_0_2708"/>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722" name="Google Shape;722;g3dc1442d11e_0_2708"/>
          <p:cNvSpPr txBox="1">
            <a:spLocks noGrp="1"/>
          </p:cNvSpPr>
          <p:nvPr>
            <p:ph type="ctrTitle"/>
          </p:nvPr>
        </p:nvSpPr>
        <p:spPr>
          <a:xfrm>
            <a:off x="2626500" y="4218825"/>
            <a:ext cx="13035000" cy="2724600"/>
          </a:xfrm>
          <a:prstGeom prst="rect">
            <a:avLst/>
          </a:prstGeom>
        </p:spPr>
        <p:txBody>
          <a:bodyPr spcFirstLastPara="1" wrap="square" lIns="182850" tIns="182850" rIns="182850" bIns="182850" anchor="ctr" anchorCtr="0">
            <a:normAutofit/>
          </a:bodyPr>
          <a:lstStyle>
            <a:lvl1pPr lvl="0">
              <a:spcBef>
                <a:spcPts val="0"/>
              </a:spcBef>
              <a:spcAft>
                <a:spcPts val="0"/>
              </a:spcAft>
              <a:buSzPts val="10000"/>
              <a:buNone/>
              <a:defRPr sz="10000"/>
            </a:lvl1pPr>
            <a:lvl2pPr lvl="1">
              <a:spcBef>
                <a:spcPts val="0"/>
              </a:spcBef>
              <a:spcAft>
                <a:spcPts val="0"/>
              </a:spcAft>
              <a:buSzPts val="10000"/>
              <a:buNone/>
              <a:defRPr sz="10000"/>
            </a:lvl2pPr>
            <a:lvl3pPr lvl="2">
              <a:spcBef>
                <a:spcPts val="0"/>
              </a:spcBef>
              <a:spcAft>
                <a:spcPts val="0"/>
              </a:spcAft>
              <a:buSzPts val="10000"/>
              <a:buNone/>
              <a:defRPr sz="10000"/>
            </a:lvl3pPr>
            <a:lvl4pPr lvl="3">
              <a:spcBef>
                <a:spcPts val="0"/>
              </a:spcBef>
              <a:spcAft>
                <a:spcPts val="0"/>
              </a:spcAft>
              <a:buSzPts val="10000"/>
              <a:buNone/>
              <a:defRPr sz="10000"/>
            </a:lvl4pPr>
            <a:lvl5pPr lvl="4">
              <a:spcBef>
                <a:spcPts val="0"/>
              </a:spcBef>
              <a:spcAft>
                <a:spcPts val="0"/>
              </a:spcAft>
              <a:buSzPts val="10000"/>
              <a:buNone/>
              <a:defRPr sz="10000"/>
            </a:lvl5pPr>
            <a:lvl6pPr lvl="5">
              <a:spcBef>
                <a:spcPts val="0"/>
              </a:spcBef>
              <a:spcAft>
                <a:spcPts val="0"/>
              </a:spcAft>
              <a:buSzPts val="10000"/>
              <a:buNone/>
              <a:defRPr sz="10000"/>
            </a:lvl6pPr>
            <a:lvl7pPr lvl="6">
              <a:spcBef>
                <a:spcPts val="0"/>
              </a:spcBef>
              <a:spcAft>
                <a:spcPts val="0"/>
              </a:spcAft>
              <a:buSzPts val="10000"/>
              <a:buNone/>
              <a:defRPr sz="10000"/>
            </a:lvl7pPr>
            <a:lvl8pPr lvl="7">
              <a:spcBef>
                <a:spcPts val="0"/>
              </a:spcBef>
              <a:spcAft>
                <a:spcPts val="0"/>
              </a:spcAft>
              <a:buSzPts val="10000"/>
              <a:buNone/>
              <a:defRPr sz="10000"/>
            </a:lvl8pPr>
            <a:lvl9pPr lvl="8">
              <a:spcBef>
                <a:spcPts val="0"/>
              </a:spcBef>
              <a:spcAft>
                <a:spcPts val="0"/>
              </a:spcAft>
              <a:buSzPts val="10000"/>
              <a:buNone/>
              <a:defRPr sz="10000"/>
            </a:lvl9pPr>
          </a:lstStyle>
          <a:p>
            <a:endParaRPr/>
          </a:p>
        </p:txBody>
      </p:sp>
      <p:sp>
        <p:nvSpPr>
          <p:cNvPr id="723" name="Google Shape;723;g3dc1442d11e_0_2708"/>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24" name="Google Shape;724;g3dc1442d11e_0_2708"/>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25" name="Google Shape;725;g3dc1442d11e_0_2708"/>
          <p:cNvSpPr txBox="1">
            <a:spLocks noGrp="1"/>
          </p:cNvSpPr>
          <p:nvPr>
            <p:ph type="subTitle" idx="1"/>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726" name="Google Shape;726;g3dc1442d11e_0_2708"/>
          <p:cNvSpPr txBox="1">
            <a:spLocks noGrp="1"/>
          </p:cNvSpPr>
          <p:nvPr>
            <p:ph type="subTitle" idx="2"/>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iz 2">
  <p:cSld name="BIG_NUMBER_1_1_1_1_2">
    <p:bg>
      <p:bgPr>
        <a:solidFill>
          <a:schemeClr val="accent2"/>
        </a:solidFill>
        <a:effectLst/>
      </p:bgPr>
    </p:bg>
    <p:spTree>
      <p:nvGrpSpPr>
        <p:cNvPr id="1" name="Shape 727"/>
        <p:cNvGrpSpPr/>
        <p:nvPr/>
      </p:nvGrpSpPr>
      <p:grpSpPr>
        <a:xfrm>
          <a:off x="0" y="0"/>
          <a:ext cx="0" cy="0"/>
          <a:chOff x="0" y="0"/>
          <a:chExt cx="0" cy="0"/>
        </a:xfrm>
      </p:grpSpPr>
      <p:grpSp>
        <p:nvGrpSpPr>
          <p:cNvPr id="728" name="Google Shape;728;g3dc1442d11e_0_2723"/>
          <p:cNvGrpSpPr/>
          <p:nvPr/>
        </p:nvGrpSpPr>
        <p:grpSpPr>
          <a:xfrm>
            <a:off x="-50" y="1313051"/>
            <a:ext cx="18287943" cy="8536200"/>
            <a:chOff x="-25" y="656526"/>
            <a:chExt cx="9143972" cy="4268100"/>
          </a:xfrm>
        </p:grpSpPr>
        <p:sp>
          <p:nvSpPr>
            <p:cNvPr id="729" name="Google Shape;729;g3dc1442d11e_0_2723"/>
            <p:cNvSpPr/>
            <p:nvPr/>
          </p:nvSpPr>
          <p:spPr>
            <a:xfrm rot="-5400000">
              <a:off x="-110875" y="767376"/>
              <a:ext cx="4268100" cy="40464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730" name="Google Shape;730;g3dc1442d11e_0_2723"/>
            <p:cNvSpPr/>
            <p:nvPr/>
          </p:nvSpPr>
          <p:spPr>
            <a:xfrm rot="-5400000">
              <a:off x="2437854" y="767376"/>
              <a:ext cx="4268100" cy="40464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sp>
          <p:nvSpPr>
            <p:cNvPr id="731" name="Google Shape;731;g3dc1442d11e_0_2723"/>
            <p:cNvSpPr/>
            <p:nvPr/>
          </p:nvSpPr>
          <p:spPr>
            <a:xfrm rot="-5400000">
              <a:off x="4986697" y="767376"/>
              <a:ext cx="4268100" cy="40464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latin typeface="Figtree SemiBold"/>
                <a:ea typeface="Figtree SemiBold"/>
                <a:cs typeface="Figtree SemiBold"/>
                <a:sym typeface="Figtree SemiBold"/>
              </a:endParaRPr>
            </a:p>
          </p:txBody>
        </p:sp>
      </p:grpSp>
      <p:sp>
        <p:nvSpPr>
          <p:cNvPr id="732" name="Google Shape;732;g3dc1442d11e_0_2723"/>
          <p:cNvSpPr txBox="1">
            <a:spLocks noGrp="1"/>
          </p:cNvSpPr>
          <p:nvPr>
            <p:ph type="body" idx="1"/>
          </p:nvPr>
        </p:nvSpPr>
        <p:spPr>
          <a:xfrm>
            <a:off x="1864800" y="4974800"/>
            <a:ext cx="14558400" cy="1293000"/>
          </a:xfrm>
          <a:prstGeom prst="rect">
            <a:avLst/>
          </a:prstGeom>
        </p:spPr>
        <p:txBody>
          <a:bodyPr spcFirstLastPara="1" wrap="square" lIns="182850" tIns="182850" rIns="182850" bIns="182850" anchor="t" anchorCtr="0">
            <a:normAutofit/>
          </a:bodyPr>
          <a:lstStyle>
            <a:lvl1pPr marL="457200" lvl="0" indent="-419100">
              <a:spcBef>
                <a:spcPts val="0"/>
              </a:spcBef>
              <a:spcAft>
                <a:spcPts val="0"/>
              </a:spcAft>
              <a:buSzPts val="3000"/>
              <a:buFont typeface="Figtree"/>
              <a:buChar char="●"/>
              <a:defRPr/>
            </a:lvl1pPr>
            <a:lvl2pPr marL="914400" lvl="1" indent="-419100">
              <a:spcBef>
                <a:spcPts val="0"/>
              </a:spcBef>
              <a:spcAft>
                <a:spcPts val="0"/>
              </a:spcAft>
              <a:buSzPts val="3000"/>
              <a:buFont typeface="Figtree"/>
              <a:buChar char="○"/>
              <a:defRPr/>
            </a:lvl2pPr>
            <a:lvl3pPr marL="1371600" lvl="2" indent="-419100">
              <a:spcBef>
                <a:spcPts val="0"/>
              </a:spcBef>
              <a:spcAft>
                <a:spcPts val="0"/>
              </a:spcAft>
              <a:buSzPts val="3000"/>
              <a:buFont typeface="Figtree"/>
              <a:buChar char="■"/>
              <a:defRPr/>
            </a:lvl3pPr>
            <a:lvl4pPr marL="1828800" lvl="3" indent="-419100">
              <a:spcBef>
                <a:spcPts val="0"/>
              </a:spcBef>
              <a:spcAft>
                <a:spcPts val="0"/>
              </a:spcAft>
              <a:buSzPts val="3000"/>
              <a:buFont typeface="Figtree"/>
              <a:buChar char="●"/>
              <a:defRPr/>
            </a:lvl4pPr>
            <a:lvl5pPr marL="2286000" lvl="4" indent="-419100">
              <a:spcBef>
                <a:spcPts val="0"/>
              </a:spcBef>
              <a:spcAft>
                <a:spcPts val="0"/>
              </a:spcAft>
              <a:buSzPts val="3000"/>
              <a:buFont typeface="Figtree"/>
              <a:buChar char="○"/>
              <a:defRPr/>
            </a:lvl5pPr>
            <a:lvl6pPr marL="2743200" lvl="5" indent="-419100">
              <a:spcBef>
                <a:spcPts val="0"/>
              </a:spcBef>
              <a:spcAft>
                <a:spcPts val="0"/>
              </a:spcAft>
              <a:buSzPts val="3000"/>
              <a:buFont typeface="Figtree"/>
              <a:buChar char="■"/>
              <a:defRPr/>
            </a:lvl6pPr>
            <a:lvl7pPr marL="3200400" lvl="6" indent="-419100">
              <a:spcBef>
                <a:spcPts val="0"/>
              </a:spcBef>
              <a:spcAft>
                <a:spcPts val="0"/>
              </a:spcAft>
              <a:buSzPts val="3000"/>
              <a:buFont typeface="Figtree"/>
              <a:buChar char="●"/>
              <a:defRPr/>
            </a:lvl7pPr>
            <a:lvl8pPr marL="3657600" lvl="7" indent="-419100">
              <a:spcBef>
                <a:spcPts val="0"/>
              </a:spcBef>
              <a:spcAft>
                <a:spcPts val="0"/>
              </a:spcAft>
              <a:buSzPts val="3000"/>
              <a:buFont typeface="Figtree"/>
              <a:buChar char="○"/>
              <a:defRPr/>
            </a:lvl8pPr>
            <a:lvl9pPr marL="4114800" lvl="8" indent="-419100">
              <a:spcBef>
                <a:spcPts val="0"/>
              </a:spcBef>
              <a:spcAft>
                <a:spcPts val="0"/>
              </a:spcAft>
              <a:buSzPts val="3000"/>
              <a:buFont typeface="Figtree"/>
              <a:buChar char="■"/>
              <a:defRPr/>
            </a:lvl9pPr>
          </a:lstStyle>
          <a:p>
            <a:endParaRPr/>
          </a:p>
        </p:txBody>
      </p:sp>
      <p:sp>
        <p:nvSpPr>
          <p:cNvPr id="733" name="Google Shape;733;g3dc1442d11e_0_2723"/>
          <p:cNvSpPr txBox="1">
            <a:spLocks noGrp="1"/>
          </p:cNvSpPr>
          <p:nvPr>
            <p:ph type="title"/>
          </p:nvPr>
        </p:nvSpPr>
        <p:spPr>
          <a:xfrm>
            <a:off x="1864800" y="3269900"/>
            <a:ext cx="14558400" cy="1145400"/>
          </a:xfrm>
          <a:prstGeom prst="rect">
            <a:avLst/>
          </a:prstGeom>
        </p:spPr>
        <p:txBody>
          <a:bodyPr spcFirstLastPara="1" wrap="square" lIns="0" tIns="0" rIns="0" bIns="0" anchor="b" anchorCtr="0">
            <a:noAutofit/>
          </a:bodyPr>
          <a:lstStyle>
            <a:lvl1pPr lvl="0">
              <a:spcBef>
                <a:spcPts val="0"/>
              </a:spcBef>
              <a:spcAft>
                <a:spcPts val="0"/>
              </a:spcAft>
              <a:buSzPts val="7000"/>
              <a:buFont typeface="Figtree"/>
              <a:buNone/>
              <a:defRPr/>
            </a:lvl1pPr>
            <a:lvl2pPr lvl="1">
              <a:spcBef>
                <a:spcPts val="0"/>
              </a:spcBef>
              <a:spcAft>
                <a:spcPts val="0"/>
              </a:spcAft>
              <a:buSzPts val="7000"/>
              <a:buFont typeface="Figtree"/>
              <a:buNone/>
              <a:defRPr/>
            </a:lvl2pPr>
            <a:lvl3pPr lvl="2">
              <a:spcBef>
                <a:spcPts val="0"/>
              </a:spcBef>
              <a:spcAft>
                <a:spcPts val="0"/>
              </a:spcAft>
              <a:buSzPts val="7000"/>
              <a:buFont typeface="Figtree"/>
              <a:buNone/>
              <a:defRPr/>
            </a:lvl3pPr>
            <a:lvl4pPr lvl="3">
              <a:spcBef>
                <a:spcPts val="0"/>
              </a:spcBef>
              <a:spcAft>
                <a:spcPts val="0"/>
              </a:spcAft>
              <a:buSzPts val="7000"/>
              <a:buFont typeface="Figtree"/>
              <a:buNone/>
              <a:defRPr/>
            </a:lvl4pPr>
            <a:lvl5pPr lvl="4">
              <a:spcBef>
                <a:spcPts val="0"/>
              </a:spcBef>
              <a:spcAft>
                <a:spcPts val="0"/>
              </a:spcAft>
              <a:buSzPts val="7000"/>
              <a:buFont typeface="Figtree"/>
              <a:buNone/>
              <a:defRPr/>
            </a:lvl5pPr>
            <a:lvl6pPr lvl="5">
              <a:spcBef>
                <a:spcPts val="0"/>
              </a:spcBef>
              <a:spcAft>
                <a:spcPts val="0"/>
              </a:spcAft>
              <a:buSzPts val="7000"/>
              <a:buFont typeface="Figtree"/>
              <a:buNone/>
              <a:defRPr/>
            </a:lvl6pPr>
            <a:lvl7pPr lvl="6">
              <a:spcBef>
                <a:spcPts val="0"/>
              </a:spcBef>
              <a:spcAft>
                <a:spcPts val="0"/>
              </a:spcAft>
              <a:buSzPts val="7000"/>
              <a:buFont typeface="Figtree"/>
              <a:buNone/>
              <a:defRPr/>
            </a:lvl7pPr>
            <a:lvl8pPr lvl="7">
              <a:spcBef>
                <a:spcPts val="0"/>
              </a:spcBef>
              <a:spcAft>
                <a:spcPts val="0"/>
              </a:spcAft>
              <a:buSzPts val="7000"/>
              <a:buFont typeface="Figtree"/>
              <a:buNone/>
              <a:defRPr/>
            </a:lvl8pPr>
            <a:lvl9pPr lvl="8">
              <a:spcBef>
                <a:spcPts val="0"/>
              </a:spcBef>
              <a:spcAft>
                <a:spcPts val="0"/>
              </a:spcAft>
              <a:buSzPts val="7000"/>
              <a:buFont typeface="Figtree"/>
              <a:buNone/>
              <a:defRPr/>
            </a:lvl9pPr>
          </a:lstStyle>
          <a:p>
            <a:endParaRPr/>
          </a:p>
        </p:txBody>
      </p:sp>
      <p:sp>
        <p:nvSpPr>
          <p:cNvPr id="734" name="Google Shape;734;g3dc1442d11e_0_2723"/>
          <p:cNvSpPr txBox="1">
            <a:spLocks noGrp="1"/>
          </p:cNvSpPr>
          <p:nvPr>
            <p:ph type="body" idx="2"/>
          </p:nvPr>
        </p:nvSpPr>
        <p:spPr>
          <a:xfrm>
            <a:off x="1864900" y="6540476"/>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35" name="Google Shape;735;g3dc1442d11e_0_2723"/>
          <p:cNvSpPr txBox="1">
            <a:spLocks noGrp="1"/>
          </p:cNvSpPr>
          <p:nvPr>
            <p:ph type="body" idx="3"/>
          </p:nvPr>
        </p:nvSpPr>
        <p:spPr>
          <a:xfrm>
            <a:off x="1864900" y="7004800"/>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36" name="Google Shape;736;g3dc1442d11e_0_2723"/>
          <p:cNvSpPr txBox="1">
            <a:spLocks noGrp="1"/>
          </p:cNvSpPr>
          <p:nvPr>
            <p:ph type="body" idx="4"/>
          </p:nvPr>
        </p:nvSpPr>
        <p:spPr>
          <a:xfrm>
            <a:off x="7027500" y="6540476"/>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37" name="Google Shape;737;g3dc1442d11e_0_2723"/>
          <p:cNvSpPr txBox="1">
            <a:spLocks noGrp="1"/>
          </p:cNvSpPr>
          <p:nvPr>
            <p:ph type="body" idx="5"/>
          </p:nvPr>
        </p:nvSpPr>
        <p:spPr>
          <a:xfrm>
            <a:off x="7027500" y="7004800"/>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38" name="Google Shape;738;g3dc1442d11e_0_2723"/>
          <p:cNvSpPr txBox="1">
            <a:spLocks noGrp="1"/>
          </p:cNvSpPr>
          <p:nvPr>
            <p:ph type="body" idx="6"/>
          </p:nvPr>
        </p:nvSpPr>
        <p:spPr>
          <a:xfrm>
            <a:off x="12190300" y="6540476"/>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39" name="Google Shape;739;g3dc1442d11e_0_2723"/>
          <p:cNvSpPr txBox="1">
            <a:spLocks noGrp="1"/>
          </p:cNvSpPr>
          <p:nvPr>
            <p:ph type="body" idx="7"/>
          </p:nvPr>
        </p:nvSpPr>
        <p:spPr>
          <a:xfrm>
            <a:off x="12190300" y="7004800"/>
            <a:ext cx="4233000" cy="453600"/>
          </a:xfrm>
          <a:prstGeom prst="rect">
            <a:avLst/>
          </a:prstGeom>
          <a:noFill/>
          <a:ln>
            <a:noFill/>
          </a:ln>
        </p:spPr>
        <p:txBody>
          <a:bodyPr spcFirstLastPara="1" wrap="square" lIns="182850" tIns="182850" rIns="182850" bIns="182850" anchor="ctr" anchorCtr="0">
            <a:noAutofit/>
          </a:bodyPr>
          <a:lstStyle>
            <a:lvl1pPr marL="457200" lvl="0"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740" name="Google Shape;740;g3dc1442d11e_0_2723"/>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41" name="Google Shape;741;g3dc1442d11e_0_2723"/>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742" name="Google Shape;742;g3dc1442d11e_0_2723"/>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43" name="Google Shape;743;g3dc1442d11e_0_2723"/>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cxnSp>
        <p:nvCxnSpPr>
          <p:cNvPr id="744" name="Google Shape;744;g3dc1442d11e_0_2723"/>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745" name="Google Shape;745;g3dc1442d11e_0_2723"/>
          <p:cNvSpPr txBox="1">
            <a:spLocks noGrp="1"/>
          </p:cNvSpPr>
          <p:nvPr>
            <p:ph type="subTitle" idx="8"/>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746" name="Google Shape;746;g3dc1442d11e_0_2723"/>
          <p:cNvSpPr txBox="1">
            <a:spLocks noGrp="1"/>
          </p:cNvSpPr>
          <p:nvPr>
            <p:ph type="subTitle" idx="9"/>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Quiz 2, response">
  <p:cSld name="BIG_NUMBER_1_1_1_1_1_2">
    <p:bg>
      <p:bgPr>
        <a:solidFill>
          <a:schemeClr val="accent3"/>
        </a:solidFill>
        <a:effectLst/>
      </p:bgPr>
    </p:bg>
    <p:spTree>
      <p:nvGrpSpPr>
        <p:cNvPr id="1" name="Shape 747"/>
        <p:cNvGrpSpPr/>
        <p:nvPr/>
      </p:nvGrpSpPr>
      <p:grpSpPr>
        <a:xfrm>
          <a:off x="0" y="0"/>
          <a:ext cx="0" cy="0"/>
          <a:chOff x="0" y="0"/>
          <a:chExt cx="0" cy="0"/>
        </a:xfrm>
      </p:grpSpPr>
      <p:grpSp>
        <p:nvGrpSpPr>
          <p:cNvPr id="748" name="Google Shape;748;g3dc1442d11e_0_2743"/>
          <p:cNvGrpSpPr/>
          <p:nvPr/>
        </p:nvGrpSpPr>
        <p:grpSpPr>
          <a:xfrm>
            <a:off x="-50" y="1313051"/>
            <a:ext cx="18287943" cy="8536200"/>
            <a:chOff x="-25" y="656526"/>
            <a:chExt cx="9143972" cy="4268100"/>
          </a:xfrm>
        </p:grpSpPr>
        <p:sp>
          <p:nvSpPr>
            <p:cNvPr id="749" name="Google Shape;749;g3dc1442d11e_0_2743"/>
            <p:cNvSpPr/>
            <p:nvPr/>
          </p:nvSpPr>
          <p:spPr>
            <a:xfrm rot="-5400000">
              <a:off x="-110875" y="767376"/>
              <a:ext cx="4268100" cy="40464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Figtree SemiBold"/>
                <a:ea typeface="Figtree SemiBold"/>
                <a:cs typeface="Figtree SemiBold"/>
                <a:sym typeface="Figtree SemiBold"/>
              </a:endParaRPr>
            </a:p>
          </p:txBody>
        </p:sp>
        <p:sp>
          <p:nvSpPr>
            <p:cNvPr id="750" name="Google Shape;750;g3dc1442d11e_0_2743"/>
            <p:cNvSpPr/>
            <p:nvPr/>
          </p:nvSpPr>
          <p:spPr>
            <a:xfrm rot="-5400000">
              <a:off x="2437854" y="767376"/>
              <a:ext cx="4268100" cy="40464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Figtree SemiBold"/>
                <a:ea typeface="Figtree SemiBold"/>
                <a:cs typeface="Figtree SemiBold"/>
                <a:sym typeface="Figtree SemiBold"/>
              </a:endParaRPr>
            </a:p>
          </p:txBody>
        </p:sp>
        <p:sp>
          <p:nvSpPr>
            <p:cNvPr id="751" name="Google Shape;751;g3dc1442d11e_0_2743"/>
            <p:cNvSpPr/>
            <p:nvPr/>
          </p:nvSpPr>
          <p:spPr>
            <a:xfrm rot="-5400000">
              <a:off x="4986697" y="767376"/>
              <a:ext cx="4268100" cy="40464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Figtree SemiBold"/>
                <a:ea typeface="Figtree SemiBold"/>
                <a:cs typeface="Figtree SemiBold"/>
                <a:sym typeface="Figtree SemiBold"/>
              </a:endParaRPr>
            </a:p>
          </p:txBody>
        </p:sp>
      </p:grpSp>
      <p:sp>
        <p:nvSpPr>
          <p:cNvPr id="752" name="Google Shape;752;g3dc1442d11e_0_2743"/>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53" name="Google Shape;753;g3dc1442d11e_0_2743"/>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754" name="Google Shape;754;g3dc1442d11e_0_2743"/>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755" name="Google Shape;755;g3dc1442d11e_0_2743"/>
          <p:cNvSpPr txBox="1">
            <a:spLocks noGrp="1"/>
          </p:cNvSpPr>
          <p:nvPr>
            <p:ph type="ctrTitle"/>
          </p:nvPr>
        </p:nvSpPr>
        <p:spPr>
          <a:xfrm>
            <a:off x="2626500" y="4218825"/>
            <a:ext cx="13035000" cy="2724600"/>
          </a:xfrm>
          <a:prstGeom prst="rect">
            <a:avLst/>
          </a:prstGeom>
        </p:spPr>
        <p:txBody>
          <a:bodyPr spcFirstLastPara="1" wrap="square" lIns="182850" tIns="182850" rIns="182850" bIns="182850" anchor="ctr" anchorCtr="0">
            <a:normAutofit/>
          </a:bodyPr>
          <a:lstStyle>
            <a:lvl1pPr lvl="0">
              <a:spcBef>
                <a:spcPts val="0"/>
              </a:spcBef>
              <a:spcAft>
                <a:spcPts val="0"/>
              </a:spcAft>
              <a:buSzPts val="10000"/>
              <a:buNone/>
              <a:defRPr sz="10000"/>
            </a:lvl1pPr>
            <a:lvl2pPr lvl="1">
              <a:spcBef>
                <a:spcPts val="0"/>
              </a:spcBef>
              <a:spcAft>
                <a:spcPts val="0"/>
              </a:spcAft>
              <a:buSzPts val="10000"/>
              <a:buNone/>
              <a:defRPr sz="10000"/>
            </a:lvl2pPr>
            <a:lvl3pPr lvl="2">
              <a:spcBef>
                <a:spcPts val="0"/>
              </a:spcBef>
              <a:spcAft>
                <a:spcPts val="0"/>
              </a:spcAft>
              <a:buSzPts val="10000"/>
              <a:buNone/>
              <a:defRPr sz="10000"/>
            </a:lvl3pPr>
            <a:lvl4pPr lvl="3">
              <a:spcBef>
                <a:spcPts val="0"/>
              </a:spcBef>
              <a:spcAft>
                <a:spcPts val="0"/>
              </a:spcAft>
              <a:buSzPts val="10000"/>
              <a:buNone/>
              <a:defRPr sz="10000"/>
            </a:lvl4pPr>
            <a:lvl5pPr lvl="4">
              <a:spcBef>
                <a:spcPts val="0"/>
              </a:spcBef>
              <a:spcAft>
                <a:spcPts val="0"/>
              </a:spcAft>
              <a:buSzPts val="10000"/>
              <a:buNone/>
              <a:defRPr sz="10000"/>
            </a:lvl5pPr>
            <a:lvl6pPr lvl="5">
              <a:spcBef>
                <a:spcPts val="0"/>
              </a:spcBef>
              <a:spcAft>
                <a:spcPts val="0"/>
              </a:spcAft>
              <a:buSzPts val="10000"/>
              <a:buNone/>
              <a:defRPr sz="10000"/>
            </a:lvl6pPr>
            <a:lvl7pPr lvl="6">
              <a:spcBef>
                <a:spcPts val="0"/>
              </a:spcBef>
              <a:spcAft>
                <a:spcPts val="0"/>
              </a:spcAft>
              <a:buSzPts val="10000"/>
              <a:buNone/>
              <a:defRPr sz="10000"/>
            </a:lvl7pPr>
            <a:lvl8pPr lvl="7">
              <a:spcBef>
                <a:spcPts val="0"/>
              </a:spcBef>
              <a:spcAft>
                <a:spcPts val="0"/>
              </a:spcAft>
              <a:buSzPts val="10000"/>
              <a:buNone/>
              <a:defRPr sz="10000"/>
            </a:lvl8pPr>
            <a:lvl9pPr lvl="8">
              <a:spcBef>
                <a:spcPts val="0"/>
              </a:spcBef>
              <a:spcAft>
                <a:spcPts val="0"/>
              </a:spcAft>
              <a:buSzPts val="10000"/>
              <a:buNone/>
              <a:defRPr sz="10000"/>
            </a:lvl9pPr>
          </a:lstStyle>
          <a:p>
            <a:endParaRPr/>
          </a:p>
        </p:txBody>
      </p:sp>
      <p:sp>
        <p:nvSpPr>
          <p:cNvPr id="756" name="Google Shape;756;g3dc1442d11e_0_2743"/>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57" name="Google Shape;757;g3dc1442d11e_0_2743"/>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58" name="Google Shape;758;g3dc1442d11e_0_2743"/>
          <p:cNvSpPr txBox="1">
            <a:spLocks noGrp="1"/>
          </p:cNvSpPr>
          <p:nvPr>
            <p:ph type="subTitle" idx="1"/>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759" name="Google Shape;759;g3dc1442d11e_0_2743"/>
          <p:cNvSpPr txBox="1">
            <a:spLocks noGrp="1"/>
          </p:cNvSpPr>
          <p:nvPr>
            <p:ph type="subTitle" idx="2"/>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ustom blank" type="blank">
  <p:cSld name="BLANK">
    <p:bg>
      <p:bgPr>
        <a:solidFill>
          <a:schemeClr val="dk2"/>
        </a:solidFill>
        <a:effectLst/>
      </p:bgPr>
    </p:bg>
    <p:spTree>
      <p:nvGrpSpPr>
        <p:cNvPr id="1" name="Shape 760"/>
        <p:cNvGrpSpPr/>
        <p:nvPr/>
      </p:nvGrpSpPr>
      <p:grpSpPr>
        <a:xfrm>
          <a:off x="0" y="0"/>
          <a:ext cx="0" cy="0"/>
          <a:chOff x="0" y="0"/>
          <a:chExt cx="0" cy="0"/>
        </a:xfrm>
      </p:grpSpPr>
      <p:sp>
        <p:nvSpPr>
          <p:cNvPr id="761" name="Google Shape;761;g3dc1442d11e_0_2756"/>
          <p:cNvSpPr/>
          <p:nvPr/>
        </p:nvSpPr>
        <p:spPr>
          <a:xfrm>
            <a:off x="221675" y="226800"/>
            <a:ext cx="15894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62" name="Google Shape;762;g3dc1442d11e_0_2756"/>
          <p:cNvSpPr txBox="1">
            <a:spLocks noGrp="1"/>
          </p:cNvSpPr>
          <p:nvPr>
            <p:ph type="sldNum" idx="12"/>
          </p:nvPr>
        </p:nvSpPr>
        <p:spPr>
          <a:xfrm>
            <a:off x="287400" y="204951"/>
            <a:ext cx="1097400" cy="497400"/>
          </a:xfrm>
          <a:prstGeom prst="rect">
            <a:avLst/>
          </a:prstGeom>
        </p:spPr>
        <p:txBody>
          <a:bodyPr spcFirstLastPara="1" wrap="square" lIns="182850" tIns="182850" rIns="182850" bIns="182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cxnSp>
        <p:nvCxnSpPr>
          <p:cNvPr id="763" name="Google Shape;763;g3dc1442d11e_0_2756"/>
          <p:cNvCxnSpPr/>
          <p:nvPr/>
        </p:nvCxnSpPr>
        <p:spPr>
          <a:xfrm>
            <a:off x="222000" y="887800"/>
            <a:ext cx="17844000" cy="0"/>
          </a:xfrm>
          <a:prstGeom prst="straightConnector1">
            <a:avLst/>
          </a:prstGeom>
          <a:noFill/>
          <a:ln w="9525" cap="flat" cmpd="sng">
            <a:solidFill>
              <a:schemeClr val="lt1"/>
            </a:solidFill>
            <a:prstDash val="solid"/>
            <a:round/>
            <a:headEnd type="none" w="med" len="med"/>
            <a:tailEnd type="none" w="med" len="med"/>
          </a:ln>
        </p:spPr>
      </p:cxnSp>
      <p:sp>
        <p:nvSpPr>
          <p:cNvPr id="764" name="Google Shape;764;g3dc1442d11e_0_2756"/>
          <p:cNvSpPr/>
          <p:nvPr/>
        </p:nvSpPr>
        <p:spPr>
          <a:xfrm>
            <a:off x="148875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65" name="Google Shape;765;g3dc1442d11e_0_2756"/>
          <p:cNvSpPr/>
          <p:nvPr/>
        </p:nvSpPr>
        <p:spPr>
          <a:xfrm>
            <a:off x="11552925" y="226800"/>
            <a:ext cx="3178800" cy="453600"/>
          </a:xfrm>
          <a:prstGeom prst="roundRect">
            <a:avLst>
              <a:gd name="adj" fmla="val 50000"/>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000">
              <a:solidFill>
                <a:schemeClr val="dk1"/>
              </a:solidFill>
              <a:latin typeface="Figtree SemiBold"/>
              <a:ea typeface="Figtree SemiBold"/>
              <a:cs typeface="Figtree SemiBold"/>
              <a:sym typeface="Figtree SemiBold"/>
            </a:endParaRPr>
          </a:p>
        </p:txBody>
      </p:sp>
      <p:sp>
        <p:nvSpPr>
          <p:cNvPr id="766" name="Google Shape;766;g3dc1442d11e_0_2756"/>
          <p:cNvSpPr txBox="1">
            <a:spLocks noGrp="1"/>
          </p:cNvSpPr>
          <p:nvPr>
            <p:ph type="subTitle" idx="1"/>
          </p:nvPr>
        </p:nvSpPr>
        <p:spPr>
          <a:xfrm>
            <a:off x="1161870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
        <p:nvSpPr>
          <p:cNvPr id="767" name="Google Shape;767;g3dc1442d11e_0_2756"/>
          <p:cNvSpPr txBox="1">
            <a:spLocks noGrp="1"/>
          </p:cNvSpPr>
          <p:nvPr>
            <p:ph type="subTitle" idx="2"/>
          </p:nvPr>
        </p:nvSpPr>
        <p:spPr>
          <a:xfrm>
            <a:off x="14953550" y="117600"/>
            <a:ext cx="3112800" cy="677400"/>
          </a:xfrm>
          <a:prstGeom prst="rect">
            <a:avLst/>
          </a:prstGeom>
          <a:noFill/>
          <a:ln>
            <a:noFill/>
          </a:ln>
        </p:spPr>
        <p:txBody>
          <a:bodyPr spcFirstLastPara="1" wrap="square" lIns="182850" tIns="182850" rIns="182850" bIns="182850" anchor="t" anchorCtr="0">
            <a:spAutoFit/>
          </a:bodyPr>
          <a:lstStyle>
            <a:lvl1pPr lvl="0">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2000"/>
              <a:buFont typeface="Figtree SemiBold"/>
              <a:buNone/>
              <a:defRPr sz="2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_White">
  <p:cSld name="Section Header_White">
    <p:bg>
      <p:bgPr>
        <a:solidFill>
          <a:schemeClr val="lt2"/>
        </a:solidFill>
        <a:effectLst/>
      </p:bgPr>
    </p:bg>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Georgia"/>
              <a:buNone/>
              <a:defRPr sz="4000" b="1" cap="none">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a:solidFill>
                  <a:schemeClr val="dk1"/>
                </a:solidFill>
                <a:latin typeface="Arial"/>
                <a:ea typeface="Arial"/>
                <a:cs typeface="Arial"/>
                <a:sym typeface="Arial"/>
              </a:defRPr>
            </a:lvl1pPr>
            <a:lvl2pPr marL="914400" lvl="1" indent="-228600" algn="l">
              <a:lnSpc>
                <a:spcPct val="100000"/>
              </a:lnSpc>
              <a:spcBef>
                <a:spcPts val="360"/>
              </a:spcBef>
              <a:spcAft>
                <a:spcPts val="0"/>
              </a:spcAft>
              <a:buClr>
                <a:srgbClr val="88A6A6"/>
              </a:buClr>
              <a:buSzPts val="1800"/>
              <a:buNone/>
              <a:defRPr sz="1800">
                <a:solidFill>
                  <a:srgbClr val="88A6A6"/>
                </a:solidFill>
              </a:defRPr>
            </a:lvl2pPr>
            <a:lvl3pPr marL="1371600" lvl="2" indent="-228600" algn="l">
              <a:lnSpc>
                <a:spcPct val="100000"/>
              </a:lnSpc>
              <a:spcBef>
                <a:spcPts val="320"/>
              </a:spcBef>
              <a:spcAft>
                <a:spcPts val="0"/>
              </a:spcAft>
              <a:buClr>
                <a:srgbClr val="88A6A6"/>
              </a:buClr>
              <a:buSzPts val="1600"/>
              <a:buNone/>
              <a:defRPr sz="1600">
                <a:solidFill>
                  <a:srgbClr val="88A6A6"/>
                </a:solidFill>
              </a:defRPr>
            </a:lvl3pPr>
            <a:lvl4pPr marL="1828800" lvl="3" indent="-228600" algn="l">
              <a:lnSpc>
                <a:spcPct val="100000"/>
              </a:lnSpc>
              <a:spcBef>
                <a:spcPts val="280"/>
              </a:spcBef>
              <a:spcAft>
                <a:spcPts val="0"/>
              </a:spcAft>
              <a:buClr>
                <a:srgbClr val="88A6A6"/>
              </a:buClr>
              <a:buSzPts val="1400"/>
              <a:buNone/>
              <a:defRPr sz="1400">
                <a:solidFill>
                  <a:srgbClr val="88A6A6"/>
                </a:solidFill>
              </a:defRPr>
            </a:lvl4pPr>
            <a:lvl5pPr marL="2286000" lvl="4" indent="-228600" algn="l">
              <a:lnSpc>
                <a:spcPct val="100000"/>
              </a:lnSpc>
              <a:spcBef>
                <a:spcPts val="280"/>
              </a:spcBef>
              <a:spcAft>
                <a:spcPts val="0"/>
              </a:spcAft>
              <a:buClr>
                <a:srgbClr val="88A6A6"/>
              </a:buClr>
              <a:buSzPts val="1400"/>
              <a:buNone/>
              <a:defRPr sz="1400">
                <a:solidFill>
                  <a:srgbClr val="88A6A6"/>
                </a:solidFill>
              </a:defRPr>
            </a:lvl5pPr>
            <a:lvl6pPr marL="2743200" lvl="5" indent="-228600" algn="l">
              <a:lnSpc>
                <a:spcPct val="100000"/>
              </a:lnSpc>
              <a:spcBef>
                <a:spcPts val="280"/>
              </a:spcBef>
              <a:spcAft>
                <a:spcPts val="0"/>
              </a:spcAft>
              <a:buClr>
                <a:srgbClr val="88A6A6"/>
              </a:buClr>
              <a:buSzPts val="1400"/>
              <a:buNone/>
              <a:defRPr sz="1400">
                <a:solidFill>
                  <a:srgbClr val="88A6A6"/>
                </a:solidFill>
              </a:defRPr>
            </a:lvl6pPr>
            <a:lvl7pPr marL="3200400" lvl="6" indent="-228600" algn="l">
              <a:lnSpc>
                <a:spcPct val="100000"/>
              </a:lnSpc>
              <a:spcBef>
                <a:spcPts val="280"/>
              </a:spcBef>
              <a:spcAft>
                <a:spcPts val="0"/>
              </a:spcAft>
              <a:buClr>
                <a:srgbClr val="88A6A6"/>
              </a:buClr>
              <a:buSzPts val="1400"/>
              <a:buNone/>
              <a:defRPr sz="1400">
                <a:solidFill>
                  <a:srgbClr val="88A6A6"/>
                </a:solidFill>
              </a:defRPr>
            </a:lvl7pPr>
            <a:lvl8pPr marL="3657600" lvl="7" indent="-228600" algn="l">
              <a:lnSpc>
                <a:spcPct val="100000"/>
              </a:lnSpc>
              <a:spcBef>
                <a:spcPts val="280"/>
              </a:spcBef>
              <a:spcAft>
                <a:spcPts val="0"/>
              </a:spcAft>
              <a:buClr>
                <a:srgbClr val="88A6A6"/>
              </a:buClr>
              <a:buSzPts val="1400"/>
              <a:buNone/>
              <a:defRPr sz="1400">
                <a:solidFill>
                  <a:srgbClr val="88A6A6"/>
                </a:solidFill>
              </a:defRPr>
            </a:lvl8pPr>
            <a:lvl9pPr marL="4114800" lvl="8" indent="-228600" algn="l">
              <a:lnSpc>
                <a:spcPct val="100000"/>
              </a:lnSpc>
              <a:spcBef>
                <a:spcPts val="280"/>
              </a:spcBef>
              <a:spcAft>
                <a:spcPts val="0"/>
              </a:spcAft>
              <a:buClr>
                <a:srgbClr val="88A6A6"/>
              </a:buClr>
              <a:buSzPts val="1400"/>
              <a:buNone/>
              <a:defRPr sz="1400">
                <a:solidFill>
                  <a:srgbClr val="88A6A6"/>
                </a:solidFill>
              </a:defRPr>
            </a:lvl9pPr>
          </a:lstStyle>
          <a:p>
            <a:endParaRPr/>
          </a:p>
        </p:txBody>
      </p:sp>
      <p:sp>
        <p:nvSpPr>
          <p:cNvPr id="47" name="Google Shape;47;p32"/>
          <p:cNvSpPr>
            <a:spLocks noGrp="1"/>
          </p:cNvSpPr>
          <p:nvPr>
            <p:ph type="pic" idx="2"/>
          </p:nvPr>
        </p:nvSpPr>
        <p:spPr>
          <a:xfrm>
            <a:off x="10287000" y="0"/>
            <a:ext cx="8001000" cy="10287000"/>
          </a:xfrm>
          <a:prstGeom prst="rect">
            <a:avLst/>
          </a:prstGeom>
          <a:noFill/>
          <a:ln>
            <a:no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Column_Pink">
  <p:cSld name="2_Column_Pink">
    <p:spTree>
      <p:nvGrpSpPr>
        <p:cNvPr id="1" name="Shape 48"/>
        <p:cNvGrpSpPr/>
        <p:nvPr/>
      </p:nvGrpSpPr>
      <p:grpSpPr>
        <a:xfrm>
          <a:off x="0" y="0"/>
          <a:ext cx="0" cy="0"/>
          <a:chOff x="0" y="0"/>
          <a:chExt cx="0" cy="0"/>
        </a:xfrm>
      </p:grpSpPr>
      <p:sp>
        <p:nvSpPr>
          <p:cNvPr id="49" name="Google Shape;49;p33"/>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 name="Google Shape;50;p33"/>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3"/>
          <p:cNvSpPr txBox="1">
            <a:spLocks noGrp="1"/>
          </p:cNvSpPr>
          <p:nvPr>
            <p:ph type="body" idx="1"/>
          </p:nvPr>
        </p:nvSpPr>
        <p:spPr>
          <a:xfrm>
            <a:off x="652764"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2" name="Google Shape;52;p33"/>
          <p:cNvSpPr txBox="1">
            <a:spLocks noGrp="1"/>
          </p:cNvSpPr>
          <p:nvPr>
            <p:ph type="body" idx="2"/>
          </p:nvPr>
        </p:nvSpPr>
        <p:spPr>
          <a:xfrm>
            <a:off x="9144000"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53" name="Google Shape;53;p33"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54" name="Google Shape;54;p33"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3.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theme" Target="../theme/theme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57200" y="419100"/>
            <a:ext cx="169926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2B1803"/>
              </a:buClr>
              <a:buSzPts val="4400"/>
              <a:buFont typeface="Georgia"/>
              <a:buNone/>
              <a:defRPr sz="4400" b="0" i="0" u="none" strike="noStrike" cap="none">
                <a:solidFill>
                  <a:srgbClr val="2B1803"/>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457200" y="2400300"/>
            <a:ext cx="16992600" cy="72390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2B1803"/>
              </a:buClr>
              <a:buSzPts val="3200"/>
              <a:buFont typeface="Arial"/>
              <a:buChar char="•"/>
              <a:defRPr sz="3200" b="0" i="0" u="none" strike="noStrike" cap="none">
                <a:solidFill>
                  <a:srgbClr val="2B1803"/>
                </a:solidFill>
                <a:latin typeface="Arial"/>
                <a:ea typeface="Arial"/>
                <a:cs typeface="Arial"/>
                <a:sym typeface="Arial"/>
              </a:defRPr>
            </a:lvl1pPr>
            <a:lvl2pPr marL="914400" marR="0" lvl="1" indent="-406400" algn="l" rtl="0">
              <a:lnSpc>
                <a:spcPct val="100000"/>
              </a:lnSpc>
              <a:spcBef>
                <a:spcPts val="560"/>
              </a:spcBef>
              <a:spcAft>
                <a:spcPts val="0"/>
              </a:spcAft>
              <a:buClr>
                <a:srgbClr val="2B1803"/>
              </a:buClr>
              <a:buSzPts val="2800"/>
              <a:buFont typeface="Arial"/>
              <a:buChar char="–"/>
              <a:defRPr sz="2800" b="0" i="0" u="none" strike="noStrike" cap="none">
                <a:solidFill>
                  <a:srgbClr val="2B1803"/>
                </a:solidFill>
                <a:latin typeface="Arial"/>
                <a:ea typeface="Arial"/>
                <a:cs typeface="Arial"/>
                <a:sym typeface="Arial"/>
              </a:defRPr>
            </a:lvl2pPr>
            <a:lvl3pPr marL="1371600" marR="0" lvl="2" indent="-381000" algn="l" rtl="0">
              <a:lnSpc>
                <a:spcPct val="100000"/>
              </a:lnSpc>
              <a:spcBef>
                <a:spcPts val="480"/>
              </a:spcBef>
              <a:spcAft>
                <a:spcPts val="0"/>
              </a:spcAft>
              <a:buClr>
                <a:srgbClr val="2B1803"/>
              </a:buClr>
              <a:buSzPts val="2400"/>
              <a:buFont typeface="Arial"/>
              <a:buChar char="•"/>
              <a:defRPr sz="2400" b="0" i="0" u="none" strike="noStrike" cap="none">
                <a:solidFill>
                  <a:srgbClr val="2B1803"/>
                </a:solidFill>
                <a:latin typeface="Arial"/>
                <a:ea typeface="Arial"/>
                <a:cs typeface="Arial"/>
                <a:sym typeface="Arial"/>
              </a:defRPr>
            </a:lvl3pPr>
            <a:lvl4pPr marL="1828800" marR="0" lvl="3" indent="-355600" algn="l" rtl="0">
              <a:lnSpc>
                <a:spcPct val="100000"/>
              </a:lnSpc>
              <a:spcBef>
                <a:spcPts val="400"/>
              </a:spcBef>
              <a:spcAft>
                <a:spcPts val="0"/>
              </a:spcAft>
              <a:buClr>
                <a:srgbClr val="2B1803"/>
              </a:buClr>
              <a:buSzPts val="2000"/>
              <a:buFont typeface="Arial"/>
              <a:buChar char="–"/>
              <a:defRPr sz="2000" b="0" i="0" u="none" strike="noStrike" cap="none">
                <a:solidFill>
                  <a:srgbClr val="2B1803"/>
                </a:solidFill>
                <a:latin typeface="Arial"/>
                <a:ea typeface="Arial"/>
                <a:cs typeface="Arial"/>
                <a:sym typeface="Arial"/>
              </a:defRPr>
            </a:lvl4pPr>
            <a:lvl5pPr marL="2286000" marR="0" lvl="4" indent="-355600" algn="l" rtl="0">
              <a:lnSpc>
                <a:spcPct val="100000"/>
              </a:lnSpc>
              <a:spcBef>
                <a:spcPts val="400"/>
              </a:spcBef>
              <a:spcAft>
                <a:spcPts val="0"/>
              </a:spcAft>
              <a:buClr>
                <a:srgbClr val="2B1803"/>
              </a:buClr>
              <a:buSzPts val="2000"/>
              <a:buFont typeface="Arial"/>
              <a:buChar char="»"/>
              <a:defRPr sz="2000" b="0" i="0" u="none" strike="noStrike" cap="none">
                <a:solidFill>
                  <a:srgbClr val="2B180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457200" y="419100"/>
            <a:ext cx="169926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1D0704"/>
              </a:buClr>
              <a:buSzPts val="4400"/>
              <a:buFont typeface="Georgia"/>
              <a:buNone/>
              <a:defRPr sz="4400" b="0" i="0" u="none" strike="noStrike" cap="none">
                <a:solidFill>
                  <a:srgbClr val="1D0704"/>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1" name="Google Shape;121;p28"/>
          <p:cNvSpPr txBox="1">
            <a:spLocks noGrp="1"/>
          </p:cNvSpPr>
          <p:nvPr>
            <p:ph type="body" idx="1"/>
          </p:nvPr>
        </p:nvSpPr>
        <p:spPr>
          <a:xfrm>
            <a:off x="457200" y="2400300"/>
            <a:ext cx="16992600" cy="72390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1D0704"/>
              </a:buClr>
              <a:buSzPts val="3200"/>
              <a:buFont typeface="Arial"/>
              <a:buChar char="•"/>
              <a:defRPr sz="3200" b="0" i="0" u="none" strike="noStrike" cap="none">
                <a:solidFill>
                  <a:srgbClr val="1D0704"/>
                </a:solidFill>
                <a:latin typeface="Arial"/>
                <a:ea typeface="Arial"/>
                <a:cs typeface="Arial"/>
                <a:sym typeface="Arial"/>
              </a:defRPr>
            </a:lvl1pPr>
            <a:lvl2pPr marL="914400" marR="0" lvl="1" indent="-406400" algn="l" rtl="0">
              <a:lnSpc>
                <a:spcPct val="100000"/>
              </a:lnSpc>
              <a:spcBef>
                <a:spcPts val="560"/>
              </a:spcBef>
              <a:spcAft>
                <a:spcPts val="0"/>
              </a:spcAft>
              <a:buClr>
                <a:srgbClr val="1D0704"/>
              </a:buClr>
              <a:buSzPts val="2800"/>
              <a:buFont typeface="Arial"/>
              <a:buChar char="–"/>
              <a:defRPr sz="2800" b="0" i="0" u="none" strike="noStrike" cap="none">
                <a:solidFill>
                  <a:srgbClr val="1D0704"/>
                </a:solidFill>
                <a:latin typeface="Arial"/>
                <a:ea typeface="Arial"/>
                <a:cs typeface="Arial"/>
                <a:sym typeface="Arial"/>
              </a:defRPr>
            </a:lvl2pPr>
            <a:lvl3pPr marL="1371600" marR="0" lvl="2" indent="-381000" algn="l" rtl="0">
              <a:lnSpc>
                <a:spcPct val="100000"/>
              </a:lnSpc>
              <a:spcBef>
                <a:spcPts val="480"/>
              </a:spcBef>
              <a:spcAft>
                <a:spcPts val="0"/>
              </a:spcAft>
              <a:buClr>
                <a:srgbClr val="1D0704"/>
              </a:buClr>
              <a:buSzPts val="2400"/>
              <a:buFont typeface="Arial"/>
              <a:buChar char="•"/>
              <a:defRPr sz="2400" b="0" i="0" u="none" strike="noStrike" cap="none">
                <a:solidFill>
                  <a:srgbClr val="1D0704"/>
                </a:solidFill>
                <a:latin typeface="Arial"/>
                <a:ea typeface="Arial"/>
                <a:cs typeface="Arial"/>
                <a:sym typeface="Arial"/>
              </a:defRPr>
            </a:lvl3pPr>
            <a:lvl4pPr marL="1828800" marR="0" lvl="3" indent="-355600" algn="l" rtl="0">
              <a:lnSpc>
                <a:spcPct val="100000"/>
              </a:lnSpc>
              <a:spcBef>
                <a:spcPts val="400"/>
              </a:spcBef>
              <a:spcAft>
                <a:spcPts val="0"/>
              </a:spcAft>
              <a:buClr>
                <a:srgbClr val="1D0704"/>
              </a:buClr>
              <a:buSzPts val="2000"/>
              <a:buFont typeface="Arial"/>
              <a:buChar char="–"/>
              <a:defRPr sz="2000" b="0" i="0" u="none" strike="noStrike" cap="none">
                <a:solidFill>
                  <a:srgbClr val="1D0704"/>
                </a:solidFill>
                <a:latin typeface="Arial"/>
                <a:ea typeface="Arial"/>
                <a:cs typeface="Arial"/>
                <a:sym typeface="Arial"/>
              </a:defRPr>
            </a:lvl4pPr>
            <a:lvl5pPr marL="2286000" marR="0" lvl="4" indent="-355600" algn="l" rtl="0">
              <a:lnSpc>
                <a:spcPct val="100000"/>
              </a:lnSpc>
              <a:spcBef>
                <a:spcPts val="400"/>
              </a:spcBef>
              <a:spcAft>
                <a:spcPts val="0"/>
              </a:spcAft>
              <a:buClr>
                <a:srgbClr val="1D0704"/>
              </a:buClr>
              <a:buSzPts val="2000"/>
              <a:buFont typeface="Arial"/>
              <a:buChar char="»"/>
              <a:defRPr sz="2000" b="0" i="0" u="none" strike="noStrike" cap="none">
                <a:solidFill>
                  <a:srgbClr val="1D0704"/>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126"/>
        <p:cNvGrpSpPr/>
        <p:nvPr/>
      </p:nvGrpSpPr>
      <p:grpSpPr>
        <a:xfrm>
          <a:off x="0" y="0"/>
          <a:ext cx="0" cy="0"/>
          <a:chOff x="0" y="0"/>
          <a:chExt cx="0" cy="0"/>
        </a:xfrm>
      </p:grpSpPr>
      <p:sp>
        <p:nvSpPr>
          <p:cNvPr id="127" name="Google Shape;127;g3dc1442d11e_0_311"/>
          <p:cNvSpPr txBox="1">
            <a:spLocks noGrp="1"/>
          </p:cNvSpPr>
          <p:nvPr>
            <p:ph type="title"/>
          </p:nvPr>
        </p:nvSpPr>
        <p:spPr>
          <a:xfrm>
            <a:off x="623400" y="890050"/>
            <a:ext cx="17041200" cy="12264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6000"/>
              <a:buFont typeface="Old Standard TT"/>
              <a:buNone/>
              <a:defRPr sz="6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6000"/>
              <a:buFont typeface="Old Standard TT"/>
              <a:buNone/>
              <a:defRPr sz="6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6000"/>
              <a:buFont typeface="Old Standard TT"/>
              <a:buNone/>
              <a:defRPr sz="6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6000"/>
              <a:buFont typeface="Old Standard TT"/>
              <a:buNone/>
              <a:defRPr sz="6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6000"/>
              <a:buFont typeface="Old Standard TT"/>
              <a:buNone/>
              <a:defRPr sz="6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6000"/>
              <a:buFont typeface="Old Standard TT"/>
              <a:buNone/>
              <a:defRPr sz="6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6000"/>
              <a:buFont typeface="Old Standard TT"/>
              <a:buNone/>
              <a:defRPr sz="6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6000"/>
              <a:buFont typeface="Old Standard TT"/>
              <a:buNone/>
              <a:defRPr sz="6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6000"/>
              <a:buFont typeface="Old Standard TT"/>
              <a:buNone/>
              <a:defRPr sz="6000">
                <a:solidFill>
                  <a:schemeClr val="dk1"/>
                </a:solidFill>
                <a:latin typeface="Old Standard TT"/>
                <a:ea typeface="Old Standard TT"/>
                <a:cs typeface="Old Standard TT"/>
                <a:sym typeface="Old Standard TT"/>
              </a:defRPr>
            </a:lvl9pPr>
          </a:lstStyle>
          <a:p>
            <a:endParaRPr/>
          </a:p>
        </p:txBody>
      </p:sp>
      <p:sp>
        <p:nvSpPr>
          <p:cNvPr id="128" name="Google Shape;128;g3dc1442d11e_0_311"/>
          <p:cNvSpPr txBox="1">
            <a:spLocks noGrp="1"/>
          </p:cNvSpPr>
          <p:nvPr>
            <p:ph type="body" idx="1"/>
          </p:nvPr>
        </p:nvSpPr>
        <p:spPr>
          <a:xfrm>
            <a:off x="623400" y="2343200"/>
            <a:ext cx="17041200" cy="67944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1"/>
              </a:buClr>
              <a:buSzPts val="3600"/>
              <a:buFont typeface="Old Standard TT"/>
              <a:buChar char="●"/>
              <a:defRPr sz="3600">
                <a:solidFill>
                  <a:schemeClr val="dk1"/>
                </a:solidFill>
                <a:latin typeface="Old Standard TT"/>
                <a:ea typeface="Old Standard TT"/>
                <a:cs typeface="Old Standard TT"/>
                <a:sym typeface="Old Standard TT"/>
              </a:defRPr>
            </a:lvl1pPr>
            <a:lvl2pPr marL="914400" lvl="1" indent="-406400">
              <a:lnSpc>
                <a:spcPct val="115000"/>
              </a:lnSpc>
              <a:spcBef>
                <a:spcPts val="0"/>
              </a:spcBef>
              <a:spcAft>
                <a:spcPts val="0"/>
              </a:spcAft>
              <a:buClr>
                <a:schemeClr val="dk1"/>
              </a:buClr>
              <a:buSzPts val="2800"/>
              <a:buFont typeface="Old Standard TT"/>
              <a:buChar char="○"/>
              <a:defRPr sz="2800">
                <a:solidFill>
                  <a:schemeClr val="dk1"/>
                </a:solidFill>
                <a:latin typeface="Old Standard TT"/>
                <a:ea typeface="Old Standard TT"/>
                <a:cs typeface="Old Standard TT"/>
                <a:sym typeface="Old Standard TT"/>
              </a:defRPr>
            </a:lvl2pPr>
            <a:lvl3pPr marL="1371600" lvl="2" indent="-406400">
              <a:lnSpc>
                <a:spcPct val="115000"/>
              </a:lnSpc>
              <a:spcBef>
                <a:spcPts val="0"/>
              </a:spcBef>
              <a:spcAft>
                <a:spcPts val="0"/>
              </a:spcAft>
              <a:buClr>
                <a:schemeClr val="dk1"/>
              </a:buClr>
              <a:buSzPts val="2800"/>
              <a:buFont typeface="Old Standard TT"/>
              <a:buChar char="■"/>
              <a:defRPr sz="2800">
                <a:solidFill>
                  <a:schemeClr val="dk1"/>
                </a:solidFill>
                <a:latin typeface="Old Standard TT"/>
                <a:ea typeface="Old Standard TT"/>
                <a:cs typeface="Old Standard TT"/>
                <a:sym typeface="Old Standard TT"/>
              </a:defRPr>
            </a:lvl3pPr>
            <a:lvl4pPr marL="1828800" lvl="3" indent="-406400">
              <a:lnSpc>
                <a:spcPct val="115000"/>
              </a:lnSpc>
              <a:spcBef>
                <a:spcPts val="0"/>
              </a:spcBef>
              <a:spcAft>
                <a:spcPts val="0"/>
              </a:spcAft>
              <a:buClr>
                <a:schemeClr val="dk1"/>
              </a:buClr>
              <a:buSzPts val="2800"/>
              <a:buFont typeface="Old Standard TT"/>
              <a:buChar char="●"/>
              <a:defRPr sz="2800">
                <a:solidFill>
                  <a:schemeClr val="dk1"/>
                </a:solidFill>
                <a:latin typeface="Old Standard TT"/>
                <a:ea typeface="Old Standard TT"/>
                <a:cs typeface="Old Standard TT"/>
                <a:sym typeface="Old Standard TT"/>
              </a:defRPr>
            </a:lvl4pPr>
            <a:lvl5pPr marL="2286000" lvl="4" indent="-406400">
              <a:lnSpc>
                <a:spcPct val="115000"/>
              </a:lnSpc>
              <a:spcBef>
                <a:spcPts val="0"/>
              </a:spcBef>
              <a:spcAft>
                <a:spcPts val="0"/>
              </a:spcAft>
              <a:buClr>
                <a:schemeClr val="dk1"/>
              </a:buClr>
              <a:buSzPts val="2800"/>
              <a:buFont typeface="Old Standard TT"/>
              <a:buChar char="○"/>
              <a:defRPr sz="2800">
                <a:solidFill>
                  <a:schemeClr val="dk1"/>
                </a:solidFill>
                <a:latin typeface="Old Standard TT"/>
                <a:ea typeface="Old Standard TT"/>
                <a:cs typeface="Old Standard TT"/>
                <a:sym typeface="Old Standard TT"/>
              </a:defRPr>
            </a:lvl5pPr>
            <a:lvl6pPr marL="2743200" lvl="5" indent="-406400">
              <a:lnSpc>
                <a:spcPct val="115000"/>
              </a:lnSpc>
              <a:spcBef>
                <a:spcPts val="0"/>
              </a:spcBef>
              <a:spcAft>
                <a:spcPts val="0"/>
              </a:spcAft>
              <a:buClr>
                <a:schemeClr val="dk1"/>
              </a:buClr>
              <a:buSzPts val="2800"/>
              <a:buFont typeface="Old Standard TT"/>
              <a:buChar char="■"/>
              <a:defRPr sz="2800">
                <a:solidFill>
                  <a:schemeClr val="dk1"/>
                </a:solidFill>
                <a:latin typeface="Old Standard TT"/>
                <a:ea typeface="Old Standard TT"/>
                <a:cs typeface="Old Standard TT"/>
                <a:sym typeface="Old Standard TT"/>
              </a:defRPr>
            </a:lvl6pPr>
            <a:lvl7pPr marL="3200400" lvl="6" indent="-406400">
              <a:lnSpc>
                <a:spcPct val="115000"/>
              </a:lnSpc>
              <a:spcBef>
                <a:spcPts val="0"/>
              </a:spcBef>
              <a:spcAft>
                <a:spcPts val="0"/>
              </a:spcAft>
              <a:buClr>
                <a:schemeClr val="dk1"/>
              </a:buClr>
              <a:buSzPts val="2800"/>
              <a:buFont typeface="Old Standard TT"/>
              <a:buChar char="●"/>
              <a:defRPr sz="2800">
                <a:solidFill>
                  <a:schemeClr val="dk1"/>
                </a:solidFill>
                <a:latin typeface="Old Standard TT"/>
                <a:ea typeface="Old Standard TT"/>
                <a:cs typeface="Old Standard TT"/>
                <a:sym typeface="Old Standard TT"/>
              </a:defRPr>
            </a:lvl7pPr>
            <a:lvl8pPr marL="3657600" lvl="7" indent="-406400">
              <a:lnSpc>
                <a:spcPct val="115000"/>
              </a:lnSpc>
              <a:spcBef>
                <a:spcPts val="0"/>
              </a:spcBef>
              <a:spcAft>
                <a:spcPts val="0"/>
              </a:spcAft>
              <a:buClr>
                <a:schemeClr val="dk1"/>
              </a:buClr>
              <a:buSzPts val="2800"/>
              <a:buFont typeface="Old Standard TT"/>
              <a:buChar char="○"/>
              <a:defRPr sz="2800">
                <a:solidFill>
                  <a:schemeClr val="dk1"/>
                </a:solidFill>
                <a:latin typeface="Old Standard TT"/>
                <a:ea typeface="Old Standard TT"/>
                <a:cs typeface="Old Standard TT"/>
                <a:sym typeface="Old Standard TT"/>
              </a:defRPr>
            </a:lvl8pPr>
            <a:lvl9pPr marL="4114800" lvl="8" indent="-406400">
              <a:lnSpc>
                <a:spcPct val="115000"/>
              </a:lnSpc>
              <a:spcBef>
                <a:spcPts val="0"/>
              </a:spcBef>
              <a:spcAft>
                <a:spcPts val="0"/>
              </a:spcAft>
              <a:buClr>
                <a:schemeClr val="dk1"/>
              </a:buClr>
              <a:buSzPts val="2800"/>
              <a:buFont typeface="Old Standard TT"/>
              <a:buChar char="■"/>
              <a:defRPr sz="2800">
                <a:solidFill>
                  <a:schemeClr val="dk1"/>
                </a:solidFill>
                <a:latin typeface="Old Standard TT"/>
                <a:ea typeface="Old Standard TT"/>
                <a:cs typeface="Old Standard TT"/>
                <a:sym typeface="Old Standard TT"/>
              </a:defRPr>
            </a:lvl9pPr>
          </a:lstStyle>
          <a:p>
            <a:endParaRPr/>
          </a:p>
        </p:txBody>
      </p:sp>
      <p:sp>
        <p:nvSpPr>
          <p:cNvPr id="129" name="Google Shape;129;g3dc1442d11e_0_31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1"/>
                </a:solidFill>
                <a:latin typeface="Old Standard TT"/>
                <a:ea typeface="Old Standard TT"/>
                <a:cs typeface="Old Standard TT"/>
                <a:sym typeface="Old Standard TT"/>
              </a:defRPr>
            </a:lvl1pPr>
            <a:lvl2pPr lvl="1" algn="r">
              <a:buNone/>
              <a:defRPr sz="2000">
                <a:solidFill>
                  <a:schemeClr val="dk1"/>
                </a:solidFill>
                <a:latin typeface="Old Standard TT"/>
                <a:ea typeface="Old Standard TT"/>
                <a:cs typeface="Old Standard TT"/>
                <a:sym typeface="Old Standard TT"/>
              </a:defRPr>
            </a:lvl2pPr>
            <a:lvl3pPr lvl="2" algn="r">
              <a:buNone/>
              <a:defRPr sz="2000">
                <a:solidFill>
                  <a:schemeClr val="dk1"/>
                </a:solidFill>
                <a:latin typeface="Old Standard TT"/>
                <a:ea typeface="Old Standard TT"/>
                <a:cs typeface="Old Standard TT"/>
                <a:sym typeface="Old Standard TT"/>
              </a:defRPr>
            </a:lvl3pPr>
            <a:lvl4pPr lvl="3" algn="r">
              <a:buNone/>
              <a:defRPr sz="2000">
                <a:solidFill>
                  <a:schemeClr val="dk1"/>
                </a:solidFill>
                <a:latin typeface="Old Standard TT"/>
                <a:ea typeface="Old Standard TT"/>
                <a:cs typeface="Old Standard TT"/>
                <a:sym typeface="Old Standard TT"/>
              </a:defRPr>
            </a:lvl4pPr>
            <a:lvl5pPr lvl="4" algn="r">
              <a:buNone/>
              <a:defRPr sz="2000">
                <a:solidFill>
                  <a:schemeClr val="dk1"/>
                </a:solidFill>
                <a:latin typeface="Old Standard TT"/>
                <a:ea typeface="Old Standard TT"/>
                <a:cs typeface="Old Standard TT"/>
                <a:sym typeface="Old Standard TT"/>
              </a:defRPr>
            </a:lvl5pPr>
            <a:lvl6pPr lvl="5" algn="r">
              <a:buNone/>
              <a:defRPr sz="2000">
                <a:solidFill>
                  <a:schemeClr val="dk1"/>
                </a:solidFill>
                <a:latin typeface="Old Standard TT"/>
                <a:ea typeface="Old Standard TT"/>
                <a:cs typeface="Old Standard TT"/>
                <a:sym typeface="Old Standard TT"/>
              </a:defRPr>
            </a:lvl6pPr>
            <a:lvl7pPr lvl="6" algn="r">
              <a:buNone/>
              <a:defRPr sz="2000">
                <a:solidFill>
                  <a:schemeClr val="dk1"/>
                </a:solidFill>
                <a:latin typeface="Old Standard TT"/>
                <a:ea typeface="Old Standard TT"/>
                <a:cs typeface="Old Standard TT"/>
                <a:sym typeface="Old Standard TT"/>
              </a:defRPr>
            </a:lvl7pPr>
            <a:lvl8pPr lvl="7" algn="r">
              <a:buNone/>
              <a:defRPr sz="2000">
                <a:solidFill>
                  <a:schemeClr val="dk1"/>
                </a:solidFill>
                <a:latin typeface="Old Standard TT"/>
                <a:ea typeface="Old Standard TT"/>
                <a:cs typeface="Old Standard TT"/>
                <a:sym typeface="Old Standard TT"/>
              </a:defRPr>
            </a:lvl8pPr>
            <a:lvl9pPr lvl="8" algn="r">
              <a:buNone/>
              <a:defRPr sz="2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4"/>
        <p:cNvGrpSpPr/>
        <p:nvPr/>
      </p:nvGrpSpPr>
      <p:grpSpPr>
        <a:xfrm>
          <a:off x="0" y="0"/>
          <a:ext cx="0" cy="0"/>
          <a:chOff x="0" y="0"/>
          <a:chExt cx="0" cy="0"/>
        </a:xfrm>
      </p:grpSpPr>
      <p:sp>
        <p:nvSpPr>
          <p:cNvPr id="335" name="Google Shape;335;g3dc1442d11e_0_2330"/>
          <p:cNvSpPr txBox="1">
            <a:spLocks noGrp="1"/>
          </p:cNvSpPr>
          <p:nvPr>
            <p:ph type="sldNum" idx="12"/>
          </p:nvPr>
        </p:nvSpPr>
        <p:spPr>
          <a:xfrm>
            <a:off x="287400" y="204951"/>
            <a:ext cx="1097400" cy="497400"/>
          </a:xfrm>
          <a:prstGeom prst="rect">
            <a:avLst/>
          </a:prstGeom>
          <a:noFill/>
          <a:ln>
            <a:noFill/>
          </a:ln>
        </p:spPr>
        <p:txBody>
          <a:bodyPr spcFirstLastPara="1" wrap="square" lIns="182850" tIns="182850" rIns="182850" bIns="182850" anchor="ctr" anchorCtr="0">
            <a:noAutofit/>
          </a:bodyPr>
          <a:lstStyle>
            <a:lvl1pPr lvl="0">
              <a:buNone/>
              <a:defRPr sz="2000">
                <a:solidFill>
                  <a:schemeClr val="dk1"/>
                </a:solidFill>
                <a:latin typeface="Figtree SemiBold"/>
                <a:ea typeface="Figtree SemiBold"/>
                <a:cs typeface="Figtree SemiBold"/>
                <a:sym typeface="Figtree SemiBold"/>
              </a:defRPr>
            </a:lvl1pPr>
            <a:lvl2pPr lvl="1">
              <a:buNone/>
              <a:defRPr sz="2000">
                <a:solidFill>
                  <a:schemeClr val="dk1"/>
                </a:solidFill>
                <a:latin typeface="Figtree SemiBold"/>
                <a:ea typeface="Figtree SemiBold"/>
                <a:cs typeface="Figtree SemiBold"/>
                <a:sym typeface="Figtree SemiBold"/>
              </a:defRPr>
            </a:lvl2pPr>
            <a:lvl3pPr lvl="2">
              <a:buNone/>
              <a:defRPr sz="2000">
                <a:solidFill>
                  <a:schemeClr val="dk1"/>
                </a:solidFill>
                <a:latin typeface="Figtree SemiBold"/>
                <a:ea typeface="Figtree SemiBold"/>
                <a:cs typeface="Figtree SemiBold"/>
                <a:sym typeface="Figtree SemiBold"/>
              </a:defRPr>
            </a:lvl3pPr>
            <a:lvl4pPr lvl="3">
              <a:buNone/>
              <a:defRPr sz="2000">
                <a:solidFill>
                  <a:schemeClr val="dk1"/>
                </a:solidFill>
                <a:latin typeface="Figtree SemiBold"/>
                <a:ea typeface="Figtree SemiBold"/>
                <a:cs typeface="Figtree SemiBold"/>
                <a:sym typeface="Figtree SemiBold"/>
              </a:defRPr>
            </a:lvl4pPr>
            <a:lvl5pPr lvl="4">
              <a:buNone/>
              <a:defRPr sz="2000">
                <a:solidFill>
                  <a:schemeClr val="dk1"/>
                </a:solidFill>
                <a:latin typeface="Figtree SemiBold"/>
                <a:ea typeface="Figtree SemiBold"/>
                <a:cs typeface="Figtree SemiBold"/>
                <a:sym typeface="Figtree SemiBold"/>
              </a:defRPr>
            </a:lvl5pPr>
            <a:lvl6pPr lvl="5">
              <a:buNone/>
              <a:defRPr sz="2000">
                <a:solidFill>
                  <a:schemeClr val="dk1"/>
                </a:solidFill>
                <a:latin typeface="Figtree SemiBold"/>
                <a:ea typeface="Figtree SemiBold"/>
                <a:cs typeface="Figtree SemiBold"/>
                <a:sym typeface="Figtree SemiBold"/>
              </a:defRPr>
            </a:lvl6pPr>
            <a:lvl7pPr lvl="6">
              <a:buNone/>
              <a:defRPr sz="2000">
                <a:solidFill>
                  <a:schemeClr val="dk1"/>
                </a:solidFill>
                <a:latin typeface="Figtree SemiBold"/>
                <a:ea typeface="Figtree SemiBold"/>
                <a:cs typeface="Figtree SemiBold"/>
                <a:sym typeface="Figtree SemiBold"/>
              </a:defRPr>
            </a:lvl7pPr>
            <a:lvl8pPr lvl="7">
              <a:buNone/>
              <a:defRPr sz="2000">
                <a:solidFill>
                  <a:schemeClr val="dk1"/>
                </a:solidFill>
                <a:latin typeface="Figtree SemiBold"/>
                <a:ea typeface="Figtree SemiBold"/>
                <a:cs typeface="Figtree SemiBold"/>
                <a:sym typeface="Figtree SemiBold"/>
              </a:defRPr>
            </a:lvl8pPr>
            <a:lvl9pPr lvl="8">
              <a:buNone/>
              <a:defRPr sz="2000">
                <a:solidFill>
                  <a:schemeClr val="dk1"/>
                </a:solidFill>
                <a:latin typeface="Figtree SemiBold"/>
                <a:ea typeface="Figtree SemiBold"/>
                <a:cs typeface="Figtree SemiBold"/>
                <a:sym typeface="Figtree SemiBold"/>
              </a:defRPr>
            </a:lvl9pPr>
          </a:lstStyle>
          <a:p>
            <a:pPr marL="0" lvl="0" indent="0" algn="l" rtl="0">
              <a:spcBef>
                <a:spcPts val="0"/>
              </a:spcBef>
              <a:spcAft>
                <a:spcPts val="0"/>
              </a:spcAft>
              <a:buNone/>
            </a:pPr>
            <a:fld id="{00000000-1234-1234-1234-123412341234}" type="slidenum">
              <a:rPr lang="en-US"/>
              <a:t>‹#›</a:t>
            </a:fld>
            <a:endParaRPr/>
          </a:p>
        </p:txBody>
      </p:sp>
      <p:sp>
        <p:nvSpPr>
          <p:cNvPr id="336" name="Google Shape;336;g3dc1442d11e_0_2330"/>
          <p:cNvSpPr txBox="1">
            <a:spLocks noGrp="1"/>
          </p:cNvSpPr>
          <p:nvPr>
            <p:ph type="body" idx="1"/>
          </p:nvPr>
        </p:nvSpPr>
        <p:spPr>
          <a:xfrm>
            <a:off x="1864800" y="5898800"/>
            <a:ext cx="14558400" cy="1754400"/>
          </a:xfrm>
          <a:prstGeom prst="rect">
            <a:avLst/>
          </a:prstGeom>
          <a:noFill/>
          <a:ln>
            <a:noFill/>
          </a:ln>
        </p:spPr>
        <p:txBody>
          <a:bodyPr spcFirstLastPara="1" wrap="square" lIns="182850" tIns="182850" rIns="182850" bIns="182850" anchor="t" anchorCtr="0">
            <a:normAutofit/>
          </a:bodyPr>
          <a:lstStyle>
            <a:lvl1pPr marL="457200" lvl="0"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1pPr>
            <a:lvl2pPr marL="914400" lvl="1"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2pPr>
            <a:lvl3pPr marL="1371600" lvl="2"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3pPr>
            <a:lvl4pPr marL="1828800" lvl="3"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4pPr>
            <a:lvl5pPr marL="2286000" lvl="4"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5pPr>
            <a:lvl6pPr marL="2743200" lvl="5"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6pPr>
            <a:lvl7pPr marL="3200400" lvl="6"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7pPr>
            <a:lvl8pPr marL="3657600" lvl="7"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8pPr>
            <a:lvl9pPr marL="4114800" lvl="8" indent="-419100" algn="ctr">
              <a:spcBef>
                <a:spcPts val="0"/>
              </a:spcBef>
              <a:spcAft>
                <a:spcPts val="0"/>
              </a:spcAft>
              <a:buClr>
                <a:schemeClr val="dk1"/>
              </a:buClr>
              <a:buSzPts val="3000"/>
              <a:buFont typeface="Figtree"/>
              <a:buChar char="■"/>
              <a:defRPr sz="3000">
                <a:solidFill>
                  <a:schemeClr val="dk1"/>
                </a:solidFill>
                <a:latin typeface="Figtree"/>
                <a:ea typeface="Figtree"/>
                <a:cs typeface="Figtree"/>
                <a:sym typeface="Figtree"/>
              </a:defRPr>
            </a:lvl9pPr>
          </a:lstStyle>
          <a:p>
            <a:endParaRPr/>
          </a:p>
        </p:txBody>
      </p:sp>
      <p:sp>
        <p:nvSpPr>
          <p:cNvPr id="337" name="Google Shape;337;g3dc1442d11e_0_2330"/>
          <p:cNvSpPr txBox="1">
            <a:spLocks noGrp="1"/>
          </p:cNvSpPr>
          <p:nvPr>
            <p:ph type="title"/>
          </p:nvPr>
        </p:nvSpPr>
        <p:spPr>
          <a:xfrm>
            <a:off x="1864800" y="3762700"/>
            <a:ext cx="14558400" cy="1145400"/>
          </a:xfrm>
          <a:prstGeom prst="rect">
            <a:avLst/>
          </a:prstGeom>
          <a:noFill/>
          <a:ln>
            <a:noFill/>
          </a:ln>
        </p:spPr>
        <p:txBody>
          <a:bodyPr spcFirstLastPara="1" wrap="square" lIns="0" tIns="0" rIns="0" bIns="0" anchor="b" anchorCtr="0">
            <a:normAutofit/>
          </a:bodyPr>
          <a:lstStyle>
            <a:lvl1pPr lvl="0" algn="ctr">
              <a:lnSpc>
                <a:spcPct val="85000"/>
              </a:lnSpc>
              <a:spcBef>
                <a:spcPts val="0"/>
              </a:spcBef>
              <a:spcAft>
                <a:spcPts val="0"/>
              </a:spcAft>
              <a:buClr>
                <a:schemeClr val="dk1"/>
              </a:buClr>
              <a:buSzPts val="7000"/>
              <a:buFont typeface="Figtree"/>
              <a:buNone/>
              <a:defRPr sz="7000" b="1">
                <a:solidFill>
                  <a:schemeClr val="dk1"/>
                </a:solidFill>
                <a:latin typeface="Figtree"/>
                <a:ea typeface="Figtree"/>
                <a:cs typeface="Figtree"/>
                <a:sym typeface="Figtree"/>
              </a:defRPr>
            </a:lvl1pPr>
            <a:lvl2pPr lvl="1" algn="ctr">
              <a:lnSpc>
                <a:spcPct val="85000"/>
              </a:lnSpc>
              <a:spcBef>
                <a:spcPts val="0"/>
              </a:spcBef>
              <a:spcAft>
                <a:spcPts val="0"/>
              </a:spcAft>
              <a:buClr>
                <a:schemeClr val="dk1"/>
              </a:buClr>
              <a:buSzPts val="7000"/>
              <a:buFont typeface="Figtree"/>
              <a:buNone/>
              <a:defRPr sz="7000" b="1">
                <a:solidFill>
                  <a:schemeClr val="dk1"/>
                </a:solidFill>
                <a:latin typeface="Figtree"/>
                <a:ea typeface="Figtree"/>
                <a:cs typeface="Figtree"/>
                <a:sym typeface="Figtree"/>
              </a:defRPr>
            </a:lvl2pPr>
            <a:lvl3pPr lvl="2" algn="ctr">
              <a:lnSpc>
                <a:spcPct val="85000"/>
              </a:lnSpc>
              <a:spcBef>
                <a:spcPts val="0"/>
              </a:spcBef>
              <a:spcAft>
                <a:spcPts val="0"/>
              </a:spcAft>
              <a:buClr>
                <a:schemeClr val="dk1"/>
              </a:buClr>
              <a:buSzPts val="7000"/>
              <a:buFont typeface="Figtree"/>
              <a:buNone/>
              <a:defRPr sz="7000" b="1">
                <a:solidFill>
                  <a:schemeClr val="dk1"/>
                </a:solidFill>
                <a:latin typeface="Figtree"/>
                <a:ea typeface="Figtree"/>
                <a:cs typeface="Figtree"/>
                <a:sym typeface="Figtree"/>
              </a:defRPr>
            </a:lvl3pPr>
            <a:lvl4pPr lvl="3" algn="ctr">
              <a:lnSpc>
                <a:spcPct val="85000"/>
              </a:lnSpc>
              <a:spcBef>
                <a:spcPts val="0"/>
              </a:spcBef>
              <a:spcAft>
                <a:spcPts val="0"/>
              </a:spcAft>
              <a:buClr>
                <a:schemeClr val="dk1"/>
              </a:buClr>
              <a:buSzPts val="7000"/>
              <a:buFont typeface="Figtree"/>
              <a:buNone/>
              <a:defRPr sz="7000" b="1">
                <a:solidFill>
                  <a:schemeClr val="dk1"/>
                </a:solidFill>
                <a:latin typeface="Figtree"/>
                <a:ea typeface="Figtree"/>
                <a:cs typeface="Figtree"/>
                <a:sym typeface="Figtree"/>
              </a:defRPr>
            </a:lvl4pPr>
            <a:lvl5pPr lvl="4" algn="ctr">
              <a:lnSpc>
                <a:spcPct val="85000"/>
              </a:lnSpc>
              <a:spcBef>
                <a:spcPts val="0"/>
              </a:spcBef>
              <a:spcAft>
                <a:spcPts val="0"/>
              </a:spcAft>
              <a:buClr>
                <a:schemeClr val="dk1"/>
              </a:buClr>
              <a:buSzPts val="7000"/>
              <a:buFont typeface="Figtree"/>
              <a:buNone/>
              <a:defRPr sz="7000" b="1">
                <a:solidFill>
                  <a:schemeClr val="dk1"/>
                </a:solidFill>
                <a:latin typeface="Figtree"/>
                <a:ea typeface="Figtree"/>
                <a:cs typeface="Figtree"/>
                <a:sym typeface="Figtree"/>
              </a:defRPr>
            </a:lvl5pPr>
            <a:lvl6pPr lvl="5" algn="ctr">
              <a:lnSpc>
                <a:spcPct val="85000"/>
              </a:lnSpc>
              <a:spcBef>
                <a:spcPts val="0"/>
              </a:spcBef>
              <a:spcAft>
                <a:spcPts val="0"/>
              </a:spcAft>
              <a:buClr>
                <a:schemeClr val="dk1"/>
              </a:buClr>
              <a:buSzPts val="7000"/>
              <a:buFont typeface="Figtree"/>
              <a:buNone/>
              <a:defRPr sz="7000" b="1">
                <a:solidFill>
                  <a:schemeClr val="dk1"/>
                </a:solidFill>
                <a:latin typeface="Figtree"/>
                <a:ea typeface="Figtree"/>
                <a:cs typeface="Figtree"/>
                <a:sym typeface="Figtree"/>
              </a:defRPr>
            </a:lvl6pPr>
            <a:lvl7pPr lvl="6" algn="ctr">
              <a:lnSpc>
                <a:spcPct val="85000"/>
              </a:lnSpc>
              <a:spcBef>
                <a:spcPts val="0"/>
              </a:spcBef>
              <a:spcAft>
                <a:spcPts val="0"/>
              </a:spcAft>
              <a:buClr>
                <a:schemeClr val="dk1"/>
              </a:buClr>
              <a:buSzPts val="7000"/>
              <a:buFont typeface="Figtree"/>
              <a:buNone/>
              <a:defRPr sz="7000" b="1">
                <a:solidFill>
                  <a:schemeClr val="dk1"/>
                </a:solidFill>
                <a:latin typeface="Figtree"/>
                <a:ea typeface="Figtree"/>
                <a:cs typeface="Figtree"/>
                <a:sym typeface="Figtree"/>
              </a:defRPr>
            </a:lvl7pPr>
            <a:lvl8pPr lvl="7" algn="ctr">
              <a:lnSpc>
                <a:spcPct val="85000"/>
              </a:lnSpc>
              <a:spcBef>
                <a:spcPts val="0"/>
              </a:spcBef>
              <a:spcAft>
                <a:spcPts val="0"/>
              </a:spcAft>
              <a:buClr>
                <a:schemeClr val="dk1"/>
              </a:buClr>
              <a:buSzPts val="7000"/>
              <a:buFont typeface="Figtree"/>
              <a:buNone/>
              <a:defRPr sz="7000" b="1">
                <a:solidFill>
                  <a:schemeClr val="dk1"/>
                </a:solidFill>
                <a:latin typeface="Figtree"/>
                <a:ea typeface="Figtree"/>
                <a:cs typeface="Figtree"/>
                <a:sym typeface="Figtree"/>
              </a:defRPr>
            </a:lvl8pPr>
            <a:lvl9pPr lvl="8" algn="ctr">
              <a:lnSpc>
                <a:spcPct val="85000"/>
              </a:lnSpc>
              <a:spcBef>
                <a:spcPts val="0"/>
              </a:spcBef>
              <a:spcAft>
                <a:spcPts val="0"/>
              </a:spcAft>
              <a:buClr>
                <a:schemeClr val="dk1"/>
              </a:buClr>
              <a:buSzPts val="7000"/>
              <a:buFont typeface="Figtree"/>
              <a:buNone/>
              <a:defRPr sz="7000" b="1">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everge.com/ai-artificial-intelligence/920401/gen-z-ai"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177/00222429251314491"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ala.org/acrl/standards/ai"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net.com/tech/services-and-software/llms-and-ai-arent-the-same-everything-you-should-know-about-whats-behind-chatbots/"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hyperlink" Target="https://www.ibm.com/think/topics/generative-ai"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arnegiecouncil.org/explore-engage/key-terms/predictive-ai" TargetMode="External"/><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openxmlformats.org/officeDocument/2006/relationships/hyperlink" Target="https://commons.wikimedia.org/wiki/File:ChatGPT_hallucination.pn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dl.acm.org/doi/pdf/10.1145/3442188.3445922" TargetMode="External"/><Relationship Id="rId3" Type="http://schemas.openxmlformats.org/officeDocument/2006/relationships/image" Target="../media/image15.jpg"/><Relationship Id="rId7" Type="http://schemas.openxmlformats.org/officeDocument/2006/relationships/hyperlink" Target="https://mitsloan.mit.edu/ideas-made-to-matter/machine-learning-explained"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hyperlink" Target="https://arxiv.org/pdf/2104.06390"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document/d/1dYm3lSw8IpbA4oSYNnHBFj8X_C_kVTEX0J0t7umcaLg/edit?usp=sharing"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document/d/1dYm3lSw8IpbA4oSYNnHBFj8X_C_kVTEX0J0t7umcaLg/edit?usp=sharing"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2" name="Title 1">
            <a:extLst>
              <a:ext uri="{FF2B5EF4-FFF2-40B4-BE49-F238E27FC236}">
                <a16:creationId xmlns:a16="http://schemas.microsoft.com/office/drawing/2014/main" id="{550BC107-C84D-A0F4-1B69-B9A90992707D}"/>
              </a:ext>
            </a:extLst>
          </p:cNvPr>
          <p:cNvSpPr>
            <a:spLocks noGrp="1"/>
          </p:cNvSpPr>
          <p:nvPr>
            <p:ph type="title" idx="4294967295"/>
          </p:nvPr>
        </p:nvSpPr>
        <p:spPr>
          <a:xfrm>
            <a:off x="457200" y="-1143000"/>
            <a:ext cx="16992600" cy="1143000"/>
          </a:xfrm>
        </p:spPr>
        <p:txBody>
          <a:bodyPr spcFirstLastPara="1" wrap="square" lIns="91425" tIns="45700" rIns="91425" bIns="45700" anchor="b" anchorCtr="0">
            <a:normAutofit/>
          </a:bodyPr>
          <a:lstStyle/>
          <a:p>
            <a:r>
              <a:rPr lang="en-US" dirty="0"/>
              <a:t>Our Stories, Our Shelves – MLA | DLA Conference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3def9391541_0_10">
            <a:extLst>
              <a:ext uri="{C183D7F6-B498-43B3-948B-1728B52AA6E4}">
                <adec:decorative xmlns:adec="http://schemas.microsoft.com/office/drawing/2017/decorative" val="1"/>
              </a:ext>
            </a:extLst>
          </p:cNvPr>
          <p:cNvSpPr/>
          <p:nvPr/>
        </p:nvSpPr>
        <p:spPr>
          <a:xfrm>
            <a:off x="-107950" y="-215900"/>
            <a:ext cx="10395000" cy="1070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2" name="Google Shape;852;g3def9391541_0_10"/>
          <p:cNvSpPr txBox="1">
            <a:spLocks noGrp="1"/>
          </p:cNvSpPr>
          <p:nvPr>
            <p:ph type="title"/>
          </p:nvPr>
        </p:nvSpPr>
        <p:spPr>
          <a:xfrm>
            <a:off x="1168400" y="596900"/>
            <a:ext cx="7842300" cy="234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600" dirty="0">
                <a:solidFill>
                  <a:srgbClr val="2B1803"/>
                </a:solidFill>
              </a:rPr>
              <a:t>AI Literacy vs AI Opinion</a:t>
            </a:r>
            <a:endParaRPr sz="4600" dirty="0">
              <a:solidFill>
                <a:srgbClr val="2B1803"/>
              </a:solidFill>
            </a:endParaRPr>
          </a:p>
        </p:txBody>
      </p:sp>
      <p:pic>
        <p:nvPicPr>
          <p:cNvPr id="853" name="Google Shape;853;g3def9391541_0_10" descr="A political compass style graph where the horizontal axis is AI Literacy and the vertical axis is AI Opinion. The four quadrants are &quot;well-informed, negative opinion,&quot; &quot;well-informed, positive opinion,&quot; &quot;less informed, negative opinion,&quot; &amp; &quot;less informed, positive opinion.&quot;"/>
          <p:cNvPicPr preferRelativeResize="0">
            <a:picLocks noGrp="1"/>
          </p:cNvPicPr>
          <p:nvPr>
            <p:ph type="pic" idx="2"/>
          </p:nvPr>
        </p:nvPicPr>
        <p:blipFill rotWithShape="1">
          <a:blip r:embed="rId3">
            <a:alphaModFix/>
          </a:blip>
          <a:srcRect l="-4813" t="-9377" r="-4824" b="-32487"/>
          <a:stretch/>
        </p:blipFill>
        <p:spPr>
          <a:xfrm>
            <a:off x="10287000" y="0"/>
            <a:ext cx="8000999" cy="10286999"/>
          </a:xfrm>
          <a:prstGeom prst="rect">
            <a:avLst/>
          </a:prstGeom>
        </p:spPr>
      </p:pic>
      <p:sp>
        <p:nvSpPr>
          <p:cNvPr id="854" name="Google Shape;854;g3def9391541_0_10"/>
          <p:cNvSpPr txBox="1"/>
          <p:nvPr/>
        </p:nvSpPr>
        <p:spPr>
          <a:xfrm>
            <a:off x="593750" y="2946500"/>
            <a:ext cx="8991600" cy="6477000"/>
          </a:xfrm>
          <a:prstGeom prst="rect">
            <a:avLst/>
          </a:prstGeom>
          <a:noFill/>
          <a:ln>
            <a:noFill/>
          </a:ln>
        </p:spPr>
        <p:txBody>
          <a:bodyPr spcFirstLastPara="1" wrap="square" lIns="457200" tIns="457200" rIns="457200" bIns="457200" anchor="ctr" anchorCtr="0">
            <a:noAutofit/>
          </a:bodyPr>
          <a:lstStyle/>
          <a:p>
            <a:pPr marL="0" lvl="0" indent="0" algn="l" rtl="0">
              <a:lnSpc>
                <a:spcPct val="115000"/>
              </a:lnSpc>
              <a:spcBef>
                <a:spcPts val="0"/>
              </a:spcBef>
              <a:spcAft>
                <a:spcPts val="0"/>
              </a:spcAft>
              <a:buNone/>
            </a:pPr>
            <a:r>
              <a:rPr lang="en-US" sz="3400" dirty="0">
                <a:solidFill>
                  <a:srgbClr val="2B1803"/>
                </a:solidFill>
              </a:rPr>
              <a:t>I have found this kind of framing helpful when planning AI literacy instruction, particularly in conversations with faculty (&amp; when planning trainings for my colleagues). </a:t>
            </a:r>
            <a:endParaRPr sz="3400" dirty="0">
              <a:solidFill>
                <a:srgbClr val="2B1803"/>
              </a:solidFill>
            </a:endParaRPr>
          </a:p>
          <a:p>
            <a:pPr marL="0" lvl="0" indent="0" algn="l" rtl="0">
              <a:lnSpc>
                <a:spcPct val="115000"/>
              </a:lnSpc>
              <a:spcBef>
                <a:spcPts val="1000"/>
              </a:spcBef>
              <a:spcAft>
                <a:spcPts val="0"/>
              </a:spcAft>
              <a:buNone/>
            </a:pPr>
            <a:endParaRPr sz="3400" dirty="0">
              <a:solidFill>
                <a:srgbClr val="2B1803"/>
              </a:solidFill>
            </a:endParaRPr>
          </a:p>
          <a:p>
            <a:pPr marL="0" lvl="0" indent="0" algn="l" rtl="0">
              <a:lnSpc>
                <a:spcPct val="115000"/>
              </a:lnSpc>
              <a:spcBef>
                <a:spcPts val="1000"/>
              </a:spcBef>
              <a:spcAft>
                <a:spcPts val="1000"/>
              </a:spcAft>
              <a:buNone/>
            </a:pPr>
            <a:r>
              <a:rPr lang="en-US" sz="3400" dirty="0">
                <a:solidFill>
                  <a:srgbClr val="2B1803"/>
                </a:solidFill>
              </a:rPr>
              <a:t>Gen AI can be a polarizing topic and it can help put people at ease to be reminded that the goal is education rather than persuasion.</a:t>
            </a:r>
            <a:endParaRPr sz="3400" dirty="0">
              <a:solidFill>
                <a:srgbClr val="2B1803"/>
              </a:solidFill>
            </a:endParaRPr>
          </a:p>
        </p:txBody>
      </p:sp>
      <p:sp>
        <p:nvSpPr>
          <p:cNvPr id="851" name="Google Shape;851;g3def9391541_0_10"/>
          <p:cNvSpPr txBox="1">
            <a:spLocks noGrp="1"/>
          </p:cNvSpPr>
          <p:nvPr>
            <p:ph type="body" idx="1"/>
          </p:nvPr>
        </p:nvSpPr>
        <p:spPr>
          <a:xfrm>
            <a:off x="10636250" y="8128000"/>
            <a:ext cx="7277100" cy="1956000"/>
          </a:xfrm>
          <a:prstGeom prst="rect">
            <a:avLst/>
          </a:prstGeom>
        </p:spPr>
        <p:txBody>
          <a:bodyPr spcFirstLastPara="1" wrap="square" lIns="91425" tIns="45700" rIns="91425" bIns="45700" anchor="ctr" anchorCtr="0">
            <a:normAutofit/>
          </a:bodyPr>
          <a:lstStyle/>
          <a:p>
            <a:pPr marL="0" lvl="0" indent="0" algn="l" rtl="0">
              <a:spcBef>
                <a:spcPts val="480"/>
              </a:spcBef>
              <a:spcAft>
                <a:spcPts val="0"/>
              </a:spcAft>
              <a:buNone/>
            </a:pPr>
            <a:r>
              <a:rPr lang="en-US" dirty="0"/>
              <a:t>Shout-out to the folks in that pre-conference session with me yesterday who spoke on the value of authenticity &amp; imperfect products. It resulted in this slapdash MS Paint edit of a meme template - enjoy!</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g3da8a63d6b3_0_61"/>
          <p:cNvSpPr txBox="1">
            <a:spLocks noGrp="1"/>
          </p:cNvSpPr>
          <p:nvPr>
            <p:ph type="title"/>
          </p:nvPr>
        </p:nvSpPr>
        <p:spPr>
          <a:xfrm>
            <a:off x="634627" y="295100"/>
            <a:ext cx="11416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Arial"/>
              <a:buNone/>
            </a:pPr>
            <a:r>
              <a:rPr lang="en-US" b="1"/>
              <a:t>Unclear Expectations vs Rigid Rules</a:t>
            </a:r>
            <a:endParaRPr b="1"/>
          </a:p>
        </p:txBody>
      </p:sp>
      <p:sp>
        <p:nvSpPr>
          <p:cNvPr id="860" name="Google Shape;860;g3da8a63d6b3_0_61"/>
          <p:cNvSpPr txBox="1">
            <a:spLocks noGrp="1"/>
          </p:cNvSpPr>
          <p:nvPr>
            <p:ph type="body" idx="1"/>
          </p:nvPr>
        </p:nvSpPr>
        <p:spPr>
          <a:xfrm>
            <a:off x="652764" y="2705100"/>
            <a:ext cx="7957800" cy="5943600"/>
          </a:xfrm>
          <a:prstGeom prst="rect">
            <a:avLst/>
          </a:prstGeom>
          <a:noFill/>
          <a:ln>
            <a:noFill/>
          </a:ln>
        </p:spPr>
        <p:txBody>
          <a:bodyPr spcFirstLastPara="1" wrap="square" lIns="91425" tIns="45700" rIns="91425" bIns="45700" anchor="t" anchorCtr="0">
            <a:normAutofit/>
          </a:bodyPr>
          <a:lstStyle/>
          <a:p>
            <a:pPr marL="342900" lvl="0" indent="-165100" algn="l" rtl="0">
              <a:lnSpc>
                <a:spcPct val="100000"/>
              </a:lnSpc>
              <a:spcBef>
                <a:spcPts val="0"/>
              </a:spcBef>
              <a:spcAft>
                <a:spcPts val="0"/>
              </a:spcAft>
              <a:buClr>
                <a:srgbClr val="2B1803"/>
              </a:buClr>
              <a:buSzPts val="2800"/>
              <a:buNone/>
            </a:pPr>
            <a:r>
              <a:rPr lang="en-US" sz="3200" dirty="0"/>
              <a:t>🎉 Many schools have taken the approach that it should be up to individual instructors to decide </a:t>
            </a:r>
            <a:r>
              <a:rPr lang="en-US" sz="3200" b="1" dirty="0"/>
              <a:t>when</a:t>
            </a:r>
            <a:r>
              <a:rPr lang="en-US" sz="3200" dirty="0"/>
              <a:t>, </a:t>
            </a:r>
            <a:r>
              <a:rPr lang="en-US" sz="3200" b="1" dirty="0"/>
              <a:t>how</a:t>
            </a:r>
            <a:r>
              <a:rPr lang="en-US" sz="3200" dirty="0"/>
              <a:t>, and </a:t>
            </a:r>
            <a:r>
              <a:rPr lang="en-US" sz="3200" b="1" dirty="0"/>
              <a:t>if</a:t>
            </a:r>
            <a:r>
              <a:rPr lang="en-US" sz="3200" dirty="0"/>
              <a:t> generative AI should be used in their classrooms. 👍 👍 👍 </a:t>
            </a:r>
            <a:endParaRPr sz="3200" dirty="0"/>
          </a:p>
          <a:p>
            <a:pPr marL="342900" lvl="0" indent="-165100" algn="l" rtl="0">
              <a:lnSpc>
                <a:spcPct val="100000"/>
              </a:lnSpc>
              <a:spcBef>
                <a:spcPts val="0"/>
              </a:spcBef>
              <a:spcAft>
                <a:spcPts val="0"/>
              </a:spcAft>
              <a:buClr>
                <a:srgbClr val="2B1803"/>
              </a:buClr>
              <a:buSzPts val="2800"/>
              <a:buNone/>
            </a:pPr>
            <a:endParaRPr sz="3200" dirty="0"/>
          </a:p>
          <a:p>
            <a:pPr marL="342900" lvl="0" indent="-165100" algn="l" rtl="0">
              <a:lnSpc>
                <a:spcPct val="100000"/>
              </a:lnSpc>
              <a:spcBef>
                <a:spcPts val="0"/>
              </a:spcBef>
              <a:spcAft>
                <a:spcPts val="0"/>
              </a:spcAft>
              <a:buClr>
                <a:srgbClr val="2B1803"/>
              </a:buClr>
              <a:buSzPts val="2800"/>
              <a:buNone/>
            </a:pPr>
            <a:r>
              <a:rPr lang="en-US" sz="3200" dirty="0"/>
              <a:t>❓ One of the most common types of feedback I get from students is that they want their instructors to give </a:t>
            </a:r>
            <a:r>
              <a:rPr lang="en-US" sz="3200" b="1" dirty="0"/>
              <a:t>clear expectations</a:t>
            </a:r>
            <a:r>
              <a:rPr lang="en-US" sz="3200" dirty="0"/>
              <a:t> about how they define acceptable use. Many instructors don’t.</a:t>
            </a:r>
            <a:endParaRPr sz="3200" dirty="0"/>
          </a:p>
        </p:txBody>
      </p:sp>
      <p:sp>
        <p:nvSpPr>
          <p:cNvPr id="861" name="Google Shape;861;g3da8a63d6b3_0_61"/>
          <p:cNvSpPr txBox="1">
            <a:spLocks noGrp="1"/>
          </p:cNvSpPr>
          <p:nvPr>
            <p:ph type="body" idx="2"/>
          </p:nvPr>
        </p:nvSpPr>
        <p:spPr>
          <a:xfrm>
            <a:off x="9144000" y="2705100"/>
            <a:ext cx="7957800" cy="5943600"/>
          </a:xfrm>
          <a:prstGeom prst="rect">
            <a:avLst/>
          </a:prstGeom>
          <a:noFill/>
          <a:ln>
            <a:noFill/>
          </a:ln>
        </p:spPr>
        <p:txBody>
          <a:bodyPr spcFirstLastPara="1" wrap="square" lIns="91425" tIns="45700" rIns="91425" bIns="45700" anchor="t" anchorCtr="0">
            <a:normAutofit/>
          </a:bodyPr>
          <a:lstStyle/>
          <a:p>
            <a:pPr marL="177800" lvl="0" indent="0" algn="l" rtl="0">
              <a:lnSpc>
                <a:spcPct val="100000"/>
              </a:lnSpc>
              <a:spcBef>
                <a:spcPts val="1000"/>
              </a:spcBef>
              <a:spcAft>
                <a:spcPts val="0"/>
              </a:spcAft>
              <a:buClr>
                <a:srgbClr val="2B1803"/>
              </a:buClr>
              <a:buSzPts val="2800"/>
              <a:buNone/>
            </a:pPr>
            <a:r>
              <a:rPr lang="en-US" sz="3200" dirty="0"/>
              <a:t>In the same semester, a full-time undergraduate student might take</a:t>
            </a:r>
            <a:endParaRPr sz="3200" dirty="0"/>
          </a:p>
          <a:p>
            <a:pPr marL="457200" lvl="0" indent="-431800" algn="l" rtl="0">
              <a:lnSpc>
                <a:spcPct val="100000"/>
              </a:lnSpc>
              <a:spcBef>
                <a:spcPts val="1000"/>
              </a:spcBef>
              <a:spcAft>
                <a:spcPts val="0"/>
              </a:spcAft>
              <a:buSzPts val="3200"/>
              <a:buChar char="•"/>
            </a:pPr>
            <a:r>
              <a:rPr lang="en-US" sz="3200" dirty="0"/>
              <a:t>one course where Gen AI use is </a:t>
            </a:r>
            <a:r>
              <a:rPr lang="en-US" sz="3200" b="1" dirty="0"/>
              <a:t>banned completely</a:t>
            </a:r>
            <a:endParaRPr sz="3200" b="1" dirty="0"/>
          </a:p>
          <a:p>
            <a:pPr marL="457200" lvl="0" indent="-431800" algn="l" rtl="0">
              <a:lnSpc>
                <a:spcPct val="100000"/>
              </a:lnSpc>
              <a:spcBef>
                <a:spcPts val="1000"/>
              </a:spcBef>
              <a:spcAft>
                <a:spcPts val="0"/>
              </a:spcAft>
              <a:buSzPts val="3200"/>
              <a:buChar char="•"/>
            </a:pPr>
            <a:r>
              <a:rPr lang="en-US" sz="3200" dirty="0"/>
              <a:t>one course where Gen AI use is </a:t>
            </a:r>
            <a:r>
              <a:rPr lang="en-US" sz="3200" b="1" dirty="0"/>
              <a:t>mandatory</a:t>
            </a:r>
            <a:r>
              <a:rPr lang="en-US" sz="3200" dirty="0"/>
              <a:t> with no way to opt-out</a:t>
            </a:r>
            <a:endParaRPr sz="3200" dirty="0"/>
          </a:p>
          <a:p>
            <a:pPr marL="457200" lvl="0" indent="-431800" algn="l" rtl="0">
              <a:lnSpc>
                <a:spcPct val="100000"/>
              </a:lnSpc>
              <a:spcBef>
                <a:spcPts val="1000"/>
              </a:spcBef>
              <a:spcAft>
                <a:spcPts val="0"/>
              </a:spcAft>
              <a:buSzPts val="3200"/>
              <a:buChar char="•"/>
            </a:pPr>
            <a:r>
              <a:rPr lang="en-US" sz="3200" dirty="0"/>
              <a:t>two courses where instructors offer no guidance and </a:t>
            </a:r>
            <a:r>
              <a:rPr lang="en-US" sz="3200" b="1" dirty="0"/>
              <a:t>leave them to guess</a:t>
            </a:r>
            <a:r>
              <a:rPr lang="en-US" sz="3200" dirty="0"/>
              <a:t> what they’re expected to do</a:t>
            </a:r>
            <a:endParaRPr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3dc1442d11e_0_28"/>
          <p:cNvSpPr txBox="1">
            <a:spLocks noGrp="1"/>
          </p:cNvSpPr>
          <p:nvPr>
            <p:ph type="title"/>
          </p:nvPr>
        </p:nvSpPr>
        <p:spPr>
          <a:xfrm>
            <a:off x="634627" y="295100"/>
            <a:ext cx="122949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Arial"/>
              <a:buNone/>
            </a:pPr>
            <a:r>
              <a:rPr lang="en-US" b="1"/>
              <a:t>But students need AI skills for their careers!</a:t>
            </a:r>
            <a:endParaRPr b="1"/>
          </a:p>
        </p:txBody>
      </p:sp>
      <p:sp>
        <p:nvSpPr>
          <p:cNvPr id="867" name="Google Shape;867;g3dc1442d11e_0_28"/>
          <p:cNvSpPr txBox="1">
            <a:spLocks noGrp="1"/>
          </p:cNvSpPr>
          <p:nvPr>
            <p:ph type="body" idx="1"/>
          </p:nvPr>
        </p:nvSpPr>
        <p:spPr>
          <a:xfrm>
            <a:off x="652764" y="2705100"/>
            <a:ext cx="7957800" cy="59436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0"/>
              </a:spcBef>
              <a:spcAft>
                <a:spcPts val="0"/>
              </a:spcAft>
              <a:buSzPts val="3200"/>
              <a:buChar char="•"/>
            </a:pPr>
            <a:r>
              <a:rPr lang="en-US" sz="3200" dirty="0"/>
              <a:t>Which skills?</a:t>
            </a:r>
            <a:endParaRPr sz="3200" dirty="0"/>
          </a:p>
          <a:p>
            <a:pPr marL="457200" lvl="0" indent="-431800" algn="l" rtl="0">
              <a:lnSpc>
                <a:spcPct val="100000"/>
              </a:lnSpc>
              <a:spcBef>
                <a:spcPts val="0"/>
              </a:spcBef>
              <a:spcAft>
                <a:spcPts val="0"/>
              </a:spcAft>
              <a:buSzPts val="3200"/>
              <a:buChar char="•"/>
            </a:pPr>
            <a:r>
              <a:rPr lang="en-US" sz="3200" dirty="0"/>
              <a:t>Which tools?</a:t>
            </a:r>
            <a:endParaRPr sz="3200" dirty="0"/>
          </a:p>
          <a:p>
            <a:pPr marL="457200" lvl="0" indent="-431800" algn="l" rtl="0">
              <a:lnSpc>
                <a:spcPct val="100000"/>
              </a:lnSpc>
              <a:spcBef>
                <a:spcPts val="0"/>
              </a:spcBef>
              <a:spcAft>
                <a:spcPts val="0"/>
              </a:spcAft>
              <a:buSzPts val="3200"/>
              <a:buChar char="•"/>
            </a:pPr>
            <a:r>
              <a:rPr lang="en-US" sz="3200" dirty="0"/>
              <a:t>In which contexts?</a:t>
            </a:r>
            <a:endParaRPr sz="3200" dirty="0"/>
          </a:p>
          <a:p>
            <a:pPr marL="0" lvl="0" indent="0" algn="l" rtl="0">
              <a:lnSpc>
                <a:spcPct val="100000"/>
              </a:lnSpc>
              <a:spcBef>
                <a:spcPts val="0"/>
              </a:spcBef>
              <a:spcAft>
                <a:spcPts val="0"/>
              </a:spcAft>
              <a:buNone/>
            </a:pPr>
            <a:endParaRPr sz="3200" dirty="0"/>
          </a:p>
          <a:p>
            <a:pPr marL="0" lvl="0" indent="0" algn="l" rtl="0">
              <a:lnSpc>
                <a:spcPct val="100000"/>
              </a:lnSpc>
              <a:spcBef>
                <a:spcPts val="0"/>
              </a:spcBef>
              <a:spcAft>
                <a:spcPts val="0"/>
              </a:spcAft>
              <a:buNone/>
            </a:pPr>
            <a:r>
              <a:rPr lang="en-US" sz="3200" dirty="0"/>
              <a:t>How much decision-making power are we assuming our students will have in their future careers?</a:t>
            </a:r>
            <a:endParaRPr sz="3200" dirty="0"/>
          </a:p>
          <a:p>
            <a:pPr marL="0" lvl="0" indent="0" algn="l" rtl="0">
              <a:lnSpc>
                <a:spcPct val="100000"/>
              </a:lnSpc>
              <a:spcBef>
                <a:spcPts val="0"/>
              </a:spcBef>
              <a:spcAft>
                <a:spcPts val="0"/>
              </a:spcAft>
              <a:buNone/>
            </a:pPr>
            <a:endParaRPr sz="3200" dirty="0"/>
          </a:p>
          <a:p>
            <a:pPr marL="0" lvl="0" indent="0" algn="l" rtl="0">
              <a:lnSpc>
                <a:spcPct val="100000"/>
              </a:lnSpc>
              <a:spcBef>
                <a:spcPts val="0"/>
              </a:spcBef>
              <a:spcAft>
                <a:spcPts val="0"/>
              </a:spcAft>
              <a:buNone/>
            </a:pPr>
            <a:r>
              <a:rPr lang="en-US" sz="3200" dirty="0"/>
              <a:t>Are we showing them how to use one or two tools on the market today, or are we preparing them to chart the course for responsible AI use in the future?</a:t>
            </a:r>
            <a:endParaRPr sz="3200" dirty="0"/>
          </a:p>
        </p:txBody>
      </p:sp>
      <p:sp>
        <p:nvSpPr>
          <p:cNvPr id="868" name="Google Shape;868;g3dc1442d11e_0_28"/>
          <p:cNvSpPr txBox="1">
            <a:spLocks noGrp="1"/>
          </p:cNvSpPr>
          <p:nvPr>
            <p:ph type="body" idx="2"/>
          </p:nvPr>
        </p:nvSpPr>
        <p:spPr>
          <a:xfrm>
            <a:off x="9144000" y="2705100"/>
            <a:ext cx="7957800" cy="59436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3700" dirty="0"/>
              <a:t>“Universities are hearing from employers that they want students who know how to use these tools. This is not because the tools actually have shown much value-add — they want Gen Z to show them where the value-add is.” </a:t>
            </a:r>
            <a:endParaRPr sz="3700" dirty="0"/>
          </a:p>
          <a:p>
            <a:pPr marL="0" lvl="0" indent="0" algn="l" rtl="0">
              <a:lnSpc>
                <a:spcPct val="115000"/>
              </a:lnSpc>
              <a:spcBef>
                <a:spcPts val="1000"/>
              </a:spcBef>
              <a:spcAft>
                <a:spcPts val="0"/>
              </a:spcAft>
              <a:buNone/>
            </a:pPr>
            <a:r>
              <a:rPr lang="en-US" sz="3700" dirty="0"/>
              <a:t>-</a:t>
            </a:r>
            <a:r>
              <a:rPr lang="en-US" sz="3700" u="sng" dirty="0">
                <a:solidFill>
                  <a:schemeClr val="dk1"/>
                </a:solidFill>
                <a:hlinkClick r:id="rId3">
                  <a:extLst>
                    <a:ext uri="{A12FA001-AC4F-418D-AE19-62706E023703}">
                      <ahyp:hlinkClr xmlns:ahyp="http://schemas.microsoft.com/office/drawing/2018/hyperlinkcolor" val="tx"/>
                    </a:ext>
                  </a:extLst>
                </a:hlinkClick>
              </a:rPr>
              <a:t>Alex Hanna, April 2026</a:t>
            </a:r>
            <a:endParaRPr sz="3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3dc1442d11e_0_54"/>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Arial"/>
              <a:buNone/>
            </a:pPr>
            <a:r>
              <a:rPr lang="en-US" b="1"/>
              <a:t>Become Unmarketable!</a:t>
            </a:r>
            <a:endParaRPr b="1"/>
          </a:p>
        </p:txBody>
      </p:sp>
      <p:sp>
        <p:nvSpPr>
          <p:cNvPr id="874" name="Google Shape;874;g3dc1442d11e_0_54"/>
          <p:cNvSpPr txBox="1">
            <a:spLocks noGrp="1"/>
          </p:cNvSpPr>
          <p:nvPr>
            <p:ph type="body" idx="1"/>
          </p:nvPr>
        </p:nvSpPr>
        <p:spPr>
          <a:xfrm>
            <a:off x="652764" y="2705100"/>
            <a:ext cx="7957800" cy="5943600"/>
          </a:xfrm>
          <a:prstGeom prst="rect">
            <a:avLst/>
          </a:prstGeom>
          <a:noFill/>
          <a:ln>
            <a:no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rgbClr val="2B1803"/>
              </a:buClr>
              <a:buSzPts val="2800"/>
              <a:buNone/>
            </a:pPr>
            <a:r>
              <a:rPr lang="en-US" sz="3100" dirty="0"/>
              <a:t>“... Marketing efforts aiming to make AI more accessible to a broader audience by demystifying how AI works may inadvertently reduce consumers’ receptivity toward AI by making it seem less magical. Thus, marketing efforts targeting low-AI-literacy consumers may benefit from promoting an aura of magic around AI …”</a:t>
            </a:r>
            <a:endParaRPr sz="3100" dirty="0">
              <a:solidFill>
                <a:schemeClr val="dk1"/>
              </a:solidFill>
            </a:endParaRPr>
          </a:p>
        </p:txBody>
      </p:sp>
      <p:sp>
        <p:nvSpPr>
          <p:cNvPr id="875" name="Google Shape;875;g3dc1442d11e_0_54"/>
          <p:cNvSpPr txBox="1">
            <a:spLocks noGrp="1"/>
          </p:cNvSpPr>
          <p:nvPr>
            <p:ph type="body" idx="2"/>
          </p:nvPr>
        </p:nvSpPr>
        <p:spPr>
          <a:xfrm>
            <a:off x="9144000" y="2705100"/>
            <a:ext cx="7957800" cy="5943600"/>
          </a:xfrm>
          <a:prstGeom prst="rect">
            <a:avLst/>
          </a:prstGeom>
          <a:noFill/>
          <a:ln>
            <a:noFill/>
          </a:ln>
        </p:spPr>
        <p:txBody>
          <a:bodyPr spcFirstLastPara="1" wrap="square" lIns="91425" tIns="45700" rIns="91425" bIns="45700" anchor="ctr" anchorCtr="0">
            <a:normAutofit/>
          </a:bodyPr>
          <a:lstStyle/>
          <a:p>
            <a:pPr marL="342900" lvl="0" indent="-165100" algn="l" rtl="0">
              <a:spcBef>
                <a:spcPts val="0"/>
              </a:spcBef>
              <a:spcAft>
                <a:spcPts val="0"/>
              </a:spcAft>
              <a:buClr>
                <a:srgbClr val="2B1803"/>
              </a:buClr>
              <a:buSzPts val="2800"/>
              <a:buNone/>
            </a:pPr>
            <a:r>
              <a:rPr lang="en-US" sz="2600" dirty="0"/>
              <a:t>Tully, S. M., Longoni, C., &amp; Appel, G. (2025). </a:t>
            </a:r>
            <a:r>
              <a:rPr lang="en-US" sz="2600" u="sng" dirty="0">
                <a:solidFill>
                  <a:schemeClr val="dk1"/>
                </a:solidFill>
                <a:hlinkClick r:id="rId3">
                  <a:extLst>
                    <a:ext uri="{A12FA001-AC4F-418D-AE19-62706E023703}">
                      <ahyp:hlinkClr xmlns:ahyp="http://schemas.microsoft.com/office/drawing/2018/hyperlinkcolor" val="tx"/>
                    </a:ext>
                  </a:extLst>
                </a:hlinkClick>
              </a:rPr>
              <a:t>Lower artificial intelligence literacy predicts greater AI receptivity</a:t>
            </a:r>
            <a:r>
              <a:rPr lang="en-US" sz="2600" dirty="0"/>
              <a:t>. </a:t>
            </a:r>
            <a:r>
              <a:rPr lang="en-US" sz="2600" i="1" dirty="0"/>
              <a:t>Journal of Marketing</a:t>
            </a:r>
            <a:r>
              <a:rPr lang="en-US" sz="2600" dirty="0"/>
              <a:t>, </a:t>
            </a:r>
            <a:r>
              <a:rPr lang="en-US" sz="2600" i="1" dirty="0"/>
              <a:t>89</a:t>
            </a:r>
            <a:r>
              <a:rPr lang="en-US" sz="2600" dirty="0"/>
              <a:t>(5), 1–20.</a:t>
            </a:r>
            <a:r>
              <a:rPr lang="en-US" sz="2600" dirty="0">
                <a:solidFill>
                  <a:schemeClr val="dk1"/>
                </a:solidFill>
              </a:rPr>
              <a:t> </a:t>
            </a:r>
            <a:endParaRPr sz="2600" dirty="0">
              <a:solidFill>
                <a:schemeClr val="dk1"/>
              </a:solidFill>
            </a:endParaRPr>
          </a:p>
          <a:p>
            <a:pPr marL="342900" lvl="0" indent="-165100" algn="l" rtl="0">
              <a:spcBef>
                <a:spcPts val="0"/>
              </a:spcBef>
              <a:spcAft>
                <a:spcPts val="0"/>
              </a:spcAft>
              <a:buClr>
                <a:srgbClr val="2B1803"/>
              </a:buClr>
              <a:buSzPts val="2800"/>
              <a:buNone/>
            </a:pPr>
            <a:endParaRPr sz="2600" dirty="0">
              <a:solidFill>
                <a:schemeClr val="dk1"/>
              </a:solidFill>
            </a:endParaRPr>
          </a:p>
          <a:p>
            <a:pPr marL="342900" lvl="0" indent="-165100" algn="l" rtl="0">
              <a:spcBef>
                <a:spcPts val="0"/>
              </a:spcBef>
              <a:spcAft>
                <a:spcPts val="0"/>
              </a:spcAft>
              <a:buClr>
                <a:srgbClr val="2B1803"/>
              </a:buClr>
              <a:buSzPts val="2800"/>
              <a:buNone/>
            </a:pPr>
            <a:endParaRPr sz="3100" dirty="0">
              <a:solidFill>
                <a:schemeClr val="dk1"/>
              </a:solidFill>
            </a:endParaRPr>
          </a:p>
          <a:p>
            <a:pPr marL="177800" lvl="0" indent="0" algn="l" rtl="0">
              <a:lnSpc>
                <a:spcPct val="150000"/>
              </a:lnSpc>
              <a:spcBef>
                <a:spcPts val="0"/>
              </a:spcBef>
              <a:spcAft>
                <a:spcPts val="0"/>
              </a:spcAft>
              <a:buClr>
                <a:srgbClr val="2B1803"/>
              </a:buClr>
              <a:buSzPts val="2800"/>
              <a:buNone/>
            </a:pPr>
            <a:r>
              <a:rPr lang="en-US" sz="3100" dirty="0">
                <a:solidFill>
                  <a:srgbClr val="2B1803"/>
                </a:solidFill>
              </a:rPr>
              <a:t>If students learn how the tools work, they are better positioned to evaluate use cases for a tool based on capability and context rather than hype.</a:t>
            </a:r>
            <a:endParaRPr sz="3100" dirty="0">
              <a:solidFill>
                <a:srgbClr val="2B180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9"/>
        <p:cNvGrpSpPr/>
        <p:nvPr/>
      </p:nvGrpSpPr>
      <p:grpSpPr>
        <a:xfrm>
          <a:off x="0" y="0"/>
          <a:ext cx="0" cy="0"/>
          <a:chOff x="0" y="0"/>
          <a:chExt cx="0" cy="0"/>
        </a:xfrm>
      </p:grpSpPr>
      <p:sp>
        <p:nvSpPr>
          <p:cNvPr id="880" name="Google Shape;880;g3dc1442d11e_0_10"/>
          <p:cNvSpPr txBox="1">
            <a:spLocks noGrp="1"/>
          </p:cNvSpPr>
          <p:nvPr>
            <p:ph type="title"/>
          </p:nvPr>
        </p:nvSpPr>
        <p:spPr>
          <a:xfrm>
            <a:off x="1127988" y="4462500"/>
            <a:ext cx="16032000" cy="136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Georgia"/>
              <a:buNone/>
            </a:pPr>
            <a:r>
              <a:rPr lang="en-US" sz="8500"/>
              <a:t>Demystify It!</a:t>
            </a:r>
            <a:endParaRPr sz="85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7" name="Google Shape;887;g3def9391541_0_1"/>
          <p:cNvSpPr txBox="1">
            <a:spLocks noGrp="1"/>
          </p:cNvSpPr>
          <p:nvPr>
            <p:ph type="title"/>
          </p:nvPr>
        </p:nvSpPr>
        <p:spPr>
          <a:xfrm>
            <a:off x="634629" y="295100"/>
            <a:ext cx="165618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I’ve Learned Collaborating with Teaching Faculty</a:t>
            </a:r>
            <a:endParaRPr dirty="0"/>
          </a:p>
        </p:txBody>
      </p:sp>
      <p:sp>
        <p:nvSpPr>
          <p:cNvPr id="886" name="Google Shape;886;g3def9391541_0_1"/>
          <p:cNvSpPr txBox="1">
            <a:spLocks noGrp="1"/>
          </p:cNvSpPr>
          <p:nvPr>
            <p:ph type="body" idx="1"/>
          </p:nvPr>
        </p:nvSpPr>
        <p:spPr>
          <a:xfrm>
            <a:off x="634621" y="2028327"/>
            <a:ext cx="8052300" cy="1050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US" sz="3300"/>
              <a:t>There is a desire for support and collaboration!</a:t>
            </a:r>
            <a:endParaRPr sz="3300"/>
          </a:p>
        </p:txBody>
      </p:sp>
      <p:sp>
        <p:nvSpPr>
          <p:cNvPr id="888" name="Google Shape;888;g3def9391541_0_1"/>
          <p:cNvSpPr txBox="1">
            <a:spLocks noGrp="1"/>
          </p:cNvSpPr>
          <p:nvPr>
            <p:ph type="body" idx="2"/>
          </p:nvPr>
        </p:nvSpPr>
        <p:spPr>
          <a:xfrm>
            <a:off x="634621" y="3415146"/>
            <a:ext cx="8052300" cy="5766900"/>
          </a:xfrm>
          <a:prstGeom prst="rect">
            <a:avLst/>
          </a:prstGeom>
        </p:spPr>
        <p:txBody>
          <a:bodyPr spcFirstLastPara="1" wrap="square" lIns="91425" tIns="45700" rIns="91425" bIns="45700" anchor="t" anchorCtr="0">
            <a:normAutofit/>
          </a:bodyPr>
          <a:lstStyle/>
          <a:p>
            <a:pPr marL="457200" lvl="0" indent="-431800" algn="l" rtl="0">
              <a:lnSpc>
                <a:spcPct val="115000"/>
              </a:lnSpc>
              <a:spcBef>
                <a:spcPts val="0"/>
              </a:spcBef>
              <a:spcAft>
                <a:spcPts val="0"/>
              </a:spcAft>
              <a:buSzPts val="3200"/>
              <a:buChar char="•"/>
            </a:pPr>
            <a:r>
              <a:rPr lang="en-US" sz="3200" dirty="0"/>
              <a:t>Standalone or follow-up sessions after a more typical library introduction</a:t>
            </a:r>
            <a:endParaRPr sz="3200" dirty="0"/>
          </a:p>
          <a:p>
            <a:pPr marL="457200" lvl="0" indent="-431800" algn="l" rtl="0">
              <a:lnSpc>
                <a:spcPct val="115000"/>
              </a:lnSpc>
              <a:spcBef>
                <a:spcPts val="0"/>
              </a:spcBef>
              <a:spcAft>
                <a:spcPts val="0"/>
              </a:spcAft>
              <a:buSzPts val="3200"/>
              <a:buChar char="•"/>
            </a:pPr>
            <a:r>
              <a:rPr lang="en-US" sz="3200" dirty="0"/>
              <a:t>Comparisons of traditional research methods vs those that include a Gen AI component</a:t>
            </a:r>
            <a:endParaRPr sz="3200" dirty="0"/>
          </a:p>
          <a:p>
            <a:pPr marL="457200" lvl="0" indent="-431800" algn="l" rtl="0">
              <a:lnSpc>
                <a:spcPct val="115000"/>
              </a:lnSpc>
              <a:spcBef>
                <a:spcPts val="0"/>
              </a:spcBef>
              <a:spcAft>
                <a:spcPts val="0"/>
              </a:spcAft>
              <a:buSzPts val="3200"/>
              <a:buChar char="•"/>
            </a:pPr>
            <a:r>
              <a:rPr lang="en-US" sz="3200" dirty="0"/>
              <a:t>Building sessions in collaboration with faculty</a:t>
            </a:r>
            <a:endParaRPr sz="3200" dirty="0"/>
          </a:p>
          <a:p>
            <a:pPr marL="457200" lvl="0" indent="-431800" algn="l" rtl="0">
              <a:lnSpc>
                <a:spcPct val="115000"/>
              </a:lnSpc>
              <a:spcBef>
                <a:spcPts val="0"/>
              </a:spcBef>
              <a:spcAft>
                <a:spcPts val="0"/>
              </a:spcAft>
              <a:buSzPts val="3200"/>
              <a:buChar char="•"/>
            </a:pPr>
            <a:r>
              <a:rPr lang="en-US" sz="3200" dirty="0"/>
              <a:t>Email and Zoom conversations to ask questions and talk about concerns</a:t>
            </a:r>
            <a:endParaRPr sz="3200" dirty="0"/>
          </a:p>
          <a:p>
            <a:pPr marL="457200" lvl="0" indent="-431800" algn="l" rtl="0">
              <a:lnSpc>
                <a:spcPct val="115000"/>
              </a:lnSpc>
              <a:spcBef>
                <a:spcPts val="0"/>
              </a:spcBef>
              <a:spcAft>
                <a:spcPts val="0"/>
              </a:spcAft>
              <a:buSzPts val="3200"/>
              <a:buChar char="•"/>
            </a:pPr>
            <a:r>
              <a:rPr lang="en-US" sz="3200" dirty="0"/>
              <a:t>Requests for faculty-focused workshops</a:t>
            </a:r>
            <a:endParaRPr sz="3200" dirty="0"/>
          </a:p>
        </p:txBody>
      </p:sp>
      <p:sp>
        <p:nvSpPr>
          <p:cNvPr id="889" name="Google Shape;889;g3def9391541_0_1"/>
          <p:cNvSpPr txBox="1">
            <a:spLocks noGrp="1"/>
          </p:cNvSpPr>
          <p:nvPr>
            <p:ph type="body" idx="3"/>
          </p:nvPr>
        </p:nvSpPr>
        <p:spPr>
          <a:xfrm>
            <a:off x="9144000" y="2028327"/>
            <a:ext cx="8052300" cy="1050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US" sz="3300" dirty="0"/>
              <a:t>… But I need to be up front about ways that I can/can not/will not assist.</a:t>
            </a:r>
            <a:endParaRPr sz="3300" dirty="0"/>
          </a:p>
        </p:txBody>
      </p:sp>
      <p:sp>
        <p:nvSpPr>
          <p:cNvPr id="890" name="Google Shape;890;g3def9391541_0_1"/>
          <p:cNvSpPr txBox="1">
            <a:spLocks noGrp="1"/>
          </p:cNvSpPr>
          <p:nvPr>
            <p:ph type="body" idx="4"/>
          </p:nvPr>
        </p:nvSpPr>
        <p:spPr>
          <a:xfrm>
            <a:off x="9144000" y="3415146"/>
            <a:ext cx="8052300" cy="5766900"/>
          </a:xfrm>
          <a:prstGeom prst="rect">
            <a:avLst/>
          </a:prstGeom>
        </p:spPr>
        <p:txBody>
          <a:bodyPr spcFirstLastPara="1" wrap="square" lIns="91425" tIns="45700" rIns="91425" bIns="45700" anchor="t" anchorCtr="0">
            <a:normAutofit/>
          </a:bodyPr>
          <a:lstStyle/>
          <a:p>
            <a:pPr marL="457200" lvl="0" indent="-431800" algn="l" rtl="0">
              <a:lnSpc>
                <a:spcPct val="115000"/>
              </a:lnSpc>
              <a:spcBef>
                <a:spcPts val="0"/>
              </a:spcBef>
              <a:spcAft>
                <a:spcPts val="0"/>
              </a:spcAft>
              <a:buSzPts val="3200"/>
              <a:buChar char="•"/>
            </a:pPr>
            <a:r>
              <a:rPr lang="en-US" sz="3200" dirty="0"/>
              <a:t>Clear explanation of what I mean by “AI Literacy” &amp; what/how I teach</a:t>
            </a:r>
            <a:endParaRPr sz="3200" dirty="0"/>
          </a:p>
          <a:p>
            <a:pPr marL="914400" lvl="1" indent="-406400" algn="l" rtl="0">
              <a:lnSpc>
                <a:spcPct val="115000"/>
              </a:lnSpc>
              <a:spcBef>
                <a:spcPts val="0"/>
              </a:spcBef>
              <a:spcAft>
                <a:spcPts val="0"/>
              </a:spcAft>
              <a:buSzPts val="2800"/>
              <a:buChar char="–"/>
            </a:pPr>
            <a:r>
              <a:rPr lang="en-US" sz="3200" dirty="0"/>
              <a:t>AI ethics discussions vs Prompt Engineering 101 vs “D.A.R.E. for AI”</a:t>
            </a:r>
            <a:endParaRPr sz="3200" dirty="0"/>
          </a:p>
          <a:p>
            <a:pPr marL="457200" lvl="0" indent="-431800" algn="l" rtl="0">
              <a:lnSpc>
                <a:spcPct val="115000"/>
              </a:lnSpc>
              <a:spcBef>
                <a:spcPts val="0"/>
              </a:spcBef>
              <a:spcAft>
                <a:spcPts val="0"/>
              </a:spcAft>
              <a:buSzPts val="3200"/>
              <a:buChar char="•"/>
            </a:pPr>
            <a:r>
              <a:rPr lang="en-US" sz="3200" dirty="0"/>
              <a:t>I can’t tell if your student used ChatGPT (&amp; AI detectors probably can’t, either)</a:t>
            </a:r>
            <a:endParaRPr sz="3200" dirty="0"/>
          </a:p>
          <a:p>
            <a:pPr marL="457200" lvl="0" indent="-431800" algn="l" rtl="0">
              <a:lnSpc>
                <a:spcPct val="115000"/>
              </a:lnSpc>
              <a:spcBef>
                <a:spcPts val="0"/>
              </a:spcBef>
              <a:spcAft>
                <a:spcPts val="0"/>
              </a:spcAft>
              <a:buSzPts val="3200"/>
              <a:buChar char="•"/>
            </a:pPr>
            <a:r>
              <a:rPr lang="en-US" sz="3200" dirty="0"/>
              <a:t>Workshopping ways for students to try AI tools (&amp; ways they can opt out)</a:t>
            </a:r>
            <a:endParaRPr sz="3200" dirty="0"/>
          </a:p>
          <a:p>
            <a:pPr marL="457200" lvl="0" indent="-431800" algn="l" rtl="0">
              <a:lnSpc>
                <a:spcPct val="115000"/>
              </a:lnSpc>
              <a:spcBef>
                <a:spcPts val="0"/>
              </a:spcBef>
              <a:spcAft>
                <a:spcPts val="0"/>
              </a:spcAft>
              <a:buSzPts val="3200"/>
              <a:buChar char="•"/>
            </a:pPr>
            <a:r>
              <a:rPr lang="en-US" sz="3200" dirty="0"/>
              <a:t>Syllabus language for AI policy</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g3dc1442d11e_0_2774"/>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Arial"/>
              <a:buNone/>
            </a:pPr>
            <a:r>
              <a:rPr lang="en-US" b="1"/>
              <a:t>Gen AI Basics</a:t>
            </a:r>
            <a:endParaRPr b="1"/>
          </a:p>
        </p:txBody>
      </p:sp>
      <p:sp>
        <p:nvSpPr>
          <p:cNvPr id="896" name="Google Shape;896;g3dc1442d11e_0_2774"/>
          <p:cNvSpPr txBox="1">
            <a:spLocks noGrp="1"/>
          </p:cNvSpPr>
          <p:nvPr>
            <p:ph type="body" idx="1"/>
          </p:nvPr>
        </p:nvSpPr>
        <p:spPr>
          <a:xfrm>
            <a:off x="634621" y="2028327"/>
            <a:ext cx="8052300" cy="1050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000"/>
              </a:spcAft>
              <a:buNone/>
            </a:pPr>
            <a:r>
              <a:rPr lang="en-US" sz="3200" dirty="0"/>
              <a:t>Concepts I try to get across even in short or multi-topic sessions:</a:t>
            </a:r>
            <a:endParaRPr sz="3200" dirty="0"/>
          </a:p>
        </p:txBody>
      </p:sp>
      <p:sp>
        <p:nvSpPr>
          <p:cNvPr id="897" name="Google Shape;897;g3dc1442d11e_0_2774"/>
          <p:cNvSpPr txBox="1">
            <a:spLocks noGrp="1"/>
          </p:cNvSpPr>
          <p:nvPr>
            <p:ph type="body" idx="2"/>
          </p:nvPr>
        </p:nvSpPr>
        <p:spPr>
          <a:xfrm>
            <a:off x="634621" y="3415146"/>
            <a:ext cx="8052300" cy="5766900"/>
          </a:xfrm>
          <a:prstGeom prst="rect">
            <a:avLst/>
          </a:prstGeom>
          <a:noFill/>
          <a:ln>
            <a:noFill/>
          </a:ln>
        </p:spPr>
        <p:txBody>
          <a:bodyPr spcFirstLastPara="1" wrap="square" lIns="91425" tIns="45700" rIns="91425" bIns="45700" anchor="t" anchorCtr="0">
            <a:normAutofit/>
          </a:bodyPr>
          <a:lstStyle/>
          <a:p>
            <a:pPr marL="457200" lvl="0" indent="-431800" algn="l" rtl="0">
              <a:lnSpc>
                <a:spcPct val="115000"/>
              </a:lnSpc>
              <a:spcBef>
                <a:spcPts val="0"/>
              </a:spcBef>
              <a:spcAft>
                <a:spcPts val="0"/>
              </a:spcAft>
              <a:buSzPts val="3200"/>
              <a:buChar char="●"/>
            </a:pPr>
            <a:r>
              <a:rPr lang="en-US" sz="3200" dirty="0"/>
              <a:t>Standardized vocabulary</a:t>
            </a:r>
            <a:endParaRPr sz="3200" dirty="0"/>
          </a:p>
          <a:p>
            <a:pPr marL="457200" lvl="0" indent="-431800" algn="l" rtl="0">
              <a:lnSpc>
                <a:spcPct val="115000"/>
              </a:lnSpc>
              <a:spcBef>
                <a:spcPts val="0"/>
              </a:spcBef>
              <a:spcAft>
                <a:spcPts val="0"/>
              </a:spcAft>
              <a:buSzPts val="3200"/>
              <a:buChar char="●"/>
            </a:pPr>
            <a:r>
              <a:rPr lang="en-US" sz="3200" dirty="0"/>
              <a:t>Gen AI vs other types of AI, or at least specificity about which type I mean</a:t>
            </a:r>
            <a:endParaRPr sz="3200" dirty="0"/>
          </a:p>
          <a:p>
            <a:pPr marL="914400" lvl="1" indent="-431800" algn="l" rtl="0">
              <a:lnSpc>
                <a:spcPct val="115000"/>
              </a:lnSpc>
              <a:spcBef>
                <a:spcPts val="1000"/>
              </a:spcBef>
              <a:spcAft>
                <a:spcPts val="0"/>
              </a:spcAft>
              <a:buSzPts val="3200"/>
              <a:buChar char="○"/>
            </a:pPr>
            <a:r>
              <a:rPr lang="en-US" sz="3200" dirty="0"/>
              <a:t>See also: ACRL’s </a:t>
            </a:r>
            <a:r>
              <a:rPr lang="en-US" sz="3200" u="sng" dirty="0">
                <a:solidFill>
                  <a:schemeClr val="dk1"/>
                </a:solidFill>
                <a:hlinkClick r:id="rId3">
                  <a:extLst>
                    <a:ext uri="{A12FA001-AC4F-418D-AE19-62706E023703}">
                      <ahyp:hlinkClr xmlns:ahyp="http://schemas.microsoft.com/office/drawing/2018/hyperlinkcolor" val="tx"/>
                    </a:ext>
                  </a:extLst>
                </a:hlinkClick>
              </a:rPr>
              <a:t>AI Competencies for Library Workers</a:t>
            </a:r>
            <a:r>
              <a:rPr lang="en-US" sz="3200" dirty="0"/>
              <a:t>, 2.1</a:t>
            </a:r>
            <a:endParaRPr sz="3200" dirty="0"/>
          </a:p>
          <a:p>
            <a:pPr marL="457200" lvl="0" indent="-431800" algn="l" rtl="0">
              <a:lnSpc>
                <a:spcPct val="115000"/>
              </a:lnSpc>
              <a:spcBef>
                <a:spcPts val="1000"/>
              </a:spcBef>
              <a:spcAft>
                <a:spcPts val="0"/>
              </a:spcAft>
              <a:buSzPts val="3200"/>
              <a:buChar char="●"/>
            </a:pPr>
            <a:r>
              <a:rPr lang="en-US" sz="3200" dirty="0"/>
              <a:t>Gen AI is not sentient and it will give incorrect information</a:t>
            </a:r>
            <a:endParaRPr sz="3200" dirty="0"/>
          </a:p>
          <a:p>
            <a:pPr marL="914400" lvl="1" indent="-431800" algn="l" rtl="0">
              <a:lnSpc>
                <a:spcPct val="115000"/>
              </a:lnSpc>
              <a:spcBef>
                <a:spcPts val="1000"/>
              </a:spcBef>
              <a:spcAft>
                <a:spcPts val="1000"/>
              </a:spcAft>
              <a:buSzPts val="3200"/>
              <a:buChar char="○"/>
            </a:pPr>
            <a:r>
              <a:rPr lang="en-US" sz="3200" dirty="0"/>
              <a:t>Hallucination/Confabulation</a:t>
            </a:r>
            <a:endParaRPr sz="3200" dirty="0"/>
          </a:p>
        </p:txBody>
      </p:sp>
      <p:sp>
        <p:nvSpPr>
          <p:cNvPr id="898" name="Google Shape;898;g3dc1442d11e_0_2774"/>
          <p:cNvSpPr txBox="1">
            <a:spLocks noGrp="1"/>
          </p:cNvSpPr>
          <p:nvPr>
            <p:ph type="body" idx="3"/>
          </p:nvPr>
        </p:nvSpPr>
        <p:spPr>
          <a:xfrm>
            <a:off x="9144000" y="2028327"/>
            <a:ext cx="8052300" cy="1050000"/>
          </a:xfrm>
          <a:prstGeom prst="rect">
            <a:avLst/>
          </a:prstGeom>
        </p:spPr>
        <p:txBody>
          <a:bodyPr spcFirstLastPara="1" wrap="square" lIns="91425" tIns="45700" rIns="91425" bIns="45700" anchor="b" anchorCtr="0">
            <a:normAutofit/>
          </a:bodyPr>
          <a:lstStyle/>
          <a:p>
            <a:pPr marL="0" lvl="0" indent="0" algn="l" rtl="0">
              <a:lnSpc>
                <a:spcPct val="150000"/>
              </a:lnSpc>
              <a:spcBef>
                <a:spcPts val="0"/>
              </a:spcBef>
              <a:spcAft>
                <a:spcPts val="0"/>
              </a:spcAft>
              <a:buNone/>
            </a:pPr>
            <a:r>
              <a:rPr lang="en-US" sz="3200" dirty="0"/>
              <a:t>When I have more time:</a:t>
            </a:r>
            <a:endParaRPr sz="3200" dirty="0"/>
          </a:p>
        </p:txBody>
      </p:sp>
      <p:sp>
        <p:nvSpPr>
          <p:cNvPr id="899" name="Google Shape;899;g3dc1442d11e_0_2774"/>
          <p:cNvSpPr txBox="1">
            <a:spLocks noGrp="1"/>
          </p:cNvSpPr>
          <p:nvPr>
            <p:ph type="body" idx="4"/>
          </p:nvPr>
        </p:nvSpPr>
        <p:spPr>
          <a:xfrm>
            <a:off x="9144000" y="3415146"/>
            <a:ext cx="8052300" cy="5766900"/>
          </a:xfrm>
          <a:prstGeom prst="rect">
            <a:avLst/>
          </a:prstGeom>
        </p:spPr>
        <p:txBody>
          <a:bodyPr spcFirstLastPara="1" wrap="square" lIns="91425" tIns="45700" rIns="91425" bIns="45700" anchor="t" anchorCtr="0">
            <a:normAutofit lnSpcReduction="10000"/>
          </a:bodyPr>
          <a:lstStyle/>
          <a:p>
            <a:pPr marL="457200" lvl="0" indent="-431800" algn="l" rtl="0">
              <a:lnSpc>
                <a:spcPct val="150000"/>
              </a:lnSpc>
              <a:spcBef>
                <a:spcPts val="0"/>
              </a:spcBef>
              <a:spcAft>
                <a:spcPts val="0"/>
              </a:spcAft>
              <a:buSzPts val="3200"/>
              <a:buChar char="●"/>
            </a:pPr>
            <a:r>
              <a:rPr lang="en-US" sz="3200" dirty="0"/>
              <a:t>Simplified explanation of the AI learning process</a:t>
            </a:r>
            <a:endParaRPr sz="3200" dirty="0"/>
          </a:p>
          <a:p>
            <a:pPr marL="457200" lvl="0" indent="-431800" algn="l" rtl="0">
              <a:lnSpc>
                <a:spcPct val="150000"/>
              </a:lnSpc>
              <a:spcBef>
                <a:spcPts val="0"/>
              </a:spcBef>
              <a:spcAft>
                <a:spcPts val="0"/>
              </a:spcAft>
              <a:buSzPts val="3200"/>
              <a:buChar char="●"/>
            </a:pPr>
            <a:r>
              <a:rPr lang="en-US" sz="3200" dirty="0"/>
              <a:t>Discussion activity about how the learning process relates to AI ethics or changes the end user experience</a:t>
            </a:r>
            <a:endParaRPr sz="3200" dirty="0"/>
          </a:p>
          <a:p>
            <a:pPr marL="914400" lvl="1" indent="-431800" algn="l" rtl="0">
              <a:lnSpc>
                <a:spcPct val="150000"/>
              </a:lnSpc>
              <a:spcBef>
                <a:spcPts val="0"/>
              </a:spcBef>
              <a:spcAft>
                <a:spcPts val="0"/>
              </a:spcAft>
              <a:buSzPts val="3200"/>
              <a:buChar char="○"/>
            </a:pPr>
            <a:r>
              <a:rPr lang="en-US" sz="3200" dirty="0"/>
              <a:t>Algorithmic bias</a:t>
            </a:r>
            <a:endParaRPr sz="3200" dirty="0"/>
          </a:p>
          <a:p>
            <a:pPr marL="914400" lvl="1" indent="-431800" algn="l" rtl="0">
              <a:lnSpc>
                <a:spcPct val="150000"/>
              </a:lnSpc>
              <a:spcBef>
                <a:spcPts val="0"/>
              </a:spcBef>
              <a:spcAft>
                <a:spcPts val="0"/>
              </a:spcAft>
              <a:buSzPts val="3200"/>
              <a:buChar char="○"/>
            </a:pPr>
            <a:r>
              <a:rPr lang="en-US" sz="3200" dirty="0"/>
              <a:t>Environmental impact</a:t>
            </a:r>
            <a:endParaRPr sz="3200" dirty="0"/>
          </a:p>
          <a:p>
            <a:pPr marL="914400" lvl="1" indent="-431800" algn="l" rtl="0">
              <a:lnSpc>
                <a:spcPct val="150000"/>
              </a:lnSpc>
              <a:spcBef>
                <a:spcPts val="0"/>
              </a:spcBef>
              <a:spcAft>
                <a:spcPts val="0"/>
              </a:spcAft>
              <a:buSzPts val="3200"/>
              <a:buChar char="○"/>
            </a:pPr>
            <a:r>
              <a:rPr lang="en-US" sz="3200" dirty="0"/>
              <a:t>Spread of misinformation</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03"/>
        <p:cNvGrpSpPr/>
        <p:nvPr/>
      </p:nvGrpSpPr>
      <p:grpSpPr>
        <a:xfrm>
          <a:off x="0" y="0"/>
          <a:ext cx="0" cy="0"/>
          <a:chOff x="0" y="0"/>
          <a:chExt cx="0" cy="0"/>
        </a:xfrm>
      </p:grpSpPr>
      <p:sp>
        <p:nvSpPr>
          <p:cNvPr id="904" name="Google Shape;904;g3dc1442d11e_0_297">
            <a:extLst>
              <a:ext uri="{C183D7F6-B498-43B3-948B-1728B52AA6E4}">
                <adec:decorative xmlns:adec="http://schemas.microsoft.com/office/drawing/2017/decorative" val="1"/>
              </a:ext>
            </a:extLst>
          </p:cNvPr>
          <p:cNvSpPr/>
          <p:nvPr/>
        </p:nvSpPr>
        <p:spPr>
          <a:xfrm>
            <a:off x="6458325" y="1869275"/>
            <a:ext cx="5402400" cy="7084200"/>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r>
              <a:rPr lang="en-US" sz="4400">
                <a:solidFill>
                  <a:schemeClr val="accent1"/>
                </a:solidFill>
                <a:latin typeface="Old Standard TT"/>
                <a:ea typeface="Old Standard TT"/>
                <a:cs typeface="Old Standard TT"/>
                <a:sym typeface="Old Standard TT"/>
              </a:rPr>
              <a:t>Large Language Model (LLM)</a:t>
            </a:r>
            <a:endParaRPr sz="4400">
              <a:solidFill>
                <a:schemeClr val="accent1"/>
              </a:solidFill>
              <a:latin typeface="Old Standard TT"/>
              <a:ea typeface="Old Standard TT"/>
              <a:cs typeface="Old Standard TT"/>
              <a:sym typeface="Old Standard TT"/>
            </a:endParaRPr>
          </a:p>
        </p:txBody>
      </p:sp>
      <p:sp>
        <p:nvSpPr>
          <p:cNvPr id="905" name="Google Shape;905;g3dc1442d11e_0_297">
            <a:extLst>
              <a:ext uri="{C183D7F6-B498-43B3-948B-1728B52AA6E4}">
                <adec:decorative xmlns:adec="http://schemas.microsoft.com/office/drawing/2017/decorative" val="1"/>
              </a:ext>
            </a:extLst>
          </p:cNvPr>
          <p:cNvSpPr/>
          <p:nvPr/>
        </p:nvSpPr>
        <p:spPr>
          <a:xfrm>
            <a:off x="12548375" y="1869275"/>
            <a:ext cx="5402400" cy="7084200"/>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r>
              <a:rPr lang="en-US" sz="4400">
                <a:solidFill>
                  <a:schemeClr val="accent1"/>
                </a:solidFill>
                <a:latin typeface="Old Standard TT"/>
                <a:ea typeface="Old Standard TT"/>
                <a:cs typeface="Old Standard TT"/>
                <a:sym typeface="Old Standard TT"/>
              </a:rPr>
              <a:t>Large Language Model (LLM)</a:t>
            </a:r>
            <a:endParaRPr sz="4400">
              <a:solidFill>
                <a:schemeClr val="accent1"/>
              </a:solidFill>
              <a:latin typeface="Old Standard TT"/>
              <a:ea typeface="Old Standard TT"/>
              <a:cs typeface="Old Standard TT"/>
              <a:sym typeface="Old Standard TT"/>
            </a:endParaRPr>
          </a:p>
        </p:txBody>
      </p:sp>
      <p:sp>
        <p:nvSpPr>
          <p:cNvPr id="906" name="Google Shape;906;g3dc1442d11e_0_297">
            <a:extLst>
              <a:ext uri="{C183D7F6-B498-43B3-948B-1728B52AA6E4}">
                <adec:decorative xmlns:adec="http://schemas.microsoft.com/office/drawing/2017/decorative" val="1"/>
              </a:ext>
            </a:extLst>
          </p:cNvPr>
          <p:cNvSpPr/>
          <p:nvPr/>
        </p:nvSpPr>
        <p:spPr>
          <a:xfrm>
            <a:off x="337225" y="1869275"/>
            <a:ext cx="5402400" cy="7084200"/>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Clr>
                <a:schemeClr val="dk1"/>
              </a:buClr>
              <a:buSzPts val="2200"/>
              <a:buFont typeface="Arial"/>
              <a:buNone/>
            </a:pPr>
            <a:r>
              <a:rPr lang="en-US" sz="4400">
                <a:solidFill>
                  <a:schemeClr val="accent1"/>
                </a:solidFill>
                <a:latin typeface="Old Standard TT"/>
                <a:ea typeface="Old Standard TT"/>
                <a:cs typeface="Old Standard TT"/>
                <a:sym typeface="Old Standard TT"/>
              </a:rPr>
              <a:t>Large Language Model (LLM)</a:t>
            </a:r>
            <a:endParaRPr sz="4400">
              <a:solidFill>
                <a:schemeClr val="accent1"/>
              </a:solidFill>
              <a:latin typeface="Old Standard TT"/>
              <a:ea typeface="Old Standard TT"/>
              <a:cs typeface="Old Standard TT"/>
              <a:sym typeface="Old Standard TT"/>
            </a:endParaRPr>
          </a:p>
        </p:txBody>
      </p:sp>
      <p:sp>
        <p:nvSpPr>
          <p:cNvPr id="908" name="Google Shape;908;g3dc1442d11e_0_297"/>
          <p:cNvSpPr txBox="1">
            <a:spLocks noGrp="1"/>
          </p:cNvSpPr>
          <p:nvPr>
            <p:ph type="title"/>
          </p:nvPr>
        </p:nvSpPr>
        <p:spPr>
          <a:xfrm>
            <a:off x="535825" y="71134"/>
            <a:ext cx="9926612" cy="1769400"/>
          </a:xfrm>
          <a:prstGeom prst="rect">
            <a:avLst/>
          </a:prstGeom>
        </p:spPr>
        <p:txBody>
          <a:bodyPr spcFirstLastPara="1" wrap="square" lIns="182850" tIns="182850" rIns="182850" bIns="182850" anchor="ctr" anchorCtr="0">
            <a:normAutofit/>
          </a:bodyPr>
          <a:lstStyle/>
          <a:p>
            <a:pPr marL="0" lvl="0" indent="0" rtl="0">
              <a:spcBef>
                <a:spcPts val="0"/>
              </a:spcBef>
              <a:spcAft>
                <a:spcPts val="0"/>
              </a:spcAft>
              <a:buNone/>
            </a:pPr>
            <a:r>
              <a:rPr lang="en-US" sz="8000" b="1" dirty="0">
                <a:solidFill>
                  <a:schemeClr val="bg1"/>
                </a:solidFill>
                <a:latin typeface="Times New Roman"/>
                <a:ea typeface="Times New Roman"/>
                <a:cs typeface="Times New Roman"/>
                <a:sym typeface="Times New Roman"/>
              </a:rPr>
              <a:t>Terminology</a:t>
            </a:r>
            <a:endParaRPr sz="8000" b="1" dirty="0">
              <a:solidFill>
                <a:schemeClr val="bg1"/>
              </a:solidFill>
              <a:latin typeface="Times New Roman"/>
              <a:ea typeface="Times New Roman"/>
              <a:cs typeface="Times New Roman"/>
              <a:sym typeface="Times New Roman"/>
            </a:endParaRPr>
          </a:p>
        </p:txBody>
      </p:sp>
      <p:sp>
        <p:nvSpPr>
          <p:cNvPr id="913" name="Google Shape;913;g3dc1442d11e_0_297"/>
          <p:cNvSpPr txBox="1"/>
          <p:nvPr/>
        </p:nvSpPr>
        <p:spPr>
          <a:xfrm>
            <a:off x="490025" y="2033975"/>
            <a:ext cx="5005200" cy="1723800"/>
          </a:xfrm>
          <a:prstGeom prst="rect">
            <a:avLst/>
          </a:prstGeom>
          <a:noFill/>
          <a:ln>
            <a:noFill/>
          </a:ln>
        </p:spPr>
        <p:txBody>
          <a:bodyPr spcFirstLastPara="1" wrap="square" lIns="182850" tIns="182850" rIns="182850" bIns="182850" anchor="t" anchorCtr="0">
            <a:spAutoFit/>
          </a:bodyPr>
          <a:lstStyle/>
          <a:p>
            <a:pPr marL="0" lvl="0" indent="0" algn="ctr" rtl="0">
              <a:spcBef>
                <a:spcPts val="0"/>
              </a:spcBef>
              <a:spcAft>
                <a:spcPts val="0"/>
              </a:spcAft>
              <a:buNone/>
            </a:pPr>
            <a:r>
              <a:rPr lang="en-US" sz="4400" dirty="0">
                <a:solidFill>
                  <a:schemeClr val="dk1"/>
                </a:solidFill>
                <a:latin typeface="Times New Roman"/>
                <a:ea typeface="Times New Roman"/>
                <a:cs typeface="Times New Roman"/>
                <a:sym typeface="Times New Roman"/>
              </a:rPr>
              <a:t>Generative AI </a:t>
            </a:r>
            <a:br>
              <a:rPr lang="en-US" sz="4400" dirty="0">
                <a:solidFill>
                  <a:schemeClr val="dk1"/>
                </a:solidFill>
                <a:latin typeface="Times New Roman"/>
                <a:ea typeface="Times New Roman"/>
                <a:cs typeface="Times New Roman"/>
                <a:sym typeface="Times New Roman"/>
              </a:rPr>
            </a:br>
            <a:r>
              <a:rPr lang="en-US" sz="4400" dirty="0">
                <a:solidFill>
                  <a:schemeClr val="dk1"/>
                </a:solidFill>
                <a:latin typeface="Times New Roman"/>
                <a:ea typeface="Times New Roman"/>
                <a:cs typeface="Times New Roman"/>
                <a:sym typeface="Times New Roman"/>
              </a:rPr>
              <a:t>(or “GenAI”)</a:t>
            </a:r>
            <a:endParaRPr sz="4400" dirty="0">
              <a:solidFill>
                <a:schemeClr val="dk1"/>
              </a:solidFill>
              <a:latin typeface="Times New Roman"/>
              <a:ea typeface="Times New Roman"/>
              <a:cs typeface="Times New Roman"/>
              <a:sym typeface="Times New Roman"/>
            </a:endParaRPr>
          </a:p>
        </p:txBody>
      </p:sp>
      <p:sp>
        <p:nvSpPr>
          <p:cNvPr id="907" name="Google Shape;907;g3dc1442d11e_0_297"/>
          <p:cNvSpPr txBox="1">
            <a:spLocks noGrp="1"/>
          </p:cNvSpPr>
          <p:nvPr>
            <p:ph type="body" idx="4294967295"/>
          </p:nvPr>
        </p:nvSpPr>
        <p:spPr>
          <a:xfrm>
            <a:off x="535825" y="3757775"/>
            <a:ext cx="5005200" cy="5031000"/>
          </a:xfrm>
          <a:prstGeom prst="rect">
            <a:avLst/>
          </a:prstGeom>
        </p:spPr>
        <p:txBody>
          <a:bodyPr spcFirstLastPara="1" wrap="square" lIns="182850" tIns="182850" rIns="182850" bIns="182850" anchor="t" anchorCtr="0">
            <a:normAutofit/>
          </a:bodyPr>
          <a:lstStyle/>
          <a:p>
            <a:pPr marL="0" lvl="0" indent="0" algn="l" rtl="0">
              <a:lnSpc>
                <a:spcPct val="95000"/>
              </a:lnSpc>
              <a:spcBef>
                <a:spcPts val="0"/>
              </a:spcBef>
              <a:spcAft>
                <a:spcPts val="0"/>
              </a:spcAft>
              <a:buNone/>
            </a:pPr>
            <a:r>
              <a:rPr lang="en-US" sz="3200" dirty="0">
                <a:latin typeface="Times New Roman"/>
                <a:ea typeface="Times New Roman"/>
                <a:cs typeface="Times New Roman"/>
                <a:sym typeface="Times New Roman"/>
              </a:rPr>
              <a:t>an AI tool that can produce new output as a response to users' prompts/requests based on patterns the AI found in its training data</a:t>
            </a:r>
            <a:endParaRPr sz="3200" dirty="0">
              <a:latin typeface="Times New Roman"/>
              <a:ea typeface="Times New Roman"/>
              <a:cs typeface="Times New Roman"/>
              <a:sym typeface="Times New Roman"/>
            </a:endParaRPr>
          </a:p>
          <a:p>
            <a:pPr marL="0" lvl="0" indent="0" algn="l" rtl="0">
              <a:lnSpc>
                <a:spcPct val="95000"/>
              </a:lnSpc>
              <a:spcBef>
                <a:spcPts val="2400"/>
              </a:spcBef>
              <a:spcAft>
                <a:spcPts val="2400"/>
              </a:spcAft>
              <a:buNone/>
            </a:pPr>
            <a:r>
              <a:rPr lang="en-US" sz="3200" b="1" dirty="0">
                <a:latin typeface="Times New Roman"/>
                <a:ea typeface="Times New Roman"/>
                <a:cs typeface="Times New Roman"/>
                <a:sym typeface="Times New Roman"/>
              </a:rPr>
              <a:t>output types</a:t>
            </a:r>
            <a:r>
              <a:rPr lang="en-US" sz="3200" dirty="0">
                <a:latin typeface="Times New Roman"/>
                <a:ea typeface="Times New Roman"/>
                <a:cs typeface="Times New Roman"/>
                <a:sym typeface="Times New Roman"/>
              </a:rPr>
              <a:t> can include text, images, video, audio, and more</a:t>
            </a:r>
            <a:endParaRPr sz="3200" dirty="0">
              <a:latin typeface="Times New Roman"/>
              <a:ea typeface="Times New Roman"/>
              <a:cs typeface="Times New Roman"/>
              <a:sym typeface="Times New Roman"/>
            </a:endParaRPr>
          </a:p>
        </p:txBody>
      </p:sp>
      <p:sp>
        <p:nvSpPr>
          <p:cNvPr id="3" name="Google Shape;913;g3dc1442d11e_0_297">
            <a:extLst>
              <a:ext uri="{FF2B5EF4-FFF2-40B4-BE49-F238E27FC236}">
                <a16:creationId xmlns:a16="http://schemas.microsoft.com/office/drawing/2014/main" id="{4631CD4C-7B9F-3FAF-0999-FD716C8A6380}"/>
              </a:ext>
            </a:extLst>
          </p:cNvPr>
          <p:cNvSpPr txBox="1"/>
          <p:nvPr/>
        </p:nvSpPr>
        <p:spPr>
          <a:xfrm>
            <a:off x="6641400" y="1974424"/>
            <a:ext cx="5005200" cy="1723488"/>
          </a:xfrm>
          <a:prstGeom prst="rect">
            <a:avLst/>
          </a:prstGeom>
          <a:noFill/>
          <a:ln>
            <a:noFill/>
          </a:ln>
        </p:spPr>
        <p:txBody>
          <a:bodyPr spcFirstLastPara="1" wrap="square" lIns="182850" tIns="182850" rIns="182850" bIns="182850" anchor="t" anchorCtr="0">
            <a:spAutoFit/>
          </a:bodyPr>
          <a:lstStyle/>
          <a:p>
            <a:pPr marL="0" lvl="0" indent="0" algn="ctr" rtl="0">
              <a:spcBef>
                <a:spcPts val="0"/>
              </a:spcBef>
              <a:spcAft>
                <a:spcPts val="0"/>
              </a:spcAft>
              <a:buNone/>
            </a:pPr>
            <a:r>
              <a:rPr lang="en-US" sz="4400" dirty="0">
                <a:solidFill>
                  <a:schemeClr val="dk1"/>
                </a:solidFill>
                <a:latin typeface="Times New Roman"/>
                <a:ea typeface="Times New Roman"/>
                <a:cs typeface="Times New Roman"/>
                <a:sym typeface="Times New Roman"/>
              </a:rPr>
              <a:t>Large Language Model (LLM)</a:t>
            </a:r>
            <a:endParaRPr sz="4400" dirty="0">
              <a:solidFill>
                <a:schemeClr val="dk1"/>
              </a:solidFill>
              <a:latin typeface="Times New Roman"/>
              <a:ea typeface="Times New Roman"/>
              <a:cs typeface="Times New Roman"/>
              <a:sym typeface="Times New Roman"/>
            </a:endParaRPr>
          </a:p>
        </p:txBody>
      </p:sp>
      <p:sp>
        <p:nvSpPr>
          <p:cNvPr id="909" name="Google Shape;909;g3dc1442d11e_0_297"/>
          <p:cNvSpPr txBox="1">
            <a:spLocks noGrp="1"/>
          </p:cNvSpPr>
          <p:nvPr>
            <p:ph type="body" idx="4294967295"/>
          </p:nvPr>
        </p:nvSpPr>
        <p:spPr>
          <a:xfrm>
            <a:off x="6833925" y="3803372"/>
            <a:ext cx="4651200" cy="4517400"/>
          </a:xfrm>
          <a:prstGeom prst="rect">
            <a:avLst/>
          </a:prstGeom>
        </p:spPr>
        <p:txBody>
          <a:bodyPr spcFirstLastPara="1" wrap="square" lIns="182850" tIns="182850" rIns="182850" bIns="182850" anchor="t" anchorCtr="0">
            <a:noAutofit/>
          </a:bodyPr>
          <a:lstStyle/>
          <a:p>
            <a:pPr marL="0" lvl="0" indent="0" algn="l" rtl="0">
              <a:lnSpc>
                <a:spcPct val="105000"/>
              </a:lnSpc>
              <a:spcBef>
                <a:spcPts val="0"/>
              </a:spcBef>
              <a:spcAft>
                <a:spcPts val="0"/>
              </a:spcAft>
              <a:buClr>
                <a:schemeClr val="dk1"/>
              </a:buClr>
              <a:buSzPts val="2035"/>
              <a:buFont typeface="Arial"/>
              <a:buNone/>
            </a:pPr>
            <a:r>
              <a:rPr lang="en-US" sz="3200" dirty="0">
                <a:latin typeface="Times New Roman"/>
                <a:ea typeface="Times New Roman"/>
                <a:cs typeface="Times New Roman"/>
                <a:sym typeface="Times New Roman"/>
              </a:rPr>
              <a:t>a type of foundation model that is the basis for many GenAI systems.</a:t>
            </a:r>
            <a:endParaRPr sz="3200" dirty="0">
              <a:latin typeface="Times New Roman"/>
              <a:ea typeface="Times New Roman"/>
              <a:cs typeface="Times New Roman"/>
              <a:sym typeface="Times New Roman"/>
            </a:endParaRPr>
          </a:p>
          <a:p>
            <a:pPr marL="0" lvl="0" indent="0" algn="l" rtl="0">
              <a:lnSpc>
                <a:spcPct val="105000"/>
              </a:lnSpc>
              <a:spcBef>
                <a:spcPts val="2400"/>
              </a:spcBef>
              <a:spcAft>
                <a:spcPts val="2400"/>
              </a:spcAft>
              <a:buSzPts val="1018"/>
              <a:buNone/>
            </a:pPr>
            <a:r>
              <a:rPr lang="en-US" sz="3200" dirty="0">
                <a:latin typeface="Times New Roman"/>
                <a:ea typeface="Times New Roman"/>
                <a:cs typeface="Times New Roman"/>
                <a:sym typeface="Times New Roman"/>
              </a:rPr>
              <a:t>LLMs are trained on huge volumes of raw data and build upon data patterns (ex. the next word in a sentence)</a:t>
            </a:r>
            <a:endParaRPr sz="3200" dirty="0">
              <a:latin typeface="Times New Roman"/>
              <a:ea typeface="Times New Roman"/>
              <a:cs typeface="Times New Roman"/>
              <a:sym typeface="Times New Roman"/>
            </a:endParaRPr>
          </a:p>
        </p:txBody>
      </p:sp>
      <p:sp>
        <p:nvSpPr>
          <p:cNvPr id="910" name="Google Shape;910;g3dc1442d11e_0_297"/>
          <p:cNvSpPr txBox="1">
            <a:spLocks noGrp="1"/>
          </p:cNvSpPr>
          <p:nvPr>
            <p:ph type="title"/>
          </p:nvPr>
        </p:nvSpPr>
        <p:spPr>
          <a:xfrm>
            <a:off x="12644375" y="2033975"/>
            <a:ext cx="5203800" cy="1723800"/>
          </a:xfrm>
          <a:prstGeom prst="rect">
            <a:avLst/>
          </a:prstGeom>
        </p:spPr>
        <p:txBody>
          <a:bodyPr spcFirstLastPara="1" wrap="square" lIns="182850" tIns="182850" rIns="182850" bIns="182850" anchor="ctr" anchorCtr="0">
            <a:normAutofit/>
          </a:bodyPr>
          <a:lstStyle/>
          <a:p>
            <a:pPr marL="0" lvl="0" indent="0" algn="ctr" rtl="0">
              <a:spcBef>
                <a:spcPts val="0"/>
              </a:spcBef>
              <a:spcAft>
                <a:spcPts val="0"/>
              </a:spcAft>
              <a:buNone/>
            </a:pPr>
            <a:r>
              <a:rPr lang="en-US" sz="4400" dirty="0">
                <a:solidFill>
                  <a:schemeClr val="dk1"/>
                </a:solidFill>
                <a:latin typeface="Times New Roman"/>
                <a:ea typeface="Times New Roman"/>
                <a:cs typeface="Times New Roman"/>
                <a:sym typeface="Times New Roman"/>
              </a:rPr>
              <a:t>Chatbots</a:t>
            </a:r>
            <a:endParaRPr sz="4400" dirty="0">
              <a:solidFill>
                <a:schemeClr val="dk1"/>
              </a:solidFill>
              <a:latin typeface="Times New Roman"/>
              <a:ea typeface="Times New Roman"/>
              <a:cs typeface="Times New Roman"/>
              <a:sym typeface="Times New Roman"/>
            </a:endParaRPr>
          </a:p>
        </p:txBody>
      </p:sp>
      <p:sp>
        <p:nvSpPr>
          <p:cNvPr id="911" name="Google Shape;911;g3dc1442d11e_0_297"/>
          <p:cNvSpPr txBox="1">
            <a:spLocks noGrp="1"/>
          </p:cNvSpPr>
          <p:nvPr>
            <p:ph type="body" idx="4294967295"/>
          </p:nvPr>
        </p:nvSpPr>
        <p:spPr>
          <a:xfrm>
            <a:off x="12843225" y="3757775"/>
            <a:ext cx="5005200" cy="5031000"/>
          </a:xfrm>
          <a:prstGeom prst="rect">
            <a:avLst/>
          </a:prstGeom>
        </p:spPr>
        <p:txBody>
          <a:bodyPr spcFirstLastPara="1" wrap="square" lIns="182850" tIns="182850" rIns="182850" bIns="182850" anchor="t" anchorCtr="0">
            <a:normAutofit/>
          </a:bodyPr>
          <a:lstStyle/>
          <a:p>
            <a:pPr marL="0" lvl="0" indent="0" algn="l" rtl="0">
              <a:lnSpc>
                <a:spcPct val="95000"/>
              </a:lnSpc>
              <a:spcBef>
                <a:spcPts val="0"/>
              </a:spcBef>
              <a:spcAft>
                <a:spcPts val="0"/>
              </a:spcAft>
              <a:buClr>
                <a:schemeClr val="dk1"/>
              </a:buClr>
              <a:buSzPts val="2200"/>
              <a:buFont typeface="Arial"/>
              <a:buNone/>
            </a:pPr>
            <a:r>
              <a:rPr lang="en-US" sz="3200" dirty="0">
                <a:latin typeface="Times New Roman"/>
                <a:ea typeface="Times New Roman"/>
                <a:cs typeface="Times New Roman"/>
                <a:sym typeface="Times New Roman"/>
              </a:rPr>
              <a:t>the interface through which users typically interact with a LLM. Chatbots are designed to match output to users' prompts.</a:t>
            </a:r>
            <a:endParaRPr sz="3200" dirty="0">
              <a:latin typeface="Times New Roman"/>
              <a:ea typeface="Times New Roman"/>
              <a:cs typeface="Times New Roman"/>
              <a:sym typeface="Times New Roman"/>
            </a:endParaRPr>
          </a:p>
          <a:p>
            <a:pPr marL="0" lvl="0" indent="0" algn="l" rtl="0">
              <a:lnSpc>
                <a:spcPct val="95000"/>
              </a:lnSpc>
              <a:spcBef>
                <a:spcPts val="2400"/>
              </a:spcBef>
              <a:spcAft>
                <a:spcPts val="2400"/>
              </a:spcAft>
              <a:buNone/>
            </a:pPr>
            <a:r>
              <a:rPr lang="en-US" sz="3200" b="1" dirty="0">
                <a:latin typeface="Times New Roman"/>
                <a:ea typeface="Times New Roman"/>
                <a:cs typeface="Times New Roman"/>
                <a:sym typeface="Times New Roman"/>
              </a:rPr>
              <a:t>examples: </a:t>
            </a:r>
            <a:r>
              <a:rPr lang="en-US" sz="3200" dirty="0">
                <a:latin typeface="Times New Roman"/>
                <a:ea typeface="Times New Roman"/>
                <a:cs typeface="Times New Roman"/>
                <a:sym typeface="Times New Roman"/>
              </a:rPr>
              <a:t>ChatGPT, Claude, Copilot, Gemini, Llama</a:t>
            </a:r>
            <a:endParaRPr sz="3200" dirty="0">
              <a:latin typeface="Times New Roman"/>
              <a:ea typeface="Times New Roman"/>
              <a:cs typeface="Times New Roman"/>
              <a:sym typeface="Times New Roman"/>
            </a:endParaRPr>
          </a:p>
        </p:txBody>
      </p:sp>
      <p:sp>
        <p:nvSpPr>
          <p:cNvPr id="912" name="Google Shape;912;g3dc1442d11e_0_297"/>
          <p:cNvSpPr/>
          <p:nvPr/>
        </p:nvSpPr>
        <p:spPr>
          <a:xfrm>
            <a:off x="12548375" y="385650"/>
            <a:ext cx="5402400" cy="961800"/>
          </a:xfrm>
          <a:prstGeom prst="roundRect">
            <a:avLst>
              <a:gd name="adj" fmla="val 16667"/>
            </a:avLst>
          </a:prstGeom>
          <a:solidFill>
            <a:schemeClr val="lt1"/>
          </a:solidFill>
          <a:ln>
            <a:noFill/>
          </a:ln>
        </p:spPr>
        <p:txBody>
          <a:bodyPr spcFirstLastPara="1" wrap="square" lIns="182850" tIns="182850" rIns="182850" bIns="182850" anchor="ctr" anchorCtr="0">
            <a:noAutofit/>
          </a:bodyPr>
          <a:lstStyle/>
          <a:p>
            <a:pPr marL="0" lvl="0" indent="0" algn="r" rtl="0">
              <a:spcBef>
                <a:spcPts val="0"/>
              </a:spcBef>
              <a:spcAft>
                <a:spcPts val="0"/>
              </a:spcAft>
              <a:buNone/>
            </a:pPr>
            <a:r>
              <a:rPr lang="en-US" sz="2100" b="1" dirty="0">
                <a:latin typeface="Times New Roman"/>
                <a:ea typeface="Times New Roman"/>
                <a:cs typeface="Times New Roman"/>
                <a:sym typeface="Times New Roman"/>
              </a:rPr>
              <a:t>Definitions</a:t>
            </a:r>
            <a:r>
              <a:rPr lang="en-US" sz="2100" dirty="0">
                <a:latin typeface="Times New Roman"/>
                <a:ea typeface="Times New Roman"/>
                <a:cs typeface="Times New Roman"/>
                <a:sym typeface="Times New Roman"/>
              </a:rPr>
              <a:t> adapted from</a:t>
            </a:r>
            <a:r>
              <a:rPr lang="en-US" sz="2100" dirty="0">
                <a:solidFill>
                  <a:srgbClr val="349EEA"/>
                </a:solidFill>
                <a:latin typeface="Times New Roman"/>
                <a:ea typeface="Times New Roman"/>
                <a:cs typeface="Times New Roman"/>
                <a:sym typeface="Times New Roman"/>
              </a:rPr>
              <a:t> </a:t>
            </a:r>
            <a:r>
              <a:rPr lang="en-US" sz="2100" u="sng" dirty="0">
                <a:solidFill>
                  <a:srgbClr val="0070C0"/>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Lacy &amp; </a:t>
            </a:r>
            <a:r>
              <a:rPr lang="en-US" sz="2100" u="sng" dirty="0" err="1">
                <a:solidFill>
                  <a:srgbClr val="0070C0"/>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Chedraoui</a:t>
            </a:r>
            <a:r>
              <a:rPr lang="en-US" sz="2100" u="sng" dirty="0">
                <a:solidFill>
                  <a:srgbClr val="0070C0"/>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 2025</a:t>
            </a:r>
            <a:r>
              <a:rPr lang="en-US" sz="2100" dirty="0">
                <a:solidFill>
                  <a:srgbClr val="349EEA"/>
                </a:solidFill>
                <a:latin typeface="Times New Roman"/>
                <a:ea typeface="Times New Roman"/>
                <a:cs typeface="Times New Roman"/>
                <a:sym typeface="Times New Roman"/>
              </a:rPr>
              <a:t> </a:t>
            </a:r>
            <a:r>
              <a:rPr lang="en-US" sz="2100" dirty="0">
                <a:solidFill>
                  <a:schemeClr val="dk1"/>
                </a:solidFill>
                <a:latin typeface="Times New Roman"/>
                <a:ea typeface="Times New Roman"/>
                <a:cs typeface="Times New Roman"/>
                <a:sym typeface="Times New Roman"/>
              </a:rPr>
              <a:t>and </a:t>
            </a:r>
            <a:r>
              <a:rPr lang="en-US" sz="2100" u="sng" dirty="0">
                <a:solidFill>
                  <a:srgbClr val="0070C0"/>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Stryker &amp; Scapicchio, 2024</a:t>
            </a:r>
            <a:r>
              <a:rPr lang="en-US" sz="2100" dirty="0">
                <a:solidFill>
                  <a:srgbClr val="0070C0"/>
                </a:solidFill>
                <a:latin typeface="Times New Roman"/>
                <a:ea typeface="Times New Roman"/>
                <a:cs typeface="Times New Roman"/>
                <a:sym typeface="Times New Roman"/>
              </a:rPr>
              <a:t>.</a:t>
            </a:r>
            <a:r>
              <a:rPr lang="en-US" sz="2300" dirty="0">
                <a:solidFill>
                  <a:srgbClr val="0070C0"/>
                </a:solidFill>
                <a:latin typeface="Times New Roman"/>
                <a:ea typeface="Times New Roman"/>
                <a:cs typeface="Times New Roman"/>
                <a:sym typeface="Times New Roman"/>
              </a:rPr>
              <a:t> </a:t>
            </a:r>
            <a:endParaRPr sz="2300" dirty="0">
              <a:solidFill>
                <a:srgbClr val="0070C0"/>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18"/>
        <p:cNvGrpSpPr/>
        <p:nvPr/>
      </p:nvGrpSpPr>
      <p:grpSpPr>
        <a:xfrm>
          <a:off x="0" y="0"/>
          <a:ext cx="0" cy="0"/>
          <a:chOff x="0" y="0"/>
          <a:chExt cx="0" cy="0"/>
        </a:xfrm>
      </p:grpSpPr>
      <p:sp>
        <p:nvSpPr>
          <p:cNvPr id="920" name="Google Shape;920;g3dc1442d11e_0_1201"/>
          <p:cNvSpPr txBox="1">
            <a:spLocks noGrp="1"/>
          </p:cNvSpPr>
          <p:nvPr>
            <p:ph type="title"/>
          </p:nvPr>
        </p:nvSpPr>
        <p:spPr>
          <a:xfrm>
            <a:off x="839850" y="2042650"/>
            <a:ext cx="7644000" cy="1046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6000" dirty="0">
                <a:latin typeface="Arial"/>
                <a:ea typeface="Arial"/>
                <a:cs typeface="Arial"/>
                <a:sym typeface="Arial"/>
              </a:rPr>
              <a:t>Predictive AI</a:t>
            </a:r>
            <a:endParaRPr sz="6000" dirty="0">
              <a:latin typeface="Arial"/>
              <a:ea typeface="Arial"/>
              <a:cs typeface="Arial"/>
              <a:sym typeface="Arial"/>
            </a:endParaRPr>
          </a:p>
        </p:txBody>
      </p:sp>
      <p:sp>
        <p:nvSpPr>
          <p:cNvPr id="919" name="Google Shape;919;g3dc1442d11e_0_1201"/>
          <p:cNvSpPr txBox="1">
            <a:spLocks noGrp="1"/>
          </p:cNvSpPr>
          <p:nvPr>
            <p:ph type="body" idx="1"/>
          </p:nvPr>
        </p:nvSpPr>
        <p:spPr>
          <a:xfrm>
            <a:off x="934800" y="3089050"/>
            <a:ext cx="7454100" cy="533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dirty="0">
                <a:latin typeface="Arial"/>
                <a:ea typeface="Arial"/>
                <a:cs typeface="Arial"/>
                <a:sym typeface="Arial"/>
              </a:rPr>
              <a:t>Rather than producing content based on training data patterns, predictive AI models predict likely future outcomes.</a:t>
            </a:r>
            <a:endParaRPr sz="3200" dirty="0">
              <a:latin typeface="Arial"/>
              <a:ea typeface="Arial"/>
              <a:cs typeface="Arial"/>
              <a:sym typeface="Arial"/>
            </a:endParaRPr>
          </a:p>
          <a:p>
            <a:pPr marL="0" lvl="0" indent="0" algn="l" rtl="0">
              <a:spcBef>
                <a:spcPts val="2400"/>
              </a:spcBef>
              <a:spcAft>
                <a:spcPts val="0"/>
              </a:spcAft>
              <a:buNone/>
            </a:pPr>
            <a:r>
              <a:rPr lang="en-US" sz="3200" dirty="0">
                <a:latin typeface="Arial"/>
                <a:ea typeface="Arial"/>
                <a:cs typeface="Arial"/>
                <a:sym typeface="Arial"/>
              </a:rPr>
              <a:t>Predictive AI models that are purpose-built for a specific task usually have limited datasets compared to those of a LLM.</a:t>
            </a:r>
            <a:endParaRPr sz="3200" dirty="0">
              <a:latin typeface="Arial"/>
              <a:ea typeface="Arial"/>
              <a:cs typeface="Arial"/>
              <a:sym typeface="Arial"/>
            </a:endParaRPr>
          </a:p>
          <a:p>
            <a:pPr marL="0" lvl="0" indent="0" algn="l" rtl="0">
              <a:spcBef>
                <a:spcPts val="2400"/>
              </a:spcBef>
              <a:spcAft>
                <a:spcPts val="0"/>
              </a:spcAft>
              <a:buNone/>
            </a:pPr>
            <a:r>
              <a:rPr lang="en-US" sz="3200" b="1" dirty="0">
                <a:latin typeface="Arial"/>
                <a:ea typeface="Arial"/>
                <a:cs typeface="Arial"/>
                <a:sym typeface="Arial"/>
              </a:rPr>
              <a:t>Related concepts:</a:t>
            </a:r>
            <a:r>
              <a:rPr lang="en-US" sz="3200" dirty="0">
                <a:latin typeface="Arial"/>
                <a:ea typeface="Arial"/>
                <a:cs typeface="Arial"/>
                <a:sym typeface="Arial"/>
              </a:rPr>
              <a:t> Analytical AI &amp; Discriminative AI (categorization)</a:t>
            </a:r>
            <a:endParaRPr sz="3200" dirty="0">
              <a:latin typeface="Arial"/>
              <a:ea typeface="Arial"/>
              <a:cs typeface="Arial"/>
              <a:sym typeface="Arial"/>
            </a:endParaRPr>
          </a:p>
          <a:p>
            <a:pPr marL="0" lvl="0" indent="0" algn="l" rtl="0">
              <a:spcBef>
                <a:spcPts val="2400"/>
              </a:spcBef>
              <a:spcAft>
                <a:spcPts val="2400"/>
              </a:spcAft>
              <a:buNone/>
            </a:pPr>
            <a:endParaRPr sz="3200" dirty="0">
              <a:latin typeface="Arial"/>
              <a:ea typeface="Arial"/>
              <a:cs typeface="Arial"/>
              <a:sym typeface="Arial"/>
            </a:endParaRPr>
          </a:p>
        </p:txBody>
      </p:sp>
      <p:sp>
        <p:nvSpPr>
          <p:cNvPr id="921" name="Google Shape;921;g3dc1442d11e_0_1201">
            <a:extLst>
              <a:ext uri="{C183D7F6-B498-43B3-948B-1728B52AA6E4}">
                <adec:decorative xmlns:adec="http://schemas.microsoft.com/office/drawing/2017/decorative" val="1"/>
              </a:ext>
            </a:extLst>
          </p:cNvPr>
          <p:cNvSpPr/>
          <p:nvPr/>
        </p:nvSpPr>
        <p:spPr>
          <a:xfrm>
            <a:off x="9144000" y="1185200"/>
            <a:ext cx="9144000" cy="8595000"/>
          </a:xfrm>
          <a:prstGeom prst="ellipse">
            <a:avLst/>
          </a:prstGeom>
          <a:solidFill>
            <a:schemeClr val="lt1"/>
          </a:solidFill>
          <a:ln>
            <a:noFill/>
          </a:ln>
        </p:spPr>
        <p:txBody>
          <a:bodyPr spcFirstLastPara="1" wrap="square" lIns="182850" tIns="182850" rIns="182850" bIns="182850" anchor="ctr" anchorCtr="0">
            <a:noAutofit/>
          </a:bodyPr>
          <a:lstStyle/>
          <a:p>
            <a:pPr marL="0" lvl="0" indent="0" algn="ctr" rtl="0">
              <a:lnSpc>
                <a:spcPct val="85000"/>
              </a:lnSpc>
              <a:spcBef>
                <a:spcPts val="0"/>
              </a:spcBef>
              <a:spcAft>
                <a:spcPts val="0"/>
              </a:spcAft>
              <a:buClr>
                <a:schemeClr val="dk1"/>
              </a:buClr>
              <a:buSzPts val="2200"/>
              <a:buFont typeface="Arial"/>
              <a:buNone/>
            </a:pPr>
            <a:endParaRPr sz="4000" b="1">
              <a:solidFill>
                <a:schemeClr val="dk1"/>
              </a:solidFill>
              <a:latin typeface="Figtree"/>
              <a:ea typeface="Figtree"/>
              <a:cs typeface="Figtree"/>
              <a:sym typeface="Figtree"/>
            </a:endParaRPr>
          </a:p>
        </p:txBody>
      </p:sp>
      <p:sp>
        <p:nvSpPr>
          <p:cNvPr id="923" name="Google Shape;923;g3dc1442d11e_0_1201"/>
          <p:cNvSpPr txBox="1"/>
          <p:nvPr/>
        </p:nvSpPr>
        <p:spPr>
          <a:xfrm>
            <a:off x="10716000" y="1988650"/>
            <a:ext cx="6000000" cy="1023600"/>
          </a:xfrm>
          <a:prstGeom prst="rect">
            <a:avLst/>
          </a:prstGeom>
          <a:noFill/>
          <a:ln>
            <a:noFill/>
          </a:ln>
        </p:spPr>
        <p:txBody>
          <a:bodyPr spcFirstLastPara="1" wrap="square" lIns="182850" tIns="182850" rIns="182850" bIns="182850" anchor="t" anchorCtr="0">
            <a:spAutoFit/>
          </a:bodyPr>
          <a:lstStyle/>
          <a:p>
            <a:pPr marL="0" lvl="0" indent="0" algn="ctr" rtl="0">
              <a:lnSpc>
                <a:spcPct val="85000"/>
              </a:lnSpc>
              <a:spcBef>
                <a:spcPts val="0"/>
              </a:spcBef>
              <a:spcAft>
                <a:spcPts val="0"/>
              </a:spcAft>
              <a:buNone/>
            </a:pPr>
            <a:r>
              <a:rPr lang="en-US" sz="5000" b="1">
                <a:solidFill>
                  <a:schemeClr val="dk1"/>
                </a:solidFill>
              </a:rPr>
              <a:t>Examples:</a:t>
            </a:r>
            <a:endParaRPr sz="5000" b="1">
              <a:solidFill>
                <a:schemeClr val="dk1"/>
              </a:solidFill>
            </a:endParaRPr>
          </a:p>
        </p:txBody>
      </p:sp>
      <p:sp>
        <p:nvSpPr>
          <p:cNvPr id="922" name="Google Shape;922;g3dc1442d11e_0_1201"/>
          <p:cNvSpPr txBox="1"/>
          <p:nvPr/>
        </p:nvSpPr>
        <p:spPr>
          <a:xfrm>
            <a:off x="10716000" y="3327950"/>
            <a:ext cx="6000000" cy="4202100"/>
          </a:xfrm>
          <a:prstGeom prst="rect">
            <a:avLst/>
          </a:prstGeom>
          <a:noFill/>
          <a:ln>
            <a:noFill/>
          </a:ln>
        </p:spPr>
        <p:txBody>
          <a:bodyPr spcFirstLastPara="1" wrap="square" lIns="182850" tIns="182850" rIns="182850" bIns="182850" anchor="t" anchorCtr="0">
            <a:spAutoFit/>
          </a:bodyPr>
          <a:lstStyle/>
          <a:p>
            <a:pPr marL="457200" lvl="0" indent="-482600" algn="l" rtl="0">
              <a:lnSpc>
                <a:spcPct val="115000"/>
              </a:lnSpc>
              <a:spcBef>
                <a:spcPts val="0"/>
              </a:spcBef>
              <a:spcAft>
                <a:spcPts val="0"/>
              </a:spcAft>
              <a:buClr>
                <a:schemeClr val="dk1"/>
              </a:buClr>
              <a:buSzPts val="4000"/>
              <a:buChar char="●"/>
            </a:pPr>
            <a:r>
              <a:rPr lang="en-US" sz="4000" dirty="0">
                <a:solidFill>
                  <a:schemeClr val="dk1"/>
                </a:solidFill>
              </a:rPr>
              <a:t>Weather forecasting</a:t>
            </a:r>
            <a:endParaRPr sz="4000" dirty="0">
              <a:solidFill>
                <a:schemeClr val="dk1"/>
              </a:solidFill>
            </a:endParaRPr>
          </a:p>
          <a:p>
            <a:pPr marL="457200" lvl="0" indent="-482600" algn="l" rtl="0">
              <a:lnSpc>
                <a:spcPct val="115000"/>
              </a:lnSpc>
              <a:spcBef>
                <a:spcPts val="1000"/>
              </a:spcBef>
              <a:spcAft>
                <a:spcPts val="0"/>
              </a:spcAft>
              <a:buClr>
                <a:schemeClr val="dk1"/>
              </a:buClr>
              <a:buSzPts val="4000"/>
              <a:buChar char="●"/>
            </a:pPr>
            <a:r>
              <a:rPr lang="en-US" sz="4000" dirty="0">
                <a:solidFill>
                  <a:schemeClr val="dk1"/>
                </a:solidFill>
              </a:rPr>
              <a:t>Sales/market analytics</a:t>
            </a:r>
            <a:endParaRPr sz="4000" dirty="0">
              <a:solidFill>
                <a:schemeClr val="dk1"/>
              </a:solidFill>
            </a:endParaRPr>
          </a:p>
          <a:p>
            <a:pPr marL="457200" lvl="0" indent="-482600" algn="l" rtl="0">
              <a:lnSpc>
                <a:spcPct val="115000"/>
              </a:lnSpc>
              <a:spcBef>
                <a:spcPts val="1000"/>
              </a:spcBef>
              <a:spcAft>
                <a:spcPts val="0"/>
              </a:spcAft>
              <a:buClr>
                <a:schemeClr val="dk1"/>
              </a:buClr>
              <a:buSzPts val="4000"/>
              <a:buChar char="●"/>
            </a:pPr>
            <a:r>
              <a:rPr lang="en-US" sz="4000" dirty="0">
                <a:solidFill>
                  <a:schemeClr val="dk1"/>
                </a:solidFill>
              </a:rPr>
              <a:t>Medical/diagnostic AI</a:t>
            </a:r>
            <a:endParaRPr sz="4000" dirty="0">
              <a:solidFill>
                <a:schemeClr val="dk1"/>
              </a:solidFill>
            </a:endParaRPr>
          </a:p>
          <a:p>
            <a:pPr marL="457200" lvl="0" indent="-482600" algn="l" rtl="0">
              <a:lnSpc>
                <a:spcPct val="115000"/>
              </a:lnSpc>
              <a:spcBef>
                <a:spcPts val="1000"/>
              </a:spcBef>
              <a:spcAft>
                <a:spcPts val="1000"/>
              </a:spcAft>
              <a:buClr>
                <a:schemeClr val="dk1"/>
              </a:buClr>
              <a:buSzPts val="4000"/>
              <a:buChar char="●"/>
            </a:pPr>
            <a:r>
              <a:rPr lang="en-US" sz="4000" dirty="0">
                <a:solidFill>
                  <a:schemeClr val="dk1"/>
                </a:solidFill>
              </a:rPr>
              <a:t>Military intelligence &amp; predictive policing</a:t>
            </a:r>
            <a:endParaRPr sz="4000" dirty="0">
              <a:solidFill>
                <a:schemeClr val="dk1"/>
              </a:solidFill>
            </a:endParaRPr>
          </a:p>
        </p:txBody>
      </p:sp>
      <p:sp>
        <p:nvSpPr>
          <p:cNvPr id="924" name="Google Shape;924;g3dc1442d11e_0_1201"/>
          <p:cNvSpPr/>
          <p:nvPr/>
        </p:nvSpPr>
        <p:spPr>
          <a:xfrm>
            <a:off x="11515575" y="178600"/>
            <a:ext cx="6594300" cy="506100"/>
          </a:xfrm>
          <a:prstGeom prst="roundRect">
            <a:avLst>
              <a:gd name="adj" fmla="val 16667"/>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US" sz="2000" b="1" dirty="0"/>
              <a:t>Definitions</a:t>
            </a:r>
            <a:r>
              <a:rPr lang="en-US" sz="2000" dirty="0"/>
              <a:t> adapted from </a:t>
            </a:r>
            <a:r>
              <a:rPr lang="en-US" sz="2000" u="sng" dirty="0">
                <a:solidFill>
                  <a:srgbClr val="0070C0"/>
                </a:solidFill>
                <a:hlinkClick r:id="rId3">
                  <a:extLst>
                    <a:ext uri="{A12FA001-AC4F-418D-AE19-62706E023703}">
                      <ahyp:hlinkClr xmlns:ahyp="http://schemas.microsoft.com/office/drawing/2018/hyperlinkcolor" val="tx"/>
                    </a:ext>
                  </a:extLst>
                </a:hlinkClick>
              </a:rPr>
              <a:t>Carnegie Council, n.d.</a:t>
            </a:r>
            <a:endParaRPr sz="2000" dirty="0">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28"/>
        <p:cNvGrpSpPr/>
        <p:nvPr/>
      </p:nvGrpSpPr>
      <p:grpSpPr>
        <a:xfrm>
          <a:off x="0" y="0"/>
          <a:ext cx="0" cy="0"/>
          <a:chOff x="0" y="0"/>
          <a:chExt cx="0" cy="0"/>
        </a:xfrm>
      </p:grpSpPr>
      <p:sp>
        <p:nvSpPr>
          <p:cNvPr id="929" name="Google Shape;929;g3dc1442d11e_0_520">
            <a:extLst>
              <a:ext uri="{C183D7F6-B498-43B3-948B-1728B52AA6E4}">
                <adec:decorative xmlns:adec="http://schemas.microsoft.com/office/drawing/2017/decorative" val="1"/>
              </a:ext>
            </a:extLst>
          </p:cNvPr>
          <p:cNvSpPr/>
          <p:nvPr/>
        </p:nvSpPr>
        <p:spPr>
          <a:xfrm>
            <a:off x="9690225" y="1707775"/>
            <a:ext cx="7848000" cy="7181700"/>
          </a:xfrm>
          <a:prstGeom prst="roundRect">
            <a:avLst>
              <a:gd name="adj" fmla="val 16667"/>
            </a:avLst>
          </a:prstGeom>
          <a:solidFill>
            <a:srgbClr val="AEE0DB"/>
          </a:solidFill>
          <a:ln w="7620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accent4"/>
              </a:solidFill>
              <a:latin typeface="Old Standard TT"/>
              <a:ea typeface="Old Standard TT"/>
              <a:cs typeface="Old Standard TT"/>
              <a:sym typeface="Old Standard TT"/>
            </a:endParaRPr>
          </a:p>
        </p:txBody>
      </p:sp>
      <p:sp>
        <p:nvSpPr>
          <p:cNvPr id="930" name="Google Shape;930;g3dc1442d11e_0_520">
            <a:extLst>
              <a:ext uri="{C183D7F6-B498-43B3-948B-1728B52AA6E4}">
                <adec:decorative xmlns:adec="http://schemas.microsoft.com/office/drawing/2017/decorative" val="1"/>
              </a:ext>
            </a:extLst>
          </p:cNvPr>
          <p:cNvSpPr/>
          <p:nvPr/>
        </p:nvSpPr>
        <p:spPr>
          <a:xfrm>
            <a:off x="749775" y="1748275"/>
            <a:ext cx="7848000" cy="7140900"/>
          </a:xfrm>
          <a:prstGeom prst="roundRect">
            <a:avLst>
              <a:gd name="adj" fmla="val 16667"/>
            </a:avLst>
          </a:prstGeom>
          <a:solidFill>
            <a:srgbClr val="AEE0DB"/>
          </a:solidFill>
          <a:ln w="7620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accent4"/>
              </a:solidFill>
              <a:latin typeface="Old Standard TT"/>
              <a:ea typeface="Old Standard TT"/>
              <a:cs typeface="Old Standard TT"/>
              <a:sym typeface="Old Standard TT"/>
            </a:endParaRPr>
          </a:p>
        </p:txBody>
      </p:sp>
      <p:sp>
        <p:nvSpPr>
          <p:cNvPr id="931" name="Google Shape;931;g3dc1442d11e_0_520">
            <a:extLst>
              <a:ext uri="{C183D7F6-B498-43B3-948B-1728B52AA6E4}">
                <adec:decorative xmlns:adec="http://schemas.microsoft.com/office/drawing/2017/decorative" val="1"/>
              </a:ext>
            </a:extLst>
          </p:cNvPr>
          <p:cNvSpPr txBox="1">
            <a:spLocks noGrp="1"/>
          </p:cNvSpPr>
          <p:nvPr>
            <p:ph type="sldNum" idx="12"/>
          </p:nvPr>
        </p:nvSpPr>
        <p:spPr>
          <a:xfrm>
            <a:off x="33889831" y="18652867"/>
            <a:ext cx="2194800" cy="1574400"/>
          </a:xfrm>
          <a:prstGeom prst="rect">
            <a:avLst/>
          </a:prstGeom>
        </p:spPr>
        <p:txBody>
          <a:bodyPr spcFirstLastPara="1" wrap="square" lIns="182850" tIns="182850" rIns="182850" bIns="182850" anchor="ctr" anchorCtr="0">
            <a:normAutofit/>
          </a:bodyPr>
          <a:lstStyle/>
          <a:p>
            <a:pPr marL="0" lvl="0" indent="0" algn="r" rtl="0">
              <a:spcBef>
                <a:spcPts val="0"/>
              </a:spcBef>
              <a:spcAft>
                <a:spcPts val="0"/>
              </a:spcAft>
              <a:buNone/>
            </a:pPr>
            <a:fld id="{00000000-1234-1234-1234-123412341234}" type="slidenum">
              <a:rPr lang="en-US"/>
              <a:t>19</a:t>
            </a:fld>
            <a:endParaRPr/>
          </a:p>
        </p:txBody>
      </p:sp>
      <p:sp>
        <p:nvSpPr>
          <p:cNvPr id="932" name="Google Shape;932;g3dc1442d11e_0_520"/>
          <p:cNvSpPr txBox="1">
            <a:spLocks noGrp="1"/>
          </p:cNvSpPr>
          <p:nvPr>
            <p:ph type="title"/>
          </p:nvPr>
        </p:nvSpPr>
        <p:spPr>
          <a:xfrm>
            <a:off x="749775" y="294775"/>
            <a:ext cx="16788450" cy="1017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SzPts val="2000"/>
              <a:buNone/>
            </a:pPr>
            <a:r>
              <a:rPr lang="en-US" sz="6600" b="1" dirty="0">
                <a:latin typeface="Times New Roman"/>
                <a:ea typeface="Times New Roman"/>
                <a:cs typeface="Times New Roman"/>
                <a:sym typeface="Times New Roman"/>
              </a:rPr>
              <a:t>Important Notes:</a:t>
            </a:r>
            <a:endParaRPr sz="6600" b="1" dirty="0">
              <a:latin typeface="Times New Roman"/>
              <a:ea typeface="Times New Roman"/>
              <a:cs typeface="Times New Roman"/>
              <a:sym typeface="Times New Roman"/>
            </a:endParaRPr>
          </a:p>
        </p:txBody>
      </p:sp>
      <p:sp>
        <p:nvSpPr>
          <p:cNvPr id="3" name="Google Shape;934;g3dc1442d11e_0_520">
            <a:extLst>
              <a:ext uri="{FF2B5EF4-FFF2-40B4-BE49-F238E27FC236}">
                <a16:creationId xmlns:a16="http://schemas.microsoft.com/office/drawing/2014/main" id="{0211D871-70D2-D973-FF1C-6D684E9D62D6}"/>
              </a:ext>
            </a:extLst>
          </p:cNvPr>
          <p:cNvSpPr txBox="1">
            <a:spLocks/>
          </p:cNvSpPr>
          <p:nvPr/>
        </p:nvSpPr>
        <p:spPr>
          <a:xfrm>
            <a:off x="1233675" y="2356457"/>
            <a:ext cx="6880200" cy="9120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Old Standard TT"/>
              <a:buNone/>
              <a:defRPr sz="6000" b="0" i="0" u="none" strike="noStrike" cap="none">
                <a:solidFill>
                  <a:schemeClr val="dk1"/>
                </a:solidFill>
                <a:latin typeface="Old Standard TT"/>
                <a:ea typeface="Old Standard TT"/>
                <a:cs typeface="Old Standard TT"/>
                <a:sym typeface="Old Standard TT"/>
              </a:defRPr>
            </a:lvl1pPr>
            <a:lvl2pPr marR="0" lvl="1" algn="l" rtl="0">
              <a:lnSpc>
                <a:spcPct val="100000"/>
              </a:lnSpc>
              <a:spcBef>
                <a:spcPts val="0"/>
              </a:spcBef>
              <a:spcAft>
                <a:spcPts val="0"/>
              </a:spcAft>
              <a:buClr>
                <a:schemeClr val="dk1"/>
              </a:buClr>
              <a:buSzPts val="6000"/>
              <a:buFont typeface="Old Standard TT"/>
              <a:buNone/>
              <a:defRPr sz="6000" b="0" i="0" u="none" strike="noStrike" cap="none">
                <a:solidFill>
                  <a:schemeClr val="dk1"/>
                </a:solidFill>
                <a:latin typeface="Old Standard TT"/>
                <a:ea typeface="Old Standard TT"/>
                <a:cs typeface="Old Standard TT"/>
                <a:sym typeface="Old Standard TT"/>
              </a:defRPr>
            </a:lvl2pPr>
            <a:lvl3pPr marR="0" lvl="2" algn="l" rtl="0">
              <a:lnSpc>
                <a:spcPct val="100000"/>
              </a:lnSpc>
              <a:spcBef>
                <a:spcPts val="0"/>
              </a:spcBef>
              <a:spcAft>
                <a:spcPts val="0"/>
              </a:spcAft>
              <a:buClr>
                <a:schemeClr val="dk1"/>
              </a:buClr>
              <a:buSzPts val="6000"/>
              <a:buFont typeface="Old Standard TT"/>
              <a:buNone/>
              <a:defRPr sz="6000" b="0" i="0" u="none" strike="noStrike" cap="none">
                <a:solidFill>
                  <a:schemeClr val="dk1"/>
                </a:solidFill>
                <a:latin typeface="Old Standard TT"/>
                <a:ea typeface="Old Standard TT"/>
                <a:cs typeface="Old Standard TT"/>
                <a:sym typeface="Old Standard TT"/>
              </a:defRPr>
            </a:lvl3pPr>
            <a:lvl4pPr marR="0" lvl="3" algn="l" rtl="0">
              <a:lnSpc>
                <a:spcPct val="100000"/>
              </a:lnSpc>
              <a:spcBef>
                <a:spcPts val="0"/>
              </a:spcBef>
              <a:spcAft>
                <a:spcPts val="0"/>
              </a:spcAft>
              <a:buClr>
                <a:schemeClr val="dk1"/>
              </a:buClr>
              <a:buSzPts val="6000"/>
              <a:buFont typeface="Old Standard TT"/>
              <a:buNone/>
              <a:defRPr sz="6000" b="0" i="0" u="none" strike="noStrike" cap="none">
                <a:solidFill>
                  <a:schemeClr val="dk1"/>
                </a:solidFill>
                <a:latin typeface="Old Standard TT"/>
                <a:ea typeface="Old Standard TT"/>
                <a:cs typeface="Old Standard TT"/>
                <a:sym typeface="Old Standard TT"/>
              </a:defRPr>
            </a:lvl4pPr>
            <a:lvl5pPr marR="0" lvl="4" algn="l" rtl="0">
              <a:lnSpc>
                <a:spcPct val="100000"/>
              </a:lnSpc>
              <a:spcBef>
                <a:spcPts val="0"/>
              </a:spcBef>
              <a:spcAft>
                <a:spcPts val="0"/>
              </a:spcAft>
              <a:buClr>
                <a:schemeClr val="dk1"/>
              </a:buClr>
              <a:buSzPts val="6000"/>
              <a:buFont typeface="Old Standard TT"/>
              <a:buNone/>
              <a:defRPr sz="6000" b="0" i="0" u="none" strike="noStrike" cap="none">
                <a:solidFill>
                  <a:schemeClr val="dk1"/>
                </a:solidFill>
                <a:latin typeface="Old Standard TT"/>
                <a:ea typeface="Old Standard TT"/>
                <a:cs typeface="Old Standard TT"/>
                <a:sym typeface="Old Standard TT"/>
              </a:defRPr>
            </a:lvl5pPr>
            <a:lvl6pPr marR="0" lvl="5" algn="l" rtl="0">
              <a:lnSpc>
                <a:spcPct val="100000"/>
              </a:lnSpc>
              <a:spcBef>
                <a:spcPts val="0"/>
              </a:spcBef>
              <a:spcAft>
                <a:spcPts val="0"/>
              </a:spcAft>
              <a:buClr>
                <a:schemeClr val="dk1"/>
              </a:buClr>
              <a:buSzPts val="6000"/>
              <a:buFont typeface="Old Standard TT"/>
              <a:buNone/>
              <a:defRPr sz="6000" b="0" i="0" u="none" strike="noStrike" cap="none">
                <a:solidFill>
                  <a:schemeClr val="dk1"/>
                </a:solidFill>
                <a:latin typeface="Old Standard TT"/>
                <a:ea typeface="Old Standard TT"/>
                <a:cs typeface="Old Standard TT"/>
                <a:sym typeface="Old Standard TT"/>
              </a:defRPr>
            </a:lvl6pPr>
            <a:lvl7pPr marR="0" lvl="6" algn="l" rtl="0">
              <a:lnSpc>
                <a:spcPct val="100000"/>
              </a:lnSpc>
              <a:spcBef>
                <a:spcPts val="0"/>
              </a:spcBef>
              <a:spcAft>
                <a:spcPts val="0"/>
              </a:spcAft>
              <a:buClr>
                <a:schemeClr val="dk1"/>
              </a:buClr>
              <a:buSzPts val="6000"/>
              <a:buFont typeface="Old Standard TT"/>
              <a:buNone/>
              <a:defRPr sz="6000" b="0" i="0" u="none" strike="noStrike" cap="none">
                <a:solidFill>
                  <a:schemeClr val="dk1"/>
                </a:solidFill>
                <a:latin typeface="Old Standard TT"/>
                <a:ea typeface="Old Standard TT"/>
                <a:cs typeface="Old Standard TT"/>
                <a:sym typeface="Old Standard TT"/>
              </a:defRPr>
            </a:lvl7pPr>
            <a:lvl8pPr marR="0" lvl="7" algn="l" rtl="0">
              <a:lnSpc>
                <a:spcPct val="100000"/>
              </a:lnSpc>
              <a:spcBef>
                <a:spcPts val="0"/>
              </a:spcBef>
              <a:spcAft>
                <a:spcPts val="0"/>
              </a:spcAft>
              <a:buClr>
                <a:schemeClr val="dk1"/>
              </a:buClr>
              <a:buSzPts val="6000"/>
              <a:buFont typeface="Old Standard TT"/>
              <a:buNone/>
              <a:defRPr sz="6000" b="0" i="0" u="none" strike="noStrike" cap="none">
                <a:solidFill>
                  <a:schemeClr val="dk1"/>
                </a:solidFill>
                <a:latin typeface="Old Standard TT"/>
                <a:ea typeface="Old Standard TT"/>
                <a:cs typeface="Old Standard TT"/>
                <a:sym typeface="Old Standard TT"/>
              </a:defRPr>
            </a:lvl8pPr>
            <a:lvl9pPr marR="0" lvl="8" algn="l" rtl="0">
              <a:lnSpc>
                <a:spcPct val="100000"/>
              </a:lnSpc>
              <a:spcBef>
                <a:spcPts val="0"/>
              </a:spcBef>
              <a:spcAft>
                <a:spcPts val="0"/>
              </a:spcAft>
              <a:buClr>
                <a:schemeClr val="dk1"/>
              </a:buClr>
              <a:buSzPts val="6000"/>
              <a:buFont typeface="Old Standard TT"/>
              <a:buNone/>
              <a:defRPr sz="6000" b="0" i="0" u="none" strike="noStrike" cap="none">
                <a:solidFill>
                  <a:schemeClr val="dk1"/>
                </a:solidFill>
                <a:latin typeface="Old Standard TT"/>
                <a:ea typeface="Old Standard TT"/>
                <a:cs typeface="Old Standard TT"/>
                <a:sym typeface="Old Standard TT"/>
              </a:defRPr>
            </a:lvl9pPr>
          </a:lstStyle>
          <a:p>
            <a:pPr>
              <a:buSzPts val="2000"/>
            </a:pPr>
            <a:r>
              <a:rPr lang="en-US" sz="4600" b="1" dirty="0">
                <a:latin typeface="Times New Roman"/>
                <a:ea typeface="Times New Roman"/>
                <a:cs typeface="Times New Roman"/>
                <a:sym typeface="Times New Roman"/>
              </a:rPr>
              <a:t>GenAI is not intelligent.</a:t>
            </a:r>
          </a:p>
        </p:txBody>
      </p:sp>
      <p:sp>
        <p:nvSpPr>
          <p:cNvPr id="933" name="Google Shape;933;g3dc1442d11e_0_520"/>
          <p:cNvSpPr txBox="1">
            <a:spLocks noGrp="1"/>
          </p:cNvSpPr>
          <p:nvPr>
            <p:ph type="body" idx="4294967295"/>
          </p:nvPr>
        </p:nvSpPr>
        <p:spPr>
          <a:xfrm>
            <a:off x="1233675" y="3036100"/>
            <a:ext cx="6880200" cy="5417700"/>
          </a:xfrm>
          <a:prstGeom prst="rect">
            <a:avLst/>
          </a:prstGeom>
        </p:spPr>
        <p:txBody>
          <a:bodyPr spcFirstLastPara="1" wrap="square" lIns="182850" tIns="182850" rIns="182850" bIns="182850" anchor="ctr" anchorCtr="0">
            <a:noAutofit/>
          </a:bodyPr>
          <a:lstStyle/>
          <a:p>
            <a:pPr marL="0" lvl="0" indent="0" algn="l" rtl="0">
              <a:lnSpc>
                <a:spcPct val="95000"/>
              </a:lnSpc>
              <a:spcBef>
                <a:spcPts val="0"/>
              </a:spcBef>
              <a:spcAft>
                <a:spcPts val="2400"/>
              </a:spcAft>
              <a:buSzPts val="2000"/>
              <a:buNone/>
            </a:pPr>
            <a:r>
              <a:rPr lang="en-US" sz="4000" dirty="0">
                <a:latin typeface="Times New Roman"/>
                <a:ea typeface="Times New Roman"/>
                <a:cs typeface="Times New Roman"/>
                <a:sym typeface="Times New Roman"/>
              </a:rPr>
              <a:t>Although language models are good at mimicking human writing, they are not truly thinking for themselves. They are replicating patterns and creating “average” output to match users’ prompts.</a:t>
            </a:r>
            <a:endParaRPr sz="4000" dirty="0">
              <a:latin typeface="Times New Roman"/>
              <a:ea typeface="Times New Roman"/>
              <a:cs typeface="Times New Roman"/>
              <a:sym typeface="Times New Roman"/>
            </a:endParaRPr>
          </a:p>
        </p:txBody>
      </p:sp>
      <p:sp>
        <p:nvSpPr>
          <p:cNvPr id="934" name="Google Shape;934;g3dc1442d11e_0_520"/>
          <p:cNvSpPr txBox="1">
            <a:spLocks noGrp="1"/>
          </p:cNvSpPr>
          <p:nvPr>
            <p:ph type="title"/>
          </p:nvPr>
        </p:nvSpPr>
        <p:spPr>
          <a:xfrm>
            <a:off x="10174125" y="2324175"/>
            <a:ext cx="6880200" cy="9120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SzPts val="2000"/>
              <a:buNone/>
            </a:pPr>
            <a:r>
              <a:rPr lang="en-US" sz="4600" b="1" dirty="0">
                <a:latin typeface="Times New Roman"/>
                <a:ea typeface="Times New Roman"/>
                <a:cs typeface="Times New Roman"/>
                <a:sym typeface="Times New Roman"/>
              </a:rPr>
              <a:t>GenAI is not truthful.*</a:t>
            </a:r>
            <a:endParaRPr sz="4600" b="1" dirty="0">
              <a:latin typeface="Times New Roman"/>
              <a:ea typeface="Times New Roman"/>
              <a:cs typeface="Times New Roman"/>
              <a:sym typeface="Times New Roman"/>
            </a:endParaRPr>
          </a:p>
        </p:txBody>
      </p:sp>
      <p:sp>
        <p:nvSpPr>
          <p:cNvPr id="935" name="Google Shape;935;g3dc1442d11e_0_520"/>
          <p:cNvSpPr txBox="1">
            <a:spLocks noGrp="1"/>
          </p:cNvSpPr>
          <p:nvPr>
            <p:ph type="body" idx="4294967295"/>
          </p:nvPr>
        </p:nvSpPr>
        <p:spPr>
          <a:xfrm>
            <a:off x="10174125" y="2934175"/>
            <a:ext cx="6880200" cy="5519700"/>
          </a:xfrm>
          <a:prstGeom prst="rect">
            <a:avLst/>
          </a:prstGeom>
        </p:spPr>
        <p:txBody>
          <a:bodyPr spcFirstLastPara="1" wrap="square" lIns="182850" tIns="182850" rIns="182850" bIns="182850" anchor="ctr" anchorCtr="0">
            <a:noAutofit/>
          </a:bodyPr>
          <a:lstStyle/>
          <a:p>
            <a:pPr marL="0" lvl="0" indent="0" algn="l" rtl="0">
              <a:lnSpc>
                <a:spcPct val="95000"/>
              </a:lnSpc>
              <a:spcBef>
                <a:spcPts val="0"/>
              </a:spcBef>
              <a:spcAft>
                <a:spcPts val="2400"/>
              </a:spcAft>
              <a:buSzPts val="2000"/>
              <a:buNone/>
            </a:pPr>
            <a:r>
              <a:rPr lang="en-US" sz="4000" dirty="0">
                <a:latin typeface="Times New Roman"/>
                <a:ea typeface="Times New Roman"/>
                <a:cs typeface="Times New Roman"/>
                <a:sym typeface="Times New Roman"/>
              </a:rPr>
              <a:t>They only replicate the patterns they have observed in their training data. That “reality” does not always line up with the real world.</a:t>
            </a:r>
            <a:br>
              <a:rPr lang="en-US" sz="4000" dirty="0">
                <a:latin typeface="Times New Roman"/>
                <a:ea typeface="Times New Roman"/>
                <a:cs typeface="Times New Roman"/>
                <a:sym typeface="Times New Roman"/>
              </a:rPr>
            </a:br>
            <a:r>
              <a:rPr lang="en-US" sz="4000" dirty="0">
                <a:latin typeface="Times New Roman"/>
                <a:ea typeface="Times New Roman"/>
                <a:cs typeface="Times New Roman"/>
                <a:sym typeface="Times New Roman"/>
              </a:rPr>
              <a:t>Models can (and do) draw unexpected or false conclusions. </a:t>
            </a:r>
            <a:endParaRPr sz="4000" dirty="0">
              <a:latin typeface="Times New Roman"/>
              <a:ea typeface="Times New Roman"/>
              <a:cs typeface="Times New Roman"/>
              <a:sym typeface="Times New Roman"/>
            </a:endParaRPr>
          </a:p>
        </p:txBody>
      </p:sp>
      <p:sp>
        <p:nvSpPr>
          <p:cNvPr id="936" name="Google Shape;936;g3dc1442d11e_0_520"/>
          <p:cNvSpPr txBox="1"/>
          <p:nvPr/>
        </p:nvSpPr>
        <p:spPr>
          <a:xfrm>
            <a:off x="820950" y="9216625"/>
            <a:ext cx="16304400" cy="9120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US" sz="3600" dirty="0">
                <a:solidFill>
                  <a:schemeClr val="dk1"/>
                </a:solidFill>
                <a:latin typeface="Times New Roman"/>
                <a:ea typeface="Times New Roman"/>
                <a:cs typeface="Times New Roman"/>
                <a:sym typeface="Times New Roman"/>
              </a:rPr>
              <a:t>(*This does not mean that GenAI “lies.” It is just not designed to tell the truth.) </a:t>
            </a:r>
            <a:endParaRPr sz="36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76"/>
        <p:cNvGrpSpPr/>
        <p:nvPr/>
      </p:nvGrpSpPr>
      <p:grpSpPr>
        <a:xfrm>
          <a:off x="0" y="0"/>
          <a:ext cx="0" cy="0"/>
          <a:chOff x="0" y="0"/>
          <a:chExt cx="0" cy="0"/>
        </a:xfrm>
      </p:grpSpPr>
      <p:sp>
        <p:nvSpPr>
          <p:cNvPr id="778" name="Google Shape;778;p3"/>
          <p:cNvSpPr txBox="1">
            <a:spLocks noGrp="1"/>
          </p:cNvSpPr>
          <p:nvPr>
            <p:ph type="title"/>
          </p:nvPr>
        </p:nvSpPr>
        <p:spPr>
          <a:xfrm>
            <a:off x="722312" y="647700"/>
            <a:ext cx="16117887" cy="13620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8000"/>
              <a:buFont typeface="Georgia"/>
              <a:buNone/>
            </a:pPr>
            <a:r>
              <a:rPr lang="en-US" sz="8000" dirty="0">
                <a:solidFill>
                  <a:schemeClr val="dk1"/>
                </a:solidFill>
                <a:latin typeface="Georgia"/>
                <a:ea typeface="Georgia"/>
                <a:cs typeface="Georgia"/>
                <a:sym typeface="Georgia"/>
              </a:rPr>
              <a:t>Don’t Miss!</a:t>
            </a:r>
            <a:endParaRPr sz="8000" dirty="0">
              <a:solidFill>
                <a:schemeClr val="dk1"/>
              </a:solidFill>
              <a:latin typeface="Georgia"/>
              <a:ea typeface="Georgia"/>
              <a:cs typeface="Georgia"/>
              <a:sym typeface="Georgia"/>
            </a:endParaRPr>
          </a:p>
        </p:txBody>
      </p:sp>
      <p:sp>
        <p:nvSpPr>
          <p:cNvPr id="777" name="Google Shape;777;p3"/>
          <p:cNvSpPr txBox="1">
            <a:spLocks noGrp="1"/>
          </p:cNvSpPr>
          <p:nvPr>
            <p:ph type="body" idx="1"/>
          </p:nvPr>
        </p:nvSpPr>
        <p:spPr>
          <a:xfrm>
            <a:off x="2170471" y="2377440"/>
            <a:ext cx="6973529" cy="6705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600"/>
              <a:buNone/>
            </a:pPr>
            <a:r>
              <a:rPr lang="en-US" sz="3600" b="1" dirty="0">
                <a:solidFill>
                  <a:schemeClr val="dk1"/>
                </a:solidFill>
              </a:rPr>
              <a:t>50/50 RAFFLE</a:t>
            </a:r>
            <a:endParaRPr dirty="0"/>
          </a:p>
          <a:p>
            <a:pPr marL="0" lvl="0" indent="0" algn="l" rtl="0">
              <a:lnSpc>
                <a:spcPct val="100000"/>
              </a:lnSpc>
              <a:spcBef>
                <a:spcPts val="720"/>
              </a:spcBef>
              <a:spcAft>
                <a:spcPts val="0"/>
              </a:spcAft>
              <a:buClr>
                <a:schemeClr val="dk1"/>
              </a:buClr>
              <a:buSzPts val="3600"/>
              <a:buNone/>
            </a:pPr>
            <a:r>
              <a:rPr lang="en-US" sz="3600" dirty="0">
                <a:solidFill>
                  <a:schemeClr val="dk1"/>
                </a:solidFill>
              </a:rPr>
              <a:t>Tickets are </a:t>
            </a:r>
            <a:r>
              <a:rPr lang="en-US" sz="3600" b="1" dirty="0">
                <a:solidFill>
                  <a:schemeClr val="dk1"/>
                </a:solidFill>
              </a:rPr>
              <a:t>$1 </a:t>
            </a:r>
            <a:r>
              <a:rPr lang="en-US" sz="3600" dirty="0">
                <a:solidFill>
                  <a:schemeClr val="dk1"/>
                </a:solidFill>
              </a:rPr>
              <a:t>each and can be purchased from </a:t>
            </a:r>
            <a:r>
              <a:rPr lang="en-US" sz="3600" b="1" dirty="0">
                <a:solidFill>
                  <a:schemeClr val="dk1"/>
                </a:solidFill>
              </a:rPr>
              <a:t>Conni Strittmatter </a:t>
            </a:r>
            <a:r>
              <a:rPr lang="en-US" sz="3600" dirty="0">
                <a:solidFill>
                  <a:schemeClr val="dk1"/>
                </a:solidFill>
              </a:rPr>
              <a:t>or </a:t>
            </a:r>
            <a:r>
              <a:rPr lang="en-US" sz="3600" b="1" dirty="0">
                <a:solidFill>
                  <a:schemeClr val="dk1"/>
                </a:solidFill>
              </a:rPr>
              <a:t>David Dahl</a:t>
            </a:r>
            <a:r>
              <a:rPr lang="en-US" sz="3600" dirty="0">
                <a:solidFill>
                  <a:schemeClr val="dk1"/>
                </a:solidFill>
              </a:rPr>
              <a:t>! The winner takes home half the pot. </a:t>
            </a:r>
            <a:endParaRPr dirty="0"/>
          </a:p>
          <a:p>
            <a:pPr marL="0" lvl="0" indent="0" algn="l" rtl="0">
              <a:lnSpc>
                <a:spcPct val="100000"/>
              </a:lnSpc>
              <a:spcBef>
                <a:spcPts val="720"/>
              </a:spcBef>
              <a:spcAft>
                <a:spcPts val="0"/>
              </a:spcAft>
              <a:buClr>
                <a:schemeClr val="lt1"/>
              </a:buClr>
              <a:buSzPts val="3600"/>
              <a:buNone/>
            </a:pPr>
            <a:endParaRPr sz="3600" dirty="0">
              <a:solidFill>
                <a:schemeClr val="dk1"/>
              </a:solidFill>
            </a:endParaRPr>
          </a:p>
          <a:p>
            <a:pPr marL="0" lvl="0" indent="0" algn="l" rtl="0">
              <a:lnSpc>
                <a:spcPct val="100000"/>
              </a:lnSpc>
              <a:spcBef>
                <a:spcPts val="720"/>
              </a:spcBef>
              <a:spcAft>
                <a:spcPts val="0"/>
              </a:spcAft>
              <a:buClr>
                <a:schemeClr val="dk1"/>
              </a:buClr>
              <a:buSzPts val="3600"/>
              <a:buNone/>
            </a:pPr>
            <a:r>
              <a:rPr lang="en-US" sz="3600" b="1" dirty="0">
                <a:solidFill>
                  <a:schemeClr val="dk1"/>
                </a:solidFill>
              </a:rPr>
              <a:t>SILENT AUCTION</a:t>
            </a:r>
            <a:endParaRPr dirty="0"/>
          </a:p>
          <a:p>
            <a:pPr marL="0" lvl="0" indent="0" algn="l" rtl="0">
              <a:lnSpc>
                <a:spcPct val="100000"/>
              </a:lnSpc>
              <a:spcBef>
                <a:spcPts val="720"/>
              </a:spcBef>
              <a:spcAft>
                <a:spcPts val="0"/>
              </a:spcAft>
              <a:buClr>
                <a:schemeClr val="dk1"/>
              </a:buClr>
              <a:buSzPts val="3600"/>
              <a:buNone/>
            </a:pPr>
            <a:r>
              <a:rPr lang="en-US" sz="3600" dirty="0">
                <a:solidFill>
                  <a:schemeClr val="dk1"/>
                </a:solidFill>
              </a:rPr>
              <a:t>Visit the Silent Auction in the exhibitor hall to place your bids </a:t>
            </a:r>
            <a:r>
              <a:rPr lang="en-US" sz="3600" b="1" dirty="0">
                <a:solidFill>
                  <a:schemeClr val="dk1"/>
                </a:solidFill>
              </a:rPr>
              <a:t>before 10:45 a.m. on Friday, May 8</a:t>
            </a:r>
            <a:r>
              <a:rPr lang="en-US" sz="3600" b="1" baseline="30000" dirty="0">
                <a:solidFill>
                  <a:schemeClr val="dk1"/>
                </a:solidFill>
              </a:rPr>
              <a:t>th</a:t>
            </a:r>
            <a:r>
              <a:rPr lang="en-US" sz="3600" dirty="0">
                <a:solidFill>
                  <a:schemeClr val="dk1"/>
                </a:solidFill>
              </a:rPr>
              <a:t>. </a:t>
            </a:r>
            <a:endParaRPr dirty="0"/>
          </a:p>
        </p:txBody>
      </p:sp>
      <p:pic>
        <p:nvPicPr>
          <p:cNvPr id="779" name="Google Shape;779;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93419" y="2377440"/>
            <a:ext cx="968384" cy="968384"/>
          </a:xfrm>
          <a:prstGeom prst="rect">
            <a:avLst/>
          </a:prstGeom>
          <a:noFill/>
          <a:ln>
            <a:noFill/>
          </a:ln>
        </p:spPr>
      </p:pic>
      <p:pic>
        <p:nvPicPr>
          <p:cNvPr id="780" name="Google Shape;780;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96144" y="5952729"/>
            <a:ext cx="1008677" cy="1008677"/>
          </a:xfrm>
          <a:prstGeom prst="rect">
            <a:avLst/>
          </a:prstGeom>
          <a:noFill/>
          <a:ln>
            <a:noFill/>
          </a:ln>
        </p:spPr>
      </p:pic>
      <p:pic>
        <p:nvPicPr>
          <p:cNvPr id="781" name="Google Shape;781;p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834102" y="2324100"/>
            <a:ext cx="1058197" cy="1058197"/>
          </a:xfrm>
          <a:prstGeom prst="rect">
            <a:avLst/>
          </a:prstGeom>
          <a:noFill/>
          <a:ln>
            <a:noFill/>
          </a:ln>
        </p:spPr>
      </p:pic>
      <p:sp>
        <p:nvSpPr>
          <p:cNvPr id="782" name="Google Shape;782;p3"/>
          <p:cNvSpPr txBox="1"/>
          <p:nvPr/>
        </p:nvSpPr>
        <p:spPr>
          <a:xfrm>
            <a:off x="10972800" y="2324100"/>
            <a:ext cx="6347081" cy="69342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3600"/>
              <a:buFont typeface="Arial"/>
              <a:buNone/>
            </a:pPr>
            <a:r>
              <a:rPr lang="en-US" sz="3600" b="1" i="0" u="none" strike="noStrike" cap="none" dirty="0">
                <a:solidFill>
                  <a:schemeClr val="dk1"/>
                </a:solidFill>
                <a:latin typeface="Arial"/>
                <a:ea typeface="Arial"/>
                <a:cs typeface="Arial"/>
                <a:sym typeface="Arial"/>
              </a:rPr>
              <a:t>PUB QUIZ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72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Thursday, May 7 </a:t>
            </a:r>
            <a:br>
              <a:rPr lang="en-US" sz="3600" b="0" i="0" u="none" strike="noStrike" cap="none" dirty="0">
                <a:solidFill>
                  <a:schemeClr val="dk1"/>
                </a:solidFill>
                <a:latin typeface="Arial"/>
                <a:ea typeface="Arial"/>
                <a:cs typeface="Arial"/>
                <a:sym typeface="Arial"/>
              </a:rPr>
            </a:br>
            <a:r>
              <a:rPr lang="en-US" sz="3600" b="0" i="0" u="none" strike="noStrike" cap="none" dirty="0">
                <a:solidFill>
                  <a:schemeClr val="dk1"/>
                </a:solidFill>
                <a:latin typeface="Arial"/>
                <a:ea typeface="Arial"/>
                <a:cs typeface="Arial"/>
                <a:sym typeface="Arial"/>
              </a:rPr>
              <a:t>8:00 – 10:00 p.m.</a:t>
            </a:r>
            <a:br>
              <a:rPr lang="en-US" sz="3600" b="0" i="0" u="none" strike="noStrike" cap="none" dirty="0">
                <a:solidFill>
                  <a:schemeClr val="dk1"/>
                </a:solidFill>
                <a:latin typeface="Arial"/>
                <a:ea typeface="Arial"/>
                <a:cs typeface="Arial"/>
                <a:sym typeface="Arial"/>
              </a:rPr>
            </a:br>
            <a:r>
              <a:rPr lang="en-US" sz="3600" b="0" i="0" u="none" strike="noStrike" cap="none" dirty="0">
                <a:solidFill>
                  <a:schemeClr val="dk1"/>
                </a:solidFill>
                <a:latin typeface="Arial"/>
                <a:ea typeface="Arial"/>
                <a:cs typeface="Arial"/>
                <a:sym typeface="Arial"/>
              </a:rPr>
              <a:t>Choptank Ballroom</a:t>
            </a:r>
            <a:br>
              <a:rPr lang="en-US" sz="3600" b="0" i="0" u="none" strike="noStrike" cap="none" dirty="0">
                <a:solidFill>
                  <a:schemeClr val="dk1"/>
                </a:solidFill>
                <a:latin typeface="Arial"/>
                <a:ea typeface="Arial"/>
                <a:cs typeface="Arial"/>
                <a:sym typeface="Arial"/>
              </a:rPr>
            </a:br>
            <a:endParaRPr sz="3600" b="1" i="0" u="none" strike="noStrike" cap="none" dirty="0">
              <a:solidFill>
                <a:schemeClr val="dk1"/>
              </a:solidFill>
              <a:latin typeface="Arial"/>
              <a:ea typeface="Arial"/>
              <a:cs typeface="Arial"/>
              <a:sym typeface="Arial"/>
            </a:endParaRPr>
          </a:p>
          <a:p>
            <a:pPr marL="0" marR="0" lvl="0" indent="0" algn="l" rtl="0">
              <a:lnSpc>
                <a:spcPct val="100000"/>
              </a:lnSpc>
              <a:spcBef>
                <a:spcPts val="720"/>
              </a:spcBef>
              <a:spcAft>
                <a:spcPts val="0"/>
              </a:spcAft>
              <a:buClr>
                <a:schemeClr val="lt1"/>
              </a:buClr>
              <a:buSzPts val="3600"/>
              <a:buFont typeface="Arial"/>
              <a:buNone/>
            </a:pPr>
            <a:endParaRPr sz="3600" b="1" i="0" u="none" strike="noStrike" cap="none" dirty="0">
              <a:solidFill>
                <a:schemeClr val="dk1"/>
              </a:solidFill>
              <a:latin typeface="Arial"/>
              <a:ea typeface="Arial"/>
              <a:cs typeface="Arial"/>
              <a:sym typeface="Arial"/>
            </a:endParaRPr>
          </a:p>
          <a:p>
            <a:pPr marL="0" marR="0" lvl="0" indent="0" algn="l" rtl="0">
              <a:lnSpc>
                <a:spcPct val="100000"/>
              </a:lnSpc>
              <a:spcBef>
                <a:spcPts val="720"/>
              </a:spcBef>
              <a:spcAft>
                <a:spcPts val="0"/>
              </a:spcAft>
              <a:buClr>
                <a:schemeClr val="dk1"/>
              </a:buClr>
              <a:buSzPts val="3600"/>
              <a:buFont typeface="Arial"/>
              <a:buNone/>
            </a:pPr>
            <a:r>
              <a:rPr lang="en-US" sz="3600" b="1" i="0" u="none" strike="noStrike" cap="none" dirty="0">
                <a:solidFill>
                  <a:schemeClr val="dk1"/>
                </a:solidFill>
                <a:latin typeface="Arial"/>
                <a:ea typeface="Arial"/>
                <a:cs typeface="Arial"/>
                <a:sym typeface="Arial"/>
              </a:rPr>
              <a:t>KARAOKE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720"/>
              </a:spcBef>
              <a:spcAft>
                <a:spcPts val="0"/>
              </a:spcAft>
              <a:buClr>
                <a:schemeClr val="dk1"/>
              </a:buClr>
              <a:buSzPts val="3600"/>
              <a:buFont typeface="Arial"/>
              <a:buNone/>
            </a:pPr>
            <a:r>
              <a:rPr lang="en-US" sz="3600" b="0" i="0" u="none" strike="noStrike" cap="none" dirty="0">
                <a:solidFill>
                  <a:schemeClr val="dk1"/>
                </a:solidFill>
                <a:latin typeface="Arial"/>
                <a:ea typeface="Arial"/>
                <a:cs typeface="Arial"/>
                <a:sym typeface="Arial"/>
              </a:rPr>
              <a:t>Thursday, May 7</a:t>
            </a:r>
            <a:br>
              <a:rPr lang="en-US" sz="3600" b="0" i="0" u="none" strike="noStrike" cap="none" dirty="0">
                <a:solidFill>
                  <a:schemeClr val="dk1"/>
                </a:solidFill>
                <a:latin typeface="Arial"/>
                <a:ea typeface="Arial"/>
                <a:cs typeface="Arial"/>
                <a:sym typeface="Arial"/>
              </a:rPr>
            </a:br>
            <a:r>
              <a:rPr lang="en-US" sz="3600" dirty="0">
                <a:solidFill>
                  <a:schemeClr val="dk1"/>
                </a:solidFill>
              </a:rPr>
              <a:t>8</a:t>
            </a:r>
            <a:r>
              <a:rPr lang="en-US" sz="3600" b="0" i="0" u="none" strike="noStrike" cap="none" dirty="0">
                <a:solidFill>
                  <a:schemeClr val="dk1"/>
                </a:solidFill>
                <a:latin typeface="Arial"/>
                <a:ea typeface="Arial"/>
                <a:cs typeface="Arial"/>
                <a:sym typeface="Arial"/>
              </a:rPr>
              <a:t>:00 – 11:00 p.m.</a:t>
            </a:r>
            <a:br>
              <a:rPr lang="en-US" sz="3600" b="0" i="0" u="none" strike="noStrike" cap="none" dirty="0">
                <a:solidFill>
                  <a:schemeClr val="dk1"/>
                </a:solidFill>
                <a:latin typeface="Arial"/>
                <a:ea typeface="Arial"/>
                <a:cs typeface="Arial"/>
                <a:sym typeface="Arial"/>
              </a:rPr>
            </a:br>
            <a:r>
              <a:rPr lang="en-US" sz="3600" b="0" i="0" u="none" strike="noStrike" cap="none" dirty="0">
                <a:solidFill>
                  <a:schemeClr val="dk1"/>
                </a:solidFill>
                <a:latin typeface="Arial"/>
                <a:ea typeface="Arial"/>
                <a:cs typeface="Arial"/>
                <a:sym typeface="Arial"/>
              </a:rPr>
              <a:t>Windjammer</a:t>
            </a:r>
            <a:endParaRPr sz="1400" b="0" i="0" u="none" strike="noStrike" cap="none" dirty="0">
              <a:solidFill>
                <a:srgbClr val="000000"/>
              </a:solidFill>
              <a:latin typeface="Arial"/>
              <a:ea typeface="Arial"/>
              <a:cs typeface="Arial"/>
              <a:sym typeface="Arial"/>
            </a:endParaRPr>
          </a:p>
        </p:txBody>
      </p:sp>
      <p:pic>
        <p:nvPicPr>
          <p:cNvPr id="783" name="Google Shape;783;p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9977899" y="5952729"/>
            <a:ext cx="914400" cy="91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41"/>
        <p:cNvGrpSpPr/>
        <p:nvPr/>
      </p:nvGrpSpPr>
      <p:grpSpPr>
        <a:xfrm>
          <a:off x="0" y="0"/>
          <a:ext cx="0" cy="0"/>
          <a:chOff x="0" y="0"/>
          <a:chExt cx="0" cy="0"/>
        </a:xfrm>
      </p:grpSpPr>
      <p:sp>
        <p:nvSpPr>
          <p:cNvPr id="942" name="Google Shape;942;g3dc1442d11e_0_2319"/>
          <p:cNvSpPr txBox="1">
            <a:spLocks noGrp="1"/>
          </p:cNvSpPr>
          <p:nvPr>
            <p:ph type="title"/>
          </p:nvPr>
        </p:nvSpPr>
        <p:spPr>
          <a:xfrm>
            <a:off x="0" y="2601550"/>
            <a:ext cx="9144000" cy="1145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latin typeface="Arial"/>
                <a:ea typeface="Arial"/>
                <a:cs typeface="Arial"/>
                <a:sym typeface="Arial"/>
              </a:rPr>
              <a:t>Confabulation</a:t>
            </a:r>
            <a:endParaRPr dirty="0">
              <a:latin typeface="Arial"/>
              <a:ea typeface="Arial"/>
              <a:cs typeface="Arial"/>
              <a:sym typeface="Arial"/>
            </a:endParaRPr>
          </a:p>
        </p:txBody>
      </p:sp>
      <p:sp>
        <p:nvSpPr>
          <p:cNvPr id="943" name="Google Shape;943;g3dc1442d11e_0_2319"/>
          <p:cNvSpPr txBox="1">
            <a:spLocks noGrp="1"/>
          </p:cNvSpPr>
          <p:nvPr>
            <p:ph type="body" idx="1"/>
          </p:nvPr>
        </p:nvSpPr>
        <p:spPr>
          <a:xfrm>
            <a:off x="293100" y="3937100"/>
            <a:ext cx="8557800" cy="5215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dirty="0">
                <a:latin typeface="Arial"/>
                <a:ea typeface="Arial"/>
                <a:cs typeface="Arial"/>
                <a:sym typeface="Arial"/>
              </a:rPr>
              <a:t>(Often called “Hallucination”)</a:t>
            </a:r>
            <a:endParaRPr sz="3200" dirty="0">
              <a:latin typeface="Arial"/>
              <a:ea typeface="Arial"/>
              <a:cs typeface="Arial"/>
              <a:sym typeface="Arial"/>
            </a:endParaRPr>
          </a:p>
          <a:p>
            <a:pPr marL="0" lvl="0" indent="0" algn="l" rtl="0">
              <a:spcBef>
                <a:spcPts val="2400"/>
              </a:spcBef>
              <a:spcAft>
                <a:spcPts val="0"/>
              </a:spcAft>
              <a:buNone/>
            </a:pPr>
            <a:r>
              <a:rPr lang="en-US" sz="3200" dirty="0">
                <a:latin typeface="Arial"/>
                <a:ea typeface="Arial"/>
                <a:cs typeface="Arial"/>
                <a:sym typeface="Arial"/>
              </a:rPr>
              <a:t>The tendency of chatbots and other GenAI tools to:</a:t>
            </a:r>
            <a:endParaRPr sz="3200" dirty="0">
              <a:latin typeface="Arial"/>
              <a:ea typeface="Arial"/>
              <a:cs typeface="Arial"/>
              <a:sym typeface="Arial"/>
            </a:endParaRPr>
          </a:p>
          <a:p>
            <a:pPr marL="914400" lvl="0" indent="-660400" algn="l" rtl="0">
              <a:spcBef>
                <a:spcPts val="2400"/>
              </a:spcBef>
              <a:spcAft>
                <a:spcPts val="0"/>
              </a:spcAft>
              <a:buSzPts val="3200"/>
              <a:buFont typeface="Arial"/>
              <a:buChar char="●"/>
            </a:pPr>
            <a:r>
              <a:rPr lang="en-US" sz="3200" dirty="0">
                <a:latin typeface="Arial"/>
                <a:ea typeface="Arial"/>
                <a:cs typeface="Arial"/>
                <a:sym typeface="Arial"/>
              </a:rPr>
              <a:t>Deliver false information with the same confidence as real facts</a:t>
            </a:r>
            <a:endParaRPr sz="3200" dirty="0">
              <a:latin typeface="Arial"/>
              <a:ea typeface="Arial"/>
              <a:cs typeface="Arial"/>
              <a:sym typeface="Arial"/>
            </a:endParaRPr>
          </a:p>
          <a:p>
            <a:pPr marL="914400" lvl="0" indent="-660400" algn="l" rtl="0">
              <a:spcBef>
                <a:spcPts val="0"/>
              </a:spcBef>
              <a:spcAft>
                <a:spcPts val="0"/>
              </a:spcAft>
              <a:buSzPts val="3200"/>
              <a:buFont typeface="Arial"/>
              <a:buChar char="●"/>
            </a:pPr>
            <a:r>
              <a:rPr lang="en-US" sz="3200" dirty="0">
                <a:latin typeface="Arial"/>
                <a:ea typeface="Arial"/>
                <a:cs typeface="Arial"/>
                <a:sym typeface="Arial"/>
              </a:rPr>
              <a:t>Produce fake references/sources or mis-cite real sources</a:t>
            </a:r>
            <a:endParaRPr sz="3200" dirty="0">
              <a:latin typeface="Arial"/>
              <a:ea typeface="Arial"/>
              <a:cs typeface="Arial"/>
              <a:sym typeface="Arial"/>
            </a:endParaRPr>
          </a:p>
          <a:p>
            <a:pPr marL="914400" lvl="0" indent="-660400" algn="l" rtl="0">
              <a:spcBef>
                <a:spcPts val="0"/>
              </a:spcBef>
              <a:spcAft>
                <a:spcPts val="0"/>
              </a:spcAft>
              <a:buSzPts val="3200"/>
              <a:buFont typeface="Arial"/>
              <a:buChar char="●"/>
            </a:pPr>
            <a:r>
              <a:rPr lang="en-US" sz="3200" dirty="0">
                <a:latin typeface="Arial"/>
                <a:ea typeface="Arial"/>
                <a:cs typeface="Arial"/>
                <a:sym typeface="Arial"/>
              </a:rPr>
              <a:t>Oversimplify or draw incorrect conclusions when summarizing</a:t>
            </a:r>
            <a:endParaRPr sz="3200" dirty="0">
              <a:latin typeface="Arial"/>
              <a:ea typeface="Arial"/>
              <a:cs typeface="Arial"/>
              <a:sym typeface="Arial"/>
            </a:endParaRPr>
          </a:p>
          <a:p>
            <a:pPr marL="0" lvl="0" indent="0" algn="ctr" rtl="0">
              <a:spcBef>
                <a:spcPts val="2400"/>
              </a:spcBef>
              <a:spcAft>
                <a:spcPts val="2400"/>
              </a:spcAft>
              <a:buNone/>
            </a:pPr>
            <a:endParaRPr sz="3200" dirty="0">
              <a:latin typeface="Arial"/>
              <a:ea typeface="Arial"/>
              <a:cs typeface="Arial"/>
              <a:sym typeface="Arial"/>
            </a:endParaRPr>
          </a:p>
        </p:txBody>
      </p:sp>
      <p:sp>
        <p:nvSpPr>
          <p:cNvPr id="946" name="Google Shape;946;g3dc1442d11e_0_2319"/>
          <p:cNvSpPr txBox="1"/>
          <p:nvPr/>
        </p:nvSpPr>
        <p:spPr>
          <a:xfrm>
            <a:off x="9306000" y="1736300"/>
            <a:ext cx="8827200" cy="1416000"/>
          </a:xfrm>
          <a:prstGeom prst="rect">
            <a:avLst/>
          </a:prstGeom>
          <a:noFill/>
          <a:ln>
            <a:noFill/>
          </a:ln>
        </p:spPr>
        <p:txBody>
          <a:bodyPr spcFirstLastPara="1" wrap="square" lIns="182850" tIns="182850" rIns="182850" bIns="182850" anchor="t" anchorCtr="0">
            <a:spAutoFit/>
          </a:bodyPr>
          <a:lstStyle/>
          <a:p>
            <a:pPr marL="0" lvl="0" indent="0" algn="ctr" rtl="0">
              <a:lnSpc>
                <a:spcPct val="85000"/>
              </a:lnSpc>
              <a:spcBef>
                <a:spcPts val="0"/>
              </a:spcBef>
              <a:spcAft>
                <a:spcPts val="0"/>
              </a:spcAft>
              <a:buNone/>
            </a:pPr>
            <a:r>
              <a:rPr lang="en-US" sz="4000" b="1" dirty="0">
                <a:solidFill>
                  <a:schemeClr val="dk1"/>
                </a:solidFill>
              </a:rPr>
              <a:t>The article summarized</a:t>
            </a:r>
            <a:br>
              <a:rPr lang="en-US" sz="4000" b="1" dirty="0">
                <a:solidFill>
                  <a:schemeClr val="dk1"/>
                </a:solidFill>
              </a:rPr>
            </a:br>
            <a:r>
              <a:rPr lang="en-US" sz="4000" b="1" dirty="0">
                <a:solidFill>
                  <a:schemeClr val="dk1"/>
                </a:solidFill>
              </a:rPr>
              <a:t>below does not exist.</a:t>
            </a:r>
            <a:endParaRPr sz="4000" b="1" dirty="0">
              <a:solidFill>
                <a:schemeClr val="dk1"/>
              </a:solidFill>
            </a:endParaRPr>
          </a:p>
        </p:txBody>
      </p:sp>
      <p:pic>
        <p:nvPicPr>
          <p:cNvPr id="944" name="Google Shape;944;g3dc1442d11e_0_2319" descr="Prompt to ChatGPT: &quot;summarise this article https://www.nytimes.com/2023/03/11/technology/chatgpt-prompts-to-avoid-content-filters.html&quot;&#10;ChatGPT responds with a brief summary of a fictional New York Times article about how to use ChatGPT to bypass censored content." title="ChatGPT_hallucination.png"/>
          <p:cNvPicPr preferRelativeResize="0"/>
          <p:nvPr/>
        </p:nvPicPr>
        <p:blipFill rotWithShape="1">
          <a:blip r:embed="rId3">
            <a:alphaModFix/>
          </a:blip>
          <a:srcRect l="20" r="20"/>
          <a:stretch/>
        </p:blipFill>
        <p:spPr>
          <a:xfrm>
            <a:off x="9305975" y="3127610"/>
            <a:ext cx="8827451" cy="4537891"/>
          </a:xfrm>
          <a:prstGeom prst="rect">
            <a:avLst/>
          </a:prstGeom>
          <a:noFill/>
          <a:ln w="38100" cap="flat" cmpd="sng">
            <a:solidFill>
              <a:schemeClr val="accent6"/>
            </a:solidFill>
            <a:prstDash val="solid"/>
            <a:round/>
            <a:headEnd type="none" w="sm" len="sm"/>
            <a:tailEnd type="none" w="sm" len="sm"/>
          </a:ln>
        </p:spPr>
      </p:pic>
      <p:sp>
        <p:nvSpPr>
          <p:cNvPr id="945" name="Google Shape;945;g3dc1442d11e_0_2319"/>
          <p:cNvSpPr txBox="1"/>
          <p:nvPr/>
        </p:nvSpPr>
        <p:spPr>
          <a:xfrm>
            <a:off x="9238875" y="7665500"/>
            <a:ext cx="8961600" cy="677100"/>
          </a:xfrm>
          <a:prstGeom prst="rect">
            <a:avLst/>
          </a:prstGeom>
          <a:noFill/>
          <a:ln>
            <a:noFill/>
          </a:ln>
        </p:spPr>
        <p:txBody>
          <a:bodyPr spcFirstLastPara="1" wrap="square" lIns="182850" tIns="182850" rIns="182850" bIns="182850" anchor="t" anchorCtr="0">
            <a:spAutoFit/>
          </a:bodyPr>
          <a:lstStyle/>
          <a:p>
            <a:pPr marL="711200" lvl="0" indent="-25400" algn="l" rtl="0">
              <a:lnSpc>
                <a:spcPct val="115000"/>
              </a:lnSpc>
              <a:spcBef>
                <a:spcPts val="2400"/>
              </a:spcBef>
              <a:spcAft>
                <a:spcPts val="2400"/>
              </a:spcAft>
              <a:buNone/>
            </a:pPr>
            <a:r>
              <a:rPr lang="en-US" sz="2000" dirty="0">
                <a:solidFill>
                  <a:schemeClr val="dk1"/>
                </a:solidFill>
              </a:rPr>
              <a:t>Yilku1. (2023). </a:t>
            </a:r>
            <a:r>
              <a:rPr lang="en-US" sz="2000" i="1" dirty="0">
                <a:solidFill>
                  <a:schemeClr val="dk1"/>
                </a:solidFill>
              </a:rPr>
              <a:t>ChatGPT hallucination</a:t>
            </a:r>
            <a:r>
              <a:rPr lang="en-US" sz="2000" dirty="0">
                <a:solidFill>
                  <a:schemeClr val="dk1"/>
                </a:solidFill>
              </a:rPr>
              <a:t>. </a:t>
            </a:r>
            <a:r>
              <a:rPr lang="en-US" sz="2000" u="sng" dirty="0">
                <a:solidFill>
                  <a:schemeClr val="accent1"/>
                </a:solidFill>
                <a:hlinkClick r:id="rId4">
                  <a:extLst>
                    <a:ext uri="{A12FA001-AC4F-418D-AE19-62706E023703}">
                      <ahyp:hlinkClr xmlns:ahyp="http://schemas.microsoft.com/office/drawing/2018/hyperlinkcolor" val="tx"/>
                    </a:ext>
                  </a:extLst>
                </a:hlinkClick>
              </a:rPr>
              <a:t>Wikimedia Commons</a:t>
            </a:r>
            <a:r>
              <a:rPr lang="en-US" sz="2000" dirty="0">
                <a:solidFill>
                  <a:schemeClr val="dk1"/>
                </a:solidFill>
              </a:rPr>
              <a:t>.</a:t>
            </a:r>
            <a:endParaRPr sz="2000" dirty="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g3dc1442d11e_0_1651">
            <a:extLst>
              <a:ext uri="{C183D7F6-B498-43B3-948B-1728B52AA6E4}">
                <adec:decorative xmlns:adec="http://schemas.microsoft.com/office/drawing/2017/decorative" val="1"/>
              </a:ext>
            </a:extLst>
          </p:cNvPr>
          <p:cNvSpPr/>
          <p:nvPr/>
        </p:nvSpPr>
        <p:spPr>
          <a:xfrm>
            <a:off x="366750" y="1645050"/>
            <a:ext cx="17318400" cy="7444800"/>
          </a:xfrm>
          <a:prstGeom prst="roundRect">
            <a:avLst>
              <a:gd name="adj" fmla="val 16667"/>
            </a:avLst>
          </a:prstGeom>
          <a:solidFill>
            <a:schemeClr val="lt1"/>
          </a:solidFill>
          <a:ln w="57150"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2" name="Google Shape;952;g3dc1442d11e_0_1651">
            <a:extLst>
              <a:ext uri="{C183D7F6-B498-43B3-948B-1728B52AA6E4}">
                <adec:decorative xmlns:adec="http://schemas.microsoft.com/office/drawing/2017/decorative" val="1"/>
              </a:ext>
            </a:extLst>
          </p:cNvPr>
          <p:cNvSpPr txBox="1">
            <a:spLocks noGrp="1"/>
          </p:cNvSpPr>
          <p:nvPr>
            <p:ph type="sldNum" idx="12"/>
          </p:nvPr>
        </p:nvSpPr>
        <p:spPr>
          <a:xfrm>
            <a:off x="33889831" y="18652867"/>
            <a:ext cx="2194800" cy="1574400"/>
          </a:xfrm>
          <a:prstGeom prst="rect">
            <a:avLst/>
          </a:prstGeom>
        </p:spPr>
        <p:txBody>
          <a:bodyPr spcFirstLastPara="1" wrap="square" lIns="182850" tIns="182850" rIns="182850" bIns="182850" anchor="ctr" anchorCtr="0">
            <a:normAutofit/>
          </a:bodyPr>
          <a:lstStyle/>
          <a:p>
            <a:pPr marL="0" lvl="0" indent="0" algn="r" rtl="0">
              <a:spcBef>
                <a:spcPts val="0"/>
              </a:spcBef>
              <a:spcAft>
                <a:spcPts val="0"/>
              </a:spcAft>
              <a:buNone/>
            </a:pPr>
            <a:fld id="{00000000-1234-1234-1234-123412341234}" type="slidenum">
              <a:rPr lang="en-US"/>
              <a:t>21</a:t>
            </a:fld>
            <a:endParaRPr/>
          </a:p>
        </p:txBody>
      </p:sp>
      <p:sp>
        <p:nvSpPr>
          <p:cNvPr id="962" name="Google Shape;962;g3dc1442d11e_0_1651"/>
          <p:cNvSpPr txBox="1">
            <a:spLocks noGrp="1"/>
          </p:cNvSpPr>
          <p:nvPr>
            <p:ph type="title"/>
          </p:nvPr>
        </p:nvSpPr>
        <p:spPr>
          <a:xfrm>
            <a:off x="484800" y="96150"/>
            <a:ext cx="17318400" cy="16746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en-US" dirty="0">
                <a:solidFill>
                  <a:schemeClr val="dk2"/>
                </a:solidFill>
                <a:latin typeface="Times New Roman"/>
                <a:ea typeface="Times New Roman"/>
                <a:cs typeface="Times New Roman"/>
                <a:sym typeface="Times New Roman"/>
              </a:rPr>
              <a:t>Learning: Training Data &amp; Patterns</a:t>
            </a:r>
            <a:endParaRPr dirty="0">
              <a:solidFill>
                <a:schemeClr val="dk2"/>
              </a:solidFill>
              <a:latin typeface="Times New Roman"/>
              <a:ea typeface="Times New Roman"/>
              <a:cs typeface="Times New Roman"/>
              <a:sym typeface="Times New Roman"/>
            </a:endParaRPr>
          </a:p>
        </p:txBody>
      </p:sp>
      <p:sp>
        <p:nvSpPr>
          <p:cNvPr id="953" name="Google Shape;953;g3dc1442d11e_0_1651"/>
          <p:cNvSpPr txBox="1"/>
          <p:nvPr/>
        </p:nvSpPr>
        <p:spPr>
          <a:xfrm>
            <a:off x="623400" y="4301125"/>
            <a:ext cx="4003800" cy="4582200"/>
          </a:xfrm>
          <a:prstGeom prst="rect">
            <a:avLst/>
          </a:prstGeom>
          <a:noFill/>
          <a:ln>
            <a:noFill/>
          </a:ln>
        </p:spPr>
        <p:txBody>
          <a:bodyPr spcFirstLastPara="1" wrap="square" lIns="182850" tIns="182850" rIns="182850" bIns="182850" anchor="t" anchorCtr="0">
            <a:noAutofit/>
          </a:bodyPr>
          <a:lstStyle/>
          <a:p>
            <a:pPr marL="0" lvl="0" indent="0" algn="ctr" rtl="0">
              <a:lnSpc>
                <a:spcPct val="105000"/>
              </a:lnSpc>
              <a:spcBef>
                <a:spcPts val="0"/>
              </a:spcBef>
              <a:spcAft>
                <a:spcPts val="0"/>
              </a:spcAft>
              <a:buNone/>
            </a:pPr>
            <a:r>
              <a:rPr lang="en-US" sz="2500" b="1" dirty="0">
                <a:solidFill>
                  <a:schemeClr val="dk1"/>
                </a:solidFill>
                <a:latin typeface="Times New Roman"/>
                <a:ea typeface="Times New Roman"/>
                <a:cs typeface="Times New Roman"/>
                <a:sym typeface="Times New Roman"/>
              </a:rPr>
              <a:t>Dataset Assembly</a:t>
            </a:r>
            <a:endParaRPr sz="2500" b="1" dirty="0">
              <a:solidFill>
                <a:schemeClr val="dk1"/>
              </a:solidFill>
              <a:latin typeface="Times New Roman"/>
              <a:ea typeface="Times New Roman"/>
              <a:cs typeface="Times New Roman"/>
              <a:sym typeface="Times New Roman"/>
            </a:endParaRPr>
          </a:p>
          <a:p>
            <a:pPr marL="0" lvl="0" indent="0" algn="l" rtl="0">
              <a:lnSpc>
                <a:spcPct val="105000"/>
              </a:lnSpc>
              <a:spcBef>
                <a:spcPts val="2400"/>
              </a:spcBef>
              <a:spcAft>
                <a:spcPts val="0"/>
              </a:spcAft>
              <a:buNone/>
            </a:pPr>
            <a:r>
              <a:rPr lang="en-US" sz="2500" dirty="0">
                <a:solidFill>
                  <a:schemeClr val="dk1"/>
                </a:solidFill>
                <a:latin typeface="Times New Roman"/>
                <a:ea typeface="Times New Roman"/>
                <a:cs typeface="Times New Roman"/>
                <a:sym typeface="Times New Roman"/>
              </a:rPr>
              <a:t>Programmers assemble as much data as they can of the type they want the Gen AI model to reproduce (ex. text, photos, code).</a:t>
            </a:r>
            <a:endParaRPr sz="2500" dirty="0">
              <a:solidFill>
                <a:schemeClr val="dk1"/>
              </a:solidFill>
              <a:latin typeface="Times New Roman"/>
              <a:ea typeface="Times New Roman"/>
              <a:cs typeface="Times New Roman"/>
              <a:sym typeface="Times New Roman"/>
            </a:endParaRPr>
          </a:p>
          <a:p>
            <a:pPr marL="0" lvl="0" indent="0" algn="l" rtl="0">
              <a:lnSpc>
                <a:spcPct val="105000"/>
              </a:lnSpc>
              <a:spcBef>
                <a:spcPts val="2400"/>
              </a:spcBef>
              <a:spcAft>
                <a:spcPts val="2400"/>
              </a:spcAft>
              <a:buNone/>
            </a:pPr>
            <a:r>
              <a:rPr lang="en-US" sz="2500" dirty="0">
                <a:solidFill>
                  <a:schemeClr val="dk1"/>
                </a:solidFill>
                <a:latin typeface="Times New Roman"/>
                <a:ea typeface="Times New Roman"/>
                <a:cs typeface="Times New Roman"/>
                <a:sym typeface="Times New Roman"/>
              </a:rPr>
              <a:t>Datasets are often cleaned to remove irrelevant or inappropriate content.*</a:t>
            </a:r>
            <a:endParaRPr sz="2500" dirty="0">
              <a:solidFill>
                <a:schemeClr val="dk1"/>
              </a:solidFill>
              <a:latin typeface="Times New Roman"/>
              <a:ea typeface="Times New Roman"/>
              <a:cs typeface="Times New Roman"/>
              <a:sym typeface="Times New Roman"/>
            </a:endParaRPr>
          </a:p>
        </p:txBody>
      </p:sp>
      <p:sp>
        <p:nvSpPr>
          <p:cNvPr id="954" name="Google Shape;954;g3dc1442d11e_0_1651"/>
          <p:cNvSpPr txBox="1"/>
          <p:nvPr/>
        </p:nvSpPr>
        <p:spPr>
          <a:xfrm>
            <a:off x="4934650" y="4300850"/>
            <a:ext cx="4003800" cy="4582200"/>
          </a:xfrm>
          <a:prstGeom prst="rect">
            <a:avLst/>
          </a:prstGeom>
          <a:noFill/>
          <a:ln>
            <a:noFill/>
          </a:ln>
        </p:spPr>
        <p:txBody>
          <a:bodyPr spcFirstLastPara="1" wrap="square" lIns="182850" tIns="182850" rIns="182850" bIns="182850" anchor="t" anchorCtr="0">
            <a:normAutofit/>
          </a:bodyPr>
          <a:lstStyle/>
          <a:p>
            <a:pPr marL="0" lvl="0" indent="0" algn="ctr" rtl="0">
              <a:lnSpc>
                <a:spcPct val="105000"/>
              </a:lnSpc>
              <a:spcBef>
                <a:spcPts val="0"/>
              </a:spcBef>
              <a:spcAft>
                <a:spcPts val="0"/>
              </a:spcAft>
              <a:buNone/>
            </a:pPr>
            <a:r>
              <a:rPr lang="en-US" sz="2500" b="1" dirty="0">
                <a:solidFill>
                  <a:schemeClr val="dk1"/>
                </a:solidFill>
                <a:latin typeface="Times New Roman"/>
                <a:ea typeface="Times New Roman"/>
                <a:cs typeface="Times New Roman"/>
                <a:sym typeface="Times New Roman"/>
              </a:rPr>
              <a:t>Data Labeling</a:t>
            </a:r>
            <a:endParaRPr sz="2500" b="1" dirty="0">
              <a:solidFill>
                <a:schemeClr val="dk1"/>
              </a:solidFill>
              <a:latin typeface="Times New Roman"/>
              <a:ea typeface="Times New Roman"/>
              <a:cs typeface="Times New Roman"/>
              <a:sym typeface="Times New Roman"/>
            </a:endParaRPr>
          </a:p>
          <a:p>
            <a:pPr marL="0" lvl="0" indent="0" algn="l" rtl="0">
              <a:lnSpc>
                <a:spcPct val="105000"/>
              </a:lnSpc>
              <a:spcBef>
                <a:spcPts val="2400"/>
              </a:spcBef>
              <a:spcAft>
                <a:spcPts val="0"/>
              </a:spcAft>
              <a:buNone/>
            </a:pPr>
            <a:r>
              <a:rPr lang="en-US" sz="2500" b="1" dirty="0">
                <a:solidFill>
                  <a:schemeClr val="dk1"/>
                </a:solidFill>
                <a:latin typeface="Times New Roman"/>
                <a:ea typeface="Times New Roman"/>
                <a:cs typeface="Times New Roman"/>
                <a:sym typeface="Times New Roman"/>
              </a:rPr>
              <a:t>Supervised learning: </a:t>
            </a:r>
            <a:r>
              <a:rPr lang="en-US" sz="2500" dirty="0">
                <a:solidFill>
                  <a:schemeClr val="dk1"/>
                </a:solidFill>
                <a:latin typeface="Times New Roman"/>
                <a:ea typeface="Times New Roman"/>
                <a:cs typeface="Times New Roman"/>
                <a:sym typeface="Times New Roman"/>
              </a:rPr>
              <a:t>human data workers must provide context for items in a dataset.</a:t>
            </a:r>
            <a:endParaRPr sz="2500" dirty="0">
              <a:solidFill>
                <a:schemeClr val="dk1"/>
              </a:solidFill>
              <a:latin typeface="Times New Roman"/>
              <a:ea typeface="Times New Roman"/>
              <a:cs typeface="Times New Roman"/>
              <a:sym typeface="Times New Roman"/>
            </a:endParaRPr>
          </a:p>
          <a:p>
            <a:pPr marL="0" lvl="0" indent="0" algn="l" rtl="0">
              <a:lnSpc>
                <a:spcPct val="105000"/>
              </a:lnSpc>
              <a:spcBef>
                <a:spcPts val="2400"/>
              </a:spcBef>
              <a:spcAft>
                <a:spcPts val="2400"/>
              </a:spcAft>
              <a:buNone/>
            </a:pPr>
            <a:r>
              <a:rPr lang="en-US" sz="2500" b="1" dirty="0">
                <a:solidFill>
                  <a:schemeClr val="dk1"/>
                </a:solidFill>
                <a:latin typeface="Times New Roman"/>
                <a:ea typeface="Times New Roman"/>
                <a:cs typeface="Times New Roman"/>
                <a:sym typeface="Times New Roman"/>
              </a:rPr>
              <a:t>Unsupervised learning: </a:t>
            </a:r>
            <a:r>
              <a:rPr lang="en-US" sz="2500" dirty="0">
                <a:solidFill>
                  <a:schemeClr val="dk1"/>
                </a:solidFill>
                <a:latin typeface="Times New Roman"/>
                <a:ea typeface="Times New Roman"/>
                <a:cs typeface="Times New Roman"/>
                <a:sym typeface="Times New Roman"/>
              </a:rPr>
              <a:t>the program identifies patterns in unlabeled data.</a:t>
            </a:r>
            <a:endParaRPr sz="2500" dirty="0">
              <a:solidFill>
                <a:schemeClr val="dk1"/>
              </a:solidFill>
              <a:latin typeface="Times New Roman"/>
              <a:ea typeface="Times New Roman"/>
              <a:cs typeface="Times New Roman"/>
              <a:sym typeface="Times New Roman"/>
            </a:endParaRPr>
          </a:p>
        </p:txBody>
      </p:sp>
      <p:sp>
        <p:nvSpPr>
          <p:cNvPr id="955" name="Google Shape;955;g3dc1442d11e_0_1651"/>
          <p:cNvSpPr txBox="1"/>
          <p:nvPr/>
        </p:nvSpPr>
        <p:spPr>
          <a:xfrm>
            <a:off x="9209300" y="4300850"/>
            <a:ext cx="4003800" cy="4582200"/>
          </a:xfrm>
          <a:prstGeom prst="rect">
            <a:avLst/>
          </a:prstGeom>
          <a:noFill/>
          <a:ln>
            <a:noFill/>
          </a:ln>
        </p:spPr>
        <p:txBody>
          <a:bodyPr spcFirstLastPara="1" wrap="square" lIns="182850" tIns="182850" rIns="182850" bIns="182850" anchor="t" anchorCtr="0">
            <a:normAutofit/>
          </a:bodyPr>
          <a:lstStyle/>
          <a:p>
            <a:pPr marL="0" lvl="0" indent="0" algn="ctr" rtl="0">
              <a:lnSpc>
                <a:spcPct val="105000"/>
              </a:lnSpc>
              <a:spcBef>
                <a:spcPts val="0"/>
              </a:spcBef>
              <a:spcAft>
                <a:spcPts val="0"/>
              </a:spcAft>
              <a:buNone/>
            </a:pPr>
            <a:r>
              <a:rPr lang="en-US" sz="2500" b="1" dirty="0">
                <a:solidFill>
                  <a:schemeClr val="dk1"/>
                </a:solidFill>
                <a:latin typeface="Times New Roman"/>
                <a:ea typeface="Times New Roman"/>
                <a:cs typeface="Times New Roman"/>
                <a:sym typeface="Times New Roman"/>
              </a:rPr>
              <a:t>Pattern Finding</a:t>
            </a:r>
            <a:endParaRPr sz="2500" b="1" dirty="0">
              <a:solidFill>
                <a:schemeClr val="dk1"/>
              </a:solidFill>
              <a:latin typeface="Times New Roman"/>
              <a:ea typeface="Times New Roman"/>
              <a:cs typeface="Times New Roman"/>
              <a:sym typeface="Times New Roman"/>
            </a:endParaRPr>
          </a:p>
          <a:p>
            <a:pPr marL="0" lvl="0" indent="0" algn="l" rtl="0">
              <a:lnSpc>
                <a:spcPct val="105000"/>
              </a:lnSpc>
              <a:spcBef>
                <a:spcPts val="2400"/>
              </a:spcBef>
              <a:spcAft>
                <a:spcPts val="0"/>
              </a:spcAft>
              <a:buNone/>
            </a:pPr>
            <a:r>
              <a:rPr lang="en-US" sz="2500" dirty="0">
                <a:solidFill>
                  <a:schemeClr val="dk1"/>
                </a:solidFill>
                <a:latin typeface="Times New Roman"/>
                <a:ea typeface="Times New Roman"/>
                <a:cs typeface="Times New Roman"/>
                <a:sym typeface="Times New Roman"/>
              </a:rPr>
              <a:t>The program detects patterns and learns to make predictions based on what is included in its data.</a:t>
            </a:r>
            <a:endParaRPr sz="2500" dirty="0">
              <a:solidFill>
                <a:schemeClr val="dk1"/>
              </a:solidFill>
              <a:latin typeface="Times New Roman"/>
              <a:ea typeface="Times New Roman"/>
              <a:cs typeface="Times New Roman"/>
              <a:sym typeface="Times New Roman"/>
            </a:endParaRPr>
          </a:p>
          <a:p>
            <a:pPr marL="0" lvl="0" indent="0" algn="l" rtl="0">
              <a:lnSpc>
                <a:spcPct val="105000"/>
              </a:lnSpc>
              <a:spcBef>
                <a:spcPts val="2400"/>
              </a:spcBef>
              <a:spcAft>
                <a:spcPts val="2400"/>
              </a:spcAft>
              <a:buNone/>
            </a:pPr>
            <a:r>
              <a:rPr lang="en-US" sz="2500" dirty="0">
                <a:solidFill>
                  <a:schemeClr val="dk1"/>
                </a:solidFill>
                <a:latin typeface="Times New Roman"/>
                <a:ea typeface="Times New Roman"/>
                <a:cs typeface="Times New Roman"/>
                <a:sym typeface="Times New Roman"/>
              </a:rPr>
              <a:t>Programmers can fine-tune accuracy during this time.</a:t>
            </a:r>
            <a:endParaRPr sz="2500" dirty="0">
              <a:solidFill>
                <a:schemeClr val="dk1"/>
              </a:solidFill>
              <a:latin typeface="Times New Roman"/>
              <a:ea typeface="Times New Roman"/>
              <a:cs typeface="Times New Roman"/>
              <a:sym typeface="Times New Roman"/>
            </a:endParaRPr>
          </a:p>
        </p:txBody>
      </p:sp>
      <p:sp>
        <p:nvSpPr>
          <p:cNvPr id="956" name="Google Shape;956;g3dc1442d11e_0_1651"/>
          <p:cNvSpPr txBox="1"/>
          <p:nvPr/>
        </p:nvSpPr>
        <p:spPr>
          <a:xfrm>
            <a:off x="13483950" y="4300850"/>
            <a:ext cx="4003800" cy="4582200"/>
          </a:xfrm>
          <a:prstGeom prst="rect">
            <a:avLst/>
          </a:prstGeom>
          <a:noFill/>
          <a:ln>
            <a:noFill/>
          </a:ln>
        </p:spPr>
        <p:txBody>
          <a:bodyPr spcFirstLastPara="1" wrap="square" lIns="182850" tIns="182850" rIns="182850" bIns="182850" anchor="t" anchorCtr="0">
            <a:normAutofit/>
          </a:bodyPr>
          <a:lstStyle/>
          <a:p>
            <a:pPr marL="0" lvl="0" indent="0" algn="ctr" rtl="0">
              <a:lnSpc>
                <a:spcPct val="105000"/>
              </a:lnSpc>
              <a:spcBef>
                <a:spcPts val="0"/>
              </a:spcBef>
              <a:spcAft>
                <a:spcPts val="0"/>
              </a:spcAft>
              <a:buNone/>
            </a:pPr>
            <a:r>
              <a:rPr lang="en-US" sz="2500" b="1" dirty="0">
                <a:solidFill>
                  <a:schemeClr val="dk1"/>
                </a:solidFill>
                <a:latin typeface="Times New Roman"/>
                <a:ea typeface="Times New Roman"/>
                <a:cs typeface="Times New Roman"/>
                <a:sym typeface="Times New Roman"/>
              </a:rPr>
              <a:t>Reinforcement Learning</a:t>
            </a:r>
            <a:endParaRPr sz="2500" b="1" dirty="0">
              <a:solidFill>
                <a:schemeClr val="dk1"/>
              </a:solidFill>
              <a:latin typeface="Times New Roman"/>
              <a:ea typeface="Times New Roman"/>
              <a:cs typeface="Times New Roman"/>
              <a:sym typeface="Times New Roman"/>
            </a:endParaRPr>
          </a:p>
          <a:p>
            <a:pPr marL="0" lvl="0" indent="0" algn="l" rtl="0">
              <a:lnSpc>
                <a:spcPct val="105000"/>
              </a:lnSpc>
              <a:spcBef>
                <a:spcPts val="2400"/>
              </a:spcBef>
              <a:spcAft>
                <a:spcPts val="2400"/>
              </a:spcAft>
              <a:buNone/>
            </a:pPr>
            <a:r>
              <a:rPr lang="en-US" sz="2500" dirty="0">
                <a:solidFill>
                  <a:schemeClr val="dk1"/>
                </a:solidFill>
                <a:latin typeface="Times New Roman"/>
                <a:ea typeface="Times New Roman"/>
                <a:cs typeface="Times New Roman"/>
                <a:sym typeface="Times New Roman"/>
              </a:rPr>
              <a:t>Programmers (or users of a Gen AI tool after it is deployed) identify good output vs bad output to teach the model to be more accurate.</a:t>
            </a:r>
            <a:endParaRPr sz="2500" dirty="0">
              <a:solidFill>
                <a:schemeClr val="dk1"/>
              </a:solidFill>
              <a:latin typeface="Times New Roman"/>
              <a:ea typeface="Times New Roman"/>
              <a:cs typeface="Times New Roman"/>
              <a:sym typeface="Times New Roman"/>
            </a:endParaRPr>
          </a:p>
        </p:txBody>
      </p:sp>
      <p:pic>
        <p:nvPicPr>
          <p:cNvPr id="957" name="Google Shape;957;g3dc1442d11e_0_165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717513" y="2250988"/>
            <a:ext cx="1815572" cy="1815572"/>
          </a:xfrm>
          <a:prstGeom prst="rect">
            <a:avLst/>
          </a:prstGeom>
          <a:noFill/>
          <a:ln w="57150" cap="flat" cmpd="sng">
            <a:solidFill>
              <a:schemeClr val="dk1"/>
            </a:solidFill>
            <a:prstDash val="solid"/>
            <a:round/>
            <a:headEnd type="none" w="sm" len="sm"/>
            <a:tailEnd type="none" w="sm" len="sm"/>
          </a:ln>
        </p:spPr>
      </p:pic>
      <p:pic>
        <p:nvPicPr>
          <p:cNvPr id="958" name="Google Shape;958;g3dc1442d11e_0_165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034112" y="2282525"/>
            <a:ext cx="1752499" cy="1752499"/>
          </a:xfrm>
          <a:prstGeom prst="rect">
            <a:avLst/>
          </a:prstGeom>
          <a:noFill/>
          <a:ln w="57150" cap="flat" cmpd="sng">
            <a:solidFill>
              <a:schemeClr val="dk1"/>
            </a:solidFill>
            <a:prstDash val="solid"/>
            <a:round/>
            <a:headEnd type="none" w="sm" len="sm"/>
            <a:tailEnd type="none" w="sm" len="sm"/>
          </a:ln>
        </p:spPr>
      </p:pic>
      <p:pic>
        <p:nvPicPr>
          <p:cNvPr id="959" name="Google Shape;959;g3dc1442d11e_0_165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287651" y="2250988"/>
            <a:ext cx="1815572" cy="1815572"/>
          </a:xfrm>
          <a:prstGeom prst="rect">
            <a:avLst/>
          </a:prstGeom>
          <a:noFill/>
          <a:ln>
            <a:noFill/>
          </a:ln>
        </p:spPr>
      </p:pic>
      <p:pic>
        <p:nvPicPr>
          <p:cNvPr id="960" name="Google Shape;960;g3dc1442d11e_0_165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4604274" y="2159525"/>
            <a:ext cx="1752499" cy="1752550"/>
          </a:xfrm>
          <a:prstGeom prst="rect">
            <a:avLst/>
          </a:prstGeom>
          <a:noFill/>
          <a:ln w="57150" cap="flat" cmpd="sng">
            <a:solidFill>
              <a:schemeClr val="dk1"/>
            </a:solidFill>
            <a:prstDash val="solid"/>
            <a:round/>
            <a:headEnd type="none" w="sm" len="sm"/>
            <a:tailEnd type="none" w="sm" len="sm"/>
          </a:ln>
        </p:spPr>
      </p:pic>
      <p:sp>
        <p:nvSpPr>
          <p:cNvPr id="961" name="Google Shape;961;g3dc1442d11e_0_1651"/>
          <p:cNvSpPr/>
          <p:nvPr/>
        </p:nvSpPr>
        <p:spPr>
          <a:xfrm>
            <a:off x="484800" y="9326450"/>
            <a:ext cx="16948200" cy="540900"/>
          </a:xfrm>
          <a:prstGeom prst="roundRect">
            <a:avLst>
              <a:gd name="adj" fmla="val 16667"/>
            </a:avLst>
          </a:prstGeom>
          <a:solidFill>
            <a:schemeClr val="lt1"/>
          </a:solidFill>
          <a:ln>
            <a:noFill/>
          </a:ln>
        </p:spPr>
        <p:txBody>
          <a:bodyPr spcFirstLastPara="1" wrap="square" lIns="182850" tIns="182850" rIns="182850" bIns="182850" anchor="ctr" anchorCtr="0">
            <a:noAutofit/>
          </a:bodyPr>
          <a:lstStyle/>
          <a:p>
            <a:pPr marL="0" lvl="0" indent="0" algn="r" rtl="0">
              <a:spcBef>
                <a:spcPts val="0"/>
              </a:spcBef>
              <a:spcAft>
                <a:spcPts val="0"/>
              </a:spcAft>
              <a:buNone/>
            </a:pPr>
            <a:r>
              <a:rPr lang="en-US" sz="2300" dirty="0">
                <a:solidFill>
                  <a:schemeClr val="dk1"/>
                </a:solidFill>
                <a:latin typeface="Times New Roman"/>
                <a:ea typeface="Times New Roman"/>
                <a:cs typeface="Times New Roman"/>
                <a:sym typeface="Times New Roman"/>
              </a:rPr>
              <a:t>Brown (</a:t>
            </a:r>
            <a:r>
              <a:rPr lang="en-US" sz="2300" u="sng" dirty="0">
                <a:solidFill>
                  <a:srgbClr val="0070C0"/>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MIT Sloan</a:t>
            </a:r>
            <a:r>
              <a:rPr lang="en-US" sz="2300" dirty="0">
                <a:solidFill>
                  <a:schemeClr val="dk1"/>
                </a:solidFill>
                <a:latin typeface="Times New Roman"/>
                <a:ea typeface="Times New Roman"/>
                <a:cs typeface="Times New Roman"/>
                <a:sym typeface="Times New Roman"/>
              </a:rPr>
              <a:t>, 2021). *For more on dataset cleaning, see: Bender et al. (</a:t>
            </a:r>
            <a:r>
              <a:rPr lang="en-US" sz="2300" u="sng" dirty="0">
                <a:solidFill>
                  <a:srgbClr val="0070C0"/>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FAccT ‘21</a:t>
            </a:r>
            <a:r>
              <a:rPr lang="en-US" sz="2300" dirty="0">
                <a:solidFill>
                  <a:schemeClr val="dk1"/>
                </a:solidFill>
                <a:latin typeface="Times New Roman"/>
                <a:ea typeface="Times New Roman"/>
                <a:cs typeface="Times New Roman"/>
                <a:sym typeface="Times New Roman"/>
              </a:rPr>
              <a:t>, 2021) section 4.1 and Xu et al. (</a:t>
            </a:r>
            <a:r>
              <a:rPr lang="en-US" sz="2300" u="sng" dirty="0">
                <a:solidFill>
                  <a:srgbClr val="0070C0"/>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arXiv</a:t>
            </a:r>
            <a:r>
              <a:rPr lang="en-US" sz="2300" dirty="0">
                <a:solidFill>
                  <a:schemeClr val="dk1"/>
                </a:solidFill>
                <a:latin typeface="Times New Roman"/>
                <a:ea typeface="Times New Roman"/>
                <a:cs typeface="Times New Roman"/>
                <a:sym typeface="Times New Roman"/>
              </a:rPr>
              <a:t>, 2021).</a:t>
            </a:r>
            <a:endParaRPr sz="2100" b="1" dirty="0">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3dc1442d11e_0_2764"/>
          <p:cNvSpPr txBox="1">
            <a:spLocks noGrp="1"/>
          </p:cNvSpPr>
          <p:nvPr>
            <p:ph type="title"/>
          </p:nvPr>
        </p:nvSpPr>
        <p:spPr>
          <a:xfrm>
            <a:off x="722325" y="701075"/>
            <a:ext cx="7772400" cy="895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Georgia"/>
              <a:buNone/>
            </a:pPr>
            <a:r>
              <a:rPr lang="en-US" dirty="0">
                <a:solidFill>
                  <a:schemeClr val="lt1"/>
                </a:solidFill>
              </a:rPr>
              <a:t>Discussion Activity</a:t>
            </a:r>
            <a:endParaRPr dirty="0">
              <a:solidFill>
                <a:schemeClr val="lt1"/>
              </a:solidFill>
            </a:endParaRPr>
          </a:p>
        </p:txBody>
      </p:sp>
      <p:sp>
        <p:nvSpPr>
          <p:cNvPr id="968" name="Google Shape;968;g3dc1442d11e_0_2764"/>
          <p:cNvSpPr txBox="1">
            <a:spLocks noGrp="1"/>
          </p:cNvSpPr>
          <p:nvPr>
            <p:ph type="body" idx="1"/>
          </p:nvPr>
        </p:nvSpPr>
        <p:spPr>
          <a:xfrm>
            <a:off x="722325" y="1596174"/>
            <a:ext cx="7772400" cy="77814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Clr>
                <a:schemeClr val="dk1"/>
              </a:buClr>
              <a:buSzPts val="2400"/>
              <a:buNone/>
            </a:pPr>
            <a:r>
              <a:rPr lang="en-US" sz="3100" dirty="0">
                <a:solidFill>
                  <a:schemeClr val="lt1"/>
                </a:solidFill>
              </a:rPr>
              <a:t>Consider the Gen AI learning process in the context of the ALA’s Core Values of Librarianship.</a:t>
            </a:r>
            <a:endParaRPr sz="3100" dirty="0">
              <a:solidFill>
                <a:schemeClr val="lt1"/>
              </a:solidFill>
            </a:endParaRPr>
          </a:p>
          <a:p>
            <a:pPr marL="0" lvl="0" indent="0" algn="l" rtl="0">
              <a:lnSpc>
                <a:spcPct val="115000"/>
              </a:lnSpc>
              <a:spcBef>
                <a:spcPts val="1000"/>
              </a:spcBef>
              <a:spcAft>
                <a:spcPts val="0"/>
              </a:spcAft>
              <a:buClr>
                <a:schemeClr val="dk1"/>
              </a:buClr>
              <a:buSzPts val="2400"/>
              <a:buNone/>
            </a:pPr>
            <a:endParaRPr sz="3100" dirty="0">
              <a:solidFill>
                <a:schemeClr val="lt1"/>
              </a:solidFill>
            </a:endParaRPr>
          </a:p>
          <a:p>
            <a:pPr marL="457200" lvl="0" indent="-425450" algn="l" rtl="0">
              <a:lnSpc>
                <a:spcPct val="115000"/>
              </a:lnSpc>
              <a:spcBef>
                <a:spcPts val="1000"/>
              </a:spcBef>
              <a:spcAft>
                <a:spcPts val="0"/>
              </a:spcAft>
              <a:buClr>
                <a:schemeClr val="lt1"/>
              </a:buClr>
              <a:buSzPts val="3100"/>
              <a:buChar char="●"/>
            </a:pPr>
            <a:r>
              <a:rPr lang="en-US" sz="3100" dirty="0">
                <a:solidFill>
                  <a:schemeClr val="lt1"/>
                </a:solidFill>
              </a:rPr>
              <a:t>What would Gen AI look like if it had been developed according to our profession’s values?</a:t>
            </a:r>
            <a:endParaRPr sz="3100" dirty="0">
              <a:solidFill>
                <a:schemeClr val="lt1"/>
              </a:solidFill>
            </a:endParaRPr>
          </a:p>
          <a:p>
            <a:pPr marL="457200" lvl="0" indent="-425450" algn="l" rtl="0">
              <a:lnSpc>
                <a:spcPct val="115000"/>
              </a:lnSpc>
              <a:spcBef>
                <a:spcPts val="1000"/>
              </a:spcBef>
              <a:spcAft>
                <a:spcPts val="0"/>
              </a:spcAft>
              <a:buClr>
                <a:schemeClr val="lt1"/>
              </a:buClr>
              <a:buSzPts val="3100"/>
              <a:buChar char="●"/>
            </a:pPr>
            <a:r>
              <a:rPr lang="en-US" sz="3100" dirty="0">
                <a:solidFill>
                  <a:schemeClr val="lt1"/>
                </a:solidFill>
              </a:rPr>
              <a:t>How do you evaluate whether a use case for a Gen AU tool meets these values?</a:t>
            </a:r>
            <a:endParaRPr sz="3100" dirty="0">
              <a:solidFill>
                <a:schemeClr val="lt1"/>
              </a:solidFill>
            </a:endParaRPr>
          </a:p>
          <a:p>
            <a:pPr marL="0" lvl="0" indent="0" algn="l" rtl="0">
              <a:lnSpc>
                <a:spcPct val="115000"/>
              </a:lnSpc>
              <a:spcBef>
                <a:spcPts val="1000"/>
              </a:spcBef>
              <a:spcAft>
                <a:spcPts val="1000"/>
              </a:spcAft>
              <a:buClr>
                <a:schemeClr val="dk1"/>
              </a:buClr>
              <a:buSzPts val="2400"/>
              <a:buNone/>
            </a:pPr>
            <a:br>
              <a:rPr lang="en-US" sz="3100" dirty="0">
                <a:solidFill>
                  <a:schemeClr val="lt1"/>
                </a:solidFill>
              </a:rPr>
            </a:br>
            <a:r>
              <a:rPr lang="en-US" sz="3100" dirty="0">
                <a:solidFill>
                  <a:schemeClr val="lt1"/>
                </a:solidFill>
              </a:rPr>
              <a:t>Talk with someone next to you. We’ll come back together as a group in a moment.</a:t>
            </a:r>
            <a:endParaRPr sz="3100" dirty="0">
              <a:solidFill>
                <a:schemeClr val="lt1"/>
              </a:solidFill>
            </a:endParaRPr>
          </a:p>
        </p:txBody>
      </p:sp>
      <p:sp>
        <p:nvSpPr>
          <p:cNvPr id="969" name="Google Shape;969;g3dc1442d11e_0_2764">
            <a:extLst>
              <a:ext uri="{C183D7F6-B498-43B3-948B-1728B52AA6E4}">
                <adec:decorative xmlns:adec="http://schemas.microsoft.com/office/drawing/2017/decorative" val="1"/>
              </a:ext>
            </a:extLst>
          </p:cNvPr>
          <p:cNvSpPr/>
          <p:nvPr/>
        </p:nvSpPr>
        <p:spPr>
          <a:xfrm>
            <a:off x="9208750" y="0"/>
            <a:ext cx="9079200" cy="10287000"/>
          </a:xfrm>
          <a:prstGeom prst="rect">
            <a:avLst/>
          </a:prstGeom>
          <a:solidFill>
            <a:schemeClr val="lt2"/>
          </a:solidFill>
          <a:ln>
            <a:noFill/>
          </a:ln>
        </p:spPr>
        <p:txBody>
          <a:bodyPr spcFirstLastPara="1" wrap="square" lIns="1280150" tIns="457200" rIns="548625" bIns="274300" anchor="ctr" anchorCtr="0">
            <a:noAutofit/>
          </a:bodyPr>
          <a:lstStyle/>
          <a:p>
            <a:pPr marL="0" lvl="0" indent="0" algn="l" rtl="0">
              <a:lnSpc>
                <a:spcPct val="115000"/>
              </a:lnSpc>
              <a:spcBef>
                <a:spcPts val="0"/>
              </a:spcBef>
              <a:spcAft>
                <a:spcPts val="0"/>
              </a:spcAft>
              <a:buNone/>
            </a:pPr>
            <a:endParaRPr sz="3400"/>
          </a:p>
          <a:p>
            <a:pPr marL="0" lvl="0" indent="0" algn="ctr" rtl="0">
              <a:lnSpc>
                <a:spcPct val="115000"/>
              </a:lnSpc>
              <a:spcBef>
                <a:spcPts val="1000"/>
              </a:spcBef>
              <a:spcAft>
                <a:spcPts val="1000"/>
              </a:spcAft>
              <a:buNone/>
            </a:pPr>
            <a:endParaRPr/>
          </a:p>
        </p:txBody>
      </p:sp>
      <p:sp>
        <p:nvSpPr>
          <p:cNvPr id="970" name="Google Shape;970;g3dc1442d11e_0_2764"/>
          <p:cNvSpPr txBox="1"/>
          <p:nvPr/>
        </p:nvSpPr>
        <p:spPr>
          <a:xfrm>
            <a:off x="10042200" y="701075"/>
            <a:ext cx="7649700" cy="867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200" b="1" dirty="0">
                <a:solidFill>
                  <a:srgbClr val="1D0704"/>
                </a:solidFill>
              </a:rPr>
              <a:t>Learning stages:</a:t>
            </a:r>
            <a:endParaRPr sz="3200" b="1" dirty="0">
              <a:solidFill>
                <a:srgbClr val="1D0704"/>
              </a:solidFill>
            </a:endParaRPr>
          </a:p>
          <a:p>
            <a:pPr marL="457200" lvl="0" indent="-431800" algn="l" rtl="0">
              <a:lnSpc>
                <a:spcPct val="115000"/>
              </a:lnSpc>
              <a:spcBef>
                <a:spcPts val="1000"/>
              </a:spcBef>
              <a:spcAft>
                <a:spcPts val="0"/>
              </a:spcAft>
              <a:buClr>
                <a:srgbClr val="1D0704"/>
              </a:buClr>
              <a:buSzPts val="3200"/>
              <a:buAutoNum type="arabicPeriod"/>
            </a:pPr>
            <a:r>
              <a:rPr lang="en-US" sz="3200" dirty="0">
                <a:solidFill>
                  <a:srgbClr val="1D0704"/>
                </a:solidFill>
              </a:rPr>
              <a:t>Dataset Assembly</a:t>
            </a:r>
            <a:endParaRPr sz="3200" dirty="0">
              <a:solidFill>
                <a:srgbClr val="1D0704"/>
              </a:solidFill>
            </a:endParaRPr>
          </a:p>
          <a:p>
            <a:pPr marL="457200" lvl="0" indent="-431800" algn="l" rtl="0">
              <a:lnSpc>
                <a:spcPct val="115000"/>
              </a:lnSpc>
              <a:spcBef>
                <a:spcPts val="1000"/>
              </a:spcBef>
              <a:spcAft>
                <a:spcPts val="0"/>
              </a:spcAft>
              <a:buClr>
                <a:srgbClr val="1D0704"/>
              </a:buClr>
              <a:buSzPts val="3200"/>
              <a:buAutoNum type="arabicPeriod"/>
            </a:pPr>
            <a:r>
              <a:rPr lang="en-US" sz="3200" dirty="0">
                <a:solidFill>
                  <a:srgbClr val="1D0704"/>
                </a:solidFill>
              </a:rPr>
              <a:t>Data Labeling</a:t>
            </a:r>
            <a:endParaRPr sz="3200" dirty="0">
              <a:solidFill>
                <a:srgbClr val="1D0704"/>
              </a:solidFill>
            </a:endParaRPr>
          </a:p>
          <a:p>
            <a:pPr marL="457200" lvl="0" indent="-431800" algn="l" rtl="0">
              <a:lnSpc>
                <a:spcPct val="115000"/>
              </a:lnSpc>
              <a:spcBef>
                <a:spcPts val="1000"/>
              </a:spcBef>
              <a:spcAft>
                <a:spcPts val="0"/>
              </a:spcAft>
              <a:buClr>
                <a:srgbClr val="1D0704"/>
              </a:buClr>
              <a:buSzPts val="3200"/>
              <a:buAutoNum type="arabicPeriod"/>
            </a:pPr>
            <a:r>
              <a:rPr lang="en-US" sz="3200" dirty="0">
                <a:solidFill>
                  <a:srgbClr val="1D0704"/>
                </a:solidFill>
              </a:rPr>
              <a:t>Pattern Finding</a:t>
            </a:r>
            <a:endParaRPr sz="3200" dirty="0">
              <a:solidFill>
                <a:srgbClr val="1D0704"/>
              </a:solidFill>
            </a:endParaRPr>
          </a:p>
          <a:p>
            <a:pPr marL="457200" lvl="0" indent="-431800" algn="l" rtl="0">
              <a:lnSpc>
                <a:spcPct val="115000"/>
              </a:lnSpc>
              <a:spcBef>
                <a:spcPts val="1000"/>
              </a:spcBef>
              <a:spcAft>
                <a:spcPts val="0"/>
              </a:spcAft>
              <a:buClr>
                <a:srgbClr val="1D0704"/>
              </a:buClr>
              <a:buSzPts val="3200"/>
              <a:buAutoNum type="arabicPeriod"/>
            </a:pPr>
            <a:r>
              <a:rPr lang="en-US" sz="3200" dirty="0">
                <a:solidFill>
                  <a:srgbClr val="1D0704"/>
                </a:solidFill>
              </a:rPr>
              <a:t>Reinforcement Learning</a:t>
            </a:r>
            <a:endParaRPr sz="3200" dirty="0">
              <a:solidFill>
                <a:srgbClr val="1D0704"/>
              </a:solidFill>
            </a:endParaRPr>
          </a:p>
          <a:p>
            <a:pPr marL="0" lvl="0" indent="0" algn="l" rtl="0">
              <a:lnSpc>
                <a:spcPct val="115000"/>
              </a:lnSpc>
              <a:spcBef>
                <a:spcPts val="1000"/>
              </a:spcBef>
              <a:spcAft>
                <a:spcPts val="0"/>
              </a:spcAft>
              <a:buNone/>
            </a:pPr>
            <a:endParaRPr sz="3200" dirty="0">
              <a:solidFill>
                <a:srgbClr val="1D0704"/>
              </a:solidFill>
            </a:endParaRPr>
          </a:p>
          <a:p>
            <a:pPr marL="0" lvl="0" indent="0" algn="l" rtl="0">
              <a:lnSpc>
                <a:spcPct val="115000"/>
              </a:lnSpc>
              <a:spcBef>
                <a:spcPts val="1000"/>
              </a:spcBef>
              <a:spcAft>
                <a:spcPts val="0"/>
              </a:spcAft>
              <a:buNone/>
            </a:pPr>
            <a:r>
              <a:rPr lang="en-US" sz="3200" b="1" dirty="0">
                <a:solidFill>
                  <a:srgbClr val="1D0704"/>
                </a:solidFill>
              </a:rPr>
              <a:t>ALA’s Core Values of Librarianship</a:t>
            </a:r>
            <a:endParaRPr sz="3200" b="1" dirty="0">
              <a:solidFill>
                <a:srgbClr val="1D0704"/>
              </a:solidFill>
            </a:endParaRPr>
          </a:p>
          <a:p>
            <a:pPr marL="457200" lvl="0" indent="-431800" algn="l" rtl="0">
              <a:lnSpc>
                <a:spcPct val="115000"/>
              </a:lnSpc>
              <a:spcBef>
                <a:spcPts val="1000"/>
              </a:spcBef>
              <a:spcAft>
                <a:spcPts val="0"/>
              </a:spcAft>
              <a:buClr>
                <a:srgbClr val="1D0704"/>
              </a:buClr>
              <a:buSzPts val="3200"/>
              <a:buChar char="●"/>
            </a:pPr>
            <a:r>
              <a:rPr lang="en-US" sz="3200" dirty="0">
                <a:solidFill>
                  <a:srgbClr val="1D0704"/>
                </a:solidFill>
              </a:rPr>
              <a:t>Access</a:t>
            </a:r>
            <a:endParaRPr sz="3200" dirty="0">
              <a:solidFill>
                <a:srgbClr val="1D0704"/>
              </a:solidFill>
            </a:endParaRPr>
          </a:p>
          <a:p>
            <a:pPr marL="457200" lvl="0" indent="-431800" algn="l" rtl="0">
              <a:lnSpc>
                <a:spcPct val="115000"/>
              </a:lnSpc>
              <a:spcBef>
                <a:spcPts val="1000"/>
              </a:spcBef>
              <a:spcAft>
                <a:spcPts val="0"/>
              </a:spcAft>
              <a:buClr>
                <a:srgbClr val="1D0704"/>
              </a:buClr>
              <a:buSzPts val="3200"/>
              <a:buChar char="●"/>
            </a:pPr>
            <a:r>
              <a:rPr lang="en-US" sz="3200" dirty="0">
                <a:solidFill>
                  <a:srgbClr val="1D0704"/>
                </a:solidFill>
              </a:rPr>
              <a:t>Equity</a:t>
            </a:r>
            <a:endParaRPr sz="3200" dirty="0">
              <a:solidFill>
                <a:srgbClr val="1D0704"/>
              </a:solidFill>
            </a:endParaRPr>
          </a:p>
          <a:p>
            <a:pPr marL="457200" lvl="0" indent="-431800" algn="l" rtl="0">
              <a:lnSpc>
                <a:spcPct val="115000"/>
              </a:lnSpc>
              <a:spcBef>
                <a:spcPts val="1000"/>
              </a:spcBef>
              <a:spcAft>
                <a:spcPts val="0"/>
              </a:spcAft>
              <a:buClr>
                <a:srgbClr val="1D0704"/>
              </a:buClr>
              <a:buSzPts val="3200"/>
              <a:buChar char="●"/>
            </a:pPr>
            <a:r>
              <a:rPr lang="en-US" sz="3200" dirty="0">
                <a:solidFill>
                  <a:srgbClr val="1D0704"/>
                </a:solidFill>
              </a:rPr>
              <a:t>Intellectual Freedom &amp; Privacy</a:t>
            </a:r>
            <a:endParaRPr sz="3200" dirty="0">
              <a:solidFill>
                <a:srgbClr val="1D0704"/>
              </a:solidFill>
            </a:endParaRPr>
          </a:p>
          <a:p>
            <a:pPr marL="457200" lvl="0" indent="-431800" algn="l" rtl="0">
              <a:lnSpc>
                <a:spcPct val="115000"/>
              </a:lnSpc>
              <a:spcBef>
                <a:spcPts val="1000"/>
              </a:spcBef>
              <a:spcAft>
                <a:spcPts val="0"/>
              </a:spcAft>
              <a:buClr>
                <a:srgbClr val="1D0704"/>
              </a:buClr>
              <a:buSzPts val="3200"/>
              <a:buChar char="●"/>
            </a:pPr>
            <a:r>
              <a:rPr lang="en-US" sz="3200" dirty="0">
                <a:solidFill>
                  <a:srgbClr val="1D0704"/>
                </a:solidFill>
              </a:rPr>
              <a:t>Public Good</a:t>
            </a:r>
            <a:endParaRPr sz="3200" dirty="0">
              <a:solidFill>
                <a:srgbClr val="1D0704"/>
              </a:solidFill>
            </a:endParaRPr>
          </a:p>
          <a:p>
            <a:pPr marL="457200" lvl="0" indent="-431800" algn="l" rtl="0">
              <a:lnSpc>
                <a:spcPct val="115000"/>
              </a:lnSpc>
              <a:spcBef>
                <a:spcPts val="1000"/>
              </a:spcBef>
              <a:spcAft>
                <a:spcPts val="1000"/>
              </a:spcAft>
              <a:buClr>
                <a:srgbClr val="1D0704"/>
              </a:buClr>
              <a:buSzPts val="3200"/>
              <a:buChar char="●"/>
            </a:pPr>
            <a:r>
              <a:rPr lang="en-US" sz="3200" dirty="0">
                <a:solidFill>
                  <a:srgbClr val="1D0704"/>
                </a:solidFill>
              </a:rPr>
              <a:t>Sustainability</a:t>
            </a:r>
            <a:endParaRPr sz="3200" dirty="0">
              <a:solidFill>
                <a:srgbClr val="1D0704"/>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9"/>
          <p:cNvSpPr txBox="1">
            <a:spLocks noGrp="1"/>
          </p:cNvSpPr>
          <p:nvPr>
            <p:ph type="title"/>
          </p:nvPr>
        </p:nvSpPr>
        <p:spPr>
          <a:xfrm>
            <a:off x="5240337" y="3167590"/>
            <a:ext cx="774637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8800"/>
              <a:buFont typeface="Georgia"/>
              <a:buNone/>
            </a:pPr>
            <a:r>
              <a:rPr lang="en-US" dirty="0"/>
              <a:t>Thank you!</a:t>
            </a:r>
            <a:endParaRPr dirty="0"/>
          </a:p>
        </p:txBody>
      </p:sp>
      <p:sp>
        <p:nvSpPr>
          <p:cNvPr id="976" name="Google Shape;976;p19"/>
          <p:cNvSpPr txBox="1">
            <a:spLocks noGrp="1"/>
          </p:cNvSpPr>
          <p:nvPr>
            <p:ph type="body" idx="1"/>
          </p:nvPr>
        </p:nvSpPr>
        <p:spPr>
          <a:xfrm>
            <a:off x="5240325" y="4844007"/>
            <a:ext cx="7807200" cy="1997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dirty="0">
                <a:solidFill>
                  <a:schemeClr val="dk1"/>
                </a:solidFill>
              </a:rPr>
              <a:t>CONTACT INFO:</a:t>
            </a:r>
            <a:endParaRPr b="1" dirty="0">
              <a:solidFill>
                <a:schemeClr val="dk1"/>
              </a:solidFill>
            </a:endParaRPr>
          </a:p>
          <a:p>
            <a:pPr marL="0" lvl="0" indent="0" algn="ctr" rtl="0">
              <a:lnSpc>
                <a:spcPct val="100000"/>
              </a:lnSpc>
              <a:spcBef>
                <a:spcPts val="0"/>
              </a:spcBef>
              <a:spcAft>
                <a:spcPts val="0"/>
              </a:spcAft>
              <a:buClr>
                <a:schemeClr val="dk1"/>
              </a:buClr>
              <a:buSzPts val="3200"/>
              <a:buNone/>
            </a:pPr>
            <a:endParaRPr b="1" dirty="0">
              <a:solidFill>
                <a:schemeClr val="dk1"/>
              </a:solidFill>
            </a:endParaRPr>
          </a:p>
          <a:p>
            <a:pPr marL="0" lvl="0" indent="0" algn="ctr" rtl="0">
              <a:lnSpc>
                <a:spcPct val="100000"/>
              </a:lnSpc>
              <a:spcBef>
                <a:spcPts val="0"/>
              </a:spcBef>
              <a:spcAft>
                <a:spcPts val="0"/>
              </a:spcAft>
              <a:buClr>
                <a:schemeClr val="dk1"/>
              </a:buClr>
              <a:buSzPts val="3200"/>
              <a:buNone/>
            </a:pPr>
            <a:r>
              <a:rPr lang="en-US" b="1" dirty="0">
                <a:solidFill>
                  <a:schemeClr val="dk1"/>
                </a:solidFill>
              </a:rPr>
              <a:t>ErnestAnderson@towson.edu</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1"/>
        <p:cNvGrpSpPr/>
        <p:nvPr/>
      </p:nvGrpSpPr>
      <p:grpSpPr>
        <a:xfrm>
          <a:off x="0" y="0"/>
          <a:ext cx="0" cy="0"/>
          <a:chOff x="0" y="0"/>
          <a:chExt cx="0" cy="0"/>
        </a:xfrm>
      </p:grpSpPr>
      <p:sp>
        <p:nvSpPr>
          <p:cNvPr id="982" name="Google Shape;982;p18"/>
          <p:cNvSpPr txBox="1">
            <a:spLocks noGrp="1"/>
          </p:cNvSpPr>
          <p:nvPr>
            <p:ph type="title"/>
          </p:nvPr>
        </p:nvSpPr>
        <p:spPr>
          <a:xfrm>
            <a:off x="1085056" y="1257300"/>
            <a:ext cx="16117887" cy="2019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accent5"/>
              </a:buClr>
              <a:buSzPts val="4000"/>
              <a:buFont typeface="Georgia"/>
              <a:buNone/>
            </a:pPr>
            <a:r>
              <a:rPr lang="en-US" dirty="0">
                <a:solidFill>
                  <a:schemeClr val="accent5"/>
                </a:solidFill>
              </a:rPr>
              <a:t>Please take a moment to </a:t>
            </a:r>
            <a:br>
              <a:rPr lang="en-US" dirty="0">
                <a:solidFill>
                  <a:schemeClr val="accent5"/>
                </a:solidFill>
              </a:rPr>
            </a:br>
            <a:r>
              <a:rPr lang="en-US" dirty="0">
                <a:solidFill>
                  <a:schemeClr val="accent5"/>
                </a:solidFill>
              </a:rPr>
              <a:t>complete the program survey.</a:t>
            </a:r>
            <a:endParaRPr dirty="0">
              <a:solidFill>
                <a:schemeClr val="accent5"/>
              </a:solidFill>
            </a:endParaRPr>
          </a:p>
        </p:txBody>
      </p:sp>
      <p:pic>
        <p:nvPicPr>
          <p:cNvPr id="983" name="Google Shape;983;p18" descr="QR code to the program survey"/>
          <p:cNvPicPr preferRelativeResize="0"/>
          <p:nvPr/>
        </p:nvPicPr>
        <p:blipFill rotWithShape="1">
          <a:blip r:embed="rId3">
            <a:alphaModFix/>
          </a:blip>
          <a:srcRect t="11344" b="12175"/>
          <a:stretch/>
        </p:blipFill>
        <p:spPr>
          <a:xfrm>
            <a:off x="6572249" y="3028950"/>
            <a:ext cx="5143500" cy="5245077"/>
          </a:xfrm>
          <a:prstGeom prst="rect">
            <a:avLst/>
          </a:prstGeom>
          <a:noFill/>
          <a:ln>
            <a:noFill/>
          </a:ln>
        </p:spPr>
      </p:pic>
      <p:sp>
        <p:nvSpPr>
          <p:cNvPr id="984" name="Google Shape;984;p18"/>
          <p:cNvSpPr txBox="1"/>
          <p:nvPr/>
        </p:nvSpPr>
        <p:spPr>
          <a:xfrm>
            <a:off x="4571999" y="8039100"/>
            <a:ext cx="9144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accent5"/>
                </a:solidFill>
                <a:latin typeface="Arial"/>
                <a:ea typeface="Arial"/>
                <a:cs typeface="Arial"/>
                <a:sym typeface="Arial"/>
              </a:rPr>
              <a:t>SCAN ME!</a:t>
            </a:r>
            <a:endParaRPr sz="4000" b="1"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2" name="Title 1">
            <a:extLst>
              <a:ext uri="{FF2B5EF4-FFF2-40B4-BE49-F238E27FC236}">
                <a16:creationId xmlns:a16="http://schemas.microsoft.com/office/drawing/2014/main" id="{C0C10115-1818-640F-3465-6721C800CAAB}"/>
              </a:ext>
            </a:extLst>
          </p:cNvPr>
          <p:cNvSpPr>
            <a:spLocks noGrp="1"/>
          </p:cNvSpPr>
          <p:nvPr>
            <p:ph type="title" idx="4294967295"/>
          </p:nvPr>
        </p:nvSpPr>
        <p:spPr>
          <a:xfrm>
            <a:off x="457200" y="-1143000"/>
            <a:ext cx="16992600" cy="1143000"/>
          </a:xfrm>
        </p:spPr>
        <p:txBody>
          <a:bodyPr spcFirstLastPara="1" wrap="square" lIns="91425" tIns="45700" rIns="91425" bIns="45700" anchor="b" anchorCtr="0">
            <a:normAutofit/>
          </a:bodyPr>
          <a:lstStyle/>
          <a:p>
            <a:r>
              <a:rPr lang="en-US" dirty="0"/>
              <a:t>Closing Slide: Our Stories, Our Shelves MLA | DLA 2026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2"/>
          <p:cNvSpPr txBox="1">
            <a:spLocks noGrp="1"/>
          </p:cNvSpPr>
          <p:nvPr>
            <p:ph type="title"/>
          </p:nvPr>
        </p:nvSpPr>
        <p:spPr>
          <a:xfrm>
            <a:off x="2438400" y="4873560"/>
            <a:ext cx="13411200" cy="194634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Georgia"/>
              <a:buNone/>
            </a:pPr>
            <a:r>
              <a:rPr lang="en-US" dirty="0"/>
              <a:t>AI Ethics Library Instruction</a:t>
            </a:r>
            <a:br>
              <a:rPr lang="en-US" dirty="0"/>
            </a:br>
            <a:r>
              <a:rPr lang="en-US" dirty="0"/>
              <a:t>and Educational Autonomy</a:t>
            </a:r>
            <a:endParaRPr dirty="0"/>
          </a:p>
        </p:txBody>
      </p:sp>
      <p:sp>
        <p:nvSpPr>
          <p:cNvPr id="789" name="Google Shape;789;p2"/>
          <p:cNvSpPr txBox="1">
            <a:spLocks noGrp="1"/>
          </p:cNvSpPr>
          <p:nvPr>
            <p:ph type="body" idx="1"/>
          </p:nvPr>
        </p:nvSpPr>
        <p:spPr>
          <a:xfrm>
            <a:off x="5076242" y="7200900"/>
            <a:ext cx="7807325" cy="1981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None/>
            </a:pPr>
            <a:r>
              <a:rPr lang="en-US" b="1" dirty="0">
                <a:solidFill>
                  <a:schemeClr val="dk1"/>
                </a:solidFill>
              </a:rPr>
              <a:t>Ernest Anderson (he/him/his)</a:t>
            </a:r>
            <a:endParaRPr b="1"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3def9391541_0_420"/>
          <p:cNvSpPr txBox="1">
            <a:spLocks noGrp="1"/>
          </p:cNvSpPr>
          <p:nvPr>
            <p:ph type="title"/>
          </p:nvPr>
        </p:nvSpPr>
        <p:spPr>
          <a:xfrm>
            <a:off x="634621" y="295109"/>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Additional Context</a:t>
            </a:r>
            <a:endParaRPr dirty="0"/>
          </a:p>
        </p:txBody>
      </p:sp>
      <p:sp>
        <p:nvSpPr>
          <p:cNvPr id="796" name="Google Shape;796;g3def9391541_0_420"/>
          <p:cNvSpPr txBox="1">
            <a:spLocks noGrp="1"/>
          </p:cNvSpPr>
          <p:nvPr>
            <p:ph type="body" idx="1"/>
          </p:nvPr>
        </p:nvSpPr>
        <p:spPr>
          <a:xfrm>
            <a:off x="634621" y="2028327"/>
            <a:ext cx="8052300" cy="1050000"/>
          </a:xfrm>
          <a:prstGeom prst="rect">
            <a:avLst/>
          </a:prstGeom>
        </p:spPr>
        <p:txBody>
          <a:bodyPr spcFirstLastPara="1" wrap="square" lIns="91425" tIns="45700" rIns="91425" bIns="45700" anchor="b" anchorCtr="0">
            <a:normAutofit/>
          </a:bodyPr>
          <a:lstStyle/>
          <a:p>
            <a:pPr marL="0" lvl="0" indent="0" algn="l" rtl="0">
              <a:spcBef>
                <a:spcPts val="480"/>
              </a:spcBef>
              <a:spcAft>
                <a:spcPts val="0"/>
              </a:spcAft>
              <a:buNone/>
            </a:pPr>
            <a:r>
              <a:rPr lang="en-US" sz="3200" dirty="0"/>
              <a:t>About Me</a:t>
            </a:r>
            <a:endParaRPr sz="3200" dirty="0"/>
          </a:p>
        </p:txBody>
      </p:sp>
      <p:sp>
        <p:nvSpPr>
          <p:cNvPr id="797" name="Google Shape;797;g3def9391541_0_420"/>
          <p:cNvSpPr txBox="1">
            <a:spLocks noGrp="1"/>
          </p:cNvSpPr>
          <p:nvPr>
            <p:ph type="body" idx="2"/>
          </p:nvPr>
        </p:nvSpPr>
        <p:spPr>
          <a:xfrm>
            <a:off x="634621" y="3415146"/>
            <a:ext cx="8052300" cy="5766900"/>
          </a:xfrm>
          <a:prstGeom prst="rect">
            <a:avLst/>
          </a:prstGeom>
        </p:spPr>
        <p:txBody>
          <a:bodyPr spcFirstLastPara="1" wrap="square" lIns="91425" tIns="45700" rIns="91425" bIns="45700" anchor="t" anchorCtr="0">
            <a:normAutofit fontScale="92500" lnSpcReduction="10000"/>
          </a:bodyPr>
          <a:lstStyle/>
          <a:p>
            <a:pPr marL="457200" lvl="0" indent="-381000" algn="l" rtl="0">
              <a:lnSpc>
                <a:spcPct val="115000"/>
              </a:lnSpc>
              <a:spcBef>
                <a:spcPts val="480"/>
              </a:spcBef>
              <a:spcAft>
                <a:spcPts val="0"/>
              </a:spcAft>
              <a:buSzPts val="2400"/>
              <a:buChar char="•"/>
            </a:pPr>
            <a:r>
              <a:rPr lang="en-US" dirty="0"/>
              <a:t>Employed at Towson University (faculty librarian)</a:t>
            </a:r>
            <a:endParaRPr dirty="0"/>
          </a:p>
          <a:p>
            <a:pPr marL="914400" lvl="1" indent="-381000" algn="l" rtl="0">
              <a:lnSpc>
                <a:spcPct val="115000"/>
              </a:lnSpc>
              <a:spcBef>
                <a:spcPts val="1000"/>
              </a:spcBef>
              <a:spcAft>
                <a:spcPts val="0"/>
              </a:spcAft>
              <a:buSzPts val="2400"/>
              <a:buChar char="–"/>
            </a:pPr>
            <a:r>
              <a:rPr lang="en-US" sz="2400" dirty="0"/>
              <a:t>Research &amp; Instruction Librarian</a:t>
            </a:r>
            <a:endParaRPr sz="2400" dirty="0"/>
          </a:p>
          <a:p>
            <a:pPr marL="1371600" lvl="2" indent="-381000" algn="l" rtl="0">
              <a:lnSpc>
                <a:spcPct val="115000"/>
              </a:lnSpc>
              <a:spcBef>
                <a:spcPts val="1000"/>
              </a:spcBef>
              <a:spcAft>
                <a:spcPts val="0"/>
              </a:spcAft>
              <a:buSzPts val="2400"/>
              <a:buChar char="•"/>
            </a:pPr>
            <a:r>
              <a:rPr lang="en-US" sz="2400" dirty="0"/>
              <a:t>I work with a lot of early career students</a:t>
            </a:r>
            <a:endParaRPr sz="2400" dirty="0"/>
          </a:p>
          <a:p>
            <a:pPr marL="914400" lvl="1" indent="-381000" algn="l" rtl="0">
              <a:lnSpc>
                <a:spcPct val="115000"/>
              </a:lnSpc>
              <a:spcBef>
                <a:spcPts val="1000"/>
              </a:spcBef>
              <a:spcAft>
                <a:spcPts val="0"/>
              </a:spcAft>
              <a:buSzPts val="2400"/>
              <a:buChar char="–"/>
            </a:pPr>
            <a:r>
              <a:rPr lang="en-US" sz="2400" dirty="0"/>
              <a:t>Liaison to STM departments</a:t>
            </a:r>
            <a:endParaRPr sz="2400" dirty="0"/>
          </a:p>
          <a:p>
            <a:pPr marL="1371600" lvl="2" indent="-381000" algn="l" rtl="0">
              <a:lnSpc>
                <a:spcPct val="115000"/>
              </a:lnSpc>
              <a:spcBef>
                <a:spcPts val="1000"/>
              </a:spcBef>
              <a:spcAft>
                <a:spcPts val="0"/>
              </a:spcAft>
              <a:buSzPts val="2400"/>
              <a:buChar char="•"/>
            </a:pPr>
            <a:r>
              <a:rPr lang="en-US" sz="2400" dirty="0"/>
              <a:t>Not a STEM person, but pretty good at faking the lingo</a:t>
            </a:r>
            <a:endParaRPr sz="2400" dirty="0"/>
          </a:p>
          <a:p>
            <a:pPr marL="457200" lvl="0" indent="-381000" algn="l" rtl="0">
              <a:lnSpc>
                <a:spcPct val="115000"/>
              </a:lnSpc>
              <a:spcBef>
                <a:spcPts val="1000"/>
              </a:spcBef>
              <a:spcAft>
                <a:spcPts val="0"/>
              </a:spcAft>
              <a:buSzPts val="2400"/>
              <a:buChar char="•"/>
            </a:pPr>
            <a:r>
              <a:rPr lang="en-US" dirty="0"/>
              <a:t>Early-</a:t>
            </a:r>
            <a:r>
              <a:rPr lang="en-US" dirty="0" err="1"/>
              <a:t>ish</a:t>
            </a:r>
            <a:r>
              <a:rPr lang="en-US" dirty="0"/>
              <a:t> career academic librarian (3 years)</a:t>
            </a:r>
            <a:endParaRPr dirty="0"/>
          </a:p>
          <a:p>
            <a:pPr marL="457200" lvl="0" indent="-381000" algn="l" rtl="0">
              <a:lnSpc>
                <a:spcPct val="115000"/>
              </a:lnSpc>
              <a:spcBef>
                <a:spcPts val="1000"/>
              </a:spcBef>
              <a:spcAft>
                <a:spcPts val="0"/>
              </a:spcAft>
              <a:buSzPts val="2400"/>
              <a:buChar char="•"/>
            </a:pPr>
            <a:r>
              <a:rPr lang="en-US" dirty="0"/>
              <a:t>Recent-</a:t>
            </a:r>
            <a:r>
              <a:rPr lang="en-US" dirty="0" err="1"/>
              <a:t>ish</a:t>
            </a:r>
            <a:r>
              <a:rPr lang="en-US" dirty="0"/>
              <a:t> Texas expat (1 year)</a:t>
            </a:r>
            <a:endParaRPr dirty="0"/>
          </a:p>
          <a:p>
            <a:pPr marL="914400" lvl="1" indent="-381000" algn="l" rtl="0">
              <a:lnSpc>
                <a:spcPct val="115000"/>
              </a:lnSpc>
              <a:spcBef>
                <a:spcPts val="1000"/>
              </a:spcBef>
              <a:spcAft>
                <a:spcPts val="0"/>
              </a:spcAft>
              <a:buSzPts val="2400"/>
              <a:buChar char="–"/>
            </a:pPr>
            <a:r>
              <a:rPr lang="en-US" sz="2400" dirty="0"/>
              <a:t>Previously at East Texas A&amp;M University</a:t>
            </a:r>
            <a:endParaRPr sz="2400" dirty="0"/>
          </a:p>
          <a:p>
            <a:pPr marL="457200" lvl="0" indent="-381000" algn="l" rtl="0">
              <a:lnSpc>
                <a:spcPct val="115000"/>
              </a:lnSpc>
              <a:spcBef>
                <a:spcPts val="1000"/>
              </a:spcBef>
              <a:spcAft>
                <a:spcPts val="1000"/>
              </a:spcAft>
              <a:buSzPts val="2400"/>
              <a:buChar char="•"/>
            </a:pPr>
            <a:r>
              <a:rPr lang="en-US" dirty="0"/>
              <a:t>I have been doing “AI literacy-related stuff” for students, faculty, staff, and the public since Jan. 2023, often in environments with heavy AI hype/FOMO</a:t>
            </a:r>
            <a:endParaRPr dirty="0"/>
          </a:p>
        </p:txBody>
      </p:sp>
      <p:sp>
        <p:nvSpPr>
          <p:cNvPr id="798" name="Google Shape;798;g3def9391541_0_420"/>
          <p:cNvSpPr txBox="1">
            <a:spLocks noGrp="1"/>
          </p:cNvSpPr>
          <p:nvPr>
            <p:ph type="body" idx="3"/>
          </p:nvPr>
        </p:nvSpPr>
        <p:spPr>
          <a:xfrm>
            <a:off x="9144000" y="2028327"/>
            <a:ext cx="8052300" cy="1050000"/>
          </a:xfrm>
          <a:prstGeom prst="rect">
            <a:avLst/>
          </a:prstGeom>
        </p:spPr>
        <p:txBody>
          <a:bodyPr spcFirstLastPara="1" wrap="square" lIns="91425" tIns="45700" rIns="91425" bIns="45700" anchor="b" anchorCtr="0">
            <a:normAutofit/>
          </a:bodyPr>
          <a:lstStyle/>
          <a:p>
            <a:pPr marL="0" lvl="0" indent="0" algn="l" rtl="0">
              <a:spcBef>
                <a:spcPts val="480"/>
              </a:spcBef>
              <a:spcAft>
                <a:spcPts val="0"/>
              </a:spcAft>
              <a:buNone/>
            </a:pPr>
            <a:r>
              <a:rPr lang="en-US" sz="3200"/>
              <a:t>About the Presentation</a:t>
            </a:r>
            <a:endParaRPr sz="3200"/>
          </a:p>
        </p:txBody>
      </p:sp>
      <p:sp>
        <p:nvSpPr>
          <p:cNvPr id="799" name="Google Shape;799;g3def9391541_0_420"/>
          <p:cNvSpPr txBox="1">
            <a:spLocks noGrp="1"/>
          </p:cNvSpPr>
          <p:nvPr>
            <p:ph type="body" idx="4"/>
          </p:nvPr>
        </p:nvSpPr>
        <p:spPr>
          <a:xfrm>
            <a:off x="9144000" y="3415146"/>
            <a:ext cx="8052300" cy="5766900"/>
          </a:xfrm>
          <a:prstGeom prst="rect">
            <a:avLst/>
          </a:prstGeom>
        </p:spPr>
        <p:txBody>
          <a:bodyPr spcFirstLastPara="1" wrap="square" lIns="91425" tIns="45700" rIns="91425" bIns="45700" anchor="t" anchorCtr="0">
            <a:normAutofit lnSpcReduction="10000"/>
          </a:bodyPr>
          <a:lstStyle/>
          <a:p>
            <a:pPr marL="457200" lvl="0" indent="-381000" algn="l" rtl="0">
              <a:lnSpc>
                <a:spcPct val="115000"/>
              </a:lnSpc>
              <a:spcBef>
                <a:spcPts val="1000"/>
              </a:spcBef>
              <a:spcAft>
                <a:spcPts val="0"/>
              </a:spcAft>
              <a:buSzPts val="2400"/>
              <a:buChar char="•"/>
            </a:pPr>
            <a:r>
              <a:rPr lang="en-US" dirty="0"/>
              <a:t>I often have academic R&amp;I librarian tunnel vision, so if your context is different, please share that!</a:t>
            </a:r>
            <a:endParaRPr dirty="0"/>
          </a:p>
          <a:p>
            <a:pPr marL="457200" lvl="0" indent="-381000" algn="l" rtl="0">
              <a:lnSpc>
                <a:spcPct val="115000"/>
              </a:lnSpc>
              <a:spcBef>
                <a:spcPts val="1000"/>
              </a:spcBef>
              <a:spcAft>
                <a:spcPts val="0"/>
              </a:spcAft>
              <a:buSzPts val="2400"/>
              <a:buChar char="•"/>
            </a:pPr>
            <a:r>
              <a:rPr lang="en-US" dirty="0"/>
              <a:t>I am prone to going off on tangents - please catch me if I wander :)</a:t>
            </a:r>
            <a:endParaRPr dirty="0"/>
          </a:p>
          <a:p>
            <a:pPr marL="457200" lvl="0" indent="-381000" algn="l" rtl="0">
              <a:lnSpc>
                <a:spcPct val="115000"/>
              </a:lnSpc>
              <a:spcBef>
                <a:spcPts val="1000"/>
              </a:spcBef>
              <a:spcAft>
                <a:spcPts val="0"/>
              </a:spcAft>
              <a:buSzPts val="2400"/>
              <a:buChar char="•"/>
            </a:pPr>
            <a:r>
              <a:rPr lang="en-US" dirty="0"/>
              <a:t>I have included sample slides I have used in classes. Please use and remix however you like.</a:t>
            </a:r>
            <a:endParaRPr dirty="0"/>
          </a:p>
          <a:p>
            <a:pPr marL="914400" lvl="1" indent="-381000" algn="l" rtl="0">
              <a:lnSpc>
                <a:spcPct val="115000"/>
              </a:lnSpc>
              <a:spcBef>
                <a:spcPts val="1000"/>
              </a:spcBef>
              <a:spcAft>
                <a:spcPts val="0"/>
              </a:spcAft>
              <a:buSzPts val="2400"/>
              <a:buChar char="–"/>
            </a:pPr>
            <a:r>
              <a:rPr lang="en-US" sz="2400" dirty="0"/>
              <a:t>I also have full slide decks, including some on algorithmic bias, Gen AI &amp; water, and AI detector tools. Email me if you want those!</a:t>
            </a:r>
            <a:endParaRPr sz="2400" dirty="0"/>
          </a:p>
          <a:p>
            <a:pPr marL="457200" lvl="0" indent="-381000" algn="l" rtl="0">
              <a:lnSpc>
                <a:spcPct val="115000"/>
              </a:lnSpc>
              <a:spcBef>
                <a:spcPts val="1000"/>
              </a:spcBef>
              <a:spcAft>
                <a:spcPts val="1000"/>
              </a:spcAft>
              <a:buSzPts val="2400"/>
              <a:buChar char="•"/>
            </a:pPr>
            <a:r>
              <a:rPr lang="en-US" dirty="0"/>
              <a:t>There’s a </a:t>
            </a:r>
            <a:r>
              <a:rPr lang="en-US" u="sng" dirty="0">
                <a:solidFill>
                  <a:srgbClr val="0B5394"/>
                </a:solidFill>
                <a:hlinkClick r:id="rId3">
                  <a:extLst>
                    <a:ext uri="{A12FA001-AC4F-418D-AE19-62706E023703}">
                      <ahyp:hlinkClr xmlns:ahyp="http://schemas.microsoft.com/office/drawing/2018/hyperlinkcolor" val="tx"/>
                    </a:ext>
                  </a:extLst>
                </a:hlinkClick>
              </a:rPr>
              <a:t>separate document</a:t>
            </a:r>
            <a:r>
              <a:rPr lang="en-US" dirty="0"/>
              <a:t> in Sched </a:t>
            </a:r>
            <a:br>
              <a:rPr lang="en-US" dirty="0"/>
            </a:br>
            <a:r>
              <a:rPr lang="en-US" dirty="0"/>
              <a:t>that’s a text-only version of the slides</a:t>
            </a:r>
            <a:br>
              <a:rPr lang="en-US" dirty="0"/>
            </a:br>
            <a:r>
              <a:rPr lang="en-US" dirty="0"/>
              <a:t>with transcripts for text-heavy images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
          <p:cNvSpPr txBox="1">
            <a:spLocks noGrp="1"/>
          </p:cNvSpPr>
          <p:nvPr>
            <p:ph type="title"/>
          </p:nvPr>
        </p:nvSpPr>
        <p:spPr>
          <a:xfrm>
            <a:off x="685788" y="2066925"/>
            <a:ext cx="7772400" cy="136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Georgia"/>
              <a:buNone/>
            </a:pPr>
            <a:r>
              <a:rPr lang="en-US" sz="4900">
                <a:solidFill>
                  <a:schemeClr val="lt1"/>
                </a:solidFill>
              </a:rPr>
              <a:t>Icebreaker Question(s)</a:t>
            </a:r>
            <a:endParaRPr sz="4900">
              <a:solidFill>
                <a:schemeClr val="lt1"/>
              </a:solidFill>
            </a:endParaRPr>
          </a:p>
        </p:txBody>
      </p:sp>
      <p:sp>
        <p:nvSpPr>
          <p:cNvPr id="812" name="Google Shape;812;p7"/>
          <p:cNvSpPr txBox="1">
            <a:spLocks noGrp="1"/>
          </p:cNvSpPr>
          <p:nvPr>
            <p:ph type="body" idx="1"/>
          </p:nvPr>
        </p:nvSpPr>
        <p:spPr>
          <a:xfrm>
            <a:off x="685800" y="3429000"/>
            <a:ext cx="8901600" cy="5705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400"/>
              <a:buNone/>
            </a:pPr>
            <a:r>
              <a:rPr lang="en-US" sz="4300" b="1" dirty="0">
                <a:solidFill>
                  <a:schemeClr val="lt1"/>
                </a:solidFill>
              </a:rPr>
              <a:t>Option 1:</a:t>
            </a:r>
            <a:r>
              <a:rPr lang="en-US" sz="4300" dirty="0">
                <a:solidFill>
                  <a:schemeClr val="lt1"/>
                </a:solidFill>
              </a:rPr>
              <a:t> What is one thing you </a:t>
            </a:r>
            <a:r>
              <a:rPr lang="en-US" sz="4300" b="1" dirty="0">
                <a:solidFill>
                  <a:schemeClr val="lt1"/>
                </a:solidFill>
              </a:rPr>
              <a:t>already know</a:t>
            </a:r>
            <a:r>
              <a:rPr lang="en-US" sz="4300" dirty="0">
                <a:solidFill>
                  <a:schemeClr val="lt1"/>
                </a:solidFill>
              </a:rPr>
              <a:t> about generative AI and ethics?</a:t>
            </a:r>
            <a:endParaRPr sz="4300" dirty="0">
              <a:solidFill>
                <a:schemeClr val="lt1"/>
              </a:solidFill>
            </a:endParaRPr>
          </a:p>
          <a:p>
            <a:pPr marL="0" lvl="0" indent="0" algn="l" rtl="0">
              <a:lnSpc>
                <a:spcPct val="100000"/>
              </a:lnSpc>
              <a:spcBef>
                <a:spcPts val="0"/>
              </a:spcBef>
              <a:spcAft>
                <a:spcPts val="0"/>
              </a:spcAft>
              <a:buClr>
                <a:schemeClr val="dk1"/>
              </a:buClr>
              <a:buSzPts val="2400"/>
              <a:buNone/>
            </a:pPr>
            <a:endParaRPr sz="4300" dirty="0">
              <a:solidFill>
                <a:schemeClr val="lt1"/>
              </a:solidFill>
            </a:endParaRPr>
          </a:p>
          <a:p>
            <a:pPr marL="0" lvl="0" indent="0" algn="l" rtl="0">
              <a:lnSpc>
                <a:spcPct val="100000"/>
              </a:lnSpc>
              <a:spcBef>
                <a:spcPts val="0"/>
              </a:spcBef>
              <a:spcAft>
                <a:spcPts val="0"/>
              </a:spcAft>
              <a:buClr>
                <a:schemeClr val="dk1"/>
              </a:buClr>
              <a:buSzPts val="2400"/>
              <a:buNone/>
            </a:pPr>
            <a:r>
              <a:rPr lang="en-US" sz="4300" b="1" dirty="0">
                <a:solidFill>
                  <a:schemeClr val="lt1"/>
                </a:solidFill>
              </a:rPr>
              <a:t>Option 2:</a:t>
            </a:r>
            <a:r>
              <a:rPr lang="en-US" sz="4300" dirty="0">
                <a:solidFill>
                  <a:schemeClr val="lt1"/>
                </a:solidFill>
              </a:rPr>
              <a:t> What is one thing you </a:t>
            </a:r>
            <a:r>
              <a:rPr lang="en-US" sz="4300" b="1" dirty="0">
                <a:solidFill>
                  <a:schemeClr val="lt1"/>
                </a:solidFill>
              </a:rPr>
              <a:t>want to learn</a:t>
            </a:r>
            <a:r>
              <a:rPr lang="en-US" sz="4300" dirty="0">
                <a:solidFill>
                  <a:schemeClr val="lt1"/>
                </a:solidFill>
              </a:rPr>
              <a:t> about generative AI and ethics?</a:t>
            </a:r>
            <a:endParaRPr sz="4300" dirty="0">
              <a:solidFill>
                <a:schemeClr val="lt1"/>
              </a:solidFill>
            </a:endParaRPr>
          </a:p>
          <a:p>
            <a:pPr marL="0" lvl="0" indent="0" algn="l" rtl="0">
              <a:lnSpc>
                <a:spcPct val="100000"/>
              </a:lnSpc>
              <a:spcBef>
                <a:spcPts val="0"/>
              </a:spcBef>
              <a:spcAft>
                <a:spcPts val="0"/>
              </a:spcAft>
              <a:buClr>
                <a:schemeClr val="dk1"/>
              </a:buClr>
              <a:buSzPts val="2400"/>
              <a:buNone/>
            </a:pPr>
            <a:endParaRPr sz="4300" dirty="0">
              <a:solidFill>
                <a:schemeClr val="lt1"/>
              </a:solidFill>
            </a:endParaRPr>
          </a:p>
        </p:txBody>
      </p:sp>
      <p:pic>
        <p:nvPicPr>
          <p:cNvPr id="813" name="Google Shape;813;p7" descr="QR code for Slido poll" title="QR Code for MLA _ DLA Annual Conference - Icebreaker Questions.png"/>
          <p:cNvPicPr preferRelativeResize="0">
            <a:picLocks noGrp="1"/>
          </p:cNvPicPr>
          <p:nvPr>
            <p:ph type="pic" idx="2"/>
          </p:nvPr>
        </p:nvPicPr>
        <p:blipFill rotWithShape="1">
          <a:blip r:embed="rId3">
            <a:alphaModFix/>
          </a:blip>
          <a:srcRect l="-12253" t="-15914" r="-12265" b="-44188"/>
          <a:stretch/>
        </p:blipFill>
        <p:spPr>
          <a:xfrm>
            <a:off x="10287000" y="0"/>
            <a:ext cx="8001000" cy="10287001"/>
          </a:xfrm>
          <a:prstGeom prst="rect">
            <a:avLst/>
          </a:prstGeom>
          <a:noFill/>
          <a:ln>
            <a:noFill/>
          </a:ln>
        </p:spPr>
      </p:pic>
      <p:sp>
        <p:nvSpPr>
          <p:cNvPr id="814" name="Google Shape;814;p7"/>
          <p:cNvSpPr txBox="1"/>
          <p:nvPr/>
        </p:nvSpPr>
        <p:spPr>
          <a:xfrm>
            <a:off x="11082150" y="7687800"/>
            <a:ext cx="6410700" cy="1446900"/>
          </a:xfrm>
          <a:prstGeom prst="rect">
            <a:avLst/>
          </a:prstGeom>
          <a:solidFill>
            <a:schemeClr val="lt1"/>
          </a:solidFill>
          <a:ln>
            <a:noFill/>
          </a:ln>
        </p:spPr>
        <p:txBody>
          <a:bodyPr spcFirstLastPara="1" wrap="square" lIns="457200" tIns="182875" rIns="457200" bIns="182875" anchor="ctr" anchorCtr="0">
            <a:noAutofit/>
          </a:bodyPr>
          <a:lstStyle/>
          <a:p>
            <a:pPr marL="0" lvl="0" indent="0" algn="ctr" rtl="0">
              <a:spcBef>
                <a:spcPts val="0"/>
              </a:spcBef>
              <a:spcAft>
                <a:spcPts val="0"/>
              </a:spcAft>
              <a:buNone/>
            </a:pPr>
            <a:r>
              <a:rPr lang="en-US" sz="3500" dirty="0"/>
              <a:t>Join at slido.com</a:t>
            </a:r>
            <a:endParaRPr sz="3500" dirty="0"/>
          </a:p>
          <a:p>
            <a:pPr marL="0" lvl="0" indent="0" algn="ctr" rtl="0">
              <a:spcBef>
                <a:spcPts val="0"/>
              </a:spcBef>
              <a:spcAft>
                <a:spcPts val="0"/>
              </a:spcAft>
              <a:buNone/>
            </a:pPr>
            <a:r>
              <a:rPr lang="en-US" sz="5200" dirty="0"/>
              <a:t>#4684 263</a:t>
            </a:r>
            <a:endParaRPr sz="5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Google Shape;821;g3da8a63d6b3_0_8"/>
          <p:cNvSpPr txBox="1">
            <a:spLocks noGrp="1"/>
          </p:cNvSpPr>
          <p:nvPr>
            <p:ph type="title"/>
          </p:nvPr>
        </p:nvSpPr>
        <p:spPr>
          <a:xfrm>
            <a:off x="380698" y="295100"/>
            <a:ext cx="45183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SzPts val="990"/>
              <a:buNone/>
            </a:pPr>
            <a:r>
              <a:rPr lang="en-US" sz="3860"/>
              <a:t>Student Responses</a:t>
            </a:r>
            <a:endParaRPr sz="3860"/>
          </a:p>
        </p:txBody>
      </p:sp>
      <p:sp>
        <p:nvSpPr>
          <p:cNvPr id="822" name="Google Shape;822;g3da8a63d6b3_0_8"/>
          <p:cNvSpPr txBox="1">
            <a:spLocks noGrp="1"/>
          </p:cNvSpPr>
          <p:nvPr>
            <p:ph type="body" idx="4294967295"/>
          </p:nvPr>
        </p:nvSpPr>
        <p:spPr>
          <a:xfrm>
            <a:off x="380700" y="1438100"/>
            <a:ext cx="4518300" cy="8057100"/>
          </a:xfrm>
          <a:prstGeom prst="rect">
            <a:avLst/>
          </a:prstGeom>
          <a:noFill/>
          <a:ln>
            <a:noFill/>
          </a:ln>
        </p:spPr>
        <p:txBody>
          <a:bodyPr spcFirstLastPara="1" wrap="square" lIns="91425" tIns="45700" rIns="91425" bIns="45700" anchor="ctr" anchorCtr="0">
            <a:normAutofit/>
          </a:bodyPr>
          <a:lstStyle/>
          <a:p>
            <a:pPr marL="457200" lvl="0" indent="-431800" algn="l" rtl="0">
              <a:lnSpc>
                <a:spcPct val="115000"/>
              </a:lnSpc>
              <a:spcBef>
                <a:spcPts val="1000"/>
              </a:spcBef>
              <a:spcAft>
                <a:spcPts val="0"/>
              </a:spcAft>
              <a:buSzPts val="3200"/>
              <a:buChar char="•"/>
            </a:pPr>
            <a:r>
              <a:rPr lang="en-US" dirty="0"/>
              <a:t>Get a read on the group’s interests and prior knowledge</a:t>
            </a:r>
            <a:endParaRPr dirty="0"/>
          </a:p>
          <a:p>
            <a:pPr marL="457200" lvl="0" indent="-431800" algn="l" rtl="0">
              <a:lnSpc>
                <a:spcPct val="115000"/>
              </a:lnSpc>
              <a:spcBef>
                <a:spcPts val="1000"/>
              </a:spcBef>
              <a:spcAft>
                <a:spcPts val="0"/>
              </a:spcAft>
              <a:buSzPts val="3200"/>
              <a:buChar char="•"/>
            </a:pPr>
            <a:r>
              <a:rPr lang="en-US" dirty="0"/>
              <a:t>Help steer the conversation towards what they want to learn</a:t>
            </a:r>
            <a:endParaRPr dirty="0"/>
          </a:p>
          <a:p>
            <a:pPr marL="0" lvl="0" indent="0" algn="l" rtl="0">
              <a:lnSpc>
                <a:spcPct val="115000"/>
              </a:lnSpc>
              <a:spcBef>
                <a:spcPts val="1000"/>
              </a:spcBef>
              <a:spcAft>
                <a:spcPts val="0"/>
              </a:spcAft>
              <a:buNone/>
            </a:pPr>
            <a:r>
              <a:rPr lang="en-US" dirty="0"/>
              <a:t>Student attitudes towards Generative AI are so much more diverse than usage stats imply</a:t>
            </a:r>
            <a:endParaRPr dirty="0"/>
          </a:p>
          <a:p>
            <a:pPr marL="0" lvl="0" indent="0" algn="l" rtl="0">
              <a:lnSpc>
                <a:spcPct val="115000"/>
              </a:lnSpc>
              <a:spcBef>
                <a:spcPts val="1000"/>
              </a:spcBef>
              <a:spcAft>
                <a:spcPts val="1000"/>
              </a:spcAft>
              <a:buNone/>
            </a:pPr>
            <a:r>
              <a:rPr lang="en-US" dirty="0"/>
              <a:t>(</a:t>
            </a:r>
            <a:r>
              <a:rPr lang="en-US" u="sng" dirty="0">
                <a:solidFill>
                  <a:srgbClr val="1155CC"/>
                </a:solidFill>
                <a:hlinkClick r:id="rId3">
                  <a:extLst>
                    <a:ext uri="{A12FA001-AC4F-418D-AE19-62706E023703}">
                      <ahyp:hlinkClr xmlns:ahyp="http://schemas.microsoft.com/office/drawing/2018/hyperlinkcolor" val="tx"/>
                    </a:ext>
                  </a:extLst>
                </a:hlinkClick>
              </a:rPr>
              <a:t>Transcript</a:t>
            </a:r>
            <a:r>
              <a:rPr lang="en-US" dirty="0"/>
              <a:t> -&gt; Sched!)</a:t>
            </a:r>
            <a:endParaRPr dirty="0"/>
          </a:p>
        </p:txBody>
      </p:sp>
      <p:pic>
        <p:nvPicPr>
          <p:cNvPr id="820" name="Google Shape;820;g3da8a63d6b3_0_8" descr="A patchwork image of scanned sticky notes with student statements about generative AI. See the Sched site for a full transcript." title="scansticky3.png"/>
          <p:cNvPicPr preferRelativeResize="0"/>
          <p:nvPr/>
        </p:nvPicPr>
        <p:blipFill rotWithShape="1">
          <a:blip r:embed="rId4">
            <a:alphaModFix/>
          </a:blip>
          <a:srcRect l="7111" r="5849"/>
          <a:stretch/>
        </p:blipFill>
        <p:spPr>
          <a:xfrm>
            <a:off x="5368975" y="-206050"/>
            <a:ext cx="13170877" cy="10699098"/>
          </a:xfrm>
          <a:prstGeom prst="rect">
            <a:avLst/>
          </a:prstGeom>
          <a:noFill/>
          <a:ln w="114300"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9" name="Google Shape;829;g3da8a63d6b3_0_18"/>
          <p:cNvSpPr txBox="1">
            <a:spLocks noGrp="1"/>
          </p:cNvSpPr>
          <p:nvPr>
            <p:ph type="title"/>
          </p:nvPr>
        </p:nvSpPr>
        <p:spPr>
          <a:xfrm>
            <a:off x="380698" y="295100"/>
            <a:ext cx="45183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Sticky Notes?</a:t>
            </a:r>
            <a:endParaRPr/>
          </a:p>
        </p:txBody>
      </p:sp>
      <p:sp>
        <p:nvSpPr>
          <p:cNvPr id="830" name="Google Shape;830;g3da8a63d6b3_0_18"/>
          <p:cNvSpPr txBox="1">
            <a:spLocks noGrp="1"/>
          </p:cNvSpPr>
          <p:nvPr>
            <p:ph type="body" idx="4294967295"/>
          </p:nvPr>
        </p:nvSpPr>
        <p:spPr>
          <a:xfrm>
            <a:off x="380700" y="1622225"/>
            <a:ext cx="4518300" cy="78729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None/>
            </a:pPr>
            <a:r>
              <a:rPr lang="en-US" dirty="0"/>
              <a:t>I love getting physical responses &amp; feedback from students so much, y’all. I am a sticky note die-hard for in-person classes.</a:t>
            </a:r>
            <a:endParaRPr dirty="0"/>
          </a:p>
          <a:p>
            <a:pPr marL="0" lvl="0" indent="0" algn="l" rtl="0">
              <a:lnSpc>
                <a:spcPct val="115000"/>
              </a:lnSpc>
              <a:spcBef>
                <a:spcPts val="1000"/>
              </a:spcBef>
              <a:spcAft>
                <a:spcPts val="0"/>
              </a:spcAft>
              <a:buNone/>
            </a:pPr>
            <a:endParaRPr dirty="0"/>
          </a:p>
          <a:p>
            <a:pPr marL="0" lvl="0" indent="0" algn="l" rtl="0">
              <a:lnSpc>
                <a:spcPct val="115000"/>
              </a:lnSpc>
              <a:spcBef>
                <a:spcPts val="1000"/>
              </a:spcBef>
              <a:spcAft>
                <a:spcPts val="0"/>
              </a:spcAft>
              <a:buNone/>
            </a:pPr>
            <a:r>
              <a:rPr lang="en-US" dirty="0"/>
              <a:t>Students can leave follow up questions with a choice of anonymity </a:t>
            </a:r>
            <a:br>
              <a:rPr lang="en-US" dirty="0"/>
            </a:br>
            <a:r>
              <a:rPr lang="en-US" dirty="0"/>
              <a:t>(I send answers to their instructor if they don’t leave me their email).</a:t>
            </a:r>
            <a:endParaRPr dirty="0"/>
          </a:p>
        </p:txBody>
      </p:sp>
      <p:pic>
        <p:nvPicPr>
          <p:cNvPr id="828" name="Google Shape;828;g3da8a63d6b3_0_18" descr="A patchwork image of scanned sticky notes with student questions about generative AI. See the Sched site for a full transcript." title="scansticky2.png"/>
          <p:cNvPicPr preferRelativeResize="0"/>
          <p:nvPr/>
        </p:nvPicPr>
        <p:blipFill rotWithShape="1">
          <a:blip r:embed="rId3">
            <a:alphaModFix/>
          </a:blip>
          <a:srcRect l="6584" r="5627"/>
          <a:stretch/>
        </p:blipFill>
        <p:spPr>
          <a:xfrm>
            <a:off x="5393650" y="-84875"/>
            <a:ext cx="12983649" cy="10456750"/>
          </a:xfrm>
          <a:prstGeom prst="rect">
            <a:avLst/>
          </a:prstGeom>
          <a:noFill/>
          <a:ln w="114300"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7" name="Google Shape;837;g3da8a63d6b3_0_25"/>
          <p:cNvSpPr txBox="1">
            <a:spLocks noGrp="1"/>
          </p:cNvSpPr>
          <p:nvPr>
            <p:ph type="title"/>
          </p:nvPr>
        </p:nvSpPr>
        <p:spPr>
          <a:xfrm>
            <a:off x="380698" y="295100"/>
            <a:ext cx="45183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Focus Doodles!</a:t>
            </a:r>
            <a:endParaRPr/>
          </a:p>
        </p:txBody>
      </p:sp>
      <p:sp>
        <p:nvSpPr>
          <p:cNvPr id="838" name="Google Shape;838;g3da8a63d6b3_0_25"/>
          <p:cNvSpPr txBox="1">
            <a:spLocks noGrp="1"/>
          </p:cNvSpPr>
          <p:nvPr>
            <p:ph type="body" idx="4294967295"/>
          </p:nvPr>
        </p:nvSpPr>
        <p:spPr>
          <a:xfrm>
            <a:off x="380700" y="1622225"/>
            <a:ext cx="4518300" cy="78729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15000"/>
              </a:lnSpc>
              <a:spcBef>
                <a:spcPts val="0"/>
              </a:spcBef>
              <a:spcAft>
                <a:spcPts val="0"/>
              </a:spcAft>
              <a:buNone/>
            </a:pPr>
            <a:r>
              <a:rPr lang="en-US" dirty="0"/>
              <a:t>Students can also take notes for themselves on paper if they wish, or doodle to focus.</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dirty="0"/>
              <a:t>They’re free to take their notes or leave them behind, but I do tell them if they draw me something cool, I will cherish it forever.</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dirty="0"/>
              <a:t>Many have taken me up on it.</a:t>
            </a:r>
            <a:endParaRPr dirty="0"/>
          </a:p>
        </p:txBody>
      </p:sp>
      <p:pic>
        <p:nvPicPr>
          <p:cNvPr id="836" name="Google Shape;836;g3da8a63d6b3_0_25" descr="A patchwork image of scanned sticky notes with student drawings, including a few birds, a few cats, a dinosaur, a seal, an elephant with a balloon, some still-life drawings of classroom tech, and a creepy face with big eyes." title="scansticky1.png"/>
          <p:cNvPicPr preferRelativeResize="0"/>
          <p:nvPr/>
        </p:nvPicPr>
        <p:blipFill rotWithShape="1">
          <a:blip r:embed="rId3">
            <a:alphaModFix/>
          </a:blip>
          <a:srcRect l="13823"/>
          <a:stretch/>
        </p:blipFill>
        <p:spPr>
          <a:xfrm>
            <a:off x="5387100" y="0"/>
            <a:ext cx="13174927" cy="10383801"/>
          </a:xfrm>
          <a:prstGeom prst="rect">
            <a:avLst/>
          </a:prstGeom>
          <a:noFill/>
          <a:ln w="114300" cap="flat" cmpd="sng">
            <a:solidFill>
              <a:schemeClr val="dk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42"/>
        <p:cNvGrpSpPr/>
        <p:nvPr/>
      </p:nvGrpSpPr>
      <p:grpSpPr>
        <a:xfrm>
          <a:off x="0" y="0"/>
          <a:ext cx="0" cy="0"/>
          <a:chOff x="0" y="0"/>
          <a:chExt cx="0" cy="0"/>
        </a:xfrm>
      </p:grpSpPr>
      <p:sp>
        <p:nvSpPr>
          <p:cNvPr id="843" name="Google Shape;843;p8"/>
          <p:cNvSpPr txBox="1">
            <a:spLocks noGrp="1"/>
          </p:cNvSpPr>
          <p:nvPr>
            <p:ph type="title"/>
          </p:nvPr>
        </p:nvSpPr>
        <p:spPr>
          <a:xfrm>
            <a:off x="882439" y="3429000"/>
            <a:ext cx="16523100" cy="136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Georgia"/>
              <a:buNone/>
            </a:pPr>
            <a:r>
              <a:rPr lang="en-US" sz="8500"/>
              <a:t>Educational Autonomy</a:t>
            </a:r>
            <a:endParaRPr sz="8500"/>
          </a:p>
        </p:txBody>
      </p:sp>
      <p:sp>
        <p:nvSpPr>
          <p:cNvPr id="844" name="Google Shape;844;p8"/>
          <p:cNvSpPr txBox="1"/>
          <p:nvPr/>
        </p:nvSpPr>
        <p:spPr>
          <a:xfrm>
            <a:off x="2591725" y="5367775"/>
            <a:ext cx="13365000" cy="23874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3200" dirty="0">
                <a:solidFill>
                  <a:schemeClr val="lt1"/>
                </a:solidFill>
              </a:rPr>
              <a:t>(AKA setting students up to make their own informed choices about their information-seeking behaviors and technology use, AKAx2 the thing librarians have been doing for a really long time now)</a:t>
            </a:r>
            <a:endParaRPr sz="3200" dirty="0">
              <a:solidFill>
                <a:schemeClr val="lt1"/>
              </a:solidFill>
            </a:endParaRPr>
          </a:p>
        </p:txBody>
      </p:sp>
    </p:spTree>
  </p:cSld>
  <p:clrMapOvr>
    <a:masterClrMapping/>
  </p:clrMapOvr>
</p:sld>
</file>

<file path=ppt/theme/theme1.xml><?xml version="1.0" encoding="utf-8"?>
<a:theme xmlns:a="http://schemas.openxmlformats.org/drawingml/2006/main" name="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sson 2">
  <a:themeElements>
    <a:clrScheme name="Simple Light">
      <a:dk1>
        <a:srgbClr val="000000"/>
      </a:dk1>
      <a:lt1>
        <a:srgbClr val="F4F3F0"/>
      </a:lt1>
      <a:dk2>
        <a:srgbClr val="FFC700"/>
      </a:dk2>
      <a:lt2>
        <a:srgbClr val="0EAA57"/>
      </a:lt2>
      <a:accent1>
        <a:srgbClr val="349EEA"/>
      </a:accent1>
      <a:accent2>
        <a:srgbClr val="C6B9FF"/>
      </a:accent2>
      <a:accent3>
        <a:srgbClr val="F66F6F"/>
      </a:accent3>
      <a:accent4>
        <a:srgbClr val="8E7CC3"/>
      </a:accent4>
      <a:accent5>
        <a:srgbClr val="FFE599"/>
      </a:accent5>
      <a:accent6>
        <a:srgbClr val="A4C2F4"/>
      </a:accent6>
      <a:hlink>
        <a:srgbClr val="FFC7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2202</Words>
  <Application>Microsoft Office PowerPoint</Application>
  <PresentationFormat>Custom</PresentationFormat>
  <Paragraphs>202</Paragraphs>
  <Slides>25</Slides>
  <Notes>25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Times New Roman</vt:lpstr>
      <vt:lpstr>Old Standard TT</vt:lpstr>
      <vt:lpstr>Figtree SemiBold</vt:lpstr>
      <vt:lpstr>Georgia</vt:lpstr>
      <vt:lpstr>Rubik</vt:lpstr>
      <vt:lpstr>Arial</vt:lpstr>
      <vt:lpstr>Figtree ExtraBold</vt:lpstr>
      <vt:lpstr>Play</vt:lpstr>
      <vt:lpstr>Figtree</vt:lpstr>
      <vt:lpstr>Office Theme</vt:lpstr>
      <vt:lpstr>Office Theme</vt:lpstr>
      <vt:lpstr>Paperback</vt:lpstr>
      <vt:lpstr>Lesson 2</vt:lpstr>
      <vt:lpstr>Our Stories, Our Shelves – MLA | DLA Conference 2026</vt:lpstr>
      <vt:lpstr>Don’t Miss!</vt:lpstr>
      <vt:lpstr>AI Ethics Library Instruction and Educational Autonomy</vt:lpstr>
      <vt:lpstr>Additional Context</vt:lpstr>
      <vt:lpstr>Icebreaker Question(s)</vt:lpstr>
      <vt:lpstr>Student Responses</vt:lpstr>
      <vt:lpstr>Sticky Notes?</vt:lpstr>
      <vt:lpstr>Focus Doodles!</vt:lpstr>
      <vt:lpstr>Educational Autonomy</vt:lpstr>
      <vt:lpstr>AI Literacy vs AI Opinion</vt:lpstr>
      <vt:lpstr>Unclear Expectations vs Rigid Rules</vt:lpstr>
      <vt:lpstr>But students need AI skills for their careers!</vt:lpstr>
      <vt:lpstr>Become Unmarketable!</vt:lpstr>
      <vt:lpstr>Demystify It!</vt:lpstr>
      <vt:lpstr>What I’ve Learned Collaborating with Teaching Faculty</vt:lpstr>
      <vt:lpstr>Gen AI Basics</vt:lpstr>
      <vt:lpstr>Terminology</vt:lpstr>
      <vt:lpstr>Predictive AI</vt:lpstr>
      <vt:lpstr>Important Notes:</vt:lpstr>
      <vt:lpstr>Confabulation</vt:lpstr>
      <vt:lpstr>Learning: Training Data &amp; Patterns</vt:lpstr>
      <vt:lpstr>Discussion Activity</vt:lpstr>
      <vt:lpstr>Thank you!</vt:lpstr>
      <vt:lpstr>Please take a moment to  complete the program survey.</vt:lpstr>
      <vt:lpstr>Closing Slide: Our Stories, Our Shelves MLA | DLA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Anderson, Ernest</cp:lastModifiedBy>
  <cp:revision>4</cp:revision>
  <dcterms:created xsi:type="dcterms:W3CDTF">2006-08-16T00:00:00Z</dcterms:created>
  <dcterms:modified xsi:type="dcterms:W3CDTF">2026-05-07T02:39:25Z</dcterms:modified>
</cp:coreProperties>
</file>