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Roboto"/>
      <p:regular r:id="rId14"/>
      <p:bold r:id="rId15"/>
      <p:italic r:id="rId16"/>
      <p:boldItalic r:id="rId17"/>
    </p:embeddedFont>
    <p:embeddedFont>
      <p:font typeface="Afacad Flux"/>
      <p:regular r:id="rId18"/>
      <p:bold r:id="rId19"/>
    </p:embeddedFont>
    <p:embeddedFont>
      <p:font typeface="Inter"/>
      <p:regular r:id="rId20"/>
      <p:bold r:id="rId21"/>
      <p:italic r:id="rId22"/>
      <p:boldItalic r:id="rId23"/>
    </p:embeddedFont>
    <p:embeddedFont>
      <p:font typeface="Afacad Flux SemiBol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regular.fntdata"/><Relationship Id="rId22" Type="http://schemas.openxmlformats.org/officeDocument/2006/relationships/font" Target="fonts/Inter-italic.fntdata"/><Relationship Id="rId21" Type="http://schemas.openxmlformats.org/officeDocument/2006/relationships/font" Target="fonts/Inter-bold.fntdata"/><Relationship Id="rId24" Type="http://schemas.openxmlformats.org/officeDocument/2006/relationships/font" Target="fonts/AfacadFluxSemiBold-regular.fntdata"/><Relationship Id="rId23" Type="http://schemas.openxmlformats.org/officeDocument/2006/relationships/font" Target="fonts/Inter-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font" Target="fonts/AfacadFluxSemiBol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AfacadFlux-bold.fntdata"/><Relationship Id="rId18" Type="http://schemas.openxmlformats.org/officeDocument/2006/relationships/font" Target="fonts/AfacadFlux-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d85577d2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d85577d2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978921ee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978921ee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d85577d26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d85577d26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d85577d26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d85577d26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800">
                <a:solidFill>
                  <a:schemeClr val="dk1"/>
                </a:solidFill>
                <a:latin typeface="Calibri"/>
                <a:ea typeface="Calibri"/>
                <a:cs typeface="Calibri"/>
                <a:sym typeface="Calibri"/>
              </a:rPr>
              <a:t>What if you are looking for a good source of information on learning ASL?</a:t>
            </a:r>
            <a:endParaRPr sz="2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2800">
                <a:solidFill>
                  <a:schemeClr val="dk1"/>
                </a:solidFill>
                <a:latin typeface="Calibri"/>
                <a:ea typeface="Calibri"/>
                <a:cs typeface="Calibri"/>
                <a:sym typeface="Calibri"/>
              </a:rPr>
              <a:t>You find a popular YouTuber whose videos are ASL-focused. You learn how to sign “red”...or you thought you did. As it turned out, you learn how to sign “syrup” and you look back on how many times you used the wrong sign that’d change the context entirely. </a:t>
            </a:r>
            <a:endParaRPr sz="2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2800">
                <a:solidFill>
                  <a:schemeClr val="dk1"/>
                </a:solidFill>
                <a:latin typeface="Calibri"/>
                <a:ea typeface="Calibri"/>
                <a:cs typeface="Calibri"/>
                <a:sym typeface="Calibri"/>
              </a:rPr>
              <a:t>Similar signs with the same handshape:</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Finnish</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Teeth</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Addiction</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Apple</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Recent</a:t>
            </a:r>
            <a:endParaRPr sz="2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2800">
                <a:solidFill>
                  <a:schemeClr val="dk1"/>
                </a:solidFill>
                <a:latin typeface="Calibri"/>
                <a:ea typeface="Calibri"/>
                <a:cs typeface="Calibri"/>
                <a:sym typeface="Calibri"/>
              </a:rPr>
              <a:t>You decided to look into the YouTuber’s background and it turned out that they were a hearing ASL student. </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d85577d26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d85577d26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365577c942_0_3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365577c942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419100" lvl="0" marL="457200" algn="ctr">
              <a:spcBef>
                <a:spcPts val="0"/>
              </a:spcBef>
              <a:spcAft>
                <a:spcPts val="0"/>
              </a:spcAft>
              <a:buSzPts val="3000"/>
              <a:buChar char="●"/>
              <a:defRPr/>
            </a:lvl1pPr>
            <a:lvl2pPr indent="-381000" lvl="1" marL="914400" algn="ctr">
              <a:spcBef>
                <a:spcPts val="0"/>
              </a:spcBef>
              <a:spcAft>
                <a:spcPts val="0"/>
              </a:spcAft>
              <a:buSzPts val="2400"/>
              <a:buChar char="○"/>
              <a:defRPr/>
            </a:lvl2pPr>
            <a:lvl3pPr indent="-381000" lvl="2" marL="1371600" algn="ctr">
              <a:spcBef>
                <a:spcPts val="0"/>
              </a:spcBef>
              <a:spcAft>
                <a:spcPts val="0"/>
              </a:spcAft>
              <a:buSzPts val="2400"/>
              <a:buChar char="■"/>
              <a:defRPr/>
            </a:lvl3pPr>
            <a:lvl4pPr indent="-381000" lvl="3" marL="1828800" algn="ctr">
              <a:spcBef>
                <a:spcPts val="0"/>
              </a:spcBef>
              <a:spcAft>
                <a:spcPts val="0"/>
              </a:spcAft>
              <a:buSzPts val="2400"/>
              <a:buChar char="●"/>
              <a:defRPr/>
            </a:lvl4pPr>
            <a:lvl5pPr indent="-381000" lvl="4" marL="2286000" algn="ctr">
              <a:spcBef>
                <a:spcPts val="0"/>
              </a:spcBef>
              <a:spcAft>
                <a:spcPts val="0"/>
              </a:spcAft>
              <a:buSzPts val="2400"/>
              <a:buChar char="○"/>
              <a:defRPr/>
            </a:lvl5pPr>
            <a:lvl6pPr indent="-381000" lvl="5" marL="2743200" algn="ctr">
              <a:spcBef>
                <a:spcPts val="0"/>
              </a:spcBef>
              <a:spcAft>
                <a:spcPts val="0"/>
              </a:spcAft>
              <a:buSzPts val="2400"/>
              <a:buChar char="■"/>
              <a:defRPr/>
            </a:lvl6pPr>
            <a:lvl7pPr indent="-381000" lvl="6" marL="3200400" algn="ctr">
              <a:spcBef>
                <a:spcPts val="0"/>
              </a:spcBef>
              <a:spcAft>
                <a:spcPts val="0"/>
              </a:spcAft>
              <a:buSzPts val="2400"/>
              <a:buChar char="●"/>
              <a:defRPr/>
            </a:lvl7pPr>
            <a:lvl8pPr indent="-381000" lvl="7" marL="3657600" algn="ctr">
              <a:spcBef>
                <a:spcPts val="0"/>
              </a:spcBef>
              <a:spcAft>
                <a:spcPts val="0"/>
              </a:spcAft>
              <a:buSzPts val="2400"/>
              <a:buChar char="○"/>
              <a:defRPr/>
            </a:lvl8pPr>
            <a:lvl9pPr indent="-381000" lvl="8" marL="4114800" algn="ctr">
              <a:spcBef>
                <a:spcPts val="0"/>
              </a:spcBef>
              <a:spcAft>
                <a:spcPts val="0"/>
              </a:spcAft>
              <a:buSzPts val="2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Slide 1_1_1_H">
  <p:cSld name="TITLE_AND_BODY_2_1_1_1_1_1_1_1_1_1">
    <p:spTree>
      <p:nvGrpSpPr>
        <p:cNvPr id="51" name="Shape 51"/>
        <p:cNvGrpSpPr/>
        <p:nvPr/>
      </p:nvGrpSpPr>
      <p:grpSpPr>
        <a:xfrm>
          <a:off x="0" y="0"/>
          <a:ext cx="0" cy="0"/>
          <a:chOff x="0" y="0"/>
          <a:chExt cx="0" cy="0"/>
        </a:xfrm>
      </p:grpSpPr>
      <p:sp>
        <p:nvSpPr>
          <p:cNvPr id="52" name="Google Shape;52;p13"/>
          <p:cNvSpPr/>
          <p:nvPr>
            <p:ph idx="2" type="pic"/>
          </p:nvPr>
        </p:nvSpPr>
        <p:spPr>
          <a:xfrm>
            <a:off x="548640" y="1554480"/>
            <a:ext cx="2807100" cy="2807100"/>
          </a:xfrm>
          <a:prstGeom prst="roundRect">
            <a:avLst>
              <a:gd fmla="val 8343" name="adj"/>
            </a:avLst>
          </a:prstGeom>
          <a:noFill/>
          <a:ln>
            <a:noFill/>
          </a:ln>
        </p:spPr>
      </p:sp>
      <p:sp>
        <p:nvSpPr>
          <p:cNvPr id="53" name="Google Shape;53;p13"/>
          <p:cNvSpPr txBox="1"/>
          <p:nvPr>
            <p:ph type="title"/>
          </p:nvPr>
        </p:nvSpPr>
        <p:spPr>
          <a:xfrm>
            <a:off x="548675" y="603500"/>
            <a:ext cx="7923900" cy="667500"/>
          </a:xfrm>
          <a:prstGeom prst="rect">
            <a:avLst/>
          </a:prstGeom>
        </p:spPr>
        <p:txBody>
          <a:bodyPr anchorCtr="0" anchor="t" bIns="0" lIns="0" spcFirstLastPara="1" rIns="0" wrap="square" tIns="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4" name="Google Shape;54;p13"/>
          <p:cNvSpPr txBox="1"/>
          <p:nvPr>
            <p:ph idx="1" type="body"/>
          </p:nvPr>
        </p:nvSpPr>
        <p:spPr>
          <a:xfrm>
            <a:off x="3895344" y="1408176"/>
            <a:ext cx="4782300" cy="3090600"/>
          </a:xfrm>
          <a:prstGeom prst="rect">
            <a:avLst/>
          </a:prstGeom>
        </p:spPr>
        <p:txBody>
          <a:bodyPr anchorCtr="0" anchor="ctr" bIns="0" lIns="0" spcFirstLastPara="1" rIns="0" wrap="square" tIns="0">
            <a:normAutofit/>
          </a:bodyPr>
          <a:lstStyle>
            <a:lvl1pPr indent="-419100" lvl="0" marL="457200">
              <a:spcBef>
                <a:spcPts val="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cxnSp>
        <p:nvCxnSpPr>
          <p:cNvPr id="55" name="Google Shape;55;p13"/>
          <p:cNvCxnSpPr/>
          <p:nvPr/>
        </p:nvCxnSpPr>
        <p:spPr>
          <a:xfrm>
            <a:off x="544200" y="451125"/>
            <a:ext cx="1059900" cy="0"/>
          </a:xfrm>
          <a:prstGeom prst="straightConnector1">
            <a:avLst/>
          </a:prstGeom>
          <a:noFill/>
          <a:ln cap="flat" cmpd="sng" w="9525">
            <a:solidFill>
              <a:srgbClr val="595959"/>
            </a:solidFill>
            <a:prstDash val="solid"/>
            <a:round/>
            <a:headEnd len="sm" w="sm" type="none"/>
            <a:tailEnd len="sm" w="sm" type="none"/>
          </a:ln>
        </p:spPr>
      </p:cxnSp>
      <p:sp>
        <p:nvSpPr>
          <p:cNvPr id="56" name="Google Shape;56;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solidFill>
                  <a:srgbClr val="52586B"/>
                </a:solidFill>
                <a:latin typeface="Calibri"/>
                <a:ea typeface="Calibri"/>
                <a:cs typeface="Calibri"/>
                <a:sym typeface="Calibri"/>
              </a:defRPr>
            </a:lvl1pPr>
            <a:lvl2pPr lvl="1">
              <a:buNone/>
              <a:defRPr sz="1300">
                <a:solidFill>
                  <a:srgbClr val="52586B"/>
                </a:solidFill>
                <a:latin typeface="Calibri"/>
                <a:ea typeface="Calibri"/>
                <a:cs typeface="Calibri"/>
                <a:sym typeface="Calibri"/>
              </a:defRPr>
            </a:lvl2pPr>
            <a:lvl3pPr lvl="2">
              <a:buNone/>
              <a:defRPr sz="1300">
                <a:solidFill>
                  <a:srgbClr val="52586B"/>
                </a:solidFill>
                <a:latin typeface="Calibri"/>
                <a:ea typeface="Calibri"/>
                <a:cs typeface="Calibri"/>
                <a:sym typeface="Calibri"/>
              </a:defRPr>
            </a:lvl3pPr>
            <a:lvl4pPr lvl="3">
              <a:buNone/>
              <a:defRPr sz="1300">
                <a:solidFill>
                  <a:srgbClr val="52586B"/>
                </a:solidFill>
                <a:latin typeface="Calibri"/>
                <a:ea typeface="Calibri"/>
                <a:cs typeface="Calibri"/>
                <a:sym typeface="Calibri"/>
              </a:defRPr>
            </a:lvl4pPr>
            <a:lvl5pPr lvl="4">
              <a:buNone/>
              <a:defRPr sz="1300">
                <a:solidFill>
                  <a:srgbClr val="52586B"/>
                </a:solidFill>
                <a:latin typeface="Calibri"/>
                <a:ea typeface="Calibri"/>
                <a:cs typeface="Calibri"/>
                <a:sym typeface="Calibri"/>
              </a:defRPr>
            </a:lvl5pPr>
            <a:lvl6pPr lvl="5">
              <a:buNone/>
              <a:defRPr sz="1300">
                <a:solidFill>
                  <a:srgbClr val="52586B"/>
                </a:solidFill>
                <a:latin typeface="Calibri"/>
                <a:ea typeface="Calibri"/>
                <a:cs typeface="Calibri"/>
                <a:sym typeface="Calibri"/>
              </a:defRPr>
            </a:lvl6pPr>
            <a:lvl7pPr lvl="6">
              <a:buNone/>
              <a:defRPr sz="1300">
                <a:solidFill>
                  <a:srgbClr val="52586B"/>
                </a:solidFill>
                <a:latin typeface="Calibri"/>
                <a:ea typeface="Calibri"/>
                <a:cs typeface="Calibri"/>
                <a:sym typeface="Calibri"/>
              </a:defRPr>
            </a:lvl7pPr>
            <a:lvl8pPr lvl="7">
              <a:buNone/>
              <a:defRPr sz="1300">
                <a:solidFill>
                  <a:srgbClr val="52586B"/>
                </a:solidFill>
                <a:latin typeface="Calibri"/>
                <a:ea typeface="Calibri"/>
                <a:cs typeface="Calibri"/>
                <a:sym typeface="Calibri"/>
              </a:defRPr>
            </a:lvl8pPr>
            <a:lvl9pPr lvl="8">
              <a:buNone/>
              <a:defRPr sz="1300">
                <a:solidFill>
                  <a:srgbClr val="52586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Slide 1_1_1_A">
  <p:cSld name="TITLE_AND_BODY_2">
    <p:spTree>
      <p:nvGrpSpPr>
        <p:cNvPr id="57" name="Shape 57"/>
        <p:cNvGrpSpPr/>
        <p:nvPr/>
      </p:nvGrpSpPr>
      <p:grpSpPr>
        <a:xfrm>
          <a:off x="0" y="0"/>
          <a:ext cx="0" cy="0"/>
          <a:chOff x="0" y="0"/>
          <a:chExt cx="0" cy="0"/>
        </a:xfrm>
      </p:grpSpPr>
      <p:sp>
        <p:nvSpPr>
          <p:cNvPr id="58" name="Google Shape;58;p14"/>
          <p:cNvSpPr/>
          <p:nvPr>
            <p:ph idx="2" type="pic"/>
          </p:nvPr>
        </p:nvSpPr>
        <p:spPr>
          <a:xfrm>
            <a:off x="3996000" y="0"/>
            <a:ext cx="5148000" cy="5143500"/>
          </a:xfrm>
          <a:prstGeom prst="rect">
            <a:avLst/>
          </a:prstGeom>
          <a:noFill/>
          <a:ln>
            <a:noFill/>
          </a:ln>
        </p:spPr>
      </p:sp>
      <p:sp>
        <p:nvSpPr>
          <p:cNvPr id="59" name="Google Shape;59;p14"/>
          <p:cNvSpPr txBox="1"/>
          <p:nvPr>
            <p:ph type="title"/>
          </p:nvPr>
        </p:nvSpPr>
        <p:spPr>
          <a:xfrm>
            <a:off x="384048" y="329184"/>
            <a:ext cx="3154800" cy="868800"/>
          </a:xfrm>
          <a:prstGeom prst="rect">
            <a:avLst/>
          </a:prstGeom>
        </p:spPr>
        <p:txBody>
          <a:bodyPr anchorCtr="0" anchor="ctr" bIns="0" lIns="0" spcFirstLastPara="1" rIns="0" wrap="square" tIns="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 name="Google Shape;60;p14"/>
          <p:cNvSpPr txBox="1"/>
          <p:nvPr>
            <p:ph idx="1" type="body"/>
          </p:nvPr>
        </p:nvSpPr>
        <p:spPr>
          <a:xfrm>
            <a:off x="329184" y="1545336"/>
            <a:ext cx="3218700" cy="3099900"/>
          </a:xfrm>
          <a:prstGeom prst="rect">
            <a:avLst/>
          </a:prstGeom>
        </p:spPr>
        <p:txBody>
          <a:bodyPr anchorCtr="0" anchor="t" bIns="0" lIns="0" spcFirstLastPara="1" rIns="0" wrap="square" tIns="0">
            <a:normAutofit/>
          </a:bodyPr>
          <a:lstStyle>
            <a:lvl1pPr indent="-419100" lvl="0" marL="457200">
              <a:spcBef>
                <a:spcPts val="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61" name="Google Shape;61;p1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solidFill>
                  <a:srgbClr val="52586B"/>
                </a:solidFill>
                <a:latin typeface="Calibri"/>
                <a:ea typeface="Calibri"/>
                <a:cs typeface="Calibri"/>
                <a:sym typeface="Calibri"/>
              </a:defRPr>
            </a:lvl1pPr>
            <a:lvl2pPr lvl="1">
              <a:buNone/>
              <a:defRPr sz="1300">
                <a:solidFill>
                  <a:srgbClr val="52586B"/>
                </a:solidFill>
                <a:latin typeface="Calibri"/>
                <a:ea typeface="Calibri"/>
                <a:cs typeface="Calibri"/>
                <a:sym typeface="Calibri"/>
              </a:defRPr>
            </a:lvl2pPr>
            <a:lvl3pPr lvl="2">
              <a:buNone/>
              <a:defRPr sz="1300">
                <a:solidFill>
                  <a:srgbClr val="52586B"/>
                </a:solidFill>
                <a:latin typeface="Calibri"/>
                <a:ea typeface="Calibri"/>
                <a:cs typeface="Calibri"/>
                <a:sym typeface="Calibri"/>
              </a:defRPr>
            </a:lvl3pPr>
            <a:lvl4pPr lvl="3">
              <a:buNone/>
              <a:defRPr sz="1300">
                <a:solidFill>
                  <a:srgbClr val="52586B"/>
                </a:solidFill>
                <a:latin typeface="Calibri"/>
                <a:ea typeface="Calibri"/>
                <a:cs typeface="Calibri"/>
                <a:sym typeface="Calibri"/>
              </a:defRPr>
            </a:lvl4pPr>
            <a:lvl5pPr lvl="4">
              <a:buNone/>
              <a:defRPr sz="1300">
                <a:solidFill>
                  <a:srgbClr val="52586B"/>
                </a:solidFill>
                <a:latin typeface="Calibri"/>
                <a:ea typeface="Calibri"/>
                <a:cs typeface="Calibri"/>
                <a:sym typeface="Calibri"/>
              </a:defRPr>
            </a:lvl5pPr>
            <a:lvl6pPr lvl="5">
              <a:buNone/>
              <a:defRPr sz="1300">
                <a:solidFill>
                  <a:srgbClr val="52586B"/>
                </a:solidFill>
                <a:latin typeface="Calibri"/>
                <a:ea typeface="Calibri"/>
                <a:cs typeface="Calibri"/>
                <a:sym typeface="Calibri"/>
              </a:defRPr>
            </a:lvl6pPr>
            <a:lvl7pPr lvl="6">
              <a:buNone/>
              <a:defRPr sz="1300">
                <a:solidFill>
                  <a:srgbClr val="52586B"/>
                </a:solidFill>
                <a:latin typeface="Calibri"/>
                <a:ea typeface="Calibri"/>
                <a:cs typeface="Calibri"/>
                <a:sym typeface="Calibri"/>
              </a:defRPr>
            </a:lvl7pPr>
            <a:lvl8pPr lvl="7">
              <a:buNone/>
              <a:defRPr sz="1300">
                <a:solidFill>
                  <a:srgbClr val="52586B"/>
                </a:solidFill>
                <a:latin typeface="Calibri"/>
                <a:ea typeface="Calibri"/>
                <a:cs typeface="Calibri"/>
                <a:sym typeface="Calibri"/>
              </a:defRPr>
            </a:lvl8pPr>
            <a:lvl9pPr lvl="8">
              <a:buNone/>
              <a:defRPr sz="1300">
                <a:solidFill>
                  <a:srgbClr val="52586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Alt 2">
  <p:cSld name="BLANK_2_1_1_1_1_1">
    <p:bg>
      <p:bgPr>
        <a:solidFill>
          <a:schemeClr val="lt1"/>
        </a:solidFill>
      </p:bgPr>
    </p:bg>
    <p:spTree>
      <p:nvGrpSpPr>
        <p:cNvPr id="62" name="Shape 62"/>
        <p:cNvGrpSpPr/>
        <p:nvPr/>
      </p:nvGrpSpPr>
      <p:grpSpPr>
        <a:xfrm>
          <a:off x="0" y="0"/>
          <a:ext cx="0" cy="0"/>
          <a:chOff x="0" y="0"/>
          <a:chExt cx="0" cy="0"/>
        </a:xfrm>
      </p:grpSpPr>
      <p:sp>
        <p:nvSpPr>
          <p:cNvPr id="63" name="Google Shape;63;p15"/>
          <p:cNvSpPr txBox="1"/>
          <p:nvPr>
            <p:ph type="title"/>
          </p:nvPr>
        </p:nvSpPr>
        <p:spPr>
          <a:xfrm>
            <a:off x="711275" y="1199100"/>
            <a:ext cx="3813600" cy="529500"/>
          </a:xfrm>
          <a:prstGeom prst="rect">
            <a:avLst/>
          </a:prstGeom>
        </p:spPr>
        <p:txBody>
          <a:bodyPr anchorCtr="0" anchor="t" bIns="0" lIns="0" spcFirstLastPara="1" rIns="0" wrap="square" tIns="0">
            <a:normAutofit/>
          </a:bodyPr>
          <a:lstStyle>
            <a:lvl1pPr lvl="0">
              <a:lnSpc>
                <a:spcPct val="70000"/>
              </a:lnSpc>
              <a:spcBef>
                <a:spcPts val="0"/>
              </a:spcBef>
              <a:spcAft>
                <a:spcPts val="0"/>
              </a:spcAft>
              <a:buNone/>
              <a:defRPr>
                <a:solidFill>
                  <a:schemeClr val="accent1"/>
                </a:solidFill>
              </a:defRPr>
            </a:lvl1pPr>
            <a:lvl2pPr lvl="1">
              <a:lnSpc>
                <a:spcPct val="70000"/>
              </a:lnSpc>
              <a:spcBef>
                <a:spcPts val="0"/>
              </a:spcBef>
              <a:spcAft>
                <a:spcPts val="0"/>
              </a:spcAft>
              <a:buNone/>
              <a:defRPr>
                <a:solidFill>
                  <a:schemeClr val="accent1"/>
                </a:solidFill>
              </a:defRPr>
            </a:lvl2pPr>
            <a:lvl3pPr lvl="2">
              <a:lnSpc>
                <a:spcPct val="70000"/>
              </a:lnSpc>
              <a:spcBef>
                <a:spcPts val="0"/>
              </a:spcBef>
              <a:spcAft>
                <a:spcPts val="0"/>
              </a:spcAft>
              <a:buNone/>
              <a:defRPr>
                <a:solidFill>
                  <a:schemeClr val="accent1"/>
                </a:solidFill>
              </a:defRPr>
            </a:lvl3pPr>
            <a:lvl4pPr lvl="3">
              <a:lnSpc>
                <a:spcPct val="70000"/>
              </a:lnSpc>
              <a:spcBef>
                <a:spcPts val="0"/>
              </a:spcBef>
              <a:spcAft>
                <a:spcPts val="0"/>
              </a:spcAft>
              <a:buNone/>
              <a:defRPr>
                <a:solidFill>
                  <a:schemeClr val="accent1"/>
                </a:solidFill>
              </a:defRPr>
            </a:lvl4pPr>
            <a:lvl5pPr lvl="4">
              <a:lnSpc>
                <a:spcPct val="70000"/>
              </a:lnSpc>
              <a:spcBef>
                <a:spcPts val="0"/>
              </a:spcBef>
              <a:spcAft>
                <a:spcPts val="0"/>
              </a:spcAft>
              <a:buNone/>
              <a:defRPr>
                <a:solidFill>
                  <a:schemeClr val="accent1"/>
                </a:solidFill>
              </a:defRPr>
            </a:lvl5pPr>
            <a:lvl6pPr lvl="5">
              <a:lnSpc>
                <a:spcPct val="70000"/>
              </a:lnSpc>
              <a:spcBef>
                <a:spcPts val="0"/>
              </a:spcBef>
              <a:spcAft>
                <a:spcPts val="0"/>
              </a:spcAft>
              <a:buNone/>
              <a:defRPr>
                <a:solidFill>
                  <a:schemeClr val="accent1"/>
                </a:solidFill>
              </a:defRPr>
            </a:lvl6pPr>
            <a:lvl7pPr lvl="6">
              <a:lnSpc>
                <a:spcPct val="70000"/>
              </a:lnSpc>
              <a:spcBef>
                <a:spcPts val="0"/>
              </a:spcBef>
              <a:spcAft>
                <a:spcPts val="0"/>
              </a:spcAft>
              <a:buNone/>
              <a:defRPr>
                <a:solidFill>
                  <a:schemeClr val="accent1"/>
                </a:solidFill>
              </a:defRPr>
            </a:lvl7pPr>
            <a:lvl8pPr lvl="7">
              <a:lnSpc>
                <a:spcPct val="70000"/>
              </a:lnSpc>
              <a:spcBef>
                <a:spcPts val="0"/>
              </a:spcBef>
              <a:spcAft>
                <a:spcPts val="0"/>
              </a:spcAft>
              <a:buNone/>
              <a:defRPr>
                <a:solidFill>
                  <a:schemeClr val="accent1"/>
                </a:solidFill>
              </a:defRPr>
            </a:lvl8pPr>
            <a:lvl9pPr lvl="8">
              <a:lnSpc>
                <a:spcPct val="70000"/>
              </a:lnSpc>
              <a:spcBef>
                <a:spcPts val="0"/>
              </a:spcBef>
              <a:spcAft>
                <a:spcPts val="0"/>
              </a:spcAft>
              <a:buNone/>
              <a:defRPr>
                <a:solidFill>
                  <a:schemeClr val="accent1"/>
                </a:solidFill>
              </a:defRPr>
            </a:lvl9pPr>
          </a:lstStyle>
          <a:p/>
        </p:txBody>
      </p:sp>
      <p:sp>
        <p:nvSpPr>
          <p:cNvPr id="64" name="Google Shape;64;p15"/>
          <p:cNvSpPr txBox="1"/>
          <p:nvPr>
            <p:ph idx="1" type="subTitle"/>
          </p:nvPr>
        </p:nvSpPr>
        <p:spPr>
          <a:xfrm>
            <a:off x="228600" y="457200"/>
            <a:ext cx="4296300" cy="45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1pPr>
            <a:lvl2pPr lvl="1">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2pPr>
            <a:lvl3pPr lvl="2">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3pPr>
            <a:lvl4pPr lvl="3">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4pPr>
            <a:lvl5pPr lvl="4">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5pPr>
            <a:lvl6pPr lvl="5">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6pPr>
            <a:lvl7pPr lvl="6">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7pPr>
            <a:lvl8pPr lvl="7">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8pPr>
            <a:lvl9pPr lvl="8">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9pPr>
          </a:lstStyle>
          <a:p/>
        </p:txBody>
      </p:sp>
      <p:sp>
        <p:nvSpPr>
          <p:cNvPr id="65" name="Google Shape;65;p15"/>
          <p:cNvSpPr txBox="1"/>
          <p:nvPr>
            <p:ph idx="2" type="subTitle"/>
          </p:nvPr>
        </p:nvSpPr>
        <p:spPr>
          <a:xfrm>
            <a:off x="7566000" y="230200"/>
            <a:ext cx="1232400" cy="68700"/>
          </a:xfrm>
          <a:prstGeom prst="rect">
            <a:avLst/>
          </a:prstGeom>
        </p:spPr>
        <p:txBody>
          <a:bodyPr anchorCtr="0" anchor="t" bIns="91425" lIns="91425" spcFirstLastPara="1" rIns="91425" wrap="square" tIns="91425">
            <a:normAutofit/>
          </a:bodyPr>
          <a:lstStyle>
            <a:lvl1pPr lvl="0" algn="r">
              <a:spcBef>
                <a:spcPts val="0"/>
              </a:spcBef>
              <a:spcAft>
                <a:spcPts val="0"/>
              </a:spcAft>
              <a:buClr>
                <a:schemeClr val="accent6"/>
              </a:buClr>
              <a:buSzPts val="600"/>
              <a:buFont typeface="Inter"/>
              <a:buNone/>
              <a:defRPr>
                <a:solidFill>
                  <a:schemeClr val="accent6"/>
                </a:solidFill>
              </a:defRPr>
            </a:lvl1pPr>
            <a:lvl2pPr lvl="1" algn="r">
              <a:spcBef>
                <a:spcPts val="0"/>
              </a:spcBef>
              <a:spcAft>
                <a:spcPts val="0"/>
              </a:spcAft>
              <a:buClr>
                <a:schemeClr val="accent6"/>
              </a:buClr>
              <a:buSzPts val="2400"/>
              <a:buFont typeface="Inter"/>
              <a:buNone/>
              <a:defRPr>
                <a:solidFill>
                  <a:schemeClr val="accent6"/>
                </a:solidFill>
              </a:defRPr>
            </a:lvl2pPr>
            <a:lvl3pPr lvl="2" algn="r">
              <a:spcBef>
                <a:spcPts val="0"/>
              </a:spcBef>
              <a:spcAft>
                <a:spcPts val="0"/>
              </a:spcAft>
              <a:buClr>
                <a:schemeClr val="accent6"/>
              </a:buClr>
              <a:buSzPts val="2400"/>
              <a:buFont typeface="Inter"/>
              <a:buNone/>
              <a:defRPr>
                <a:solidFill>
                  <a:schemeClr val="accent6"/>
                </a:solidFill>
              </a:defRPr>
            </a:lvl3pPr>
            <a:lvl4pPr lvl="3" algn="r">
              <a:spcBef>
                <a:spcPts val="0"/>
              </a:spcBef>
              <a:spcAft>
                <a:spcPts val="0"/>
              </a:spcAft>
              <a:buClr>
                <a:schemeClr val="accent6"/>
              </a:buClr>
              <a:buSzPts val="2400"/>
              <a:buFont typeface="Inter"/>
              <a:buNone/>
              <a:defRPr>
                <a:solidFill>
                  <a:schemeClr val="accent6"/>
                </a:solidFill>
              </a:defRPr>
            </a:lvl4pPr>
            <a:lvl5pPr lvl="4" algn="r">
              <a:spcBef>
                <a:spcPts val="0"/>
              </a:spcBef>
              <a:spcAft>
                <a:spcPts val="0"/>
              </a:spcAft>
              <a:buClr>
                <a:schemeClr val="accent6"/>
              </a:buClr>
              <a:buSzPts val="2400"/>
              <a:buFont typeface="Inter"/>
              <a:buNone/>
              <a:defRPr>
                <a:solidFill>
                  <a:schemeClr val="accent6"/>
                </a:solidFill>
              </a:defRPr>
            </a:lvl5pPr>
            <a:lvl6pPr lvl="5" algn="r">
              <a:spcBef>
                <a:spcPts val="0"/>
              </a:spcBef>
              <a:spcAft>
                <a:spcPts val="0"/>
              </a:spcAft>
              <a:buClr>
                <a:schemeClr val="accent6"/>
              </a:buClr>
              <a:buSzPts val="2400"/>
              <a:buFont typeface="Inter"/>
              <a:buNone/>
              <a:defRPr>
                <a:solidFill>
                  <a:schemeClr val="accent6"/>
                </a:solidFill>
              </a:defRPr>
            </a:lvl6pPr>
            <a:lvl7pPr lvl="6" algn="r">
              <a:spcBef>
                <a:spcPts val="0"/>
              </a:spcBef>
              <a:spcAft>
                <a:spcPts val="0"/>
              </a:spcAft>
              <a:buClr>
                <a:schemeClr val="accent6"/>
              </a:buClr>
              <a:buSzPts val="2400"/>
              <a:buFont typeface="Inter"/>
              <a:buNone/>
              <a:defRPr>
                <a:solidFill>
                  <a:schemeClr val="accent6"/>
                </a:solidFill>
              </a:defRPr>
            </a:lvl7pPr>
            <a:lvl8pPr lvl="7" algn="r">
              <a:spcBef>
                <a:spcPts val="0"/>
              </a:spcBef>
              <a:spcAft>
                <a:spcPts val="0"/>
              </a:spcAft>
              <a:buClr>
                <a:schemeClr val="accent6"/>
              </a:buClr>
              <a:buSzPts val="2400"/>
              <a:buFont typeface="Inter"/>
              <a:buNone/>
              <a:defRPr>
                <a:solidFill>
                  <a:schemeClr val="accent6"/>
                </a:solidFill>
              </a:defRPr>
            </a:lvl8pPr>
            <a:lvl9pPr lvl="8" algn="r">
              <a:spcBef>
                <a:spcPts val="0"/>
              </a:spcBef>
              <a:spcAft>
                <a:spcPts val="0"/>
              </a:spcAft>
              <a:buClr>
                <a:schemeClr val="accent6"/>
              </a:buClr>
              <a:buSzPts val="2400"/>
              <a:buFont typeface="Inter"/>
              <a:buNone/>
              <a:defRPr>
                <a:solidFill>
                  <a:schemeClr val="accent6"/>
                </a:solidFill>
              </a:defRPr>
            </a:lvl9pPr>
          </a:lstStyle>
          <a:p/>
        </p:txBody>
      </p:sp>
      <p:sp>
        <p:nvSpPr>
          <p:cNvPr id="66" name="Google Shape;66;p15"/>
          <p:cNvSpPr txBox="1"/>
          <p:nvPr>
            <p:ph idx="3" type="subTitle"/>
          </p:nvPr>
        </p:nvSpPr>
        <p:spPr>
          <a:xfrm>
            <a:off x="345600" y="230200"/>
            <a:ext cx="1752600" cy="68700"/>
          </a:xfrm>
          <a:prstGeom prst="rect">
            <a:avLst/>
          </a:prstGeom>
        </p:spPr>
        <p:txBody>
          <a:bodyPr anchorCtr="0" anchor="t" bIns="91425" lIns="91425" spcFirstLastPara="1" rIns="91425" wrap="square" tIns="91425">
            <a:normAutofit/>
          </a:bodyPr>
          <a:lstStyle>
            <a:lvl1pPr lvl="0" algn="l">
              <a:spcBef>
                <a:spcPts val="0"/>
              </a:spcBef>
              <a:spcAft>
                <a:spcPts val="0"/>
              </a:spcAft>
              <a:buClr>
                <a:schemeClr val="accent6"/>
              </a:buClr>
              <a:buSzPts val="600"/>
              <a:buFont typeface="Inter"/>
              <a:buNone/>
              <a:defRPr>
                <a:solidFill>
                  <a:schemeClr val="accent6"/>
                </a:solidFill>
              </a:defRPr>
            </a:lvl1pPr>
            <a:lvl2pPr lvl="1" algn="l">
              <a:spcBef>
                <a:spcPts val="0"/>
              </a:spcBef>
              <a:spcAft>
                <a:spcPts val="0"/>
              </a:spcAft>
              <a:buClr>
                <a:schemeClr val="accent6"/>
              </a:buClr>
              <a:buSzPts val="2400"/>
              <a:buFont typeface="Inter"/>
              <a:buNone/>
              <a:defRPr>
                <a:solidFill>
                  <a:schemeClr val="accent6"/>
                </a:solidFill>
              </a:defRPr>
            </a:lvl2pPr>
            <a:lvl3pPr lvl="2" algn="l">
              <a:spcBef>
                <a:spcPts val="0"/>
              </a:spcBef>
              <a:spcAft>
                <a:spcPts val="0"/>
              </a:spcAft>
              <a:buClr>
                <a:schemeClr val="accent6"/>
              </a:buClr>
              <a:buSzPts val="2400"/>
              <a:buFont typeface="Inter"/>
              <a:buNone/>
              <a:defRPr>
                <a:solidFill>
                  <a:schemeClr val="accent6"/>
                </a:solidFill>
              </a:defRPr>
            </a:lvl3pPr>
            <a:lvl4pPr lvl="3" algn="l">
              <a:spcBef>
                <a:spcPts val="0"/>
              </a:spcBef>
              <a:spcAft>
                <a:spcPts val="0"/>
              </a:spcAft>
              <a:buClr>
                <a:schemeClr val="accent6"/>
              </a:buClr>
              <a:buSzPts val="2400"/>
              <a:buFont typeface="Inter"/>
              <a:buNone/>
              <a:defRPr>
                <a:solidFill>
                  <a:schemeClr val="accent6"/>
                </a:solidFill>
              </a:defRPr>
            </a:lvl4pPr>
            <a:lvl5pPr lvl="4" algn="l">
              <a:spcBef>
                <a:spcPts val="0"/>
              </a:spcBef>
              <a:spcAft>
                <a:spcPts val="0"/>
              </a:spcAft>
              <a:buClr>
                <a:schemeClr val="accent6"/>
              </a:buClr>
              <a:buSzPts val="2400"/>
              <a:buFont typeface="Inter"/>
              <a:buNone/>
              <a:defRPr>
                <a:solidFill>
                  <a:schemeClr val="accent6"/>
                </a:solidFill>
              </a:defRPr>
            </a:lvl5pPr>
            <a:lvl6pPr lvl="5" algn="l">
              <a:spcBef>
                <a:spcPts val="0"/>
              </a:spcBef>
              <a:spcAft>
                <a:spcPts val="0"/>
              </a:spcAft>
              <a:buClr>
                <a:schemeClr val="accent6"/>
              </a:buClr>
              <a:buSzPts val="2400"/>
              <a:buFont typeface="Inter"/>
              <a:buNone/>
              <a:defRPr>
                <a:solidFill>
                  <a:schemeClr val="accent6"/>
                </a:solidFill>
              </a:defRPr>
            </a:lvl6pPr>
            <a:lvl7pPr lvl="6" algn="l">
              <a:spcBef>
                <a:spcPts val="0"/>
              </a:spcBef>
              <a:spcAft>
                <a:spcPts val="0"/>
              </a:spcAft>
              <a:buClr>
                <a:schemeClr val="accent6"/>
              </a:buClr>
              <a:buSzPts val="2400"/>
              <a:buFont typeface="Inter"/>
              <a:buNone/>
              <a:defRPr>
                <a:solidFill>
                  <a:schemeClr val="accent6"/>
                </a:solidFill>
              </a:defRPr>
            </a:lvl7pPr>
            <a:lvl8pPr lvl="7" algn="l">
              <a:spcBef>
                <a:spcPts val="0"/>
              </a:spcBef>
              <a:spcAft>
                <a:spcPts val="0"/>
              </a:spcAft>
              <a:buClr>
                <a:schemeClr val="accent6"/>
              </a:buClr>
              <a:buSzPts val="2400"/>
              <a:buFont typeface="Inter"/>
              <a:buNone/>
              <a:defRPr>
                <a:solidFill>
                  <a:schemeClr val="accent6"/>
                </a:solidFill>
              </a:defRPr>
            </a:lvl8pPr>
            <a:lvl9pPr lvl="8" algn="l">
              <a:spcBef>
                <a:spcPts val="0"/>
              </a:spcBef>
              <a:spcAft>
                <a:spcPts val="0"/>
              </a:spcAft>
              <a:buClr>
                <a:schemeClr val="accent6"/>
              </a:buClr>
              <a:buSzPts val="2400"/>
              <a:buFont typeface="Inter"/>
              <a:buNone/>
              <a:defRPr>
                <a:solidFill>
                  <a:schemeClr val="accent6"/>
                </a:solidFill>
              </a:defRPr>
            </a:lvl9pPr>
          </a:lstStyle>
          <a:p/>
        </p:txBody>
      </p:sp>
      <p:grpSp>
        <p:nvGrpSpPr>
          <p:cNvPr id="67" name="Google Shape;67;p15"/>
          <p:cNvGrpSpPr/>
          <p:nvPr/>
        </p:nvGrpSpPr>
        <p:grpSpPr>
          <a:xfrm rot="2700000">
            <a:off x="237956" y="1326863"/>
            <a:ext cx="250839" cy="250839"/>
            <a:chOff x="6251786" y="659047"/>
            <a:chExt cx="250842" cy="250842"/>
          </a:xfrm>
        </p:grpSpPr>
        <p:sp>
          <p:nvSpPr>
            <p:cNvPr id="68" name="Google Shape;68;p15"/>
            <p:cNvSpPr/>
            <p:nvPr/>
          </p:nvSpPr>
          <p:spPr>
            <a:xfrm rot="-2700000">
              <a:off x="6256849" y="727455"/>
              <a:ext cx="240717" cy="114027"/>
            </a:xfrm>
            <a:custGeom>
              <a:rect b="b" l="l" r="r" t="t"/>
              <a:pathLst>
                <a:path extrusionOk="0" h="22601" w="47712">
                  <a:moveTo>
                    <a:pt x="36474" y="1"/>
                  </a:moveTo>
                  <a:lnTo>
                    <a:pt x="32896" y="3516"/>
                  </a:lnTo>
                  <a:lnTo>
                    <a:pt x="38106" y="8789"/>
                  </a:lnTo>
                  <a:lnTo>
                    <a:pt x="1" y="8789"/>
                  </a:lnTo>
                  <a:lnTo>
                    <a:pt x="1" y="13812"/>
                  </a:lnTo>
                  <a:lnTo>
                    <a:pt x="38106" y="13812"/>
                  </a:lnTo>
                  <a:lnTo>
                    <a:pt x="32833" y="19085"/>
                  </a:lnTo>
                  <a:lnTo>
                    <a:pt x="36411" y="22600"/>
                  </a:lnTo>
                  <a:lnTo>
                    <a:pt x="47711" y="11300"/>
                  </a:lnTo>
                  <a:lnTo>
                    <a:pt x="364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Inter"/>
                <a:ea typeface="Inter"/>
                <a:cs typeface="Inter"/>
                <a:sym typeface="Inter"/>
              </a:endParaRPr>
            </a:p>
          </p:txBody>
        </p:sp>
        <p:sp>
          <p:nvSpPr>
            <p:cNvPr id="69" name="Google Shape;69;p15"/>
            <p:cNvSpPr/>
            <p:nvPr/>
          </p:nvSpPr>
          <p:spPr>
            <a:xfrm>
              <a:off x="6436525" y="699100"/>
              <a:ext cx="26700" cy="11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a:ea typeface="Inter"/>
                <a:cs typeface="Inter"/>
                <a:sym typeface="Inter"/>
              </a:endParaRPr>
            </a:p>
          </p:txBody>
        </p:sp>
        <p:sp>
          <p:nvSpPr>
            <p:cNvPr id="70" name="Google Shape;70;p15"/>
            <p:cNvSpPr/>
            <p:nvPr/>
          </p:nvSpPr>
          <p:spPr>
            <a:xfrm rot="5400000">
              <a:off x="6390925" y="652300"/>
              <a:ext cx="25500" cy="11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a:ea typeface="Inter"/>
                <a:cs typeface="Inter"/>
                <a:sym typeface="Inter"/>
              </a:endParaRPr>
            </a:p>
          </p:txBody>
        </p:sp>
      </p:grpSp>
      <p:grpSp>
        <p:nvGrpSpPr>
          <p:cNvPr id="71" name="Google Shape;71;p15"/>
          <p:cNvGrpSpPr/>
          <p:nvPr/>
        </p:nvGrpSpPr>
        <p:grpSpPr>
          <a:xfrm rot="2700000">
            <a:off x="237956" y="2004275"/>
            <a:ext cx="250839" cy="250839"/>
            <a:chOff x="6251786" y="659047"/>
            <a:chExt cx="250842" cy="250842"/>
          </a:xfrm>
        </p:grpSpPr>
        <p:sp>
          <p:nvSpPr>
            <p:cNvPr id="72" name="Google Shape;72;p15"/>
            <p:cNvSpPr/>
            <p:nvPr/>
          </p:nvSpPr>
          <p:spPr>
            <a:xfrm rot="-2700000">
              <a:off x="6256849" y="727455"/>
              <a:ext cx="240717" cy="114027"/>
            </a:xfrm>
            <a:custGeom>
              <a:rect b="b" l="l" r="r" t="t"/>
              <a:pathLst>
                <a:path extrusionOk="0" h="22601" w="47712">
                  <a:moveTo>
                    <a:pt x="36474" y="1"/>
                  </a:moveTo>
                  <a:lnTo>
                    <a:pt x="32896" y="3516"/>
                  </a:lnTo>
                  <a:lnTo>
                    <a:pt x="38106" y="8789"/>
                  </a:lnTo>
                  <a:lnTo>
                    <a:pt x="1" y="8789"/>
                  </a:lnTo>
                  <a:lnTo>
                    <a:pt x="1" y="13812"/>
                  </a:lnTo>
                  <a:lnTo>
                    <a:pt x="38106" y="13812"/>
                  </a:lnTo>
                  <a:lnTo>
                    <a:pt x="32833" y="19085"/>
                  </a:lnTo>
                  <a:lnTo>
                    <a:pt x="36411" y="22600"/>
                  </a:lnTo>
                  <a:lnTo>
                    <a:pt x="47711" y="11300"/>
                  </a:lnTo>
                  <a:lnTo>
                    <a:pt x="364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Inter"/>
                <a:ea typeface="Inter"/>
                <a:cs typeface="Inter"/>
                <a:sym typeface="Inter"/>
              </a:endParaRPr>
            </a:p>
          </p:txBody>
        </p:sp>
        <p:sp>
          <p:nvSpPr>
            <p:cNvPr id="73" name="Google Shape;73;p15"/>
            <p:cNvSpPr/>
            <p:nvPr/>
          </p:nvSpPr>
          <p:spPr>
            <a:xfrm>
              <a:off x="6436525" y="699100"/>
              <a:ext cx="26700" cy="11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a:ea typeface="Inter"/>
                <a:cs typeface="Inter"/>
                <a:sym typeface="Inter"/>
              </a:endParaRPr>
            </a:p>
          </p:txBody>
        </p:sp>
        <p:sp>
          <p:nvSpPr>
            <p:cNvPr id="74" name="Google Shape;74;p15"/>
            <p:cNvSpPr/>
            <p:nvPr/>
          </p:nvSpPr>
          <p:spPr>
            <a:xfrm rot="5400000">
              <a:off x="6390925" y="652300"/>
              <a:ext cx="25500" cy="11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a:ea typeface="Inter"/>
                <a:cs typeface="Inter"/>
                <a:sym typeface="Inter"/>
              </a:endParaRPr>
            </a:p>
          </p:txBody>
        </p:sp>
      </p:grpSp>
      <p:grpSp>
        <p:nvGrpSpPr>
          <p:cNvPr id="75" name="Google Shape;75;p15"/>
          <p:cNvGrpSpPr/>
          <p:nvPr/>
        </p:nvGrpSpPr>
        <p:grpSpPr>
          <a:xfrm rot="2700000">
            <a:off x="237956" y="2681688"/>
            <a:ext cx="250839" cy="250839"/>
            <a:chOff x="6251786" y="659047"/>
            <a:chExt cx="250842" cy="250842"/>
          </a:xfrm>
        </p:grpSpPr>
        <p:sp>
          <p:nvSpPr>
            <p:cNvPr id="76" name="Google Shape;76;p15"/>
            <p:cNvSpPr/>
            <p:nvPr/>
          </p:nvSpPr>
          <p:spPr>
            <a:xfrm rot="-2700000">
              <a:off x="6256849" y="727455"/>
              <a:ext cx="240717" cy="114027"/>
            </a:xfrm>
            <a:custGeom>
              <a:rect b="b" l="l" r="r" t="t"/>
              <a:pathLst>
                <a:path extrusionOk="0" h="22601" w="47712">
                  <a:moveTo>
                    <a:pt x="36474" y="1"/>
                  </a:moveTo>
                  <a:lnTo>
                    <a:pt x="32896" y="3516"/>
                  </a:lnTo>
                  <a:lnTo>
                    <a:pt x="38106" y="8789"/>
                  </a:lnTo>
                  <a:lnTo>
                    <a:pt x="1" y="8789"/>
                  </a:lnTo>
                  <a:lnTo>
                    <a:pt x="1" y="13812"/>
                  </a:lnTo>
                  <a:lnTo>
                    <a:pt x="38106" y="13812"/>
                  </a:lnTo>
                  <a:lnTo>
                    <a:pt x="32833" y="19085"/>
                  </a:lnTo>
                  <a:lnTo>
                    <a:pt x="36411" y="22600"/>
                  </a:lnTo>
                  <a:lnTo>
                    <a:pt x="47711" y="11300"/>
                  </a:lnTo>
                  <a:lnTo>
                    <a:pt x="364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Inter"/>
                <a:ea typeface="Inter"/>
                <a:cs typeface="Inter"/>
                <a:sym typeface="Inter"/>
              </a:endParaRPr>
            </a:p>
          </p:txBody>
        </p:sp>
        <p:sp>
          <p:nvSpPr>
            <p:cNvPr id="77" name="Google Shape;77;p15"/>
            <p:cNvSpPr/>
            <p:nvPr/>
          </p:nvSpPr>
          <p:spPr>
            <a:xfrm>
              <a:off x="6436525" y="699100"/>
              <a:ext cx="26700" cy="11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a:ea typeface="Inter"/>
                <a:cs typeface="Inter"/>
                <a:sym typeface="Inter"/>
              </a:endParaRPr>
            </a:p>
          </p:txBody>
        </p:sp>
        <p:sp>
          <p:nvSpPr>
            <p:cNvPr id="78" name="Google Shape;78;p15"/>
            <p:cNvSpPr/>
            <p:nvPr/>
          </p:nvSpPr>
          <p:spPr>
            <a:xfrm rot="5400000">
              <a:off x="6390925" y="652300"/>
              <a:ext cx="25500" cy="11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a:ea typeface="Inter"/>
                <a:cs typeface="Inter"/>
                <a:sym typeface="Inter"/>
              </a:endParaRPr>
            </a:p>
          </p:txBody>
        </p:sp>
      </p:grpSp>
      <p:grpSp>
        <p:nvGrpSpPr>
          <p:cNvPr id="79" name="Google Shape;79;p15"/>
          <p:cNvGrpSpPr/>
          <p:nvPr/>
        </p:nvGrpSpPr>
        <p:grpSpPr>
          <a:xfrm rot="2700000">
            <a:off x="237956" y="3359100"/>
            <a:ext cx="250839" cy="250839"/>
            <a:chOff x="6251786" y="659047"/>
            <a:chExt cx="250842" cy="250842"/>
          </a:xfrm>
        </p:grpSpPr>
        <p:sp>
          <p:nvSpPr>
            <p:cNvPr id="80" name="Google Shape;80;p15"/>
            <p:cNvSpPr/>
            <p:nvPr/>
          </p:nvSpPr>
          <p:spPr>
            <a:xfrm rot="-2700000">
              <a:off x="6256849" y="727455"/>
              <a:ext cx="240717" cy="114027"/>
            </a:xfrm>
            <a:custGeom>
              <a:rect b="b" l="l" r="r" t="t"/>
              <a:pathLst>
                <a:path extrusionOk="0" h="22601" w="47712">
                  <a:moveTo>
                    <a:pt x="36474" y="1"/>
                  </a:moveTo>
                  <a:lnTo>
                    <a:pt x="32896" y="3516"/>
                  </a:lnTo>
                  <a:lnTo>
                    <a:pt x="38106" y="8789"/>
                  </a:lnTo>
                  <a:lnTo>
                    <a:pt x="1" y="8789"/>
                  </a:lnTo>
                  <a:lnTo>
                    <a:pt x="1" y="13812"/>
                  </a:lnTo>
                  <a:lnTo>
                    <a:pt x="38106" y="13812"/>
                  </a:lnTo>
                  <a:lnTo>
                    <a:pt x="32833" y="19085"/>
                  </a:lnTo>
                  <a:lnTo>
                    <a:pt x="36411" y="22600"/>
                  </a:lnTo>
                  <a:lnTo>
                    <a:pt x="47711" y="11300"/>
                  </a:lnTo>
                  <a:lnTo>
                    <a:pt x="364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Inter"/>
                <a:ea typeface="Inter"/>
                <a:cs typeface="Inter"/>
                <a:sym typeface="Inter"/>
              </a:endParaRPr>
            </a:p>
          </p:txBody>
        </p:sp>
        <p:sp>
          <p:nvSpPr>
            <p:cNvPr id="81" name="Google Shape;81;p15"/>
            <p:cNvSpPr/>
            <p:nvPr/>
          </p:nvSpPr>
          <p:spPr>
            <a:xfrm>
              <a:off x="6436525" y="699100"/>
              <a:ext cx="26700" cy="11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a:ea typeface="Inter"/>
                <a:cs typeface="Inter"/>
                <a:sym typeface="Inter"/>
              </a:endParaRPr>
            </a:p>
          </p:txBody>
        </p:sp>
        <p:sp>
          <p:nvSpPr>
            <p:cNvPr id="82" name="Google Shape;82;p15"/>
            <p:cNvSpPr/>
            <p:nvPr/>
          </p:nvSpPr>
          <p:spPr>
            <a:xfrm rot="5400000">
              <a:off x="6390925" y="652300"/>
              <a:ext cx="25500" cy="11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a:ea typeface="Inter"/>
                <a:cs typeface="Inter"/>
                <a:sym typeface="Inter"/>
              </a:endParaRPr>
            </a:p>
          </p:txBody>
        </p:sp>
      </p:grpSp>
      <p:grpSp>
        <p:nvGrpSpPr>
          <p:cNvPr id="83" name="Google Shape;83;p15"/>
          <p:cNvGrpSpPr/>
          <p:nvPr/>
        </p:nvGrpSpPr>
        <p:grpSpPr>
          <a:xfrm rot="2700000">
            <a:off x="237956" y="4036513"/>
            <a:ext cx="250839" cy="250839"/>
            <a:chOff x="6251786" y="659047"/>
            <a:chExt cx="250842" cy="250842"/>
          </a:xfrm>
        </p:grpSpPr>
        <p:sp>
          <p:nvSpPr>
            <p:cNvPr id="84" name="Google Shape;84;p15"/>
            <p:cNvSpPr/>
            <p:nvPr/>
          </p:nvSpPr>
          <p:spPr>
            <a:xfrm rot="-2700000">
              <a:off x="6256849" y="727455"/>
              <a:ext cx="240717" cy="114027"/>
            </a:xfrm>
            <a:custGeom>
              <a:rect b="b" l="l" r="r" t="t"/>
              <a:pathLst>
                <a:path extrusionOk="0" h="22601" w="47712">
                  <a:moveTo>
                    <a:pt x="36474" y="1"/>
                  </a:moveTo>
                  <a:lnTo>
                    <a:pt x="32896" y="3516"/>
                  </a:lnTo>
                  <a:lnTo>
                    <a:pt x="38106" y="8789"/>
                  </a:lnTo>
                  <a:lnTo>
                    <a:pt x="1" y="8789"/>
                  </a:lnTo>
                  <a:lnTo>
                    <a:pt x="1" y="13812"/>
                  </a:lnTo>
                  <a:lnTo>
                    <a:pt x="38106" y="13812"/>
                  </a:lnTo>
                  <a:lnTo>
                    <a:pt x="32833" y="19085"/>
                  </a:lnTo>
                  <a:lnTo>
                    <a:pt x="36411" y="22600"/>
                  </a:lnTo>
                  <a:lnTo>
                    <a:pt x="47711" y="11300"/>
                  </a:lnTo>
                  <a:lnTo>
                    <a:pt x="364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Inter"/>
                <a:ea typeface="Inter"/>
                <a:cs typeface="Inter"/>
                <a:sym typeface="Inter"/>
              </a:endParaRPr>
            </a:p>
          </p:txBody>
        </p:sp>
        <p:sp>
          <p:nvSpPr>
            <p:cNvPr id="85" name="Google Shape;85;p15"/>
            <p:cNvSpPr/>
            <p:nvPr/>
          </p:nvSpPr>
          <p:spPr>
            <a:xfrm>
              <a:off x="6436525" y="699100"/>
              <a:ext cx="26700" cy="11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a:ea typeface="Inter"/>
                <a:cs typeface="Inter"/>
                <a:sym typeface="Inter"/>
              </a:endParaRPr>
            </a:p>
          </p:txBody>
        </p:sp>
        <p:sp>
          <p:nvSpPr>
            <p:cNvPr id="86" name="Google Shape;86;p15"/>
            <p:cNvSpPr/>
            <p:nvPr/>
          </p:nvSpPr>
          <p:spPr>
            <a:xfrm rot="5400000">
              <a:off x="6390925" y="652300"/>
              <a:ext cx="25500" cy="11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a:ea typeface="Inter"/>
                <a:cs typeface="Inter"/>
                <a:sym typeface="Inter"/>
              </a:endParaRPr>
            </a:p>
          </p:txBody>
        </p:sp>
      </p:grpSp>
      <p:sp>
        <p:nvSpPr>
          <p:cNvPr id="87" name="Google Shape;87;p15"/>
          <p:cNvSpPr txBox="1"/>
          <p:nvPr>
            <p:ph idx="4" type="title"/>
          </p:nvPr>
        </p:nvSpPr>
        <p:spPr>
          <a:xfrm>
            <a:off x="711275" y="1914413"/>
            <a:ext cx="3813600" cy="529500"/>
          </a:xfrm>
          <a:prstGeom prst="rect">
            <a:avLst/>
          </a:prstGeom>
        </p:spPr>
        <p:txBody>
          <a:bodyPr anchorCtr="0" anchor="ctr" bIns="91425" lIns="91425" spcFirstLastPara="1" rIns="91425" wrap="square" tIns="91425">
            <a:normAutofit/>
          </a:bodyPr>
          <a:lstStyle>
            <a:lvl1pPr lvl="0">
              <a:lnSpc>
                <a:spcPct val="70000"/>
              </a:lnSpc>
              <a:spcBef>
                <a:spcPts val="0"/>
              </a:spcBef>
              <a:spcAft>
                <a:spcPts val="0"/>
              </a:spcAft>
              <a:buNone/>
              <a:defRPr>
                <a:solidFill>
                  <a:schemeClr val="accent1"/>
                </a:solidFill>
              </a:defRPr>
            </a:lvl1pPr>
            <a:lvl2pPr lvl="1">
              <a:lnSpc>
                <a:spcPct val="70000"/>
              </a:lnSpc>
              <a:spcBef>
                <a:spcPts val="0"/>
              </a:spcBef>
              <a:spcAft>
                <a:spcPts val="0"/>
              </a:spcAft>
              <a:buNone/>
              <a:defRPr>
                <a:solidFill>
                  <a:schemeClr val="accent1"/>
                </a:solidFill>
              </a:defRPr>
            </a:lvl2pPr>
            <a:lvl3pPr lvl="2">
              <a:lnSpc>
                <a:spcPct val="70000"/>
              </a:lnSpc>
              <a:spcBef>
                <a:spcPts val="0"/>
              </a:spcBef>
              <a:spcAft>
                <a:spcPts val="0"/>
              </a:spcAft>
              <a:buNone/>
              <a:defRPr>
                <a:solidFill>
                  <a:schemeClr val="accent1"/>
                </a:solidFill>
              </a:defRPr>
            </a:lvl3pPr>
            <a:lvl4pPr lvl="3">
              <a:lnSpc>
                <a:spcPct val="70000"/>
              </a:lnSpc>
              <a:spcBef>
                <a:spcPts val="0"/>
              </a:spcBef>
              <a:spcAft>
                <a:spcPts val="0"/>
              </a:spcAft>
              <a:buNone/>
              <a:defRPr>
                <a:solidFill>
                  <a:schemeClr val="accent1"/>
                </a:solidFill>
              </a:defRPr>
            </a:lvl4pPr>
            <a:lvl5pPr lvl="4">
              <a:lnSpc>
                <a:spcPct val="70000"/>
              </a:lnSpc>
              <a:spcBef>
                <a:spcPts val="0"/>
              </a:spcBef>
              <a:spcAft>
                <a:spcPts val="0"/>
              </a:spcAft>
              <a:buNone/>
              <a:defRPr>
                <a:solidFill>
                  <a:schemeClr val="accent1"/>
                </a:solidFill>
              </a:defRPr>
            </a:lvl5pPr>
            <a:lvl6pPr lvl="5">
              <a:lnSpc>
                <a:spcPct val="70000"/>
              </a:lnSpc>
              <a:spcBef>
                <a:spcPts val="0"/>
              </a:spcBef>
              <a:spcAft>
                <a:spcPts val="0"/>
              </a:spcAft>
              <a:buNone/>
              <a:defRPr>
                <a:solidFill>
                  <a:schemeClr val="accent1"/>
                </a:solidFill>
              </a:defRPr>
            </a:lvl6pPr>
            <a:lvl7pPr lvl="6">
              <a:lnSpc>
                <a:spcPct val="70000"/>
              </a:lnSpc>
              <a:spcBef>
                <a:spcPts val="0"/>
              </a:spcBef>
              <a:spcAft>
                <a:spcPts val="0"/>
              </a:spcAft>
              <a:buNone/>
              <a:defRPr>
                <a:solidFill>
                  <a:schemeClr val="accent1"/>
                </a:solidFill>
              </a:defRPr>
            </a:lvl7pPr>
            <a:lvl8pPr lvl="7">
              <a:lnSpc>
                <a:spcPct val="70000"/>
              </a:lnSpc>
              <a:spcBef>
                <a:spcPts val="0"/>
              </a:spcBef>
              <a:spcAft>
                <a:spcPts val="0"/>
              </a:spcAft>
              <a:buNone/>
              <a:defRPr>
                <a:solidFill>
                  <a:schemeClr val="accent1"/>
                </a:solidFill>
              </a:defRPr>
            </a:lvl8pPr>
            <a:lvl9pPr lvl="8">
              <a:lnSpc>
                <a:spcPct val="70000"/>
              </a:lnSpc>
              <a:spcBef>
                <a:spcPts val="0"/>
              </a:spcBef>
              <a:spcAft>
                <a:spcPts val="0"/>
              </a:spcAft>
              <a:buNone/>
              <a:defRPr>
                <a:solidFill>
                  <a:schemeClr val="accent1"/>
                </a:solidFill>
              </a:defRPr>
            </a:lvl9pPr>
          </a:lstStyle>
          <a:p/>
        </p:txBody>
      </p:sp>
      <p:sp>
        <p:nvSpPr>
          <p:cNvPr id="88" name="Google Shape;88;p15"/>
          <p:cNvSpPr txBox="1"/>
          <p:nvPr>
            <p:ph idx="5" type="title"/>
          </p:nvPr>
        </p:nvSpPr>
        <p:spPr>
          <a:xfrm>
            <a:off x="711275" y="2629725"/>
            <a:ext cx="3813600" cy="529500"/>
          </a:xfrm>
          <a:prstGeom prst="rect">
            <a:avLst/>
          </a:prstGeom>
        </p:spPr>
        <p:txBody>
          <a:bodyPr anchorCtr="0" anchor="t" bIns="0" lIns="0" spcFirstLastPara="1" rIns="0" wrap="square" tIns="0">
            <a:normAutofit/>
          </a:bodyPr>
          <a:lstStyle>
            <a:lvl1pPr lvl="0">
              <a:lnSpc>
                <a:spcPct val="70000"/>
              </a:lnSpc>
              <a:spcBef>
                <a:spcPts val="0"/>
              </a:spcBef>
              <a:spcAft>
                <a:spcPts val="0"/>
              </a:spcAft>
              <a:buNone/>
              <a:defRPr>
                <a:solidFill>
                  <a:schemeClr val="accent1"/>
                </a:solidFill>
              </a:defRPr>
            </a:lvl1pPr>
            <a:lvl2pPr lvl="1">
              <a:lnSpc>
                <a:spcPct val="70000"/>
              </a:lnSpc>
              <a:spcBef>
                <a:spcPts val="0"/>
              </a:spcBef>
              <a:spcAft>
                <a:spcPts val="0"/>
              </a:spcAft>
              <a:buNone/>
              <a:defRPr>
                <a:solidFill>
                  <a:schemeClr val="accent1"/>
                </a:solidFill>
              </a:defRPr>
            </a:lvl2pPr>
            <a:lvl3pPr lvl="2">
              <a:lnSpc>
                <a:spcPct val="70000"/>
              </a:lnSpc>
              <a:spcBef>
                <a:spcPts val="0"/>
              </a:spcBef>
              <a:spcAft>
                <a:spcPts val="0"/>
              </a:spcAft>
              <a:buNone/>
              <a:defRPr>
                <a:solidFill>
                  <a:schemeClr val="accent1"/>
                </a:solidFill>
              </a:defRPr>
            </a:lvl3pPr>
            <a:lvl4pPr lvl="3">
              <a:lnSpc>
                <a:spcPct val="70000"/>
              </a:lnSpc>
              <a:spcBef>
                <a:spcPts val="0"/>
              </a:spcBef>
              <a:spcAft>
                <a:spcPts val="0"/>
              </a:spcAft>
              <a:buNone/>
              <a:defRPr>
                <a:solidFill>
                  <a:schemeClr val="accent1"/>
                </a:solidFill>
              </a:defRPr>
            </a:lvl4pPr>
            <a:lvl5pPr lvl="4">
              <a:lnSpc>
                <a:spcPct val="70000"/>
              </a:lnSpc>
              <a:spcBef>
                <a:spcPts val="0"/>
              </a:spcBef>
              <a:spcAft>
                <a:spcPts val="0"/>
              </a:spcAft>
              <a:buNone/>
              <a:defRPr>
                <a:solidFill>
                  <a:schemeClr val="accent1"/>
                </a:solidFill>
              </a:defRPr>
            </a:lvl5pPr>
            <a:lvl6pPr lvl="5">
              <a:lnSpc>
                <a:spcPct val="70000"/>
              </a:lnSpc>
              <a:spcBef>
                <a:spcPts val="0"/>
              </a:spcBef>
              <a:spcAft>
                <a:spcPts val="0"/>
              </a:spcAft>
              <a:buNone/>
              <a:defRPr>
                <a:solidFill>
                  <a:schemeClr val="accent1"/>
                </a:solidFill>
              </a:defRPr>
            </a:lvl6pPr>
            <a:lvl7pPr lvl="6">
              <a:lnSpc>
                <a:spcPct val="70000"/>
              </a:lnSpc>
              <a:spcBef>
                <a:spcPts val="0"/>
              </a:spcBef>
              <a:spcAft>
                <a:spcPts val="0"/>
              </a:spcAft>
              <a:buNone/>
              <a:defRPr>
                <a:solidFill>
                  <a:schemeClr val="accent1"/>
                </a:solidFill>
              </a:defRPr>
            </a:lvl7pPr>
            <a:lvl8pPr lvl="7">
              <a:lnSpc>
                <a:spcPct val="70000"/>
              </a:lnSpc>
              <a:spcBef>
                <a:spcPts val="0"/>
              </a:spcBef>
              <a:spcAft>
                <a:spcPts val="0"/>
              </a:spcAft>
              <a:buNone/>
              <a:defRPr>
                <a:solidFill>
                  <a:schemeClr val="accent1"/>
                </a:solidFill>
              </a:defRPr>
            </a:lvl8pPr>
            <a:lvl9pPr lvl="8">
              <a:lnSpc>
                <a:spcPct val="70000"/>
              </a:lnSpc>
              <a:spcBef>
                <a:spcPts val="0"/>
              </a:spcBef>
              <a:spcAft>
                <a:spcPts val="0"/>
              </a:spcAft>
              <a:buNone/>
              <a:defRPr>
                <a:solidFill>
                  <a:schemeClr val="accent1"/>
                </a:solidFill>
              </a:defRPr>
            </a:lvl9pPr>
          </a:lstStyle>
          <a:p/>
        </p:txBody>
      </p:sp>
      <p:sp>
        <p:nvSpPr>
          <p:cNvPr id="89" name="Google Shape;89;p15"/>
          <p:cNvSpPr txBox="1"/>
          <p:nvPr>
            <p:ph idx="6" type="title"/>
          </p:nvPr>
        </p:nvSpPr>
        <p:spPr>
          <a:xfrm>
            <a:off x="711275" y="3345038"/>
            <a:ext cx="3813600" cy="529500"/>
          </a:xfrm>
          <a:prstGeom prst="rect">
            <a:avLst/>
          </a:prstGeom>
        </p:spPr>
        <p:txBody>
          <a:bodyPr anchorCtr="0" anchor="t" bIns="0" lIns="0" spcFirstLastPara="1" rIns="0" wrap="square" tIns="0">
            <a:normAutofit/>
          </a:bodyPr>
          <a:lstStyle>
            <a:lvl1pPr lvl="0">
              <a:lnSpc>
                <a:spcPct val="70000"/>
              </a:lnSpc>
              <a:spcBef>
                <a:spcPts val="0"/>
              </a:spcBef>
              <a:spcAft>
                <a:spcPts val="0"/>
              </a:spcAft>
              <a:buNone/>
              <a:defRPr>
                <a:solidFill>
                  <a:schemeClr val="accent1"/>
                </a:solidFill>
              </a:defRPr>
            </a:lvl1pPr>
            <a:lvl2pPr lvl="1">
              <a:lnSpc>
                <a:spcPct val="70000"/>
              </a:lnSpc>
              <a:spcBef>
                <a:spcPts val="0"/>
              </a:spcBef>
              <a:spcAft>
                <a:spcPts val="0"/>
              </a:spcAft>
              <a:buNone/>
              <a:defRPr>
                <a:solidFill>
                  <a:schemeClr val="accent1"/>
                </a:solidFill>
              </a:defRPr>
            </a:lvl2pPr>
            <a:lvl3pPr lvl="2">
              <a:lnSpc>
                <a:spcPct val="70000"/>
              </a:lnSpc>
              <a:spcBef>
                <a:spcPts val="0"/>
              </a:spcBef>
              <a:spcAft>
                <a:spcPts val="0"/>
              </a:spcAft>
              <a:buNone/>
              <a:defRPr>
                <a:solidFill>
                  <a:schemeClr val="accent1"/>
                </a:solidFill>
              </a:defRPr>
            </a:lvl3pPr>
            <a:lvl4pPr lvl="3">
              <a:lnSpc>
                <a:spcPct val="70000"/>
              </a:lnSpc>
              <a:spcBef>
                <a:spcPts val="0"/>
              </a:spcBef>
              <a:spcAft>
                <a:spcPts val="0"/>
              </a:spcAft>
              <a:buNone/>
              <a:defRPr>
                <a:solidFill>
                  <a:schemeClr val="accent1"/>
                </a:solidFill>
              </a:defRPr>
            </a:lvl4pPr>
            <a:lvl5pPr lvl="4">
              <a:lnSpc>
                <a:spcPct val="70000"/>
              </a:lnSpc>
              <a:spcBef>
                <a:spcPts val="0"/>
              </a:spcBef>
              <a:spcAft>
                <a:spcPts val="0"/>
              </a:spcAft>
              <a:buNone/>
              <a:defRPr>
                <a:solidFill>
                  <a:schemeClr val="accent1"/>
                </a:solidFill>
              </a:defRPr>
            </a:lvl5pPr>
            <a:lvl6pPr lvl="5">
              <a:lnSpc>
                <a:spcPct val="70000"/>
              </a:lnSpc>
              <a:spcBef>
                <a:spcPts val="0"/>
              </a:spcBef>
              <a:spcAft>
                <a:spcPts val="0"/>
              </a:spcAft>
              <a:buNone/>
              <a:defRPr>
                <a:solidFill>
                  <a:schemeClr val="accent1"/>
                </a:solidFill>
              </a:defRPr>
            </a:lvl6pPr>
            <a:lvl7pPr lvl="6">
              <a:lnSpc>
                <a:spcPct val="70000"/>
              </a:lnSpc>
              <a:spcBef>
                <a:spcPts val="0"/>
              </a:spcBef>
              <a:spcAft>
                <a:spcPts val="0"/>
              </a:spcAft>
              <a:buNone/>
              <a:defRPr>
                <a:solidFill>
                  <a:schemeClr val="accent1"/>
                </a:solidFill>
              </a:defRPr>
            </a:lvl7pPr>
            <a:lvl8pPr lvl="7">
              <a:lnSpc>
                <a:spcPct val="70000"/>
              </a:lnSpc>
              <a:spcBef>
                <a:spcPts val="0"/>
              </a:spcBef>
              <a:spcAft>
                <a:spcPts val="0"/>
              </a:spcAft>
              <a:buNone/>
              <a:defRPr>
                <a:solidFill>
                  <a:schemeClr val="accent1"/>
                </a:solidFill>
              </a:defRPr>
            </a:lvl8pPr>
            <a:lvl9pPr lvl="8">
              <a:lnSpc>
                <a:spcPct val="70000"/>
              </a:lnSpc>
              <a:spcBef>
                <a:spcPts val="0"/>
              </a:spcBef>
              <a:spcAft>
                <a:spcPts val="0"/>
              </a:spcAft>
              <a:buNone/>
              <a:defRPr>
                <a:solidFill>
                  <a:schemeClr val="accent1"/>
                </a:solidFill>
              </a:defRPr>
            </a:lvl9pPr>
          </a:lstStyle>
          <a:p/>
        </p:txBody>
      </p:sp>
      <p:sp>
        <p:nvSpPr>
          <p:cNvPr id="90" name="Google Shape;90;p15"/>
          <p:cNvSpPr txBox="1"/>
          <p:nvPr>
            <p:ph idx="7" type="title"/>
          </p:nvPr>
        </p:nvSpPr>
        <p:spPr>
          <a:xfrm>
            <a:off x="711275" y="4060350"/>
            <a:ext cx="3813600" cy="529500"/>
          </a:xfrm>
          <a:prstGeom prst="rect">
            <a:avLst/>
          </a:prstGeom>
        </p:spPr>
        <p:txBody>
          <a:bodyPr anchorCtr="0" anchor="t" bIns="0" lIns="0" spcFirstLastPara="1" rIns="0" wrap="square" tIns="0">
            <a:normAutofit/>
          </a:bodyPr>
          <a:lstStyle>
            <a:lvl1pPr lvl="0">
              <a:lnSpc>
                <a:spcPct val="70000"/>
              </a:lnSpc>
              <a:spcBef>
                <a:spcPts val="0"/>
              </a:spcBef>
              <a:spcAft>
                <a:spcPts val="0"/>
              </a:spcAft>
              <a:buNone/>
              <a:defRPr>
                <a:solidFill>
                  <a:schemeClr val="accent1"/>
                </a:solidFill>
              </a:defRPr>
            </a:lvl1pPr>
            <a:lvl2pPr lvl="1">
              <a:lnSpc>
                <a:spcPct val="70000"/>
              </a:lnSpc>
              <a:spcBef>
                <a:spcPts val="0"/>
              </a:spcBef>
              <a:spcAft>
                <a:spcPts val="0"/>
              </a:spcAft>
              <a:buNone/>
              <a:defRPr>
                <a:solidFill>
                  <a:schemeClr val="accent1"/>
                </a:solidFill>
              </a:defRPr>
            </a:lvl2pPr>
            <a:lvl3pPr lvl="2">
              <a:lnSpc>
                <a:spcPct val="70000"/>
              </a:lnSpc>
              <a:spcBef>
                <a:spcPts val="0"/>
              </a:spcBef>
              <a:spcAft>
                <a:spcPts val="0"/>
              </a:spcAft>
              <a:buNone/>
              <a:defRPr>
                <a:solidFill>
                  <a:schemeClr val="accent1"/>
                </a:solidFill>
              </a:defRPr>
            </a:lvl3pPr>
            <a:lvl4pPr lvl="3">
              <a:lnSpc>
                <a:spcPct val="70000"/>
              </a:lnSpc>
              <a:spcBef>
                <a:spcPts val="0"/>
              </a:spcBef>
              <a:spcAft>
                <a:spcPts val="0"/>
              </a:spcAft>
              <a:buNone/>
              <a:defRPr>
                <a:solidFill>
                  <a:schemeClr val="accent1"/>
                </a:solidFill>
              </a:defRPr>
            </a:lvl4pPr>
            <a:lvl5pPr lvl="4">
              <a:lnSpc>
                <a:spcPct val="70000"/>
              </a:lnSpc>
              <a:spcBef>
                <a:spcPts val="0"/>
              </a:spcBef>
              <a:spcAft>
                <a:spcPts val="0"/>
              </a:spcAft>
              <a:buNone/>
              <a:defRPr>
                <a:solidFill>
                  <a:schemeClr val="accent1"/>
                </a:solidFill>
              </a:defRPr>
            </a:lvl5pPr>
            <a:lvl6pPr lvl="5">
              <a:lnSpc>
                <a:spcPct val="70000"/>
              </a:lnSpc>
              <a:spcBef>
                <a:spcPts val="0"/>
              </a:spcBef>
              <a:spcAft>
                <a:spcPts val="0"/>
              </a:spcAft>
              <a:buNone/>
              <a:defRPr>
                <a:solidFill>
                  <a:schemeClr val="accent1"/>
                </a:solidFill>
              </a:defRPr>
            </a:lvl6pPr>
            <a:lvl7pPr lvl="6">
              <a:lnSpc>
                <a:spcPct val="70000"/>
              </a:lnSpc>
              <a:spcBef>
                <a:spcPts val="0"/>
              </a:spcBef>
              <a:spcAft>
                <a:spcPts val="0"/>
              </a:spcAft>
              <a:buNone/>
              <a:defRPr>
                <a:solidFill>
                  <a:schemeClr val="accent1"/>
                </a:solidFill>
              </a:defRPr>
            </a:lvl7pPr>
            <a:lvl8pPr lvl="7">
              <a:lnSpc>
                <a:spcPct val="70000"/>
              </a:lnSpc>
              <a:spcBef>
                <a:spcPts val="0"/>
              </a:spcBef>
              <a:spcAft>
                <a:spcPts val="0"/>
              </a:spcAft>
              <a:buNone/>
              <a:defRPr>
                <a:solidFill>
                  <a:schemeClr val="accent1"/>
                </a:solidFill>
              </a:defRPr>
            </a:lvl8pPr>
            <a:lvl9pPr lvl="8">
              <a:lnSpc>
                <a:spcPct val="70000"/>
              </a:lnSpc>
              <a:spcBef>
                <a:spcPts val="0"/>
              </a:spcBef>
              <a:spcAft>
                <a:spcPts val="0"/>
              </a:spcAft>
              <a:buNone/>
              <a:defRPr>
                <a:solidFill>
                  <a:schemeClr val="accent1"/>
                </a:solidFill>
              </a:defRPr>
            </a:lvl9pPr>
          </a:lstStyle>
          <a:p/>
        </p:txBody>
      </p:sp>
      <p:sp>
        <p:nvSpPr>
          <p:cNvPr id="91" name="Google Shape;91;p15"/>
          <p:cNvSpPr/>
          <p:nvPr/>
        </p:nvSpPr>
        <p:spPr>
          <a:xfrm>
            <a:off x="6714486" y="3907975"/>
            <a:ext cx="1227600" cy="1227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92" name="Google Shape;92;p15"/>
          <p:cNvSpPr txBox="1"/>
          <p:nvPr/>
        </p:nvSpPr>
        <p:spPr>
          <a:xfrm flipH="1" rot="10800000">
            <a:off x="8798400" y="230200"/>
            <a:ext cx="126000" cy="92400"/>
          </a:xfrm>
          <a:prstGeom prst="rect">
            <a:avLst/>
          </a:prstGeom>
          <a:noFill/>
          <a:ln>
            <a:noFill/>
          </a:ln>
        </p:spPr>
        <p:txBody>
          <a:bodyPr anchorCtr="0" anchor="t" bIns="0" lIns="0" spcFirstLastPara="1" rIns="0" wrap="square" tIns="0">
            <a:spAutoFit/>
          </a:bodyPr>
          <a:lstStyle/>
          <a:p>
            <a:pPr indent="-95250" lvl="0" marL="137160" rtl="0" algn="l">
              <a:spcBef>
                <a:spcPts val="0"/>
              </a:spcBef>
              <a:spcAft>
                <a:spcPts val="0"/>
              </a:spcAft>
              <a:buClr>
                <a:schemeClr val="accent1"/>
              </a:buClr>
              <a:buSzPts val="600"/>
              <a:buFont typeface="Inter"/>
              <a:buChar char="➔"/>
            </a:pPr>
            <a:r>
              <a:t/>
            </a:r>
            <a:endParaRPr sz="600">
              <a:solidFill>
                <a:schemeClr val="accent1"/>
              </a:solidFill>
              <a:latin typeface="Inter"/>
              <a:ea typeface="Inter"/>
              <a:cs typeface="Inter"/>
              <a:sym typeface="Inter"/>
            </a:endParaRPr>
          </a:p>
        </p:txBody>
      </p:sp>
      <p:sp>
        <p:nvSpPr>
          <p:cNvPr id="93" name="Google Shape;93;p1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solidFill>
                  <a:srgbClr val="52586B"/>
                </a:solidFill>
                <a:latin typeface="Calibri"/>
                <a:ea typeface="Calibri"/>
                <a:cs typeface="Calibri"/>
                <a:sym typeface="Calibri"/>
              </a:defRPr>
            </a:lvl1pPr>
            <a:lvl2pPr lvl="1">
              <a:buNone/>
              <a:defRPr sz="1300">
                <a:solidFill>
                  <a:srgbClr val="52586B"/>
                </a:solidFill>
                <a:latin typeface="Calibri"/>
                <a:ea typeface="Calibri"/>
                <a:cs typeface="Calibri"/>
                <a:sym typeface="Calibri"/>
              </a:defRPr>
            </a:lvl2pPr>
            <a:lvl3pPr lvl="2">
              <a:buNone/>
              <a:defRPr sz="1300">
                <a:solidFill>
                  <a:srgbClr val="52586B"/>
                </a:solidFill>
                <a:latin typeface="Calibri"/>
                <a:ea typeface="Calibri"/>
                <a:cs typeface="Calibri"/>
                <a:sym typeface="Calibri"/>
              </a:defRPr>
            </a:lvl3pPr>
            <a:lvl4pPr lvl="3">
              <a:buNone/>
              <a:defRPr sz="1300">
                <a:solidFill>
                  <a:srgbClr val="52586B"/>
                </a:solidFill>
                <a:latin typeface="Calibri"/>
                <a:ea typeface="Calibri"/>
                <a:cs typeface="Calibri"/>
                <a:sym typeface="Calibri"/>
              </a:defRPr>
            </a:lvl4pPr>
            <a:lvl5pPr lvl="4">
              <a:buNone/>
              <a:defRPr sz="1300">
                <a:solidFill>
                  <a:srgbClr val="52586B"/>
                </a:solidFill>
                <a:latin typeface="Calibri"/>
                <a:ea typeface="Calibri"/>
                <a:cs typeface="Calibri"/>
                <a:sym typeface="Calibri"/>
              </a:defRPr>
            </a:lvl5pPr>
            <a:lvl6pPr lvl="5">
              <a:buNone/>
              <a:defRPr sz="1300">
                <a:solidFill>
                  <a:srgbClr val="52586B"/>
                </a:solidFill>
                <a:latin typeface="Calibri"/>
                <a:ea typeface="Calibri"/>
                <a:cs typeface="Calibri"/>
                <a:sym typeface="Calibri"/>
              </a:defRPr>
            </a:lvl6pPr>
            <a:lvl7pPr lvl="6">
              <a:buNone/>
              <a:defRPr sz="1300">
                <a:solidFill>
                  <a:srgbClr val="52586B"/>
                </a:solidFill>
                <a:latin typeface="Calibri"/>
                <a:ea typeface="Calibri"/>
                <a:cs typeface="Calibri"/>
                <a:sym typeface="Calibri"/>
              </a:defRPr>
            </a:lvl7pPr>
            <a:lvl8pPr lvl="7">
              <a:buNone/>
              <a:defRPr sz="1300">
                <a:solidFill>
                  <a:srgbClr val="52586B"/>
                </a:solidFill>
                <a:latin typeface="Calibri"/>
                <a:ea typeface="Calibri"/>
                <a:cs typeface="Calibri"/>
                <a:sym typeface="Calibri"/>
              </a:defRPr>
            </a:lvl8pPr>
            <a:lvl9pPr lvl="8">
              <a:buNone/>
              <a:defRPr sz="1300">
                <a:solidFill>
                  <a:srgbClr val="52586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8" name="Shape 98"/>
        <p:cNvGrpSpPr/>
        <p:nvPr/>
      </p:nvGrpSpPr>
      <p:grpSpPr>
        <a:xfrm>
          <a:off x="0" y="0"/>
          <a:ext cx="0" cy="0"/>
          <a:chOff x="0" y="0"/>
          <a:chExt cx="0" cy="0"/>
        </a:xfrm>
      </p:grpSpPr>
      <p:sp>
        <p:nvSpPr>
          <p:cNvPr id="99" name="Google Shape;99;p17"/>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02" name="Google Shape;102;p17"/>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03" name="Google Shape;103;p1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4" name="Shape 104"/>
        <p:cNvGrpSpPr/>
        <p:nvPr/>
      </p:nvGrpSpPr>
      <p:grpSpPr>
        <a:xfrm>
          <a:off x="0" y="0"/>
          <a:ext cx="0" cy="0"/>
          <a:chOff x="0" y="0"/>
          <a:chExt cx="0" cy="0"/>
        </a:xfrm>
      </p:grpSpPr>
      <p:sp>
        <p:nvSpPr>
          <p:cNvPr id="105" name="Google Shape;105;p18"/>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06" name="Google Shape;106;p1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7" name="Shape 107"/>
        <p:cNvGrpSpPr/>
        <p:nvPr/>
      </p:nvGrpSpPr>
      <p:grpSpPr>
        <a:xfrm>
          <a:off x="0" y="0"/>
          <a:ext cx="0" cy="0"/>
          <a:chOff x="0" y="0"/>
          <a:chExt cx="0" cy="0"/>
        </a:xfrm>
      </p:grpSpPr>
      <p:sp>
        <p:nvSpPr>
          <p:cNvPr id="108" name="Google Shape;108;p19"/>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111" name="Google Shape;111;p1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12" name="Google Shape;112;p1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3" name="Shape 113"/>
        <p:cNvGrpSpPr/>
        <p:nvPr/>
      </p:nvGrpSpPr>
      <p:grpSpPr>
        <a:xfrm>
          <a:off x="0" y="0"/>
          <a:ext cx="0" cy="0"/>
          <a:chOff x="0" y="0"/>
          <a:chExt cx="0" cy="0"/>
        </a:xfrm>
      </p:grpSpPr>
      <p:sp>
        <p:nvSpPr>
          <p:cNvPr id="114" name="Google Shape;114;p20"/>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117" name="Google Shape;117;p20"/>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18" name="Google Shape;118;p20"/>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19" name="Google Shape;119;p2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21"/>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24" name="Google Shape;124;p2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5" name="Shape 125"/>
        <p:cNvGrpSpPr/>
        <p:nvPr/>
      </p:nvGrpSpPr>
      <p:grpSpPr>
        <a:xfrm>
          <a:off x="0" y="0"/>
          <a:ext cx="0" cy="0"/>
          <a:chOff x="0" y="0"/>
          <a:chExt cx="0" cy="0"/>
        </a:xfrm>
      </p:grpSpPr>
      <p:sp>
        <p:nvSpPr>
          <p:cNvPr id="126" name="Google Shape;126;p22"/>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29" name="Google Shape;129;p22"/>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130" name="Google Shape;130;p2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1" name="Shape 131"/>
        <p:cNvGrpSpPr/>
        <p:nvPr/>
      </p:nvGrpSpPr>
      <p:grpSpPr>
        <a:xfrm>
          <a:off x="0" y="0"/>
          <a:ext cx="0" cy="0"/>
          <a:chOff x="0" y="0"/>
          <a:chExt cx="0" cy="0"/>
        </a:xfrm>
      </p:grpSpPr>
      <p:sp>
        <p:nvSpPr>
          <p:cNvPr id="132" name="Google Shape;132;p23"/>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133" name="Google Shape;133;p2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4" name="Shape 134"/>
        <p:cNvGrpSpPr/>
        <p:nvPr/>
      </p:nvGrpSpPr>
      <p:grpSpPr>
        <a:xfrm>
          <a:off x="0" y="0"/>
          <a:ext cx="0" cy="0"/>
          <a:chOff x="0" y="0"/>
          <a:chExt cx="0" cy="0"/>
        </a:xfrm>
      </p:grpSpPr>
      <p:sp>
        <p:nvSpPr>
          <p:cNvPr id="135" name="Google Shape;135;p24"/>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4"/>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138" name="Google Shape;138;p24"/>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9" name="Google Shape;139;p2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140" name="Google Shape;140;p2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1" name="Shape 141"/>
        <p:cNvGrpSpPr/>
        <p:nvPr/>
      </p:nvGrpSpPr>
      <p:grpSpPr>
        <a:xfrm>
          <a:off x="0" y="0"/>
          <a:ext cx="0" cy="0"/>
          <a:chOff x="0" y="0"/>
          <a:chExt cx="0" cy="0"/>
        </a:xfrm>
      </p:grpSpPr>
      <p:sp>
        <p:nvSpPr>
          <p:cNvPr id="142" name="Google Shape;142;p25"/>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5"/>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5"/>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145" name="Google Shape;145;p2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146" name="Shape 146"/>
        <p:cNvGrpSpPr/>
        <p:nvPr/>
      </p:nvGrpSpPr>
      <p:grpSpPr>
        <a:xfrm>
          <a:off x="0" y="0"/>
          <a:ext cx="0" cy="0"/>
          <a:chOff x="0" y="0"/>
          <a:chExt cx="0" cy="0"/>
        </a:xfrm>
      </p:grpSpPr>
      <p:sp>
        <p:nvSpPr>
          <p:cNvPr id="147" name="Google Shape;147;p26"/>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148" name="Google Shape;148;p26"/>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49" name="Google Shape;149;p2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150" name="Shape 150"/>
        <p:cNvGrpSpPr/>
        <p:nvPr/>
      </p:nvGrpSpPr>
      <p:grpSpPr>
        <a:xfrm>
          <a:off x="0" y="0"/>
          <a:ext cx="0" cy="0"/>
          <a:chOff x="0" y="0"/>
          <a:chExt cx="0" cy="0"/>
        </a:xfrm>
      </p:grpSpPr>
      <p:sp>
        <p:nvSpPr>
          <p:cNvPr id="151" name="Google Shape;151;p2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b="1"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81000" lvl="0" marL="457200">
              <a:spcBef>
                <a:spcPts val="0"/>
              </a:spcBef>
              <a:spcAft>
                <a:spcPts val="0"/>
              </a:spcAft>
              <a:buSzPts val="2400"/>
              <a:buChar char="●"/>
              <a:defRPr sz="2400"/>
            </a:lvl1pPr>
            <a:lvl2pPr indent="-361950" lvl="1" marL="914400">
              <a:spcBef>
                <a:spcPts val="0"/>
              </a:spcBef>
              <a:spcAft>
                <a:spcPts val="0"/>
              </a:spcAft>
              <a:buSzPts val="2100"/>
              <a:buChar char="○"/>
              <a:defRPr sz="2100"/>
            </a:lvl2pPr>
            <a:lvl3pPr indent="-361950" lvl="2" marL="1371600">
              <a:spcBef>
                <a:spcPts val="0"/>
              </a:spcBef>
              <a:spcAft>
                <a:spcPts val="0"/>
              </a:spcAft>
              <a:buSzPts val="2100"/>
              <a:buChar char="■"/>
              <a:defRPr sz="2100"/>
            </a:lvl3pPr>
            <a:lvl4pPr indent="-361950" lvl="3" marL="1828800">
              <a:spcBef>
                <a:spcPts val="0"/>
              </a:spcBef>
              <a:spcAft>
                <a:spcPts val="0"/>
              </a:spcAft>
              <a:buSzPts val="2100"/>
              <a:buChar char="●"/>
              <a:defRPr sz="2100"/>
            </a:lvl4pPr>
            <a:lvl5pPr indent="-361950" lvl="4" marL="2286000">
              <a:spcBef>
                <a:spcPts val="0"/>
              </a:spcBef>
              <a:spcAft>
                <a:spcPts val="0"/>
              </a:spcAft>
              <a:buSzPts val="2100"/>
              <a:buChar char="○"/>
              <a:defRPr sz="2100"/>
            </a:lvl5pPr>
            <a:lvl6pPr indent="-361950" lvl="5" marL="2743200">
              <a:spcBef>
                <a:spcPts val="0"/>
              </a:spcBef>
              <a:spcAft>
                <a:spcPts val="0"/>
              </a:spcAft>
              <a:buSzPts val="2100"/>
              <a:buChar char="■"/>
              <a:defRPr sz="2100"/>
            </a:lvl6pPr>
            <a:lvl7pPr indent="-361950" lvl="6" marL="3200400">
              <a:spcBef>
                <a:spcPts val="0"/>
              </a:spcBef>
              <a:spcAft>
                <a:spcPts val="0"/>
              </a:spcAft>
              <a:buSzPts val="2100"/>
              <a:buChar char="●"/>
              <a:defRPr sz="2100"/>
            </a:lvl7pPr>
            <a:lvl8pPr indent="-361950" lvl="7" marL="3657600">
              <a:spcBef>
                <a:spcPts val="0"/>
              </a:spcBef>
              <a:spcAft>
                <a:spcPts val="0"/>
              </a:spcAft>
              <a:buSzPts val="2100"/>
              <a:buChar char="○"/>
              <a:defRPr sz="2100"/>
            </a:lvl8pPr>
            <a:lvl9pPr indent="-361950" lvl="8" marL="4114800">
              <a:spcBef>
                <a:spcPts val="0"/>
              </a:spcBef>
              <a:spcAft>
                <a:spcPts val="0"/>
              </a:spcAft>
              <a:buSzPts val="2100"/>
              <a:buChar char="■"/>
              <a:defRPr sz="2100"/>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419100" lvl="0" marL="457200">
              <a:spcBef>
                <a:spcPts val="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30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1.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73B48"/>
              </a:buClr>
              <a:buSzPts val="3000"/>
              <a:buFont typeface="Afacad Flux"/>
              <a:buNone/>
              <a:defRPr b="1" sz="3000">
                <a:solidFill>
                  <a:srgbClr val="373B48"/>
                </a:solidFill>
                <a:latin typeface="Afacad Flux"/>
                <a:ea typeface="Afacad Flux"/>
                <a:cs typeface="Afacad Flux"/>
                <a:sym typeface="Afacad Flux"/>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419100" lvl="0" marL="457200">
              <a:lnSpc>
                <a:spcPct val="115000"/>
              </a:lnSpc>
              <a:spcBef>
                <a:spcPts val="0"/>
              </a:spcBef>
              <a:spcAft>
                <a:spcPts val="0"/>
              </a:spcAft>
              <a:buClr>
                <a:schemeClr val="dk1"/>
              </a:buClr>
              <a:buSzPts val="3000"/>
              <a:buFont typeface="Calibri"/>
              <a:buChar char="●"/>
              <a:defRPr sz="3000">
                <a:solidFill>
                  <a:schemeClr val="dk1"/>
                </a:solidFill>
                <a:latin typeface="Calibri"/>
                <a:ea typeface="Calibri"/>
                <a:cs typeface="Calibri"/>
                <a:sym typeface="Calibri"/>
              </a:defRPr>
            </a:lvl1pPr>
            <a:lvl2pPr indent="-381000" lvl="1" marL="914400">
              <a:lnSpc>
                <a:spcPct val="115000"/>
              </a:lnSpc>
              <a:spcBef>
                <a:spcPts val="0"/>
              </a:spcBef>
              <a:spcAft>
                <a:spcPts val="0"/>
              </a:spcAft>
              <a:buClr>
                <a:schemeClr val="dk1"/>
              </a:buClr>
              <a:buSzPts val="2400"/>
              <a:buFont typeface="Calibri"/>
              <a:buChar char="○"/>
              <a:defRPr sz="2400">
                <a:solidFill>
                  <a:schemeClr val="dk1"/>
                </a:solidFill>
                <a:latin typeface="Calibri"/>
                <a:ea typeface="Calibri"/>
                <a:cs typeface="Calibri"/>
                <a:sym typeface="Calibri"/>
              </a:defRPr>
            </a:lvl2pPr>
            <a:lvl3pPr indent="-381000" lvl="2" marL="1371600">
              <a:lnSpc>
                <a:spcPct val="115000"/>
              </a:lnSpc>
              <a:spcBef>
                <a:spcPts val="0"/>
              </a:spcBef>
              <a:spcAft>
                <a:spcPts val="0"/>
              </a:spcAft>
              <a:buClr>
                <a:schemeClr val="dk1"/>
              </a:buClr>
              <a:buSzPts val="2400"/>
              <a:buFont typeface="Calibri"/>
              <a:buChar char="■"/>
              <a:defRPr sz="2400">
                <a:solidFill>
                  <a:schemeClr val="dk1"/>
                </a:solidFill>
                <a:latin typeface="Calibri"/>
                <a:ea typeface="Calibri"/>
                <a:cs typeface="Calibri"/>
                <a:sym typeface="Calibri"/>
              </a:defRPr>
            </a:lvl3pPr>
            <a:lvl4pPr indent="-381000" lvl="3" marL="1828800">
              <a:lnSpc>
                <a:spcPct val="115000"/>
              </a:lnSpc>
              <a:spcBef>
                <a:spcPts val="0"/>
              </a:spcBef>
              <a:spcAft>
                <a:spcPts val="0"/>
              </a:spcAft>
              <a:buClr>
                <a:schemeClr val="dk1"/>
              </a:buClr>
              <a:buSzPts val="2400"/>
              <a:buFont typeface="Calibri"/>
              <a:buChar char="●"/>
              <a:defRPr sz="2400">
                <a:solidFill>
                  <a:schemeClr val="dk1"/>
                </a:solidFill>
                <a:latin typeface="Calibri"/>
                <a:ea typeface="Calibri"/>
                <a:cs typeface="Calibri"/>
                <a:sym typeface="Calibri"/>
              </a:defRPr>
            </a:lvl4pPr>
            <a:lvl5pPr indent="-381000" lvl="4" marL="2286000">
              <a:lnSpc>
                <a:spcPct val="115000"/>
              </a:lnSpc>
              <a:spcBef>
                <a:spcPts val="0"/>
              </a:spcBef>
              <a:spcAft>
                <a:spcPts val="0"/>
              </a:spcAft>
              <a:buClr>
                <a:schemeClr val="dk1"/>
              </a:buClr>
              <a:buSzPts val="2400"/>
              <a:buFont typeface="Calibri"/>
              <a:buChar char="○"/>
              <a:defRPr sz="2400">
                <a:solidFill>
                  <a:schemeClr val="dk1"/>
                </a:solidFill>
                <a:latin typeface="Calibri"/>
                <a:ea typeface="Calibri"/>
                <a:cs typeface="Calibri"/>
                <a:sym typeface="Calibri"/>
              </a:defRPr>
            </a:lvl5pPr>
            <a:lvl6pPr indent="-381000" lvl="5" marL="2743200">
              <a:lnSpc>
                <a:spcPct val="115000"/>
              </a:lnSpc>
              <a:spcBef>
                <a:spcPts val="0"/>
              </a:spcBef>
              <a:spcAft>
                <a:spcPts val="0"/>
              </a:spcAft>
              <a:buClr>
                <a:schemeClr val="dk1"/>
              </a:buClr>
              <a:buSzPts val="2400"/>
              <a:buFont typeface="Calibri"/>
              <a:buChar char="■"/>
              <a:defRPr sz="2400">
                <a:solidFill>
                  <a:schemeClr val="dk1"/>
                </a:solidFill>
                <a:latin typeface="Calibri"/>
                <a:ea typeface="Calibri"/>
                <a:cs typeface="Calibri"/>
                <a:sym typeface="Calibri"/>
              </a:defRPr>
            </a:lvl6pPr>
            <a:lvl7pPr indent="-381000" lvl="6" marL="3200400">
              <a:lnSpc>
                <a:spcPct val="115000"/>
              </a:lnSpc>
              <a:spcBef>
                <a:spcPts val="0"/>
              </a:spcBef>
              <a:spcAft>
                <a:spcPts val="0"/>
              </a:spcAft>
              <a:buClr>
                <a:schemeClr val="dk1"/>
              </a:buClr>
              <a:buSzPts val="2400"/>
              <a:buFont typeface="Calibri"/>
              <a:buChar char="●"/>
              <a:defRPr sz="2400">
                <a:solidFill>
                  <a:schemeClr val="dk1"/>
                </a:solidFill>
                <a:latin typeface="Calibri"/>
                <a:ea typeface="Calibri"/>
                <a:cs typeface="Calibri"/>
                <a:sym typeface="Calibri"/>
              </a:defRPr>
            </a:lvl7pPr>
            <a:lvl8pPr indent="-381000" lvl="7" marL="3657600">
              <a:lnSpc>
                <a:spcPct val="115000"/>
              </a:lnSpc>
              <a:spcBef>
                <a:spcPts val="0"/>
              </a:spcBef>
              <a:spcAft>
                <a:spcPts val="0"/>
              </a:spcAft>
              <a:buClr>
                <a:schemeClr val="dk1"/>
              </a:buClr>
              <a:buSzPts val="2400"/>
              <a:buFont typeface="Calibri"/>
              <a:buChar char="○"/>
              <a:defRPr sz="2400">
                <a:solidFill>
                  <a:schemeClr val="dk1"/>
                </a:solidFill>
                <a:latin typeface="Calibri"/>
                <a:ea typeface="Calibri"/>
                <a:cs typeface="Calibri"/>
                <a:sym typeface="Calibri"/>
              </a:defRPr>
            </a:lvl8pPr>
            <a:lvl9pPr indent="-381000" lvl="8" marL="4114800">
              <a:lnSpc>
                <a:spcPct val="115000"/>
              </a:lnSpc>
              <a:spcBef>
                <a:spcPts val="0"/>
              </a:spcBef>
              <a:spcAft>
                <a:spcPts val="0"/>
              </a:spcAft>
              <a:buClr>
                <a:schemeClr val="dk1"/>
              </a:buClr>
              <a:buSzPts val="2400"/>
              <a:buFont typeface="Calibri"/>
              <a:buChar char="■"/>
              <a:defRPr sz="2400">
                <a:solidFill>
                  <a:schemeClr val="dk1"/>
                </a:solidFill>
                <a:latin typeface="Calibri"/>
                <a:ea typeface="Calibri"/>
                <a:cs typeface="Calibri"/>
                <a:sym typeface="Calibri"/>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a:off x="79200" y="77850"/>
            <a:ext cx="8985600" cy="4987800"/>
          </a:xfrm>
          <a:prstGeom prst="roundRect">
            <a:avLst>
              <a:gd fmla="val 3626" name="adj"/>
            </a:avLst>
          </a:prstGeom>
          <a:solidFill>
            <a:srgbClr val="FCFCFC"/>
          </a:solidFill>
          <a:ln cap="flat" cmpd="sng" w="28575">
            <a:solidFill>
              <a:srgbClr val="9D2235"/>
            </a:solidFill>
            <a:prstDash val="solid"/>
            <a:round/>
            <a:headEnd len="sm" w="sm" type="none"/>
            <a:tailEnd len="sm" w="sm" type="none"/>
          </a:ln>
          <a:effectLst>
            <a:outerShdw blurRad="157163" rotWithShape="0" algn="bl">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94" name="Shape 94"/>
        <p:cNvGrpSpPr/>
        <p:nvPr/>
      </p:nvGrpSpPr>
      <p:grpSpPr>
        <a:xfrm>
          <a:off x="0" y="0"/>
          <a:ext cx="0" cy="0"/>
          <a:chOff x="0" y="0"/>
          <a:chExt cx="0" cy="0"/>
        </a:xfrm>
      </p:grpSpPr>
      <p:sp>
        <p:nvSpPr>
          <p:cNvPr id="95" name="Google Shape;95;p1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96" name="Google Shape;96;p16"/>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97" name="Google Shape;97;p1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www.example.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type="ctrTitle"/>
          </p:nvPr>
        </p:nvSpPr>
        <p:spPr>
          <a:xfrm>
            <a:off x="311708" y="1538300"/>
            <a:ext cx="8520600" cy="8619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4400">
                <a:solidFill>
                  <a:schemeClr val="dk1"/>
                </a:solidFill>
              </a:rPr>
              <a:t>Maryland Deaf Culture Digital Library</a:t>
            </a:r>
            <a:endParaRPr sz="4400">
              <a:solidFill>
                <a:srgbClr val="9D2235"/>
              </a:solidFill>
            </a:endParaRPr>
          </a:p>
        </p:txBody>
      </p:sp>
      <p:sp>
        <p:nvSpPr>
          <p:cNvPr id="157" name="Google Shape;157;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8" name="Google Shape;158;p28"/>
          <p:cNvSpPr txBox="1"/>
          <p:nvPr>
            <p:ph idx="1" type="subTitle"/>
          </p:nvPr>
        </p:nvSpPr>
        <p:spPr>
          <a:xfrm>
            <a:off x="3326110" y="4321275"/>
            <a:ext cx="2491800" cy="615600"/>
          </a:xfrm>
          <a:prstGeom prst="rect">
            <a:avLst/>
          </a:prstGeom>
          <a:noFill/>
        </p:spPr>
        <p:txBody>
          <a:bodyPr anchorCtr="0" anchor="t" bIns="91425" lIns="91425" spcFirstLastPara="1" rIns="91425" wrap="square" tIns="91425">
            <a:spAutoFit/>
          </a:bodyPr>
          <a:lstStyle/>
          <a:p>
            <a:pPr indent="0" lvl="0" marL="0" rtl="0" algn="ctr">
              <a:spcBef>
                <a:spcPts val="0"/>
              </a:spcBef>
              <a:spcAft>
                <a:spcPts val="0"/>
              </a:spcAft>
              <a:buNone/>
            </a:pPr>
            <a:r>
              <a:rPr b="1" lang="en" sz="1400"/>
              <a:t>Brandt Van Unen (He/Him)</a:t>
            </a:r>
            <a:endParaRPr b="1" sz="1400"/>
          </a:p>
          <a:p>
            <a:pPr indent="0" lvl="0" marL="0" rtl="0" algn="ctr">
              <a:spcBef>
                <a:spcPts val="0"/>
              </a:spcBef>
              <a:spcAft>
                <a:spcPts val="0"/>
              </a:spcAft>
              <a:buNone/>
            </a:pPr>
            <a:r>
              <a:rPr lang="en" sz="1400"/>
              <a:t>Library Coordinator/Librarian</a:t>
            </a:r>
            <a:endParaRPr sz="1400"/>
          </a:p>
        </p:txBody>
      </p:sp>
      <p:pic>
        <p:nvPicPr>
          <p:cNvPr descr="Smiling man with glasses and a beard wearing a navy blue sweater with white and red stripes, seated in front of bookshelves. A circular logo with a play button and red-yellow outline is in the lower-right corner." id="159" name="Google Shape;159;p28" title="Brand Van Unen"/>
          <p:cNvPicPr preferRelativeResize="0"/>
          <p:nvPr/>
        </p:nvPicPr>
        <p:blipFill>
          <a:blip r:embed="rId3">
            <a:alphaModFix/>
          </a:blip>
          <a:stretch>
            <a:fillRect/>
          </a:stretch>
        </p:blipFill>
        <p:spPr>
          <a:xfrm>
            <a:off x="3996863" y="3171000"/>
            <a:ext cx="1150275" cy="1150275"/>
          </a:xfrm>
          <a:prstGeom prst="rect">
            <a:avLst/>
          </a:prstGeom>
          <a:noFill/>
          <a:ln>
            <a:noFill/>
          </a:ln>
        </p:spPr>
      </p:pic>
      <p:pic>
        <p:nvPicPr>
          <p:cNvPr descr="Logo with a closed red and open yellow eye-shaped outline containing a play button, next to the text “Maryland Deaf Culture Digital Library”" id="160" name="Google Shape;160;p28" title="Maryland Deaf Culture Digital Library logo"/>
          <p:cNvPicPr preferRelativeResize="0"/>
          <p:nvPr/>
        </p:nvPicPr>
        <p:blipFill>
          <a:blip r:embed="rId4">
            <a:alphaModFix/>
          </a:blip>
          <a:stretch>
            <a:fillRect/>
          </a:stretch>
        </p:blipFill>
        <p:spPr>
          <a:xfrm>
            <a:off x="666744" y="518026"/>
            <a:ext cx="2295526" cy="666864"/>
          </a:xfrm>
          <a:prstGeom prst="rect">
            <a:avLst/>
          </a:prstGeom>
          <a:noFill/>
          <a:ln>
            <a:noFill/>
          </a:ln>
        </p:spPr>
      </p:pic>
      <p:pic>
        <p:nvPicPr>
          <p:cNvPr id="161" name="Google Shape;161;p28" title="__sitelogo__MSLA PNG Logo small.png"/>
          <p:cNvPicPr preferRelativeResize="0"/>
          <p:nvPr/>
        </p:nvPicPr>
        <p:blipFill>
          <a:blip r:embed="rId5">
            <a:alphaModFix/>
          </a:blip>
          <a:stretch>
            <a:fillRect/>
          </a:stretch>
        </p:blipFill>
        <p:spPr>
          <a:xfrm>
            <a:off x="6358375" y="482775"/>
            <a:ext cx="1890787" cy="666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ctrTitle"/>
          </p:nvPr>
        </p:nvSpPr>
        <p:spPr>
          <a:xfrm>
            <a:off x="311700" y="744575"/>
            <a:ext cx="8520600" cy="875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What Do We Have To Offer</a:t>
            </a:r>
            <a:endParaRPr/>
          </a:p>
        </p:txBody>
      </p:sp>
      <p:sp>
        <p:nvSpPr>
          <p:cNvPr id="167" name="Google Shape;167;p29"/>
          <p:cNvSpPr txBox="1"/>
          <p:nvPr>
            <p:ph idx="1" type="subTitle"/>
          </p:nvPr>
        </p:nvSpPr>
        <p:spPr>
          <a:xfrm>
            <a:off x="251075" y="1851000"/>
            <a:ext cx="8520600" cy="3006000"/>
          </a:xfrm>
          <a:prstGeom prst="rect">
            <a:avLst/>
          </a:prstGeom>
        </p:spPr>
        <p:txBody>
          <a:bodyPr anchorCtr="0" anchor="t" bIns="91425" lIns="91425" spcFirstLastPara="1" rIns="91425" wrap="square" tIns="91425">
            <a:normAutofit lnSpcReduction="20000"/>
          </a:bodyPr>
          <a:lstStyle/>
          <a:p>
            <a:pPr indent="-406400" lvl="0" marL="1828800" rtl="0" algn="l">
              <a:spcBef>
                <a:spcPts val="0"/>
              </a:spcBef>
              <a:spcAft>
                <a:spcPts val="0"/>
              </a:spcAft>
              <a:buSzPts val="2800"/>
              <a:buChar char="●"/>
            </a:pPr>
            <a:r>
              <a:rPr lang="en"/>
              <a:t>Programming</a:t>
            </a:r>
            <a:endParaRPr/>
          </a:p>
          <a:p>
            <a:pPr indent="-406400" lvl="0" marL="1828800" rtl="0" algn="l">
              <a:spcBef>
                <a:spcPts val="0"/>
              </a:spcBef>
              <a:spcAft>
                <a:spcPts val="0"/>
              </a:spcAft>
              <a:buSzPts val="2800"/>
              <a:buChar char="●"/>
            </a:pPr>
            <a:r>
              <a:rPr lang="en"/>
              <a:t>Overdrive ebooks and audiobooks</a:t>
            </a:r>
            <a:endParaRPr/>
          </a:p>
          <a:p>
            <a:pPr indent="-406400" lvl="0" marL="1828800" rtl="0" algn="l">
              <a:spcBef>
                <a:spcPts val="0"/>
              </a:spcBef>
              <a:spcAft>
                <a:spcPts val="0"/>
              </a:spcAft>
              <a:buSzPts val="2800"/>
              <a:buChar char="●"/>
            </a:pPr>
            <a:r>
              <a:rPr lang="en"/>
              <a:t>ASL and Deaf family resources</a:t>
            </a:r>
            <a:endParaRPr/>
          </a:p>
          <a:p>
            <a:pPr indent="-406400" lvl="0" marL="1828800" rtl="0" algn="l">
              <a:spcBef>
                <a:spcPts val="0"/>
              </a:spcBef>
              <a:spcAft>
                <a:spcPts val="0"/>
              </a:spcAft>
              <a:buSzPts val="2800"/>
              <a:buChar char="●"/>
            </a:pPr>
            <a:r>
              <a:rPr lang="en"/>
              <a:t>Trainings</a:t>
            </a:r>
            <a:endParaRPr/>
          </a:p>
          <a:p>
            <a:pPr indent="-406400" lvl="0" marL="1828800" rtl="0" algn="l">
              <a:spcBef>
                <a:spcPts val="0"/>
              </a:spcBef>
              <a:spcAft>
                <a:spcPts val="0"/>
              </a:spcAft>
              <a:buSzPts val="2800"/>
              <a:buChar char="●"/>
            </a:pPr>
            <a:r>
              <a:rPr lang="en"/>
              <a:t>Events Calendar</a:t>
            </a:r>
            <a:endParaRPr/>
          </a:p>
          <a:p>
            <a:pPr indent="0" lvl="0" marL="1371600" rtl="0" algn="l">
              <a:spcBef>
                <a:spcPts val="0"/>
              </a:spcBef>
              <a:spcAft>
                <a:spcPts val="0"/>
              </a:spcAft>
              <a:buNone/>
            </a:pPr>
            <a:r>
              <a:t/>
            </a:r>
            <a:endParaRPr/>
          </a:p>
          <a:p>
            <a:pPr indent="457200" lvl="0" marL="1371600" rtl="0" algn="l">
              <a:spcBef>
                <a:spcPts val="0"/>
              </a:spcBef>
              <a:spcAft>
                <a:spcPts val="0"/>
              </a:spcAft>
              <a:buNone/>
            </a:pPr>
            <a:r>
              <a:rPr lang="en"/>
              <a:t>And…</a:t>
            </a:r>
            <a:endParaRPr/>
          </a:p>
          <a:p>
            <a:pPr indent="0" lvl="0" marL="0" rtl="0" algn="l">
              <a:spcBef>
                <a:spcPts val="0"/>
              </a:spcBef>
              <a:spcAft>
                <a:spcPts val="0"/>
              </a:spcAft>
              <a:buNone/>
            </a:pPr>
            <a:r>
              <a:t/>
            </a:r>
            <a:endParaRPr/>
          </a:p>
        </p:txBody>
      </p:sp>
      <p:sp>
        <p:nvSpPr>
          <p:cNvPr id="168" name="Google Shape;168;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4" name="Google Shape;174;p30" title="Screenshot 2026-05-01 at 12.51.04 PM.png"/>
          <p:cNvPicPr preferRelativeResize="0"/>
          <p:nvPr/>
        </p:nvPicPr>
        <p:blipFill rotWithShape="1">
          <a:blip r:embed="rId3">
            <a:alphaModFix/>
          </a:blip>
          <a:srcRect b="1475" l="0" r="0" t="1475"/>
          <a:stretch/>
        </p:blipFill>
        <p:spPr>
          <a:xfrm>
            <a:off x="0" y="0"/>
            <a:ext cx="9144003"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type="ctrTitle"/>
          </p:nvPr>
        </p:nvSpPr>
        <p:spPr>
          <a:xfrm>
            <a:off x="311700" y="505025"/>
            <a:ext cx="8520600" cy="106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Deaf Creators Collective</a:t>
            </a:r>
            <a:endParaRPr/>
          </a:p>
        </p:txBody>
      </p:sp>
      <p:sp>
        <p:nvSpPr>
          <p:cNvPr id="180" name="Google Shape;180;p31"/>
          <p:cNvSpPr txBox="1"/>
          <p:nvPr>
            <p:ph idx="1" type="subTitle"/>
          </p:nvPr>
        </p:nvSpPr>
        <p:spPr>
          <a:xfrm>
            <a:off x="5171650" y="2244450"/>
            <a:ext cx="3407100" cy="2283600"/>
          </a:xfrm>
          <a:prstGeom prst="rect">
            <a:avLst/>
          </a:prstGeom>
        </p:spPr>
        <p:txBody>
          <a:bodyPr anchorCtr="0" anchor="t" bIns="91425" lIns="91425" spcFirstLastPara="1" rIns="91425" wrap="square" tIns="91425">
            <a:normAutofit fontScale="70000" lnSpcReduction="20000"/>
          </a:bodyPr>
          <a:lstStyle/>
          <a:p>
            <a:pPr indent="-353060" lvl="0" marL="457200" rtl="0" algn="l">
              <a:spcBef>
                <a:spcPts val="0"/>
              </a:spcBef>
              <a:spcAft>
                <a:spcPts val="0"/>
              </a:spcAft>
              <a:buSzPct val="100000"/>
              <a:buChar char="●"/>
            </a:pPr>
            <a:r>
              <a:rPr lang="en"/>
              <a:t>The Human Library concept</a:t>
            </a:r>
            <a:endParaRPr/>
          </a:p>
          <a:p>
            <a:pPr indent="0" lvl="0" marL="457200" rtl="0" algn="l">
              <a:spcBef>
                <a:spcPts val="0"/>
              </a:spcBef>
              <a:spcAft>
                <a:spcPts val="0"/>
              </a:spcAft>
              <a:buNone/>
            </a:pPr>
            <a:r>
              <a:t/>
            </a:r>
            <a:endParaRPr/>
          </a:p>
          <a:p>
            <a:pPr indent="-353060" lvl="0" marL="457200" rtl="0" algn="l">
              <a:spcBef>
                <a:spcPts val="0"/>
              </a:spcBef>
              <a:spcAft>
                <a:spcPts val="0"/>
              </a:spcAft>
              <a:buSzPct val="100000"/>
              <a:buChar char="●"/>
            </a:pPr>
            <a:r>
              <a:rPr lang="en"/>
              <a:t>Deaf community is visual-based</a:t>
            </a:r>
            <a:endParaRPr/>
          </a:p>
          <a:p>
            <a:pPr indent="0" lvl="0" marL="457200" rtl="0" algn="l">
              <a:spcBef>
                <a:spcPts val="0"/>
              </a:spcBef>
              <a:spcAft>
                <a:spcPts val="0"/>
              </a:spcAft>
              <a:buNone/>
            </a:pPr>
            <a:r>
              <a:t/>
            </a:r>
            <a:endParaRPr/>
          </a:p>
          <a:p>
            <a:pPr indent="-353060" lvl="0" marL="457200" rtl="0" algn="l">
              <a:spcBef>
                <a:spcPts val="0"/>
              </a:spcBef>
              <a:spcAft>
                <a:spcPts val="0"/>
              </a:spcAft>
              <a:buSzPct val="100000"/>
              <a:buChar char="●"/>
            </a:pPr>
            <a:r>
              <a:rPr lang="en"/>
              <a:t>Collection of Content Creators</a:t>
            </a:r>
            <a:endParaRPr/>
          </a:p>
        </p:txBody>
      </p:sp>
      <p:sp>
        <p:nvSpPr>
          <p:cNvPr id="181" name="Google Shape;181;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2" name="Google Shape;182;p31" title="Screenshot 2026-05-01 at 11.49.26 AM.png"/>
          <p:cNvPicPr preferRelativeResize="0"/>
          <p:nvPr/>
        </p:nvPicPr>
        <p:blipFill>
          <a:blip r:embed="rId3">
            <a:alphaModFix/>
          </a:blip>
          <a:stretch>
            <a:fillRect/>
          </a:stretch>
        </p:blipFill>
        <p:spPr>
          <a:xfrm>
            <a:off x="920400" y="1995963"/>
            <a:ext cx="3970473" cy="2475726"/>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ctrTitle"/>
          </p:nvPr>
        </p:nvSpPr>
        <p:spPr>
          <a:xfrm>
            <a:off x="311700" y="744575"/>
            <a:ext cx="8520600" cy="911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The Catalog’s Purpose</a:t>
            </a:r>
            <a:endParaRPr/>
          </a:p>
        </p:txBody>
      </p:sp>
      <p:sp>
        <p:nvSpPr>
          <p:cNvPr id="188" name="Google Shape;188;p32"/>
          <p:cNvSpPr txBox="1"/>
          <p:nvPr>
            <p:ph idx="1" type="subTitle"/>
          </p:nvPr>
        </p:nvSpPr>
        <p:spPr>
          <a:xfrm>
            <a:off x="311700" y="1853075"/>
            <a:ext cx="8520600" cy="2999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Curated reliable sources of information: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ASL Learning</a:t>
            </a:r>
            <a:endParaRPr/>
          </a:p>
          <a:p>
            <a:pPr indent="0" lvl="0" marL="0" rtl="0" algn="ctr">
              <a:spcBef>
                <a:spcPts val="0"/>
              </a:spcBef>
              <a:spcAft>
                <a:spcPts val="0"/>
              </a:spcAft>
              <a:buNone/>
            </a:pPr>
            <a:r>
              <a:rPr lang="en"/>
              <a:t>Spectrum of Deaf Community</a:t>
            </a:r>
            <a:endParaRPr/>
          </a:p>
          <a:p>
            <a:pPr indent="0" lvl="0" marL="0" rtl="0" algn="ctr">
              <a:spcBef>
                <a:spcPts val="0"/>
              </a:spcBef>
              <a:spcAft>
                <a:spcPts val="0"/>
              </a:spcAft>
              <a:buNone/>
            </a:pPr>
            <a:r>
              <a:rPr lang="en"/>
              <a:t>General and Specialized Information in ASL</a:t>
            </a:r>
            <a:endParaRPr/>
          </a:p>
          <a:p>
            <a:pPr indent="0" lvl="0" marL="0" rtl="0" algn="ctr">
              <a:spcBef>
                <a:spcPts val="0"/>
              </a:spcBef>
              <a:spcAft>
                <a:spcPts val="0"/>
              </a:spcAft>
              <a:buNone/>
            </a:pPr>
            <a:r>
              <a:rPr lang="en"/>
              <a:t>And more!</a:t>
            </a:r>
            <a:endParaRPr/>
          </a:p>
        </p:txBody>
      </p:sp>
      <p:sp>
        <p:nvSpPr>
          <p:cNvPr id="189" name="Google Shape;189;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ctrTitle"/>
          </p:nvPr>
        </p:nvSpPr>
        <p:spPr>
          <a:xfrm>
            <a:off x="311700" y="744575"/>
            <a:ext cx="8520600" cy="82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Future</a:t>
            </a:r>
            <a:endParaRPr/>
          </a:p>
        </p:txBody>
      </p:sp>
      <p:sp>
        <p:nvSpPr>
          <p:cNvPr id="195" name="Google Shape;195;p33"/>
          <p:cNvSpPr txBox="1"/>
          <p:nvPr>
            <p:ph idx="1" type="subTitle"/>
          </p:nvPr>
        </p:nvSpPr>
        <p:spPr>
          <a:xfrm>
            <a:off x="368075" y="1769625"/>
            <a:ext cx="8520600" cy="2545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Sub-Categories: Local and Archived</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Libraries use our catalog to reach out to creators to teach subject matter, perform, or do author talks</a:t>
            </a:r>
            <a:endParaRPr/>
          </a:p>
        </p:txBody>
      </p:sp>
      <p:sp>
        <p:nvSpPr>
          <p:cNvPr id="196" name="Google Shape;196;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200" name="Shape 200"/>
        <p:cNvGrpSpPr/>
        <p:nvPr/>
      </p:nvGrpSpPr>
      <p:grpSpPr>
        <a:xfrm>
          <a:off x="0" y="0"/>
          <a:ext cx="0" cy="0"/>
          <a:chOff x="0" y="0"/>
          <a:chExt cx="0" cy="0"/>
        </a:xfrm>
      </p:grpSpPr>
      <p:sp>
        <p:nvSpPr>
          <p:cNvPr id="201" name="Google Shape;201;p34"/>
          <p:cNvSpPr txBox="1"/>
          <p:nvPr>
            <p:ph idx="1" type="body"/>
          </p:nvPr>
        </p:nvSpPr>
        <p:spPr>
          <a:xfrm>
            <a:off x="226075" y="325200"/>
            <a:ext cx="2922600" cy="26943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400"/>
              <a:t>Contact us:</a:t>
            </a:r>
            <a:endParaRPr sz="1400"/>
          </a:p>
          <a:p>
            <a:pPr indent="0" lvl="0" marL="0" rtl="0" algn="l">
              <a:spcBef>
                <a:spcPts val="1600"/>
              </a:spcBef>
              <a:spcAft>
                <a:spcPts val="0"/>
              </a:spcAft>
              <a:buNone/>
            </a:pPr>
            <a:r>
              <a:rPr b="1" lang="en" sz="3000"/>
              <a:t>Maryland Deaf Culture Digital Library</a:t>
            </a:r>
            <a:endParaRPr sz="2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 </a:t>
            </a:r>
            <a:endParaRPr sz="1400"/>
          </a:p>
        </p:txBody>
      </p:sp>
      <p:pic>
        <p:nvPicPr>
          <p:cNvPr descr="A QR code that leads to DCDL's website, www.marylanddcdl.org" id="202" name="Google Shape;202;p34" title="www.marylanddcdl.org"/>
          <p:cNvPicPr preferRelativeResize="0"/>
          <p:nvPr/>
        </p:nvPicPr>
        <p:blipFill>
          <a:blip r:embed="rId3">
            <a:alphaModFix/>
          </a:blip>
          <a:stretch>
            <a:fillRect/>
          </a:stretch>
        </p:blipFill>
        <p:spPr>
          <a:xfrm>
            <a:off x="4519675" y="344972"/>
            <a:ext cx="3326100" cy="3326100"/>
          </a:xfrm>
          <a:prstGeom prst="roundRect">
            <a:avLst>
              <a:gd fmla="val 9608" name="adj"/>
            </a:avLst>
          </a:prstGeom>
          <a:noFill/>
          <a:ln cap="flat" cmpd="sng" w="19050">
            <a:solidFill>
              <a:schemeClr val="dk2"/>
            </a:solidFill>
            <a:prstDash val="solid"/>
            <a:round/>
            <a:headEnd len="sm" w="sm" type="none"/>
            <a:tailEnd len="sm" w="sm" type="none"/>
          </a:ln>
          <a:effectLst>
            <a:outerShdw blurRad="285750" rotWithShape="0" algn="bl" dir="5400000" dist="19050">
              <a:srgbClr val="000000">
                <a:alpha val="24000"/>
              </a:srgbClr>
            </a:outerShdw>
          </a:effectLst>
        </p:spPr>
      </p:pic>
      <p:sp>
        <p:nvSpPr>
          <p:cNvPr id="203" name="Google Shape;203;p34"/>
          <p:cNvSpPr txBox="1"/>
          <p:nvPr/>
        </p:nvSpPr>
        <p:spPr>
          <a:xfrm>
            <a:off x="3796325" y="3759625"/>
            <a:ext cx="4772700" cy="103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3000" u="sng">
                <a:solidFill>
                  <a:schemeClr val="dk2"/>
                </a:solidFill>
                <a:latin typeface="Roboto"/>
                <a:ea typeface="Roboto"/>
                <a:cs typeface="Roboto"/>
                <a:sym typeface="Roboto"/>
                <a:hlinkClick r:id="rId4">
                  <a:extLst>
                    <a:ext uri="{A12FA001-AC4F-418D-AE19-62706E023703}">
                      <ahyp:hlinkClr val="tx"/>
                    </a:ext>
                  </a:extLst>
                </a:hlinkClick>
              </a:rPr>
              <a:t>www.</a:t>
            </a:r>
            <a:r>
              <a:rPr lang="en" sz="3000" u="sng">
                <a:solidFill>
                  <a:schemeClr val="dk2"/>
                </a:solidFill>
                <a:latin typeface="Roboto"/>
                <a:ea typeface="Roboto"/>
                <a:cs typeface="Roboto"/>
                <a:sym typeface="Roboto"/>
              </a:rPr>
              <a:t>marylanddcdl.org</a:t>
            </a:r>
            <a:endParaRPr sz="3000" u="sng">
              <a:solidFill>
                <a:schemeClr val="dk2"/>
              </a:solidFill>
              <a:latin typeface="Roboto"/>
              <a:ea typeface="Roboto"/>
              <a:cs typeface="Roboto"/>
              <a:sym typeface="Roboto"/>
            </a:endParaRPr>
          </a:p>
          <a:p>
            <a:pPr indent="0" lvl="0" marL="0" rtl="0" algn="ctr">
              <a:lnSpc>
                <a:spcPct val="115000"/>
              </a:lnSpc>
              <a:spcBef>
                <a:spcPts val="0"/>
              </a:spcBef>
              <a:spcAft>
                <a:spcPts val="0"/>
              </a:spcAft>
              <a:buNone/>
            </a:pPr>
            <a:r>
              <a:rPr lang="en" sz="2100">
                <a:solidFill>
                  <a:schemeClr val="dk2"/>
                </a:solidFill>
                <a:latin typeface="Roboto"/>
                <a:ea typeface="Roboto"/>
                <a:cs typeface="Roboto"/>
                <a:sym typeface="Roboto"/>
              </a:rPr>
              <a:t>info@marylanddcdl.org</a:t>
            </a:r>
            <a:endParaRPr sz="2100">
              <a:solidFill>
                <a:schemeClr val="dk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