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0287000" cx="18288000"/>
  <p:notesSz cx="6858000" cy="9144000"/>
  <p:embeddedFontLst>
    <p:embeddedFont>
      <p:font typeface="Play"/>
      <p:regular r:id="rId23"/>
      <p:bold r:id="rId24"/>
    </p:embeddedFont>
    <p:embeddedFont>
      <p:font typeface="Poppins"/>
      <p:regular r:id="rId25"/>
      <p:bold r:id="rId26"/>
      <p:italic r:id="rId27"/>
      <p:boldItalic r:id="rId28"/>
    </p:embeddedFont>
    <p:embeddedFont>
      <p:font typeface="Lato"/>
      <p:regular r:id="rId29"/>
      <p:bold r:id="rId30"/>
      <p:italic r:id="rId31"/>
      <p:boldItalic r:id="rId32"/>
    </p:embeddedFont>
    <p:embeddedFont>
      <p:font typeface="Lora"/>
      <p:regular r:id="rId33"/>
      <p:bold r:id="rId34"/>
      <p:italic r:id="rId35"/>
      <p:boldItalic r:id="rId36"/>
    </p:embeddedFont>
    <p:embeddedFont>
      <p:font typeface="Rubik"/>
      <p:regular r:id="rId37"/>
      <p:bold r:id="rId38"/>
      <p:italic r:id="rId39"/>
      <p:boldItalic r:id="rId40"/>
    </p:embeddedFont>
    <p:embeddedFont>
      <p:font typeface="Ultra"/>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ubik-boldItalic.fntdata"/><Relationship Id="rId20" Type="http://schemas.openxmlformats.org/officeDocument/2006/relationships/slide" Target="slides/slide14.xml"/><Relationship Id="rId41" Type="http://schemas.openxmlformats.org/officeDocument/2006/relationships/font" Target="fonts/Ultra-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Play-bold.fntdata"/><Relationship Id="rId23" Type="http://schemas.openxmlformats.org/officeDocument/2006/relationships/font" Target="fonts/Pla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a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5.xml"/><Relationship Id="rId33" Type="http://schemas.openxmlformats.org/officeDocument/2006/relationships/font" Target="fonts/Lora-regular.fntdata"/><Relationship Id="rId10" Type="http://schemas.openxmlformats.org/officeDocument/2006/relationships/slide" Target="slides/slide4.xml"/><Relationship Id="rId32" Type="http://schemas.openxmlformats.org/officeDocument/2006/relationships/font" Target="fonts/Lato-boldItalic.fntdata"/><Relationship Id="rId13" Type="http://schemas.openxmlformats.org/officeDocument/2006/relationships/slide" Target="slides/slide7.xml"/><Relationship Id="rId35" Type="http://schemas.openxmlformats.org/officeDocument/2006/relationships/font" Target="fonts/Lora-italic.fntdata"/><Relationship Id="rId12" Type="http://schemas.openxmlformats.org/officeDocument/2006/relationships/slide" Target="slides/slide6.xml"/><Relationship Id="rId34" Type="http://schemas.openxmlformats.org/officeDocument/2006/relationships/font" Target="fonts/Lora-bold.fntdata"/><Relationship Id="rId15" Type="http://schemas.openxmlformats.org/officeDocument/2006/relationships/slide" Target="slides/slide9.xml"/><Relationship Id="rId37" Type="http://schemas.openxmlformats.org/officeDocument/2006/relationships/font" Target="fonts/Rubik-regular.fntdata"/><Relationship Id="rId14" Type="http://schemas.openxmlformats.org/officeDocument/2006/relationships/slide" Target="slides/slide8.xml"/><Relationship Id="rId36" Type="http://schemas.openxmlformats.org/officeDocument/2006/relationships/font" Target="fonts/Lora-boldItalic.fntdata"/><Relationship Id="rId17" Type="http://schemas.openxmlformats.org/officeDocument/2006/relationships/slide" Target="slides/slide11.xml"/><Relationship Id="rId39" Type="http://schemas.openxmlformats.org/officeDocument/2006/relationships/font" Target="fonts/Rubik-italic.fntdata"/><Relationship Id="rId16" Type="http://schemas.openxmlformats.org/officeDocument/2006/relationships/slide" Target="slides/slide10.xml"/><Relationship Id="rId38" Type="http://schemas.openxmlformats.org/officeDocument/2006/relationships/font" Target="fonts/Rubik-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d9379c1f9b_0_1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NH</a:t>
            </a:r>
            <a:endParaRPr/>
          </a:p>
        </p:txBody>
      </p:sp>
      <p:sp>
        <p:nvSpPr>
          <p:cNvPr id="196" name="Google Shape;196;g3d9379c1f9b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a:t>
            </a:r>
            <a:endParaRPr/>
          </a:p>
        </p:txBody>
      </p:sp>
      <p:sp>
        <p:nvSpPr>
          <p:cNvPr id="351" name="Google Shape;351;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NH</a:t>
            </a:r>
            <a:endParaRPr/>
          </a:p>
          <a:p>
            <a:pPr indent="0" lvl="0" marL="0" rtl="0" algn="l">
              <a:spcBef>
                <a:spcPts val="0"/>
              </a:spcBef>
              <a:spcAft>
                <a:spcPts val="0"/>
              </a:spcAft>
              <a:buNone/>
            </a:pPr>
            <a:r>
              <a:rPr lang="en-US"/>
              <a:t>Helps us bring the process full circle</a:t>
            </a:r>
            <a:endParaRPr/>
          </a:p>
        </p:txBody>
      </p:sp>
      <p:sp>
        <p:nvSpPr>
          <p:cNvPr id="379" name="Google Shape;379;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db20653d00_4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a:t>
            </a:r>
            <a:endParaRPr/>
          </a:p>
        </p:txBody>
      </p:sp>
      <p:sp>
        <p:nvSpPr>
          <p:cNvPr id="393" name="Google Shape;393;g3db20653d00_4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db20653d00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Partners (preferably an extension or local gardening club)</a:t>
            </a:r>
            <a:endParaRPr/>
          </a:p>
          <a:p>
            <a:pPr indent="0" lvl="0" marL="0" rtl="0" algn="l">
              <a:spcBef>
                <a:spcPts val="0"/>
              </a:spcBef>
              <a:spcAft>
                <a:spcPts val="0"/>
              </a:spcAft>
              <a:buNone/>
            </a:pPr>
            <a:r>
              <a:rPr lang="en-US"/>
              <a:t>. System support (both financial and staff)</a:t>
            </a:r>
            <a:endParaRPr/>
          </a:p>
          <a:p>
            <a:pPr indent="0" lvl="0" marL="0" rtl="0" algn="l">
              <a:spcBef>
                <a:spcPts val="0"/>
              </a:spcBef>
              <a:spcAft>
                <a:spcPts val="0"/>
              </a:spcAft>
              <a:buNone/>
            </a:pPr>
            <a:r>
              <a:rPr lang="en-US"/>
              <a:t> Strong volunteer base (great opportunity for scouts clubs)</a:t>
            </a:r>
            <a:endParaRPr/>
          </a:p>
          <a:p>
            <a:pPr indent="0" lvl="0" marL="0" rtl="0" algn="l">
              <a:spcBef>
                <a:spcPts val="0"/>
              </a:spcBef>
              <a:spcAft>
                <a:spcPts val="0"/>
              </a:spcAft>
              <a:buNone/>
            </a:pPr>
            <a:r>
              <a:rPr lang="en-US"/>
              <a:t> Community interest</a:t>
            </a:r>
            <a:endParaRPr/>
          </a:p>
          <a:p>
            <a:pPr indent="0" lvl="0" marL="0" rtl="0" algn="l">
              <a:spcBef>
                <a:spcPts val="0"/>
              </a:spcBef>
              <a:spcAft>
                <a:spcPts val="0"/>
              </a:spcAft>
              <a:buNone/>
            </a:pPr>
            <a:r>
              <a:rPr lang="en-US"/>
              <a:t> Space (much more thank you think)</a:t>
            </a:r>
            <a:endParaRPr/>
          </a:p>
          <a:p>
            <a:pPr indent="0" lvl="0" marL="0" rtl="0" algn="l">
              <a:spcBef>
                <a:spcPts val="0"/>
              </a:spcBef>
              <a:spcAft>
                <a:spcPts val="0"/>
              </a:spcAft>
              <a:buNone/>
            </a:pPr>
            <a:r>
              <a:rPr lang="en-US"/>
              <a:t>Seed storage</a:t>
            </a:r>
            <a:endParaRPr/>
          </a:p>
          <a:p>
            <a:pPr indent="0" lvl="0" marL="0" rtl="0" algn="l">
              <a:spcBef>
                <a:spcPts val="0"/>
              </a:spcBef>
              <a:spcAft>
                <a:spcPts val="0"/>
              </a:spcAft>
              <a:buNone/>
            </a:pPr>
            <a:r>
              <a:rPr lang="en-US"/>
              <a:t>Supplies storage</a:t>
            </a:r>
            <a:endParaRPr/>
          </a:p>
          <a:p>
            <a:pPr indent="0" lvl="0" marL="0" rtl="0" algn="l">
              <a:spcBef>
                <a:spcPts val="0"/>
              </a:spcBef>
              <a:spcAft>
                <a:spcPts val="0"/>
              </a:spcAft>
              <a:buNone/>
            </a:pPr>
            <a:r>
              <a:rPr lang="en-US"/>
              <a:t>Packing area for staf/volunteers</a:t>
            </a:r>
            <a:endParaRPr/>
          </a:p>
          <a:p>
            <a:pPr indent="0" lvl="0" marL="0" rtl="0" algn="l">
              <a:spcBef>
                <a:spcPts val="0"/>
              </a:spcBef>
              <a:spcAft>
                <a:spcPts val="0"/>
              </a:spcAft>
              <a:buNone/>
            </a:pPr>
            <a:r>
              <a:rPr lang="en-US"/>
              <a:t>Seed distribution for patrons</a:t>
            </a:r>
            <a:endParaRPr/>
          </a:p>
          <a:p>
            <a:pPr indent="0" lvl="0" marL="0" rtl="0" algn="l">
              <a:spcBef>
                <a:spcPts val="0"/>
              </a:spcBef>
              <a:spcAft>
                <a:spcPts val="0"/>
              </a:spcAft>
              <a:buNone/>
            </a:pPr>
            <a:r>
              <a:rPr lang="en-US"/>
              <a:t> Time</a:t>
            </a:r>
            <a:endParaRPr/>
          </a:p>
        </p:txBody>
      </p:sp>
      <p:sp>
        <p:nvSpPr>
          <p:cNvPr id="407" name="Google Shape;407;g3db20653d00_2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NH</a:t>
            </a:r>
            <a:endParaRPr/>
          </a:p>
        </p:txBody>
      </p:sp>
      <p:sp>
        <p:nvSpPr>
          <p:cNvPr id="416" name="Google Shape;416;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 &amp; NH</a:t>
            </a:r>
            <a:endParaRPr/>
          </a:p>
        </p:txBody>
      </p:sp>
      <p:sp>
        <p:nvSpPr>
          <p:cNvPr id="424" name="Google Shape;424;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d9379c1f9b_0_4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3d9379c1f9b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NH</a:t>
            </a:r>
            <a:endParaRPr/>
          </a:p>
        </p:txBody>
      </p:sp>
      <p:sp>
        <p:nvSpPr>
          <p:cNvPr id="206" name="Google Shape;20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NH</a:t>
            </a:r>
            <a:endParaRPr/>
          </a:p>
        </p:txBody>
      </p:sp>
      <p:sp>
        <p:nvSpPr>
          <p:cNvPr id="246" name="Google Shape;246;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66" name="Google Shape;266;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67" name="Google Shape;267;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NH</a:t>
            </a:r>
            <a:endParaRPr/>
          </a:p>
        </p:txBody>
      </p:sp>
      <p:sp>
        <p:nvSpPr>
          <p:cNvPr id="269" name="Google Shape;269;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70" name="Google Shape;270;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91" name="Google Shape;291;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92" name="Google Shape;292;p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2024: Each season is two months with a month in between</a:t>
            </a:r>
            <a:endParaRPr/>
          </a:p>
          <a:p>
            <a:pPr indent="0" lvl="0" marL="0" rtl="0" algn="l">
              <a:spcBef>
                <a:spcPts val="0"/>
              </a:spcBef>
              <a:spcAft>
                <a:spcPts val="0"/>
              </a:spcAft>
              <a:buNone/>
            </a:pPr>
            <a:r>
              <a:rPr lang="en-US"/>
              <a:t>2025: Each season is two months - March-April &amp; June-July</a:t>
            </a:r>
            <a:endParaRPr/>
          </a:p>
          <a:p>
            <a:pPr indent="0" lvl="0" marL="0" rtl="0" algn="l">
              <a:spcBef>
                <a:spcPts val="0"/>
              </a:spcBef>
              <a:spcAft>
                <a:spcPts val="0"/>
              </a:spcAft>
              <a:buNone/>
            </a:pPr>
            <a:r>
              <a:rPr lang="en-US"/>
              <a:t>2026: Each season is three months - March-May &amp; August-October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Stat about spring usage vs winter usage: We gave out fewer seeds in the entire two-month Winter season than we had in the first 2 weeks of our spring season!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Many Maryland native seeds require cold-moist stratification. Many   As such, we have begun to offer programming that reviews that process and distributing said items at that time.</a:t>
            </a:r>
            <a:endParaRPr/>
          </a:p>
          <a:p>
            <a:pPr indent="0" lvl="0" marL="0" rtl="0" algn="l">
              <a:spcBef>
                <a:spcPts val="0"/>
              </a:spcBef>
              <a:spcAft>
                <a:spcPts val="0"/>
              </a:spcAft>
              <a:buNone/>
            </a:pPr>
            <a:r>
              <a:rPr lang="en-US"/>
              <a:t>Remaining seeds for distribution are chosen based on their standard planting times so that the items may be placed in the ground as soon as received.</a:t>
            </a:r>
            <a:endParaRPr/>
          </a:p>
          <a:p>
            <a:pPr indent="0" lvl="0" marL="0" rtl="0" algn="l">
              <a:spcBef>
                <a:spcPts val="0"/>
              </a:spcBef>
              <a:spcAft>
                <a:spcPts val="0"/>
              </a:spcAft>
              <a:buNone/>
            </a:pPr>
            <a:r>
              <a:rPr lang="en-US"/>
              <a:t>Excess seeds or seeds donated that have not provided enough for distribution are offered to patrons free, but are not monitored for appropriate planting seasons.</a:t>
            </a:r>
            <a:endParaRPr/>
          </a:p>
        </p:txBody>
      </p:sp>
      <p:sp>
        <p:nvSpPr>
          <p:cNvPr id="294" name="Google Shape;294;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95" name="Google Shape;295;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a:t>
            </a:r>
            <a:endParaRPr/>
          </a:p>
          <a:p>
            <a:pPr indent="0" lvl="0" marL="0" rtl="0" algn="l">
              <a:spcBef>
                <a:spcPts val="0"/>
              </a:spcBef>
              <a:spcAft>
                <a:spcPts val="0"/>
              </a:spcAft>
              <a:buNone/>
            </a:pPr>
            <a:r>
              <a:rPr lang="en-US"/>
              <a:t>This can vary greatly depending on the stock we have from donations.  We have luckily received great support from many gardening distributors and have had ample supply to give to our patrons.</a:t>
            </a:r>
            <a:endParaRPr/>
          </a:p>
          <a:p>
            <a:pPr indent="0" lvl="0" marL="0" rtl="0" algn="l">
              <a:spcBef>
                <a:spcPts val="0"/>
              </a:spcBef>
              <a:spcAft>
                <a:spcPts val="0"/>
              </a:spcAft>
              <a:buNone/>
            </a:pPr>
            <a:r>
              <a:rPr lang="en-US"/>
              <a:t>Seeds are only distributed by household.  We would love to be able to do it by single party, but we quickly learned we could run out with certain categories if that was the case, proving to be inequitable to our community.  We generally supply anywhere from 4-6 veggies, 2-4 herbs, and 3-5 flowers and natives.</a:t>
            </a:r>
            <a:endParaRPr/>
          </a:p>
        </p:txBody>
      </p:sp>
      <p:sp>
        <p:nvSpPr>
          <p:cNvPr id="320" name="Google Shape;320;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a:t>
            </a:r>
            <a:endParaRPr/>
          </a:p>
          <a:p>
            <a:pPr indent="0" lvl="0" marL="0" rtl="0" algn="l">
              <a:spcBef>
                <a:spcPts val="0"/>
              </a:spcBef>
              <a:spcAft>
                <a:spcPts val="0"/>
              </a:spcAft>
              <a:buNone/>
            </a:pPr>
            <a:r>
              <a:rPr lang="en-US"/>
              <a:t>Volunteers have proven to be invaluable during this process.  The seed packing time alone could be a full time position.  Seeds are divided to provide enough yield for a single garden.  This is somewhat of a sampling for our patrons for them to determine if this crop is something they would like to continue to pursue or even </a:t>
            </a:r>
            <a:r>
              <a:rPr lang="en-US"/>
              <a:t>expand</a:t>
            </a:r>
            <a:r>
              <a:rPr lang="en-US"/>
              <a:t> upon.  Each item has a an image and a QR code that links directly to our website with up to date planting guidelines for the item.</a:t>
            </a:r>
            <a:endParaRPr/>
          </a:p>
        </p:txBody>
      </p:sp>
      <p:sp>
        <p:nvSpPr>
          <p:cNvPr id="335" name="Google Shape;335;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bg>
      <p:bgPr>
        <a:solidFill>
          <a:schemeClr val="lt2"/>
        </a:solidFill>
      </p:bgPr>
    </p:bg>
    <p:spTree>
      <p:nvGrpSpPr>
        <p:cNvPr id="87" name="Shape 87"/>
        <p:cNvGrpSpPr/>
        <p:nvPr/>
      </p:nvGrpSpPr>
      <p:grpSpPr>
        <a:xfrm>
          <a:off x="0" y="0"/>
          <a:ext cx="0" cy="0"/>
          <a:chOff x="0" y="0"/>
          <a:chExt cx="0" cy="0"/>
        </a:xfrm>
      </p:grpSpPr>
      <p:pic>
        <p:nvPicPr>
          <p:cNvPr descr="A book and globe on a shelf&#10;&#10;AI-generated content may be incorrect." id="88" name="Google Shape;88;p14"/>
          <p:cNvPicPr preferRelativeResize="0"/>
          <p:nvPr/>
        </p:nvPicPr>
        <p:blipFill rotWithShape="1">
          <a:blip r:embed="rId2">
            <a:alphaModFix/>
          </a:blip>
          <a:srcRect b="0" l="0" r="0" t="0"/>
          <a:stretch/>
        </p:blipFill>
        <p:spPr>
          <a:xfrm>
            <a:off x="2847022" y="812373"/>
            <a:ext cx="12593959" cy="866225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2"/>
        </a:solidFill>
      </p:bgPr>
    </p:bg>
    <p:spTree>
      <p:nvGrpSpPr>
        <p:cNvPr id="89" name="Shape 89"/>
        <p:cNvGrpSpPr/>
        <p:nvPr/>
      </p:nvGrpSpPr>
      <p:grpSpPr>
        <a:xfrm>
          <a:off x="0" y="0"/>
          <a:ext cx="0" cy="0"/>
          <a:chOff x="0" y="0"/>
          <a:chExt cx="0" cy="0"/>
        </a:xfrm>
      </p:grpSpPr>
      <p:sp>
        <p:nvSpPr>
          <p:cNvPr id="90" name="Google Shape;90;p15"/>
          <p:cNvSpPr txBox="1"/>
          <p:nvPr/>
        </p:nvSpPr>
        <p:spPr>
          <a:xfrm>
            <a:off x="9372600" y="9182100"/>
            <a:ext cx="8341800" cy="307800"/>
          </a:xfrm>
          <a:prstGeom prst="rect">
            <a:avLst/>
          </a:prstGeom>
          <a:noFill/>
          <a:ln>
            <a:noFill/>
          </a:ln>
        </p:spPr>
        <p:txBody>
          <a:bodyPr anchorCtr="0" anchor="t" bIns="0" lIns="0" spcFirstLastPara="1" rIns="0" wrap="square" tIns="0">
            <a:spAutoFit/>
          </a:bodyPr>
          <a:lstStyle/>
          <a:p>
            <a:pPr indent="0" lvl="0" marL="0" marR="0" rtl="0" algn="r">
              <a:lnSpc>
                <a:spcPct val="258299"/>
              </a:lnSpc>
              <a:spcBef>
                <a:spcPts val="0"/>
              </a:spcBef>
              <a:spcAft>
                <a:spcPts val="0"/>
              </a:spcAft>
              <a:buNone/>
            </a:pPr>
            <a:r>
              <a:rPr b="0" i="0" lang="en-US" sz="2000" u="none" cap="none" strike="noStrike">
                <a:solidFill>
                  <a:schemeClr val="accent6"/>
                </a:solidFill>
                <a:latin typeface="Rubik"/>
                <a:ea typeface="Rubik"/>
                <a:cs typeface="Rubik"/>
                <a:sym typeface="Rubik"/>
              </a:rPr>
              <a:t>May 6-8, 2026  |  Cambridge, MD</a:t>
            </a:r>
            <a:endParaRPr/>
          </a:p>
        </p:txBody>
      </p:sp>
      <p:sp>
        <p:nvSpPr>
          <p:cNvPr id="91" name="Google Shape;91;p15"/>
          <p:cNvSpPr txBox="1"/>
          <p:nvPr>
            <p:ph type="title"/>
          </p:nvPr>
        </p:nvSpPr>
        <p:spPr>
          <a:xfrm>
            <a:off x="2438400" y="4873560"/>
            <a:ext cx="13411200" cy="1946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5400"/>
              <a:buFont typeface="Georgia"/>
              <a:buNone/>
              <a:defRPr b="1" sz="5400">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5"/>
          <p:cNvSpPr txBox="1"/>
          <p:nvPr>
            <p:ph idx="1" type="body"/>
          </p:nvPr>
        </p:nvSpPr>
        <p:spPr>
          <a:xfrm>
            <a:off x="5076242" y="7200900"/>
            <a:ext cx="7807200" cy="19812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2B1803"/>
              </a:buClr>
              <a:buSzPts val="1800"/>
              <a:buChar char="•"/>
              <a:defRPr/>
            </a:lvl1pPr>
            <a:lvl2pPr indent="-228600" lvl="1" marL="914400" algn="ctr">
              <a:spcBef>
                <a:spcPts val="560"/>
              </a:spcBef>
              <a:spcAft>
                <a:spcPts val="0"/>
              </a:spcAft>
              <a:buClr>
                <a:schemeClr val="dk1"/>
              </a:buClr>
              <a:buSzPts val="2800"/>
              <a:buFont typeface="Arial"/>
              <a:buNone/>
              <a:defRPr b="0">
                <a:solidFill>
                  <a:schemeClr val="dk1"/>
                </a:solidFill>
                <a:latin typeface="Play"/>
                <a:ea typeface="Play"/>
                <a:cs typeface="Play"/>
                <a:sym typeface="Play"/>
              </a:defRPr>
            </a:lvl2pPr>
            <a:lvl3pPr indent="-342900" lvl="2" marL="1371600" algn="l">
              <a:spcBef>
                <a:spcPts val="360"/>
              </a:spcBef>
              <a:spcAft>
                <a:spcPts val="0"/>
              </a:spcAft>
              <a:buClr>
                <a:srgbClr val="2B1803"/>
              </a:buClr>
              <a:buSzPts val="1800"/>
              <a:buChar char="•"/>
              <a:defRPr/>
            </a:lvl3pPr>
            <a:lvl4pPr indent="-342900" lvl="3" marL="1828800" algn="l">
              <a:spcBef>
                <a:spcPts val="360"/>
              </a:spcBef>
              <a:spcAft>
                <a:spcPts val="0"/>
              </a:spcAft>
              <a:buClr>
                <a:srgbClr val="2B1803"/>
              </a:buClr>
              <a:buSzPts val="1800"/>
              <a:buChar char="–"/>
              <a:defRPr/>
            </a:lvl4pPr>
            <a:lvl5pPr indent="-342900" lvl="4" marL="2286000" algn="l">
              <a:spcBef>
                <a:spcPts val="360"/>
              </a:spcBef>
              <a:spcAft>
                <a:spcPts val="0"/>
              </a:spcAft>
              <a:buClr>
                <a:srgbClr val="2B1803"/>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descr="A book and globe on a shelf&#10;&#10;AI-generated content may be incorrect." id="93" name="Google Shape;93;p15"/>
          <p:cNvPicPr preferRelativeResize="0"/>
          <p:nvPr/>
        </p:nvPicPr>
        <p:blipFill rotWithShape="1">
          <a:blip r:embed="rId2">
            <a:alphaModFix/>
          </a:blip>
          <a:srcRect b="0" l="0" r="0" t="0"/>
          <a:stretch/>
        </p:blipFill>
        <p:spPr>
          <a:xfrm>
            <a:off x="5867400" y="392344"/>
            <a:ext cx="6225010" cy="428162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Blue">
  <p:cSld name="Section Header_Blue">
    <p:bg>
      <p:bgPr>
        <a:solidFill>
          <a:schemeClr val="dk2"/>
        </a:solidFill>
      </p:bgPr>
    </p:bg>
    <p:spTree>
      <p:nvGrpSpPr>
        <p:cNvPr id="94" name="Shape 94"/>
        <p:cNvGrpSpPr/>
        <p:nvPr/>
      </p:nvGrpSpPr>
      <p:grpSpPr>
        <a:xfrm>
          <a:off x="0" y="0"/>
          <a:ext cx="0" cy="0"/>
          <a:chOff x="0" y="0"/>
          <a:chExt cx="0" cy="0"/>
        </a:xfrm>
      </p:grpSpPr>
      <p:sp>
        <p:nvSpPr>
          <p:cNvPr id="95" name="Google Shape;95;p1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4000"/>
              <a:buFont typeface="Georgia"/>
              <a:buNone/>
              <a:defRPr b="1" sz="4000" cap="none">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lt1"/>
              </a:buClr>
              <a:buSzPts val="2400"/>
              <a:buNone/>
              <a:defRPr sz="2400">
                <a:solidFill>
                  <a:schemeClr val="lt1"/>
                </a:solidFill>
              </a:defRPr>
            </a:lvl1pPr>
            <a:lvl2pPr indent="-228600" lvl="1" marL="914400" algn="l">
              <a:spcBef>
                <a:spcPts val="360"/>
              </a:spcBef>
              <a:spcAft>
                <a:spcPts val="0"/>
              </a:spcAft>
              <a:buClr>
                <a:srgbClr val="88A6A6"/>
              </a:buClr>
              <a:buSzPts val="1800"/>
              <a:buNone/>
              <a:defRPr sz="1800">
                <a:solidFill>
                  <a:srgbClr val="88A6A6"/>
                </a:solidFill>
              </a:defRPr>
            </a:lvl2pPr>
            <a:lvl3pPr indent="-228600" lvl="2" marL="1371600" algn="l">
              <a:spcBef>
                <a:spcPts val="320"/>
              </a:spcBef>
              <a:spcAft>
                <a:spcPts val="0"/>
              </a:spcAft>
              <a:buClr>
                <a:srgbClr val="88A6A6"/>
              </a:buClr>
              <a:buSzPts val="1600"/>
              <a:buNone/>
              <a:defRPr sz="1600">
                <a:solidFill>
                  <a:srgbClr val="88A6A6"/>
                </a:solidFill>
              </a:defRPr>
            </a:lvl3pPr>
            <a:lvl4pPr indent="-228600" lvl="3" marL="1828800" algn="l">
              <a:spcBef>
                <a:spcPts val="280"/>
              </a:spcBef>
              <a:spcAft>
                <a:spcPts val="0"/>
              </a:spcAft>
              <a:buClr>
                <a:srgbClr val="88A6A6"/>
              </a:buClr>
              <a:buSzPts val="1400"/>
              <a:buNone/>
              <a:defRPr sz="1400">
                <a:solidFill>
                  <a:srgbClr val="88A6A6"/>
                </a:solidFill>
              </a:defRPr>
            </a:lvl4pPr>
            <a:lvl5pPr indent="-228600" lvl="4" marL="2286000" algn="l">
              <a:spcBef>
                <a:spcPts val="280"/>
              </a:spcBef>
              <a:spcAft>
                <a:spcPts val="0"/>
              </a:spcAft>
              <a:buClr>
                <a:srgbClr val="88A6A6"/>
              </a:buClr>
              <a:buSzPts val="1400"/>
              <a:buNone/>
              <a:defRPr sz="1400">
                <a:solidFill>
                  <a:srgbClr val="88A6A6"/>
                </a:solidFill>
              </a:defRPr>
            </a:lvl5pPr>
            <a:lvl6pPr indent="-228600" lvl="5" marL="2743200" algn="l">
              <a:spcBef>
                <a:spcPts val="280"/>
              </a:spcBef>
              <a:spcAft>
                <a:spcPts val="0"/>
              </a:spcAft>
              <a:buClr>
                <a:srgbClr val="88A6A6"/>
              </a:buClr>
              <a:buSzPts val="1400"/>
              <a:buNone/>
              <a:defRPr sz="1400">
                <a:solidFill>
                  <a:srgbClr val="88A6A6"/>
                </a:solidFill>
              </a:defRPr>
            </a:lvl6pPr>
            <a:lvl7pPr indent="-228600" lvl="6" marL="3200400" algn="l">
              <a:spcBef>
                <a:spcPts val="280"/>
              </a:spcBef>
              <a:spcAft>
                <a:spcPts val="0"/>
              </a:spcAft>
              <a:buClr>
                <a:srgbClr val="88A6A6"/>
              </a:buClr>
              <a:buSzPts val="1400"/>
              <a:buNone/>
              <a:defRPr sz="1400">
                <a:solidFill>
                  <a:srgbClr val="88A6A6"/>
                </a:solidFill>
              </a:defRPr>
            </a:lvl7pPr>
            <a:lvl8pPr indent="-228600" lvl="7" marL="3657600" algn="l">
              <a:spcBef>
                <a:spcPts val="280"/>
              </a:spcBef>
              <a:spcAft>
                <a:spcPts val="0"/>
              </a:spcAft>
              <a:buClr>
                <a:srgbClr val="88A6A6"/>
              </a:buClr>
              <a:buSzPts val="1400"/>
              <a:buNone/>
              <a:defRPr sz="1400">
                <a:solidFill>
                  <a:srgbClr val="88A6A6"/>
                </a:solidFill>
              </a:defRPr>
            </a:lvl8pPr>
            <a:lvl9pPr indent="-228600" lvl="8" marL="4114800" algn="l">
              <a:spcBef>
                <a:spcPts val="280"/>
              </a:spcBef>
              <a:spcAft>
                <a:spcPts val="0"/>
              </a:spcAft>
              <a:buClr>
                <a:srgbClr val="88A6A6"/>
              </a:buClr>
              <a:buSzPts val="1400"/>
              <a:buNone/>
              <a:defRPr sz="1400">
                <a:solidFill>
                  <a:srgbClr val="88A6A6"/>
                </a:solidFill>
              </a:defRPr>
            </a:lvl9pPr>
          </a:lstStyle>
          <a:p/>
        </p:txBody>
      </p:sp>
      <p:sp>
        <p:nvSpPr>
          <p:cNvPr id="97" name="Google Shape;97;p16"/>
          <p:cNvSpPr/>
          <p:nvPr>
            <p:ph idx="2" type="pic"/>
          </p:nvPr>
        </p:nvSpPr>
        <p:spPr>
          <a:xfrm>
            <a:off x="10287000" y="0"/>
            <a:ext cx="8001000" cy="102870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Pink" type="obj">
  <p:cSld name="OBJECT">
    <p:bg>
      <p:bgPr>
        <a:solidFill>
          <a:schemeClr val="lt2"/>
        </a:solidFill>
      </p:bgPr>
    </p:bg>
    <p:spTree>
      <p:nvGrpSpPr>
        <p:cNvPr id="98" name="Shape 98"/>
        <p:cNvGrpSpPr/>
        <p:nvPr/>
      </p:nvGrpSpPr>
      <p:grpSpPr>
        <a:xfrm>
          <a:off x="0" y="0"/>
          <a:ext cx="0" cy="0"/>
          <a:chOff x="0" y="0"/>
          <a:chExt cx="0" cy="0"/>
        </a:xfrm>
      </p:grpSpPr>
      <p:sp>
        <p:nvSpPr>
          <p:cNvPr id="99" name="Google Shape;99;p17"/>
          <p:cNvSpPr txBox="1"/>
          <p:nvPr>
            <p:ph idx="1" type="body"/>
          </p:nvPr>
        </p:nvSpPr>
        <p:spPr>
          <a:xfrm>
            <a:off x="1066800" y="2628900"/>
            <a:ext cx="16154400" cy="64008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rgbClr val="2B1803"/>
              </a:buClr>
              <a:buSzPts val="3200"/>
              <a:buChar char="•"/>
              <a:defRPr>
                <a:latin typeface="Arial"/>
                <a:ea typeface="Arial"/>
                <a:cs typeface="Arial"/>
                <a:sym typeface="Arial"/>
              </a:defRPr>
            </a:lvl1pPr>
            <a:lvl2pPr indent="-406400" lvl="1" marL="914400" algn="l">
              <a:spcBef>
                <a:spcPts val="560"/>
              </a:spcBef>
              <a:spcAft>
                <a:spcPts val="0"/>
              </a:spcAft>
              <a:buClr>
                <a:srgbClr val="2B1803"/>
              </a:buClr>
              <a:buSzPts val="2800"/>
              <a:buChar char="–"/>
              <a:defRPr>
                <a:latin typeface="Arial"/>
                <a:ea typeface="Arial"/>
                <a:cs typeface="Arial"/>
                <a:sym typeface="Arial"/>
              </a:defRPr>
            </a:lvl2pPr>
            <a:lvl3pPr indent="-381000" lvl="2" marL="1371600" algn="l">
              <a:spcBef>
                <a:spcPts val="480"/>
              </a:spcBef>
              <a:spcAft>
                <a:spcPts val="0"/>
              </a:spcAft>
              <a:buClr>
                <a:srgbClr val="2B1803"/>
              </a:buClr>
              <a:buSzPts val="2400"/>
              <a:buChar char="•"/>
              <a:defRPr>
                <a:latin typeface="Arial"/>
                <a:ea typeface="Arial"/>
                <a:cs typeface="Arial"/>
                <a:sym typeface="Arial"/>
              </a:defRPr>
            </a:lvl3pPr>
            <a:lvl4pPr indent="-355600" lvl="3" marL="1828800" algn="l">
              <a:spcBef>
                <a:spcPts val="400"/>
              </a:spcBef>
              <a:spcAft>
                <a:spcPts val="0"/>
              </a:spcAft>
              <a:buClr>
                <a:srgbClr val="2B1803"/>
              </a:buClr>
              <a:buSzPts val="2000"/>
              <a:buChar char="–"/>
              <a:defRPr>
                <a:latin typeface="Arial"/>
                <a:ea typeface="Arial"/>
                <a:cs typeface="Arial"/>
                <a:sym typeface="Arial"/>
              </a:defRPr>
            </a:lvl4pPr>
            <a:lvl5pPr indent="-355600" lvl="4" marL="2286000" algn="l">
              <a:spcBef>
                <a:spcPts val="400"/>
              </a:spcBef>
              <a:spcAft>
                <a:spcPts val="0"/>
              </a:spcAft>
              <a:buClr>
                <a:srgbClr val="2B1803"/>
              </a:buClr>
              <a:buSzPts val="2000"/>
              <a:buChar char="»"/>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 name="Google Shape;100;p17"/>
          <p:cNvSpPr/>
          <p:nvPr/>
        </p:nvSpPr>
        <p:spPr>
          <a:xfrm>
            <a:off x="0" y="0"/>
            <a:ext cx="18288000" cy="17331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1" name="Google Shape;101;p17"/>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pink flowers in a vase&#10;&#10;AI-generated content may be incorrect." id="102" name="Google Shape;102;p17"/>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03" name="Google Shape;103;p17"/>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Blue">
  <p:cSld name="Title and Content_Blue">
    <p:spTree>
      <p:nvGrpSpPr>
        <p:cNvPr id="104" name="Shape 104"/>
        <p:cNvGrpSpPr/>
        <p:nvPr/>
      </p:nvGrpSpPr>
      <p:grpSpPr>
        <a:xfrm>
          <a:off x="0" y="0"/>
          <a:ext cx="0" cy="0"/>
          <a:chOff x="0" y="0"/>
          <a:chExt cx="0" cy="0"/>
        </a:xfrm>
      </p:grpSpPr>
      <p:sp>
        <p:nvSpPr>
          <p:cNvPr id="105" name="Google Shape;105;p18"/>
          <p:cNvSpPr txBox="1"/>
          <p:nvPr>
            <p:ph idx="1" type="body"/>
          </p:nvPr>
        </p:nvSpPr>
        <p:spPr>
          <a:xfrm>
            <a:off x="1066800" y="2628900"/>
            <a:ext cx="16154400" cy="64008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rgbClr val="2B1803"/>
              </a:buClr>
              <a:buSzPts val="3200"/>
              <a:buChar char="•"/>
              <a:defRPr>
                <a:solidFill>
                  <a:srgbClr val="2B1803"/>
                </a:solidFill>
                <a:latin typeface="Arial"/>
                <a:ea typeface="Arial"/>
                <a:cs typeface="Arial"/>
                <a:sym typeface="Arial"/>
              </a:defRPr>
            </a:lvl1pPr>
            <a:lvl2pPr indent="-406400" lvl="1" marL="914400" algn="l">
              <a:spcBef>
                <a:spcPts val="560"/>
              </a:spcBef>
              <a:spcAft>
                <a:spcPts val="0"/>
              </a:spcAft>
              <a:buClr>
                <a:srgbClr val="2B1803"/>
              </a:buClr>
              <a:buSzPts val="2800"/>
              <a:buChar char="–"/>
              <a:defRPr>
                <a:solidFill>
                  <a:srgbClr val="2B1803"/>
                </a:solidFill>
                <a:latin typeface="Arial"/>
                <a:ea typeface="Arial"/>
                <a:cs typeface="Arial"/>
                <a:sym typeface="Arial"/>
              </a:defRPr>
            </a:lvl2pPr>
            <a:lvl3pPr indent="-381000" lvl="2" marL="1371600" algn="l">
              <a:spcBef>
                <a:spcPts val="480"/>
              </a:spcBef>
              <a:spcAft>
                <a:spcPts val="0"/>
              </a:spcAft>
              <a:buClr>
                <a:srgbClr val="2B1803"/>
              </a:buClr>
              <a:buSzPts val="2400"/>
              <a:buChar char="•"/>
              <a:defRPr>
                <a:solidFill>
                  <a:srgbClr val="2B1803"/>
                </a:solidFill>
                <a:latin typeface="Arial"/>
                <a:ea typeface="Arial"/>
                <a:cs typeface="Arial"/>
                <a:sym typeface="Arial"/>
              </a:defRPr>
            </a:lvl3pPr>
            <a:lvl4pPr indent="-355600" lvl="3" marL="1828800" algn="l">
              <a:spcBef>
                <a:spcPts val="400"/>
              </a:spcBef>
              <a:spcAft>
                <a:spcPts val="0"/>
              </a:spcAft>
              <a:buClr>
                <a:srgbClr val="2B1803"/>
              </a:buClr>
              <a:buSzPts val="2000"/>
              <a:buChar char="–"/>
              <a:defRPr>
                <a:solidFill>
                  <a:srgbClr val="2B1803"/>
                </a:solidFill>
                <a:latin typeface="Arial"/>
                <a:ea typeface="Arial"/>
                <a:cs typeface="Arial"/>
                <a:sym typeface="Arial"/>
              </a:defRPr>
            </a:lvl4pPr>
            <a:lvl5pPr indent="-355600" lvl="4" marL="2286000" algn="l">
              <a:spcBef>
                <a:spcPts val="400"/>
              </a:spcBef>
              <a:spcAft>
                <a:spcPts val="0"/>
              </a:spcAft>
              <a:buClr>
                <a:srgbClr val="2B1803"/>
              </a:buClr>
              <a:buSzPts val="2000"/>
              <a:buChar char="»"/>
              <a:defRPr>
                <a:solidFill>
                  <a:srgbClr val="2B1803"/>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6" name="Google Shape;106;p18"/>
          <p:cNvSpPr/>
          <p:nvPr/>
        </p:nvSpPr>
        <p:spPr>
          <a:xfrm>
            <a:off x="0" y="0"/>
            <a:ext cx="18288000" cy="1733100"/>
          </a:xfrm>
          <a:prstGeom prst="rect">
            <a:avLst/>
          </a:prstGeom>
          <a:solidFill>
            <a:schemeClr val="accent3"/>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7" name="Google Shape;107;p18"/>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pink flowers in a vase&#10;&#10;AI-generated content may be incorrect." id="108" name="Google Shape;108;p18"/>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09" name="Google Shape;109;p18"/>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Green">
  <p:cSld name="Title and Content_Green">
    <p:spTree>
      <p:nvGrpSpPr>
        <p:cNvPr id="110" name="Shape 110"/>
        <p:cNvGrpSpPr/>
        <p:nvPr/>
      </p:nvGrpSpPr>
      <p:grpSpPr>
        <a:xfrm>
          <a:off x="0" y="0"/>
          <a:ext cx="0" cy="0"/>
          <a:chOff x="0" y="0"/>
          <a:chExt cx="0" cy="0"/>
        </a:xfrm>
      </p:grpSpPr>
      <p:sp>
        <p:nvSpPr>
          <p:cNvPr id="111" name="Google Shape;111;p19"/>
          <p:cNvSpPr txBox="1"/>
          <p:nvPr>
            <p:ph idx="1" type="body"/>
          </p:nvPr>
        </p:nvSpPr>
        <p:spPr>
          <a:xfrm>
            <a:off x="1066800" y="2628900"/>
            <a:ext cx="16154400" cy="64008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rgbClr val="2B1803"/>
              </a:buClr>
              <a:buSzPts val="3200"/>
              <a:buChar char="•"/>
              <a:defRPr>
                <a:solidFill>
                  <a:srgbClr val="2B1803"/>
                </a:solidFill>
                <a:latin typeface="Arial"/>
                <a:ea typeface="Arial"/>
                <a:cs typeface="Arial"/>
                <a:sym typeface="Arial"/>
              </a:defRPr>
            </a:lvl1pPr>
            <a:lvl2pPr indent="-406400" lvl="1" marL="914400" algn="l">
              <a:spcBef>
                <a:spcPts val="560"/>
              </a:spcBef>
              <a:spcAft>
                <a:spcPts val="0"/>
              </a:spcAft>
              <a:buClr>
                <a:srgbClr val="2B1803"/>
              </a:buClr>
              <a:buSzPts val="2800"/>
              <a:buChar char="–"/>
              <a:defRPr>
                <a:solidFill>
                  <a:srgbClr val="2B1803"/>
                </a:solidFill>
                <a:latin typeface="Arial"/>
                <a:ea typeface="Arial"/>
                <a:cs typeface="Arial"/>
                <a:sym typeface="Arial"/>
              </a:defRPr>
            </a:lvl2pPr>
            <a:lvl3pPr indent="-381000" lvl="2" marL="1371600" algn="l">
              <a:spcBef>
                <a:spcPts val="480"/>
              </a:spcBef>
              <a:spcAft>
                <a:spcPts val="0"/>
              </a:spcAft>
              <a:buClr>
                <a:srgbClr val="2B1803"/>
              </a:buClr>
              <a:buSzPts val="2400"/>
              <a:buChar char="•"/>
              <a:defRPr>
                <a:solidFill>
                  <a:srgbClr val="2B1803"/>
                </a:solidFill>
                <a:latin typeface="Arial"/>
                <a:ea typeface="Arial"/>
                <a:cs typeface="Arial"/>
                <a:sym typeface="Arial"/>
              </a:defRPr>
            </a:lvl3pPr>
            <a:lvl4pPr indent="-355600" lvl="3" marL="1828800" algn="l">
              <a:spcBef>
                <a:spcPts val="400"/>
              </a:spcBef>
              <a:spcAft>
                <a:spcPts val="0"/>
              </a:spcAft>
              <a:buClr>
                <a:srgbClr val="2B1803"/>
              </a:buClr>
              <a:buSzPts val="2000"/>
              <a:buChar char="–"/>
              <a:defRPr>
                <a:solidFill>
                  <a:srgbClr val="2B1803"/>
                </a:solidFill>
                <a:latin typeface="Arial"/>
                <a:ea typeface="Arial"/>
                <a:cs typeface="Arial"/>
                <a:sym typeface="Arial"/>
              </a:defRPr>
            </a:lvl4pPr>
            <a:lvl5pPr indent="-355600" lvl="4" marL="2286000" algn="l">
              <a:spcBef>
                <a:spcPts val="400"/>
              </a:spcBef>
              <a:spcAft>
                <a:spcPts val="0"/>
              </a:spcAft>
              <a:buClr>
                <a:srgbClr val="2B1803"/>
              </a:buClr>
              <a:buSzPts val="2000"/>
              <a:buChar char="»"/>
              <a:defRPr>
                <a:solidFill>
                  <a:srgbClr val="2B1803"/>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2" name="Google Shape;112;p19"/>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pink flowers in a vase&#10;&#10;AI-generated content may be incorrect." id="113" name="Google Shape;113;p19"/>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14" name="Google Shape;114;p19"/>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Green">
  <p:cSld name="Section Header_Green">
    <p:bg>
      <p:bgPr>
        <a:solidFill>
          <a:schemeClr val="accent5"/>
        </a:solidFill>
      </p:bgPr>
    </p:bg>
    <p:spTree>
      <p:nvGrpSpPr>
        <p:cNvPr id="115" name="Shape 115"/>
        <p:cNvGrpSpPr/>
        <p:nvPr/>
      </p:nvGrpSpPr>
      <p:grpSpPr>
        <a:xfrm>
          <a:off x="0" y="0"/>
          <a:ext cx="0" cy="0"/>
          <a:chOff x="0" y="0"/>
          <a:chExt cx="0" cy="0"/>
        </a:xfrm>
      </p:grpSpPr>
      <p:sp>
        <p:nvSpPr>
          <p:cNvPr id="116" name="Google Shape;116;p2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4000"/>
              <a:buFont typeface="Georgia"/>
              <a:buNone/>
              <a:defRPr b="1" sz="4000" cap="none">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2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lt1"/>
              </a:buClr>
              <a:buSzPts val="2400"/>
              <a:buNone/>
              <a:defRPr sz="2400">
                <a:solidFill>
                  <a:schemeClr val="lt1"/>
                </a:solidFill>
                <a:latin typeface="Arial"/>
                <a:ea typeface="Arial"/>
                <a:cs typeface="Arial"/>
                <a:sym typeface="Arial"/>
              </a:defRPr>
            </a:lvl1pPr>
            <a:lvl2pPr indent="-228600" lvl="1" marL="914400" algn="l">
              <a:spcBef>
                <a:spcPts val="360"/>
              </a:spcBef>
              <a:spcAft>
                <a:spcPts val="0"/>
              </a:spcAft>
              <a:buClr>
                <a:srgbClr val="88A6A6"/>
              </a:buClr>
              <a:buSzPts val="1800"/>
              <a:buNone/>
              <a:defRPr sz="1800">
                <a:solidFill>
                  <a:srgbClr val="88A6A6"/>
                </a:solidFill>
              </a:defRPr>
            </a:lvl2pPr>
            <a:lvl3pPr indent="-228600" lvl="2" marL="1371600" algn="l">
              <a:spcBef>
                <a:spcPts val="320"/>
              </a:spcBef>
              <a:spcAft>
                <a:spcPts val="0"/>
              </a:spcAft>
              <a:buClr>
                <a:srgbClr val="88A6A6"/>
              </a:buClr>
              <a:buSzPts val="1600"/>
              <a:buNone/>
              <a:defRPr sz="1600">
                <a:solidFill>
                  <a:srgbClr val="88A6A6"/>
                </a:solidFill>
              </a:defRPr>
            </a:lvl3pPr>
            <a:lvl4pPr indent="-228600" lvl="3" marL="1828800" algn="l">
              <a:spcBef>
                <a:spcPts val="280"/>
              </a:spcBef>
              <a:spcAft>
                <a:spcPts val="0"/>
              </a:spcAft>
              <a:buClr>
                <a:srgbClr val="88A6A6"/>
              </a:buClr>
              <a:buSzPts val="1400"/>
              <a:buNone/>
              <a:defRPr sz="1400">
                <a:solidFill>
                  <a:srgbClr val="88A6A6"/>
                </a:solidFill>
              </a:defRPr>
            </a:lvl4pPr>
            <a:lvl5pPr indent="-228600" lvl="4" marL="2286000" algn="l">
              <a:spcBef>
                <a:spcPts val="280"/>
              </a:spcBef>
              <a:spcAft>
                <a:spcPts val="0"/>
              </a:spcAft>
              <a:buClr>
                <a:srgbClr val="88A6A6"/>
              </a:buClr>
              <a:buSzPts val="1400"/>
              <a:buNone/>
              <a:defRPr sz="1400">
                <a:solidFill>
                  <a:srgbClr val="88A6A6"/>
                </a:solidFill>
              </a:defRPr>
            </a:lvl5pPr>
            <a:lvl6pPr indent="-228600" lvl="5" marL="2743200" algn="l">
              <a:spcBef>
                <a:spcPts val="280"/>
              </a:spcBef>
              <a:spcAft>
                <a:spcPts val="0"/>
              </a:spcAft>
              <a:buClr>
                <a:srgbClr val="88A6A6"/>
              </a:buClr>
              <a:buSzPts val="1400"/>
              <a:buNone/>
              <a:defRPr sz="1400">
                <a:solidFill>
                  <a:srgbClr val="88A6A6"/>
                </a:solidFill>
              </a:defRPr>
            </a:lvl6pPr>
            <a:lvl7pPr indent="-228600" lvl="6" marL="3200400" algn="l">
              <a:spcBef>
                <a:spcPts val="280"/>
              </a:spcBef>
              <a:spcAft>
                <a:spcPts val="0"/>
              </a:spcAft>
              <a:buClr>
                <a:srgbClr val="88A6A6"/>
              </a:buClr>
              <a:buSzPts val="1400"/>
              <a:buNone/>
              <a:defRPr sz="1400">
                <a:solidFill>
                  <a:srgbClr val="88A6A6"/>
                </a:solidFill>
              </a:defRPr>
            </a:lvl7pPr>
            <a:lvl8pPr indent="-228600" lvl="7" marL="3657600" algn="l">
              <a:spcBef>
                <a:spcPts val="280"/>
              </a:spcBef>
              <a:spcAft>
                <a:spcPts val="0"/>
              </a:spcAft>
              <a:buClr>
                <a:srgbClr val="88A6A6"/>
              </a:buClr>
              <a:buSzPts val="1400"/>
              <a:buNone/>
              <a:defRPr sz="1400">
                <a:solidFill>
                  <a:srgbClr val="88A6A6"/>
                </a:solidFill>
              </a:defRPr>
            </a:lvl8pPr>
            <a:lvl9pPr indent="-228600" lvl="8" marL="4114800" algn="l">
              <a:spcBef>
                <a:spcPts val="280"/>
              </a:spcBef>
              <a:spcAft>
                <a:spcPts val="0"/>
              </a:spcAft>
              <a:buClr>
                <a:srgbClr val="88A6A6"/>
              </a:buClr>
              <a:buSzPts val="1400"/>
              <a:buNone/>
              <a:defRPr sz="1400">
                <a:solidFill>
                  <a:srgbClr val="88A6A6"/>
                </a:solidFill>
              </a:defRPr>
            </a:lvl9pPr>
          </a:lstStyle>
          <a:p/>
        </p:txBody>
      </p:sp>
      <p:sp>
        <p:nvSpPr>
          <p:cNvPr id="118" name="Google Shape;118;p20"/>
          <p:cNvSpPr/>
          <p:nvPr>
            <p:ph idx="2" type="pic"/>
          </p:nvPr>
        </p:nvSpPr>
        <p:spPr>
          <a:xfrm>
            <a:off x="10287000" y="0"/>
            <a:ext cx="8001000" cy="102870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White">
  <p:cSld name="Section Header_White">
    <p:bg>
      <p:bgPr>
        <a:solidFill>
          <a:schemeClr val="lt2"/>
        </a:solidFill>
      </p:bgPr>
    </p:bg>
    <p:spTree>
      <p:nvGrpSpPr>
        <p:cNvPr id="119" name="Shape 119"/>
        <p:cNvGrpSpPr/>
        <p:nvPr/>
      </p:nvGrpSpPr>
      <p:grpSpPr>
        <a:xfrm>
          <a:off x="0" y="0"/>
          <a:ext cx="0" cy="0"/>
          <a:chOff x="0" y="0"/>
          <a:chExt cx="0" cy="0"/>
        </a:xfrm>
      </p:grpSpPr>
      <p:sp>
        <p:nvSpPr>
          <p:cNvPr id="120" name="Google Shape;120;p21"/>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Georgia"/>
              <a:buNone/>
              <a:defRPr b="1" sz="4000" cap="none">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1"/>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sz="2400">
                <a:solidFill>
                  <a:schemeClr val="dk1"/>
                </a:solidFill>
                <a:latin typeface="Arial"/>
                <a:ea typeface="Arial"/>
                <a:cs typeface="Arial"/>
                <a:sym typeface="Arial"/>
              </a:defRPr>
            </a:lvl1pPr>
            <a:lvl2pPr indent="-228600" lvl="1" marL="914400" algn="l">
              <a:spcBef>
                <a:spcPts val="360"/>
              </a:spcBef>
              <a:spcAft>
                <a:spcPts val="0"/>
              </a:spcAft>
              <a:buClr>
                <a:srgbClr val="88A6A6"/>
              </a:buClr>
              <a:buSzPts val="1800"/>
              <a:buNone/>
              <a:defRPr sz="1800">
                <a:solidFill>
                  <a:srgbClr val="88A6A6"/>
                </a:solidFill>
              </a:defRPr>
            </a:lvl2pPr>
            <a:lvl3pPr indent="-228600" lvl="2" marL="1371600" algn="l">
              <a:spcBef>
                <a:spcPts val="320"/>
              </a:spcBef>
              <a:spcAft>
                <a:spcPts val="0"/>
              </a:spcAft>
              <a:buClr>
                <a:srgbClr val="88A6A6"/>
              </a:buClr>
              <a:buSzPts val="1600"/>
              <a:buNone/>
              <a:defRPr sz="1600">
                <a:solidFill>
                  <a:srgbClr val="88A6A6"/>
                </a:solidFill>
              </a:defRPr>
            </a:lvl3pPr>
            <a:lvl4pPr indent="-228600" lvl="3" marL="1828800" algn="l">
              <a:spcBef>
                <a:spcPts val="280"/>
              </a:spcBef>
              <a:spcAft>
                <a:spcPts val="0"/>
              </a:spcAft>
              <a:buClr>
                <a:srgbClr val="88A6A6"/>
              </a:buClr>
              <a:buSzPts val="1400"/>
              <a:buNone/>
              <a:defRPr sz="1400">
                <a:solidFill>
                  <a:srgbClr val="88A6A6"/>
                </a:solidFill>
              </a:defRPr>
            </a:lvl4pPr>
            <a:lvl5pPr indent="-228600" lvl="4" marL="2286000" algn="l">
              <a:spcBef>
                <a:spcPts val="280"/>
              </a:spcBef>
              <a:spcAft>
                <a:spcPts val="0"/>
              </a:spcAft>
              <a:buClr>
                <a:srgbClr val="88A6A6"/>
              </a:buClr>
              <a:buSzPts val="1400"/>
              <a:buNone/>
              <a:defRPr sz="1400">
                <a:solidFill>
                  <a:srgbClr val="88A6A6"/>
                </a:solidFill>
              </a:defRPr>
            </a:lvl5pPr>
            <a:lvl6pPr indent="-228600" lvl="5" marL="2743200" algn="l">
              <a:spcBef>
                <a:spcPts val="280"/>
              </a:spcBef>
              <a:spcAft>
                <a:spcPts val="0"/>
              </a:spcAft>
              <a:buClr>
                <a:srgbClr val="88A6A6"/>
              </a:buClr>
              <a:buSzPts val="1400"/>
              <a:buNone/>
              <a:defRPr sz="1400">
                <a:solidFill>
                  <a:srgbClr val="88A6A6"/>
                </a:solidFill>
              </a:defRPr>
            </a:lvl6pPr>
            <a:lvl7pPr indent="-228600" lvl="6" marL="3200400" algn="l">
              <a:spcBef>
                <a:spcPts val="280"/>
              </a:spcBef>
              <a:spcAft>
                <a:spcPts val="0"/>
              </a:spcAft>
              <a:buClr>
                <a:srgbClr val="88A6A6"/>
              </a:buClr>
              <a:buSzPts val="1400"/>
              <a:buNone/>
              <a:defRPr sz="1400">
                <a:solidFill>
                  <a:srgbClr val="88A6A6"/>
                </a:solidFill>
              </a:defRPr>
            </a:lvl7pPr>
            <a:lvl8pPr indent="-228600" lvl="7" marL="3657600" algn="l">
              <a:spcBef>
                <a:spcPts val="280"/>
              </a:spcBef>
              <a:spcAft>
                <a:spcPts val="0"/>
              </a:spcAft>
              <a:buClr>
                <a:srgbClr val="88A6A6"/>
              </a:buClr>
              <a:buSzPts val="1400"/>
              <a:buNone/>
              <a:defRPr sz="1400">
                <a:solidFill>
                  <a:srgbClr val="88A6A6"/>
                </a:solidFill>
              </a:defRPr>
            </a:lvl8pPr>
            <a:lvl9pPr indent="-228600" lvl="8" marL="4114800" algn="l">
              <a:spcBef>
                <a:spcPts val="280"/>
              </a:spcBef>
              <a:spcAft>
                <a:spcPts val="0"/>
              </a:spcAft>
              <a:buClr>
                <a:srgbClr val="88A6A6"/>
              </a:buClr>
              <a:buSzPts val="1400"/>
              <a:buNone/>
              <a:defRPr sz="1400">
                <a:solidFill>
                  <a:srgbClr val="88A6A6"/>
                </a:solidFill>
              </a:defRPr>
            </a:lvl9pPr>
          </a:lstStyle>
          <a:p/>
        </p:txBody>
      </p:sp>
      <p:sp>
        <p:nvSpPr>
          <p:cNvPr id="122" name="Google Shape;122;p21"/>
          <p:cNvSpPr/>
          <p:nvPr>
            <p:ph idx="2" type="pic"/>
          </p:nvPr>
        </p:nvSpPr>
        <p:spPr>
          <a:xfrm>
            <a:off x="10287000" y="0"/>
            <a:ext cx="8001000" cy="102870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Pink">
  <p:cSld name="2_Column_Pink">
    <p:spTree>
      <p:nvGrpSpPr>
        <p:cNvPr id="123" name="Shape 123"/>
        <p:cNvGrpSpPr/>
        <p:nvPr/>
      </p:nvGrpSpPr>
      <p:grpSpPr>
        <a:xfrm>
          <a:off x="0" y="0"/>
          <a:ext cx="0" cy="0"/>
          <a:chOff x="0" y="0"/>
          <a:chExt cx="0" cy="0"/>
        </a:xfrm>
      </p:grpSpPr>
      <p:sp>
        <p:nvSpPr>
          <p:cNvPr id="124" name="Google Shape;124;p22"/>
          <p:cNvSpPr/>
          <p:nvPr/>
        </p:nvSpPr>
        <p:spPr>
          <a:xfrm>
            <a:off x="0" y="0"/>
            <a:ext cx="18288000" cy="17331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5" name="Google Shape;125;p22"/>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22"/>
          <p:cNvSpPr txBox="1"/>
          <p:nvPr>
            <p:ph idx="1" type="body"/>
          </p:nvPr>
        </p:nvSpPr>
        <p:spPr>
          <a:xfrm>
            <a:off x="652764" y="2705100"/>
            <a:ext cx="7957800" cy="59436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7" name="Google Shape;127;p22"/>
          <p:cNvSpPr txBox="1"/>
          <p:nvPr>
            <p:ph idx="2" type="body"/>
          </p:nvPr>
        </p:nvSpPr>
        <p:spPr>
          <a:xfrm>
            <a:off x="9144000" y="2705100"/>
            <a:ext cx="7957800" cy="59436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pic>
        <p:nvPicPr>
          <p:cNvPr descr="A pink flowers in a vase&#10;&#10;AI-generated content may be incorrect." id="128" name="Google Shape;128;p22"/>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29" name="Google Shape;129;p22"/>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Blue">
  <p:cSld name="2_Column_Blue">
    <p:spTree>
      <p:nvGrpSpPr>
        <p:cNvPr id="130" name="Shape 130"/>
        <p:cNvGrpSpPr/>
        <p:nvPr/>
      </p:nvGrpSpPr>
      <p:grpSpPr>
        <a:xfrm>
          <a:off x="0" y="0"/>
          <a:ext cx="0" cy="0"/>
          <a:chOff x="0" y="0"/>
          <a:chExt cx="0" cy="0"/>
        </a:xfrm>
      </p:grpSpPr>
      <p:sp>
        <p:nvSpPr>
          <p:cNvPr id="131" name="Google Shape;131;p23"/>
          <p:cNvSpPr/>
          <p:nvPr/>
        </p:nvSpPr>
        <p:spPr>
          <a:xfrm>
            <a:off x="0" y="0"/>
            <a:ext cx="18288000" cy="1733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2" name="Google Shape;132;p23"/>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23"/>
          <p:cNvSpPr txBox="1"/>
          <p:nvPr>
            <p:ph idx="1" type="body"/>
          </p:nvPr>
        </p:nvSpPr>
        <p:spPr>
          <a:xfrm>
            <a:off x="652764" y="2705100"/>
            <a:ext cx="7957800" cy="59436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34" name="Google Shape;134;p23"/>
          <p:cNvSpPr txBox="1"/>
          <p:nvPr>
            <p:ph idx="2" type="body"/>
          </p:nvPr>
        </p:nvSpPr>
        <p:spPr>
          <a:xfrm>
            <a:off x="9144000" y="2705100"/>
            <a:ext cx="7957800" cy="59436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pic>
        <p:nvPicPr>
          <p:cNvPr descr="A pink flowers in a vase&#10;&#10;AI-generated content may be incorrect." id="135" name="Google Shape;135;p23"/>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36" name="Google Shape;136;p23"/>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_Green">
  <p:cSld name="2_Column_Green">
    <p:spTree>
      <p:nvGrpSpPr>
        <p:cNvPr id="137" name="Shape 137"/>
        <p:cNvGrpSpPr/>
        <p:nvPr/>
      </p:nvGrpSpPr>
      <p:grpSpPr>
        <a:xfrm>
          <a:off x="0" y="0"/>
          <a:ext cx="0" cy="0"/>
          <a:chOff x="0" y="0"/>
          <a:chExt cx="0" cy="0"/>
        </a:xfrm>
      </p:grpSpPr>
      <p:sp>
        <p:nvSpPr>
          <p:cNvPr id="138" name="Google Shape;138;p24"/>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4"/>
          <p:cNvSpPr txBox="1"/>
          <p:nvPr>
            <p:ph idx="1" type="body"/>
          </p:nvPr>
        </p:nvSpPr>
        <p:spPr>
          <a:xfrm>
            <a:off x="652764" y="2705100"/>
            <a:ext cx="7957800" cy="59436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40" name="Google Shape;140;p24"/>
          <p:cNvSpPr txBox="1"/>
          <p:nvPr>
            <p:ph idx="2" type="body"/>
          </p:nvPr>
        </p:nvSpPr>
        <p:spPr>
          <a:xfrm>
            <a:off x="9144000" y="2705100"/>
            <a:ext cx="7957800" cy="59436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indent="-381000" lvl="1" marL="9144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indent="-355600" lvl="2" marL="1371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indent="-342900" lvl="3" marL="18288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indent="-342900" lvl="4" marL="22860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pic>
        <p:nvPicPr>
          <p:cNvPr descr="A pink flowers in a vase&#10;&#10;AI-generated content may be incorrect." id="141" name="Google Shape;141;p24"/>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42" name="Google Shape;142;p24"/>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Pink">
  <p:cSld name="2_Column-Header_Pink">
    <p:spTree>
      <p:nvGrpSpPr>
        <p:cNvPr id="143" name="Shape 143"/>
        <p:cNvGrpSpPr/>
        <p:nvPr/>
      </p:nvGrpSpPr>
      <p:grpSpPr>
        <a:xfrm>
          <a:off x="0" y="0"/>
          <a:ext cx="0" cy="0"/>
          <a:chOff x="0" y="0"/>
          <a:chExt cx="0" cy="0"/>
        </a:xfrm>
      </p:grpSpPr>
      <p:sp>
        <p:nvSpPr>
          <p:cNvPr id="144" name="Google Shape;144;p25"/>
          <p:cNvSpPr/>
          <p:nvPr/>
        </p:nvSpPr>
        <p:spPr>
          <a:xfrm>
            <a:off x="0" y="0"/>
            <a:ext cx="18288000" cy="17331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45" name="Google Shape;145;p25"/>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25"/>
          <p:cNvSpPr txBox="1"/>
          <p:nvPr>
            <p:ph idx="1" type="body"/>
          </p:nvPr>
        </p:nvSpPr>
        <p:spPr>
          <a:xfrm>
            <a:off x="634621" y="2028327"/>
            <a:ext cx="8052300" cy="1050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rgbClr val="2B1803"/>
              </a:buClr>
              <a:buSzPts val="2400"/>
              <a:buNone/>
              <a:defRPr b="1" sz="2400">
                <a:latin typeface="Arial"/>
                <a:ea typeface="Arial"/>
                <a:cs typeface="Arial"/>
                <a:sym typeface="Arial"/>
              </a:defRPr>
            </a:lvl1pPr>
            <a:lvl2pPr indent="-228600" lvl="1" marL="914400" algn="l">
              <a:spcBef>
                <a:spcPts val="400"/>
              </a:spcBef>
              <a:spcAft>
                <a:spcPts val="0"/>
              </a:spcAft>
              <a:buClr>
                <a:srgbClr val="2B1803"/>
              </a:buClr>
              <a:buSzPts val="2000"/>
              <a:buNone/>
              <a:defRPr b="1" sz="2000"/>
            </a:lvl2pPr>
            <a:lvl3pPr indent="-228600" lvl="2" marL="1371600" algn="l">
              <a:spcBef>
                <a:spcPts val="360"/>
              </a:spcBef>
              <a:spcAft>
                <a:spcPts val="0"/>
              </a:spcAft>
              <a:buClr>
                <a:srgbClr val="2B1803"/>
              </a:buClr>
              <a:buSzPts val="1800"/>
              <a:buNone/>
              <a:defRPr b="1" sz="1800"/>
            </a:lvl3pPr>
            <a:lvl4pPr indent="-228600" lvl="3" marL="1828800" algn="l">
              <a:spcBef>
                <a:spcPts val="320"/>
              </a:spcBef>
              <a:spcAft>
                <a:spcPts val="0"/>
              </a:spcAft>
              <a:buClr>
                <a:srgbClr val="2B1803"/>
              </a:buClr>
              <a:buSzPts val="1600"/>
              <a:buNone/>
              <a:defRPr b="1" sz="1600"/>
            </a:lvl4pPr>
            <a:lvl5pPr indent="-228600" lvl="4" marL="2286000" algn="l">
              <a:spcBef>
                <a:spcPts val="320"/>
              </a:spcBef>
              <a:spcAft>
                <a:spcPts val="0"/>
              </a:spcAft>
              <a:buClr>
                <a:srgbClr val="2B1803"/>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47" name="Google Shape;147;p25"/>
          <p:cNvSpPr txBox="1"/>
          <p:nvPr>
            <p:ph idx="2" type="body"/>
          </p:nvPr>
        </p:nvSpPr>
        <p:spPr>
          <a:xfrm>
            <a:off x="634621" y="3415146"/>
            <a:ext cx="8052300" cy="57669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48" name="Google Shape;148;p25"/>
          <p:cNvSpPr txBox="1"/>
          <p:nvPr>
            <p:ph idx="3" type="body"/>
          </p:nvPr>
        </p:nvSpPr>
        <p:spPr>
          <a:xfrm>
            <a:off x="9144000" y="2028327"/>
            <a:ext cx="8052300" cy="1050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rgbClr val="2B1803"/>
              </a:buClr>
              <a:buSzPts val="2400"/>
              <a:buNone/>
              <a:defRPr b="1" sz="2400">
                <a:latin typeface="Arial"/>
                <a:ea typeface="Arial"/>
                <a:cs typeface="Arial"/>
                <a:sym typeface="Arial"/>
              </a:defRPr>
            </a:lvl1pPr>
            <a:lvl2pPr indent="-228600" lvl="1" marL="914400" algn="l">
              <a:spcBef>
                <a:spcPts val="400"/>
              </a:spcBef>
              <a:spcAft>
                <a:spcPts val="0"/>
              </a:spcAft>
              <a:buClr>
                <a:srgbClr val="2B1803"/>
              </a:buClr>
              <a:buSzPts val="2000"/>
              <a:buNone/>
              <a:defRPr b="1" sz="2000"/>
            </a:lvl2pPr>
            <a:lvl3pPr indent="-228600" lvl="2" marL="1371600" algn="l">
              <a:spcBef>
                <a:spcPts val="360"/>
              </a:spcBef>
              <a:spcAft>
                <a:spcPts val="0"/>
              </a:spcAft>
              <a:buClr>
                <a:srgbClr val="2B1803"/>
              </a:buClr>
              <a:buSzPts val="1800"/>
              <a:buNone/>
              <a:defRPr b="1" sz="1800"/>
            </a:lvl3pPr>
            <a:lvl4pPr indent="-228600" lvl="3" marL="1828800" algn="l">
              <a:spcBef>
                <a:spcPts val="320"/>
              </a:spcBef>
              <a:spcAft>
                <a:spcPts val="0"/>
              </a:spcAft>
              <a:buClr>
                <a:srgbClr val="2B1803"/>
              </a:buClr>
              <a:buSzPts val="1600"/>
              <a:buNone/>
              <a:defRPr b="1" sz="1600"/>
            </a:lvl4pPr>
            <a:lvl5pPr indent="-228600" lvl="4" marL="2286000" algn="l">
              <a:spcBef>
                <a:spcPts val="320"/>
              </a:spcBef>
              <a:spcAft>
                <a:spcPts val="0"/>
              </a:spcAft>
              <a:buClr>
                <a:srgbClr val="2B1803"/>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49" name="Google Shape;149;p25"/>
          <p:cNvSpPr txBox="1"/>
          <p:nvPr>
            <p:ph idx="4" type="body"/>
          </p:nvPr>
        </p:nvSpPr>
        <p:spPr>
          <a:xfrm>
            <a:off x="9144000" y="3415146"/>
            <a:ext cx="8052300" cy="57669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pic>
        <p:nvPicPr>
          <p:cNvPr descr="A pink flowers in a vase&#10;&#10;AI-generated content may be incorrect." id="150" name="Google Shape;150;p25"/>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51" name="Google Shape;151;p25"/>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lumn-Header_Blue">
  <p:cSld name="2_Column-Header_Blue">
    <p:spTree>
      <p:nvGrpSpPr>
        <p:cNvPr id="152" name="Shape 152"/>
        <p:cNvGrpSpPr/>
        <p:nvPr/>
      </p:nvGrpSpPr>
      <p:grpSpPr>
        <a:xfrm>
          <a:off x="0" y="0"/>
          <a:ext cx="0" cy="0"/>
          <a:chOff x="0" y="0"/>
          <a:chExt cx="0" cy="0"/>
        </a:xfrm>
      </p:grpSpPr>
      <p:sp>
        <p:nvSpPr>
          <p:cNvPr id="153" name="Google Shape;153;p26"/>
          <p:cNvSpPr/>
          <p:nvPr/>
        </p:nvSpPr>
        <p:spPr>
          <a:xfrm>
            <a:off x="0" y="0"/>
            <a:ext cx="18288000" cy="1733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4" name="Google Shape;154;p26"/>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6"/>
          <p:cNvSpPr txBox="1"/>
          <p:nvPr>
            <p:ph idx="1" type="body"/>
          </p:nvPr>
        </p:nvSpPr>
        <p:spPr>
          <a:xfrm>
            <a:off x="634621" y="2028327"/>
            <a:ext cx="8052300" cy="1050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rgbClr val="2B1803"/>
              </a:buClr>
              <a:buSzPts val="2400"/>
              <a:buNone/>
              <a:defRPr b="1" sz="2400">
                <a:latin typeface="Arial"/>
                <a:ea typeface="Arial"/>
                <a:cs typeface="Arial"/>
                <a:sym typeface="Arial"/>
              </a:defRPr>
            </a:lvl1pPr>
            <a:lvl2pPr indent="-228600" lvl="1" marL="914400" algn="l">
              <a:spcBef>
                <a:spcPts val="400"/>
              </a:spcBef>
              <a:spcAft>
                <a:spcPts val="0"/>
              </a:spcAft>
              <a:buClr>
                <a:srgbClr val="2B1803"/>
              </a:buClr>
              <a:buSzPts val="2000"/>
              <a:buNone/>
              <a:defRPr b="1" sz="2000"/>
            </a:lvl2pPr>
            <a:lvl3pPr indent="-228600" lvl="2" marL="1371600" algn="l">
              <a:spcBef>
                <a:spcPts val="360"/>
              </a:spcBef>
              <a:spcAft>
                <a:spcPts val="0"/>
              </a:spcAft>
              <a:buClr>
                <a:srgbClr val="2B1803"/>
              </a:buClr>
              <a:buSzPts val="1800"/>
              <a:buNone/>
              <a:defRPr b="1" sz="1800"/>
            </a:lvl3pPr>
            <a:lvl4pPr indent="-228600" lvl="3" marL="1828800" algn="l">
              <a:spcBef>
                <a:spcPts val="320"/>
              </a:spcBef>
              <a:spcAft>
                <a:spcPts val="0"/>
              </a:spcAft>
              <a:buClr>
                <a:srgbClr val="2B1803"/>
              </a:buClr>
              <a:buSzPts val="1600"/>
              <a:buNone/>
              <a:defRPr b="1" sz="1600"/>
            </a:lvl4pPr>
            <a:lvl5pPr indent="-228600" lvl="4" marL="2286000" algn="l">
              <a:spcBef>
                <a:spcPts val="320"/>
              </a:spcBef>
              <a:spcAft>
                <a:spcPts val="0"/>
              </a:spcAft>
              <a:buClr>
                <a:srgbClr val="2B1803"/>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6" name="Google Shape;156;p26"/>
          <p:cNvSpPr txBox="1"/>
          <p:nvPr>
            <p:ph idx="2" type="body"/>
          </p:nvPr>
        </p:nvSpPr>
        <p:spPr>
          <a:xfrm>
            <a:off x="634621" y="3415146"/>
            <a:ext cx="8052300" cy="57669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57" name="Google Shape;157;p26"/>
          <p:cNvSpPr txBox="1"/>
          <p:nvPr>
            <p:ph idx="3" type="body"/>
          </p:nvPr>
        </p:nvSpPr>
        <p:spPr>
          <a:xfrm>
            <a:off x="9144000" y="2028327"/>
            <a:ext cx="8052300" cy="1050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rgbClr val="2B1803"/>
              </a:buClr>
              <a:buSzPts val="2400"/>
              <a:buNone/>
              <a:defRPr b="1" sz="2400">
                <a:latin typeface="Arial"/>
                <a:ea typeface="Arial"/>
                <a:cs typeface="Arial"/>
                <a:sym typeface="Arial"/>
              </a:defRPr>
            </a:lvl1pPr>
            <a:lvl2pPr indent="-228600" lvl="1" marL="914400" algn="l">
              <a:spcBef>
                <a:spcPts val="400"/>
              </a:spcBef>
              <a:spcAft>
                <a:spcPts val="0"/>
              </a:spcAft>
              <a:buClr>
                <a:srgbClr val="2B1803"/>
              </a:buClr>
              <a:buSzPts val="2000"/>
              <a:buNone/>
              <a:defRPr b="1" sz="2000"/>
            </a:lvl2pPr>
            <a:lvl3pPr indent="-228600" lvl="2" marL="1371600" algn="l">
              <a:spcBef>
                <a:spcPts val="360"/>
              </a:spcBef>
              <a:spcAft>
                <a:spcPts val="0"/>
              </a:spcAft>
              <a:buClr>
                <a:srgbClr val="2B1803"/>
              </a:buClr>
              <a:buSzPts val="1800"/>
              <a:buNone/>
              <a:defRPr b="1" sz="1800"/>
            </a:lvl3pPr>
            <a:lvl4pPr indent="-228600" lvl="3" marL="1828800" algn="l">
              <a:spcBef>
                <a:spcPts val="320"/>
              </a:spcBef>
              <a:spcAft>
                <a:spcPts val="0"/>
              </a:spcAft>
              <a:buClr>
                <a:srgbClr val="2B1803"/>
              </a:buClr>
              <a:buSzPts val="1600"/>
              <a:buNone/>
              <a:defRPr b="1" sz="1600"/>
            </a:lvl4pPr>
            <a:lvl5pPr indent="-228600" lvl="4" marL="2286000" algn="l">
              <a:spcBef>
                <a:spcPts val="320"/>
              </a:spcBef>
              <a:spcAft>
                <a:spcPts val="0"/>
              </a:spcAft>
              <a:buClr>
                <a:srgbClr val="2B1803"/>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8" name="Google Shape;158;p26"/>
          <p:cNvSpPr txBox="1"/>
          <p:nvPr>
            <p:ph idx="4" type="body"/>
          </p:nvPr>
        </p:nvSpPr>
        <p:spPr>
          <a:xfrm>
            <a:off x="9144000" y="3415146"/>
            <a:ext cx="8052300" cy="57669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pic>
        <p:nvPicPr>
          <p:cNvPr descr="A pink flowers in a vase&#10;&#10;AI-generated content may be incorrect." id="159" name="Google Shape;159;p26"/>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60" name="Google Shape;160;p26"/>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lumn-Header_Green">
  <p:cSld name="3_Column-Header_Green">
    <p:spTree>
      <p:nvGrpSpPr>
        <p:cNvPr id="161" name="Shape 161"/>
        <p:cNvGrpSpPr/>
        <p:nvPr/>
      </p:nvGrpSpPr>
      <p:grpSpPr>
        <a:xfrm>
          <a:off x="0" y="0"/>
          <a:ext cx="0" cy="0"/>
          <a:chOff x="0" y="0"/>
          <a:chExt cx="0" cy="0"/>
        </a:xfrm>
      </p:grpSpPr>
      <p:sp>
        <p:nvSpPr>
          <p:cNvPr id="162" name="Google Shape;162;p27"/>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27"/>
          <p:cNvSpPr txBox="1"/>
          <p:nvPr>
            <p:ph idx="1" type="body"/>
          </p:nvPr>
        </p:nvSpPr>
        <p:spPr>
          <a:xfrm>
            <a:off x="634621" y="2028327"/>
            <a:ext cx="8052300" cy="1050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rgbClr val="2B1803"/>
              </a:buClr>
              <a:buSzPts val="2400"/>
              <a:buNone/>
              <a:defRPr b="1" sz="2400">
                <a:latin typeface="Arial"/>
                <a:ea typeface="Arial"/>
                <a:cs typeface="Arial"/>
                <a:sym typeface="Arial"/>
              </a:defRPr>
            </a:lvl1pPr>
            <a:lvl2pPr indent="-228600" lvl="1" marL="914400" algn="l">
              <a:spcBef>
                <a:spcPts val="400"/>
              </a:spcBef>
              <a:spcAft>
                <a:spcPts val="0"/>
              </a:spcAft>
              <a:buClr>
                <a:srgbClr val="2B1803"/>
              </a:buClr>
              <a:buSzPts val="2000"/>
              <a:buNone/>
              <a:defRPr b="1" sz="2000"/>
            </a:lvl2pPr>
            <a:lvl3pPr indent="-228600" lvl="2" marL="1371600" algn="l">
              <a:spcBef>
                <a:spcPts val="360"/>
              </a:spcBef>
              <a:spcAft>
                <a:spcPts val="0"/>
              </a:spcAft>
              <a:buClr>
                <a:srgbClr val="2B1803"/>
              </a:buClr>
              <a:buSzPts val="1800"/>
              <a:buNone/>
              <a:defRPr b="1" sz="1800"/>
            </a:lvl3pPr>
            <a:lvl4pPr indent="-228600" lvl="3" marL="1828800" algn="l">
              <a:spcBef>
                <a:spcPts val="320"/>
              </a:spcBef>
              <a:spcAft>
                <a:spcPts val="0"/>
              </a:spcAft>
              <a:buClr>
                <a:srgbClr val="2B1803"/>
              </a:buClr>
              <a:buSzPts val="1600"/>
              <a:buNone/>
              <a:defRPr b="1" sz="1600"/>
            </a:lvl4pPr>
            <a:lvl5pPr indent="-228600" lvl="4" marL="2286000" algn="l">
              <a:spcBef>
                <a:spcPts val="320"/>
              </a:spcBef>
              <a:spcAft>
                <a:spcPts val="0"/>
              </a:spcAft>
              <a:buClr>
                <a:srgbClr val="2B1803"/>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64" name="Google Shape;164;p27"/>
          <p:cNvSpPr txBox="1"/>
          <p:nvPr>
            <p:ph idx="2" type="body"/>
          </p:nvPr>
        </p:nvSpPr>
        <p:spPr>
          <a:xfrm>
            <a:off x="634621" y="3415146"/>
            <a:ext cx="8052300" cy="57669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65" name="Google Shape;165;p27"/>
          <p:cNvSpPr txBox="1"/>
          <p:nvPr>
            <p:ph idx="3" type="body"/>
          </p:nvPr>
        </p:nvSpPr>
        <p:spPr>
          <a:xfrm>
            <a:off x="9144000" y="2028327"/>
            <a:ext cx="8052300" cy="1050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rgbClr val="2B1803"/>
              </a:buClr>
              <a:buSzPts val="2400"/>
              <a:buNone/>
              <a:defRPr b="1" sz="2400">
                <a:latin typeface="Arial"/>
                <a:ea typeface="Arial"/>
                <a:cs typeface="Arial"/>
                <a:sym typeface="Arial"/>
              </a:defRPr>
            </a:lvl1pPr>
            <a:lvl2pPr indent="-228600" lvl="1" marL="914400" algn="l">
              <a:spcBef>
                <a:spcPts val="400"/>
              </a:spcBef>
              <a:spcAft>
                <a:spcPts val="0"/>
              </a:spcAft>
              <a:buClr>
                <a:srgbClr val="2B1803"/>
              </a:buClr>
              <a:buSzPts val="2000"/>
              <a:buNone/>
              <a:defRPr b="1" sz="2000"/>
            </a:lvl2pPr>
            <a:lvl3pPr indent="-228600" lvl="2" marL="1371600" algn="l">
              <a:spcBef>
                <a:spcPts val="360"/>
              </a:spcBef>
              <a:spcAft>
                <a:spcPts val="0"/>
              </a:spcAft>
              <a:buClr>
                <a:srgbClr val="2B1803"/>
              </a:buClr>
              <a:buSzPts val="1800"/>
              <a:buNone/>
              <a:defRPr b="1" sz="1800"/>
            </a:lvl3pPr>
            <a:lvl4pPr indent="-228600" lvl="3" marL="1828800" algn="l">
              <a:spcBef>
                <a:spcPts val="320"/>
              </a:spcBef>
              <a:spcAft>
                <a:spcPts val="0"/>
              </a:spcAft>
              <a:buClr>
                <a:srgbClr val="2B1803"/>
              </a:buClr>
              <a:buSzPts val="1600"/>
              <a:buNone/>
              <a:defRPr b="1" sz="1600"/>
            </a:lvl4pPr>
            <a:lvl5pPr indent="-228600" lvl="4" marL="2286000" algn="l">
              <a:spcBef>
                <a:spcPts val="320"/>
              </a:spcBef>
              <a:spcAft>
                <a:spcPts val="0"/>
              </a:spcAft>
              <a:buClr>
                <a:srgbClr val="2B1803"/>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66" name="Google Shape;166;p27"/>
          <p:cNvSpPr txBox="1"/>
          <p:nvPr>
            <p:ph idx="4" type="body"/>
          </p:nvPr>
        </p:nvSpPr>
        <p:spPr>
          <a:xfrm>
            <a:off x="9144000" y="3415146"/>
            <a:ext cx="8052300" cy="57669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indent="-355600" lvl="1" marL="9144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indent="-342900" lvl="2" marL="13716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indent="-330200" lvl="3" marL="18288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indent="-330200" lvl="4" marL="22860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pic>
        <p:nvPicPr>
          <p:cNvPr descr="A pink flowers in a vase&#10;&#10;AI-generated content may be incorrect." id="167" name="Google Shape;167;p27"/>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68" name="Google Shape;168;p27"/>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_Pink">
  <p:cSld name="Photo_Pink">
    <p:spTree>
      <p:nvGrpSpPr>
        <p:cNvPr id="169" name="Shape 169"/>
        <p:cNvGrpSpPr/>
        <p:nvPr/>
      </p:nvGrpSpPr>
      <p:grpSpPr>
        <a:xfrm>
          <a:off x="0" y="0"/>
          <a:ext cx="0" cy="0"/>
          <a:chOff x="0" y="0"/>
          <a:chExt cx="0" cy="0"/>
        </a:xfrm>
      </p:grpSpPr>
      <p:sp>
        <p:nvSpPr>
          <p:cNvPr id="170" name="Google Shape;170;p28"/>
          <p:cNvSpPr/>
          <p:nvPr>
            <p:ph idx="2" type="pic"/>
          </p:nvPr>
        </p:nvSpPr>
        <p:spPr>
          <a:xfrm>
            <a:off x="888810" y="1447800"/>
            <a:ext cx="16510500" cy="7391400"/>
          </a:xfrm>
          <a:prstGeom prst="rect">
            <a:avLst/>
          </a:prstGeom>
          <a:noFill/>
          <a:ln>
            <a:noFill/>
          </a:ln>
        </p:spPr>
      </p:sp>
      <p:sp>
        <p:nvSpPr>
          <p:cNvPr id="171" name="Google Shape;171;p28"/>
          <p:cNvSpPr txBox="1"/>
          <p:nvPr>
            <p:ph idx="1" type="body"/>
          </p:nvPr>
        </p:nvSpPr>
        <p:spPr>
          <a:xfrm>
            <a:off x="888810" y="8989787"/>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rgbClr val="2B1803"/>
              </a:buClr>
              <a:buSzPts val="1400"/>
              <a:buNone/>
              <a:defRPr sz="1400">
                <a:latin typeface="Arial"/>
                <a:ea typeface="Arial"/>
                <a:cs typeface="Arial"/>
                <a:sym typeface="Arial"/>
              </a:defRPr>
            </a:lvl1pPr>
            <a:lvl2pPr indent="-228600" lvl="1" marL="914400" algn="l">
              <a:spcBef>
                <a:spcPts val="240"/>
              </a:spcBef>
              <a:spcAft>
                <a:spcPts val="0"/>
              </a:spcAft>
              <a:buClr>
                <a:srgbClr val="2B1803"/>
              </a:buClr>
              <a:buSzPts val="1200"/>
              <a:buNone/>
              <a:defRPr sz="1200"/>
            </a:lvl2pPr>
            <a:lvl3pPr indent="-228600" lvl="2" marL="1371600" algn="l">
              <a:spcBef>
                <a:spcPts val="200"/>
              </a:spcBef>
              <a:spcAft>
                <a:spcPts val="0"/>
              </a:spcAft>
              <a:buClr>
                <a:srgbClr val="2B1803"/>
              </a:buClr>
              <a:buSzPts val="1000"/>
              <a:buNone/>
              <a:defRPr sz="1000"/>
            </a:lvl3pPr>
            <a:lvl4pPr indent="-228600" lvl="3" marL="1828800" algn="l">
              <a:spcBef>
                <a:spcPts val="180"/>
              </a:spcBef>
              <a:spcAft>
                <a:spcPts val="0"/>
              </a:spcAft>
              <a:buClr>
                <a:srgbClr val="2B1803"/>
              </a:buClr>
              <a:buSzPts val="900"/>
              <a:buNone/>
              <a:defRPr sz="900"/>
            </a:lvl4pPr>
            <a:lvl5pPr indent="-228600" lvl="4" marL="2286000" algn="l">
              <a:spcBef>
                <a:spcPts val="180"/>
              </a:spcBef>
              <a:spcAft>
                <a:spcPts val="0"/>
              </a:spcAft>
              <a:buClr>
                <a:srgbClr val="2B1803"/>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72" name="Google Shape;172;p28"/>
          <p:cNvSpPr txBox="1"/>
          <p:nvPr>
            <p:ph idx="3" type="body"/>
          </p:nvPr>
        </p:nvSpPr>
        <p:spPr>
          <a:xfrm>
            <a:off x="867201" y="446278"/>
            <a:ext cx="6629400" cy="725400"/>
          </a:xfrm>
          <a:prstGeom prst="rect">
            <a:avLst/>
          </a:prstGeom>
          <a:noFill/>
          <a:ln>
            <a:noFill/>
          </a:ln>
        </p:spPr>
        <p:txBody>
          <a:bodyPr anchorCtr="0" anchor="t" bIns="45700" lIns="91425" spcFirstLastPara="1" rIns="91425" wrap="square" tIns="45700">
            <a:normAutofit/>
          </a:bodyPr>
          <a:lstStyle>
            <a:lvl1pPr indent="-228600" lvl="0" marL="457200" algn="l">
              <a:spcBef>
                <a:spcPts val="640"/>
              </a:spcBef>
              <a:spcAft>
                <a:spcPts val="0"/>
              </a:spcAft>
              <a:buClr>
                <a:schemeClr val="dk1"/>
              </a:buClr>
              <a:buSzPts val="3200"/>
              <a:buNone/>
              <a:defRPr b="1">
                <a:solidFill>
                  <a:schemeClr val="dk1"/>
                </a:solidFill>
                <a:latin typeface="Arial"/>
                <a:ea typeface="Arial"/>
                <a:cs typeface="Arial"/>
                <a:sym typeface="Arial"/>
              </a:defRPr>
            </a:lvl1pPr>
            <a:lvl2pPr indent="-342900" lvl="1" marL="914400" algn="l">
              <a:spcBef>
                <a:spcPts val="360"/>
              </a:spcBef>
              <a:spcAft>
                <a:spcPts val="0"/>
              </a:spcAft>
              <a:buClr>
                <a:srgbClr val="2B1803"/>
              </a:buClr>
              <a:buSzPts val="1800"/>
              <a:buChar char="–"/>
              <a:defRPr/>
            </a:lvl2pPr>
            <a:lvl3pPr indent="-342900" lvl="2" marL="1371600" algn="l">
              <a:spcBef>
                <a:spcPts val="360"/>
              </a:spcBef>
              <a:spcAft>
                <a:spcPts val="0"/>
              </a:spcAft>
              <a:buClr>
                <a:srgbClr val="2B1803"/>
              </a:buClr>
              <a:buSzPts val="1800"/>
              <a:buChar char="•"/>
              <a:defRPr/>
            </a:lvl3pPr>
            <a:lvl4pPr indent="-342900" lvl="3" marL="1828800" algn="l">
              <a:spcBef>
                <a:spcPts val="360"/>
              </a:spcBef>
              <a:spcAft>
                <a:spcPts val="0"/>
              </a:spcAft>
              <a:buClr>
                <a:srgbClr val="2B1803"/>
              </a:buClr>
              <a:buSzPts val="1800"/>
              <a:buChar char="–"/>
              <a:defRPr/>
            </a:lvl4pPr>
            <a:lvl5pPr indent="-342900" lvl="4" marL="2286000" algn="l">
              <a:spcBef>
                <a:spcPts val="360"/>
              </a:spcBef>
              <a:spcAft>
                <a:spcPts val="0"/>
              </a:spcAft>
              <a:buClr>
                <a:srgbClr val="2B1803"/>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_Pink">
  <p:cSld name="1_Photo_Pink">
    <p:spTree>
      <p:nvGrpSpPr>
        <p:cNvPr id="173" name="Shape 173"/>
        <p:cNvGrpSpPr/>
        <p:nvPr/>
      </p:nvGrpSpPr>
      <p:grpSpPr>
        <a:xfrm>
          <a:off x="0" y="0"/>
          <a:ext cx="0" cy="0"/>
          <a:chOff x="0" y="0"/>
          <a:chExt cx="0" cy="0"/>
        </a:xfrm>
      </p:grpSpPr>
      <p:sp>
        <p:nvSpPr>
          <p:cNvPr id="174" name="Google Shape;174;p29"/>
          <p:cNvSpPr txBox="1"/>
          <p:nvPr>
            <p:ph type="title"/>
          </p:nvPr>
        </p:nvSpPr>
        <p:spPr>
          <a:xfrm>
            <a:off x="5240337" y="3167590"/>
            <a:ext cx="77463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8800"/>
              <a:buFont typeface="Georgia"/>
              <a:buNone/>
              <a:defRPr sz="8800">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29"/>
          <p:cNvSpPr txBox="1"/>
          <p:nvPr>
            <p:ph idx="1" type="body"/>
          </p:nvPr>
        </p:nvSpPr>
        <p:spPr>
          <a:xfrm>
            <a:off x="5240337" y="4843990"/>
            <a:ext cx="7807200" cy="11430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2B1803"/>
              </a:buClr>
              <a:buSzPts val="1800"/>
              <a:buChar char="•"/>
              <a:defRPr/>
            </a:lvl1pPr>
            <a:lvl2pPr indent="-228600" lvl="1" marL="914400" algn="ctr">
              <a:spcBef>
                <a:spcPts val="560"/>
              </a:spcBef>
              <a:spcAft>
                <a:spcPts val="0"/>
              </a:spcAft>
              <a:buClr>
                <a:schemeClr val="dk1"/>
              </a:buClr>
              <a:buSzPts val="2800"/>
              <a:buFont typeface="Arial"/>
              <a:buNone/>
              <a:defRPr b="1">
                <a:solidFill>
                  <a:schemeClr val="dk1"/>
                </a:solidFill>
              </a:defRPr>
            </a:lvl2pPr>
            <a:lvl3pPr indent="-342900" lvl="2" marL="1371600" algn="l">
              <a:spcBef>
                <a:spcPts val="360"/>
              </a:spcBef>
              <a:spcAft>
                <a:spcPts val="0"/>
              </a:spcAft>
              <a:buClr>
                <a:srgbClr val="2B1803"/>
              </a:buClr>
              <a:buSzPts val="1800"/>
              <a:buChar char="•"/>
              <a:defRPr/>
            </a:lvl3pPr>
            <a:lvl4pPr indent="-342900" lvl="3" marL="1828800" algn="l">
              <a:spcBef>
                <a:spcPts val="360"/>
              </a:spcBef>
              <a:spcAft>
                <a:spcPts val="0"/>
              </a:spcAft>
              <a:buClr>
                <a:srgbClr val="2B1803"/>
              </a:buClr>
              <a:buSzPts val="1800"/>
              <a:buChar char="–"/>
              <a:defRPr/>
            </a:lvl4pPr>
            <a:lvl5pPr indent="-342900" lvl="4" marL="2286000" algn="l">
              <a:spcBef>
                <a:spcPts val="360"/>
              </a:spcBef>
              <a:spcAft>
                <a:spcPts val="0"/>
              </a:spcAft>
              <a:buClr>
                <a:srgbClr val="2B1803"/>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Pink">
  <p:cSld name="Blank_Pink">
    <p:spTree>
      <p:nvGrpSpPr>
        <p:cNvPr id="176" name="Shape 176"/>
        <p:cNvGrpSpPr/>
        <p:nvPr/>
      </p:nvGrpSpPr>
      <p:grpSpPr>
        <a:xfrm>
          <a:off x="0" y="0"/>
          <a:ext cx="0" cy="0"/>
          <a:chOff x="0" y="0"/>
          <a:chExt cx="0" cy="0"/>
        </a:xfrm>
      </p:grpSpPr>
      <p:sp>
        <p:nvSpPr>
          <p:cNvPr id="177" name="Google Shape;177;p30"/>
          <p:cNvSpPr/>
          <p:nvPr/>
        </p:nvSpPr>
        <p:spPr>
          <a:xfrm>
            <a:off x="0" y="0"/>
            <a:ext cx="18288000" cy="17331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8" name="Google Shape;178;p30"/>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pink flowers in a vase&#10;&#10;AI-generated content may be incorrect." id="179" name="Google Shape;179;p30"/>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80" name="Google Shape;180;p30"/>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Blue">
  <p:cSld name="Blank_Blue">
    <p:spTree>
      <p:nvGrpSpPr>
        <p:cNvPr id="181" name="Shape 181"/>
        <p:cNvGrpSpPr/>
        <p:nvPr/>
      </p:nvGrpSpPr>
      <p:grpSpPr>
        <a:xfrm>
          <a:off x="0" y="0"/>
          <a:ext cx="0" cy="0"/>
          <a:chOff x="0" y="0"/>
          <a:chExt cx="0" cy="0"/>
        </a:xfrm>
      </p:grpSpPr>
      <p:sp>
        <p:nvSpPr>
          <p:cNvPr id="182" name="Google Shape;182;p31"/>
          <p:cNvSpPr/>
          <p:nvPr/>
        </p:nvSpPr>
        <p:spPr>
          <a:xfrm>
            <a:off x="0" y="0"/>
            <a:ext cx="18288000" cy="1733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3" name="Google Shape;183;p31"/>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pink flowers in a vase&#10;&#10;AI-generated content may be incorrect." id="184" name="Google Shape;184;p31"/>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85" name="Google Shape;185;p31"/>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Green">
  <p:cSld name="Blank_Green">
    <p:spTree>
      <p:nvGrpSpPr>
        <p:cNvPr id="186" name="Shape 186"/>
        <p:cNvGrpSpPr/>
        <p:nvPr/>
      </p:nvGrpSpPr>
      <p:grpSpPr>
        <a:xfrm>
          <a:off x="0" y="0"/>
          <a:ext cx="0" cy="0"/>
          <a:chOff x="0" y="0"/>
          <a:chExt cx="0" cy="0"/>
        </a:xfrm>
      </p:grpSpPr>
      <p:sp>
        <p:nvSpPr>
          <p:cNvPr id="187" name="Google Shape;187;p32"/>
          <p:cNvSpPr txBox="1"/>
          <p:nvPr>
            <p:ph type="title"/>
          </p:nvPr>
        </p:nvSpPr>
        <p:spPr>
          <a:xfrm>
            <a:off x="634621" y="295109"/>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pink flowers in a vase&#10;&#10;AI-generated content may be incorrect." id="188" name="Google Shape;188;p32"/>
          <p:cNvPicPr preferRelativeResize="0"/>
          <p:nvPr/>
        </p:nvPicPr>
        <p:blipFill rotWithShape="1">
          <a:blip r:embed="rId2">
            <a:alphaModFix/>
          </a:blip>
          <a:srcRect b="0" l="0" r="0" t="0"/>
          <a:stretch/>
        </p:blipFill>
        <p:spPr>
          <a:xfrm>
            <a:off x="15811500" y="6972300"/>
            <a:ext cx="1447799" cy="3064683"/>
          </a:xfrm>
          <a:prstGeom prst="rect">
            <a:avLst/>
          </a:prstGeom>
          <a:noFill/>
          <a:ln>
            <a:noFill/>
          </a:ln>
        </p:spPr>
      </p:pic>
      <p:pic>
        <p:nvPicPr>
          <p:cNvPr descr="A yellow flowers in a vase&#10;&#10;AI-generated content may be incorrect." id="189" name="Google Shape;189;p32"/>
          <p:cNvPicPr preferRelativeResize="0"/>
          <p:nvPr/>
        </p:nvPicPr>
        <p:blipFill rotWithShape="1">
          <a:blip r:embed="rId3">
            <a:alphaModFix/>
          </a:blip>
          <a:srcRect b="0" l="0" r="0" t="0"/>
          <a:stretch/>
        </p:blipFill>
        <p:spPr>
          <a:xfrm>
            <a:off x="16535399" y="7693885"/>
            <a:ext cx="1054190" cy="223149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Pink">
  <p:cSld name="Section Header_Pink">
    <p:bg>
      <p:bgPr>
        <a:solidFill>
          <a:schemeClr val="dk1"/>
        </a:solidFill>
      </p:bgPr>
    </p:bg>
    <p:spTree>
      <p:nvGrpSpPr>
        <p:cNvPr id="190" name="Shape 190"/>
        <p:cNvGrpSpPr/>
        <p:nvPr/>
      </p:nvGrpSpPr>
      <p:grpSpPr>
        <a:xfrm>
          <a:off x="0" y="0"/>
          <a:ext cx="0" cy="0"/>
          <a:chOff x="0" y="0"/>
          <a:chExt cx="0" cy="0"/>
        </a:xfrm>
      </p:grpSpPr>
      <p:sp>
        <p:nvSpPr>
          <p:cNvPr id="191" name="Google Shape;191;p33"/>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Georgia"/>
              <a:buNone/>
              <a:defRPr b="1" sz="4000" cap="none">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33"/>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sz="2400">
                <a:solidFill>
                  <a:schemeClr val="dk1"/>
                </a:solidFill>
                <a:latin typeface="Arial"/>
                <a:ea typeface="Arial"/>
                <a:cs typeface="Arial"/>
                <a:sym typeface="Arial"/>
              </a:defRPr>
            </a:lvl1pPr>
            <a:lvl2pPr indent="-228600" lvl="1" marL="914400" algn="l">
              <a:spcBef>
                <a:spcPts val="360"/>
              </a:spcBef>
              <a:spcAft>
                <a:spcPts val="0"/>
              </a:spcAft>
              <a:buClr>
                <a:schemeClr val="lt1"/>
              </a:buClr>
              <a:buSzPts val="1800"/>
              <a:buNone/>
              <a:defRPr sz="1800">
                <a:solidFill>
                  <a:schemeClr val="lt1"/>
                </a:solidFill>
              </a:defRPr>
            </a:lvl2pPr>
            <a:lvl3pPr indent="-228600" lvl="2" marL="1371600" algn="l">
              <a:spcBef>
                <a:spcPts val="320"/>
              </a:spcBef>
              <a:spcAft>
                <a:spcPts val="0"/>
              </a:spcAft>
              <a:buClr>
                <a:schemeClr val="lt1"/>
              </a:buClr>
              <a:buSzPts val="1600"/>
              <a:buNone/>
              <a:defRPr sz="1600">
                <a:solidFill>
                  <a:schemeClr val="lt1"/>
                </a:solidFill>
              </a:defRPr>
            </a:lvl3pPr>
            <a:lvl4pPr indent="-228600" lvl="3" marL="1828800" algn="l">
              <a:spcBef>
                <a:spcPts val="280"/>
              </a:spcBef>
              <a:spcAft>
                <a:spcPts val="0"/>
              </a:spcAft>
              <a:buClr>
                <a:schemeClr val="lt1"/>
              </a:buClr>
              <a:buSzPts val="1400"/>
              <a:buNone/>
              <a:defRPr sz="1400">
                <a:solidFill>
                  <a:schemeClr val="lt1"/>
                </a:solidFill>
              </a:defRPr>
            </a:lvl4pPr>
            <a:lvl5pPr indent="-228600" lvl="4" marL="2286000" algn="l">
              <a:spcBef>
                <a:spcPts val="280"/>
              </a:spcBef>
              <a:spcAft>
                <a:spcPts val="0"/>
              </a:spcAft>
              <a:buClr>
                <a:schemeClr val="lt1"/>
              </a:buClr>
              <a:buSzPts val="1400"/>
              <a:buNone/>
              <a:defRPr sz="1400">
                <a:solidFill>
                  <a:schemeClr val="lt1"/>
                </a:solidFill>
              </a:defRPr>
            </a:lvl5pPr>
            <a:lvl6pPr indent="-228600" lvl="5" marL="2743200" algn="l">
              <a:spcBef>
                <a:spcPts val="280"/>
              </a:spcBef>
              <a:spcAft>
                <a:spcPts val="0"/>
              </a:spcAft>
              <a:buClr>
                <a:schemeClr val="lt1"/>
              </a:buClr>
              <a:buSzPts val="1400"/>
              <a:buNone/>
              <a:defRPr sz="1400">
                <a:solidFill>
                  <a:schemeClr val="lt1"/>
                </a:solidFill>
              </a:defRPr>
            </a:lvl6pPr>
            <a:lvl7pPr indent="-228600" lvl="6" marL="3200400" algn="l">
              <a:spcBef>
                <a:spcPts val="280"/>
              </a:spcBef>
              <a:spcAft>
                <a:spcPts val="0"/>
              </a:spcAft>
              <a:buClr>
                <a:schemeClr val="lt1"/>
              </a:buClr>
              <a:buSzPts val="1400"/>
              <a:buNone/>
              <a:defRPr sz="1400">
                <a:solidFill>
                  <a:schemeClr val="lt1"/>
                </a:solidFill>
              </a:defRPr>
            </a:lvl7pPr>
            <a:lvl8pPr indent="-228600" lvl="7" marL="3657600" algn="l">
              <a:spcBef>
                <a:spcPts val="280"/>
              </a:spcBef>
              <a:spcAft>
                <a:spcPts val="0"/>
              </a:spcAft>
              <a:buClr>
                <a:schemeClr val="lt1"/>
              </a:buClr>
              <a:buSzPts val="1400"/>
              <a:buNone/>
              <a:defRPr sz="1400">
                <a:solidFill>
                  <a:schemeClr val="lt1"/>
                </a:solidFill>
              </a:defRPr>
            </a:lvl8pPr>
            <a:lvl9pPr indent="-228600" lvl="8" marL="4114800" algn="l">
              <a:spcBef>
                <a:spcPts val="280"/>
              </a:spcBef>
              <a:spcAft>
                <a:spcPts val="0"/>
              </a:spcAft>
              <a:buClr>
                <a:schemeClr val="lt1"/>
              </a:buClr>
              <a:buSzPts val="1400"/>
              <a:buNone/>
              <a:defRPr sz="1400">
                <a:solidFill>
                  <a:schemeClr val="lt1"/>
                </a:solidFill>
              </a:defRPr>
            </a:lvl9pPr>
          </a:lstStyle>
          <a:p/>
        </p:txBody>
      </p:sp>
      <p:sp>
        <p:nvSpPr>
          <p:cNvPr id="193" name="Google Shape;193;p33"/>
          <p:cNvSpPr/>
          <p:nvPr>
            <p:ph idx="2" type="pic"/>
          </p:nvPr>
        </p:nvSpPr>
        <p:spPr>
          <a:xfrm>
            <a:off x="10287000" y="0"/>
            <a:ext cx="8001000" cy="102870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457200" y="419100"/>
            <a:ext cx="16992600" cy="1143000"/>
          </a:xfrm>
          <a:prstGeom prst="rect">
            <a:avLst/>
          </a:prstGeom>
          <a:noFill/>
          <a:ln>
            <a:noFill/>
          </a:ln>
        </p:spPr>
        <p:txBody>
          <a:bodyPr anchorCtr="0" anchor="ctr" bIns="45700" lIns="91425" spcFirstLastPara="1" rIns="91425" wrap="square" tIns="45700">
            <a:normAutofit/>
          </a:bodyPr>
          <a:lstStyle>
            <a:lvl1pPr lvl="0" marR="0" algn="l">
              <a:spcBef>
                <a:spcPts val="0"/>
              </a:spcBef>
              <a:spcAft>
                <a:spcPts val="0"/>
              </a:spcAft>
              <a:buClr>
                <a:srgbClr val="2B1803"/>
              </a:buClr>
              <a:buSzPts val="4400"/>
              <a:buFont typeface="Georgia"/>
              <a:buNone/>
              <a:defRPr b="0" i="0" sz="4400" u="none" cap="none" strike="noStrike">
                <a:solidFill>
                  <a:srgbClr val="2B1803"/>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457200" y="2400300"/>
            <a:ext cx="16992600" cy="7239000"/>
          </a:xfrm>
          <a:prstGeom prst="rect">
            <a:avLst/>
          </a:prstGeom>
          <a:noFill/>
          <a:ln>
            <a:noFill/>
          </a:ln>
        </p:spPr>
        <p:txBody>
          <a:bodyPr anchorCtr="0" anchor="t" bIns="45700" lIns="91425" spcFirstLastPara="1" rIns="91425" wrap="square" tIns="45700">
            <a:normAutofit/>
          </a:bodyPr>
          <a:lstStyle>
            <a:lvl1pPr indent="-431800" lvl="0" marL="457200" marR="0" algn="l">
              <a:spcBef>
                <a:spcPts val="640"/>
              </a:spcBef>
              <a:spcAft>
                <a:spcPts val="0"/>
              </a:spcAft>
              <a:buClr>
                <a:srgbClr val="2B1803"/>
              </a:buClr>
              <a:buSzPts val="3200"/>
              <a:buFont typeface="Arial"/>
              <a:buChar char="•"/>
              <a:defRPr b="0" i="0" sz="3200" u="none" cap="none" strike="noStrike">
                <a:solidFill>
                  <a:srgbClr val="2B1803"/>
                </a:solidFill>
                <a:latin typeface="Arial"/>
                <a:ea typeface="Arial"/>
                <a:cs typeface="Arial"/>
                <a:sym typeface="Arial"/>
              </a:defRPr>
            </a:lvl1pPr>
            <a:lvl2pPr indent="-406400" lvl="1" marL="914400" marR="0" algn="l">
              <a:spcBef>
                <a:spcPts val="560"/>
              </a:spcBef>
              <a:spcAft>
                <a:spcPts val="0"/>
              </a:spcAft>
              <a:buClr>
                <a:srgbClr val="2B1803"/>
              </a:buClr>
              <a:buSzPts val="2800"/>
              <a:buFont typeface="Arial"/>
              <a:buChar char="–"/>
              <a:defRPr b="0" i="0" sz="2800" u="none" cap="none" strike="noStrike">
                <a:solidFill>
                  <a:srgbClr val="2B1803"/>
                </a:solidFill>
                <a:latin typeface="Arial"/>
                <a:ea typeface="Arial"/>
                <a:cs typeface="Arial"/>
                <a:sym typeface="Arial"/>
              </a:defRPr>
            </a:lvl2pPr>
            <a:lvl3pPr indent="-381000" lvl="2" marL="1371600" marR="0" algn="l">
              <a:spcBef>
                <a:spcPts val="480"/>
              </a:spcBef>
              <a:spcAft>
                <a:spcPts val="0"/>
              </a:spcAft>
              <a:buClr>
                <a:srgbClr val="2B1803"/>
              </a:buClr>
              <a:buSzPts val="2400"/>
              <a:buFont typeface="Arial"/>
              <a:buChar char="•"/>
              <a:defRPr b="0" i="0" sz="2400" u="none" cap="none" strike="noStrike">
                <a:solidFill>
                  <a:srgbClr val="2B1803"/>
                </a:solidFill>
                <a:latin typeface="Arial"/>
                <a:ea typeface="Arial"/>
                <a:cs typeface="Arial"/>
                <a:sym typeface="Arial"/>
              </a:defRPr>
            </a:lvl3pPr>
            <a:lvl4pPr indent="-355600" lvl="3" marL="1828800" marR="0" algn="l">
              <a:spcBef>
                <a:spcPts val="400"/>
              </a:spcBef>
              <a:spcAft>
                <a:spcPts val="0"/>
              </a:spcAft>
              <a:buClr>
                <a:srgbClr val="2B1803"/>
              </a:buClr>
              <a:buSzPts val="2000"/>
              <a:buFont typeface="Arial"/>
              <a:buChar char="–"/>
              <a:defRPr b="0" i="0" sz="2000" u="none" cap="none" strike="noStrike">
                <a:solidFill>
                  <a:srgbClr val="2B1803"/>
                </a:solidFill>
                <a:latin typeface="Arial"/>
                <a:ea typeface="Arial"/>
                <a:cs typeface="Arial"/>
                <a:sym typeface="Arial"/>
              </a:defRPr>
            </a:lvl4pPr>
            <a:lvl5pPr indent="-355600" lvl="4" marL="2286000" marR="0" algn="l">
              <a:spcBef>
                <a:spcPts val="400"/>
              </a:spcBef>
              <a:spcAft>
                <a:spcPts val="0"/>
              </a:spcAft>
              <a:buClr>
                <a:srgbClr val="2B1803"/>
              </a:buClr>
              <a:buSzPts val="2000"/>
              <a:buFont typeface="Arial"/>
              <a:buChar char="»"/>
              <a:defRPr b="0" i="0" sz="2000" u="none" cap="none" strike="noStrike">
                <a:solidFill>
                  <a:srgbClr val="2B1803"/>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image" Target="../media/image25.png"/><Relationship Id="rId6" Type="http://schemas.openxmlformats.org/officeDocument/2006/relationships/image" Target="../media/image20.png"/><Relationship Id="rId7"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7.jp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9.jp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501A"/>
        </a:solidFill>
      </p:bgPr>
    </p:bg>
    <p:spTree>
      <p:nvGrpSpPr>
        <p:cNvPr id="352" name="Shape 352"/>
        <p:cNvGrpSpPr/>
        <p:nvPr/>
      </p:nvGrpSpPr>
      <p:grpSpPr>
        <a:xfrm>
          <a:off x="0" y="0"/>
          <a:ext cx="0" cy="0"/>
          <a:chOff x="0" y="0"/>
          <a:chExt cx="0" cy="0"/>
        </a:xfrm>
      </p:grpSpPr>
      <p:grpSp>
        <p:nvGrpSpPr>
          <p:cNvPr id="353" name="Google Shape;353;p43"/>
          <p:cNvGrpSpPr/>
          <p:nvPr/>
        </p:nvGrpSpPr>
        <p:grpSpPr>
          <a:xfrm>
            <a:off x="16236447" y="341978"/>
            <a:ext cx="1379647" cy="1379647"/>
            <a:chOff x="0" y="0"/>
            <a:chExt cx="812800" cy="812800"/>
          </a:xfrm>
        </p:grpSpPr>
        <p:sp>
          <p:nvSpPr>
            <p:cNvPr id="354" name="Google Shape;354;p4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43"/>
          <p:cNvGrpSpPr/>
          <p:nvPr/>
        </p:nvGrpSpPr>
        <p:grpSpPr>
          <a:xfrm>
            <a:off x="6293400" y="2009700"/>
            <a:ext cx="5701558" cy="4636367"/>
            <a:chOff x="0" y="-57150"/>
            <a:chExt cx="1388761" cy="1272783"/>
          </a:xfrm>
        </p:grpSpPr>
        <p:sp>
          <p:nvSpPr>
            <p:cNvPr id="357" name="Google Shape;357;p43"/>
            <p:cNvSpPr/>
            <p:nvPr/>
          </p:nvSpPr>
          <p:spPr>
            <a:xfrm>
              <a:off x="0" y="0"/>
              <a:ext cx="1388761" cy="1215633"/>
            </a:xfrm>
            <a:custGeom>
              <a:rect b="b" l="l" r="r" t="t"/>
              <a:pathLst>
                <a:path extrusionOk="0" h="1215633" w="1388761">
                  <a:moveTo>
                    <a:pt x="69251" y="0"/>
                  </a:moveTo>
                  <a:lnTo>
                    <a:pt x="1319510" y="0"/>
                  </a:lnTo>
                  <a:cubicBezTo>
                    <a:pt x="1337876" y="0"/>
                    <a:pt x="1355490" y="7296"/>
                    <a:pt x="1368478" y="20283"/>
                  </a:cubicBezTo>
                  <a:cubicBezTo>
                    <a:pt x="1381465" y="33270"/>
                    <a:pt x="1388761" y="50884"/>
                    <a:pt x="1388761" y="69251"/>
                  </a:cubicBezTo>
                  <a:lnTo>
                    <a:pt x="1388761" y="1146382"/>
                  </a:lnTo>
                  <a:cubicBezTo>
                    <a:pt x="1388761" y="1184628"/>
                    <a:pt x="1357756" y="1215633"/>
                    <a:pt x="1319510" y="1215633"/>
                  </a:cubicBezTo>
                  <a:lnTo>
                    <a:pt x="69251" y="1215633"/>
                  </a:lnTo>
                  <a:cubicBezTo>
                    <a:pt x="50884" y="1215633"/>
                    <a:pt x="33270" y="1208337"/>
                    <a:pt x="20283" y="1195350"/>
                  </a:cubicBezTo>
                  <a:cubicBezTo>
                    <a:pt x="7296" y="1182362"/>
                    <a:pt x="0" y="1164748"/>
                    <a:pt x="0" y="1146382"/>
                  </a:cubicBezTo>
                  <a:lnTo>
                    <a:pt x="0" y="69251"/>
                  </a:lnTo>
                  <a:cubicBezTo>
                    <a:pt x="0" y="31005"/>
                    <a:pt x="31005" y="0"/>
                    <a:pt x="69251" y="0"/>
                  </a:cubicBezTo>
                  <a:close/>
                </a:path>
              </a:pathLst>
            </a:custGeom>
            <a:solidFill>
              <a:srgbClr val="0B4915"/>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3"/>
            <p:cNvSpPr txBox="1"/>
            <p:nvPr/>
          </p:nvSpPr>
          <p:spPr>
            <a:xfrm>
              <a:off x="0" y="-57150"/>
              <a:ext cx="1388761" cy="12727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43"/>
          <p:cNvGrpSpPr/>
          <p:nvPr/>
        </p:nvGrpSpPr>
        <p:grpSpPr>
          <a:xfrm>
            <a:off x="229900" y="2009700"/>
            <a:ext cx="5701558" cy="4636367"/>
            <a:chOff x="0" y="-57150"/>
            <a:chExt cx="1388761" cy="1272783"/>
          </a:xfrm>
        </p:grpSpPr>
        <p:sp>
          <p:nvSpPr>
            <p:cNvPr id="360" name="Google Shape;360;p43"/>
            <p:cNvSpPr/>
            <p:nvPr/>
          </p:nvSpPr>
          <p:spPr>
            <a:xfrm>
              <a:off x="0" y="0"/>
              <a:ext cx="1388761" cy="1215633"/>
            </a:xfrm>
            <a:custGeom>
              <a:rect b="b" l="l" r="r" t="t"/>
              <a:pathLst>
                <a:path extrusionOk="0" h="1215633" w="1388761">
                  <a:moveTo>
                    <a:pt x="69251" y="0"/>
                  </a:moveTo>
                  <a:lnTo>
                    <a:pt x="1319510" y="0"/>
                  </a:lnTo>
                  <a:cubicBezTo>
                    <a:pt x="1337876" y="0"/>
                    <a:pt x="1355490" y="7296"/>
                    <a:pt x="1368478" y="20283"/>
                  </a:cubicBezTo>
                  <a:cubicBezTo>
                    <a:pt x="1381465" y="33270"/>
                    <a:pt x="1388761" y="50884"/>
                    <a:pt x="1388761" y="69251"/>
                  </a:cubicBezTo>
                  <a:lnTo>
                    <a:pt x="1388761" y="1146382"/>
                  </a:lnTo>
                  <a:cubicBezTo>
                    <a:pt x="1388761" y="1184628"/>
                    <a:pt x="1357756" y="1215633"/>
                    <a:pt x="1319510" y="1215633"/>
                  </a:cubicBezTo>
                  <a:lnTo>
                    <a:pt x="69251" y="1215633"/>
                  </a:lnTo>
                  <a:cubicBezTo>
                    <a:pt x="50884" y="1215633"/>
                    <a:pt x="33270" y="1208337"/>
                    <a:pt x="20283" y="1195350"/>
                  </a:cubicBezTo>
                  <a:cubicBezTo>
                    <a:pt x="7296" y="1182362"/>
                    <a:pt x="0" y="1164748"/>
                    <a:pt x="0" y="1146382"/>
                  </a:cubicBezTo>
                  <a:lnTo>
                    <a:pt x="0" y="69251"/>
                  </a:lnTo>
                  <a:cubicBezTo>
                    <a:pt x="0" y="31005"/>
                    <a:pt x="31005" y="0"/>
                    <a:pt x="69251" y="0"/>
                  </a:cubicBezTo>
                  <a:close/>
                </a:path>
              </a:pathLst>
            </a:custGeom>
            <a:solidFill>
              <a:srgbClr val="0B4915"/>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3"/>
            <p:cNvSpPr txBox="1"/>
            <p:nvPr/>
          </p:nvSpPr>
          <p:spPr>
            <a:xfrm>
              <a:off x="0" y="-57150"/>
              <a:ext cx="1388761" cy="12727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43"/>
          <p:cNvGrpSpPr/>
          <p:nvPr/>
        </p:nvGrpSpPr>
        <p:grpSpPr>
          <a:xfrm>
            <a:off x="12356550" y="2009700"/>
            <a:ext cx="5701558" cy="4636367"/>
            <a:chOff x="0" y="-57150"/>
            <a:chExt cx="1388761" cy="1272783"/>
          </a:xfrm>
        </p:grpSpPr>
        <p:sp>
          <p:nvSpPr>
            <p:cNvPr id="363" name="Google Shape;363;p43"/>
            <p:cNvSpPr/>
            <p:nvPr/>
          </p:nvSpPr>
          <p:spPr>
            <a:xfrm>
              <a:off x="0" y="0"/>
              <a:ext cx="1388761" cy="1215633"/>
            </a:xfrm>
            <a:custGeom>
              <a:rect b="b" l="l" r="r" t="t"/>
              <a:pathLst>
                <a:path extrusionOk="0" h="1215633" w="1388761">
                  <a:moveTo>
                    <a:pt x="69251" y="0"/>
                  </a:moveTo>
                  <a:lnTo>
                    <a:pt x="1319510" y="0"/>
                  </a:lnTo>
                  <a:cubicBezTo>
                    <a:pt x="1337876" y="0"/>
                    <a:pt x="1355490" y="7296"/>
                    <a:pt x="1368478" y="20283"/>
                  </a:cubicBezTo>
                  <a:cubicBezTo>
                    <a:pt x="1381465" y="33270"/>
                    <a:pt x="1388761" y="50884"/>
                    <a:pt x="1388761" y="69251"/>
                  </a:cubicBezTo>
                  <a:lnTo>
                    <a:pt x="1388761" y="1146382"/>
                  </a:lnTo>
                  <a:cubicBezTo>
                    <a:pt x="1388761" y="1184628"/>
                    <a:pt x="1357756" y="1215633"/>
                    <a:pt x="1319510" y="1215633"/>
                  </a:cubicBezTo>
                  <a:lnTo>
                    <a:pt x="69251" y="1215633"/>
                  </a:lnTo>
                  <a:cubicBezTo>
                    <a:pt x="50884" y="1215633"/>
                    <a:pt x="33270" y="1208337"/>
                    <a:pt x="20283" y="1195350"/>
                  </a:cubicBezTo>
                  <a:cubicBezTo>
                    <a:pt x="7296" y="1182362"/>
                    <a:pt x="0" y="1164748"/>
                    <a:pt x="0" y="1146382"/>
                  </a:cubicBezTo>
                  <a:lnTo>
                    <a:pt x="0" y="69251"/>
                  </a:lnTo>
                  <a:cubicBezTo>
                    <a:pt x="0" y="31005"/>
                    <a:pt x="31005" y="0"/>
                    <a:pt x="69251" y="0"/>
                  </a:cubicBezTo>
                  <a:close/>
                </a:path>
              </a:pathLst>
            </a:custGeom>
            <a:solidFill>
              <a:srgbClr val="0B4915"/>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3"/>
            <p:cNvSpPr txBox="1"/>
            <p:nvPr/>
          </p:nvSpPr>
          <p:spPr>
            <a:xfrm>
              <a:off x="0" y="-57150"/>
              <a:ext cx="1388761" cy="12727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43"/>
          <p:cNvSpPr/>
          <p:nvPr/>
        </p:nvSpPr>
        <p:spPr>
          <a:xfrm flipH="1" rot="-5400000">
            <a:off x="4214504" y="1221983"/>
            <a:ext cx="596793" cy="565447"/>
          </a:xfrm>
          <a:custGeom>
            <a:rect b="b" l="l" r="r" t="t"/>
            <a:pathLst>
              <a:path extrusionOk="0" h="565447" w="596793">
                <a:moveTo>
                  <a:pt x="596793" y="0"/>
                </a:moveTo>
                <a:lnTo>
                  <a:pt x="0" y="0"/>
                </a:lnTo>
                <a:lnTo>
                  <a:pt x="0" y="565447"/>
                </a:lnTo>
                <a:lnTo>
                  <a:pt x="596793" y="565447"/>
                </a:lnTo>
                <a:lnTo>
                  <a:pt x="596793" y="0"/>
                </a:lnTo>
                <a:close/>
              </a:path>
            </a:pathLst>
          </a:custGeom>
          <a:blipFill rotWithShape="1">
            <a:blip r:embed="rId3">
              <a:alphaModFix/>
            </a:blip>
            <a:stretch>
              <a:fillRect b="0" l="0" r="0" t="0"/>
            </a:stretch>
          </a:blipFill>
          <a:ln>
            <a:noFill/>
          </a:ln>
        </p:spPr>
      </p:sp>
      <p:sp>
        <p:nvSpPr>
          <p:cNvPr id="366" name="Google Shape;366;p43"/>
          <p:cNvSpPr/>
          <p:nvPr/>
        </p:nvSpPr>
        <p:spPr>
          <a:xfrm rot="5400000">
            <a:off x="13476703" y="1221983"/>
            <a:ext cx="596793" cy="565447"/>
          </a:xfrm>
          <a:custGeom>
            <a:rect b="b" l="l" r="r" t="t"/>
            <a:pathLst>
              <a:path extrusionOk="0" h="565447" w="596793">
                <a:moveTo>
                  <a:pt x="596793" y="565447"/>
                </a:moveTo>
                <a:lnTo>
                  <a:pt x="0" y="565447"/>
                </a:lnTo>
                <a:lnTo>
                  <a:pt x="0" y="0"/>
                </a:lnTo>
                <a:lnTo>
                  <a:pt x="596793" y="0"/>
                </a:lnTo>
                <a:lnTo>
                  <a:pt x="596793" y="565447"/>
                </a:lnTo>
                <a:close/>
              </a:path>
            </a:pathLst>
          </a:custGeom>
          <a:blipFill rotWithShape="1">
            <a:blip r:embed="rId3">
              <a:alphaModFix/>
            </a:blip>
            <a:stretch>
              <a:fillRect b="0" l="0" r="0" t="0"/>
            </a:stretch>
          </a:blipFill>
          <a:ln>
            <a:noFill/>
          </a:ln>
        </p:spPr>
      </p:sp>
      <p:sp>
        <p:nvSpPr>
          <p:cNvPr id="367" name="Google Shape;367;p43"/>
          <p:cNvSpPr txBox="1"/>
          <p:nvPr/>
        </p:nvSpPr>
        <p:spPr>
          <a:xfrm>
            <a:off x="12315860" y="3294037"/>
            <a:ext cx="5972100" cy="1752300"/>
          </a:xfrm>
          <a:prstGeom prst="rect">
            <a:avLst/>
          </a:prstGeom>
          <a:noFill/>
          <a:ln>
            <a:noFill/>
          </a:ln>
        </p:spPr>
        <p:txBody>
          <a:bodyPr anchorCtr="0" anchor="t" bIns="0" lIns="0" spcFirstLastPara="1" rIns="0" wrap="square" tIns="0">
            <a:spAutoFit/>
          </a:bodyPr>
          <a:lstStyle/>
          <a:p>
            <a:pPr indent="-298450" lvl="1" marL="647700" marR="0" rtl="0" algn="l">
              <a:lnSpc>
                <a:spcPct val="117999"/>
              </a:lnSpc>
              <a:spcBef>
                <a:spcPts val="0"/>
              </a:spcBef>
              <a:spcAft>
                <a:spcPts val="0"/>
              </a:spcAft>
              <a:buClr>
                <a:srgbClr val="FFFFFF"/>
              </a:buClr>
              <a:buSzPts val="2600"/>
              <a:buFont typeface="Arial"/>
              <a:buChar char="•"/>
            </a:pPr>
            <a:r>
              <a:rPr b="0" i="0" lang="en-US" sz="2600" u="none" cap="none" strike="noStrike">
                <a:solidFill>
                  <a:srgbClr val="FFFFFF"/>
                </a:solidFill>
                <a:latin typeface="Poppins"/>
                <a:ea typeface="Poppins"/>
                <a:cs typeface="Poppins"/>
                <a:sym typeface="Poppins"/>
              </a:rPr>
              <a:t>Volunteers enter statistics of patron orders</a:t>
            </a:r>
            <a:endParaRPr sz="1000"/>
          </a:p>
          <a:p>
            <a:pPr indent="-298450" lvl="1" marL="647700" marR="0" rtl="0" algn="l">
              <a:lnSpc>
                <a:spcPct val="117999"/>
              </a:lnSpc>
              <a:spcBef>
                <a:spcPts val="0"/>
              </a:spcBef>
              <a:spcAft>
                <a:spcPts val="0"/>
              </a:spcAft>
              <a:buClr>
                <a:srgbClr val="FFFFFF"/>
              </a:buClr>
              <a:buSzPts val="2600"/>
              <a:buFont typeface="Arial"/>
              <a:buChar char="•"/>
            </a:pPr>
            <a:r>
              <a:rPr lang="en-US" sz="2600">
                <a:solidFill>
                  <a:srgbClr val="FFFFFF"/>
                </a:solidFill>
                <a:latin typeface="Poppins"/>
                <a:ea typeface="Poppins"/>
                <a:cs typeface="Poppins"/>
                <a:sym typeface="Poppins"/>
              </a:rPr>
              <a:t>Assist with programs</a:t>
            </a:r>
            <a:endParaRPr sz="1000"/>
          </a:p>
          <a:p>
            <a:pPr indent="0" lvl="0" marL="914400" marR="0" rtl="0" algn="l">
              <a:lnSpc>
                <a:spcPct val="117999"/>
              </a:lnSpc>
              <a:spcBef>
                <a:spcPts val="0"/>
              </a:spcBef>
              <a:spcAft>
                <a:spcPts val="0"/>
              </a:spcAft>
              <a:buNone/>
            </a:pPr>
            <a:r>
              <a:t/>
            </a:r>
            <a:endParaRPr sz="1000"/>
          </a:p>
          <a:p>
            <a:pPr indent="0" lvl="0" marL="0" marR="0" rtl="0" algn="l">
              <a:lnSpc>
                <a:spcPct val="117999"/>
              </a:lnSpc>
              <a:spcBef>
                <a:spcPts val="0"/>
              </a:spcBef>
              <a:spcAft>
                <a:spcPts val="0"/>
              </a:spcAft>
              <a:buNone/>
            </a:pPr>
            <a:r>
              <a:t/>
            </a:r>
            <a:endParaRPr sz="1000"/>
          </a:p>
        </p:txBody>
      </p:sp>
      <p:sp>
        <p:nvSpPr>
          <p:cNvPr id="368" name="Google Shape;368;p43"/>
          <p:cNvSpPr txBox="1"/>
          <p:nvPr/>
        </p:nvSpPr>
        <p:spPr>
          <a:xfrm>
            <a:off x="4951650" y="189100"/>
            <a:ext cx="8388300" cy="1674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US" sz="6799" u="none" cap="none" strike="noStrike">
                <a:solidFill>
                  <a:srgbClr val="FFFFFF"/>
                </a:solidFill>
                <a:latin typeface="Ultra"/>
                <a:ea typeface="Ultra"/>
                <a:cs typeface="Ultra"/>
                <a:sym typeface="Ultra"/>
              </a:rPr>
              <a:t>Volunteers &amp; Partners </a:t>
            </a:r>
            <a:endParaRPr/>
          </a:p>
        </p:txBody>
      </p:sp>
      <p:sp>
        <p:nvSpPr>
          <p:cNvPr id="369" name="Google Shape;369;p43"/>
          <p:cNvSpPr txBox="1"/>
          <p:nvPr/>
        </p:nvSpPr>
        <p:spPr>
          <a:xfrm>
            <a:off x="6396343" y="3163671"/>
            <a:ext cx="5598600" cy="3233700"/>
          </a:xfrm>
          <a:prstGeom prst="rect">
            <a:avLst/>
          </a:prstGeom>
          <a:noFill/>
          <a:ln>
            <a:noFill/>
          </a:ln>
        </p:spPr>
        <p:txBody>
          <a:bodyPr anchorCtr="0" anchor="t" bIns="0" lIns="0" spcFirstLastPara="1" rIns="0" wrap="square" tIns="0">
            <a:spAutoFit/>
          </a:bodyPr>
          <a:lstStyle/>
          <a:p>
            <a:pPr indent="-298450" lvl="1" marL="647700" marR="0" rtl="0" algn="l">
              <a:lnSpc>
                <a:spcPct val="117999"/>
              </a:lnSpc>
              <a:spcBef>
                <a:spcPts val="0"/>
              </a:spcBef>
              <a:spcAft>
                <a:spcPts val="0"/>
              </a:spcAft>
              <a:buClr>
                <a:srgbClr val="FFFFFF"/>
              </a:buClr>
              <a:buSzPts val="2600"/>
              <a:buFont typeface="Arial"/>
              <a:buChar char="•"/>
            </a:pPr>
            <a:r>
              <a:rPr b="0" i="0" lang="en-US" sz="2600" u="none" cap="none" strike="noStrike">
                <a:solidFill>
                  <a:srgbClr val="FFFFFF"/>
                </a:solidFill>
                <a:latin typeface="Poppins"/>
                <a:ea typeface="Poppins"/>
                <a:cs typeface="Poppins"/>
                <a:sym typeface="Poppins"/>
              </a:rPr>
              <a:t>Volunteers help to measure, label and bag the seeds for the appropriate season approaching.</a:t>
            </a:r>
            <a:endParaRPr sz="1000"/>
          </a:p>
          <a:p>
            <a:pPr indent="-298450" lvl="1" marL="647700" marR="0" rtl="0" algn="l">
              <a:lnSpc>
                <a:spcPct val="117999"/>
              </a:lnSpc>
              <a:spcBef>
                <a:spcPts val="0"/>
              </a:spcBef>
              <a:spcAft>
                <a:spcPts val="0"/>
              </a:spcAft>
              <a:buClr>
                <a:srgbClr val="FFFFFF"/>
              </a:buClr>
              <a:buSzPts val="2600"/>
              <a:buFont typeface="Arial"/>
              <a:buChar char="•"/>
            </a:pPr>
            <a:r>
              <a:rPr b="0" i="0" lang="en-US" sz="2600" u="none" cap="none" strike="noStrike">
                <a:solidFill>
                  <a:srgbClr val="FFFFFF"/>
                </a:solidFill>
                <a:latin typeface="Poppins"/>
                <a:ea typeface="Poppins"/>
                <a:cs typeface="Poppins"/>
                <a:sym typeface="Poppins"/>
              </a:rPr>
              <a:t>Items are counted for equitable distribution at each library location.</a:t>
            </a:r>
            <a:endParaRPr sz="1000"/>
          </a:p>
        </p:txBody>
      </p:sp>
      <p:sp>
        <p:nvSpPr>
          <p:cNvPr id="370" name="Google Shape;370;p43"/>
          <p:cNvSpPr txBox="1"/>
          <p:nvPr/>
        </p:nvSpPr>
        <p:spPr>
          <a:xfrm>
            <a:off x="6347265" y="2456715"/>
            <a:ext cx="5597088" cy="558259"/>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1" i="0" lang="en-US" sz="3146" u="none" cap="none" strike="noStrike">
                <a:solidFill>
                  <a:srgbClr val="FFD774"/>
                </a:solidFill>
                <a:latin typeface="Poppins"/>
                <a:ea typeface="Poppins"/>
                <a:cs typeface="Poppins"/>
                <a:sym typeface="Poppins"/>
              </a:rPr>
              <a:t>Seed Processing &amp; Packing</a:t>
            </a:r>
            <a:endParaRPr/>
          </a:p>
        </p:txBody>
      </p:sp>
      <p:sp>
        <p:nvSpPr>
          <p:cNvPr id="371" name="Google Shape;371;p43"/>
          <p:cNvSpPr txBox="1"/>
          <p:nvPr/>
        </p:nvSpPr>
        <p:spPr>
          <a:xfrm>
            <a:off x="12696248" y="2456715"/>
            <a:ext cx="5211365" cy="558259"/>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1" i="0" lang="en-US" sz="3146" u="none" cap="none" strike="noStrike">
                <a:solidFill>
                  <a:srgbClr val="FFD774"/>
                </a:solidFill>
                <a:latin typeface="Poppins"/>
                <a:ea typeface="Poppins"/>
                <a:cs typeface="Poppins"/>
                <a:sym typeface="Poppins"/>
              </a:rPr>
              <a:t>Other Support</a:t>
            </a:r>
            <a:endParaRPr/>
          </a:p>
        </p:txBody>
      </p:sp>
      <p:sp>
        <p:nvSpPr>
          <p:cNvPr id="372" name="Google Shape;372;p43"/>
          <p:cNvSpPr txBox="1"/>
          <p:nvPr/>
        </p:nvSpPr>
        <p:spPr>
          <a:xfrm>
            <a:off x="859679" y="2456715"/>
            <a:ext cx="4441993" cy="558259"/>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1" i="0" lang="en-US" sz="3146" u="none" cap="none" strike="noStrike">
                <a:solidFill>
                  <a:srgbClr val="FFD774"/>
                </a:solidFill>
                <a:latin typeface="Poppins"/>
                <a:ea typeface="Poppins"/>
                <a:cs typeface="Poppins"/>
                <a:sym typeface="Poppins"/>
              </a:rPr>
              <a:t>Seed Donations</a:t>
            </a:r>
            <a:endParaRPr/>
          </a:p>
        </p:txBody>
      </p:sp>
      <p:sp>
        <p:nvSpPr>
          <p:cNvPr id="373" name="Google Shape;373;p43"/>
          <p:cNvSpPr txBox="1"/>
          <p:nvPr/>
        </p:nvSpPr>
        <p:spPr>
          <a:xfrm>
            <a:off x="281375" y="2974050"/>
            <a:ext cx="5598600" cy="4017300"/>
          </a:xfrm>
          <a:prstGeom prst="rect">
            <a:avLst/>
          </a:prstGeom>
          <a:noFill/>
          <a:ln>
            <a:noFill/>
          </a:ln>
        </p:spPr>
        <p:txBody>
          <a:bodyPr anchorCtr="0" anchor="t" bIns="0" lIns="0" spcFirstLastPara="1" rIns="0" wrap="square" tIns="0">
            <a:spAutoFit/>
          </a:bodyPr>
          <a:lstStyle/>
          <a:p>
            <a:pPr indent="-283211" lvl="1" marL="604521" marR="0" rtl="0" algn="l">
              <a:lnSpc>
                <a:spcPct val="117999"/>
              </a:lnSpc>
              <a:spcBef>
                <a:spcPts val="0"/>
              </a:spcBef>
              <a:spcAft>
                <a:spcPts val="0"/>
              </a:spcAft>
              <a:buClr>
                <a:srgbClr val="FFFFFF"/>
              </a:buClr>
              <a:buSzPts val="2500"/>
              <a:buFont typeface="Arial"/>
              <a:buChar char="•"/>
            </a:pPr>
            <a:r>
              <a:rPr b="0" i="0" lang="en-US" sz="2500" u="none" cap="none" strike="noStrike">
                <a:solidFill>
                  <a:srgbClr val="FFFFFF"/>
                </a:solidFill>
                <a:latin typeface="Poppins"/>
                <a:ea typeface="Poppins"/>
                <a:cs typeface="Poppins"/>
                <a:sym typeface="Poppins"/>
              </a:rPr>
              <a:t>The Library applies for several SEEDS grants and works with local and regional suppliers to acquire donations for the season.  </a:t>
            </a:r>
            <a:endParaRPr sz="1100"/>
          </a:p>
          <a:p>
            <a:pPr indent="-283211" lvl="1" marL="604521" marR="0" rtl="0" algn="l">
              <a:lnSpc>
                <a:spcPct val="117999"/>
              </a:lnSpc>
              <a:spcBef>
                <a:spcPts val="0"/>
              </a:spcBef>
              <a:spcAft>
                <a:spcPts val="0"/>
              </a:spcAft>
              <a:buClr>
                <a:srgbClr val="FFFFFF"/>
              </a:buClr>
              <a:buSzPts val="2500"/>
              <a:buFont typeface="Arial"/>
              <a:buChar char="•"/>
            </a:pPr>
            <a:r>
              <a:rPr b="0" i="0" lang="en-US" sz="2500" u="none" cap="none" strike="noStrike">
                <a:solidFill>
                  <a:srgbClr val="FFFFFF"/>
                </a:solidFill>
                <a:latin typeface="Poppins"/>
                <a:ea typeface="Poppins"/>
                <a:cs typeface="Poppins"/>
                <a:sym typeface="Poppins"/>
              </a:rPr>
              <a:t>Items are vetted for durability, potential invasive factors, and zone health.</a:t>
            </a:r>
            <a:endParaRPr sz="1100"/>
          </a:p>
          <a:p>
            <a:pPr indent="0" lvl="0" marL="0" marR="0" rtl="0" algn="l">
              <a:lnSpc>
                <a:spcPct val="117999"/>
              </a:lnSpc>
              <a:spcBef>
                <a:spcPts val="0"/>
              </a:spcBef>
              <a:spcAft>
                <a:spcPts val="0"/>
              </a:spcAft>
              <a:buNone/>
            </a:pPr>
            <a:r>
              <a:t/>
            </a:r>
            <a:endParaRPr b="0" i="0" sz="2500" u="none" cap="none" strike="noStrike">
              <a:solidFill>
                <a:srgbClr val="FFFFFF"/>
              </a:solidFill>
              <a:latin typeface="Poppins"/>
              <a:ea typeface="Poppins"/>
              <a:cs typeface="Poppins"/>
              <a:sym typeface="Poppins"/>
            </a:endParaRPr>
          </a:p>
        </p:txBody>
      </p:sp>
      <p:pic>
        <p:nvPicPr>
          <p:cNvPr id="374" name="Google Shape;374;p43"/>
          <p:cNvPicPr preferRelativeResize="0"/>
          <p:nvPr/>
        </p:nvPicPr>
        <p:blipFill>
          <a:blip r:embed="rId4">
            <a:alphaModFix/>
          </a:blip>
          <a:stretch>
            <a:fillRect/>
          </a:stretch>
        </p:blipFill>
        <p:spPr>
          <a:xfrm>
            <a:off x="339650" y="6991342"/>
            <a:ext cx="5482048" cy="3336134"/>
          </a:xfrm>
          <a:prstGeom prst="rect">
            <a:avLst/>
          </a:prstGeom>
          <a:noFill/>
          <a:ln>
            <a:noFill/>
          </a:ln>
        </p:spPr>
      </p:pic>
      <p:pic>
        <p:nvPicPr>
          <p:cNvPr id="375" name="Google Shape;375;p43"/>
          <p:cNvPicPr preferRelativeResize="0"/>
          <p:nvPr/>
        </p:nvPicPr>
        <p:blipFill>
          <a:blip r:embed="rId5">
            <a:alphaModFix/>
          </a:blip>
          <a:stretch>
            <a:fillRect/>
          </a:stretch>
        </p:blipFill>
        <p:spPr>
          <a:xfrm>
            <a:off x="6400050" y="6991342"/>
            <a:ext cx="5487911" cy="3336134"/>
          </a:xfrm>
          <a:prstGeom prst="rect">
            <a:avLst/>
          </a:prstGeom>
          <a:noFill/>
          <a:ln>
            <a:noFill/>
          </a:ln>
        </p:spPr>
      </p:pic>
      <p:pic>
        <p:nvPicPr>
          <p:cNvPr id="376" name="Google Shape;376;p43"/>
          <p:cNvPicPr preferRelativeResize="0"/>
          <p:nvPr/>
        </p:nvPicPr>
        <p:blipFill>
          <a:blip r:embed="rId6">
            <a:alphaModFix/>
          </a:blip>
          <a:stretch>
            <a:fillRect/>
          </a:stretch>
        </p:blipFill>
        <p:spPr>
          <a:xfrm>
            <a:off x="12560923" y="6991342"/>
            <a:ext cx="5482048" cy="33361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501A"/>
        </a:solidFill>
      </p:bgPr>
    </p:bg>
    <p:spTree>
      <p:nvGrpSpPr>
        <p:cNvPr id="380" name="Shape 380"/>
        <p:cNvGrpSpPr/>
        <p:nvPr/>
      </p:nvGrpSpPr>
      <p:grpSpPr>
        <a:xfrm>
          <a:off x="0" y="0"/>
          <a:ext cx="0" cy="0"/>
          <a:chOff x="0" y="0"/>
          <a:chExt cx="0" cy="0"/>
        </a:xfrm>
      </p:grpSpPr>
      <p:grpSp>
        <p:nvGrpSpPr>
          <p:cNvPr id="381" name="Google Shape;381;p44"/>
          <p:cNvGrpSpPr/>
          <p:nvPr/>
        </p:nvGrpSpPr>
        <p:grpSpPr>
          <a:xfrm>
            <a:off x="17815622" y="1803103"/>
            <a:ext cx="1379618" cy="1379618"/>
            <a:chOff x="0" y="0"/>
            <a:chExt cx="812800" cy="812800"/>
          </a:xfrm>
        </p:grpSpPr>
        <p:sp>
          <p:nvSpPr>
            <p:cNvPr id="382" name="Google Shape;382;p4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44"/>
          <p:cNvSpPr/>
          <p:nvPr/>
        </p:nvSpPr>
        <p:spPr>
          <a:xfrm flipH="1" rot="-5400000">
            <a:off x="131504" y="320533"/>
            <a:ext cx="596793" cy="565447"/>
          </a:xfrm>
          <a:custGeom>
            <a:rect b="b" l="l" r="r" t="t"/>
            <a:pathLst>
              <a:path extrusionOk="0" h="565447" w="596793">
                <a:moveTo>
                  <a:pt x="596793" y="0"/>
                </a:moveTo>
                <a:lnTo>
                  <a:pt x="0" y="0"/>
                </a:lnTo>
                <a:lnTo>
                  <a:pt x="0" y="565447"/>
                </a:lnTo>
                <a:lnTo>
                  <a:pt x="596793" y="565447"/>
                </a:lnTo>
                <a:lnTo>
                  <a:pt x="596793" y="0"/>
                </a:lnTo>
                <a:close/>
              </a:path>
            </a:pathLst>
          </a:custGeom>
          <a:blipFill rotWithShape="1">
            <a:blip r:embed="rId3">
              <a:alphaModFix/>
            </a:blip>
            <a:stretch>
              <a:fillRect b="0" l="0" r="0" t="0"/>
            </a:stretch>
          </a:blipFill>
          <a:ln>
            <a:noFill/>
          </a:ln>
        </p:spPr>
      </p:sp>
      <p:sp>
        <p:nvSpPr>
          <p:cNvPr id="385" name="Google Shape;385;p44"/>
          <p:cNvSpPr/>
          <p:nvPr/>
        </p:nvSpPr>
        <p:spPr>
          <a:xfrm rot="5400000">
            <a:off x="13476703" y="1221983"/>
            <a:ext cx="596793" cy="565447"/>
          </a:xfrm>
          <a:custGeom>
            <a:rect b="b" l="l" r="r" t="t"/>
            <a:pathLst>
              <a:path extrusionOk="0" h="565447" w="596793">
                <a:moveTo>
                  <a:pt x="596793" y="565447"/>
                </a:moveTo>
                <a:lnTo>
                  <a:pt x="0" y="565447"/>
                </a:lnTo>
                <a:lnTo>
                  <a:pt x="0" y="0"/>
                </a:lnTo>
                <a:lnTo>
                  <a:pt x="596793" y="0"/>
                </a:lnTo>
                <a:lnTo>
                  <a:pt x="596793" y="565447"/>
                </a:lnTo>
                <a:close/>
              </a:path>
            </a:pathLst>
          </a:custGeom>
          <a:blipFill rotWithShape="1">
            <a:blip r:embed="rId3">
              <a:alphaModFix/>
            </a:blip>
            <a:stretch>
              <a:fillRect b="0" l="0" r="0" t="0"/>
            </a:stretch>
          </a:blipFill>
          <a:ln>
            <a:noFill/>
          </a:ln>
        </p:spPr>
      </p:sp>
      <p:sp>
        <p:nvSpPr>
          <p:cNvPr id="386" name="Google Shape;386;p44"/>
          <p:cNvSpPr txBox="1"/>
          <p:nvPr/>
        </p:nvSpPr>
        <p:spPr>
          <a:xfrm>
            <a:off x="2916591" y="304850"/>
            <a:ext cx="12454800" cy="1846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i="0" lang="en-US" sz="7499" u="none" cap="none" strike="noStrike">
                <a:solidFill>
                  <a:srgbClr val="FFFFFF"/>
                </a:solidFill>
                <a:latin typeface="Ultra"/>
                <a:ea typeface="Ultra"/>
                <a:cs typeface="Ultra"/>
                <a:sym typeface="Ultra"/>
              </a:rPr>
              <a:t>Volunteers &amp; Partners </a:t>
            </a:r>
            <a:endParaRPr sz="2100"/>
          </a:p>
        </p:txBody>
      </p:sp>
      <p:sp>
        <p:nvSpPr>
          <p:cNvPr id="387" name="Google Shape;387;p44"/>
          <p:cNvSpPr txBox="1"/>
          <p:nvPr/>
        </p:nvSpPr>
        <p:spPr>
          <a:xfrm>
            <a:off x="147175" y="2073803"/>
            <a:ext cx="6193800" cy="838200"/>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1" i="0" lang="en-US" sz="5446" u="none" cap="none" strike="noStrike">
                <a:solidFill>
                  <a:srgbClr val="FFD774"/>
                </a:solidFill>
                <a:latin typeface="Poppins"/>
                <a:ea typeface="Poppins"/>
                <a:cs typeface="Poppins"/>
                <a:sym typeface="Poppins"/>
              </a:rPr>
              <a:t>Programming</a:t>
            </a:r>
            <a:endParaRPr sz="3700"/>
          </a:p>
        </p:txBody>
      </p:sp>
      <p:sp>
        <p:nvSpPr>
          <p:cNvPr id="388" name="Google Shape;388;p44"/>
          <p:cNvSpPr txBox="1"/>
          <p:nvPr/>
        </p:nvSpPr>
        <p:spPr>
          <a:xfrm>
            <a:off x="712625" y="3053775"/>
            <a:ext cx="12015600" cy="6106500"/>
          </a:xfrm>
          <a:prstGeom prst="rect">
            <a:avLst/>
          </a:prstGeom>
          <a:noFill/>
          <a:ln>
            <a:noFill/>
          </a:ln>
        </p:spPr>
        <p:txBody>
          <a:bodyPr anchorCtr="0" anchor="t" bIns="0" lIns="0" spcFirstLastPara="1" rIns="0" wrap="square" tIns="0">
            <a:spAutoFit/>
          </a:bodyPr>
          <a:lstStyle/>
          <a:p>
            <a:pPr indent="0" lvl="0" marL="0" marR="0" rtl="0" algn="l">
              <a:lnSpc>
                <a:spcPct val="118000"/>
              </a:lnSpc>
              <a:spcBef>
                <a:spcPts val="0"/>
              </a:spcBef>
              <a:spcAft>
                <a:spcPts val="0"/>
              </a:spcAft>
              <a:buNone/>
            </a:pPr>
            <a:r>
              <a:rPr lang="en-US" sz="3800">
                <a:solidFill>
                  <a:srgbClr val="FFFFFF"/>
                </a:solidFill>
                <a:latin typeface="Poppins"/>
                <a:ea typeface="Poppins"/>
                <a:cs typeface="Poppins"/>
                <a:sym typeface="Poppins"/>
              </a:rPr>
              <a:t>Partners include:</a:t>
            </a:r>
            <a:endParaRPr sz="3800">
              <a:solidFill>
                <a:srgbClr val="FFFFFF"/>
              </a:solidFill>
              <a:latin typeface="Poppins"/>
              <a:ea typeface="Poppins"/>
              <a:cs typeface="Poppins"/>
              <a:sym typeface="Poppins"/>
            </a:endParaRPr>
          </a:p>
          <a:p>
            <a:pPr indent="-469900" lvl="1" marL="914400" marR="0" rtl="0" algn="l">
              <a:lnSpc>
                <a:spcPct val="118000"/>
              </a:lnSpc>
              <a:spcBef>
                <a:spcPts val="0"/>
              </a:spcBef>
              <a:spcAft>
                <a:spcPts val="0"/>
              </a:spcAft>
              <a:buClr>
                <a:srgbClr val="FFFFFF"/>
              </a:buClr>
              <a:buSzPts val="3800"/>
              <a:buFont typeface="Poppins"/>
              <a:buChar char="•"/>
            </a:pPr>
            <a:r>
              <a:rPr lang="en-US" sz="3800">
                <a:solidFill>
                  <a:srgbClr val="FFFFFF"/>
                </a:solidFill>
                <a:latin typeface="Poppins"/>
                <a:ea typeface="Poppins"/>
                <a:cs typeface="Poppins"/>
                <a:sym typeface="Poppins"/>
              </a:rPr>
              <a:t>UMDE Master Gardeners</a:t>
            </a:r>
            <a:endParaRPr sz="3800">
              <a:solidFill>
                <a:srgbClr val="FFFFFF"/>
              </a:solidFill>
              <a:latin typeface="Poppins"/>
              <a:ea typeface="Poppins"/>
              <a:cs typeface="Poppins"/>
              <a:sym typeface="Poppins"/>
            </a:endParaRPr>
          </a:p>
          <a:p>
            <a:pPr indent="-469900" lvl="1" marL="914400" marR="0" rtl="0" algn="l">
              <a:lnSpc>
                <a:spcPct val="118000"/>
              </a:lnSpc>
              <a:spcBef>
                <a:spcPts val="0"/>
              </a:spcBef>
              <a:spcAft>
                <a:spcPts val="0"/>
              </a:spcAft>
              <a:buClr>
                <a:srgbClr val="FFFFFF"/>
              </a:buClr>
              <a:buSzPts val="3800"/>
              <a:buFont typeface="Poppins"/>
              <a:buChar char="•"/>
            </a:pPr>
            <a:r>
              <a:rPr lang="en-US" sz="3800">
                <a:solidFill>
                  <a:srgbClr val="FFFFFF"/>
                </a:solidFill>
                <a:latin typeface="Poppins"/>
                <a:ea typeface="Poppins"/>
                <a:cs typeface="Poppins"/>
                <a:sym typeface="Poppins"/>
              </a:rPr>
              <a:t>County Health Department</a:t>
            </a:r>
            <a:endParaRPr sz="3800">
              <a:solidFill>
                <a:srgbClr val="FFFFFF"/>
              </a:solidFill>
              <a:latin typeface="Poppins"/>
              <a:ea typeface="Poppins"/>
              <a:cs typeface="Poppins"/>
              <a:sym typeface="Poppins"/>
            </a:endParaRPr>
          </a:p>
          <a:p>
            <a:pPr indent="-469900" lvl="1" marL="914400" marR="0" rtl="0" algn="l">
              <a:lnSpc>
                <a:spcPct val="118000"/>
              </a:lnSpc>
              <a:spcBef>
                <a:spcPts val="0"/>
              </a:spcBef>
              <a:spcAft>
                <a:spcPts val="0"/>
              </a:spcAft>
              <a:buClr>
                <a:srgbClr val="FFFFFF"/>
              </a:buClr>
              <a:buSzPts val="3800"/>
              <a:buFont typeface="Poppins"/>
              <a:buChar char="•"/>
            </a:pPr>
            <a:r>
              <a:rPr lang="en-US" sz="3800">
                <a:solidFill>
                  <a:srgbClr val="FFFFFF"/>
                </a:solidFill>
                <a:latin typeface="Poppins"/>
                <a:ea typeface="Poppins"/>
                <a:cs typeface="Poppins"/>
                <a:sym typeface="Poppins"/>
              </a:rPr>
              <a:t>Local Community Garden</a:t>
            </a:r>
            <a:endParaRPr sz="3800">
              <a:solidFill>
                <a:srgbClr val="FFFFFF"/>
              </a:solidFill>
              <a:latin typeface="Poppins"/>
              <a:ea typeface="Poppins"/>
              <a:cs typeface="Poppins"/>
              <a:sym typeface="Poppins"/>
            </a:endParaRPr>
          </a:p>
          <a:p>
            <a:pPr indent="0" lvl="0" marL="0" marR="0" rtl="0" algn="l">
              <a:lnSpc>
                <a:spcPct val="118000"/>
              </a:lnSpc>
              <a:spcBef>
                <a:spcPts val="0"/>
              </a:spcBef>
              <a:spcAft>
                <a:spcPts val="0"/>
              </a:spcAft>
              <a:buNone/>
            </a:pPr>
            <a:r>
              <a:t/>
            </a:r>
            <a:endParaRPr sz="3800">
              <a:solidFill>
                <a:srgbClr val="FFFFFF"/>
              </a:solidFill>
              <a:latin typeface="Poppins"/>
              <a:ea typeface="Poppins"/>
              <a:cs typeface="Poppins"/>
              <a:sym typeface="Poppins"/>
            </a:endParaRPr>
          </a:p>
          <a:p>
            <a:pPr indent="0" lvl="0" marL="0" marR="0" rtl="0" algn="l">
              <a:lnSpc>
                <a:spcPct val="118000"/>
              </a:lnSpc>
              <a:spcBef>
                <a:spcPts val="0"/>
              </a:spcBef>
              <a:spcAft>
                <a:spcPts val="0"/>
              </a:spcAft>
              <a:buNone/>
            </a:pPr>
            <a:r>
              <a:rPr b="0" i="0" lang="en-US" sz="3800" u="none" cap="none" strike="noStrike">
                <a:solidFill>
                  <a:srgbClr val="FFFFFF"/>
                </a:solidFill>
                <a:latin typeface="Poppins"/>
                <a:ea typeface="Poppins"/>
                <a:cs typeface="Poppins"/>
                <a:sym typeface="Poppins"/>
              </a:rPr>
              <a:t>Partners bring our SEEDS initiative full circle</a:t>
            </a:r>
            <a:r>
              <a:rPr lang="en-US" sz="3800">
                <a:solidFill>
                  <a:srgbClr val="FFFFFF"/>
                </a:solidFill>
                <a:latin typeface="Poppins"/>
                <a:ea typeface="Poppins"/>
                <a:cs typeface="Poppins"/>
                <a:sym typeface="Poppins"/>
              </a:rPr>
              <a:t> by</a:t>
            </a:r>
            <a:r>
              <a:rPr b="0" i="0" lang="en-US" sz="3800" u="none" cap="none" strike="noStrike">
                <a:solidFill>
                  <a:srgbClr val="FFFFFF"/>
                </a:solidFill>
                <a:latin typeface="Poppins"/>
                <a:ea typeface="Poppins"/>
                <a:cs typeface="Poppins"/>
                <a:sym typeface="Poppins"/>
              </a:rPr>
              <a:t> </a:t>
            </a:r>
            <a:r>
              <a:rPr lang="en-US" sz="3800">
                <a:solidFill>
                  <a:srgbClr val="FFFFFF"/>
                </a:solidFill>
                <a:latin typeface="Poppins"/>
                <a:ea typeface="Poppins"/>
                <a:cs typeface="Poppins"/>
                <a:sym typeface="Poppins"/>
              </a:rPr>
              <a:t>providing educational presentations on everything from seed starting to harvest to cooking and canning!</a:t>
            </a:r>
            <a:endParaRPr sz="2200"/>
          </a:p>
        </p:txBody>
      </p:sp>
      <p:pic>
        <p:nvPicPr>
          <p:cNvPr id="389" name="Google Shape;389;p44"/>
          <p:cNvPicPr preferRelativeResize="0"/>
          <p:nvPr/>
        </p:nvPicPr>
        <p:blipFill>
          <a:blip r:embed="rId4">
            <a:alphaModFix/>
          </a:blip>
          <a:stretch>
            <a:fillRect/>
          </a:stretch>
        </p:blipFill>
        <p:spPr>
          <a:xfrm>
            <a:off x="13496003" y="233162"/>
            <a:ext cx="4568051" cy="9820667"/>
          </a:xfrm>
          <a:prstGeom prst="rect">
            <a:avLst/>
          </a:prstGeom>
          <a:noFill/>
          <a:ln>
            <a:noFill/>
          </a:ln>
        </p:spPr>
      </p:pic>
      <p:pic>
        <p:nvPicPr>
          <p:cNvPr id="390" name="Google Shape;390;p44"/>
          <p:cNvPicPr preferRelativeResize="0"/>
          <p:nvPr/>
        </p:nvPicPr>
        <p:blipFill>
          <a:blip r:embed="rId5">
            <a:alphaModFix/>
          </a:blip>
          <a:stretch>
            <a:fillRect/>
          </a:stretch>
        </p:blipFill>
        <p:spPr>
          <a:xfrm>
            <a:off x="13496025" y="233148"/>
            <a:ext cx="4568051" cy="32718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5"/>
          <p:cNvSpPr txBox="1"/>
          <p:nvPr/>
        </p:nvSpPr>
        <p:spPr>
          <a:xfrm>
            <a:off x="583647" y="1913673"/>
            <a:ext cx="10820341" cy="6924675"/>
          </a:xfrm>
          <a:prstGeom prst="rect">
            <a:avLst/>
          </a:prstGeom>
          <a:noFill/>
          <a:ln>
            <a:noFill/>
          </a:ln>
        </p:spPr>
        <p:txBody>
          <a:bodyPr anchorCtr="0" anchor="t" bIns="0" lIns="0" spcFirstLastPara="1" rIns="0" wrap="square" tIns="0">
            <a:spAutoFit/>
          </a:bodyPr>
          <a:lstStyle/>
          <a:p>
            <a:pPr indent="-323850" lvl="1" marL="647700" marR="0" rtl="0" algn="l">
              <a:lnSpc>
                <a:spcPct val="140000"/>
              </a:lnSpc>
              <a:spcBef>
                <a:spcPts val="0"/>
              </a:spcBef>
              <a:spcAft>
                <a:spcPts val="0"/>
              </a:spcAft>
              <a:buClr>
                <a:srgbClr val="004014"/>
              </a:buClr>
              <a:buSzPts val="3000"/>
              <a:buFont typeface="Lato"/>
              <a:buAutoNum type="arabicPeriod"/>
            </a:pPr>
            <a:r>
              <a:rPr b="0" i="0" lang="en-US" sz="3000" u="none" cap="none" strike="noStrike">
                <a:solidFill>
                  <a:srgbClr val="004014"/>
                </a:solidFill>
                <a:latin typeface="Lato"/>
                <a:ea typeface="Lato"/>
                <a:cs typeface="Lato"/>
                <a:sym typeface="Lato"/>
              </a:rPr>
              <a:t>Storage is a real consideration</a:t>
            </a:r>
            <a:endParaRPr/>
          </a:p>
          <a:p>
            <a:pPr indent="-323850" lvl="1" marL="647700" marR="0" rtl="0" algn="l">
              <a:lnSpc>
                <a:spcPct val="140000"/>
              </a:lnSpc>
              <a:spcBef>
                <a:spcPts val="0"/>
              </a:spcBef>
              <a:spcAft>
                <a:spcPts val="0"/>
              </a:spcAft>
              <a:buClr>
                <a:srgbClr val="004014"/>
              </a:buClr>
              <a:buSzPts val="3000"/>
              <a:buFont typeface="Lato"/>
              <a:buAutoNum type="arabicPeriod"/>
            </a:pPr>
            <a:r>
              <a:rPr b="0" i="0" lang="en-US" sz="3000" u="none" cap="none" strike="noStrike">
                <a:solidFill>
                  <a:srgbClr val="004014"/>
                </a:solidFill>
                <a:latin typeface="Lato"/>
                <a:ea typeface="Lato"/>
                <a:cs typeface="Lato"/>
                <a:sym typeface="Lato"/>
              </a:rPr>
              <a:t>Inventory is a constant challenge. Keep the details you need, ditch the rest!</a:t>
            </a:r>
            <a:endParaRPr/>
          </a:p>
          <a:p>
            <a:pPr indent="-323850" lvl="1" marL="647700" marR="0" rtl="0" algn="l">
              <a:lnSpc>
                <a:spcPct val="140000"/>
              </a:lnSpc>
              <a:spcBef>
                <a:spcPts val="0"/>
              </a:spcBef>
              <a:spcAft>
                <a:spcPts val="0"/>
              </a:spcAft>
              <a:buClr>
                <a:srgbClr val="004014"/>
              </a:buClr>
              <a:buSzPts val="3000"/>
              <a:buFont typeface="Lato"/>
              <a:buAutoNum type="arabicPeriod"/>
            </a:pPr>
            <a:r>
              <a:rPr b="0" i="0" lang="en-US" sz="3000" u="none" cap="none" strike="noStrike">
                <a:solidFill>
                  <a:srgbClr val="004014"/>
                </a:solidFill>
                <a:latin typeface="Lato"/>
                <a:ea typeface="Lato"/>
                <a:cs typeface="Lato"/>
                <a:sym typeface="Lato"/>
              </a:rPr>
              <a:t>Donations can be tricky.  It’s nice to get a variety of peas to provide to patrons, but inconvenient if you only have enough to distribute in one location </a:t>
            </a:r>
            <a:endParaRPr/>
          </a:p>
          <a:p>
            <a:pPr indent="-323850" lvl="1" marL="647700" marR="0" rtl="0" algn="l">
              <a:lnSpc>
                <a:spcPct val="140000"/>
              </a:lnSpc>
              <a:spcBef>
                <a:spcPts val="0"/>
              </a:spcBef>
              <a:spcAft>
                <a:spcPts val="0"/>
              </a:spcAft>
              <a:buClr>
                <a:srgbClr val="004014"/>
              </a:buClr>
              <a:buSzPts val="3000"/>
              <a:buFont typeface="Lato"/>
              <a:buAutoNum type="arabicPeriod"/>
            </a:pPr>
            <a:r>
              <a:rPr b="0" i="0" lang="en-US" sz="3000" u="none" cap="none" strike="noStrike">
                <a:solidFill>
                  <a:srgbClr val="004014"/>
                </a:solidFill>
                <a:latin typeface="Lato"/>
                <a:ea typeface="Lato"/>
                <a:cs typeface="Lato"/>
                <a:sym typeface="Lato"/>
              </a:rPr>
              <a:t>Packing takes a long time and you run out of materials quickly.</a:t>
            </a:r>
            <a:endParaRPr/>
          </a:p>
          <a:p>
            <a:pPr indent="-323850" lvl="1" marL="647700" marR="0" rtl="0" algn="l">
              <a:lnSpc>
                <a:spcPct val="140000"/>
              </a:lnSpc>
              <a:spcBef>
                <a:spcPts val="0"/>
              </a:spcBef>
              <a:spcAft>
                <a:spcPts val="0"/>
              </a:spcAft>
              <a:buClr>
                <a:srgbClr val="004014"/>
              </a:buClr>
              <a:buSzPts val="3000"/>
              <a:buFont typeface="Lato"/>
              <a:buAutoNum type="arabicPeriod"/>
            </a:pPr>
            <a:r>
              <a:rPr b="0" i="0" lang="en-US" sz="3000" u="none" cap="none" strike="noStrike">
                <a:solidFill>
                  <a:srgbClr val="004014"/>
                </a:solidFill>
                <a:latin typeface="Lato"/>
                <a:ea typeface="Lato"/>
                <a:cs typeface="Lato"/>
                <a:sym typeface="Lato"/>
              </a:rPr>
              <a:t>Defer to the expertise of your partners.  They can teach you everything from how to harvest seeds to how and when to plant them for the best yield.</a:t>
            </a:r>
            <a:endParaRPr/>
          </a:p>
          <a:p>
            <a:pPr indent="-323850" lvl="1" marL="647700" marR="0" rtl="0" algn="l">
              <a:lnSpc>
                <a:spcPct val="140000"/>
              </a:lnSpc>
              <a:spcBef>
                <a:spcPts val="0"/>
              </a:spcBef>
              <a:spcAft>
                <a:spcPts val="0"/>
              </a:spcAft>
              <a:buClr>
                <a:srgbClr val="004014"/>
              </a:buClr>
              <a:buSzPts val="3000"/>
              <a:buFont typeface="Lato"/>
              <a:buAutoNum type="arabicPeriod"/>
            </a:pPr>
            <a:r>
              <a:rPr b="0" i="0" lang="en-US" sz="3000" u="none" cap="none" strike="noStrike">
                <a:solidFill>
                  <a:srgbClr val="004014"/>
                </a:solidFill>
                <a:latin typeface="Lato"/>
                <a:ea typeface="Lato"/>
                <a:cs typeface="Lato"/>
                <a:sym typeface="Lato"/>
              </a:rPr>
              <a:t>Be prepared for this to be a much larger project than you expected it to be.</a:t>
            </a:r>
            <a:endParaRPr/>
          </a:p>
        </p:txBody>
      </p:sp>
      <p:sp>
        <p:nvSpPr>
          <p:cNvPr id="396" name="Google Shape;396;p45"/>
          <p:cNvSpPr txBox="1"/>
          <p:nvPr/>
        </p:nvSpPr>
        <p:spPr>
          <a:xfrm>
            <a:off x="412647" y="176750"/>
            <a:ext cx="17462700" cy="14007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i="0" lang="en-US" sz="9100" u="none" cap="none" strike="noStrike">
                <a:solidFill>
                  <a:srgbClr val="004014"/>
                </a:solidFill>
                <a:latin typeface="Ultra"/>
                <a:ea typeface="Ultra"/>
                <a:cs typeface="Ultra"/>
                <a:sym typeface="Ultra"/>
              </a:rPr>
              <a:t>Lessons Learned</a:t>
            </a:r>
            <a:endParaRPr sz="9100">
              <a:latin typeface="Ultra"/>
              <a:ea typeface="Ultra"/>
              <a:cs typeface="Ultra"/>
              <a:sym typeface="Ultra"/>
            </a:endParaRPr>
          </a:p>
        </p:txBody>
      </p:sp>
      <p:grpSp>
        <p:nvGrpSpPr>
          <p:cNvPr id="397" name="Google Shape;397;p45"/>
          <p:cNvGrpSpPr/>
          <p:nvPr/>
        </p:nvGrpSpPr>
        <p:grpSpPr>
          <a:xfrm>
            <a:off x="8952909" y="2096833"/>
            <a:ext cx="10660490" cy="8190168"/>
            <a:chOff x="0" y="0"/>
            <a:chExt cx="14213987" cy="10920223"/>
          </a:xfrm>
        </p:grpSpPr>
        <p:sp>
          <p:nvSpPr>
            <p:cNvPr id="398" name="Google Shape;398;p45"/>
            <p:cNvSpPr/>
            <p:nvPr/>
          </p:nvSpPr>
          <p:spPr>
            <a:xfrm>
              <a:off x="0" y="0"/>
              <a:ext cx="14213987" cy="10660490"/>
            </a:xfrm>
            <a:custGeom>
              <a:rect b="b" l="l" r="r" t="t"/>
              <a:pathLst>
                <a:path extrusionOk="0" h="10660490" w="14213987">
                  <a:moveTo>
                    <a:pt x="0" y="0"/>
                  </a:moveTo>
                  <a:lnTo>
                    <a:pt x="14213987" y="0"/>
                  </a:lnTo>
                  <a:lnTo>
                    <a:pt x="14213987" y="10660490"/>
                  </a:lnTo>
                  <a:lnTo>
                    <a:pt x="0" y="10660490"/>
                  </a:lnTo>
                  <a:lnTo>
                    <a:pt x="0" y="0"/>
                  </a:lnTo>
                  <a:close/>
                </a:path>
              </a:pathLst>
            </a:custGeom>
            <a:blipFill rotWithShape="1">
              <a:blip r:embed="rId3">
                <a:alphaModFix/>
              </a:blip>
              <a:stretch>
                <a:fillRect b="0" l="0" r="0" t="0"/>
              </a:stretch>
            </a:blipFill>
            <a:ln>
              <a:noFill/>
            </a:ln>
          </p:spPr>
        </p:sp>
        <p:sp>
          <p:nvSpPr>
            <p:cNvPr id="399" name="Google Shape;399;p45"/>
            <p:cNvSpPr/>
            <p:nvPr/>
          </p:nvSpPr>
          <p:spPr>
            <a:xfrm>
              <a:off x="634081" y="6659869"/>
              <a:ext cx="12945826" cy="4260354"/>
            </a:xfrm>
            <a:custGeom>
              <a:rect b="b" l="l" r="r" t="t"/>
              <a:pathLst>
                <a:path extrusionOk="0" h="4260354" w="12945826">
                  <a:moveTo>
                    <a:pt x="0" y="0"/>
                  </a:moveTo>
                  <a:lnTo>
                    <a:pt x="12945825" y="0"/>
                  </a:lnTo>
                  <a:lnTo>
                    <a:pt x="12945825" y="4260353"/>
                  </a:lnTo>
                  <a:lnTo>
                    <a:pt x="0" y="4260353"/>
                  </a:lnTo>
                  <a:lnTo>
                    <a:pt x="0" y="0"/>
                  </a:lnTo>
                  <a:close/>
                </a:path>
              </a:pathLst>
            </a:custGeom>
            <a:blipFill rotWithShape="1">
              <a:blip r:embed="rId4">
                <a:alphaModFix/>
              </a:blip>
              <a:stretch>
                <a:fillRect b="0" l="0" r="0" t="0"/>
              </a:stretch>
            </a:blipFill>
            <a:ln>
              <a:noFill/>
            </a:ln>
          </p:spPr>
        </p:sp>
      </p:grpSp>
      <p:sp>
        <p:nvSpPr>
          <p:cNvPr id="400" name="Google Shape;400;p45"/>
          <p:cNvSpPr/>
          <p:nvPr/>
        </p:nvSpPr>
        <p:spPr>
          <a:xfrm>
            <a:off x="11970159" y="-6653634"/>
            <a:ext cx="9358055" cy="9358055"/>
          </a:xfrm>
          <a:custGeom>
            <a:rect b="b" l="l" r="r" t="t"/>
            <a:pathLst>
              <a:path extrusionOk="0" h="9358055" w="9358055">
                <a:moveTo>
                  <a:pt x="0" y="0"/>
                </a:moveTo>
                <a:lnTo>
                  <a:pt x="9358055" y="0"/>
                </a:lnTo>
                <a:lnTo>
                  <a:pt x="9358055" y="9358055"/>
                </a:lnTo>
                <a:lnTo>
                  <a:pt x="0" y="9358055"/>
                </a:lnTo>
                <a:lnTo>
                  <a:pt x="0" y="0"/>
                </a:lnTo>
                <a:close/>
              </a:path>
            </a:pathLst>
          </a:custGeom>
          <a:blipFill rotWithShape="1">
            <a:blip r:embed="rId5">
              <a:alphaModFix/>
            </a:blip>
            <a:stretch>
              <a:fillRect b="0" l="0" r="0" t="0"/>
            </a:stretch>
          </a:blipFill>
          <a:ln>
            <a:noFill/>
          </a:ln>
        </p:spPr>
      </p:sp>
      <p:sp>
        <p:nvSpPr>
          <p:cNvPr id="401" name="Google Shape;401;p45"/>
          <p:cNvSpPr/>
          <p:nvPr/>
        </p:nvSpPr>
        <p:spPr>
          <a:xfrm>
            <a:off x="13196326" y="-1209695"/>
            <a:ext cx="6024826" cy="4981778"/>
          </a:xfrm>
          <a:custGeom>
            <a:rect b="b" l="l" r="r" t="t"/>
            <a:pathLst>
              <a:path extrusionOk="0" h="4981778" w="6024826">
                <a:moveTo>
                  <a:pt x="0" y="0"/>
                </a:moveTo>
                <a:lnTo>
                  <a:pt x="6024826" y="0"/>
                </a:lnTo>
                <a:lnTo>
                  <a:pt x="6024826" y="4981778"/>
                </a:lnTo>
                <a:lnTo>
                  <a:pt x="0" y="4981778"/>
                </a:lnTo>
                <a:lnTo>
                  <a:pt x="0" y="0"/>
                </a:lnTo>
                <a:close/>
              </a:path>
            </a:pathLst>
          </a:custGeom>
          <a:blipFill rotWithShape="1">
            <a:blip r:embed="rId6">
              <a:alphaModFix/>
            </a:blip>
            <a:stretch>
              <a:fillRect b="0" l="0" r="0" t="0"/>
            </a:stretch>
          </a:blipFill>
          <a:ln>
            <a:noFill/>
          </a:ln>
        </p:spPr>
      </p:sp>
      <p:grpSp>
        <p:nvGrpSpPr>
          <p:cNvPr id="402" name="Google Shape;402;p45"/>
          <p:cNvGrpSpPr/>
          <p:nvPr/>
        </p:nvGrpSpPr>
        <p:grpSpPr>
          <a:xfrm>
            <a:off x="10425432" y="781751"/>
            <a:ext cx="7715440" cy="10287253"/>
            <a:chOff x="0" y="0"/>
            <a:chExt cx="6356958" cy="8475944"/>
          </a:xfrm>
        </p:grpSpPr>
        <p:sp>
          <p:nvSpPr>
            <p:cNvPr id="403" name="Google Shape;403;p45"/>
            <p:cNvSpPr/>
            <p:nvPr/>
          </p:nvSpPr>
          <p:spPr>
            <a:xfrm>
              <a:off x="594587" y="6480007"/>
              <a:ext cx="5496047" cy="1808699"/>
            </a:xfrm>
            <a:custGeom>
              <a:rect b="b" l="l" r="r" t="t"/>
              <a:pathLst>
                <a:path extrusionOk="0" h="1808699" w="5496047">
                  <a:moveTo>
                    <a:pt x="0" y="0"/>
                  </a:moveTo>
                  <a:lnTo>
                    <a:pt x="5496047" y="0"/>
                  </a:lnTo>
                  <a:lnTo>
                    <a:pt x="5496047" y="1808699"/>
                  </a:lnTo>
                  <a:lnTo>
                    <a:pt x="0" y="1808699"/>
                  </a:lnTo>
                  <a:lnTo>
                    <a:pt x="0" y="0"/>
                  </a:lnTo>
                  <a:close/>
                </a:path>
              </a:pathLst>
            </a:custGeom>
            <a:blipFill rotWithShape="1">
              <a:blip r:embed="rId4">
                <a:alphaModFix/>
              </a:blip>
              <a:stretch>
                <a:fillRect b="0" l="0" r="0" t="0"/>
              </a:stretch>
            </a:blipFill>
            <a:ln>
              <a:noFill/>
            </a:ln>
          </p:spPr>
        </p:sp>
        <p:sp>
          <p:nvSpPr>
            <p:cNvPr id="404" name="Google Shape;404;p45"/>
            <p:cNvSpPr/>
            <p:nvPr/>
          </p:nvSpPr>
          <p:spPr>
            <a:xfrm>
              <a:off x="0" y="0"/>
              <a:ext cx="6356958" cy="8475944"/>
            </a:xfrm>
            <a:custGeom>
              <a:rect b="b" l="l" r="r" t="t"/>
              <a:pathLst>
                <a:path extrusionOk="0" h="8475944" w="6356958">
                  <a:moveTo>
                    <a:pt x="0" y="0"/>
                  </a:moveTo>
                  <a:lnTo>
                    <a:pt x="6356958" y="0"/>
                  </a:lnTo>
                  <a:lnTo>
                    <a:pt x="6356958" y="8475944"/>
                  </a:lnTo>
                  <a:lnTo>
                    <a:pt x="0" y="8475944"/>
                  </a:lnTo>
                  <a:lnTo>
                    <a:pt x="0" y="0"/>
                  </a:lnTo>
                  <a:close/>
                </a:path>
              </a:pathLst>
            </a:custGeom>
            <a:blipFill rotWithShape="1">
              <a:blip r:embed="rId7">
                <a:alphaModFix/>
              </a:blip>
              <a:stretch>
                <a:fillRect b="0" l="0" r="0" t="0"/>
              </a:stretch>
            </a:blipFill>
            <a:ln>
              <a:noFill/>
            </a:ln>
          </p:spPr>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9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6"/>
          <p:cNvSpPr/>
          <p:nvPr/>
        </p:nvSpPr>
        <p:spPr>
          <a:xfrm>
            <a:off x="-6100210" y="6027733"/>
            <a:ext cx="10167429" cy="5191744"/>
          </a:xfrm>
          <a:custGeom>
            <a:rect b="b" l="l" r="r" t="t"/>
            <a:pathLst>
              <a:path extrusionOk="0" h="5191744" w="10167429">
                <a:moveTo>
                  <a:pt x="0" y="0"/>
                </a:moveTo>
                <a:lnTo>
                  <a:pt x="10167429" y="0"/>
                </a:lnTo>
                <a:lnTo>
                  <a:pt x="10167429" y="5191744"/>
                </a:lnTo>
                <a:lnTo>
                  <a:pt x="0" y="5191744"/>
                </a:lnTo>
                <a:lnTo>
                  <a:pt x="0" y="0"/>
                </a:lnTo>
                <a:close/>
              </a:path>
            </a:pathLst>
          </a:custGeom>
          <a:blipFill rotWithShape="1">
            <a:blip r:embed="rId3">
              <a:alphaModFix amt="40000"/>
            </a:blip>
            <a:stretch>
              <a:fillRect b="0" l="0" r="0" t="0"/>
            </a:stretch>
          </a:blipFill>
          <a:ln>
            <a:noFill/>
          </a:ln>
        </p:spPr>
      </p:sp>
      <p:sp>
        <p:nvSpPr>
          <p:cNvPr id="410" name="Google Shape;410;p46"/>
          <p:cNvSpPr/>
          <p:nvPr/>
        </p:nvSpPr>
        <p:spPr>
          <a:xfrm>
            <a:off x="14992704" y="-5072274"/>
            <a:ext cx="6133396" cy="6133396"/>
          </a:xfrm>
          <a:custGeom>
            <a:rect b="b" l="l" r="r" t="t"/>
            <a:pathLst>
              <a:path extrusionOk="0" h="6133396" w="6133396">
                <a:moveTo>
                  <a:pt x="0" y="0"/>
                </a:moveTo>
                <a:lnTo>
                  <a:pt x="6133396" y="0"/>
                </a:lnTo>
                <a:lnTo>
                  <a:pt x="6133396" y="6133396"/>
                </a:lnTo>
                <a:lnTo>
                  <a:pt x="0" y="6133396"/>
                </a:lnTo>
                <a:lnTo>
                  <a:pt x="0" y="0"/>
                </a:lnTo>
                <a:close/>
              </a:path>
            </a:pathLst>
          </a:custGeom>
          <a:blipFill rotWithShape="1">
            <a:blip r:embed="rId4">
              <a:alphaModFix/>
            </a:blip>
            <a:stretch>
              <a:fillRect b="0" l="0" r="0" t="0"/>
            </a:stretch>
          </a:blipFill>
          <a:ln>
            <a:noFill/>
          </a:ln>
        </p:spPr>
      </p:sp>
      <p:sp>
        <p:nvSpPr>
          <p:cNvPr id="411" name="Google Shape;411;p46"/>
          <p:cNvSpPr txBox="1"/>
          <p:nvPr/>
        </p:nvSpPr>
        <p:spPr>
          <a:xfrm>
            <a:off x="0" y="209550"/>
            <a:ext cx="11612700" cy="2632200"/>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i="0" lang="en-US" sz="9000" u="none" cap="none" strike="noStrike">
                <a:solidFill>
                  <a:srgbClr val="004014"/>
                </a:solidFill>
                <a:latin typeface="Ultra"/>
                <a:ea typeface="Ultra"/>
                <a:cs typeface="Ultra"/>
                <a:sym typeface="Ultra"/>
              </a:rPr>
              <a:t>What You Need to Get Started</a:t>
            </a:r>
            <a:endParaRPr>
              <a:latin typeface="Ultra"/>
              <a:ea typeface="Ultra"/>
              <a:cs typeface="Ultra"/>
              <a:sym typeface="Ultra"/>
            </a:endParaRPr>
          </a:p>
        </p:txBody>
      </p:sp>
      <p:sp>
        <p:nvSpPr>
          <p:cNvPr id="412" name="Google Shape;412;p46"/>
          <p:cNvSpPr txBox="1"/>
          <p:nvPr/>
        </p:nvSpPr>
        <p:spPr>
          <a:xfrm>
            <a:off x="1730750" y="3176050"/>
            <a:ext cx="8326500" cy="5255400"/>
          </a:xfrm>
          <a:prstGeom prst="rect">
            <a:avLst/>
          </a:prstGeom>
          <a:noFill/>
          <a:ln>
            <a:noFill/>
          </a:ln>
        </p:spPr>
        <p:txBody>
          <a:bodyPr anchorCtr="0" anchor="t" bIns="0" lIns="0" spcFirstLastPara="1" rIns="0" wrap="square" tIns="0">
            <a:spAutoFit/>
          </a:bodyPr>
          <a:lstStyle/>
          <a:p>
            <a:pPr indent="-460774" lvl="1" marL="921548" marR="0" rtl="0" algn="l">
              <a:lnSpc>
                <a:spcPct val="139995"/>
              </a:lnSpc>
              <a:spcBef>
                <a:spcPts val="0"/>
              </a:spcBef>
              <a:spcAft>
                <a:spcPts val="0"/>
              </a:spcAft>
              <a:buClr>
                <a:srgbClr val="000000"/>
              </a:buClr>
              <a:buSzPts val="4268"/>
              <a:buFont typeface="Arial"/>
              <a:buChar char="•"/>
            </a:pPr>
            <a:r>
              <a:rPr b="0" i="0" lang="en-US" sz="4268" u="none" cap="none" strike="noStrike">
                <a:solidFill>
                  <a:srgbClr val="000000"/>
                </a:solidFill>
                <a:latin typeface="Lato"/>
                <a:ea typeface="Lato"/>
                <a:cs typeface="Lato"/>
                <a:sym typeface="Lato"/>
              </a:rPr>
              <a:t>Partners</a:t>
            </a:r>
            <a:endParaRPr/>
          </a:p>
          <a:p>
            <a:pPr indent="-460774" lvl="1" marL="921548" marR="0" rtl="0" algn="l">
              <a:lnSpc>
                <a:spcPct val="139995"/>
              </a:lnSpc>
              <a:spcBef>
                <a:spcPts val="0"/>
              </a:spcBef>
              <a:spcAft>
                <a:spcPts val="0"/>
              </a:spcAft>
              <a:buClr>
                <a:srgbClr val="000000"/>
              </a:buClr>
              <a:buSzPts val="4268"/>
              <a:buFont typeface="Arial"/>
              <a:buChar char="•"/>
            </a:pPr>
            <a:r>
              <a:rPr b="0" i="0" lang="en-US" sz="4268" u="none" cap="none" strike="noStrike">
                <a:solidFill>
                  <a:srgbClr val="000000"/>
                </a:solidFill>
                <a:latin typeface="Lato"/>
                <a:ea typeface="Lato"/>
                <a:cs typeface="Lato"/>
                <a:sym typeface="Lato"/>
              </a:rPr>
              <a:t>System support</a:t>
            </a:r>
            <a:endParaRPr/>
          </a:p>
          <a:p>
            <a:pPr indent="-460774" lvl="1" marL="921548" marR="0" rtl="0" algn="l">
              <a:lnSpc>
                <a:spcPct val="139995"/>
              </a:lnSpc>
              <a:spcBef>
                <a:spcPts val="0"/>
              </a:spcBef>
              <a:spcAft>
                <a:spcPts val="0"/>
              </a:spcAft>
              <a:buClr>
                <a:srgbClr val="000000"/>
              </a:buClr>
              <a:buSzPts val="4268"/>
              <a:buFont typeface="Arial"/>
              <a:buChar char="•"/>
            </a:pPr>
            <a:r>
              <a:rPr b="0" i="0" lang="en-US" sz="4268" u="none" cap="none" strike="noStrike">
                <a:solidFill>
                  <a:srgbClr val="000000"/>
                </a:solidFill>
                <a:latin typeface="Lato"/>
                <a:ea typeface="Lato"/>
                <a:cs typeface="Lato"/>
                <a:sym typeface="Lato"/>
              </a:rPr>
              <a:t>Strong volunteer base</a:t>
            </a:r>
            <a:endParaRPr/>
          </a:p>
          <a:p>
            <a:pPr indent="-460774" lvl="1" marL="921548" marR="0" rtl="0" algn="l">
              <a:lnSpc>
                <a:spcPct val="139995"/>
              </a:lnSpc>
              <a:spcBef>
                <a:spcPts val="0"/>
              </a:spcBef>
              <a:spcAft>
                <a:spcPts val="0"/>
              </a:spcAft>
              <a:buClr>
                <a:srgbClr val="000000"/>
              </a:buClr>
              <a:buSzPts val="4268"/>
              <a:buFont typeface="Arial"/>
              <a:buChar char="•"/>
            </a:pPr>
            <a:r>
              <a:rPr b="0" i="0" lang="en-US" sz="4268" u="none" cap="none" strike="noStrike">
                <a:solidFill>
                  <a:srgbClr val="000000"/>
                </a:solidFill>
                <a:latin typeface="Lato"/>
                <a:ea typeface="Lato"/>
                <a:cs typeface="Lato"/>
                <a:sym typeface="Lato"/>
              </a:rPr>
              <a:t>Community interest</a:t>
            </a:r>
            <a:endParaRPr/>
          </a:p>
          <a:p>
            <a:pPr indent="-460774" lvl="1" marL="921548" marR="0" rtl="0" algn="l">
              <a:lnSpc>
                <a:spcPct val="139995"/>
              </a:lnSpc>
              <a:spcBef>
                <a:spcPts val="0"/>
              </a:spcBef>
              <a:spcAft>
                <a:spcPts val="0"/>
              </a:spcAft>
              <a:buClr>
                <a:srgbClr val="000000"/>
              </a:buClr>
              <a:buSzPts val="4268"/>
              <a:buFont typeface="Arial"/>
              <a:buChar char="•"/>
            </a:pPr>
            <a:r>
              <a:rPr b="0" i="0" lang="en-US" sz="4268" u="none" cap="none" strike="noStrike">
                <a:solidFill>
                  <a:srgbClr val="000000"/>
                </a:solidFill>
                <a:latin typeface="Lato"/>
                <a:ea typeface="Lato"/>
                <a:cs typeface="Lato"/>
                <a:sym typeface="Lato"/>
              </a:rPr>
              <a:t>Space - and lots!</a:t>
            </a:r>
            <a:endParaRPr/>
          </a:p>
          <a:p>
            <a:pPr indent="-460774" lvl="1" marL="921548" marR="0" rtl="0" algn="l">
              <a:lnSpc>
                <a:spcPct val="139995"/>
              </a:lnSpc>
              <a:spcBef>
                <a:spcPts val="0"/>
              </a:spcBef>
              <a:spcAft>
                <a:spcPts val="0"/>
              </a:spcAft>
              <a:buClr>
                <a:srgbClr val="000000"/>
              </a:buClr>
              <a:buSzPts val="4268"/>
              <a:buFont typeface="Arial"/>
              <a:buChar char="•"/>
            </a:pPr>
            <a:r>
              <a:rPr b="0" i="0" lang="en-US" sz="4268" u="none" cap="none" strike="noStrike">
                <a:solidFill>
                  <a:srgbClr val="000000"/>
                </a:solidFill>
                <a:latin typeface="Lato"/>
                <a:ea typeface="Lato"/>
                <a:cs typeface="Lato"/>
                <a:sym typeface="Lato"/>
              </a:rPr>
              <a:t>Time</a:t>
            </a:r>
            <a:endParaRPr/>
          </a:p>
        </p:txBody>
      </p:sp>
      <p:pic>
        <p:nvPicPr>
          <p:cNvPr id="413" name="Google Shape;413;p46" title="lowes 2.jfif"/>
          <p:cNvPicPr preferRelativeResize="0"/>
          <p:nvPr/>
        </p:nvPicPr>
        <p:blipFill rotWithShape="1">
          <a:blip r:embed="rId5">
            <a:alphaModFix/>
          </a:blip>
          <a:srcRect b="10797" l="7494" r="5162" t="14123"/>
          <a:stretch/>
        </p:blipFill>
        <p:spPr>
          <a:xfrm>
            <a:off x="11131250" y="1888950"/>
            <a:ext cx="6830824" cy="782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3335"/>
        </a:solidFill>
      </p:bgPr>
    </p:bg>
    <p:spTree>
      <p:nvGrpSpPr>
        <p:cNvPr id="417" name="Shape 417"/>
        <p:cNvGrpSpPr/>
        <p:nvPr/>
      </p:nvGrpSpPr>
      <p:grpSpPr>
        <a:xfrm>
          <a:off x="0" y="0"/>
          <a:ext cx="0" cy="0"/>
          <a:chOff x="0" y="0"/>
          <a:chExt cx="0" cy="0"/>
        </a:xfrm>
      </p:grpSpPr>
      <p:sp>
        <p:nvSpPr>
          <p:cNvPr id="418" name="Google Shape;418;p47"/>
          <p:cNvSpPr txBox="1"/>
          <p:nvPr/>
        </p:nvSpPr>
        <p:spPr>
          <a:xfrm>
            <a:off x="7059325" y="174325"/>
            <a:ext cx="10053900" cy="14640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i="0" lang="en-US" sz="9511" u="none" cap="none" strike="noStrike">
                <a:solidFill>
                  <a:srgbClr val="FFFFFF"/>
                </a:solidFill>
                <a:latin typeface="Ultra"/>
                <a:ea typeface="Ultra"/>
                <a:cs typeface="Ultra"/>
                <a:sym typeface="Ultra"/>
              </a:rPr>
              <a:t>Future Plans</a:t>
            </a:r>
            <a:endParaRPr sz="100">
              <a:latin typeface="Ultra"/>
              <a:ea typeface="Ultra"/>
              <a:cs typeface="Ultra"/>
              <a:sym typeface="Ultra"/>
            </a:endParaRPr>
          </a:p>
        </p:txBody>
      </p:sp>
      <p:sp>
        <p:nvSpPr>
          <p:cNvPr id="419" name="Google Shape;419;p47"/>
          <p:cNvSpPr txBox="1"/>
          <p:nvPr/>
        </p:nvSpPr>
        <p:spPr>
          <a:xfrm>
            <a:off x="7232722" y="1638331"/>
            <a:ext cx="9707100" cy="910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915">
                <a:solidFill>
                  <a:srgbClr val="FFFFFF"/>
                </a:solidFill>
                <a:latin typeface="Poppins"/>
                <a:ea typeface="Poppins"/>
                <a:cs typeface="Poppins"/>
                <a:sym typeface="Poppins"/>
              </a:rPr>
              <a:t>Keep Growing!</a:t>
            </a:r>
            <a:endParaRPr sz="3600"/>
          </a:p>
        </p:txBody>
      </p:sp>
      <p:sp>
        <p:nvSpPr>
          <p:cNvPr id="420" name="Google Shape;420;p47"/>
          <p:cNvSpPr txBox="1"/>
          <p:nvPr/>
        </p:nvSpPr>
        <p:spPr>
          <a:xfrm>
            <a:off x="7232725" y="3726525"/>
            <a:ext cx="9449100" cy="350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799">
                <a:solidFill>
                  <a:srgbClr val="FFFFFF"/>
                </a:solidFill>
                <a:latin typeface="Lato"/>
                <a:ea typeface="Lato"/>
                <a:cs typeface="Lato"/>
                <a:sym typeface="Lato"/>
              </a:rPr>
              <a:t>Continue streamlining inventory, order forms, and processes.</a:t>
            </a:r>
            <a:endParaRPr sz="3799">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sz="3799">
              <a:solidFill>
                <a:srgbClr val="FFFFFF"/>
              </a:solidFill>
              <a:latin typeface="Lato"/>
              <a:ea typeface="Lato"/>
              <a:cs typeface="Lato"/>
              <a:sym typeface="Lato"/>
            </a:endParaRPr>
          </a:p>
          <a:p>
            <a:pPr indent="0" lvl="0" marL="0" marR="0" rtl="0" algn="ctr">
              <a:lnSpc>
                <a:spcPct val="100000"/>
              </a:lnSpc>
              <a:spcBef>
                <a:spcPts val="0"/>
              </a:spcBef>
              <a:spcAft>
                <a:spcPts val="0"/>
              </a:spcAft>
              <a:buNone/>
            </a:pPr>
            <a:r>
              <a:rPr lang="en-US" sz="3799">
                <a:solidFill>
                  <a:srgbClr val="FFFFFF"/>
                </a:solidFill>
                <a:latin typeface="Lato"/>
                <a:ea typeface="Lato"/>
                <a:cs typeface="Lato"/>
                <a:sym typeface="Lato"/>
              </a:rPr>
              <a:t>Continue on with our mission to make gardening exciting and accessible for the next generation.</a:t>
            </a:r>
            <a:endParaRPr sz="3799">
              <a:solidFill>
                <a:srgbClr val="FFFFFF"/>
              </a:solidFill>
              <a:latin typeface="Lato"/>
              <a:ea typeface="Lato"/>
              <a:cs typeface="Lato"/>
              <a:sym typeface="Lato"/>
            </a:endParaRPr>
          </a:p>
        </p:txBody>
      </p:sp>
      <p:pic>
        <p:nvPicPr>
          <p:cNvPr id="421" name="Google Shape;421;p47"/>
          <p:cNvPicPr preferRelativeResize="0"/>
          <p:nvPr/>
        </p:nvPicPr>
        <p:blipFill rotWithShape="1">
          <a:blip r:embed="rId3">
            <a:alphaModFix/>
          </a:blip>
          <a:srcRect b="0" l="45664" r="12823" t="1526"/>
          <a:stretch/>
        </p:blipFill>
        <p:spPr>
          <a:xfrm>
            <a:off x="0" y="0"/>
            <a:ext cx="5774226" cy="1028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grpSp>
        <p:nvGrpSpPr>
          <p:cNvPr id="426" name="Google Shape;426;p48"/>
          <p:cNvGrpSpPr/>
          <p:nvPr/>
        </p:nvGrpSpPr>
        <p:grpSpPr>
          <a:xfrm>
            <a:off x="17598191" y="7878682"/>
            <a:ext cx="1379618" cy="1379618"/>
            <a:chOff x="0" y="0"/>
            <a:chExt cx="812800" cy="812800"/>
          </a:xfrm>
        </p:grpSpPr>
        <p:sp>
          <p:nvSpPr>
            <p:cNvPr id="427" name="Google Shape;427;p4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48"/>
          <p:cNvGrpSpPr/>
          <p:nvPr/>
        </p:nvGrpSpPr>
        <p:grpSpPr>
          <a:xfrm>
            <a:off x="2843977" y="-3553071"/>
            <a:ext cx="12811371" cy="12811371"/>
            <a:chOff x="0" y="0"/>
            <a:chExt cx="812800" cy="812800"/>
          </a:xfrm>
        </p:grpSpPr>
        <p:sp>
          <p:nvSpPr>
            <p:cNvPr id="430" name="Google Shape;430;p4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50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48"/>
          <p:cNvGrpSpPr/>
          <p:nvPr/>
        </p:nvGrpSpPr>
        <p:grpSpPr>
          <a:xfrm>
            <a:off x="3397757" y="290799"/>
            <a:ext cx="685790" cy="685790"/>
            <a:chOff x="0" y="0"/>
            <a:chExt cx="812800" cy="812800"/>
          </a:xfrm>
        </p:grpSpPr>
        <p:sp>
          <p:nvSpPr>
            <p:cNvPr id="433" name="Google Shape;433;p4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5" name="Google Shape;435;p48"/>
          <p:cNvSpPr/>
          <p:nvPr/>
        </p:nvSpPr>
        <p:spPr>
          <a:xfrm rot="-5400000">
            <a:off x="2545580" y="6847915"/>
            <a:ext cx="596793" cy="565447"/>
          </a:xfrm>
          <a:custGeom>
            <a:rect b="b" l="l" r="r" t="t"/>
            <a:pathLst>
              <a:path extrusionOk="0" h="565447" w="596793">
                <a:moveTo>
                  <a:pt x="0" y="0"/>
                </a:moveTo>
                <a:lnTo>
                  <a:pt x="596794" y="0"/>
                </a:lnTo>
                <a:lnTo>
                  <a:pt x="596794" y="565446"/>
                </a:lnTo>
                <a:lnTo>
                  <a:pt x="0" y="565446"/>
                </a:lnTo>
                <a:lnTo>
                  <a:pt x="0" y="0"/>
                </a:lnTo>
                <a:close/>
              </a:path>
            </a:pathLst>
          </a:custGeom>
          <a:blipFill rotWithShape="1">
            <a:blip r:embed="rId3">
              <a:alphaModFix/>
            </a:blip>
            <a:stretch>
              <a:fillRect b="0" l="0" r="0" t="0"/>
            </a:stretch>
          </a:blipFill>
          <a:ln>
            <a:noFill/>
          </a:ln>
        </p:spPr>
      </p:sp>
      <p:sp>
        <p:nvSpPr>
          <p:cNvPr id="436" name="Google Shape;436;p48"/>
          <p:cNvSpPr/>
          <p:nvPr/>
        </p:nvSpPr>
        <p:spPr>
          <a:xfrm flipH="1" rot="5400000">
            <a:off x="15145626" y="6847915"/>
            <a:ext cx="596793" cy="565447"/>
          </a:xfrm>
          <a:custGeom>
            <a:rect b="b" l="l" r="r" t="t"/>
            <a:pathLst>
              <a:path extrusionOk="0" h="565447" w="596793">
                <a:moveTo>
                  <a:pt x="0" y="565446"/>
                </a:moveTo>
                <a:lnTo>
                  <a:pt x="596794" y="565446"/>
                </a:lnTo>
                <a:lnTo>
                  <a:pt x="596794" y="0"/>
                </a:lnTo>
                <a:lnTo>
                  <a:pt x="0" y="0"/>
                </a:lnTo>
                <a:lnTo>
                  <a:pt x="0" y="565446"/>
                </a:lnTo>
                <a:close/>
              </a:path>
            </a:pathLst>
          </a:custGeom>
          <a:blipFill rotWithShape="1">
            <a:blip r:embed="rId3">
              <a:alphaModFix/>
            </a:blip>
            <a:stretch>
              <a:fillRect b="0" l="0" r="0" t="0"/>
            </a:stretch>
          </a:blipFill>
          <a:ln>
            <a:noFill/>
          </a:ln>
        </p:spPr>
      </p:sp>
      <p:sp>
        <p:nvSpPr>
          <p:cNvPr descr="QR Code" id="437" name="Google Shape;437;p48"/>
          <p:cNvSpPr/>
          <p:nvPr/>
        </p:nvSpPr>
        <p:spPr>
          <a:xfrm>
            <a:off x="269895" y="2669968"/>
            <a:ext cx="7411867" cy="7411867"/>
          </a:xfrm>
          <a:custGeom>
            <a:rect b="b" l="l" r="r" t="t"/>
            <a:pathLst>
              <a:path extrusionOk="0" h="7411867" w="7411867">
                <a:moveTo>
                  <a:pt x="0" y="0"/>
                </a:moveTo>
                <a:lnTo>
                  <a:pt x="7411867" y="0"/>
                </a:lnTo>
                <a:lnTo>
                  <a:pt x="7411867" y="7411867"/>
                </a:lnTo>
                <a:lnTo>
                  <a:pt x="0" y="7411867"/>
                </a:lnTo>
                <a:lnTo>
                  <a:pt x="0" y="0"/>
                </a:lnTo>
                <a:close/>
              </a:path>
            </a:pathLst>
          </a:custGeom>
          <a:blipFill rotWithShape="1">
            <a:blip r:embed="rId4">
              <a:alphaModFix/>
            </a:blip>
            <a:stretch>
              <a:fillRect b="0" l="0" r="0" t="0"/>
            </a:stretch>
          </a:blipFill>
          <a:ln>
            <a:noFill/>
          </a:ln>
        </p:spPr>
      </p:sp>
      <p:sp>
        <p:nvSpPr>
          <p:cNvPr id="438" name="Google Shape;438;p48"/>
          <p:cNvSpPr txBox="1"/>
          <p:nvPr/>
        </p:nvSpPr>
        <p:spPr>
          <a:xfrm>
            <a:off x="3740653" y="576549"/>
            <a:ext cx="10806695" cy="2629769"/>
          </a:xfrm>
          <a:prstGeom prst="rect">
            <a:avLst/>
          </a:prstGeom>
          <a:noFill/>
          <a:ln>
            <a:noFill/>
          </a:ln>
        </p:spPr>
        <p:txBody>
          <a:bodyPr anchorCtr="0" anchor="t" bIns="0" lIns="0" spcFirstLastPara="1" rIns="0" wrap="square" tIns="0">
            <a:spAutoFit/>
          </a:bodyPr>
          <a:lstStyle/>
          <a:p>
            <a:pPr indent="0" lvl="0" marL="0" marR="0" rtl="0" algn="ctr">
              <a:lnSpc>
                <a:spcPct val="82997"/>
              </a:lnSpc>
              <a:spcBef>
                <a:spcPts val="0"/>
              </a:spcBef>
              <a:spcAft>
                <a:spcPts val="0"/>
              </a:spcAft>
              <a:buNone/>
            </a:pPr>
            <a:r>
              <a:rPr b="1" i="0" lang="en-US" sz="11369" u="none" cap="none" strike="noStrike">
                <a:solidFill>
                  <a:srgbClr val="FFFFFF"/>
                </a:solidFill>
                <a:latin typeface="Poppins"/>
                <a:ea typeface="Poppins"/>
                <a:cs typeface="Poppins"/>
                <a:sym typeface="Poppins"/>
              </a:rPr>
              <a:t>Let’s Grow Together!</a:t>
            </a:r>
            <a:endParaRPr/>
          </a:p>
        </p:txBody>
      </p:sp>
      <p:sp>
        <p:nvSpPr>
          <p:cNvPr id="439" name="Google Shape;439;p48"/>
          <p:cNvSpPr txBox="1"/>
          <p:nvPr/>
        </p:nvSpPr>
        <p:spPr>
          <a:xfrm>
            <a:off x="6566684" y="3694104"/>
            <a:ext cx="8708475" cy="222592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115" u="none" cap="none" strike="noStrike">
                <a:solidFill>
                  <a:srgbClr val="FFD774"/>
                </a:solidFill>
                <a:latin typeface="Poppins"/>
                <a:ea typeface="Poppins"/>
                <a:cs typeface="Poppins"/>
                <a:sym typeface="Poppins"/>
              </a:rPr>
              <a:t>SCAN THE QR CODE TO</a:t>
            </a:r>
            <a:endParaRPr/>
          </a:p>
          <a:p>
            <a:pPr indent="0" lvl="0" marL="0" marR="0" rtl="0" algn="ctr">
              <a:lnSpc>
                <a:spcPct val="140000"/>
              </a:lnSpc>
              <a:spcBef>
                <a:spcPts val="0"/>
              </a:spcBef>
              <a:spcAft>
                <a:spcPts val="0"/>
              </a:spcAft>
              <a:buNone/>
            </a:pPr>
            <a:r>
              <a:rPr b="0" i="0" lang="en-US" sz="3115" u="none" cap="none" strike="noStrike">
                <a:solidFill>
                  <a:srgbClr val="FFD774"/>
                </a:solidFill>
                <a:latin typeface="Poppins"/>
                <a:ea typeface="Poppins"/>
                <a:cs typeface="Poppins"/>
                <a:sym typeface="Poppins"/>
              </a:rPr>
              <a:t>BE DIRECTED TO THE</a:t>
            </a:r>
            <a:endParaRPr/>
          </a:p>
          <a:p>
            <a:pPr indent="0" lvl="0" marL="0" marR="0" rtl="0" algn="ctr">
              <a:lnSpc>
                <a:spcPct val="140000"/>
              </a:lnSpc>
              <a:spcBef>
                <a:spcPts val="0"/>
              </a:spcBef>
              <a:spcAft>
                <a:spcPts val="0"/>
              </a:spcAft>
              <a:buNone/>
            </a:pPr>
            <a:r>
              <a:rPr b="0" i="0" lang="en-US" sz="3115" u="none" cap="none" strike="noStrike">
                <a:solidFill>
                  <a:srgbClr val="FFD774"/>
                </a:solidFill>
                <a:latin typeface="Poppins"/>
                <a:ea typeface="Poppins"/>
                <a:cs typeface="Poppins"/>
                <a:sym typeface="Poppins"/>
              </a:rPr>
              <a:t> SEEDS PAGE OF THE </a:t>
            </a:r>
            <a:endParaRPr/>
          </a:p>
          <a:p>
            <a:pPr indent="0" lvl="0" marL="0" marR="0" rtl="0" algn="ctr">
              <a:lnSpc>
                <a:spcPct val="140000"/>
              </a:lnSpc>
              <a:spcBef>
                <a:spcPts val="0"/>
              </a:spcBef>
              <a:spcAft>
                <a:spcPts val="0"/>
              </a:spcAft>
              <a:buNone/>
            </a:pPr>
            <a:r>
              <a:rPr b="0" i="0" lang="en-US" sz="3115" u="none" cap="none" strike="noStrike">
                <a:solidFill>
                  <a:srgbClr val="FFD774"/>
                </a:solidFill>
                <a:latin typeface="Poppins"/>
                <a:ea typeface="Poppins"/>
                <a:cs typeface="Poppins"/>
                <a:sym typeface="Poppins"/>
              </a:rPr>
              <a:t>LIBRARY WEBSITE</a:t>
            </a:r>
            <a:endParaRPr/>
          </a:p>
        </p:txBody>
      </p:sp>
      <p:sp>
        <p:nvSpPr>
          <p:cNvPr id="440" name="Google Shape;440;p48"/>
          <p:cNvSpPr txBox="1"/>
          <p:nvPr/>
        </p:nvSpPr>
        <p:spPr>
          <a:xfrm>
            <a:off x="7118624" y="7333785"/>
            <a:ext cx="5890554" cy="592456"/>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3299" u="none" cap="none" strike="noStrike">
                <a:solidFill>
                  <a:srgbClr val="FFFFFF"/>
                </a:solidFill>
                <a:latin typeface="Poppins"/>
                <a:ea typeface="Poppins"/>
                <a:cs typeface="Poppins"/>
                <a:sym typeface="Poppins"/>
              </a:rPr>
              <a:t>www.stmalib.org/SEEDS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18666"/>
            </a:stretch>
          </a:blipFill>
          <a:ln>
            <a:noFill/>
          </a:ln>
        </p:spPr>
      </p:sp>
      <p:grpSp>
        <p:nvGrpSpPr>
          <p:cNvPr id="446" name="Google Shape;446;p49"/>
          <p:cNvGrpSpPr/>
          <p:nvPr/>
        </p:nvGrpSpPr>
        <p:grpSpPr>
          <a:xfrm>
            <a:off x="7365049" y="-1778951"/>
            <a:ext cx="3557903" cy="3557903"/>
            <a:chOff x="0" y="0"/>
            <a:chExt cx="812800" cy="812800"/>
          </a:xfrm>
        </p:grpSpPr>
        <p:sp>
          <p:nvSpPr>
            <p:cNvPr id="447" name="Google Shape;447;p4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49"/>
          <p:cNvGrpSpPr/>
          <p:nvPr/>
        </p:nvGrpSpPr>
        <p:grpSpPr>
          <a:xfrm>
            <a:off x="7365049" y="8508049"/>
            <a:ext cx="3557903" cy="3557903"/>
            <a:chOff x="0" y="0"/>
            <a:chExt cx="812800" cy="812800"/>
          </a:xfrm>
        </p:grpSpPr>
        <p:sp>
          <p:nvSpPr>
            <p:cNvPr id="450" name="Google Shape;450;p4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52" name="Google Shape;452;p49"/>
          <p:cNvCxnSpPr/>
          <p:nvPr/>
        </p:nvCxnSpPr>
        <p:spPr>
          <a:xfrm>
            <a:off x="8271217" y="6164818"/>
            <a:ext cx="1745565" cy="0"/>
          </a:xfrm>
          <a:prstGeom prst="straightConnector1">
            <a:avLst/>
          </a:prstGeom>
          <a:noFill/>
          <a:ln cap="flat" cmpd="sng" w="9525">
            <a:solidFill>
              <a:srgbClr val="E8B537"/>
            </a:solidFill>
            <a:prstDash val="solid"/>
            <a:round/>
            <a:headEnd len="sm" w="sm" type="none"/>
            <a:tailEnd len="sm" w="sm" type="none"/>
          </a:ln>
        </p:spPr>
      </p:cxnSp>
      <p:sp>
        <p:nvSpPr>
          <p:cNvPr id="453" name="Google Shape;453;p49"/>
          <p:cNvSpPr txBox="1"/>
          <p:nvPr/>
        </p:nvSpPr>
        <p:spPr>
          <a:xfrm>
            <a:off x="1935234" y="2747364"/>
            <a:ext cx="14417532" cy="256496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15043" u="none" cap="none" strike="noStrike">
                <a:solidFill>
                  <a:srgbClr val="FFFFFF"/>
                </a:solidFill>
                <a:latin typeface="Ultra"/>
                <a:ea typeface="Ultra"/>
                <a:cs typeface="Ultra"/>
                <a:sym typeface="Ultra"/>
              </a:rPr>
              <a:t>THANK YOU</a:t>
            </a:r>
            <a:endParaRPr/>
          </a:p>
        </p:txBody>
      </p:sp>
      <p:grpSp>
        <p:nvGrpSpPr>
          <p:cNvPr id="454" name="Google Shape;454;p49"/>
          <p:cNvGrpSpPr/>
          <p:nvPr/>
        </p:nvGrpSpPr>
        <p:grpSpPr>
          <a:xfrm>
            <a:off x="4988486" y="5129168"/>
            <a:ext cx="8311028" cy="2827830"/>
            <a:chOff x="0" y="-660267"/>
            <a:chExt cx="11081371" cy="3770440"/>
          </a:xfrm>
        </p:grpSpPr>
        <p:grpSp>
          <p:nvGrpSpPr>
            <p:cNvPr id="455" name="Google Shape;455;p49"/>
            <p:cNvGrpSpPr/>
            <p:nvPr/>
          </p:nvGrpSpPr>
          <p:grpSpPr>
            <a:xfrm>
              <a:off x="219067" y="-660267"/>
              <a:ext cx="10862304" cy="3770440"/>
              <a:chOff x="0" y="-57150"/>
              <a:chExt cx="940196" cy="326354"/>
            </a:xfrm>
          </p:grpSpPr>
          <p:sp>
            <p:nvSpPr>
              <p:cNvPr id="456" name="Google Shape;456;p49"/>
              <p:cNvSpPr/>
              <p:nvPr/>
            </p:nvSpPr>
            <p:spPr>
              <a:xfrm>
                <a:off x="0" y="0"/>
                <a:ext cx="940196" cy="269204"/>
              </a:xfrm>
              <a:custGeom>
                <a:rect b="b" l="l" r="r" t="t"/>
                <a:pathLst>
                  <a:path extrusionOk="0" h="269204" w="940196">
                    <a:moveTo>
                      <a:pt x="736996" y="0"/>
                    </a:moveTo>
                    <a:lnTo>
                      <a:pt x="0" y="0"/>
                    </a:lnTo>
                    <a:lnTo>
                      <a:pt x="0" y="269204"/>
                    </a:lnTo>
                    <a:lnTo>
                      <a:pt x="736996" y="269204"/>
                    </a:lnTo>
                    <a:lnTo>
                      <a:pt x="940196" y="134602"/>
                    </a:lnTo>
                    <a:lnTo>
                      <a:pt x="736996" y="0"/>
                    </a:lnTo>
                    <a:close/>
                  </a:path>
                </a:pathLst>
              </a:custGeom>
              <a:solidFill>
                <a:srgbClr val="FFFFFF"/>
              </a:solidFill>
              <a:ln>
                <a:noFill/>
              </a:ln>
            </p:spPr>
          </p:sp>
          <p:sp>
            <p:nvSpPr>
              <p:cNvPr id="457" name="Google Shape;457;p49"/>
              <p:cNvSpPr txBox="1"/>
              <p:nvPr/>
            </p:nvSpPr>
            <p:spPr>
              <a:xfrm>
                <a:off x="0" y="-57150"/>
                <a:ext cx="825896" cy="3263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descr="SEEDS Logo" id="458" name="Google Shape;458;p49"/>
            <p:cNvSpPr/>
            <p:nvPr/>
          </p:nvSpPr>
          <p:spPr>
            <a:xfrm>
              <a:off x="0" y="234862"/>
              <a:ext cx="9609531" cy="2625788"/>
            </a:xfrm>
            <a:custGeom>
              <a:rect b="b" l="l" r="r" t="t"/>
              <a:pathLst>
                <a:path extrusionOk="0" h="2625788" w="9609531">
                  <a:moveTo>
                    <a:pt x="0" y="0"/>
                  </a:moveTo>
                  <a:lnTo>
                    <a:pt x="9609531" y="0"/>
                  </a:lnTo>
                  <a:lnTo>
                    <a:pt x="9609531" y="2625788"/>
                  </a:lnTo>
                  <a:lnTo>
                    <a:pt x="0" y="2625788"/>
                  </a:lnTo>
                  <a:lnTo>
                    <a:pt x="0" y="0"/>
                  </a:lnTo>
                  <a:close/>
                </a:path>
              </a:pathLst>
            </a:custGeom>
            <a:blipFill rotWithShape="1">
              <a:blip r:embed="rId4">
                <a:alphaModFix/>
              </a:blip>
              <a:stretch>
                <a:fillRect b="0" l="0" r="0" t="-24685"/>
              </a:stretch>
            </a:blipFill>
            <a:ln>
              <a:noFill/>
            </a:ln>
          </p:spPr>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5"/>
          <p:cNvSpPr txBox="1"/>
          <p:nvPr>
            <p:ph type="title"/>
          </p:nvPr>
        </p:nvSpPr>
        <p:spPr>
          <a:xfrm>
            <a:off x="2438400" y="4873560"/>
            <a:ext cx="13411200" cy="1946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Georgia"/>
              <a:buNone/>
            </a:pPr>
            <a:r>
              <a:rPr lang="en-US"/>
              <a:t>St. Mary’s County Library </a:t>
            </a:r>
            <a:endParaRPr/>
          </a:p>
          <a:p>
            <a:pPr indent="0" lvl="0" marL="0" rtl="0" algn="ctr">
              <a:spcBef>
                <a:spcPts val="0"/>
              </a:spcBef>
              <a:spcAft>
                <a:spcPts val="0"/>
              </a:spcAft>
              <a:buClr>
                <a:schemeClr val="dk1"/>
              </a:buClr>
              <a:buSzPts val="5400"/>
              <a:buFont typeface="Georgia"/>
              <a:buNone/>
            </a:pPr>
            <a:r>
              <a:rPr lang="en-US"/>
              <a:t>S.E.E.D.S.</a:t>
            </a:r>
            <a:endParaRPr/>
          </a:p>
        </p:txBody>
      </p:sp>
      <p:sp>
        <p:nvSpPr>
          <p:cNvPr id="203" name="Google Shape;203;p35"/>
          <p:cNvSpPr txBox="1"/>
          <p:nvPr>
            <p:ph idx="1" type="body"/>
          </p:nvPr>
        </p:nvSpPr>
        <p:spPr>
          <a:xfrm>
            <a:off x="5076242" y="7200900"/>
            <a:ext cx="7807200" cy="1981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3200"/>
              <a:buNone/>
            </a:pPr>
            <a:r>
              <a:rPr b="1" lang="en-US">
                <a:solidFill>
                  <a:schemeClr val="dk1"/>
                </a:solidFill>
              </a:rPr>
              <a:t>PRESENTERS: </a:t>
            </a:r>
            <a:endParaRPr b="1">
              <a:solidFill>
                <a:schemeClr val="dk1"/>
              </a:solidFill>
            </a:endParaRPr>
          </a:p>
          <a:p>
            <a:pPr indent="0" lvl="0" marL="0" rtl="0" algn="ctr">
              <a:spcBef>
                <a:spcPts val="0"/>
              </a:spcBef>
              <a:spcAft>
                <a:spcPts val="0"/>
              </a:spcAft>
              <a:buClr>
                <a:schemeClr val="dk1"/>
              </a:buClr>
              <a:buSzPts val="3200"/>
              <a:buNone/>
            </a:pPr>
            <a:r>
              <a:rPr b="1" lang="en-US">
                <a:solidFill>
                  <a:schemeClr val="dk1"/>
                </a:solidFill>
              </a:rPr>
              <a:t>Nicole Hance</a:t>
            </a:r>
            <a:endParaRPr b="1">
              <a:solidFill>
                <a:schemeClr val="dk1"/>
              </a:solidFill>
            </a:endParaRPr>
          </a:p>
          <a:p>
            <a:pPr indent="0" lvl="0" marL="0" rtl="0" algn="ctr">
              <a:spcBef>
                <a:spcPts val="0"/>
              </a:spcBef>
              <a:spcAft>
                <a:spcPts val="0"/>
              </a:spcAft>
              <a:buClr>
                <a:schemeClr val="dk1"/>
              </a:buClr>
              <a:buSzPts val="3200"/>
              <a:buNone/>
            </a:pPr>
            <a:r>
              <a:rPr b="1" lang="en-US">
                <a:solidFill>
                  <a:schemeClr val="dk1"/>
                </a:solidFill>
              </a:rPr>
              <a:t>Amy Dickinson</a:t>
            </a:r>
            <a:endParaRPr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22" l="0" r="0" t="-9222"/>
            </a:stretch>
          </a:blipFill>
          <a:ln>
            <a:noFill/>
          </a:ln>
        </p:spPr>
      </p:sp>
      <p:grpSp>
        <p:nvGrpSpPr>
          <p:cNvPr id="209" name="Google Shape;209;p36"/>
          <p:cNvGrpSpPr/>
          <p:nvPr/>
        </p:nvGrpSpPr>
        <p:grpSpPr>
          <a:xfrm>
            <a:off x="16510427" y="3364549"/>
            <a:ext cx="3557903" cy="3557903"/>
            <a:chOff x="0" y="0"/>
            <a:chExt cx="812800" cy="812800"/>
          </a:xfrm>
        </p:grpSpPr>
        <p:sp>
          <p:nvSpPr>
            <p:cNvPr id="210" name="Google Shape;21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36"/>
          <p:cNvGrpSpPr/>
          <p:nvPr/>
        </p:nvGrpSpPr>
        <p:grpSpPr>
          <a:xfrm>
            <a:off x="-1780329" y="3364549"/>
            <a:ext cx="3557903" cy="3557903"/>
            <a:chOff x="0" y="0"/>
            <a:chExt cx="812800" cy="812800"/>
          </a:xfrm>
        </p:grpSpPr>
        <p:sp>
          <p:nvSpPr>
            <p:cNvPr id="213" name="Google Shape;21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36"/>
          <p:cNvGrpSpPr/>
          <p:nvPr/>
        </p:nvGrpSpPr>
        <p:grpSpPr>
          <a:xfrm>
            <a:off x="2295088" y="4535477"/>
            <a:ext cx="12918284" cy="4395450"/>
            <a:chOff x="0" y="-1026288"/>
            <a:chExt cx="17224378" cy="5860600"/>
          </a:xfrm>
        </p:grpSpPr>
        <p:grpSp>
          <p:nvGrpSpPr>
            <p:cNvPr id="216" name="Google Shape;216;p36"/>
            <p:cNvGrpSpPr/>
            <p:nvPr/>
          </p:nvGrpSpPr>
          <p:grpSpPr>
            <a:xfrm>
              <a:off x="340507" y="-1026288"/>
              <a:ext cx="16883871" cy="5860600"/>
              <a:chOff x="0" y="-57150"/>
              <a:chExt cx="940196" cy="326354"/>
            </a:xfrm>
          </p:grpSpPr>
          <p:sp>
            <p:nvSpPr>
              <p:cNvPr id="217" name="Google Shape;217;p36"/>
              <p:cNvSpPr/>
              <p:nvPr/>
            </p:nvSpPr>
            <p:spPr>
              <a:xfrm>
                <a:off x="0" y="0"/>
                <a:ext cx="940196" cy="269204"/>
              </a:xfrm>
              <a:custGeom>
                <a:rect b="b" l="l" r="r" t="t"/>
                <a:pathLst>
                  <a:path extrusionOk="0" h="269204" w="940196">
                    <a:moveTo>
                      <a:pt x="736996" y="0"/>
                    </a:moveTo>
                    <a:lnTo>
                      <a:pt x="0" y="0"/>
                    </a:lnTo>
                    <a:lnTo>
                      <a:pt x="0" y="269204"/>
                    </a:lnTo>
                    <a:lnTo>
                      <a:pt x="736996" y="269204"/>
                    </a:lnTo>
                    <a:lnTo>
                      <a:pt x="940196" y="134602"/>
                    </a:lnTo>
                    <a:lnTo>
                      <a:pt x="736996" y="0"/>
                    </a:lnTo>
                    <a:close/>
                  </a:path>
                </a:pathLst>
              </a:custGeom>
              <a:solidFill>
                <a:srgbClr val="FFFFFF"/>
              </a:solidFill>
              <a:ln>
                <a:noFill/>
              </a:ln>
            </p:spPr>
          </p:sp>
          <p:sp>
            <p:nvSpPr>
              <p:cNvPr id="218" name="Google Shape;218;p36"/>
              <p:cNvSpPr txBox="1"/>
              <p:nvPr/>
            </p:nvSpPr>
            <p:spPr>
              <a:xfrm>
                <a:off x="0" y="-57150"/>
                <a:ext cx="825896" cy="3263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descr="SEEDS Logo" id="219" name="Google Shape;219;p36"/>
            <p:cNvSpPr/>
            <p:nvPr/>
          </p:nvSpPr>
          <p:spPr>
            <a:xfrm>
              <a:off x="0" y="365058"/>
              <a:ext cx="14936617" cy="4081406"/>
            </a:xfrm>
            <a:custGeom>
              <a:rect b="b" l="l" r="r" t="t"/>
              <a:pathLst>
                <a:path extrusionOk="0" h="4081406" w="14936617">
                  <a:moveTo>
                    <a:pt x="0" y="0"/>
                  </a:moveTo>
                  <a:lnTo>
                    <a:pt x="14936617" y="0"/>
                  </a:lnTo>
                  <a:lnTo>
                    <a:pt x="14936617" y="4081406"/>
                  </a:lnTo>
                  <a:lnTo>
                    <a:pt x="0" y="4081406"/>
                  </a:lnTo>
                  <a:lnTo>
                    <a:pt x="0" y="0"/>
                  </a:lnTo>
                  <a:close/>
                </a:path>
              </a:pathLst>
            </a:custGeom>
            <a:blipFill rotWithShape="1">
              <a:blip r:embed="rId4">
                <a:alphaModFix/>
              </a:blip>
              <a:stretch>
                <a:fillRect b="0" l="0" r="0" t="-24685"/>
              </a:stretch>
            </a:blipFill>
            <a:ln>
              <a:noFill/>
            </a:ln>
          </p:spPr>
        </p:sp>
      </p:grpSp>
      <p:sp>
        <p:nvSpPr>
          <p:cNvPr descr="Library logo" id="220" name="Google Shape;220;p36"/>
          <p:cNvSpPr/>
          <p:nvPr/>
        </p:nvSpPr>
        <p:spPr>
          <a:xfrm>
            <a:off x="4770260" y="1736081"/>
            <a:ext cx="10698581" cy="4084328"/>
          </a:xfrm>
          <a:custGeom>
            <a:rect b="b" l="l" r="r" t="t"/>
            <a:pathLst>
              <a:path extrusionOk="0" h="4084328" w="10698581">
                <a:moveTo>
                  <a:pt x="0" y="0"/>
                </a:moveTo>
                <a:lnTo>
                  <a:pt x="10698581" y="0"/>
                </a:lnTo>
                <a:lnTo>
                  <a:pt x="10698581" y="4084328"/>
                </a:lnTo>
                <a:lnTo>
                  <a:pt x="0" y="408432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501A"/>
        </a:solidFill>
      </p:bgPr>
    </p:bg>
    <p:spTree>
      <p:nvGrpSpPr>
        <p:cNvPr id="224" name="Shape 224"/>
        <p:cNvGrpSpPr/>
        <p:nvPr/>
      </p:nvGrpSpPr>
      <p:grpSpPr>
        <a:xfrm>
          <a:off x="0" y="0"/>
          <a:ext cx="0" cy="0"/>
          <a:chOff x="0" y="0"/>
          <a:chExt cx="0" cy="0"/>
        </a:xfrm>
      </p:grpSpPr>
      <p:grpSp>
        <p:nvGrpSpPr>
          <p:cNvPr id="225" name="Google Shape;225;p37"/>
          <p:cNvGrpSpPr/>
          <p:nvPr/>
        </p:nvGrpSpPr>
        <p:grpSpPr>
          <a:xfrm>
            <a:off x="17598191" y="7878682"/>
            <a:ext cx="1379618" cy="1379618"/>
            <a:chOff x="0" y="0"/>
            <a:chExt cx="812800" cy="812800"/>
          </a:xfrm>
        </p:grpSpPr>
        <p:sp>
          <p:nvSpPr>
            <p:cNvPr id="226" name="Google Shape;226;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37"/>
          <p:cNvGrpSpPr/>
          <p:nvPr/>
        </p:nvGrpSpPr>
        <p:grpSpPr>
          <a:xfrm>
            <a:off x="2749359" y="3277570"/>
            <a:ext cx="4839097" cy="4817553"/>
            <a:chOff x="-14231" y="-32"/>
            <a:chExt cx="6378462" cy="6350064"/>
          </a:xfrm>
        </p:grpSpPr>
        <p:sp>
          <p:nvSpPr>
            <p:cNvPr id="229" name="Google Shape;229;p37"/>
            <p:cNvSpPr/>
            <p:nvPr/>
          </p:nvSpPr>
          <p:spPr>
            <a:xfrm>
              <a:off x="-14231" y="-32"/>
              <a:ext cx="6378462" cy="6350064"/>
            </a:xfrm>
            <a:custGeom>
              <a:rect b="b" l="l" r="r" t="t"/>
              <a:pathLst>
                <a:path extrusionOk="0" h="6350064" w="6378462">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Nicole Hance" id="230" name="Google Shape;230;p37"/>
            <p:cNvSpPr/>
            <p:nvPr/>
          </p:nvSpPr>
          <p:spPr>
            <a:xfrm>
              <a:off x="519009" y="530833"/>
              <a:ext cx="5311983" cy="5288333"/>
            </a:xfrm>
            <a:custGeom>
              <a:rect b="b" l="l" r="r" t="t"/>
              <a:pathLst>
                <a:path extrusionOk="0" h="5288333" w="5311983">
                  <a:moveTo>
                    <a:pt x="2655991" y="27"/>
                  </a:moveTo>
                  <a:cubicBezTo>
                    <a:pt x="1708514" y="-4210"/>
                    <a:pt x="831190" y="498831"/>
                    <a:pt x="356224" y="1318672"/>
                  </a:cubicBezTo>
                  <a:cubicBezTo>
                    <a:pt x="-118742" y="2138512"/>
                    <a:pt x="-118742" y="3149822"/>
                    <a:pt x="356224" y="3969662"/>
                  </a:cubicBezTo>
                  <a:cubicBezTo>
                    <a:pt x="831190" y="4789503"/>
                    <a:pt x="1708514" y="5292544"/>
                    <a:pt x="2655991" y="5288307"/>
                  </a:cubicBezTo>
                  <a:cubicBezTo>
                    <a:pt x="3603468" y="5292544"/>
                    <a:pt x="4480792" y="4789503"/>
                    <a:pt x="4955758" y="3969662"/>
                  </a:cubicBezTo>
                  <a:cubicBezTo>
                    <a:pt x="5430724" y="3149822"/>
                    <a:pt x="5430724" y="2138512"/>
                    <a:pt x="4955758" y="1318672"/>
                  </a:cubicBezTo>
                  <a:cubicBezTo>
                    <a:pt x="4480792" y="498831"/>
                    <a:pt x="3603468" y="-4210"/>
                    <a:pt x="2655991" y="27"/>
                  </a:cubicBezTo>
                  <a:close/>
                </a:path>
              </a:pathLst>
            </a:custGeom>
            <a:blipFill rotWithShape="1">
              <a:blip r:embed="rId3">
                <a:alphaModFix/>
              </a:blip>
              <a:stretch>
                <a:fillRect b="-12358" l="223" r="223" t="-1235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 name="Google Shape;231;p37"/>
          <p:cNvGrpSpPr/>
          <p:nvPr/>
        </p:nvGrpSpPr>
        <p:grpSpPr>
          <a:xfrm>
            <a:off x="10699543" y="3277570"/>
            <a:ext cx="4839097" cy="4817553"/>
            <a:chOff x="-14231" y="-32"/>
            <a:chExt cx="6378462" cy="6350064"/>
          </a:xfrm>
        </p:grpSpPr>
        <p:sp>
          <p:nvSpPr>
            <p:cNvPr id="232" name="Google Shape;232;p37"/>
            <p:cNvSpPr/>
            <p:nvPr/>
          </p:nvSpPr>
          <p:spPr>
            <a:xfrm>
              <a:off x="-14231" y="-32"/>
              <a:ext cx="6378462" cy="6350064"/>
            </a:xfrm>
            <a:custGeom>
              <a:rect b="b" l="l" r="r" t="t"/>
              <a:pathLst>
                <a:path extrusionOk="0" h="6350064" w="6378462">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Amy Dickinson" id="233" name="Google Shape;233;p37"/>
            <p:cNvSpPr/>
            <p:nvPr/>
          </p:nvSpPr>
          <p:spPr>
            <a:xfrm>
              <a:off x="519009" y="530833"/>
              <a:ext cx="5311983" cy="5288333"/>
            </a:xfrm>
            <a:custGeom>
              <a:rect b="b" l="l" r="r" t="t"/>
              <a:pathLst>
                <a:path extrusionOk="0" h="5288333" w="5311983">
                  <a:moveTo>
                    <a:pt x="2655991" y="27"/>
                  </a:moveTo>
                  <a:cubicBezTo>
                    <a:pt x="1708514" y="-4210"/>
                    <a:pt x="831190" y="498831"/>
                    <a:pt x="356224" y="1318672"/>
                  </a:cubicBezTo>
                  <a:cubicBezTo>
                    <a:pt x="-118742" y="2138512"/>
                    <a:pt x="-118742" y="3149822"/>
                    <a:pt x="356224" y="3969662"/>
                  </a:cubicBezTo>
                  <a:cubicBezTo>
                    <a:pt x="831190" y="4789503"/>
                    <a:pt x="1708514" y="5292544"/>
                    <a:pt x="2655991" y="5288307"/>
                  </a:cubicBezTo>
                  <a:cubicBezTo>
                    <a:pt x="3603468" y="5292544"/>
                    <a:pt x="4480792" y="4789503"/>
                    <a:pt x="4955758" y="3969662"/>
                  </a:cubicBezTo>
                  <a:cubicBezTo>
                    <a:pt x="5430724" y="3149822"/>
                    <a:pt x="5430724" y="2138512"/>
                    <a:pt x="4955758" y="1318672"/>
                  </a:cubicBezTo>
                  <a:cubicBezTo>
                    <a:pt x="4480792" y="498831"/>
                    <a:pt x="3603468" y="-4210"/>
                    <a:pt x="2655991" y="27"/>
                  </a:cubicBezTo>
                  <a:close/>
                </a:path>
              </a:pathLst>
            </a:custGeom>
            <a:blipFill rotWithShape="1">
              <a:blip r:embed="rId4">
                <a:alphaModFix/>
              </a:blip>
              <a:stretch>
                <a:fillRect b="0" l="223" r="-1950" t="-218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37"/>
          <p:cNvGrpSpPr/>
          <p:nvPr/>
        </p:nvGrpSpPr>
        <p:grpSpPr>
          <a:xfrm>
            <a:off x="8801105" y="425722"/>
            <a:ext cx="685790" cy="685790"/>
            <a:chOff x="0" y="0"/>
            <a:chExt cx="812800" cy="812800"/>
          </a:xfrm>
        </p:grpSpPr>
        <p:sp>
          <p:nvSpPr>
            <p:cNvPr id="235" name="Google Shape;235;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 name="Google Shape;237;p37"/>
          <p:cNvSpPr/>
          <p:nvPr/>
        </p:nvSpPr>
        <p:spPr>
          <a:xfrm flipH="1" rot="-5400000">
            <a:off x="2461759" y="2260935"/>
            <a:ext cx="596793" cy="565447"/>
          </a:xfrm>
          <a:custGeom>
            <a:rect b="b" l="l" r="r" t="t"/>
            <a:pathLst>
              <a:path extrusionOk="0" h="565447" w="596793">
                <a:moveTo>
                  <a:pt x="596794" y="0"/>
                </a:moveTo>
                <a:lnTo>
                  <a:pt x="0" y="0"/>
                </a:lnTo>
                <a:lnTo>
                  <a:pt x="0" y="565447"/>
                </a:lnTo>
                <a:lnTo>
                  <a:pt x="596794" y="565447"/>
                </a:lnTo>
                <a:lnTo>
                  <a:pt x="596794" y="0"/>
                </a:lnTo>
                <a:close/>
              </a:path>
            </a:pathLst>
          </a:custGeom>
          <a:blipFill rotWithShape="1">
            <a:blip r:embed="rId5">
              <a:alphaModFix/>
            </a:blip>
            <a:stretch>
              <a:fillRect b="0" l="0" r="0" t="0"/>
            </a:stretch>
          </a:blipFill>
          <a:ln>
            <a:noFill/>
          </a:ln>
        </p:spPr>
      </p:sp>
      <p:sp>
        <p:nvSpPr>
          <p:cNvPr id="238" name="Google Shape;238;p37"/>
          <p:cNvSpPr/>
          <p:nvPr/>
        </p:nvSpPr>
        <p:spPr>
          <a:xfrm rot="5400000">
            <a:off x="15228419" y="2260935"/>
            <a:ext cx="596793" cy="565447"/>
          </a:xfrm>
          <a:custGeom>
            <a:rect b="b" l="l" r="r" t="t"/>
            <a:pathLst>
              <a:path extrusionOk="0" h="565447" w="596793">
                <a:moveTo>
                  <a:pt x="596793" y="565447"/>
                </a:moveTo>
                <a:lnTo>
                  <a:pt x="0" y="565447"/>
                </a:lnTo>
                <a:lnTo>
                  <a:pt x="0" y="0"/>
                </a:lnTo>
                <a:lnTo>
                  <a:pt x="596793" y="0"/>
                </a:lnTo>
                <a:lnTo>
                  <a:pt x="596793" y="565447"/>
                </a:lnTo>
                <a:close/>
              </a:path>
            </a:pathLst>
          </a:custGeom>
          <a:blipFill rotWithShape="1">
            <a:blip r:embed="rId5">
              <a:alphaModFix/>
            </a:blip>
            <a:stretch>
              <a:fillRect b="0" l="0" r="0" t="0"/>
            </a:stretch>
          </a:blipFill>
          <a:ln>
            <a:noFill/>
          </a:ln>
        </p:spPr>
      </p:sp>
      <p:sp>
        <p:nvSpPr>
          <p:cNvPr id="239" name="Google Shape;239;p37"/>
          <p:cNvSpPr txBox="1"/>
          <p:nvPr/>
        </p:nvSpPr>
        <p:spPr>
          <a:xfrm>
            <a:off x="3149048" y="8501816"/>
            <a:ext cx="4039721" cy="4580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2592" u="none" cap="none" strike="noStrike">
                <a:solidFill>
                  <a:srgbClr val="FFFFFF"/>
                </a:solidFill>
                <a:latin typeface="Poppins"/>
                <a:ea typeface="Poppins"/>
                <a:cs typeface="Poppins"/>
                <a:sym typeface="Poppins"/>
              </a:rPr>
              <a:t>Lexington Park Library</a:t>
            </a:r>
            <a:endParaRPr/>
          </a:p>
        </p:txBody>
      </p:sp>
      <p:sp>
        <p:nvSpPr>
          <p:cNvPr id="240" name="Google Shape;240;p37"/>
          <p:cNvSpPr txBox="1"/>
          <p:nvPr/>
        </p:nvSpPr>
        <p:spPr>
          <a:xfrm>
            <a:off x="3416578" y="8151487"/>
            <a:ext cx="3504600" cy="3990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2592" u="none" cap="none" strike="noStrike">
                <a:solidFill>
                  <a:srgbClr val="FFFFFF"/>
                </a:solidFill>
                <a:latin typeface="Poppins"/>
                <a:ea typeface="Poppins"/>
                <a:cs typeface="Poppins"/>
                <a:sym typeface="Poppins"/>
              </a:rPr>
              <a:t>Nicole </a:t>
            </a:r>
            <a:r>
              <a:rPr b="1" lang="en-US" sz="2592">
                <a:solidFill>
                  <a:srgbClr val="FFFFFF"/>
                </a:solidFill>
                <a:latin typeface="Poppins"/>
                <a:ea typeface="Poppins"/>
                <a:cs typeface="Poppins"/>
                <a:sym typeface="Poppins"/>
              </a:rPr>
              <a:t>Hance</a:t>
            </a:r>
            <a:endParaRPr/>
          </a:p>
        </p:txBody>
      </p:sp>
      <p:sp>
        <p:nvSpPr>
          <p:cNvPr id="241" name="Google Shape;241;p37"/>
          <p:cNvSpPr txBox="1"/>
          <p:nvPr/>
        </p:nvSpPr>
        <p:spPr>
          <a:xfrm>
            <a:off x="11307058" y="8501816"/>
            <a:ext cx="3624068" cy="4580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2592" u="none" cap="none" strike="noStrike">
                <a:solidFill>
                  <a:srgbClr val="FFFFFF"/>
                </a:solidFill>
                <a:latin typeface="Poppins"/>
                <a:ea typeface="Poppins"/>
                <a:cs typeface="Poppins"/>
                <a:sym typeface="Poppins"/>
              </a:rPr>
              <a:t>Leonardtown Library</a:t>
            </a:r>
            <a:endParaRPr/>
          </a:p>
        </p:txBody>
      </p:sp>
      <p:sp>
        <p:nvSpPr>
          <p:cNvPr id="242" name="Google Shape;242;p37"/>
          <p:cNvSpPr txBox="1"/>
          <p:nvPr/>
        </p:nvSpPr>
        <p:spPr>
          <a:xfrm>
            <a:off x="3110583" y="1304192"/>
            <a:ext cx="12066900" cy="1754400"/>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i="0" lang="en-US" sz="7599" u="none" cap="none" strike="noStrike">
                <a:solidFill>
                  <a:srgbClr val="FFFFFF"/>
                </a:solidFill>
                <a:latin typeface="Ultra"/>
                <a:ea typeface="Ultra"/>
                <a:cs typeface="Ultra"/>
                <a:sym typeface="Ultra"/>
              </a:rPr>
              <a:t>Meet Your Presenters</a:t>
            </a:r>
            <a:endParaRPr/>
          </a:p>
        </p:txBody>
      </p:sp>
      <p:sp>
        <p:nvSpPr>
          <p:cNvPr id="243" name="Google Shape;243;p37"/>
          <p:cNvSpPr txBox="1"/>
          <p:nvPr/>
        </p:nvSpPr>
        <p:spPr>
          <a:xfrm>
            <a:off x="11366762" y="8151487"/>
            <a:ext cx="3504660" cy="4580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2592" u="none" cap="none" strike="noStrike">
                <a:solidFill>
                  <a:srgbClr val="FFFFFF"/>
                </a:solidFill>
                <a:latin typeface="Poppins"/>
                <a:ea typeface="Poppins"/>
                <a:cs typeface="Poppins"/>
                <a:sym typeface="Poppins"/>
              </a:rPr>
              <a:t>Amy Dickinson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grpSp>
        <p:nvGrpSpPr>
          <p:cNvPr id="248" name="Google Shape;248;p38"/>
          <p:cNvGrpSpPr/>
          <p:nvPr/>
        </p:nvGrpSpPr>
        <p:grpSpPr>
          <a:xfrm>
            <a:off x="17598191" y="7878682"/>
            <a:ext cx="1379618" cy="1379618"/>
            <a:chOff x="0" y="0"/>
            <a:chExt cx="812800" cy="812800"/>
          </a:xfrm>
        </p:grpSpPr>
        <p:sp>
          <p:nvSpPr>
            <p:cNvPr id="249" name="Google Shape;249;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38"/>
          <p:cNvSpPr/>
          <p:nvPr/>
        </p:nvSpPr>
        <p:spPr>
          <a:xfrm>
            <a:off x="-689796" y="3222324"/>
            <a:ext cx="5824849" cy="6740887"/>
          </a:xfrm>
          <a:custGeom>
            <a:rect b="b" l="l" r="r" t="t"/>
            <a:pathLst>
              <a:path extrusionOk="0" h="6740887" w="5824849">
                <a:moveTo>
                  <a:pt x="0" y="0"/>
                </a:moveTo>
                <a:lnTo>
                  <a:pt x="5824850" y="0"/>
                </a:lnTo>
                <a:lnTo>
                  <a:pt x="5824850" y="6740886"/>
                </a:lnTo>
                <a:lnTo>
                  <a:pt x="0" y="6740886"/>
                </a:lnTo>
                <a:lnTo>
                  <a:pt x="0" y="0"/>
                </a:lnTo>
                <a:close/>
              </a:path>
            </a:pathLst>
          </a:custGeom>
          <a:blipFill rotWithShape="1">
            <a:blip r:embed="rId3">
              <a:alphaModFix/>
            </a:blip>
            <a:stretch>
              <a:fillRect b="0" l="0" r="0" t="0"/>
            </a:stretch>
          </a:blipFill>
          <a:ln>
            <a:noFill/>
          </a:ln>
        </p:spPr>
      </p:sp>
      <p:sp>
        <p:nvSpPr>
          <p:cNvPr id="252" name="Google Shape;252;p38"/>
          <p:cNvSpPr/>
          <p:nvPr/>
        </p:nvSpPr>
        <p:spPr>
          <a:xfrm rot="10800000">
            <a:off x="13161671" y="-384035"/>
            <a:ext cx="5824849" cy="6740887"/>
          </a:xfrm>
          <a:custGeom>
            <a:rect b="b" l="l" r="r" t="t"/>
            <a:pathLst>
              <a:path extrusionOk="0" h="6740887" w="5824849">
                <a:moveTo>
                  <a:pt x="5824850" y="6740886"/>
                </a:moveTo>
                <a:lnTo>
                  <a:pt x="0" y="6740886"/>
                </a:lnTo>
                <a:lnTo>
                  <a:pt x="0" y="0"/>
                </a:lnTo>
                <a:lnTo>
                  <a:pt x="5824850" y="0"/>
                </a:lnTo>
                <a:lnTo>
                  <a:pt x="5824850" y="6740886"/>
                </a:lnTo>
                <a:close/>
              </a:path>
            </a:pathLst>
          </a:custGeom>
          <a:blipFill rotWithShape="1">
            <a:blip r:embed="rId3">
              <a:alphaModFix/>
            </a:blip>
            <a:stretch>
              <a:fillRect b="0" l="0" r="0" t="0"/>
            </a:stretch>
          </a:blipFill>
          <a:ln>
            <a:noFill/>
          </a:ln>
        </p:spPr>
      </p:sp>
      <p:sp>
        <p:nvSpPr>
          <p:cNvPr descr="Seeds Packets" id="253" name="Google Shape;253;p38"/>
          <p:cNvSpPr/>
          <p:nvPr/>
        </p:nvSpPr>
        <p:spPr>
          <a:xfrm>
            <a:off x="3494755" y="-1222295"/>
            <a:ext cx="11318875" cy="5659438"/>
          </a:xfrm>
          <a:custGeom>
            <a:rect b="b" l="l" r="r" t="t"/>
            <a:pathLst>
              <a:path extrusionOk="0" h="3175000" w="6350000">
                <a:moveTo>
                  <a:pt x="0" y="0"/>
                </a:moveTo>
                <a:cubicBezTo>
                  <a:pt x="0" y="1753870"/>
                  <a:pt x="1421130" y="3175000"/>
                  <a:pt x="3175000" y="3175000"/>
                </a:cubicBezTo>
                <a:cubicBezTo>
                  <a:pt x="4928870" y="3175000"/>
                  <a:pt x="6350000" y="1753870"/>
                  <a:pt x="6350000" y="0"/>
                </a:cubicBezTo>
                <a:lnTo>
                  <a:pt x="0" y="0"/>
                </a:lnTo>
                <a:close/>
              </a:path>
            </a:pathLst>
          </a:custGeom>
          <a:blipFill rotWithShape="1">
            <a:blip r:embed="rId4">
              <a:alphaModFix/>
            </a:blip>
            <a:stretch>
              <a:fillRect b="0" l="-22891" r="-20969" t="-3654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4" name="Google Shape;254;p38"/>
          <p:cNvGrpSpPr/>
          <p:nvPr/>
        </p:nvGrpSpPr>
        <p:grpSpPr>
          <a:xfrm>
            <a:off x="5428653" y="2486955"/>
            <a:ext cx="7448071" cy="2263978"/>
            <a:chOff x="0" y="-57150"/>
            <a:chExt cx="1524994" cy="463550"/>
          </a:xfrm>
        </p:grpSpPr>
        <p:sp>
          <p:nvSpPr>
            <p:cNvPr id="255" name="Google Shape;255;p38"/>
            <p:cNvSpPr/>
            <p:nvPr/>
          </p:nvSpPr>
          <p:spPr>
            <a:xfrm>
              <a:off x="0" y="0"/>
              <a:ext cx="1524994" cy="406400"/>
            </a:xfrm>
            <a:custGeom>
              <a:rect b="b" l="l" r="r" t="t"/>
              <a:pathLst>
                <a:path extrusionOk="0" h="406400" w="1524994">
                  <a:moveTo>
                    <a:pt x="1321794" y="0"/>
                  </a:moveTo>
                  <a:cubicBezTo>
                    <a:pt x="1434019" y="0"/>
                    <a:pt x="1524994" y="90976"/>
                    <a:pt x="1524994" y="203200"/>
                  </a:cubicBezTo>
                  <a:cubicBezTo>
                    <a:pt x="1524994" y="315424"/>
                    <a:pt x="1434019" y="406400"/>
                    <a:pt x="1321794" y="406400"/>
                  </a:cubicBezTo>
                  <a:lnTo>
                    <a:pt x="203200" y="406400"/>
                  </a:lnTo>
                  <a:cubicBezTo>
                    <a:pt x="90976" y="406400"/>
                    <a:pt x="0" y="315424"/>
                    <a:pt x="0" y="203200"/>
                  </a:cubicBezTo>
                  <a:cubicBezTo>
                    <a:pt x="0" y="90976"/>
                    <a:pt x="90976" y="0"/>
                    <a:pt x="203200" y="0"/>
                  </a:cubicBezTo>
                  <a:close/>
                </a:path>
              </a:pathLst>
            </a:custGeom>
            <a:solidFill>
              <a:srgbClr val="1050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8"/>
            <p:cNvSpPr txBox="1"/>
            <p:nvPr/>
          </p:nvSpPr>
          <p:spPr>
            <a:xfrm>
              <a:off x="0" y="-57150"/>
              <a:ext cx="152499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38"/>
          <p:cNvSpPr/>
          <p:nvPr/>
        </p:nvSpPr>
        <p:spPr>
          <a:xfrm rot="-5400000">
            <a:off x="2554305" y="3475791"/>
            <a:ext cx="596793" cy="565447"/>
          </a:xfrm>
          <a:custGeom>
            <a:rect b="b" l="l" r="r" t="t"/>
            <a:pathLst>
              <a:path extrusionOk="0" h="565447" w="596793">
                <a:moveTo>
                  <a:pt x="0" y="0"/>
                </a:moveTo>
                <a:lnTo>
                  <a:pt x="596794" y="0"/>
                </a:lnTo>
                <a:lnTo>
                  <a:pt x="596794" y="565447"/>
                </a:lnTo>
                <a:lnTo>
                  <a:pt x="0" y="565447"/>
                </a:lnTo>
                <a:lnTo>
                  <a:pt x="0" y="0"/>
                </a:lnTo>
                <a:close/>
              </a:path>
            </a:pathLst>
          </a:custGeom>
          <a:blipFill rotWithShape="1">
            <a:blip r:embed="rId5">
              <a:alphaModFix/>
            </a:blip>
            <a:stretch>
              <a:fillRect b="0" l="0" r="0" t="0"/>
            </a:stretch>
          </a:blipFill>
          <a:ln>
            <a:noFill/>
          </a:ln>
        </p:spPr>
      </p:sp>
      <p:sp>
        <p:nvSpPr>
          <p:cNvPr id="258" name="Google Shape;258;p38"/>
          <p:cNvSpPr/>
          <p:nvPr/>
        </p:nvSpPr>
        <p:spPr>
          <a:xfrm flipH="1" rot="5400000">
            <a:off x="15145626" y="4183616"/>
            <a:ext cx="596793" cy="565447"/>
          </a:xfrm>
          <a:custGeom>
            <a:rect b="b" l="l" r="r" t="t"/>
            <a:pathLst>
              <a:path extrusionOk="0" h="565447" w="596793">
                <a:moveTo>
                  <a:pt x="0" y="565447"/>
                </a:moveTo>
                <a:lnTo>
                  <a:pt x="596794" y="565447"/>
                </a:lnTo>
                <a:lnTo>
                  <a:pt x="596794" y="0"/>
                </a:lnTo>
                <a:lnTo>
                  <a:pt x="0" y="0"/>
                </a:lnTo>
                <a:lnTo>
                  <a:pt x="0" y="565447"/>
                </a:lnTo>
                <a:close/>
              </a:path>
            </a:pathLst>
          </a:custGeom>
          <a:blipFill rotWithShape="1">
            <a:blip r:embed="rId5">
              <a:alphaModFix/>
            </a:blip>
            <a:stretch>
              <a:fillRect b="0" l="0" r="0" t="0"/>
            </a:stretch>
          </a:blipFill>
          <a:ln>
            <a:noFill/>
          </a:ln>
        </p:spPr>
      </p:sp>
      <p:grpSp>
        <p:nvGrpSpPr>
          <p:cNvPr id="259" name="Google Shape;259;p38"/>
          <p:cNvGrpSpPr/>
          <p:nvPr/>
        </p:nvGrpSpPr>
        <p:grpSpPr>
          <a:xfrm>
            <a:off x="-689809" y="338891"/>
            <a:ext cx="1379618" cy="1379618"/>
            <a:chOff x="0" y="0"/>
            <a:chExt cx="812800" cy="812800"/>
          </a:xfrm>
        </p:grpSpPr>
        <p:sp>
          <p:nvSpPr>
            <p:cNvPr id="260" name="Google Shape;260;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2" name="Google Shape;262;p38"/>
          <p:cNvSpPr txBox="1"/>
          <p:nvPr/>
        </p:nvSpPr>
        <p:spPr>
          <a:xfrm>
            <a:off x="6050180" y="3283217"/>
            <a:ext cx="6205200" cy="923400"/>
          </a:xfrm>
          <a:prstGeom prst="rect">
            <a:avLst/>
          </a:prstGeom>
          <a:noFill/>
          <a:ln>
            <a:noFill/>
          </a:ln>
        </p:spPr>
        <p:txBody>
          <a:bodyPr anchorCtr="0" anchor="t" bIns="0" lIns="0" spcFirstLastPara="1" rIns="0" wrap="square" tIns="0">
            <a:spAutoFit/>
          </a:bodyPr>
          <a:lstStyle/>
          <a:p>
            <a:pPr indent="0" lvl="0" marL="0" marR="0" rtl="0" algn="ctr">
              <a:lnSpc>
                <a:spcPct val="124000"/>
              </a:lnSpc>
              <a:spcBef>
                <a:spcPts val="0"/>
              </a:spcBef>
              <a:spcAft>
                <a:spcPts val="0"/>
              </a:spcAft>
              <a:buNone/>
            </a:pPr>
            <a:r>
              <a:rPr i="0" lang="en-US" sz="6000" u="none" cap="none" strike="noStrike">
                <a:solidFill>
                  <a:srgbClr val="FFFFFF"/>
                </a:solidFill>
                <a:latin typeface="Ultra"/>
                <a:ea typeface="Ultra"/>
                <a:cs typeface="Ultra"/>
                <a:sym typeface="Ultra"/>
              </a:rPr>
              <a:t>About Us</a:t>
            </a:r>
            <a:endParaRPr/>
          </a:p>
        </p:txBody>
      </p:sp>
      <p:sp>
        <p:nvSpPr>
          <p:cNvPr id="263" name="Google Shape;263;p38"/>
          <p:cNvSpPr txBox="1"/>
          <p:nvPr/>
        </p:nvSpPr>
        <p:spPr>
          <a:xfrm>
            <a:off x="2655601" y="5186641"/>
            <a:ext cx="12976800" cy="43857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3299" u="none" cap="none" strike="noStrike">
                <a:solidFill>
                  <a:srgbClr val="201E1E"/>
                </a:solidFill>
                <a:latin typeface="Poppins"/>
                <a:ea typeface="Poppins"/>
                <a:cs typeface="Poppins"/>
                <a:sym typeface="Poppins"/>
              </a:rPr>
              <a:t>Our mission is to bring the members of our community together and give them access to free seeds and the information they will need to grow their own plants.</a:t>
            </a:r>
            <a:endParaRPr/>
          </a:p>
          <a:p>
            <a:pPr indent="0" lvl="0" marL="0" marR="0" rtl="0" algn="ctr">
              <a:lnSpc>
                <a:spcPct val="140012"/>
              </a:lnSpc>
              <a:spcBef>
                <a:spcPts val="0"/>
              </a:spcBef>
              <a:spcAft>
                <a:spcPts val="0"/>
              </a:spcAft>
              <a:buNone/>
            </a:pPr>
            <a:r>
              <a:t/>
            </a:r>
            <a:endParaRPr b="0" i="0" sz="1499" u="none" cap="none" strike="noStrike">
              <a:solidFill>
                <a:srgbClr val="201E1E"/>
              </a:solidFill>
              <a:latin typeface="Poppins"/>
              <a:ea typeface="Poppins"/>
              <a:cs typeface="Poppins"/>
              <a:sym typeface="Poppins"/>
            </a:endParaRPr>
          </a:p>
          <a:p>
            <a:pPr indent="0" lvl="0" marL="0" marR="0" rtl="0" algn="ctr">
              <a:lnSpc>
                <a:spcPct val="140012"/>
              </a:lnSpc>
              <a:spcBef>
                <a:spcPts val="0"/>
              </a:spcBef>
              <a:spcAft>
                <a:spcPts val="0"/>
              </a:spcAft>
              <a:buNone/>
            </a:pPr>
            <a:r>
              <a:rPr b="0" i="0" lang="en-US" sz="3299" u="none" cap="none" strike="noStrike">
                <a:solidFill>
                  <a:srgbClr val="201E1E"/>
                </a:solidFill>
                <a:latin typeface="Poppins"/>
                <a:ea typeface="Poppins"/>
                <a:cs typeface="Poppins"/>
                <a:sym typeface="Poppins"/>
              </a:rPr>
              <a:t>We hope to cultivate a flourishing network of gardeners,</a:t>
            </a:r>
            <a:endParaRPr/>
          </a:p>
          <a:p>
            <a:pPr indent="0" lvl="0" marL="0" marR="0" rtl="0" algn="ctr">
              <a:lnSpc>
                <a:spcPct val="140012"/>
              </a:lnSpc>
              <a:spcBef>
                <a:spcPts val="0"/>
              </a:spcBef>
              <a:spcAft>
                <a:spcPts val="0"/>
              </a:spcAft>
              <a:buNone/>
            </a:pPr>
            <a:r>
              <a:rPr b="0" i="0" lang="en-US" sz="3299" u="none" cap="none" strike="noStrike">
                <a:solidFill>
                  <a:srgbClr val="201E1E"/>
                </a:solidFill>
                <a:latin typeface="Poppins"/>
                <a:ea typeface="Poppins"/>
                <a:cs typeface="Poppins"/>
                <a:sym typeface="Poppins"/>
              </a:rPr>
              <a:t>plant enthusiasts, and avid learners who are dedicated to</a:t>
            </a:r>
            <a:endParaRPr/>
          </a:p>
          <a:p>
            <a:pPr indent="0" lvl="0" marL="0" marR="0" rtl="0" algn="ctr">
              <a:lnSpc>
                <a:spcPct val="140012"/>
              </a:lnSpc>
              <a:spcBef>
                <a:spcPts val="0"/>
              </a:spcBef>
              <a:spcAft>
                <a:spcPts val="0"/>
              </a:spcAft>
              <a:buNone/>
            </a:pPr>
            <a:r>
              <a:rPr b="0" i="0" lang="en-US" sz="3299" u="none" cap="none" strike="noStrike">
                <a:solidFill>
                  <a:srgbClr val="201E1E"/>
                </a:solidFill>
                <a:latin typeface="Poppins"/>
                <a:ea typeface="Poppins"/>
                <a:cs typeface="Poppins"/>
                <a:sym typeface="Poppins"/>
              </a:rPr>
              <a:t>the sharing of seeds and knowledge.</a:t>
            </a:r>
            <a:endParaRPr b="0" i="0" sz="3299" u="none" cap="none" strike="noStrike">
              <a:solidFill>
                <a:srgbClr val="201E1E"/>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grpSp>
        <p:nvGrpSpPr>
          <p:cNvPr id="272" name="Google Shape;272;p39"/>
          <p:cNvGrpSpPr/>
          <p:nvPr/>
        </p:nvGrpSpPr>
        <p:grpSpPr>
          <a:xfrm>
            <a:off x="17598191" y="7878682"/>
            <a:ext cx="1379618" cy="1379618"/>
            <a:chOff x="0" y="0"/>
            <a:chExt cx="812800" cy="812800"/>
          </a:xfrm>
        </p:grpSpPr>
        <p:sp>
          <p:nvSpPr>
            <p:cNvPr id="273" name="Google Shape;273;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39"/>
          <p:cNvGrpSpPr/>
          <p:nvPr/>
        </p:nvGrpSpPr>
        <p:grpSpPr>
          <a:xfrm>
            <a:off x="10962588" y="-945787"/>
            <a:ext cx="8150289" cy="8114003"/>
            <a:chOff x="-14231" y="-32"/>
            <a:chExt cx="6378462" cy="6350064"/>
          </a:xfrm>
        </p:grpSpPr>
        <p:sp>
          <p:nvSpPr>
            <p:cNvPr id="276" name="Google Shape;276;p39"/>
            <p:cNvSpPr/>
            <p:nvPr/>
          </p:nvSpPr>
          <p:spPr>
            <a:xfrm>
              <a:off x="-14231" y="-32"/>
              <a:ext cx="6378462" cy="6350064"/>
            </a:xfrm>
            <a:custGeom>
              <a:rect b="b" l="l" r="r" t="t"/>
              <a:pathLst>
                <a:path extrusionOk="0" h="6350064" w="6378462">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1050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SEEDS Cabinet" id="277" name="Google Shape;277;p39"/>
            <p:cNvSpPr/>
            <p:nvPr/>
          </p:nvSpPr>
          <p:spPr>
            <a:xfrm>
              <a:off x="519009" y="530833"/>
              <a:ext cx="5311983" cy="5288333"/>
            </a:xfrm>
            <a:custGeom>
              <a:rect b="b" l="l" r="r" t="t"/>
              <a:pathLst>
                <a:path extrusionOk="0" h="5288333" w="5311983">
                  <a:moveTo>
                    <a:pt x="2655991" y="27"/>
                  </a:moveTo>
                  <a:cubicBezTo>
                    <a:pt x="1708514" y="-4210"/>
                    <a:pt x="831190" y="498831"/>
                    <a:pt x="356224" y="1318672"/>
                  </a:cubicBezTo>
                  <a:cubicBezTo>
                    <a:pt x="-118742" y="2138512"/>
                    <a:pt x="-118742" y="3149822"/>
                    <a:pt x="356224" y="3969662"/>
                  </a:cubicBezTo>
                  <a:cubicBezTo>
                    <a:pt x="831190" y="4789503"/>
                    <a:pt x="1708514" y="5292544"/>
                    <a:pt x="2655991" y="5288307"/>
                  </a:cubicBezTo>
                  <a:cubicBezTo>
                    <a:pt x="3603468" y="5292544"/>
                    <a:pt x="4480792" y="4789503"/>
                    <a:pt x="4955758" y="3969662"/>
                  </a:cubicBezTo>
                  <a:cubicBezTo>
                    <a:pt x="5430724" y="3149822"/>
                    <a:pt x="5430724" y="2138512"/>
                    <a:pt x="4955758" y="1318672"/>
                  </a:cubicBezTo>
                  <a:cubicBezTo>
                    <a:pt x="4480792" y="498831"/>
                    <a:pt x="3603468" y="-4210"/>
                    <a:pt x="2655991" y="27"/>
                  </a:cubicBezTo>
                  <a:close/>
                </a:path>
              </a:pathLst>
            </a:custGeom>
            <a:blipFill rotWithShape="1">
              <a:blip r:embed="rId3">
                <a:alphaModFix/>
              </a:blip>
              <a:stretch>
                <a:fillRect b="-16666" l="-4731" r="223" t="-2330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39"/>
          <p:cNvGrpSpPr/>
          <p:nvPr/>
        </p:nvGrpSpPr>
        <p:grpSpPr>
          <a:xfrm>
            <a:off x="549415" y="515215"/>
            <a:ext cx="1379618" cy="1379618"/>
            <a:chOff x="0" y="0"/>
            <a:chExt cx="812800" cy="812800"/>
          </a:xfrm>
        </p:grpSpPr>
        <p:sp>
          <p:nvSpPr>
            <p:cNvPr id="279" name="Google Shape;279;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1" name="Google Shape;281;p39"/>
          <p:cNvSpPr/>
          <p:nvPr/>
        </p:nvSpPr>
        <p:spPr>
          <a:xfrm rot="-1193110">
            <a:off x="10541530" y="387365"/>
            <a:ext cx="596554" cy="565221"/>
          </a:xfrm>
          <a:custGeom>
            <a:rect b="b" l="l" r="r" t="t"/>
            <a:pathLst>
              <a:path extrusionOk="0" h="565447" w="596793">
                <a:moveTo>
                  <a:pt x="0" y="0"/>
                </a:moveTo>
                <a:lnTo>
                  <a:pt x="596793" y="0"/>
                </a:lnTo>
                <a:lnTo>
                  <a:pt x="596793" y="565446"/>
                </a:lnTo>
                <a:lnTo>
                  <a:pt x="0" y="565446"/>
                </a:lnTo>
                <a:lnTo>
                  <a:pt x="0" y="0"/>
                </a:lnTo>
                <a:close/>
              </a:path>
            </a:pathLst>
          </a:custGeom>
          <a:blipFill rotWithShape="1">
            <a:blip r:embed="rId4">
              <a:alphaModFix/>
            </a:blip>
            <a:stretch>
              <a:fillRect b="0" l="0" r="0" t="0"/>
            </a:stretch>
          </a:blipFill>
          <a:ln>
            <a:noFill/>
          </a:ln>
        </p:spPr>
      </p:sp>
      <p:sp>
        <p:nvSpPr>
          <p:cNvPr id="282" name="Google Shape;282;p39"/>
          <p:cNvSpPr/>
          <p:nvPr/>
        </p:nvSpPr>
        <p:spPr>
          <a:xfrm flipH="1" rot="-843576">
            <a:off x="12254262" y="7249215"/>
            <a:ext cx="596793" cy="565447"/>
          </a:xfrm>
          <a:custGeom>
            <a:rect b="b" l="l" r="r" t="t"/>
            <a:pathLst>
              <a:path extrusionOk="0" h="565447" w="596793">
                <a:moveTo>
                  <a:pt x="596793" y="0"/>
                </a:moveTo>
                <a:lnTo>
                  <a:pt x="0" y="0"/>
                </a:lnTo>
                <a:lnTo>
                  <a:pt x="0" y="565446"/>
                </a:lnTo>
                <a:lnTo>
                  <a:pt x="596793" y="565446"/>
                </a:lnTo>
                <a:lnTo>
                  <a:pt x="596793" y="0"/>
                </a:lnTo>
                <a:close/>
              </a:path>
            </a:pathLst>
          </a:custGeom>
          <a:blipFill rotWithShape="1">
            <a:blip r:embed="rId4">
              <a:alphaModFix/>
            </a:blip>
            <a:stretch>
              <a:fillRect b="0" l="0" r="0" t="0"/>
            </a:stretch>
          </a:blipFill>
          <a:ln>
            <a:noFill/>
          </a:ln>
        </p:spPr>
      </p:sp>
      <p:sp>
        <p:nvSpPr>
          <p:cNvPr id="283" name="Google Shape;283;p39"/>
          <p:cNvSpPr/>
          <p:nvPr/>
        </p:nvSpPr>
        <p:spPr>
          <a:xfrm>
            <a:off x="-698521" y="3930149"/>
            <a:ext cx="5824849" cy="6740887"/>
          </a:xfrm>
          <a:custGeom>
            <a:rect b="b" l="l" r="r" t="t"/>
            <a:pathLst>
              <a:path extrusionOk="0" h="6740887" w="5824849">
                <a:moveTo>
                  <a:pt x="0" y="0"/>
                </a:moveTo>
                <a:lnTo>
                  <a:pt x="5824850" y="0"/>
                </a:lnTo>
                <a:lnTo>
                  <a:pt x="5824850" y="6740886"/>
                </a:lnTo>
                <a:lnTo>
                  <a:pt x="0" y="6740886"/>
                </a:lnTo>
                <a:lnTo>
                  <a:pt x="0" y="0"/>
                </a:lnTo>
                <a:close/>
              </a:path>
            </a:pathLst>
          </a:custGeom>
          <a:blipFill rotWithShape="1">
            <a:blip r:embed="rId5">
              <a:alphaModFix/>
            </a:blip>
            <a:stretch>
              <a:fillRect b="0" l="0" r="0" t="0"/>
            </a:stretch>
          </a:blipFill>
          <a:ln>
            <a:noFill/>
          </a:ln>
        </p:spPr>
      </p:sp>
      <p:sp>
        <p:nvSpPr>
          <p:cNvPr descr="SEEDS Logo" id="284" name="Google Shape;284;p39"/>
          <p:cNvSpPr/>
          <p:nvPr/>
        </p:nvSpPr>
        <p:spPr>
          <a:xfrm>
            <a:off x="12252755" y="8568491"/>
            <a:ext cx="5569956" cy="1521981"/>
          </a:xfrm>
          <a:custGeom>
            <a:rect b="b" l="l" r="r" t="t"/>
            <a:pathLst>
              <a:path extrusionOk="0" h="1521981" w="5569956">
                <a:moveTo>
                  <a:pt x="0" y="0"/>
                </a:moveTo>
                <a:lnTo>
                  <a:pt x="5569956" y="0"/>
                </a:lnTo>
                <a:lnTo>
                  <a:pt x="5569956" y="1521981"/>
                </a:lnTo>
                <a:lnTo>
                  <a:pt x="0" y="1521981"/>
                </a:lnTo>
                <a:lnTo>
                  <a:pt x="0" y="0"/>
                </a:lnTo>
                <a:close/>
              </a:path>
            </a:pathLst>
          </a:custGeom>
          <a:blipFill rotWithShape="1">
            <a:blip r:embed="rId6">
              <a:alphaModFix/>
            </a:blip>
            <a:stretch>
              <a:fillRect b="0" l="0" r="0" t="-24685"/>
            </a:stretch>
          </a:blipFill>
          <a:ln>
            <a:noFill/>
          </a:ln>
        </p:spPr>
      </p:sp>
      <p:sp>
        <p:nvSpPr>
          <p:cNvPr id="285" name="Google Shape;285;p39"/>
          <p:cNvSpPr/>
          <p:nvPr/>
        </p:nvSpPr>
        <p:spPr>
          <a:xfrm>
            <a:off x="1929033" y="3637541"/>
            <a:ext cx="7315200" cy="292608"/>
          </a:xfrm>
          <a:custGeom>
            <a:rect b="b" l="l" r="r" t="t"/>
            <a:pathLst>
              <a:path extrusionOk="0" h="292608" w="7315200">
                <a:moveTo>
                  <a:pt x="0" y="0"/>
                </a:moveTo>
                <a:lnTo>
                  <a:pt x="7315200" y="0"/>
                </a:lnTo>
                <a:lnTo>
                  <a:pt x="7315200" y="292608"/>
                </a:lnTo>
                <a:lnTo>
                  <a:pt x="0" y="292608"/>
                </a:lnTo>
                <a:lnTo>
                  <a:pt x="0" y="0"/>
                </a:lnTo>
                <a:close/>
              </a:path>
            </a:pathLst>
          </a:custGeom>
          <a:blipFill rotWithShape="1">
            <a:blip r:embed="rId7">
              <a:alphaModFix/>
            </a:blip>
            <a:stretch>
              <a:fillRect b="0" l="0" r="0" t="0"/>
            </a:stretch>
          </a:blipFill>
          <a:ln>
            <a:noFill/>
          </a:ln>
        </p:spPr>
      </p:sp>
      <p:sp>
        <p:nvSpPr>
          <p:cNvPr id="286" name="Google Shape;286;p39"/>
          <p:cNvSpPr txBox="1"/>
          <p:nvPr/>
        </p:nvSpPr>
        <p:spPr>
          <a:xfrm>
            <a:off x="1421269" y="2253137"/>
            <a:ext cx="8658697" cy="1173481"/>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US" sz="3299" u="none" cap="none" strike="noStrike">
                <a:solidFill>
                  <a:srgbClr val="201E1E"/>
                </a:solidFill>
                <a:latin typeface="Poppins"/>
                <a:ea typeface="Poppins"/>
                <a:cs typeface="Poppins"/>
                <a:sym typeface="Poppins"/>
              </a:rPr>
              <a:t>April 1, 2024</a:t>
            </a:r>
            <a:r>
              <a:rPr b="0" i="0" lang="en-US" sz="3299" u="none" cap="none" strike="noStrike">
                <a:solidFill>
                  <a:srgbClr val="201E1E"/>
                </a:solidFill>
                <a:latin typeface="Poppins"/>
                <a:ea typeface="Poppins"/>
                <a:cs typeface="Poppins"/>
                <a:sym typeface="Poppins"/>
              </a:rPr>
              <a:t>: St. Mary’s County Library SEEDS opens with immediate popularity.</a:t>
            </a:r>
            <a:endParaRPr/>
          </a:p>
        </p:txBody>
      </p:sp>
      <p:sp>
        <p:nvSpPr>
          <p:cNvPr id="287" name="Google Shape;287;p39"/>
          <p:cNvSpPr txBox="1"/>
          <p:nvPr/>
        </p:nvSpPr>
        <p:spPr>
          <a:xfrm>
            <a:off x="2105775" y="600450"/>
            <a:ext cx="8458200" cy="1015800"/>
          </a:xfrm>
          <a:prstGeom prst="rect">
            <a:avLst/>
          </a:prstGeom>
          <a:noFill/>
          <a:ln>
            <a:noFill/>
          </a:ln>
        </p:spPr>
        <p:txBody>
          <a:bodyPr anchorCtr="0" anchor="t" bIns="0" lIns="0" spcFirstLastPara="1" rIns="0" wrap="square" tIns="0">
            <a:spAutoFit/>
          </a:bodyPr>
          <a:lstStyle/>
          <a:p>
            <a:pPr indent="0" lvl="0" marL="0" marR="0" rtl="0" algn="l">
              <a:lnSpc>
                <a:spcPct val="124000"/>
              </a:lnSpc>
              <a:spcBef>
                <a:spcPts val="0"/>
              </a:spcBef>
              <a:spcAft>
                <a:spcPts val="0"/>
              </a:spcAft>
              <a:buNone/>
            </a:pPr>
            <a:r>
              <a:rPr lang="en-US" sz="6600">
                <a:latin typeface="Ultra"/>
                <a:ea typeface="Ultra"/>
                <a:cs typeface="Ultra"/>
                <a:sym typeface="Ultra"/>
              </a:rPr>
              <a:t>G</a:t>
            </a:r>
            <a:r>
              <a:rPr i="0" lang="en-US" sz="6600" u="none" cap="none" strike="noStrike">
                <a:solidFill>
                  <a:srgbClr val="000000"/>
                </a:solidFill>
                <a:latin typeface="Ultra"/>
                <a:ea typeface="Ultra"/>
                <a:cs typeface="Ultra"/>
                <a:sym typeface="Ultra"/>
              </a:rPr>
              <a:t>etting Started</a:t>
            </a:r>
            <a:endParaRPr sz="2000"/>
          </a:p>
        </p:txBody>
      </p:sp>
      <p:sp>
        <p:nvSpPr>
          <p:cNvPr id="288" name="Google Shape;288;p39"/>
          <p:cNvSpPr txBox="1"/>
          <p:nvPr/>
        </p:nvSpPr>
        <p:spPr>
          <a:xfrm>
            <a:off x="1421269" y="4063499"/>
            <a:ext cx="9383700" cy="48750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699" u="none" cap="none" strike="noStrike">
                <a:solidFill>
                  <a:srgbClr val="000000"/>
                </a:solidFill>
                <a:latin typeface="Poppins"/>
                <a:ea typeface="Poppins"/>
                <a:cs typeface="Poppins"/>
                <a:sym typeface="Poppins"/>
              </a:rPr>
              <a:t>Seeds </a:t>
            </a:r>
            <a:r>
              <a:rPr lang="en-US" sz="2699">
                <a:latin typeface="Poppins"/>
                <a:ea typeface="Poppins"/>
                <a:cs typeface="Poppins"/>
                <a:sym typeface="Poppins"/>
              </a:rPr>
              <a:t>were acquired through </a:t>
            </a:r>
            <a:r>
              <a:rPr b="0" i="0" lang="en-US" sz="2699" u="none" cap="none" strike="noStrike">
                <a:solidFill>
                  <a:srgbClr val="000000"/>
                </a:solidFill>
                <a:latin typeface="Poppins"/>
                <a:ea typeface="Poppins"/>
                <a:cs typeface="Poppins"/>
                <a:sym typeface="Poppins"/>
              </a:rPr>
              <a:t>grant funds, donations and native plants harvested from the Leonardtown Library’s Front Yard.</a:t>
            </a:r>
            <a:endParaRPr sz="1100"/>
          </a:p>
          <a:p>
            <a:pPr indent="0" lvl="0" marL="0" marR="0" rtl="0" algn="l">
              <a:lnSpc>
                <a:spcPct val="46682"/>
              </a:lnSpc>
              <a:spcBef>
                <a:spcPts val="0"/>
              </a:spcBef>
              <a:spcAft>
                <a:spcPts val="0"/>
              </a:spcAft>
              <a:buNone/>
            </a:pPr>
            <a:r>
              <a:t/>
            </a:r>
            <a:endParaRPr b="0" i="0" sz="2699" u="none" cap="none" strike="noStrike">
              <a:solidFill>
                <a:srgbClr val="000000"/>
              </a:solidFill>
              <a:latin typeface="Poppins"/>
              <a:ea typeface="Poppins"/>
              <a:cs typeface="Poppins"/>
              <a:sym typeface="Poppins"/>
            </a:endParaRPr>
          </a:p>
          <a:p>
            <a:pPr indent="0" lvl="0" marL="0" marR="0" rtl="0" algn="l">
              <a:lnSpc>
                <a:spcPct val="140013"/>
              </a:lnSpc>
              <a:spcBef>
                <a:spcPts val="0"/>
              </a:spcBef>
              <a:spcAft>
                <a:spcPts val="0"/>
              </a:spcAft>
              <a:buNone/>
            </a:pPr>
            <a:r>
              <a:rPr b="0" i="0" lang="en-US" sz="2699" u="none" cap="none" strike="noStrike">
                <a:solidFill>
                  <a:srgbClr val="000000"/>
                </a:solidFill>
                <a:latin typeface="Poppins"/>
                <a:ea typeface="Poppins"/>
                <a:cs typeface="Poppins"/>
                <a:sym typeface="Poppins"/>
              </a:rPr>
              <a:t>Within the first two weeks of being open, the Seed Library gave out over 1,300 seed packets to over 200 patrons!</a:t>
            </a:r>
            <a:endParaRPr sz="1100"/>
          </a:p>
          <a:p>
            <a:pPr indent="0" lvl="0" marL="0" marR="0" rtl="0" algn="l">
              <a:lnSpc>
                <a:spcPct val="46682"/>
              </a:lnSpc>
              <a:spcBef>
                <a:spcPts val="0"/>
              </a:spcBef>
              <a:spcAft>
                <a:spcPts val="0"/>
              </a:spcAft>
              <a:buNone/>
            </a:pPr>
            <a:r>
              <a:t/>
            </a:r>
            <a:endParaRPr b="0" i="0" sz="2699" u="none" cap="none" strike="noStrike">
              <a:solidFill>
                <a:srgbClr val="000000"/>
              </a:solidFill>
              <a:latin typeface="Poppins"/>
              <a:ea typeface="Poppins"/>
              <a:cs typeface="Poppins"/>
              <a:sym typeface="Poppins"/>
            </a:endParaRPr>
          </a:p>
          <a:p>
            <a:pPr indent="0" lvl="0" marL="0" marR="0" rtl="0" algn="l">
              <a:lnSpc>
                <a:spcPct val="140013"/>
              </a:lnSpc>
              <a:spcBef>
                <a:spcPts val="0"/>
              </a:spcBef>
              <a:spcAft>
                <a:spcPts val="0"/>
              </a:spcAft>
              <a:buNone/>
            </a:pPr>
            <a:r>
              <a:rPr b="0" i="0" lang="en-US" sz="2699" u="none" cap="none" strike="noStrike">
                <a:solidFill>
                  <a:srgbClr val="000000"/>
                </a:solidFill>
                <a:latin typeface="Poppins"/>
                <a:ea typeface="Poppins"/>
                <a:cs typeface="Poppins"/>
                <a:sym typeface="Poppins"/>
              </a:rPr>
              <a:t>Within the first month, we determined that we needed seasons, incorporating closures for restocking</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0"/>
          <p:cNvSpPr/>
          <p:nvPr/>
        </p:nvSpPr>
        <p:spPr>
          <a:xfrm rot="5400000">
            <a:off x="9834505" y="1730866"/>
            <a:ext cx="8701237" cy="7904953"/>
          </a:xfrm>
          <a:custGeom>
            <a:rect b="b" l="l" r="r" t="t"/>
            <a:pathLst>
              <a:path extrusionOk="0" h="9354974" w="6988945">
                <a:moveTo>
                  <a:pt x="0" y="0"/>
                </a:moveTo>
                <a:lnTo>
                  <a:pt x="6988945" y="0"/>
                </a:lnTo>
                <a:lnTo>
                  <a:pt x="6988945" y="9354974"/>
                </a:lnTo>
                <a:lnTo>
                  <a:pt x="0" y="9354974"/>
                </a:lnTo>
                <a:lnTo>
                  <a:pt x="0" y="0"/>
                </a:lnTo>
                <a:close/>
              </a:path>
            </a:pathLst>
          </a:custGeom>
          <a:blipFill rotWithShape="1">
            <a:blip r:embed="rId3">
              <a:alphaModFix amt="43000"/>
            </a:blip>
            <a:stretch>
              <a:fillRect b="0" l="0" r="0" t="0"/>
            </a:stretch>
          </a:blipFill>
          <a:ln>
            <a:noFill/>
          </a:ln>
        </p:spPr>
      </p:sp>
      <p:grpSp>
        <p:nvGrpSpPr>
          <p:cNvPr id="298" name="Google Shape;298;p40"/>
          <p:cNvGrpSpPr/>
          <p:nvPr/>
        </p:nvGrpSpPr>
        <p:grpSpPr>
          <a:xfrm>
            <a:off x="16108732" y="143141"/>
            <a:ext cx="1379647" cy="1379647"/>
            <a:chOff x="0" y="0"/>
            <a:chExt cx="812800" cy="812800"/>
          </a:xfrm>
        </p:grpSpPr>
        <p:sp>
          <p:nvSpPr>
            <p:cNvPr id="299" name="Google Shape;299;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1" name="Google Shape;301;p40"/>
          <p:cNvSpPr/>
          <p:nvPr/>
        </p:nvSpPr>
        <p:spPr>
          <a:xfrm>
            <a:off x="4" y="3293074"/>
            <a:ext cx="5824849" cy="6740887"/>
          </a:xfrm>
          <a:custGeom>
            <a:rect b="b" l="l" r="r" t="t"/>
            <a:pathLst>
              <a:path extrusionOk="0" h="6740887" w="5824849">
                <a:moveTo>
                  <a:pt x="0" y="0"/>
                </a:moveTo>
                <a:lnTo>
                  <a:pt x="5824850" y="0"/>
                </a:lnTo>
                <a:lnTo>
                  <a:pt x="5824850" y="6740886"/>
                </a:lnTo>
                <a:lnTo>
                  <a:pt x="0" y="6740886"/>
                </a:lnTo>
                <a:lnTo>
                  <a:pt x="0" y="0"/>
                </a:lnTo>
                <a:close/>
              </a:path>
            </a:pathLst>
          </a:custGeom>
          <a:blipFill rotWithShape="1">
            <a:blip r:embed="rId4">
              <a:alphaModFix/>
            </a:blip>
            <a:stretch>
              <a:fillRect b="0" l="0" r="0" t="0"/>
            </a:stretch>
          </a:blipFill>
          <a:ln>
            <a:noFill/>
          </a:ln>
        </p:spPr>
      </p:sp>
      <p:sp>
        <p:nvSpPr>
          <p:cNvPr id="302" name="Google Shape;302;p40"/>
          <p:cNvSpPr/>
          <p:nvPr/>
        </p:nvSpPr>
        <p:spPr>
          <a:xfrm flipH="1" rot="-372787">
            <a:off x="10031205" y="1874648"/>
            <a:ext cx="596793" cy="565447"/>
          </a:xfrm>
          <a:custGeom>
            <a:rect b="b" l="l" r="r" t="t"/>
            <a:pathLst>
              <a:path extrusionOk="0" h="565447" w="596793">
                <a:moveTo>
                  <a:pt x="596794" y="0"/>
                </a:moveTo>
                <a:lnTo>
                  <a:pt x="0" y="0"/>
                </a:lnTo>
                <a:lnTo>
                  <a:pt x="0" y="565447"/>
                </a:lnTo>
                <a:lnTo>
                  <a:pt x="596794" y="565447"/>
                </a:lnTo>
                <a:lnTo>
                  <a:pt x="596794" y="0"/>
                </a:lnTo>
                <a:close/>
              </a:path>
            </a:pathLst>
          </a:custGeom>
          <a:blipFill rotWithShape="1">
            <a:blip r:embed="rId5">
              <a:alphaModFix/>
            </a:blip>
            <a:stretch>
              <a:fillRect b="0" l="0" r="0" t="0"/>
            </a:stretch>
          </a:blipFill>
          <a:ln>
            <a:noFill/>
          </a:ln>
        </p:spPr>
      </p:sp>
      <p:sp>
        <p:nvSpPr>
          <p:cNvPr id="303" name="Google Shape;303;p40"/>
          <p:cNvSpPr/>
          <p:nvPr/>
        </p:nvSpPr>
        <p:spPr>
          <a:xfrm rot="3389441">
            <a:off x="17361374" y="7017869"/>
            <a:ext cx="596793" cy="565447"/>
          </a:xfrm>
          <a:custGeom>
            <a:rect b="b" l="l" r="r" t="t"/>
            <a:pathLst>
              <a:path extrusionOk="0" h="565447" w="596793">
                <a:moveTo>
                  <a:pt x="596793" y="565446"/>
                </a:moveTo>
                <a:lnTo>
                  <a:pt x="0" y="565446"/>
                </a:lnTo>
                <a:lnTo>
                  <a:pt x="0" y="0"/>
                </a:lnTo>
                <a:lnTo>
                  <a:pt x="596793" y="0"/>
                </a:lnTo>
                <a:lnTo>
                  <a:pt x="596793" y="565446"/>
                </a:lnTo>
                <a:close/>
              </a:path>
            </a:pathLst>
          </a:custGeom>
          <a:blipFill rotWithShape="1">
            <a:blip r:embed="rId5">
              <a:alphaModFix/>
            </a:blip>
            <a:stretch>
              <a:fillRect b="0" l="0" r="0" t="0"/>
            </a:stretch>
          </a:blipFill>
          <a:ln>
            <a:noFill/>
          </a:ln>
        </p:spPr>
      </p:sp>
      <p:grpSp>
        <p:nvGrpSpPr>
          <p:cNvPr id="304" name="Google Shape;304;p40"/>
          <p:cNvGrpSpPr/>
          <p:nvPr/>
        </p:nvGrpSpPr>
        <p:grpSpPr>
          <a:xfrm>
            <a:off x="549415" y="515215"/>
            <a:ext cx="1379618" cy="1379618"/>
            <a:chOff x="0" y="0"/>
            <a:chExt cx="812800" cy="812800"/>
          </a:xfrm>
        </p:grpSpPr>
        <p:sp>
          <p:nvSpPr>
            <p:cNvPr id="305" name="Google Shape;305;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40"/>
          <p:cNvGrpSpPr/>
          <p:nvPr/>
        </p:nvGrpSpPr>
        <p:grpSpPr>
          <a:xfrm>
            <a:off x="9874241" y="1373372"/>
            <a:ext cx="8252221" cy="7001834"/>
            <a:chOff x="0" y="0"/>
            <a:chExt cx="11002962" cy="9335778"/>
          </a:xfrm>
        </p:grpSpPr>
        <p:sp>
          <p:nvSpPr>
            <p:cNvPr id="308" name="Google Shape;308;p40"/>
            <p:cNvSpPr/>
            <p:nvPr/>
          </p:nvSpPr>
          <p:spPr>
            <a:xfrm rot="10159923">
              <a:off x="5706071" y="424306"/>
              <a:ext cx="4963631" cy="4063973"/>
            </a:xfrm>
            <a:custGeom>
              <a:rect b="b" l="l" r="r" t="t"/>
              <a:pathLst>
                <a:path extrusionOk="0" h="4063973" w="4963631">
                  <a:moveTo>
                    <a:pt x="0" y="0"/>
                  </a:moveTo>
                  <a:lnTo>
                    <a:pt x="4963631" y="0"/>
                  </a:lnTo>
                  <a:lnTo>
                    <a:pt x="4963631" y="4063973"/>
                  </a:lnTo>
                  <a:lnTo>
                    <a:pt x="0" y="4063973"/>
                  </a:lnTo>
                  <a:lnTo>
                    <a:pt x="0" y="0"/>
                  </a:lnTo>
                  <a:close/>
                </a:path>
              </a:pathLst>
            </a:custGeom>
            <a:blipFill rotWithShape="1">
              <a:blip r:embed="rId6">
                <a:alphaModFix/>
              </a:blip>
              <a:stretch>
                <a:fillRect b="0" l="0" r="0" t="0"/>
              </a:stretch>
            </a:blipFill>
            <a:ln>
              <a:noFill/>
            </a:ln>
          </p:spPr>
        </p:sp>
        <p:sp>
          <p:nvSpPr>
            <p:cNvPr id="309" name="Google Shape;309;p40"/>
            <p:cNvSpPr txBox="1"/>
            <p:nvPr/>
          </p:nvSpPr>
          <p:spPr>
            <a:xfrm>
              <a:off x="6052061" y="1554669"/>
              <a:ext cx="4459580" cy="1709419"/>
            </a:xfrm>
            <a:prstGeom prst="rect">
              <a:avLst/>
            </a:prstGeom>
            <a:noFill/>
            <a:ln>
              <a:noFill/>
            </a:ln>
          </p:spPr>
          <p:txBody>
            <a:bodyPr anchorCtr="0" anchor="t" bIns="0" lIns="0" spcFirstLastPara="1" rIns="0" wrap="square" tIns="0">
              <a:spAutoFit/>
            </a:bodyPr>
            <a:lstStyle/>
            <a:p>
              <a:pPr indent="0" lvl="0" marL="0" marR="0" rtl="0" algn="ctr">
                <a:lnSpc>
                  <a:spcPct val="71990"/>
                </a:lnSpc>
                <a:spcBef>
                  <a:spcPts val="0"/>
                </a:spcBef>
                <a:spcAft>
                  <a:spcPts val="0"/>
                </a:spcAft>
                <a:buNone/>
              </a:pPr>
              <a:r>
                <a:rPr b="1" i="0" lang="en-US" sz="2999" u="none" cap="none" strike="noStrike">
                  <a:solidFill>
                    <a:srgbClr val="201E1E"/>
                  </a:solidFill>
                  <a:latin typeface="Poppins"/>
                  <a:ea typeface="Poppins"/>
                  <a:cs typeface="Poppins"/>
                  <a:sym typeface="Poppins"/>
                </a:rPr>
                <a:t>2024</a:t>
              </a:r>
              <a:endParaRPr/>
            </a:p>
            <a:p>
              <a:pPr indent="0" lvl="0" marL="0" marR="0" rtl="0" algn="ctr">
                <a:lnSpc>
                  <a:spcPct val="140013"/>
                </a:lnSpc>
                <a:spcBef>
                  <a:spcPts val="0"/>
                </a:spcBef>
                <a:spcAft>
                  <a:spcPts val="0"/>
                </a:spcAft>
                <a:buNone/>
              </a:pPr>
              <a:r>
                <a:rPr b="0" i="0" lang="en-US" sz="2999" u="none" cap="none" strike="noStrike">
                  <a:solidFill>
                    <a:srgbClr val="201E1E"/>
                  </a:solidFill>
                  <a:latin typeface="Poppins"/>
                  <a:ea typeface="Poppins"/>
                  <a:cs typeface="Poppins"/>
                  <a:sym typeface="Poppins"/>
                </a:rPr>
                <a:t>Spring, Summer, Fall &amp; Winter</a:t>
              </a:r>
              <a:endParaRPr/>
            </a:p>
          </p:txBody>
        </p:sp>
        <p:sp>
          <p:nvSpPr>
            <p:cNvPr id="310" name="Google Shape;310;p40"/>
            <p:cNvSpPr/>
            <p:nvPr/>
          </p:nvSpPr>
          <p:spPr>
            <a:xfrm rot="1379830">
              <a:off x="596624" y="2116816"/>
              <a:ext cx="4963631" cy="4063973"/>
            </a:xfrm>
            <a:custGeom>
              <a:rect b="b" l="l" r="r" t="t"/>
              <a:pathLst>
                <a:path extrusionOk="0" h="4063973" w="4963631">
                  <a:moveTo>
                    <a:pt x="0" y="0"/>
                  </a:moveTo>
                  <a:lnTo>
                    <a:pt x="4963630" y="0"/>
                  </a:lnTo>
                  <a:lnTo>
                    <a:pt x="4963630" y="4063973"/>
                  </a:lnTo>
                  <a:lnTo>
                    <a:pt x="0" y="4063973"/>
                  </a:lnTo>
                  <a:lnTo>
                    <a:pt x="0" y="0"/>
                  </a:lnTo>
                  <a:close/>
                </a:path>
              </a:pathLst>
            </a:custGeom>
            <a:blipFill rotWithShape="1">
              <a:blip r:embed="rId6">
                <a:alphaModFix/>
              </a:blip>
              <a:stretch>
                <a:fillRect b="0" l="0" r="0" t="0"/>
              </a:stretch>
            </a:blipFill>
            <a:ln>
              <a:noFill/>
            </a:ln>
          </p:spPr>
        </p:sp>
        <p:sp>
          <p:nvSpPr>
            <p:cNvPr id="311" name="Google Shape;311;p40"/>
            <p:cNvSpPr txBox="1"/>
            <p:nvPr/>
          </p:nvSpPr>
          <p:spPr>
            <a:xfrm>
              <a:off x="848649" y="3520139"/>
              <a:ext cx="4459580" cy="1010919"/>
            </a:xfrm>
            <a:prstGeom prst="rect">
              <a:avLst/>
            </a:prstGeom>
            <a:noFill/>
            <a:ln>
              <a:noFill/>
            </a:ln>
          </p:spPr>
          <p:txBody>
            <a:bodyPr anchorCtr="0" anchor="t" bIns="0" lIns="0" spcFirstLastPara="1" rIns="0" wrap="square" tIns="0">
              <a:spAutoFit/>
            </a:bodyPr>
            <a:lstStyle/>
            <a:p>
              <a:pPr indent="0" lvl="0" marL="0" marR="0" rtl="0" algn="ctr">
                <a:lnSpc>
                  <a:spcPct val="71990"/>
                </a:lnSpc>
                <a:spcBef>
                  <a:spcPts val="0"/>
                </a:spcBef>
                <a:spcAft>
                  <a:spcPts val="0"/>
                </a:spcAft>
                <a:buNone/>
              </a:pPr>
              <a:r>
                <a:rPr b="1" i="0" lang="en-US" sz="2999" u="none" cap="none" strike="noStrike">
                  <a:solidFill>
                    <a:srgbClr val="201E1E"/>
                  </a:solidFill>
                  <a:latin typeface="Poppins"/>
                  <a:ea typeface="Poppins"/>
                  <a:cs typeface="Poppins"/>
                  <a:sym typeface="Poppins"/>
                </a:rPr>
                <a:t>2025</a:t>
              </a:r>
              <a:endParaRPr/>
            </a:p>
            <a:p>
              <a:pPr indent="0" lvl="0" marL="0" marR="0" rtl="0" algn="ctr">
                <a:lnSpc>
                  <a:spcPct val="140013"/>
                </a:lnSpc>
                <a:spcBef>
                  <a:spcPts val="0"/>
                </a:spcBef>
                <a:spcAft>
                  <a:spcPts val="0"/>
                </a:spcAft>
                <a:buNone/>
              </a:pPr>
              <a:r>
                <a:rPr b="0" i="0" lang="en-US" sz="2999" u="none" cap="none" strike="noStrike">
                  <a:solidFill>
                    <a:srgbClr val="201E1E"/>
                  </a:solidFill>
                  <a:latin typeface="Poppins"/>
                  <a:ea typeface="Poppins"/>
                  <a:cs typeface="Poppins"/>
                  <a:sym typeface="Poppins"/>
                </a:rPr>
                <a:t>Spring &amp; Summer</a:t>
              </a:r>
              <a:endParaRPr/>
            </a:p>
          </p:txBody>
        </p:sp>
        <p:sp>
          <p:nvSpPr>
            <p:cNvPr id="312" name="Google Shape;312;p40"/>
            <p:cNvSpPr/>
            <p:nvPr/>
          </p:nvSpPr>
          <p:spPr>
            <a:xfrm rot="-5328921">
              <a:off x="4535459" y="4780496"/>
              <a:ext cx="4963631" cy="4063973"/>
            </a:xfrm>
            <a:custGeom>
              <a:rect b="b" l="l" r="r" t="t"/>
              <a:pathLst>
                <a:path extrusionOk="0" h="4063973" w="4963631">
                  <a:moveTo>
                    <a:pt x="0" y="0"/>
                  </a:moveTo>
                  <a:lnTo>
                    <a:pt x="4963631" y="0"/>
                  </a:lnTo>
                  <a:lnTo>
                    <a:pt x="4963631" y="4063972"/>
                  </a:lnTo>
                  <a:lnTo>
                    <a:pt x="0" y="4063972"/>
                  </a:lnTo>
                  <a:lnTo>
                    <a:pt x="0" y="0"/>
                  </a:lnTo>
                  <a:close/>
                </a:path>
              </a:pathLst>
            </a:custGeom>
            <a:blipFill rotWithShape="1">
              <a:blip r:embed="rId6">
                <a:alphaModFix/>
              </a:blip>
              <a:stretch>
                <a:fillRect b="0" l="0" r="0" t="0"/>
              </a:stretch>
            </a:blipFill>
            <a:ln>
              <a:noFill/>
            </a:ln>
          </p:spPr>
        </p:sp>
        <p:sp>
          <p:nvSpPr>
            <p:cNvPr id="313" name="Google Shape;313;p40"/>
            <p:cNvSpPr txBox="1"/>
            <p:nvPr/>
          </p:nvSpPr>
          <p:spPr>
            <a:xfrm>
              <a:off x="4787485" y="6238883"/>
              <a:ext cx="4459580" cy="1010919"/>
            </a:xfrm>
            <a:prstGeom prst="rect">
              <a:avLst/>
            </a:prstGeom>
            <a:noFill/>
            <a:ln>
              <a:noFill/>
            </a:ln>
          </p:spPr>
          <p:txBody>
            <a:bodyPr anchorCtr="0" anchor="t" bIns="0" lIns="0" spcFirstLastPara="1" rIns="0" wrap="square" tIns="0">
              <a:spAutoFit/>
            </a:bodyPr>
            <a:lstStyle/>
            <a:p>
              <a:pPr indent="0" lvl="0" marL="0" marR="0" rtl="0" algn="ctr">
                <a:lnSpc>
                  <a:spcPct val="71990"/>
                </a:lnSpc>
                <a:spcBef>
                  <a:spcPts val="0"/>
                </a:spcBef>
                <a:spcAft>
                  <a:spcPts val="0"/>
                </a:spcAft>
                <a:buNone/>
              </a:pPr>
              <a:r>
                <a:rPr b="1" i="0" lang="en-US" sz="2999" u="none" cap="none" strike="noStrike">
                  <a:solidFill>
                    <a:srgbClr val="201E1E"/>
                  </a:solidFill>
                  <a:latin typeface="Poppins"/>
                  <a:ea typeface="Poppins"/>
                  <a:cs typeface="Poppins"/>
                  <a:sym typeface="Poppins"/>
                </a:rPr>
                <a:t>2026</a:t>
              </a:r>
              <a:endParaRPr/>
            </a:p>
            <a:p>
              <a:pPr indent="0" lvl="0" marL="0" marR="0" rtl="0" algn="ctr">
                <a:lnSpc>
                  <a:spcPct val="140013"/>
                </a:lnSpc>
                <a:spcBef>
                  <a:spcPts val="0"/>
                </a:spcBef>
                <a:spcAft>
                  <a:spcPts val="0"/>
                </a:spcAft>
                <a:buNone/>
              </a:pPr>
              <a:r>
                <a:rPr b="0" i="0" lang="en-US" sz="2999" u="none" cap="none" strike="noStrike">
                  <a:solidFill>
                    <a:srgbClr val="201E1E"/>
                  </a:solidFill>
                  <a:latin typeface="Poppins"/>
                  <a:ea typeface="Poppins"/>
                  <a:cs typeface="Poppins"/>
                  <a:sym typeface="Poppins"/>
                </a:rPr>
                <a:t>Spring &amp; Fall</a:t>
              </a:r>
              <a:endParaRPr/>
            </a:p>
          </p:txBody>
        </p:sp>
        <p:sp>
          <p:nvSpPr>
            <p:cNvPr id="314" name="Google Shape;314;p40"/>
            <p:cNvSpPr/>
            <p:nvPr/>
          </p:nvSpPr>
          <p:spPr>
            <a:xfrm>
              <a:off x="5340674" y="3405839"/>
              <a:ext cx="1422776" cy="1485928"/>
            </a:xfrm>
            <a:custGeom>
              <a:rect b="b" l="l" r="r" t="t"/>
              <a:pathLst>
                <a:path extrusionOk="0" h="1485928" w="1422776">
                  <a:moveTo>
                    <a:pt x="0" y="0"/>
                  </a:moveTo>
                  <a:lnTo>
                    <a:pt x="1422775" y="0"/>
                  </a:lnTo>
                  <a:lnTo>
                    <a:pt x="1422775" y="1485927"/>
                  </a:lnTo>
                  <a:lnTo>
                    <a:pt x="0" y="1485927"/>
                  </a:lnTo>
                  <a:lnTo>
                    <a:pt x="0" y="0"/>
                  </a:lnTo>
                  <a:close/>
                </a:path>
              </a:pathLst>
            </a:custGeom>
            <a:blipFill rotWithShape="1">
              <a:blip r:embed="rId7">
                <a:alphaModFix/>
              </a:blip>
              <a:stretch>
                <a:fillRect b="0" l="0" r="0" t="0"/>
              </a:stretch>
            </a:blipFill>
            <a:ln>
              <a:noFill/>
            </a:ln>
          </p:spPr>
        </p:sp>
      </p:grpSp>
      <p:sp>
        <p:nvSpPr>
          <p:cNvPr id="315" name="Google Shape;315;p40"/>
          <p:cNvSpPr txBox="1"/>
          <p:nvPr/>
        </p:nvSpPr>
        <p:spPr>
          <a:xfrm>
            <a:off x="2258767" y="515216"/>
            <a:ext cx="5079600" cy="1015800"/>
          </a:xfrm>
          <a:prstGeom prst="rect">
            <a:avLst/>
          </a:prstGeom>
          <a:noFill/>
          <a:ln>
            <a:noFill/>
          </a:ln>
        </p:spPr>
        <p:txBody>
          <a:bodyPr anchorCtr="0" anchor="t" bIns="0" lIns="0" spcFirstLastPara="1" rIns="0" wrap="square" tIns="0">
            <a:spAutoFit/>
          </a:bodyPr>
          <a:lstStyle/>
          <a:p>
            <a:pPr indent="0" lvl="0" marL="0" marR="0" rtl="0" algn="l">
              <a:lnSpc>
                <a:spcPct val="124000"/>
              </a:lnSpc>
              <a:spcBef>
                <a:spcPts val="0"/>
              </a:spcBef>
              <a:spcAft>
                <a:spcPts val="0"/>
              </a:spcAft>
              <a:buNone/>
            </a:pPr>
            <a:r>
              <a:rPr i="0" lang="en-US" sz="6600" u="none" cap="none" strike="noStrike">
                <a:solidFill>
                  <a:srgbClr val="000000"/>
                </a:solidFill>
                <a:latin typeface="Ultra"/>
                <a:ea typeface="Ultra"/>
                <a:cs typeface="Ultra"/>
                <a:sym typeface="Ultra"/>
              </a:rPr>
              <a:t>Seasons</a:t>
            </a:r>
            <a:endParaRPr sz="2000"/>
          </a:p>
        </p:txBody>
      </p:sp>
      <p:sp>
        <p:nvSpPr>
          <p:cNvPr id="316" name="Google Shape;316;p40"/>
          <p:cNvSpPr txBox="1"/>
          <p:nvPr/>
        </p:nvSpPr>
        <p:spPr>
          <a:xfrm>
            <a:off x="549415" y="2809017"/>
            <a:ext cx="9780300" cy="6600000"/>
          </a:xfrm>
          <a:prstGeom prst="rect">
            <a:avLst/>
          </a:prstGeom>
          <a:noFill/>
          <a:ln>
            <a:noFill/>
          </a:ln>
        </p:spPr>
        <p:txBody>
          <a:bodyPr anchorCtr="0" anchor="t" bIns="0" lIns="0" spcFirstLastPara="1" rIns="0" wrap="square" tIns="0">
            <a:spAutoFit/>
          </a:bodyPr>
          <a:lstStyle/>
          <a:p>
            <a:pPr indent="0" lvl="0" marL="0" marR="0" rtl="0" algn="l">
              <a:lnSpc>
                <a:spcPct val="140026"/>
              </a:lnSpc>
              <a:spcBef>
                <a:spcPts val="0"/>
              </a:spcBef>
              <a:spcAft>
                <a:spcPts val="0"/>
              </a:spcAft>
              <a:buNone/>
            </a:pPr>
            <a:r>
              <a:rPr b="0" i="0" lang="en-US" sz="2858" u="none" cap="none" strike="noStrike">
                <a:solidFill>
                  <a:srgbClr val="000000"/>
                </a:solidFill>
                <a:latin typeface="Poppins"/>
                <a:ea typeface="Poppins"/>
                <a:cs typeface="Poppins"/>
                <a:sym typeface="Poppins"/>
              </a:rPr>
              <a:t>We made changes to our distribution schedule based on capacity, popularity, and planting seasons:</a:t>
            </a:r>
            <a:endParaRPr sz="1200"/>
          </a:p>
          <a:p>
            <a:pPr indent="-317488" lvl="1" marL="660375" marR="0" rtl="0" algn="l">
              <a:lnSpc>
                <a:spcPct val="140026"/>
              </a:lnSpc>
              <a:spcBef>
                <a:spcPts val="0"/>
              </a:spcBef>
              <a:spcAft>
                <a:spcPts val="0"/>
              </a:spcAft>
              <a:buClr>
                <a:srgbClr val="000000"/>
              </a:buClr>
              <a:buSzPts val="2858"/>
              <a:buFont typeface="Arial"/>
              <a:buChar char="•"/>
            </a:pPr>
            <a:r>
              <a:rPr b="1" i="0" lang="en-US" sz="2858" u="none" cap="none" strike="noStrike">
                <a:solidFill>
                  <a:srgbClr val="000000"/>
                </a:solidFill>
                <a:latin typeface="Poppins"/>
                <a:ea typeface="Poppins"/>
                <a:cs typeface="Poppins"/>
                <a:sym typeface="Poppins"/>
              </a:rPr>
              <a:t>Capacity:</a:t>
            </a:r>
            <a:r>
              <a:rPr b="0" i="0" lang="en-US" sz="2858" u="none" cap="none" strike="noStrike">
                <a:solidFill>
                  <a:srgbClr val="000000"/>
                </a:solidFill>
                <a:latin typeface="Poppins"/>
                <a:ea typeface="Poppins"/>
                <a:cs typeface="Poppins"/>
                <a:sym typeface="Poppins"/>
              </a:rPr>
              <a:t> Packaging seeds takes </a:t>
            </a:r>
            <a:r>
              <a:rPr b="0" i="1" lang="en-US" sz="2858" u="none" cap="none" strike="noStrike">
                <a:solidFill>
                  <a:srgbClr val="000000"/>
                </a:solidFill>
                <a:latin typeface="Poppins"/>
                <a:ea typeface="Poppins"/>
                <a:cs typeface="Poppins"/>
                <a:sym typeface="Poppins"/>
              </a:rPr>
              <a:t>time.</a:t>
            </a:r>
            <a:r>
              <a:rPr b="0" i="0" lang="en-US" sz="2858" u="none" cap="none" strike="noStrike">
                <a:solidFill>
                  <a:srgbClr val="000000"/>
                </a:solidFill>
                <a:latin typeface="Poppins"/>
                <a:ea typeface="Poppins"/>
                <a:cs typeface="Poppins"/>
                <a:sym typeface="Poppins"/>
              </a:rPr>
              <a:t> We needed time between seasons to restock our catalogs</a:t>
            </a:r>
            <a:endParaRPr sz="1200"/>
          </a:p>
          <a:p>
            <a:pPr indent="-317488" lvl="1" marL="660375" marR="0" rtl="0" algn="l">
              <a:lnSpc>
                <a:spcPct val="140026"/>
              </a:lnSpc>
              <a:spcBef>
                <a:spcPts val="0"/>
              </a:spcBef>
              <a:spcAft>
                <a:spcPts val="0"/>
              </a:spcAft>
              <a:buClr>
                <a:srgbClr val="000000"/>
              </a:buClr>
              <a:buSzPts val="2858"/>
              <a:buFont typeface="Arial"/>
              <a:buChar char="•"/>
            </a:pPr>
            <a:r>
              <a:rPr b="1" i="0" lang="en-US" sz="2858" u="none" cap="none" strike="noStrike">
                <a:solidFill>
                  <a:srgbClr val="000000"/>
                </a:solidFill>
                <a:latin typeface="Poppins"/>
                <a:ea typeface="Poppins"/>
                <a:cs typeface="Poppins"/>
                <a:sym typeface="Poppins"/>
              </a:rPr>
              <a:t>Popularity:</a:t>
            </a:r>
            <a:r>
              <a:rPr b="0" i="0" lang="en-US" sz="2858" u="none" cap="none" strike="noStrike">
                <a:solidFill>
                  <a:srgbClr val="000000"/>
                </a:solidFill>
                <a:latin typeface="Poppins"/>
                <a:ea typeface="Poppins"/>
                <a:cs typeface="Poppins"/>
                <a:sym typeface="Poppins"/>
              </a:rPr>
              <a:t> We quickly learned that winter is not a popular time for planting - or picking up free seeds!</a:t>
            </a:r>
            <a:endParaRPr sz="1200"/>
          </a:p>
          <a:p>
            <a:pPr indent="-317488" lvl="1" marL="660375" marR="0" rtl="0" algn="l">
              <a:lnSpc>
                <a:spcPct val="140026"/>
              </a:lnSpc>
              <a:spcBef>
                <a:spcPts val="0"/>
              </a:spcBef>
              <a:spcAft>
                <a:spcPts val="0"/>
              </a:spcAft>
              <a:buClr>
                <a:srgbClr val="000000"/>
              </a:buClr>
              <a:buSzPts val="2858"/>
              <a:buFont typeface="Arial"/>
              <a:buChar char="•"/>
            </a:pPr>
            <a:r>
              <a:rPr b="1" i="0" lang="en-US" sz="2858" u="none" cap="none" strike="noStrike">
                <a:solidFill>
                  <a:srgbClr val="000000"/>
                </a:solidFill>
                <a:latin typeface="Poppins"/>
                <a:ea typeface="Poppins"/>
                <a:cs typeface="Poppins"/>
                <a:sym typeface="Poppins"/>
              </a:rPr>
              <a:t>Planting Seasons:</a:t>
            </a:r>
            <a:r>
              <a:rPr b="0" i="0" lang="en-US" sz="2858" u="none" cap="none" strike="noStrike">
                <a:solidFill>
                  <a:srgbClr val="000000"/>
                </a:solidFill>
                <a:latin typeface="Poppins"/>
                <a:ea typeface="Poppins"/>
                <a:cs typeface="Poppins"/>
                <a:sym typeface="Poppins"/>
              </a:rPr>
              <a:t> Different plants need to be planted at different times! We now offer seeds only during their appropriate planting season</a:t>
            </a:r>
            <a:endParaRPr sz="1200"/>
          </a:p>
        </p:txBody>
      </p:sp>
      <p:sp>
        <p:nvSpPr>
          <p:cNvPr id="317" name="Google Shape;317;p40"/>
          <p:cNvSpPr txBox="1"/>
          <p:nvPr/>
        </p:nvSpPr>
        <p:spPr>
          <a:xfrm>
            <a:off x="1929033" y="1522811"/>
            <a:ext cx="68229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i="1" lang="en-US" sz="2999" u="none" cap="none" strike="noStrike">
                <a:solidFill>
                  <a:srgbClr val="000000"/>
                </a:solidFill>
                <a:latin typeface="Lora"/>
                <a:ea typeface="Lora"/>
                <a:cs typeface="Lora"/>
                <a:sym typeface="Lora"/>
              </a:rPr>
              <a:t>As many iterations as years in service</a:t>
            </a:r>
            <a:endParaRPr>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grpSp>
        <p:nvGrpSpPr>
          <p:cNvPr id="322" name="Google Shape;322;p41"/>
          <p:cNvGrpSpPr/>
          <p:nvPr/>
        </p:nvGrpSpPr>
        <p:grpSpPr>
          <a:xfrm>
            <a:off x="10163027" y="8767776"/>
            <a:ext cx="1379647" cy="1379647"/>
            <a:chOff x="0" y="0"/>
            <a:chExt cx="812800" cy="812800"/>
          </a:xfrm>
        </p:grpSpPr>
        <p:sp>
          <p:nvSpPr>
            <p:cNvPr id="323" name="Google Shape;323;p4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41"/>
          <p:cNvSpPr/>
          <p:nvPr/>
        </p:nvSpPr>
        <p:spPr>
          <a:xfrm>
            <a:off x="4" y="3546124"/>
            <a:ext cx="5824849" cy="6740887"/>
          </a:xfrm>
          <a:custGeom>
            <a:rect b="b" l="l" r="r" t="t"/>
            <a:pathLst>
              <a:path extrusionOk="0" h="6740887" w="5824849">
                <a:moveTo>
                  <a:pt x="0" y="0"/>
                </a:moveTo>
                <a:lnTo>
                  <a:pt x="5824850" y="0"/>
                </a:lnTo>
                <a:lnTo>
                  <a:pt x="5824850" y="6740886"/>
                </a:lnTo>
                <a:lnTo>
                  <a:pt x="0" y="6740886"/>
                </a:lnTo>
                <a:lnTo>
                  <a:pt x="0" y="0"/>
                </a:lnTo>
                <a:close/>
              </a:path>
            </a:pathLst>
          </a:custGeom>
          <a:blipFill rotWithShape="1">
            <a:blip r:embed="rId3">
              <a:alphaModFix/>
            </a:blip>
            <a:stretch>
              <a:fillRect b="0" l="0" r="0" t="0"/>
            </a:stretch>
          </a:blipFill>
          <a:ln>
            <a:noFill/>
          </a:ln>
        </p:spPr>
      </p:sp>
      <p:sp>
        <p:nvSpPr>
          <p:cNvPr id="326" name="Google Shape;326;p41"/>
          <p:cNvSpPr/>
          <p:nvPr/>
        </p:nvSpPr>
        <p:spPr>
          <a:xfrm flipH="1" rot="1424655">
            <a:off x="17351967" y="2443171"/>
            <a:ext cx="596564" cy="565230"/>
          </a:xfrm>
          <a:custGeom>
            <a:rect b="b" l="l" r="r" t="t"/>
            <a:pathLst>
              <a:path extrusionOk="0" h="565447" w="596793">
                <a:moveTo>
                  <a:pt x="0" y="565447"/>
                </a:moveTo>
                <a:lnTo>
                  <a:pt x="596794" y="565447"/>
                </a:lnTo>
                <a:lnTo>
                  <a:pt x="596794" y="0"/>
                </a:lnTo>
                <a:lnTo>
                  <a:pt x="0" y="0"/>
                </a:lnTo>
                <a:lnTo>
                  <a:pt x="0" y="565447"/>
                </a:lnTo>
                <a:close/>
              </a:path>
            </a:pathLst>
          </a:custGeom>
          <a:blipFill rotWithShape="1">
            <a:blip r:embed="rId4">
              <a:alphaModFix/>
            </a:blip>
            <a:stretch>
              <a:fillRect b="0" l="0" r="0" t="0"/>
            </a:stretch>
          </a:blipFill>
          <a:ln>
            <a:noFill/>
          </a:ln>
        </p:spPr>
      </p:sp>
      <p:grpSp>
        <p:nvGrpSpPr>
          <p:cNvPr id="327" name="Google Shape;327;p41"/>
          <p:cNvGrpSpPr/>
          <p:nvPr/>
        </p:nvGrpSpPr>
        <p:grpSpPr>
          <a:xfrm>
            <a:off x="549415" y="515215"/>
            <a:ext cx="1379618" cy="1379618"/>
            <a:chOff x="0" y="0"/>
            <a:chExt cx="812800" cy="812800"/>
          </a:xfrm>
        </p:grpSpPr>
        <p:sp>
          <p:nvSpPr>
            <p:cNvPr id="328" name="Google Shape;328;p4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41"/>
          <p:cNvSpPr txBox="1"/>
          <p:nvPr/>
        </p:nvSpPr>
        <p:spPr>
          <a:xfrm>
            <a:off x="2387142" y="743316"/>
            <a:ext cx="10783200" cy="1015800"/>
          </a:xfrm>
          <a:prstGeom prst="rect">
            <a:avLst/>
          </a:prstGeom>
          <a:noFill/>
          <a:ln>
            <a:noFill/>
          </a:ln>
        </p:spPr>
        <p:txBody>
          <a:bodyPr anchorCtr="0" anchor="t" bIns="0" lIns="0" spcFirstLastPara="1" rIns="0" wrap="square" tIns="0">
            <a:spAutoFit/>
          </a:bodyPr>
          <a:lstStyle/>
          <a:p>
            <a:pPr indent="0" lvl="0" marL="0" marR="0" rtl="0" algn="l">
              <a:lnSpc>
                <a:spcPct val="124000"/>
              </a:lnSpc>
              <a:spcBef>
                <a:spcPts val="0"/>
              </a:spcBef>
              <a:spcAft>
                <a:spcPts val="0"/>
              </a:spcAft>
              <a:buNone/>
            </a:pPr>
            <a:r>
              <a:rPr i="0" lang="en-US" sz="6600" u="none" cap="none" strike="noStrike">
                <a:solidFill>
                  <a:srgbClr val="000000"/>
                </a:solidFill>
                <a:latin typeface="Ultra"/>
                <a:ea typeface="Ultra"/>
                <a:cs typeface="Ultra"/>
                <a:sym typeface="Ultra"/>
              </a:rPr>
              <a:t>Distribution</a:t>
            </a:r>
            <a:endParaRPr sz="2000"/>
          </a:p>
        </p:txBody>
      </p:sp>
      <p:sp>
        <p:nvSpPr>
          <p:cNvPr id="331" name="Google Shape;331;p41"/>
          <p:cNvSpPr txBox="1"/>
          <p:nvPr/>
        </p:nvSpPr>
        <p:spPr>
          <a:xfrm>
            <a:off x="549425" y="2081176"/>
            <a:ext cx="8594700" cy="6005100"/>
          </a:xfrm>
          <a:prstGeom prst="rect">
            <a:avLst/>
          </a:prstGeom>
          <a:noFill/>
          <a:ln>
            <a:noFill/>
          </a:ln>
        </p:spPr>
        <p:txBody>
          <a:bodyPr anchorCtr="0" anchor="t" bIns="0" lIns="0" spcFirstLastPara="1" rIns="0" wrap="square" tIns="0">
            <a:spAutoFit/>
          </a:bodyPr>
          <a:lstStyle/>
          <a:p>
            <a:pPr indent="0" lvl="0" marL="0" marR="0" rtl="0" algn="l">
              <a:lnSpc>
                <a:spcPct val="23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308599" lvl="1" marL="617197" marR="0" rtl="0" algn="l">
              <a:lnSpc>
                <a:spcPct val="140027"/>
              </a:lnSpc>
              <a:spcBef>
                <a:spcPts val="0"/>
              </a:spcBef>
              <a:spcAft>
                <a:spcPts val="0"/>
              </a:spcAft>
              <a:buClr>
                <a:srgbClr val="000000"/>
              </a:buClr>
              <a:buSzPts val="2858"/>
              <a:buFont typeface="Arial"/>
              <a:buChar char="•"/>
            </a:pPr>
            <a:r>
              <a:rPr b="0" i="0" lang="en-US" sz="2858" u="none" cap="none" strike="noStrike">
                <a:solidFill>
                  <a:srgbClr val="000000"/>
                </a:solidFill>
                <a:latin typeface="Poppins"/>
                <a:ea typeface="Poppins"/>
                <a:cs typeface="Poppins"/>
                <a:sym typeface="Poppins"/>
              </a:rPr>
              <a:t>Patrons are provided a certain </a:t>
            </a:r>
            <a:r>
              <a:rPr lang="en-US" sz="2858">
                <a:latin typeface="Poppins"/>
                <a:ea typeface="Poppins"/>
                <a:cs typeface="Poppins"/>
                <a:sym typeface="Poppins"/>
              </a:rPr>
              <a:t>number</a:t>
            </a:r>
            <a:r>
              <a:rPr b="0" i="0" lang="en-US" sz="2858" u="none" cap="none" strike="noStrike">
                <a:solidFill>
                  <a:srgbClr val="000000"/>
                </a:solidFill>
                <a:latin typeface="Poppins"/>
                <a:ea typeface="Poppins"/>
                <a:cs typeface="Poppins"/>
                <a:sym typeface="Poppins"/>
              </a:rPr>
              <a:t> of packets available dependent upon stock available for that season.</a:t>
            </a:r>
            <a:endParaRPr/>
          </a:p>
          <a:p>
            <a:pPr indent="-308599" lvl="1" marL="617197" marR="0" rtl="0" algn="l">
              <a:lnSpc>
                <a:spcPct val="140027"/>
              </a:lnSpc>
              <a:spcBef>
                <a:spcPts val="0"/>
              </a:spcBef>
              <a:spcAft>
                <a:spcPts val="0"/>
              </a:spcAft>
              <a:buClr>
                <a:srgbClr val="000000"/>
              </a:buClr>
              <a:buSzPts val="2858"/>
              <a:buFont typeface="Arial"/>
              <a:buChar char="•"/>
            </a:pPr>
            <a:r>
              <a:rPr b="0" i="0" lang="en-US" sz="2858" u="none" cap="none" strike="noStrike">
                <a:solidFill>
                  <a:srgbClr val="000000"/>
                </a:solidFill>
                <a:latin typeface="Poppins"/>
                <a:ea typeface="Poppins"/>
                <a:cs typeface="Poppins"/>
                <a:sym typeface="Poppins"/>
              </a:rPr>
              <a:t>Seeds are distributed by household, not party on an honor system basis that seeds are only to be received once per season.  </a:t>
            </a:r>
            <a:endParaRPr/>
          </a:p>
          <a:p>
            <a:pPr indent="-308599" lvl="1" marL="617197" marR="0" rtl="0" algn="l">
              <a:lnSpc>
                <a:spcPct val="140027"/>
              </a:lnSpc>
              <a:spcBef>
                <a:spcPts val="0"/>
              </a:spcBef>
              <a:spcAft>
                <a:spcPts val="0"/>
              </a:spcAft>
              <a:buClr>
                <a:srgbClr val="000000"/>
              </a:buClr>
              <a:buSzPts val="2858"/>
              <a:buFont typeface="Arial"/>
              <a:buChar char="•"/>
            </a:pPr>
            <a:r>
              <a:rPr b="0" i="0" lang="en-US" sz="2858" u="none" cap="none" strike="noStrike">
                <a:solidFill>
                  <a:srgbClr val="000000"/>
                </a:solidFill>
                <a:latin typeface="Poppins"/>
                <a:ea typeface="Poppins"/>
                <a:cs typeface="Poppins"/>
                <a:sym typeface="Poppins"/>
              </a:rPr>
              <a:t>Patrons may receive a certain amount of vegetables, herbs, flowers and native plants.</a:t>
            </a:r>
            <a:endParaRPr/>
          </a:p>
        </p:txBody>
      </p:sp>
      <p:pic>
        <p:nvPicPr>
          <p:cNvPr id="332" name="Google Shape;332;p41" title="111.png"/>
          <p:cNvPicPr preferRelativeResize="0"/>
          <p:nvPr/>
        </p:nvPicPr>
        <p:blipFill>
          <a:blip r:embed="rId5">
            <a:alphaModFix/>
          </a:blip>
          <a:stretch>
            <a:fillRect/>
          </a:stretch>
        </p:blipFill>
        <p:spPr>
          <a:xfrm>
            <a:off x="10811299" y="1239866"/>
            <a:ext cx="5415946" cy="72806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grpSp>
        <p:nvGrpSpPr>
          <p:cNvPr id="337" name="Google Shape;337;p42"/>
          <p:cNvGrpSpPr/>
          <p:nvPr/>
        </p:nvGrpSpPr>
        <p:grpSpPr>
          <a:xfrm>
            <a:off x="10392802" y="7658451"/>
            <a:ext cx="1379647" cy="1379647"/>
            <a:chOff x="0" y="0"/>
            <a:chExt cx="812800" cy="812800"/>
          </a:xfrm>
        </p:grpSpPr>
        <p:sp>
          <p:nvSpPr>
            <p:cNvPr id="338" name="Google Shape;338;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42"/>
          <p:cNvSpPr/>
          <p:nvPr/>
        </p:nvSpPr>
        <p:spPr>
          <a:xfrm>
            <a:off x="-698521" y="3930149"/>
            <a:ext cx="5824849" cy="6740887"/>
          </a:xfrm>
          <a:custGeom>
            <a:rect b="b" l="l" r="r" t="t"/>
            <a:pathLst>
              <a:path extrusionOk="0" h="6740887" w="5824849">
                <a:moveTo>
                  <a:pt x="0" y="0"/>
                </a:moveTo>
                <a:lnTo>
                  <a:pt x="5824850" y="0"/>
                </a:lnTo>
                <a:lnTo>
                  <a:pt x="5824850" y="6740886"/>
                </a:lnTo>
                <a:lnTo>
                  <a:pt x="0" y="6740886"/>
                </a:lnTo>
                <a:lnTo>
                  <a:pt x="0" y="0"/>
                </a:lnTo>
                <a:close/>
              </a:path>
            </a:pathLst>
          </a:custGeom>
          <a:blipFill rotWithShape="1">
            <a:blip r:embed="rId3">
              <a:alphaModFix/>
            </a:blip>
            <a:stretch>
              <a:fillRect b="0" l="0" r="0" t="0"/>
            </a:stretch>
          </a:blipFill>
          <a:ln>
            <a:noFill/>
          </a:ln>
        </p:spPr>
      </p:sp>
      <p:sp>
        <p:nvSpPr>
          <p:cNvPr id="341" name="Google Shape;341;p42"/>
          <p:cNvSpPr/>
          <p:nvPr/>
        </p:nvSpPr>
        <p:spPr>
          <a:xfrm rot="-2224232">
            <a:off x="13443084" y="397342"/>
            <a:ext cx="596498" cy="565168"/>
          </a:xfrm>
          <a:custGeom>
            <a:rect b="b" l="l" r="r" t="t"/>
            <a:pathLst>
              <a:path extrusionOk="0" h="565447" w="596793">
                <a:moveTo>
                  <a:pt x="0" y="0"/>
                </a:moveTo>
                <a:lnTo>
                  <a:pt x="596794" y="0"/>
                </a:lnTo>
                <a:lnTo>
                  <a:pt x="596794" y="565447"/>
                </a:lnTo>
                <a:lnTo>
                  <a:pt x="0" y="565447"/>
                </a:lnTo>
                <a:lnTo>
                  <a:pt x="0" y="0"/>
                </a:lnTo>
                <a:close/>
              </a:path>
            </a:pathLst>
          </a:custGeom>
          <a:blipFill rotWithShape="1">
            <a:blip r:embed="rId4">
              <a:alphaModFix/>
            </a:blip>
            <a:stretch>
              <a:fillRect b="0" l="0" r="0" t="0"/>
            </a:stretch>
          </a:blipFill>
          <a:ln>
            <a:noFill/>
          </a:ln>
        </p:spPr>
      </p:sp>
      <p:sp>
        <p:nvSpPr>
          <p:cNvPr id="342" name="Google Shape;342;p42"/>
          <p:cNvSpPr/>
          <p:nvPr/>
        </p:nvSpPr>
        <p:spPr>
          <a:xfrm flipH="1" rot="-1033079">
            <a:off x="16324655" y="9157251"/>
            <a:ext cx="599801" cy="568297"/>
          </a:xfrm>
          <a:custGeom>
            <a:rect b="b" l="l" r="r" t="t"/>
            <a:pathLst>
              <a:path extrusionOk="0" h="565447" w="596793">
                <a:moveTo>
                  <a:pt x="0" y="565447"/>
                </a:moveTo>
                <a:lnTo>
                  <a:pt x="596794" y="565447"/>
                </a:lnTo>
                <a:lnTo>
                  <a:pt x="596794" y="0"/>
                </a:lnTo>
                <a:lnTo>
                  <a:pt x="0" y="0"/>
                </a:lnTo>
                <a:lnTo>
                  <a:pt x="0" y="565447"/>
                </a:lnTo>
                <a:close/>
              </a:path>
            </a:pathLst>
          </a:custGeom>
          <a:blipFill rotWithShape="1">
            <a:blip r:embed="rId4">
              <a:alphaModFix/>
            </a:blip>
            <a:stretch>
              <a:fillRect b="0" l="0" r="0" t="0"/>
            </a:stretch>
          </a:blipFill>
          <a:ln>
            <a:noFill/>
          </a:ln>
        </p:spPr>
      </p:sp>
      <p:grpSp>
        <p:nvGrpSpPr>
          <p:cNvPr id="343" name="Google Shape;343;p42"/>
          <p:cNvGrpSpPr/>
          <p:nvPr/>
        </p:nvGrpSpPr>
        <p:grpSpPr>
          <a:xfrm>
            <a:off x="549415" y="515215"/>
            <a:ext cx="1379618" cy="1379618"/>
            <a:chOff x="0" y="0"/>
            <a:chExt cx="812800" cy="812800"/>
          </a:xfrm>
        </p:grpSpPr>
        <p:sp>
          <p:nvSpPr>
            <p:cNvPr id="344" name="Google Shape;344;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5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42"/>
          <p:cNvSpPr txBox="1"/>
          <p:nvPr/>
        </p:nvSpPr>
        <p:spPr>
          <a:xfrm>
            <a:off x="2092167" y="739254"/>
            <a:ext cx="10783200" cy="1000500"/>
          </a:xfrm>
          <a:prstGeom prst="rect">
            <a:avLst/>
          </a:prstGeom>
          <a:noFill/>
          <a:ln>
            <a:noFill/>
          </a:ln>
        </p:spPr>
        <p:txBody>
          <a:bodyPr anchorCtr="0" anchor="t" bIns="0" lIns="0" spcFirstLastPara="1" rIns="0" wrap="square" tIns="0">
            <a:spAutoFit/>
          </a:bodyPr>
          <a:lstStyle/>
          <a:p>
            <a:pPr indent="0" lvl="0" marL="0" marR="0" rtl="0" algn="l">
              <a:lnSpc>
                <a:spcPct val="124000"/>
              </a:lnSpc>
              <a:spcBef>
                <a:spcPts val="0"/>
              </a:spcBef>
              <a:spcAft>
                <a:spcPts val="0"/>
              </a:spcAft>
              <a:buNone/>
            </a:pPr>
            <a:r>
              <a:rPr i="0" lang="en-US" sz="6500" u="none" cap="none" strike="noStrike">
                <a:solidFill>
                  <a:srgbClr val="000000"/>
                </a:solidFill>
                <a:latin typeface="Ultra"/>
                <a:ea typeface="Ultra"/>
                <a:cs typeface="Ultra"/>
                <a:sym typeface="Ultra"/>
              </a:rPr>
              <a:t>Process - Packing</a:t>
            </a:r>
            <a:endParaRPr sz="1900"/>
          </a:p>
        </p:txBody>
      </p:sp>
      <p:sp>
        <p:nvSpPr>
          <p:cNvPr id="347" name="Google Shape;347;p42"/>
          <p:cNvSpPr txBox="1"/>
          <p:nvPr/>
        </p:nvSpPr>
        <p:spPr>
          <a:xfrm>
            <a:off x="549415" y="1576525"/>
            <a:ext cx="8594700" cy="7850400"/>
          </a:xfrm>
          <a:prstGeom prst="rect">
            <a:avLst/>
          </a:prstGeom>
          <a:noFill/>
          <a:ln>
            <a:noFill/>
          </a:ln>
        </p:spPr>
        <p:txBody>
          <a:bodyPr anchorCtr="0" anchor="t" bIns="0" lIns="0" spcFirstLastPara="1" rIns="0" wrap="square" tIns="0">
            <a:spAutoFit/>
          </a:bodyPr>
          <a:lstStyle/>
          <a:p>
            <a:pPr indent="0" lvl="0" marL="0" marR="0" rtl="0" algn="l">
              <a:lnSpc>
                <a:spcPct val="230000"/>
              </a:lnSpc>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295899" lvl="1" marL="617197" marR="0" rtl="0" algn="l">
              <a:lnSpc>
                <a:spcPct val="140027"/>
              </a:lnSpc>
              <a:spcBef>
                <a:spcPts val="0"/>
              </a:spcBef>
              <a:spcAft>
                <a:spcPts val="0"/>
              </a:spcAft>
              <a:buClr>
                <a:srgbClr val="000000"/>
              </a:buClr>
              <a:buSzPts val="2658"/>
              <a:buFont typeface="Arial"/>
              <a:buChar char="•"/>
            </a:pPr>
            <a:r>
              <a:rPr b="0" i="0" lang="en-US" sz="2658" u="none" cap="none" strike="noStrike">
                <a:solidFill>
                  <a:srgbClr val="000000"/>
                </a:solidFill>
                <a:latin typeface="Poppins"/>
                <a:ea typeface="Poppins"/>
                <a:cs typeface="Poppins"/>
                <a:sym typeface="Poppins"/>
              </a:rPr>
              <a:t>Volunteers help to measure, label and bag the seeds. The initial opening provided over two thousand packets to local patrons. The second year provided over double that amount.</a:t>
            </a:r>
            <a:endParaRPr sz="1200"/>
          </a:p>
          <a:p>
            <a:pPr indent="-295899" lvl="1" marL="617197" marR="0" rtl="0" algn="l">
              <a:lnSpc>
                <a:spcPct val="140027"/>
              </a:lnSpc>
              <a:spcBef>
                <a:spcPts val="0"/>
              </a:spcBef>
              <a:spcAft>
                <a:spcPts val="0"/>
              </a:spcAft>
              <a:buClr>
                <a:srgbClr val="000000"/>
              </a:buClr>
              <a:buSzPts val="2658"/>
              <a:buFont typeface="Arial"/>
              <a:buChar char="•"/>
            </a:pPr>
            <a:r>
              <a:rPr b="0" i="0" lang="en-US" sz="2658" u="none" cap="none" strike="noStrike">
                <a:solidFill>
                  <a:srgbClr val="000000"/>
                </a:solidFill>
                <a:latin typeface="Poppins"/>
                <a:ea typeface="Poppins"/>
                <a:cs typeface="Poppins"/>
                <a:sym typeface="Poppins"/>
              </a:rPr>
              <a:t>Seeds are measured to provide an ample amount enough for a small home garden.  Patrons are essentially given enough stock for a sample garden to help them determine what items will grow best in their yards.</a:t>
            </a:r>
            <a:endParaRPr sz="1200"/>
          </a:p>
          <a:p>
            <a:pPr indent="-295899" lvl="1" marL="617197" marR="0" rtl="0" algn="l">
              <a:lnSpc>
                <a:spcPct val="140027"/>
              </a:lnSpc>
              <a:spcBef>
                <a:spcPts val="0"/>
              </a:spcBef>
              <a:spcAft>
                <a:spcPts val="0"/>
              </a:spcAft>
              <a:buClr>
                <a:srgbClr val="000000"/>
              </a:buClr>
              <a:buSzPts val="2658"/>
              <a:buFont typeface="Arial"/>
              <a:buChar char="•"/>
            </a:pPr>
            <a:r>
              <a:rPr b="0" i="0" lang="en-US" sz="2658" u="none" cap="none" strike="noStrike">
                <a:solidFill>
                  <a:srgbClr val="000000"/>
                </a:solidFill>
                <a:latin typeface="Poppins"/>
                <a:ea typeface="Poppins"/>
                <a:cs typeface="Poppins"/>
                <a:sym typeface="Poppins"/>
              </a:rPr>
              <a:t>Seeds are packed with a label indicating the item with an image of the plant and a QR code providing planting instructions and full information on the item.</a:t>
            </a:r>
            <a:endParaRPr sz="1200"/>
          </a:p>
        </p:txBody>
      </p:sp>
      <p:pic>
        <p:nvPicPr>
          <p:cNvPr id="348" name="Google Shape;348;p42" title="seeds.png"/>
          <p:cNvPicPr preferRelativeResize="0"/>
          <p:nvPr/>
        </p:nvPicPr>
        <p:blipFill>
          <a:blip r:embed="rId5">
            <a:alphaModFix/>
          </a:blip>
          <a:stretch>
            <a:fillRect/>
          </a:stretch>
        </p:blipFill>
        <p:spPr>
          <a:xfrm>
            <a:off x="10793599" y="1818954"/>
            <a:ext cx="6440550" cy="66491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