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9" r:id="rId5"/>
    <p:sldMasterId id="2147483682" r:id="rId6"/>
    <p:sldMasterId id="2147483692" r:id="rId7"/>
    <p:sldMasterId id="2147483704" r:id="rId8"/>
    <p:sldMasterId id="2147483725"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Lst>
  <p:sldSz cy="5143500" cx="9144000"/>
  <p:notesSz cx="6858000" cy="9144000"/>
  <p:embeddedFontLst>
    <p:embeddedFont>
      <p:font typeface="Play"/>
      <p:regular r:id="rId78"/>
      <p:bold r:id="rId79"/>
    </p:embeddedFont>
    <p:embeddedFont>
      <p:font typeface="Raleway"/>
      <p:regular r:id="rId80"/>
      <p:bold r:id="rId81"/>
      <p:italic r:id="rId82"/>
      <p:boldItalic r:id="rId83"/>
    </p:embeddedFont>
    <p:embeddedFont>
      <p:font typeface="Anton"/>
      <p:regular r:id="rId84"/>
    </p:embeddedFont>
    <p:embeddedFont>
      <p:font typeface="Roboto"/>
      <p:regular r:id="rId85"/>
      <p:bold r:id="rId86"/>
      <p:italic r:id="rId87"/>
      <p:boldItalic r:id="rId88"/>
    </p:embeddedFont>
    <p:embeddedFont>
      <p:font typeface="Lato"/>
      <p:regular r:id="rId89"/>
      <p:bold r:id="rId90"/>
      <p:italic r:id="rId91"/>
      <p:boldItalic r:id="rId92"/>
    </p:embeddedFont>
    <p:embeddedFont>
      <p:font typeface="Rubik"/>
      <p:regular r:id="rId93"/>
      <p:bold r:id="rId94"/>
      <p:italic r:id="rId95"/>
      <p:boldItalic r:id="rId9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97" roundtripDataSignature="AMtx7miSiWJU9QyakuMg9h8ylqEQoUOKy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95" Type="http://schemas.openxmlformats.org/officeDocument/2006/relationships/font" Target="fonts/Rubik-italic.fntdata"/><Relationship Id="rId94" Type="http://schemas.openxmlformats.org/officeDocument/2006/relationships/font" Target="fonts/Rubik-bold.fntdata"/><Relationship Id="rId97" Type="http://customschemas.google.com/relationships/presentationmetadata" Target="metadata"/><Relationship Id="rId96" Type="http://schemas.openxmlformats.org/officeDocument/2006/relationships/font" Target="fonts/Rubik-boldItalic.fntdata"/><Relationship Id="rId11" Type="http://schemas.openxmlformats.org/officeDocument/2006/relationships/slide" Target="slides/slide1.xml"/><Relationship Id="rId10" Type="http://schemas.openxmlformats.org/officeDocument/2006/relationships/notesMaster" Target="notesMasters/notesMaster1.xml"/><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font" Target="fonts/Lato-italic.fntdata"/><Relationship Id="rId90" Type="http://schemas.openxmlformats.org/officeDocument/2006/relationships/font" Target="fonts/Lato-bold.fntdata"/><Relationship Id="rId93" Type="http://schemas.openxmlformats.org/officeDocument/2006/relationships/font" Target="fonts/Rubik-regular.fntdata"/><Relationship Id="rId92" Type="http://schemas.openxmlformats.org/officeDocument/2006/relationships/font" Target="fonts/Lato-boldItalic.fntdata"/><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 Id="rId84" Type="http://schemas.openxmlformats.org/officeDocument/2006/relationships/font" Target="fonts/Anton-regular.fntdata"/><Relationship Id="rId83" Type="http://schemas.openxmlformats.org/officeDocument/2006/relationships/font" Target="fonts/Raleway-boldItalic.fntdata"/><Relationship Id="rId86" Type="http://schemas.openxmlformats.org/officeDocument/2006/relationships/font" Target="fonts/Roboto-bold.fntdata"/><Relationship Id="rId85" Type="http://schemas.openxmlformats.org/officeDocument/2006/relationships/font" Target="fonts/Roboto-regular.fntdata"/><Relationship Id="rId88" Type="http://schemas.openxmlformats.org/officeDocument/2006/relationships/font" Target="fonts/Roboto-boldItalic.fntdata"/><Relationship Id="rId87" Type="http://schemas.openxmlformats.org/officeDocument/2006/relationships/font" Target="fonts/Roboto-italic.fntdata"/><Relationship Id="rId89" Type="http://schemas.openxmlformats.org/officeDocument/2006/relationships/font" Target="fonts/Lato-regular.fntdata"/><Relationship Id="rId80" Type="http://schemas.openxmlformats.org/officeDocument/2006/relationships/font" Target="fonts/Raleway-regular.fntdata"/><Relationship Id="rId82" Type="http://schemas.openxmlformats.org/officeDocument/2006/relationships/font" Target="fonts/Raleway-italic.fntdata"/><Relationship Id="rId81" Type="http://schemas.openxmlformats.org/officeDocument/2006/relationships/font" Target="fonts/Raleway-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font" Target="fonts/Play-bold.fntdata"/><Relationship Id="rId78" Type="http://schemas.openxmlformats.org/officeDocument/2006/relationships/font" Target="fonts/Play-regular.fntdata"/><Relationship Id="rId71" Type="http://schemas.openxmlformats.org/officeDocument/2006/relationships/slide" Target="slides/slide61.xml"/><Relationship Id="rId70" Type="http://schemas.openxmlformats.org/officeDocument/2006/relationships/slide" Target="slides/slide60.xml"/><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newspapers.com" TargetMode="External"/><Relationship Id="rId3" Type="http://schemas.openxmlformats.org/officeDocument/2006/relationships/hyperlink" Target="http://newspapers.com"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3" name="Google Shape;47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1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1" name="Google Shape;54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4" name="Google Shape;58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5" name="Google Shape;61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1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4" name="Google Shape;65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0" name="Google Shape;67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7" name="Google Shape;67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4" name="Google Shape;68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19:notes"/>
          <p:cNvSpPr/>
          <p:nvPr>
            <p:ph idx="2" type="sldImg"/>
          </p:nvPr>
        </p:nvSpPr>
        <p:spPr>
          <a:xfrm>
            <a:off x="519639" y="685842"/>
            <a:ext cx="5818723" cy="342920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2" name="Google Shape;692;p19:notes"/>
          <p:cNvSpPr txBox="1"/>
          <p:nvPr>
            <p:ph idx="1" type="body"/>
          </p:nvPr>
        </p:nvSpPr>
        <p:spPr>
          <a:xfrm>
            <a:off x="685800" y="4343406"/>
            <a:ext cx="5486400" cy="4114806"/>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rgbClr val="000000"/>
              </a:buClr>
              <a:buSzPts val="1100"/>
              <a:buFont typeface="Arial"/>
              <a:buNone/>
            </a:pPr>
            <a:r>
              <a:rPr b="0" i="0" lang="en" sz="1200" u="none" cap="none" strike="noStrike">
                <a:solidFill>
                  <a:srgbClr val="000000"/>
                </a:solidFill>
                <a:latin typeface="Arial"/>
                <a:ea typeface="Arial"/>
                <a:cs typeface="Arial"/>
                <a:sym typeface="Arial"/>
              </a:rPr>
              <a:t>Good Morning, we appreciate the opportunity to tell you about the work of the Prince George’s County Lynching Memorial Project.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1000"/>
              </a:spcBef>
              <a:spcAft>
                <a:spcPts val="0"/>
              </a:spcAft>
              <a:buClr>
                <a:srgbClr val="000000"/>
              </a:buClr>
              <a:buSzPts val="1100"/>
              <a:buFont typeface="Arial"/>
              <a:buNone/>
            </a:pPr>
            <a:r>
              <a:rPr b="0" i="0" lang="en" sz="1200" u="none" cap="none" strike="noStrike">
                <a:solidFill>
                  <a:srgbClr val="000000"/>
                </a:solidFill>
                <a:latin typeface="Arial"/>
                <a:ea typeface="Arial"/>
                <a:cs typeface="Arial"/>
                <a:sym typeface="Arial"/>
              </a:rPr>
              <a:t>Formed in 2019, the PGCLMP is a grassroots, all-volunteer, county-wide coalition with nearly 600 members.  </a:t>
            </a:r>
            <a:endParaRPr sz="1200"/>
          </a:p>
          <a:p>
            <a:pPr indent="0" lvl="0" marL="0" rtl="0" algn="l">
              <a:lnSpc>
                <a:spcPct val="115000"/>
              </a:lnSpc>
              <a:spcBef>
                <a:spcPts val="100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78" name="Google Shape;478;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20:notes"/>
          <p:cNvSpPr/>
          <p:nvPr>
            <p:ph idx="2" type="sldImg"/>
          </p:nvPr>
        </p:nvSpPr>
        <p:spPr>
          <a:xfrm>
            <a:off x="519639" y="685842"/>
            <a:ext cx="5818723" cy="342920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0" name="Google Shape;700;p20:notes"/>
          <p:cNvSpPr txBox="1"/>
          <p:nvPr>
            <p:ph idx="1" type="body"/>
          </p:nvPr>
        </p:nvSpPr>
        <p:spPr>
          <a:xfrm>
            <a:off x="685800" y="4343406"/>
            <a:ext cx="5486419" cy="4114667"/>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rgbClr val="000000"/>
              </a:buClr>
              <a:buSzPts val="1200"/>
              <a:buChar char="●"/>
            </a:pPr>
            <a:r>
              <a:rPr b="0" i="0" lang="en" sz="1200" u="none" cap="none" strike="noStrike">
                <a:solidFill>
                  <a:srgbClr val="000000"/>
                </a:solidFill>
                <a:latin typeface="Arial"/>
                <a:ea typeface="Arial"/>
                <a:cs typeface="Arial"/>
                <a:sym typeface="Arial"/>
              </a:rPr>
              <a:t>We are </a:t>
            </a:r>
            <a:r>
              <a:rPr b="1" i="0" lang="en" sz="1200" u="none" cap="none" strike="noStrike">
                <a:solidFill>
                  <a:srgbClr val="000000"/>
                </a:solidFill>
              </a:rPr>
              <a:t>diverse</a:t>
            </a:r>
            <a:r>
              <a:rPr b="0" i="0" lang="en" sz="1200" u="none" cap="none" strike="noStrike">
                <a:solidFill>
                  <a:srgbClr val="000000"/>
                </a:solidFill>
                <a:latin typeface="Arial"/>
                <a:ea typeface="Arial"/>
                <a:cs typeface="Arial"/>
                <a:sym typeface="Arial"/>
              </a:rPr>
              <a:t> in race, ethnicity, gender, age,  county geographic region, life experience, and professional expertise.  </a:t>
            </a:r>
            <a:endParaRPr sz="1200"/>
          </a:p>
          <a:p>
            <a:pPr indent="-304800" lvl="0" marL="457200" rtl="0" algn="l">
              <a:lnSpc>
                <a:spcPct val="100000"/>
              </a:lnSpc>
              <a:spcBef>
                <a:spcPts val="1000"/>
              </a:spcBef>
              <a:spcAft>
                <a:spcPts val="0"/>
              </a:spcAft>
              <a:buSzPts val="1200"/>
              <a:buChar char="●"/>
            </a:pPr>
            <a:r>
              <a:rPr b="0" i="0" lang="en" sz="1200" u="none" cap="none" strike="noStrike">
                <a:solidFill>
                  <a:srgbClr val="000000"/>
                </a:solidFill>
                <a:latin typeface="Arial"/>
                <a:ea typeface="Arial"/>
                <a:cs typeface="Arial"/>
                <a:sym typeface="Arial"/>
              </a:rPr>
              <a:t>We are retirees, religious leaders, educators, historians, journalists, elected officials, genealogists, community organizers, lawyers and mental health practitioners to name a few. </a:t>
            </a:r>
            <a:endParaRPr b="0" i="0" sz="1200" u="none" cap="none" strike="noStrike">
              <a:solidFill>
                <a:srgbClr val="000000"/>
              </a:solidFill>
              <a:latin typeface="Arial"/>
              <a:ea typeface="Arial"/>
              <a:cs typeface="Arial"/>
              <a:sym typeface="Arial"/>
            </a:endParaRPr>
          </a:p>
          <a:p>
            <a:pPr indent="-304800" lvl="0" marL="457200" rtl="0" algn="l">
              <a:lnSpc>
                <a:spcPct val="100000"/>
              </a:lnSpc>
              <a:spcBef>
                <a:spcPts val="1000"/>
              </a:spcBef>
              <a:spcAft>
                <a:spcPts val="0"/>
              </a:spcAft>
              <a:buSzPts val="1200"/>
              <a:buChar char="●"/>
            </a:pPr>
            <a:r>
              <a:rPr b="0" i="0" lang="en" sz="1200" u="none" cap="none" strike="noStrike">
                <a:solidFill>
                  <a:srgbClr val="000000"/>
                </a:solidFill>
                <a:latin typeface="Arial"/>
                <a:ea typeface="Arial"/>
                <a:cs typeface="Arial"/>
                <a:sym typeface="Arial"/>
              </a:rPr>
              <a:t>We are </a:t>
            </a:r>
            <a:r>
              <a:rPr b="1" i="0" lang="en" sz="1200" u="none" cap="none" strike="noStrike">
                <a:solidFill>
                  <a:srgbClr val="000000"/>
                </a:solidFill>
              </a:rPr>
              <a:t>affiliated with</a:t>
            </a:r>
            <a:r>
              <a:rPr b="0" i="0" lang="en" sz="1200" u="none" cap="none" strike="noStrike">
                <a:solidFill>
                  <a:srgbClr val="000000"/>
                </a:solidFill>
                <a:latin typeface="Arial"/>
                <a:ea typeface="Arial"/>
                <a:cs typeface="Arial"/>
                <a:sym typeface="Arial"/>
              </a:rPr>
              <a:t> civic  associations,  churches, colleges/universities, the Afro-American History and Genealogical Society, the NAACP,  and the Black History Department of the County</a:t>
            </a:r>
            <a:r>
              <a:rPr lang="en" sz="1200"/>
              <a:t>’s Park Department.</a:t>
            </a:r>
            <a:r>
              <a:rPr b="0" i="0" lang="en" sz="1200" u="none" cap="none" strike="noStrike">
                <a:solidFill>
                  <a:srgbClr val="000000"/>
                </a:solidFill>
                <a:latin typeface="Arial"/>
                <a:ea typeface="Arial"/>
                <a:cs typeface="Arial"/>
                <a:sym typeface="Arial"/>
              </a:rPr>
              <a:t> </a:t>
            </a:r>
            <a:endParaRPr sz="1200"/>
          </a:p>
          <a:p>
            <a:pPr indent="-304800" lvl="0" marL="457200" rtl="0" algn="l">
              <a:lnSpc>
                <a:spcPct val="100000"/>
              </a:lnSpc>
              <a:spcBef>
                <a:spcPts val="1000"/>
              </a:spcBef>
              <a:spcAft>
                <a:spcPts val="0"/>
              </a:spcAft>
              <a:buSzPts val="1200"/>
              <a:buChar char="●"/>
            </a:pPr>
            <a:r>
              <a:rPr b="0" i="0" lang="en" sz="1200" u="none" cap="none" strike="noStrike">
                <a:solidFill>
                  <a:srgbClr val="000000"/>
                </a:solidFill>
                <a:latin typeface="Arial"/>
                <a:ea typeface="Arial"/>
                <a:cs typeface="Arial"/>
                <a:sym typeface="Arial"/>
              </a:rPr>
              <a:t>What unites us is our </a:t>
            </a:r>
            <a:r>
              <a:rPr b="1" i="0" lang="en" sz="1200" u="none" cap="none" strike="noStrike">
                <a:solidFill>
                  <a:srgbClr val="000000"/>
                </a:solidFill>
              </a:rPr>
              <a:t>common commitment</a:t>
            </a:r>
            <a:r>
              <a:rPr b="0" i="0" lang="en" sz="1200" u="none" cap="none" strike="noStrike">
                <a:solidFill>
                  <a:srgbClr val="000000"/>
                </a:solidFill>
                <a:latin typeface="Arial"/>
                <a:ea typeface="Arial"/>
                <a:cs typeface="Arial"/>
                <a:sym typeface="Arial"/>
              </a:rPr>
              <a:t> to </a:t>
            </a:r>
            <a:r>
              <a:rPr b="1" i="0" lang="en" sz="1200" u="none" cap="none" strike="noStrike">
                <a:solidFill>
                  <a:srgbClr val="0000FF"/>
                </a:solidFill>
              </a:rPr>
              <a:t>truth telling and racial justice</a:t>
            </a:r>
            <a:r>
              <a:rPr b="0" i="0" lang="en" sz="1200" u="none" cap="none" strike="noStrike">
                <a:solidFill>
                  <a:srgbClr val="000000"/>
                </a:solidFill>
                <a:latin typeface="Arial"/>
                <a:ea typeface="Arial"/>
                <a:cs typeface="Arial"/>
                <a:sym typeface="Arial"/>
              </a:rPr>
              <a:t> and believing that </a:t>
            </a:r>
            <a:r>
              <a:rPr b="1" i="0" lang="en" sz="1200" u="none" cap="none" strike="noStrike">
                <a:solidFill>
                  <a:srgbClr val="000000"/>
                </a:solidFill>
              </a:rPr>
              <a:t>Prince George’s County can be a model of that</a:t>
            </a:r>
            <a:r>
              <a:rPr b="0" i="0" lang="en" sz="1200" u="none" cap="none" strike="noStrike">
                <a:solidFill>
                  <a:srgbClr val="000000"/>
                </a:solidFill>
                <a:latin typeface="Arial"/>
                <a:ea typeface="Arial"/>
                <a:cs typeface="Arial"/>
                <a:sym typeface="Arial"/>
              </a:rPr>
              <a:t>.</a:t>
            </a:r>
            <a:endParaRPr sz="1200"/>
          </a:p>
          <a:p>
            <a:pPr indent="0" lvl="0" marL="457200" rtl="0" algn="l">
              <a:lnSpc>
                <a:spcPct val="100000"/>
              </a:lnSpc>
              <a:spcBef>
                <a:spcPts val="1000"/>
              </a:spcBef>
              <a:spcAft>
                <a:spcPts val="0"/>
              </a:spcAft>
              <a:buSzPts val="1100"/>
              <a:buNone/>
            </a:pPr>
            <a:r>
              <a:t/>
            </a:r>
            <a:endParaRPr sz="1200"/>
          </a:p>
          <a:p>
            <a:pPr indent="0" lvl="0" marL="0" rtl="0" algn="l">
              <a:lnSpc>
                <a:spcPct val="100000"/>
              </a:lnSpc>
              <a:spcBef>
                <a:spcPts val="1000"/>
              </a:spcBef>
              <a:spcAft>
                <a:spcPts val="1000"/>
              </a:spcAft>
              <a:buSzPts val="1100"/>
              <a:buNone/>
            </a:pPr>
            <a:r>
              <a:t/>
            </a: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21:notes"/>
          <p:cNvSpPr/>
          <p:nvPr>
            <p:ph idx="2" type="sldImg"/>
          </p:nvPr>
        </p:nvSpPr>
        <p:spPr>
          <a:xfrm>
            <a:off x="521171" y="685842"/>
            <a:ext cx="5817191" cy="342920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7" name="Google Shape;707;p21:notes"/>
          <p:cNvSpPr txBox="1"/>
          <p:nvPr>
            <p:ph idx="1" type="body"/>
          </p:nvPr>
        </p:nvSpPr>
        <p:spPr>
          <a:xfrm>
            <a:off x="685800" y="4343406"/>
            <a:ext cx="5486400" cy="4114806"/>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Char char="●"/>
            </a:pPr>
            <a:r>
              <a:rPr lang="en" sz="1200">
                <a:solidFill>
                  <a:schemeClr val="dk1"/>
                </a:solidFill>
              </a:rPr>
              <a:t>Our work, like that of  the </a:t>
            </a:r>
            <a:r>
              <a:rPr b="1" lang="en" sz="1200">
                <a:solidFill>
                  <a:schemeClr val="dk1"/>
                </a:solidFill>
              </a:rPr>
              <a:t>Maryland Lynching Memorial Project</a:t>
            </a:r>
            <a:r>
              <a:rPr lang="en" sz="1200">
                <a:solidFill>
                  <a:schemeClr val="dk1"/>
                </a:solidFill>
              </a:rPr>
              <a:t>, other LMPs in the state, and other similar groups across the country,  is inspired by the work and vision of </a:t>
            </a:r>
            <a:r>
              <a:rPr b="1" lang="en" sz="1200">
                <a:solidFill>
                  <a:schemeClr val="dk1"/>
                </a:solidFill>
              </a:rPr>
              <a:t>Bryan Stevenson</a:t>
            </a:r>
            <a:r>
              <a:rPr lang="en" sz="1200">
                <a:solidFill>
                  <a:schemeClr val="dk1"/>
                </a:solidFill>
              </a:rPr>
              <a:t>, a criminal justice reform advocate,  and the executive director of the </a:t>
            </a:r>
            <a:r>
              <a:rPr b="1" lang="en" sz="1200">
                <a:solidFill>
                  <a:schemeClr val="dk1"/>
                </a:solidFill>
              </a:rPr>
              <a:t>Equal Justice Initiative</a:t>
            </a:r>
            <a:r>
              <a:rPr lang="en" sz="1200">
                <a:solidFill>
                  <a:schemeClr val="dk1"/>
                </a:solidFill>
              </a:rPr>
              <a:t> in Montgomery, Alabama. </a:t>
            </a:r>
            <a:endParaRPr sz="1200">
              <a:solidFill>
                <a:schemeClr val="dk1"/>
              </a:solidFill>
            </a:endParaRPr>
          </a:p>
          <a:p>
            <a:pPr indent="-228600" lvl="0" marL="457200" marR="0" rtl="0" algn="l">
              <a:lnSpc>
                <a:spcPct val="100000"/>
              </a:lnSpc>
              <a:spcBef>
                <a:spcPts val="0"/>
              </a:spcBef>
              <a:spcAft>
                <a:spcPts val="0"/>
              </a:spcAft>
              <a:buClr>
                <a:srgbClr val="000000"/>
              </a:buClr>
              <a:buSzPts val="1100"/>
              <a:buFont typeface="Arial"/>
              <a:buNone/>
            </a:pPr>
            <a:r>
              <a:t/>
            </a:r>
            <a:endParaRP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22:notes"/>
          <p:cNvSpPr/>
          <p:nvPr>
            <p:ph idx="2" type="sldImg"/>
          </p:nvPr>
        </p:nvSpPr>
        <p:spPr>
          <a:xfrm>
            <a:off x="521171" y="685842"/>
            <a:ext cx="5817191" cy="342920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5" name="Google Shape;715;p22:notes"/>
          <p:cNvSpPr txBox="1"/>
          <p:nvPr>
            <p:ph idx="1" type="body"/>
          </p:nvPr>
        </p:nvSpPr>
        <p:spPr>
          <a:xfrm>
            <a:off x="685800" y="4343400"/>
            <a:ext cx="5486419" cy="411466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Racial terror lynchings epitomize the racial disparities in the criminal justice system and their  long-term harm inflicted on Black and white communities. </a:t>
            </a:r>
            <a:r>
              <a:rPr lang="en"/>
              <a:t>There are </a:t>
            </a:r>
            <a:r>
              <a:rPr b="0" i="0" lang="en" sz="1100" u="none" cap="none" strike="noStrike">
                <a:solidFill>
                  <a:srgbClr val="000000"/>
                </a:solidFill>
                <a:latin typeface="Arial"/>
                <a:ea typeface="Arial"/>
                <a:cs typeface="Arial"/>
                <a:sym typeface="Arial"/>
              </a:rPr>
              <a:t> 6500 documented  lynchings of Black men, children, and women</a:t>
            </a:r>
            <a:r>
              <a:rPr lang="en"/>
              <a:t>. </a:t>
            </a:r>
            <a:r>
              <a:rPr b="0" i="0" lang="en" sz="1100" u="none" cap="none" strike="noStrike">
                <a:solidFill>
                  <a:srgbClr val="000000"/>
                </a:solidFill>
                <a:latin typeface="Arial"/>
                <a:ea typeface="Arial"/>
                <a:cs typeface="Arial"/>
                <a:sym typeface="Arial"/>
              </a:rPr>
              <a:t> We work to bring this history  to light and use it as a platform in  righting past and current wrongs.</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1000"/>
              </a:spcBef>
              <a:spcAft>
                <a:spcPts val="0"/>
              </a:spcAft>
              <a:buSzPts val="1100"/>
              <a:buChar char="●"/>
            </a:pPr>
            <a:r>
              <a:rPr b="1" i="1" lang="en" sz="1100" u="none" cap="none" strike="noStrike">
                <a:solidFill>
                  <a:srgbClr val="000000"/>
                </a:solidFill>
                <a:latin typeface="Arial"/>
                <a:ea typeface="Arial"/>
                <a:cs typeface="Arial"/>
                <a:sym typeface="Arial"/>
              </a:rPr>
              <a:t>Maryland</a:t>
            </a:r>
            <a:r>
              <a:rPr b="1" i="0" lang="en" sz="1100" u="none" cap="none" strike="noStrike">
                <a:solidFill>
                  <a:srgbClr val="000000"/>
                </a:solidFill>
                <a:latin typeface="Arial"/>
                <a:ea typeface="Arial"/>
                <a:cs typeface="Arial"/>
                <a:sym typeface="Arial"/>
              </a:rPr>
              <a:t> </a:t>
            </a:r>
            <a:r>
              <a:rPr b="0" i="0" lang="en" sz="1100" u="none" cap="none" strike="noStrike">
                <a:solidFill>
                  <a:srgbClr val="000000"/>
                </a:solidFill>
                <a:latin typeface="Arial"/>
                <a:ea typeface="Arial"/>
                <a:cs typeface="Arial"/>
                <a:sym typeface="Arial"/>
              </a:rPr>
              <a:t>has</a:t>
            </a:r>
            <a:r>
              <a:rPr b="1" i="0" lang="en" sz="1100" u="none" cap="none" strike="noStrike">
                <a:solidFill>
                  <a:srgbClr val="000000"/>
                </a:solidFill>
                <a:latin typeface="Arial"/>
                <a:ea typeface="Arial"/>
                <a:cs typeface="Arial"/>
                <a:sym typeface="Arial"/>
              </a:rPr>
              <a:t> </a:t>
            </a:r>
            <a:r>
              <a:rPr b="1" i="1" lang="en" sz="1100" u="none" cap="none" strike="noStrike">
                <a:solidFill>
                  <a:srgbClr val="000000"/>
                </a:solidFill>
                <a:latin typeface="Arial"/>
                <a:ea typeface="Arial"/>
                <a:cs typeface="Arial"/>
                <a:sym typeface="Arial"/>
              </a:rPr>
              <a:t>38 </a:t>
            </a:r>
            <a:r>
              <a:rPr b="0" i="0" lang="en" sz="1100" u="none" cap="none" strike="noStrike">
                <a:solidFill>
                  <a:srgbClr val="000000"/>
                </a:solidFill>
                <a:latin typeface="Arial"/>
                <a:ea typeface="Arial"/>
                <a:cs typeface="Arial"/>
                <a:sym typeface="Arial"/>
              </a:rPr>
              <a:t>documented racial terror lynchings across 17 of its 24 counties.  </a:t>
            </a:r>
            <a:endParaRPr/>
          </a:p>
          <a:p>
            <a:pPr indent="-298450" lvl="0" marL="457200" rtl="0" algn="l">
              <a:lnSpc>
                <a:spcPct val="100000"/>
              </a:lnSpc>
              <a:spcBef>
                <a:spcPts val="1000"/>
              </a:spcBef>
              <a:spcAft>
                <a:spcPts val="0"/>
              </a:spcAft>
              <a:buSzPts val="1100"/>
              <a:buChar char="●"/>
            </a:pPr>
            <a:r>
              <a:rPr b="1" i="0" lang="en" sz="1100" u="none" cap="none" strike="noStrike">
                <a:solidFill>
                  <a:srgbClr val="000000"/>
                </a:solidFill>
                <a:latin typeface="Arial"/>
                <a:ea typeface="Arial"/>
                <a:cs typeface="Arial"/>
                <a:sym typeface="Arial"/>
              </a:rPr>
              <a:t>4 </a:t>
            </a:r>
            <a:r>
              <a:rPr b="0" i="0" lang="en" sz="1100" u="none" cap="none" strike="noStrike">
                <a:solidFill>
                  <a:srgbClr val="000000"/>
                </a:solidFill>
                <a:latin typeface="Arial"/>
                <a:ea typeface="Arial"/>
                <a:cs typeface="Arial"/>
                <a:sym typeface="Arial"/>
              </a:rPr>
              <a:t>occurred in our </a:t>
            </a:r>
            <a:r>
              <a:rPr b="1" i="0" lang="en" sz="1100" u="none" cap="none" strike="noStrike">
                <a:solidFill>
                  <a:srgbClr val="000000"/>
                </a:solidFill>
                <a:latin typeface="Arial"/>
                <a:ea typeface="Arial"/>
                <a:cs typeface="Arial"/>
                <a:sym typeface="Arial"/>
              </a:rPr>
              <a:t>Prince George’s County.  </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1000"/>
              </a:spcBef>
              <a:spcAft>
                <a:spcPts val="0"/>
              </a:spcAft>
              <a:buSzPts val="1100"/>
              <a:buChar char="●"/>
            </a:pPr>
            <a:r>
              <a:rPr b="0" i="0" lang="en" sz="1100" u="none" cap="none" strike="noStrike">
                <a:solidFill>
                  <a:srgbClr val="000000"/>
                </a:solidFill>
                <a:latin typeface="Arial"/>
                <a:ea typeface="Arial"/>
                <a:cs typeface="Arial"/>
                <a:sym typeface="Arial"/>
              </a:rPr>
              <a:t>The men murdered were: Mr. </a:t>
            </a:r>
            <a:r>
              <a:rPr b="1" i="0" lang="en" sz="1100" u="none" cap="none" strike="noStrike">
                <a:solidFill>
                  <a:srgbClr val="000000"/>
                </a:solidFill>
                <a:latin typeface="Arial"/>
                <a:ea typeface="Arial"/>
                <a:cs typeface="Arial"/>
                <a:sym typeface="Arial"/>
              </a:rPr>
              <a:t>Thomas Juricks, Mr. John Henry Scott, Mr. Michael Green and Mr. Stephen Williams.</a:t>
            </a:r>
            <a:r>
              <a:rPr b="0" i="0" lang="en" sz="1100" u="none" cap="none" strike="noStrike">
                <a:solidFill>
                  <a:srgbClr val="000000"/>
                </a:solidFill>
                <a:latin typeface="Arial"/>
                <a:ea typeface="Arial"/>
                <a:cs typeface="Arial"/>
                <a:sym typeface="Arial"/>
              </a:rPr>
              <a:t> </a:t>
            </a:r>
            <a:endParaRPr/>
          </a:p>
          <a:p>
            <a:pPr indent="-298450" lvl="0" marL="457200" rtl="0" algn="l">
              <a:lnSpc>
                <a:spcPct val="100000"/>
              </a:lnSpc>
              <a:spcBef>
                <a:spcPts val="1000"/>
              </a:spcBef>
              <a:spcAft>
                <a:spcPts val="0"/>
              </a:spcAft>
              <a:buSzPts val="1100"/>
              <a:buChar char="●"/>
            </a:pPr>
            <a:r>
              <a:rPr b="0" i="0" lang="en" sz="1100" u="none" cap="none" strike="noStrike">
                <a:solidFill>
                  <a:srgbClr val="000000"/>
                </a:solidFill>
                <a:latin typeface="Arial"/>
                <a:ea typeface="Arial"/>
                <a:cs typeface="Arial"/>
                <a:sym typeface="Arial"/>
              </a:rPr>
              <a:t>Like all other racial terror lynchings, no one was ever held accountable.</a:t>
            </a:r>
            <a:endParaRPr/>
          </a:p>
          <a:p>
            <a:pPr indent="0" lvl="0" marL="0" rtl="0" algn="l">
              <a:lnSpc>
                <a:spcPct val="115000"/>
              </a:lnSpc>
              <a:spcBef>
                <a:spcPts val="1000"/>
              </a:spcBef>
              <a:spcAft>
                <a:spcPts val="0"/>
              </a:spcAft>
              <a:buSzPts val="1100"/>
              <a:buNone/>
            </a:pPr>
            <a:r>
              <a:t/>
            </a:r>
            <a:endParaRPr sz="16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23:notes"/>
          <p:cNvSpPr/>
          <p:nvPr>
            <p:ph idx="2" type="sldImg"/>
          </p:nvPr>
        </p:nvSpPr>
        <p:spPr>
          <a:xfrm>
            <a:off x="381300" y="685800"/>
            <a:ext cx="6095893" cy="3428991"/>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6" name="Google Shape;726;p23:notes"/>
          <p:cNvSpPr txBox="1"/>
          <p:nvPr>
            <p:ph idx="1" type="body"/>
          </p:nvPr>
        </p:nvSpPr>
        <p:spPr>
          <a:xfrm>
            <a:off x="685800" y="4343400"/>
            <a:ext cx="5486419" cy="411466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SzPts val="1100"/>
              <a:buNone/>
            </a:pPr>
            <a:r>
              <a:rPr b="1" lang="en" sz="1200"/>
              <a:t>Racial Terror Lynchings</a:t>
            </a:r>
            <a:r>
              <a:rPr lang="en" sz="1200"/>
              <a:t> were about </a:t>
            </a:r>
            <a:r>
              <a:rPr b="1" lang="en" sz="1200"/>
              <a:t>more than the one person</a:t>
            </a:r>
            <a:r>
              <a:rPr lang="en" sz="1200"/>
              <a:t> murdered.  </a:t>
            </a:r>
            <a:endParaRPr sz="1200"/>
          </a:p>
          <a:p>
            <a:pPr indent="0" lvl="0" marL="0" rtl="0" algn="l">
              <a:lnSpc>
                <a:spcPct val="100000"/>
              </a:lnSpc>
              <a:spcBef>
                <a:spcPts val="1000"/>
              </a:spcBef>
              <a:spcAft>
                <a:spcPts val="0"/>
              </a:spcAft>
              <a:buSzPts val="1100"/>
              <a:buNone/>
            </a:pPr>
            <a:r>
              <a:rPr lang="en" sz="1200">
                <a:solidFill>
                  <a:schemeClr val="dk1"/>
                </a:solidFill>
              </a:rPr>
              <a:t>They were an instrument of intimidation </a:t>
            </a:r>
            <a:r>
              <a:rPr b="1" lang="en" sz="1200">
                <a:solidFill>
                  <a:schemeClr val="dk1"/>
                </a:solidFill>
              </a:rPr>
              <a:t>to make everyone</a:t>
            </a:r>
            <a:r>
              <a:rPr lang="en" sz="1200">
                <a:solidFill>
                  <a:schemeClr val="dk1"/>
                </a:solidFill>
              </a:rPr>
              <a:t> in the Black community afraid.  </a:t>
            </a:r>
            <a:endParaRPr sz="1200">
              <a:solidFill>
                <a:schemeClr val="dk1"/>
              </a:solidFill>
            </a:endParaRPr>
          </a:p>
          <a:p>
            <a:pPr indent="0" lvl="0" marL="0" rtl="0" algn="l">
              <a:lnSpc>
                <a:spcPct val="100000"/>
              </a:lnSpc>
              <a:spcBef>
                <a:spcPts val="1000"/>
              </a:spcBef>
              <a:spcAft>
                <a:spcPts val="0"/>
              </a:spcAft>
              <a:buSzPts val="1100"/>
              <a:buNone/>
            </a:pPr>
            <a:r>
              <a:rPr lang="en" sz="1200">
                <a:solidFill>
                  <a:schemeClr val="dk1"/>
                </a:solidFill>
              </a:rPr>
              <a:t>Racial terror</a:t>
            </a:r>
            <a:r>
              <a:rPr b="1" lang="en" sz="1200">
                <a:solidFill>
                  <a:schemeClr val="dk1"/>
                </a:solidFill>
              </a:rPr>
              <a:t> has not gone away</a:t>
            </a:r>
            <a:r>
              <a:rPr lang="en" sz="1200">
                <a:solidFill>
                  <a:schemeClr val="dk1"/>
                </a:solidFill>
              </a:rPr>
              <a:t>, it has </a:t>
            </a:r>
            <a:r>
              <a:rPr b="1" lang="en" sz="1200">
                <a:solidFill>
                  <a:schemeClr val="dk1"/>
                </a:solidFill>
              </a:rPr>
              <a:t>simply evo</a:t>
            </a:r>
            <a:r>
              <a:rPr b="1" lang="en" sz="1200"/>
              <a:t>lved</a:t>
            </a:r>
            <a:r>
              <a:rPr lang="en" sz="1200"/>
              <a:t>.</a:t>
            </a: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24:notes"/>
          <p:cNvSpPr/>
          <p:nvPr>
            <p:ph idx="2" type="sldImg"/>
          </p:nvPr>
        </p:nvSpPr>
        <p:spPr>
          <a:xfrm>
            <a:off x="519639" y="685842"/>
            <a:ext cx="5818723" cy="342920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4" name="Google Shape;734;p24:notes"/>
          <p:cNvSpPr txBox="1"/>
          <p:nvPr>
            <p:ph idx="1" type="body"/>
          </p:nvPr>
        </p:nvSpPr>
        <p:spPr>
          <a:xfrm>
            <a:off x="685800" y="4343406"/>
            <a:ext cx="5486419" cy="411466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rPr b="0" i="0" lang="en" sz="1200" u="none" cap="none" strike="noStrike">
                <a:solidFill>
                  <a:srgbClr val="000000"/>
                </a:solidFill>
                <a:latin typeface="Arial"/>
                <a:ea typeface="Arial"/>
                <a:cs typeface="Arial"/>
                <a:sym typeface="Arial"/>
              </a:rPr>
              <a:t>Our mission is to:  </a:t>
            </a:r>
            <a:endParaRPr sz="1200"/>
          </a:p>
          <a:p>
            <a:pPr indent="-304800" lvl="0" marL="457200" rtl="0" algn="l">
              <a:lnSpc>
                <a:spcPct val="100000"/>
              </a:lnSpc>
              <a:spcBef>
                <a:spcPts val="1000"/>
              </a:spcBef>
              <a:spcAft>
                <a:spcPts val="0"/>
              </a:spcAft>
              <a:buSzPts val="1200"/>
              <a:buChar char="●"/>
            </a:pPr>
            <a:r>
              <a:rPr b="1" i="0" lang="en" sz="1200" u="none" cap="none" strike="noStrike">
                <a:solidFill>
                  <a:srgbClr val="000000"/>
                </a:solidFill>
                <a:latin typeface="Arial"/>
                <a:ea typeface="Arial"/>
                <a:cs typeface="Arial"/>
                <a:sym typeface="Arial"/>
              </a:rPr>
              <a:t>Educate</a:t>
            </a:r>
            <a:r>
              <a:rPr b="0" i="0" lang="en" sz="1200" u="none" cap="none" strike="noStrike">
                <a:solidFill>
                  <a:srgbClr val="000000"/>
                </a:solidFill>
                <a:latin typeface="Arial"/>
                <a:ea typeface="Arial"/>
                <a:cs typeface="Arial"/>
                <a:sym typeface="Arial"/>
              </a:rPr>
              <a:t> the public, </a:t>
            </a:r>
            <a:endParaRPr sz="1200"/>
          </a:p>
          <a:p>
            <a:pPr indent="-304800" lvl="0" marL="457200" rtl="0" algn="l">
              <a:lnSpc>
                <a:spcPct val="100000"/>
              </a:lnSpc>
              <a:spcBef>
                <a:spcPts val="1000"/>
              </a:spcBef>
              <a:spcAft>
                <a:spcPts val="0"/>
              </a:spcAft>
              <a:buSzPts val="1200"/>
              <a:buChar char="●"/>
            </a:pPr>
            <a:r>
              <a:rPr b="1" i="0" lang="en" sz="1200" u="none" cap="none" strike="noStrike">
                <a:solidFill>
                  <a:srgbClr val="000000"/>
                </a:solidFill>
                <a:latin typeface="Arial"/>
                <a:ea typeface="Arial"/>
                <a:cs typeface="Arial"/>
                <a:sym typeface="Arial"/>
              </a:rPr>
              <a:t>Memorialize</a:t>
            </a:r>
            <a:r>
              <a:rPr b="0" i="0" lang="en" sz="1200" u="none" cap="none" strike="noStrike">
                <a:solidFill>
                  <a:srgbClr val="000000"/>
                </a:solidFill>
                <a:latin typeface="Arial"/>
                <a:ea typeface="Arial"/>
                <a:cs typeface="Arial"/>
                <a:sym typeface="Arial"/>
              </a:rPr>
              <a:t> victims of racial terror lynchings  </a:t>
            </a:r>
            <a:endParaRPr sz="1200"/>
          </a:p>
          <a:p>
            <a:pPr indent="-304800" lvl="0" marL="457200" rtl="0" algn="l">
              <a:lnSpc>
                <a:spcPct val="100000"/>
              </a:lnSpc>
              <a:spcBef>
                <a:spcPts val="1000"/>
              </a:spcBef>
              <a:spcAft>
                <a:spcPts val="0"/>
              </a:spcAft>
              <a:buSzPts val="1200"/>
              <a:buChar char="●"/>
            </a:pPr>
            <a:r>
              <a:rPr b="1" i="0" lang="en" sz="1200" u="none" cap="none" strike="noStrike">
                <a:solidFill>
                  <a:srgbClr val="000000"/>
                </a:solidFill>
                <a:latin typeface="Arial"/>
                <a:ea typeface="Arial"/>
                <a:cs typeface="Arial"/>
                <a:sym typeface="Arial"/>
              </a:rPr>
              <a:t>Advance</a:t>
            </a:r>
            <a:r>
              <a:rPr b="0" i="0" lang="en" sz="1200" u="none" cap="none" strike="noStrike">
                <a:solidFill>
                  <a:srgbClr val="000000"/>
                </a:solidFill>
                <a:latin typeface="Arial"/>
                <a:ea typeface="Arial"/>
                <a:cs typeface="Arial"/>
                <a:sym typeface="Arial"/>
              </a:rPr>
              <a:t> the cause of racial justice.   </a:t>
            </a:r>
            <a:endParaRPr sz="1200"/>
          </a:p>
          <a:p>
            <a:pPr indent="0" lvl="0" marL="0" marR="0" rtl="0" algn="l">
              <a:lnSpc>
                <a:spcPct val="100000"/>
              </a:lnSpc>
              <a:spcBef>
                <a:spcPts val="1000"/>
              </a:spcBef>
              <a:spcAft>
                <a:spcPts val="0"/>
              </a:spcAft>
              <a:buSzPts val="1100"/>
              <a:buNone/>
            </a:pPr>
            <a:r>
              <a:rPr b="0" i="0" lang="en" sz="1200" u="none" cap="none" strike="noStrike">
                <a:solidFill>
                  <a:srgbClr val="000000"/>
                </a:solidFill>
                <a:latin typeface="Arial"/>
                <a:ea typeface="Arial"/>
                <a:cs typeface="Arial"/>
                <a:sym typeface="Arial"/>
              </a:rPr>
              <a:t>Our work is even more important and urgent, given the current climate in our country, where history is being suppressed and sanitized (white-washed?) and hard-won advances around racial equity are being reversed. </a:t>
            </a:r>
            <a:endParaRPr sz="1200"/>
          </a:p>
          <a:p>
            <a:pPr indent="0" lvl="0" marL="457200" marR="0" rtl="0" algn="l">
              <a:lnSpc>
                <a:spcPct val="100000"/>
              </a:lnSpc>
              <a:spcBef>
                <a:spcPts val="0"/>
              </a:spcBef>
              <a:spcAft>
                <a:spcPts val="0"/>
              </a:spcAft>
              <a:buSzPts val="1100"/>
              <a:buNone/>
            </a:pPr>
            <a:r>
              <a:rPr b="0" i="0" lang="en" sz="1100" u="none" cap="none" strike="noStrike">
                <a:solidFill>
                  <a:srgbClr val="000000"/>
                </a:solidFill>
                <a:latin typeface="Arial"/>
                <a:ea typeface="Arial"/>
                <a:cs typeface="Arial"/>
                <a:sym typeface="Arial"/>
              </a:rPr>
              <a:t> </a:t>
            </a:r>
            <a:endParaRPr/>
          </a:p>
          <a:p>
            <a:pPr indent="0" lvl="0" marL="914400" rtl="0" algn="l">
              <a:lnSpc>
                <a:spcPct val="115000"/>
              </a:lnSpc>
              <a:spcBef>
                <a:spcPts val="100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25:notes"/>
          <p:cNvSpPr/>
          <p:nvPr>
            <p:ph idx="2" type="sldImg"/>
          </p:nvPr>
        </p:nvSpPr>
        <p:spPr>
          <a:xfrm>
            <a:off x="519639" y="685842"/>
            <a:ext cx="5818723" cy="342920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1" name="Google Shape;741;p25:notes"/>
          <p:cNvSpPr txBox="1"/>
          <p:nvPr>
            <p:ph idx="1" type="body"/>
          </p:nvPr>
        </p:nvSpPr>
        <p:spPr>
          <a:xfrm>
            <a:off x="685800" y="4343406"/>
            <a:ext cx="5486400" cy="4114806"/>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rgbClr val="000000"/>
              </a:buClr>
              <a:buSzPts val="1100"/>
              <a:buFont typeface="Arial"/>
              <a:buNone/>
            </a:pPr>
            <a:r>
              <a:rPr b="0" i="0" lang="en" sz="1200" u="none" cap="none" strike="noStrike">
                <a:solidFill>
                  <a:srgbClr val="000000"/>
                </a:solidFill>
                <a:latin typeface="Arial"/>
                <a:ea typeface="Arial"/>
                <a:cs typeface="Arial"/>
                <a:sym typeface="Arial"/>
              </a:rPr>
              <a:t>I will summarize some of our </a:t>
            </a:r>
            <a:r>
              <a:rPr b="1" i="0" lang="en" sz="1200" u="none" cap="none" strike="noStrike">
                <a:solidFill>
                  <a:srgbClr val="000000"/>
                </a:solidFill>
              </a:rPr>
              <a:t>major programs</a:t>
            </a:r>
            <a:r>
              <a:rPr b="0" i="0" lang="en" sz="1200" u="none" cap="none" strike="noStrike">
                <a:solidFill>
                  <a:srgbClr val="000000"/>
                </a:solidFill>
                <a:latin typeface="Arial"/>
                <a:ea typeface="Arial"/>
                <a:cs typeface="Arial"/>
                <a:sym typeface="Arial"/>
              </a:rPr>
              <a:t>, starting with our </a:t>
            </a:r>
            <a:r>
              <a:rPr b="1" i="0" lang="en" sz="1200" u="none" cap="none" strike="noStrike">
                <a:solidFill>
                  <a:srgbClr val="000000"/>
                </a:solidFill>
              </a:rPr>
              <a:t>memorialization work</a:t>
            </a:r>
            <a:r>
              <a:rPr b="0" i="0" lang="en" sz="1200" u="none" cap="none" strike="noStrike">
                <a:solidFill>
                  <a:srgbClr val="000000"/>
                </a:solidFill>
                <a:latin typeface="Arial"/>
                <a:ea typeface="Arial"/>
                <a:cs typeface="Arial"/>
                <a:sym typeface="Arial"/>
              </a:rPr>
              <a:t>.</a:t>
            </a:r>
            <a:endParaRPr sz="1200"/>
          </a:p>
          <a:p>
            <a:pPr indent="0" lvl="0" marL="914400" rtl="0" algn="l">
              <a:lnSpc>
                <a:spcPct val="115000"/>
              </a:lnSpc>
              <a:spcBef>
                <a:spcPts val="100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26:notes"/>
          <p:cNvSpPr/>
          <p:nvPr>
            <p:ph idx="2" type="sldImg"/>
          </p:nvPr>
        </p:nvSpPr>
        <p:spPr>
          <a:xfrm>
            <a:off x="519639" y="685842"/>
            <a:ext cx="5818723" cy="342920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9" name="Google Shape;749;p26:notes"/>
          <p:cNvSpPr txBox="1"/>
          <p:nvPr>
            <p:ph idx="1" type="body"/>
          </p:nvPr>
        </p:nvSpPr>
        <p:spPr>
          <a:xfrm>
            <a:off x="685800" y="4343406"/>
            <a:ext cx="5486419" cy="4114667"/>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Mr. Thomas Juricks, our  </a:t>
            </a:r>
            <a:r>
              <a:rPr lang="en"/>
              <a:t>earliest known lyn</a:t>
            </a:r>
            <a:r>
              <a:rPr b="0" i="0" lang="en" sz="1100" u="none" cap="none" strike="noStrike">
                <a:solidFill>
                  <a:srgbClr val="000000"/>
                </a:solidFill>
                <a:latin typeface="Arial"/>
                <a:ea typeface="Arial"/>
                <a:cs typeface="Arial"/>
                <a:sym typeface="Arial"/>
              </a:rPr>
              <a:t>ching victim, lived in the Chapel Hill, Fort Washington area. We worked with the </a:t>
            </a:r>
            <a:r>
              <a:rPr b="1" i="0" lang="en" sz="1100" u="none" cap="none" strike="noStrike">
                <a:solidFill>
                  <a:srgbClr val="000000"/>
                </a:solidFill>
              </a:rPr>
              <a:t>Chapel Hill Citizens Association</a:t>
            </a:r>
            <a:r>
              <a:rPr b="0" i="0" lang="en" sz="1100" u="none" cap="none" strike="noStrike">
                <a:solidFill>
                  <a:srgbClr val="000000"/>
                </a:solidFill>
                <a:latin typeface="Arial"/>
                <a:ea typeface="Arial"/>
                <a:cs typeface="Arial"/>
                <a:sym typeface="Arial"/>
              </a:rPr>
              <a:t> and other community members and groups to plan his soil collection and remembrance – or homegoing --program. </a:t>
            </a:r>
            <a:endParaRPr/>
          </a:p>
          <a:p>
            <a:pPr indent="-298450" lvl="0" marL="457200" rtl="0" algn="l">
              <a:lnSpc>
                <a:spcPct val="100000"/>
              </a:lnSpc>
              <a:spcBef>
                <a:spcPts val="1000"/>
              </a:spcBef>
              <a:spcAft>
                <a:spcPts val="0"/>
              </a:spcAft>
              <a:buSzPts val="1100"/>
              <a:buChar char="●"/>
            </a:pPr>
            <a:r>
              <a:rPr b="0" i="0" lang="en" sz="1100" u="none" cap="none" strike="noStrike">
                <a:solidFill>
                  <a:srgbClr val="000000"/>
                </a:solidFill>
                <a:latin typeface="Arial"/>
                <a:ea typeface="Arial"/>
                <a:cs typeface="Arial"/>
                <a:sym typeface="Arial"/>
              </a:rPr>
              <a:t>The  </a:t>
            </a:r>
            <a:r>
              <a:rPr b="1" i="0" lang="en" sz="1100" u="none" cap="none" strike="noStrike">
                <a:solidFill>
                  <a:srgbClr val="000000"/>
                </a:solidFill>
                <a:latin typeface="Arial"/>
                <a:ea typeface="Arial"/>
                <a:cs typeface="Arial"/>
                <a:sym typeface="Arial"/>
              </a:rPr>
              <a:t>Mighty Men Mentoring Program</a:t>
            </a:r>
            <a:r>
              <a:rPr b="0" i="0" lang="en" sz="1100" u="none" cap="none" strike="noStrike">
                <a:solidFill>
                  <a:srgbClr val="000000"/>
                </a:solidFill>
                <a:latin typeface="Arial"/>
                <a:ea typeface="Arial"/>
                <a:cs typeface="Arial"/>
                <a:sym typeface="Arial"/>
              </a:rPr>
              <a:t>, led by </a:t>
            </a:r>
            <a:r>
              <a:rPr b="1" i="0" lang="en" sz="1100" u="none" cap="none" strike="noStrike">
                <a:solidFill>
                  <a:srgbClr val="000000"/>
                </a:solidFill>
                <a:latin typeface="Arial"/>
                <a:ea typeface="Arial"/>
                <a:cs typeface="Arial"/>
                <a:sym typeface="Arial"/>
              </a:rPr>
              <a:t>Minister Rodney Taylor</a:t>
            </a:r>
            <a:r>
              <a:rPr b="0" i="0" lang="en" sz="1100" u="none" cap="none" strike="noStrike">
                <a:solidFill>
                  <a:srgbClr val="000000"/>
                </a:solidFill>
                <a:latin typeface="Arial"/>
                <a:ea typeface="Arial"/>
                <a:cs typeface="Arial"/>
                <a:sym typeface="Arial"/>
              </a:rPr>
              <a:t> from Union Bethel AME Church in </a:t>
            </a:r>
            <a:r>
              <a:rPr b="1" i="0" lang="en" sz="1100" u="none" cap="none" strike="noStrike">
                <a:solidFill>
                  <a:srgbClr val="000000"/>
                </a:solidFill>
                <a:latin typeface="Arial"/>
                <a:ea typeface="Arial"/>
                <a:cs typeface="Arial"/>
                <a:sym typeface="Arial"/>
              </a:rPr>
              <a:t>Brandywine collected the soil at the symbolic lynching site on March 11, 2023 and led the processional at the remembrance program held at Harmony Hall Arts Center on April 15, 2023.</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1000"/>
              </a:spcBef>
              <a:spcAft>
                <a:spcPts val="0"/>
              </a:spcAft>
              <a:buSzPts val="1100"/>
              <a:buChar char="●"/>
            </a:pPr>
            <a:r>
              <a:rPr b="0" i="0" lang="en" sz="1100" u="none" cap="none" strike="noStrike">
                <a:solidFill>
                  <a:srgbClr val="000000"/>
                </a:solidFill>
                <a:latin typeface="Arial"/>
                <a:ea typeface="Arial"/>
                <a:cs typeface="Arial"/>
                <a:sym typeface="Arial"/>
              </a:rPr>
              <a:t>Students from </a:t>
            </a:r>
            <a:r>
              <a:rPr b="1" i="0" lang="en" sz="1100" u="none" cap="none" strike="noStrike">
                <a:solidFill>
                  <a:srgbClr val="000000"/>
                </a:solidFill>
                <a:latin typeface="Arial"/>
                <a:ea typeface="Arial"/>
                <a:cs typeface="Arial"/>
                <a:sym typeface="Arial"/>
              </a:rPr>
              <a:t>Bowie State University</a:t>
            </a:r>
            <a:r>
              <a:rPr b="0" i="0" lang="en" sz="1100" u="none" cap="none" strike="noStrike">
                <a:solidFill>
                  <a:srgbClr val="000000"/>
                </a:solidFill>
                <a:latin typeface="Arial"/>
                <a:ea typeface="Arial"/>
                <a:cs typeface="Arial"/>
                <a:sym typeface="Arial"/>
              </a:rPr>
              <a:t> under the leadership of Art Professor Gina Marie Lewis recorded both events.</a:t>
            </a:r>
            <a:endParaRPr/>
          </a:p>
          <a:p>
            <a:pPr indent="0" lvl="0" marL="0" rtl="0" algn="l">
              <a:lnSpc>
                <a:spcPct val="100000"/>
              </a:lnSpc>
              <a:spcBef>
                <a:spcPts val="1000"/>
              </a:spcBef>
              <a:spcAft>
                <a:spcPts val="0"/>
              </a:spcAft>
              <a:buSzPts val="1100"/>
              <a:buNone/>
            </a:pPr>
            <a:r>
              <a:t/>
            </a:r>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27:notes"/>
          <p:cNvSpPr/>
          <p:nvPr>
            <p:ph idx="2" type="sldImg"/>
          </p:nvPr>
        </p:nvSpPr>
        <p:spPr>
          <a:xfrm>
            <a:off x="519639" y="685842"/>
            <a:ext cx="5818723" cy="342920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9" name="Google Shape;759;p27:notes"/>
          <p:cNvSpPr txBox="1"/>
          <p:nvPr>
            <p:ph idx="1" type="body"/>
          </p:nvPr>
        </p:nvSpPr>
        <p:spPr>
          <a:xfrm>
            <a:off x="685800" y="4343406"/>
            <a:ext cx="5486419" cy="4114667"/>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Char char="●"/>
            </a:pPr>
            <a:r>
              <a:rPr b="0" i="0" lang="en" sz="1200" u="none" cap="none" strike="noStrike">
                <a:solidFill>
                  <a:srgbClr val="000000"/>
                </a:solidFill>
                <a:latin typeface="Arial"/>
                <a:ea typeface="Arial"/>
                <a:cs typeface="Arial"/>
                <a:sym typeface="Arial"/>
              </a:rPr>
              <a:t>The Remembrance ceremony was generously co-sponsored by the </a:t>
            </a:r>
            <a:r>
              <a:rPr b="1" i="0" lang="en" sz="1200" u="none" cap="none" strike="noStrike">
                <a:solidFill>
                  <a:srgbClr val="000000"/>
                </a:solidFill>
              </a:rPr>
              <a:t>M-NCPPC Black History Program</a:t>
            </a:r>
            <a:r>
              <a:rPr b="0" i="0" lang="en" sz="1200" u="none" cap="none" strike="noStrike">
                <a:solidFill>
                  <a:srgbClr val="000000"/>
                </a:solidFill>
                <a:latin typeface="Arial"/>
                <a:ea typeface="Arial"/>
                <a:cs typeface="Arial"/>
                <a:sym typeface="Arial"/>
              </a:rPr>
              <a:t>, funded by a grant from the </a:t>
            </a:r>
            <a:r>
              <a:rPr b="1" i="0" lang="en" sz="1200" u="none" cap="none" strike="noStrike">
                <a:solidFill>
                  <a:srgbClr val="000000"/>
                </a:solidFill>
              </a:rPr>
              <a:t>Prince George’s County Historic Preservation Commission</a:t>
            </a:r>
            <a:r>
              <a:rPr b="0" i="0" lang="en" sz="1200" u="none" cap="none" strike="noStrike">
                <a:solidFill>
                  <a:srgbClr val="000000"/>
                </a:solidFill>
                <a:latin typeface="Arial"/>
                <a:ea typeface="Arial"/>
                <a:cs typeface="Arial"/>
                <a:sym typeface="Arial"/>
              </a:rPr>
              <a:t>, and professionally filmed by the </a:t>
            </a:r>
            <a:r>
              <a:rPr b="1" i="0" lang="en" sz="1200" u="none" cap="none" strike="noStrike">
                <a:solidFill>
                  <a:srgbClr val="000000"/>
                </a:solidFill>
              </a:rPr>
              <a:t>Maryland Lynching Memoria Project</a:t>
            </a:r>
            <a:r>
              <a:rPr b="0" i="0" lang="en" sz="1200" u="none" cap="none" strike="noStrike">
                <a:solidFill>
                  <a:srgbClr val="000000"/>
                </a:solidFill>
                <a:latin typeface="Arial"/>
                <a:ea typeface="Arial"/>
                <a:cs typeface="Arial"/>
                <a:sym typeface="Arial"/>
              </a:rPr>
              <a:t>. It was packed, standing room only. </a:t>
            </a:r>
            <a:endParaRPr sz="1200"/>
          </a:p>
          <a:p>
            <a:pPr indent="-304800" lvl="0" marL="457200" rtl="0" algn="l">
              <a:lnSpc>
                <a:spcPct val="100000"/>
              </a:lnSpc>
              <a:spcBef>
                <a:spcPts val="1000"/>
              </a:spcBef>
              <a:spcAft>
                <a:spcPts val="0"/>
              </a:spcAft>
              <a:buSzPts val="1200"/>
              <a:buChar char="●"/>
            </a:pPr>
            <a:r>
              <a:rPr b="0" i="0" lang="en" sz="1200" u="none" cap="none" strike="noStrike">
                <a:solidFill>
                  <a:srgbClr val="000000"/>
                </a:solidFill>
                <a:latin typeface="Arial"/>
                <a:ea typeface="Arial"/>
                <a:cs typeface="Arial"/>
                <a:sym typeface="Arial"/>
              </a:rPr>
              <a:t>The ceremony included remarks by several elected officials and community members</a:t>
            </a:r>
            <a:r>
              <a:rPr lang="en" sz="1200"/>
              <a:t> and significant participation of students.</a:t>
            </a:r>
            <a:endParaRPr b="0" i="0" sz="1200" u="none" cap="none" strike="noStrike">
              <a:solidFill>
                <a:srgbClr val="000000"/>
              </a:solidFill>
              <a:latin typeface="Arial"/>
              <a:ea typeface="Arial"/>
              <a:cs typeface="Arial"/>
              <a:sym typeface="Arial"/>
            </a:endParaRPr>
          </a:p>
          <a:p>
            <a:pPr indent="-304800" lvl="0" marL="457200" rtl="0" algn="l">
              <a:lnSpc>
                <a:spcPct val="100000"/>
              </a:lnSpc>
              <a:spcBef>
                <a:spcPts val="1000"/>
              </a:spcBef>
              <a:spcAft>
                <a:spcPts val="0"/>
              </a:spcAft>
              <a:buSzPts val="1200"/>
              <a:buChar char="●"/>
            </a:pPr>
            <a:r>
              <a:rPr b="0" i="0" lang="en" sz="1200" u="none" cap="none" strike="noStrike">
                <a:solidFill>
                  <a:srgbClr val="000000"/>
                </a:solidFill>
                <a:latin typeface="Arial"/>
                <a:ea typeface="Arial"/>
                <a:cs typeface="Arial"/>
                <a:sym typeface="Arial"/>
              </a:rPr>
              <a:t> </a:t>
            </a:r>
            <a:r>
              <a:rPr b="1" i="0" lang="en" sz="1200" u="none" cap="none" strike="noStrike">
                <a:solidFill>
                  <a:srgbClr val="000000"/>
                </a:solidFill>
                <a:latin typeface="Arial"/>
                <a:ea typeface="Arial"/>
                <a:cs typeface="Arial"/>
                <a:sym typeface="Arial"/>
              </a:rPr>
              <a:t>Chase Matthews</a:t>
            </a:r>
            <a:r>
              <a:rPr b="0" i="0" lang="en" sz="1200" u="none" cap="none" strike="noStrike">
                <a:solidFill>
                  <a:srgbClr val="000000"/>
                </a:solidFill>
                <a:latin typeface="Arial"/>
                <a:ea typeface="Arial"/>
                <a:cs typeface="Arial"/>
                <a:sym typeface="Arial"/>
              </a:rPr>
              <a:t>, one of our 2022 creative arts contest winners came back from college to read his poem, “Hoodie”,  the </a:t>
            </a:r>
            <a:r>
              <a:rPr b="1" i="0" lang="en" sz="1200" u="none" cap="none" strike="noStrike">
                <a:solidFill>
                  <a:srgbClr val="000000"/>
                </a:solidFill>
                <a:latin typeface="Arial"/>
                <a:ea typeface="Arial"/>
                <a:cs typeface="Arial"/>
                <a:sym typeface="Arial"/>
              </a:rPr>
              <a:t>Frederick Douglass High School Choir </a:t>
            </a:r>
            <a:r>
              <a:rPr b="0" i="0" lang="en" sz="1200" u="none" cap="none" strike="noStrike">
                <a:solidFill>
                  <a:srgbClr val="000000"/>
                </a:solidFill>
                <a:latin typeface="Arial"/>
                <a:ea typeface="Arial"/>
                <a:cs typeface="Arial"/>
                <a:sym typeface="Arial"/>
              </a:rPr>
              <a:t>performed</a:t>
            </a:r>
            <a:r>
              <a:rPr b="1" lang="en" sz="1200"/>
              <a:t>, </a:t>
            </a:r>
            <a:r>
              <a:rPr b="1" i="0" lang="en" sz="1200" u="none" cap="none" strike="noStrike">
                <a:solidFill>
                  <a:srgbClr val="000000"/>
                </a:solidFill>
                <a:latin typeface="Arial"/>
                <a:ea typeface="Arial"/>
                <a:cs typeface="Arial"/>
                <a:sym typeface="Arial"/>
              </a:rPr>
              <a:t> and Christione Johnson</a:t>
            </a:r>
            <a:r>
              <a:rPr b="0" i="0" lang="en" sz="1200" u="none" cap="none" strike="noStrike">
                <a:solidFill>
                  <a:srgbClr val="000000"/>
                </a:solidFill>
                <a:latin typeface="Arial"/>
                <a:ea typeface="Arial"/>
                <a:cs typeface="Arial"/>
                <a:sym typeface="Arial"/>
              </a:rPr>
              <a:t>, a student from the </a:t>
            </a:r>
            <a:r>
              <a:rPr b="1" i="0" lang="en" sz="1200" u="none" cap="none" strike="noStrike">
                <a:solidFill>
                  <a:srgbClr val="000000"/>
                </a:solidFill>
              </a:rPr>
              <a:t>Center for Visual and Performing Arts at Suitland High School</a:t>
            </a:r>
            <a:r>
              <a:rPr b="0" i="0" lang="en" sz="1200" u="none" cap="none" strike="noStrike">
                <a:solidFill>
                  <a:srgbClr val="000000"/>
                </a:solidFill>
                <a:latin typeface="Arial"/>
                <a:ea typeface="Arial"/>
                <a:cs typeface="Arial"/>
                <a:sym typeface="Arial"/>
              </a:rPr>
              <a:t> closed the program with a dance performance that brought the crowd to their feet.</a:t>
            </a:r>
            <a:endParaRPr sz="1200"/>
          </a:p>
          <a:p>
            <a:pPr indent="0" lvl="0" marL="0" rtl="0" algn="l">
              <a:lnSpc>
                <a:spcPct val="100000"/>
              </a:lnSpc>
              <a:spcBef>
                <a:spcPts val="1000"/>
              </a:spcBef>
              <a:spcAft>
                <a:spcPts val="0"/>
              </a:spcAft>
              <a:buSzPts val="1100"/>
              <a:buNone/>
            </a:pPr>
            <a:r>
              <a:t/>
            </a:r>
            <a:endParaRPr sz="1200">
              <a:solidFill>
                <a:srgbClr val="222222"/>
              </a:solidFill>
            </a:endParaRPr>
          </a:p>
          <a:p>
            <a:pPr indent="0" lvl="0" marL="457200" rtl="0" algn="l">
              <a:lnSpc>
                <a:spcPct val="100000"/>
              </a:lnSpc>
              <a:spcBef>
                <a:spcPts val="0"/>
              </a:spcBef>
              <a:spcAft>
                <a:spcPts val="0"/>
              </a:spcAft>
              <a:buSzPts val="1100"/>
              <a:buNone/>
            </a:pPr>
            <a:r>
              <a:t/>
            </a:r>
            <a:endParaRPr sz="1800">
              <a:solidFill>
                <a:srgbClr val="595959"/>
              </a:solidFill>
            </a:endParaRPr>
          </a:p>
          <a:p>
            <a:pPr indent="0" lvl="0" marL="0" rtl="0" algn="l">
              <a:lnSpc>
                <a:spcPct val="115000"/>
              </a:lnSpc>
              <a:spcBef>
                <a:spcPts val="1000"/>
              </a:spcBef>
              <a:spcAft>
                <a:spcPts val="0"/>
              </a:spcAft>
              <a:buSzPts val="1100"/>
              <a:buNone/>
            </a:pPr>
            <a:r>
              <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28:notes"/>
          <p:cNvSpPr/>
          <p:nvPr>
            <p:ph idx="2" type="sldImg"/>
          </p:nvPr>
        </p:nvSpPr>
        <p:spPr>
          <a:xfrm>
            <a:off x="519639" y="685842"/>
            <a:ext cx="5818723" cy="342920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1" name="Google Shape;771;p28:notes"/>
          <p:cNvSpPr txBox="1"/>
          <p:nvPr>
            <p:ph idx="1" type="body"/>
          </p:nvPr>
        </p:nvSpPr>
        <p:spPr>
          <a:xfrm>
            <a:off x="685800" y="4343406"/>
            <a:ext cx="5486419" cy="4114667"/>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rgbClr val="000000"/>
              </a:buClr>
              <a:buSzPts val="1100"/>
              <a:buFont typeface="Arial"/>
              <a:buNone/>
            </a:pPr>
            <a:r>
              <a:rPr b="0" i="0" lang="en" sz="1200" u="none" cap="none" strike="noStrike">
                <a:solidFill>
                  <a:srgbClr val="000000"/>
                </a:solidFill>
                <a:latin typeface="Arial"/>
                <a:ea typeface="Arial"/>
                <a:cs typeface="Arial"/>
                <a:sym typeface="Arial"/>
              </a:rPr>
              <a:t>Everyone in attendance was invited to follow the </a:t>
            </a:r>
            <a:r>
              <a:rPr b="1" i="0" lang="en" sz="1200" u="none" cap="none" strike="noStrike">
                <a:solidFill>
                  <a:srgbClr val="000000"/>
                </a:solidFill>
              </a:rPr>
              <a:t>Mighty  Men youth mentees</a:t>
            </a:r>
            <a:r>
              <a:rPr b="0" i="0" lang="en" sz="1200" u="none" cap="none" strike="noStrike">
                <a:solidFill>
                  <a:srgbClr val="000000"/>
                </a:solidFill>
                <a:latin typeface="Arial"/>
                <a:ea typeface="Arial"/>
                <a:cs typeface="Arial"/>
                <a:sym typeface="Arial"/>
              </a:rPr>
              <a:t> to the memorial carts to fill the memorial jars with the collected soil, soil  which will be displayed at the </a:t>
            </a:r>
            <a:r>
              <a:rPr b="1" i="0" lang="en" sz="1200" u="none" cap="none" strike="noStrike">
                <a:solidFill>
                  <a:srgbClr val="000000"/>
                </a:solidFill>
              </a:rPr>
              <a:t>Legacy Museum in Montgomery</a:t>
            </a:r>
            <a:r>
              <a:rPr b="0" i="0" lang="en" sz="1200" u="none" cap="none" strike="noStrike">
                <a:solidFill>
                  <a:srgbClr val="000000"/>
                </a:solidFill>
                <a:latin typeface="Arial"/>
                <a:ea typeface="Arial"/>
                <a:cs typeface="Arial"/>
                <a:sym typeface="Arial"/>
              </a:rPr>
              <a:t> and is on display at the </a:t>
            </a:r>
            <a:r>
              <a:rPr b="1" i="0" lang="en" sz="1200" u="none" cap="none" strike="noStrike">
                <a:solidFill>
                  <a:srgbClr val="000000"/>
                </a:solidFill>
              </a:rPr>
              <a:t>Reginald F. Lewis Museum in Baltimore</a:t>
            </a:r>
            <a:r>
              <a:rPr b="0" i="0" lang="en" sz="1200" u="none" cap="none" strike="noStrike">
                <a:solidFill>
                  <a:srgbClr val="000000"/>
                </a:solidFill>
                <a:latin typeface="Arial"/>
                <a:ea typeface="Arial"/>
                <a:cs typeface="Arial"/>
                <a:sym typeface="Arial"/>
              </a:rPr>
              <a:t>.  </a:t>
            </a:r>
            <a:endParaRPr sz="1200"/>
          </a:p>
          <a:p>
            <a:pPr indent="0" lvl="0" marL="0" rtl="0" algn="l">
              <a:lnSpc>
                <a:spcPct val="115000"/>
              </a:lnSpc>
              <a:spcBef>
                <a:spcPts val="1000"/>
              </a:spcBef>
              <a:spcAft>
                <a:spcPts val="0"/>
              </a:spcAft>
              <a:buSzPts val="1100"/>
              <a:buNone/>
            </a:pPr>
            <a:r>
              <a:t/>
            </a:r>
            <a:endParaRPr sz="1400"/>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29:notes"/>
          <p:cNvSpPr/>
          <p:nvPr>
            <p:ph idx="2" type="sldImg"/>
          </p:nvPr>
        </p:nvSpPr>
        <p:spPr>
          <a:xfrm>
            <a:off x="519639" y="685842"/>
            <a:ext cx="5818723" cy="342920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1" name="Google Shape;781;p29:notes"/>
          <p:cNvSpPr txBox="1"/>
          <p:nvPr>
            <p:ph idx="1" type="body"/>
          </p:nvPr>
        </p:nvSpPr>
        <p:spPr>
          <a:xfrm>
            <a:off x="685800" y="4343406"/>
            <a:ext cx="5486419" cy="4114667"/>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Char char="●"/>
            </a:pPr>
            <a:r>
              <a:rPr b="0" i="0" lang="en" sz="1200" u="none" cap="none" strike="noStrike">
                <a:solidFill>
                  <a:srgbClr val="000000"/>
                </a:solidFill>
                <a:latin typeface="Arial"/>
                <a:ea typeface="Arial"/>
                <a:cs typeface="Arial"/>
                <a:sym typeface="Arial"/>
              </a:rPr>
              <a:t>The beautiful memorial carts holding the jars and soil  were built by students and their instructor, Mr. Charles DiNatale,  from the </a:t>
            </a:r>
            <a:r>
              <a:rPr b="1" i="0" lang="en" sz="1200" u="none" cap="none" strike="noStrike">
                <a:solidFill>
                  <a:srgbClr val="000000"/>
                </a:solidFill>
                <a:latin typeface="Arial"/>
                <a:ea typeface="Arial"/>
                <a:cs typeface="Arial"/>
                <a:sym typeface="Arial"/>
              </a:rPr>
              <a:t>Prince George’s County Public School’s Non-Traditional Program South in Cheltenham</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1000"/>
              </a:spcBef>
              <a:spcAft>
                <a:spcPts val="0"/>
              </a:spcAft>
              <a:buClr>
                <a:srgbClr val="000000"/>
              </a:buClr>
              <a:buSzPts val="1200"/>
              <a:buFont typeface="Arial"/>
              <a:buChar char="●"/>
            </a:pPr>
            <a:r>
              <a:rPr b="0" i="0" lang="en" sz="1200" u="none" cap="none" strike="noStrike">
                <a:solidFill>
                  <a:srgbClr val="000000"/>
                </a:solidFill>
                <a:latin typeface="Arial"/>
                <a:ea typeface="Arial"/>
                <a:cs typeface="Arial"/>
                <a:sym typeface="Arial"/>
              </a:rPr>
              <a:t>Plans are underway to hold a remembrance program for Mr. John Henry Scott in  2026.</a:t>
            </a:r>
            <a:endParaRPr sz="1200"/>
          </a:p>
          <a:p>
            <a:pPr indent="0" lvl="0" marL="0" rtl="0" algn="l">
              <a:lnSpc>
                <a:spcPct val="100000"/>
              </a:lnSpc>
              <a:spcBef>
                <a:spcPts val="1000"/>
              </a:spcBef>
              <a:spcAft>
                <a:spcPts val="0"/>
              </a:spcAft>
              <a:buSzPts val="1100"/>
              <a:buNone/>
            </a:pPr>
            <a:r>
              <a:t/>
            </a:r>
            <a:endParaRPr sz="14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9" name="Google Shape;48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30:notes"/>
          <p:cNvSpPr txBox="1"/>
          <p:nvPr>
            <p:ph idx="1" type="body"/>
          </p:nvPr>
        </p:nvSpPr>
        <p:spPr>
          <a:xfrm>
            <a:off x="685800" y="4343406"/>
            <a:ext cx="5486400" cy="4114806"/>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1000"/>
              </a:spcBef>
              <a:spcAft>
                <a:spcPts val="0"/>
              </a:spcAft>
              <a:buClr>
                <a:schemeClr val="dk1"/>
              </a:buClr>
              <a:buSzPts val="1000"/>
              <a:buChar char="●"/>
            </a:pPr>
            <a:r>
              <a:rPr lang="en" sz="1000">
                <a:solidFill>
                  <a:schemeClr val="dk1"/>
                </a:solidFill>
              </a:rPr>
              <a:t>As part of our education effort, we sponsor an </a:t>
            </a:r>
            <a:r>
              <a:rPr b="1" lang="en" sz="1000">
                <a:solidFill>
                  <a:schemeClr val="dk1"/>
                </a:solidFill>
              </a:rPr>
              <a:t>annual</a:t>
            </a:r>
            <a:r>
              <a:rPr lang="en" sz="1000">
                <a:solidFill>
                  <a:schemeClr val="dk1"/>
                </a:solidFill>
              </a:rPr>
              <a:t> racial justice essay and creative arts contest that’s  open to </a:t>
            </a:r>
            <a:r>
              <a:rPr b="1" lang="en" sz="1000">
                <a:solidFill>
                  <a:schemeClr val="dk1"/>
                </a:solidFill>
              </a:rPr>
              <a:t>all Prince George’s County</a:t>
            </a:r>
            <a:r>
              <a:rPr lang="en" sz="1000">
                <a:solidFill>
                  <a:schemeClr val="dk1"/>
                </a:solidFill>
              </a:rPr>
              <a:t> </a:t>
            </a:r>
            <a:r>
              <a:rPr b="1" lang="en" sz="1000">
                <a:solidFill>
                  <a:schemeClr val="dk1"/>
                </a:solidFill>
              </a:rPr>
              <a:t>high school students.</a:t>
            </a:r>
            <a:endParaRPr b="1" sz="1000">
              <a:solidFill>
                <a:schemeClr val="dk1"/>
              </a:solidFill>
            </a:endParaRPr>
          </a:p>
          <a:p>
            <a:pPr indent="-292100" lvl="0" marL="457200" rtl="0" algn="l">
              <a:lnSpc>
                <a:spcPct val="100000"/>
              </a:lnSpc>
              <a:spcBef>
                <a:spcPts val="1000"/>
              </a:spcBef>
              <a:spcAft>
                <a:spcPts val="0"/>
              </a:spcAft>
              <a:buClr>
                <a:schemeClr val="dk1"/>
              </a:buClr>
              <a:buSzPts val="1000"/>
              <a:buChar char="●"/>
            </a:pPr>
            <a:r>
              <a:rPr lang="en" sz="1000">
                <a:solidFill>
                  <a:schemeClr val="dk1"/>
                </a:solidFill>
              </a:rPr>
              <a:t>Students must explore a historical or current racial justice issue. We’ve had strong participation </a:t>
            </a:r>
            <a:r>
              <a:rPr b="1" lang="en" sz="1000">
                <a:solidFill>
                  <a:schemeClr val="dk1"/>
                </a:solidFill>
              </a:rPr>
              <a:t>from schools  across the County. </a:t>
            </a:r>
            <a:endParaRPr b="1" sz="1000">
              <a:solidFill>
                <a:schemeClr val="dk1"/>
              </a:solidFill>
            </a:endParaRPr>
          </a:p>
          <a:p>
            <a:pPr indent="-292100" lvl="0" marL="457200" rtl="0" algn="l">
              <a:lnSpc>
                <a:spcPct val="100000"/>
              </a:lnSpc>
              <a:spcBef>
                <a:spcPts val="1000"/>
              </a:spcBef>
              <a:spcAft>
                <a:spcPts val="0"/>
              </a:spcAft>
              <a:buClr>
                <a:schemeClr val="dk1"/>
              </a:buClr>
              <a:buSzPts val="1000"/>
              <a:buChar char="●"/>
            </a:pPr>
            <a:r>
              <a:rPr b="1" lang="en" sz="1000">
                <a:solidFill>
                  <a:schemeClr val="dk1"/>
                </a:solidFill>
              </a:rPr>
              <a:t>We have had community cosponsors e</a:t>
            </a:r>
            <a:r>
              <a:rPr lang="en" sz="1000">
                <a:solidFill>
                  <a:schemeClr val="dk1"/>
                </a:solidFill>
              </a:rPr>
              <a:t>ach year including the Hurston-Wright Foundation, the local NAACP, Joe’s Movement Emporium, and the Greenbelt Black History and Culture Committee.  </a:t>
            </a:r>
            <a:endParaRPr sz="1000">
              <a:solidFill>
                <a:schemeClr val="dk1"/>
              </a:solidFill>
            </a:endParaRPr>
          </a:p>
          <a:p>
            <a:pPr indent="-292100" lvl="0" marL="457200" rtl="0" algn="l">
              <a:lnSpc>
                <a:spcPct val="100000"/>
              </a:lnSpc>
              <a:spcBef>
                <a:spcPts val="1000"/>
              </a:spcBef>
              <a:spcAft>
                <a:spcPts val="0"/>
              </a:spcAft>
              <a:buClr>
                <a:schemeClr val="dk1"/>
              </a:buClr>
              <a:buSzPts val="1000"/>
              <a:buChar char="●"/>
            </a:pPr>
            <a:r>
              <a:rPr b="1" lang="en" sz="1000">
                <a:solidFill>
                  <a:schemeClr val="dk1"/>
                </a:solidFill>
              </a:rPr>
              <a:t>A panel of volunteer expert judges </a:t>
            </a:r>
            <a:r>
              <a:rPr lang="en" sz="1000">
                <a:solidFill>
                  <a:schemeClr val="dk1"/>
                </a:solidFill>
              </a:rPr>
              <a:t>select the winners.  Judges include university administrators and faculty, lawyers, former Prince George’s County public school educators, artists, and publishers. Some reside in the county, some don’t, but</a:t>
            </a:r>
            <a:r>
              <a:rPr b="1" lang="en" sz="1000">
                <a:solidFill>
                  <a:schemeClr val="dk1"/>
                </a:solidFill>
              </a:rPr>
              <a:t> all are enthusiastic about the contest and the entries received. </a:t>
            </a:r>
            <a:endParaRPr b="1" sz="1000">
              <a:solidFill>
                <a:schemeClr val="dk1"/>
              </a:solidFill>
            </a:endParaRPr>
          </a:p>
          <a:p>
            <a:pPr indent="-292100" lvl="0" marL="457200" rtl="0" algn="l">
              <a:lnSpc>
                <a:spcPct val="100000"/>
              </a:lnSpc>
              <a:spcBef>
                <a:spcPts val="1000"/>
              </a:spcBef>
              <a:spcAft>
                <a:spcPts val="0"/>
              </a:spcAft>
              <a:buClr>
                <a:schemeClr val="dk1"/>
              </a:buClr>
              <a:buSzPts val="1000"/>
              <a:buChar char="●"/>
            </a:pPr>
            <a:r>
              <a:rPr lang="en" sz="1000">
                <a:solidFill>
                  <a:schemeClr val="dk1"/>
                </a:solidFill>
              </a:rPr>
              <a:t>2026 will be our </a:t>
            </a:r>
            <a:r>
              <a:rPr b="1" lang="en" sz="1000">
                <a:solidFill>
                  <a:schemeClr val="dk1"/>
                </a:solidFill>
              </a:rPr>
              <a:t>fifth</a:t>
            </a:r>
            <a:r>
              <a:rPr lang="en" sz="1000">
                <a:solidFill>
                  <a:schemeClr val="dk1"/>
                </a:solidFill>
              </a:rPr>
              <a:t> year.  Our </a:t>
            </a:r>
            <a:r>
              <a:rPr b="1" lang="en" sz="1000">
                <a:solidFill>
                  <a:schemeClr val="dk1"/>
                </a:solidFill>
              </a:rPr>
              <a:t>2026</a:t>
            </a:r>
            <a:r>
              <a:rPr lang="en" sz="1000">
                <a:solidFill>
                  <a:schemeClr val="dk1"/>
                </a:solidFill>
              </a:rPr>
              <a:t> Contest opens in December 2025 and closes February 28, 2026.  </a:t>
            </a:r>
            <a:endParaRPr sz="1000">
              <a:solidFill>
                <a:schemeClr val="dk1"/>
              </a:solidFill>
            </a:endParaRPr>
          </a:p>
          <a:p>
            <a:pPr indent="-292100" lvl="0" marL="457200" rtl="0" algn="l">
              <a:lnSpc>
                <a:spcPct val="100000"/>
              </a:lnSpc>
              <a:spcBef>
                <a:spcPts val="1000"/>
              </a:spcBef>
              <a:spcAft>
                <a:spcPts val="0"/>
              </a:spcAft>
              <a:buClr>
                <a:schemeClr val="dk1"/>
              </a:buClr>
              <a:buSzPts val="1000"/>
              <a:buChar char="●"/>
            </a:pPr>
            <a:r>
              <a:rPr lang="en" sz="1000">
                <a:solidFill>
                  <a:schemeClr val="dk1"/>
                </a:solidFill>
              </a:rPr>
              <a:t>So far, we’ve provided</a:t>
            </a:r>
            <a:r>
              <a:rPr b="1" lang="en" sz="1000">
                <a:solidFill>
                  <a:schemeClr val="dk1"/>
                </a:solidFill>
              </a:rPr>
              <a:t> over $22,000  to 41 students, </a:t>
            </a:r>
            <a:r>
              <a:rPr lang="en" sz="1000">
                <a:solidFill>
                  <a:schemeClr val="dk1"/>
                </a:solidFill>
              </a:rPr>
              <a:t>money donated by individuals and church and other groups, and funds from a county council grant. </a:t>
            </a:r>
            <a:r>
              <a:rPr b="1" lang="en" sz="1000">
                <a:solidFill>
                  <a:schemeClr val="dk1"/>
                </a:solidFill>
              </a:rPr>
              <a:t> In addition to scholarship money,  other recognitions and prizes have included  </a:t>
            </a:r>
            <a:r>
              <a:rPr lang="en" sz="1000">
                <a:solidFill>
                  <a:schemeClr val="dk1"/>
                </a:solidFill>
              </a:rPr>
              <a:t>citations from elected officials, studio space time and mentoring at Art Works Now in Hyattsville,  and participation in a summer  oral history workshop at Howard University.</a:t>
            </a:r>
            <a:endParaRPr b="1" sz="1000">
              <a:solidFill>
                <a:schemeClr val="dk1"/>
              </a:solidFill>
            </a:endParaRPr>
          </a:p>
          <a:p>
            <a:pPr indent="-292100" lvl="0" marL="457200" rtl="0" algn="l">
              <a:lnSpc>
                <a:spcPct val="100000"/>
              </a:lnSpc>
              <a:spcBef>
                <a:spcPts val="1000"/>
              </a:spcBef>
              <a:spcAft>
                <a:spcPts val="0"/>
              </a:spcAft>
              <a:buClr>
                <a:schemeClr val="dk1"/>
              </a:buClr>
              <a:buSzPts val="1000"/>
              <a:buChar char="●"/>
            </a:pPr>
            <a:r>
              <a:rPr lang="en" sz="1000">
                <a:solidFill>
                  <a:schemeClr val="dk1"/>
                </a:solidFill>
              </a:rPr>
              <a:t>We’re pleased with some unexpected benefits of the contest including being Invited to participate in PGCPS’ first </a:t>
            </a:r>
            <a:r>
              <a:rPr b="1" lang="en" sz="1000">
                <a:solidFill>
                  <a:schemeClr val="dk1"/>
                </a:solidFill>
              </a:rPr>
              <a:t>Teen Writing Conference</a:t>
            </a:r>
            <a:r>
              <a:rPr lang="en" sz="1000">
                <a:solidFill>
                  <a:schemeClr val="dk1"/>
                </a:solidFill>
              </a:rPr>
              <a:t> (February,2025 at Oxon Hill High); </a:t>
            </a:r>
            <a:endParaRPr sz="1000">
              <a:solidFill>
                <a:schemeClr val="dk1"/>
              </a:solidFill>
            </a:endParaRPr>
          </a:p>
          <a:p>
            <a:pPr indent="-292100" lvl="0" marL="457200" rtl="0" algn="l">
              <a:lnSpc>
                <a:spcPct val="100000"/>
              </a:lnSpc>
              <a:spcBef>
                <a:spcPts val="1000"/>
              </a:spcBef>
              <a:spcAft>
                <a:spcPts val="0"/>
              </a:spcAft>
              <a:buClr>
                <a:schemeClr val="dk1"/>
              </a:buClr>
              <a:buSzPts val="1000"/>
              <a:buChar char="●"/>
            </a:pPr>
            <a:r>
              <a:rPr lang="en" sz="1000">
                <a:solidFill>
                  <a:schemeClr val="dk1"/>
                </a:solidFill>
              </a:rPr>
              <a:t>Seeing</a:t>
            </a:r>
            <a:r>
              <a:rPr b="1" lang="en" sz="1000">
                <a:solidFill>
                  <a:schemeClr val="dk1"/>
                </a:solidFill>
              </a:rPr>
              <a:t> two teachers</a:t>
            </a:r>
            <a:r>
              <a:rPr lang="en" sz="1000">
                <a:solidFill>
                  <a:schemeClr val="dk1"/>
                </a:solidFill>
              </a:rPr>
              <a:t> supportive of the contest being selected and supported to participate in a  competitive civil rights travel/study program sponsored by the Institute for Common Power ; ,and having the</a:t>
            </a:r>
            <a:r>
              <a:rPr b="1" lang="en" sz="1000">
                <a:solidFill>
                  <a:schemeClr val="dk1"/>
                </a:solidFill>
              </a:rPr>
              <a:t> public libraries</a:t>
            </a:r>
            <a:r>
              <a:rPr lang="en" sz="1000">
                <a:solidFill>
                  <a:schemeClr val="dk1"/>
                </a:solidFill>
              </a:rPr>
              <a:t> express interest in displaying the students’ work.</a:t>
            </a:r>
            <a:endParaRPr sz="1000">
              <a:solidFill>
                <a:schemeClr val="dk1"/>
              </a:solidFill>
            </a:endParaRPr>
          </a:p>
          <a:p>
            <a:pPr indent="-292100" lvl="0" marL="457200" rtl="0" algn="l">
              <a:lnSpc>
                <a:spcPct val="100000"/>
              </a:lnSpc>
              <a:spcBef>
                <a:spcPts val="1000"/>
              </a:spcBef>
              <a:spcAft>
                <a:spcPts val="1000"/>
              </a:spcAft>
              <a:buClr>
                <a:schemeClr val="dk1"/>
              </a:buClr>
              <a:buSzPts val="1000"/>
              <a:buChar char="●"/>
            </a:pPr>
            <a:r>
              <a:rPr lang="en" sz="1000">
                <a:solidFill>
                  <a:schemeClr val="dk1"/>
                </a:solidFill>
              </a:rPr>
              <a:t>We’re Curating student entries for display now. </a:t>
            </a:r>
            <a:endParaRPr sz="1000">
              <a:solidFill>
                <a:schemeClr val="dk1"/>
              </a:solidFill>
            </a:endParaRPr>
          </a:p>
        </p:txBody>
      </p:sp>
      <p:sp>
        <p:nvSpPr>
          <p:cNvPr id="792" name="Google Shape;792;p30:notes"/>
          <p:cNvSpPr/>
          <p:nvPr>
            <p:ph idx="2" type="sldImg"/>
          </p:nvPr>
        </p:nvSpPr>
        <p:spPr>
          <a:xfrm>
            <a:off x="521171" y="685842"/>
            <a:ext cx="5817191" cy="342920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31:notes"/>
          <p:cNvSpPr/>
          <p:nvPr>
            <p:ph idx="2" type="sldImg"/>
          </p:nvPr>
        </p:nvSpPr>
        <p:spPr>
          <a:xfrm>
            <a:off x="519639" y="685842"/>
            <a:ext cx="5818723" cy="342920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0" name="Google Shape;800;p31:notes"/>
          <p:cNvSpPr txBox="1"/>
          <p:nvPr>
            <p:ph idx="1" type="body"/>
          </p:nvPr>
        </p:nvSpPr>
        <p:spPr>
          <a:xfrm>
            <a:off x="685800" y="4343406"/>
            <a:ext cx="5486419" cy="411466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
              <a:t>We celebrate </a:t>
            </a:r>
            <a:r>
              <a:rPr b="0" i="0" lang="en" sz="1100" u="none" cap="none" strike="noStrike">
                <a:solidFill>
                  <a:srgbClr val="000000"/>
                </a:solidFill>
                <a:latin typeface="Arial"/>
                <a:ea typeface="Arial"/>
                <a:cs typeface="Arial"/>
                <a:sym typeface="Arial"/>
              </a:rPr>
              <a:t>student winners at an</a:t>
            </a:r>
            <a:r>
              <a:rPr b="1" i="0" lang="en" sz="1100" u="none" cap="none" strike="noStrike">
                <a:solidFill>
                  <a:srgbClr val="000000"/>
                </a:solidFill>
                <a:latin typeface="Arial"/>
                <a:ea typeface="Arial"/>
                <a:cs typeface="Arial"/>
                <a:sym typeface="Arial"/>
              </a:rPr>
              <a:t> Awards program </a:t>
            </a:r>
            <a:r>
              <a:rPr b="0" i="0" lang="en" sz="1100" u="none" cap="none" strike="noStrike">
                <a:solidFill>
                  <a:srgbClr val="000000"/>
                </a:solidFill>
                <a:latin typeface="Arial"/>
                <a:ea typeface="Arial"/>
                <a:cs typeface="Arial"/>
                <a:sym typeface="Arial"/>
              </a:rPr>
              <a:t>where they present their work to an enthusiastic audience of families, friends, teachers, legislators and community members.</a:t>
            </a:r>
            <a:endParaRPr b="0" i="0" sz="1100" u="none" cap="none" strike="noStrike">
              <a:solidFill>
                <a:srgbClr val="000000"/>
              </a:solidFill>
              <a:latin typeface="Arial"/>
              <a:ea typeface="Arial"/>
              <a:cs typeface="Arial"/>
              <a:sym typeface="Arial"/>
            </a:endParaRPr>
          </a:p>
          <a:p>
            <a:pPr indent="-292100" lvl="0" marL="457200" rtl="0" algn="l">
              <a:lnSpc>
                <a:spcPct val="100000"/>
              </a:lnSpc>
              <a:spcBef>
                <a:spcPts val="1000"/>
              </a:spcBef>
              <a:spcAft>
                <a:spcPts val="0"/>
              </a:spcAft>
              <a:buClr>
                <a:schemeClr val="dk1"/>
              </a:buClr>
              <a:buSzPts val="1000"/>
              <a:buChar char="●"/>
            </a:pPr>
            <a:r>
              <a:rPr lang="en" sz="1000">
                <a:solidFill>
                  <a:schemeClr val="dk1"/>
                </a:solidFill>
              </a:rPr>
              <a:t>The contest Awards Ceremony for </a:t>
            </a:r>
            <a:r>
              <a:rPr b="1" lang="en" sz="1000">
                <a:solidFill>
                  <a:schemeClr val="dk1"/>
                </a:solidFill>
              </a:rPr>
              <a:t>2026</a:t>
            </a:r>
            <a:r>
              <a:rPr lang="en" sz="1000">
                <a:solidFill>
                  <a:schemeClr val="dk1"/>
                </a:solidFill>
              </a:rPr>
              <a:t> will be on </a:t>
            </a:r>
            <a:r>
              <a:rPr b="1" lang="en" sz="1000">
                <a:solidFill>
                  <a:schemeClr val="dk1"/>
                </a:solidFill>
              </a:rPr>
              <a:t>May 2nd</a:t>
            </a:r>
            <a:r>
              <a:rPr lang="en" sz="1000">
                <a:solidFill>
                  <a:schemeClr val="dk1"/>
                </a:solidFill>
              </a:rPr>
              <a:t> at the Greenbelt Community Center.</a:t>
            </a:r>
            <a:r>
              <a:rPr lang="en" sz="1000">
                <a:solidFill>
                  <a:srgbClr val="595959"/>
                </a:solidFill>
              </a:rPr>
              <a:t> </a:t>
            </a:r>
            <a:endParaRPr sz="1000">
              <a:solidFill>
                <a:srgbClr val="595959"/>
              </a:solidFill>
            </a:endParaRPr>
          </a:p>
          <a:p>
            <a:pPr indent="0" lvl="0" marL="457200" marR="0" rtl="0" algn="l">
              <a:lnSpc>
                <a:spcPct val="100000"/>
              </a:lnSpc>
              <a:spcBef>
                <a:spcPts val="0"/>
              </a:spcBef>
              <a:spcAft>
                <a:spcPts val="0"/>
              </a:spcAft>
              <a:buSzPts val="1100"/>
              <a:buNone/>
            </a:pPr>
            <a:r>
              <a:t/>
            </a:r>
            <a:endParaRPr/>
          </a:p>
          <a:p>
            <a:pPr indent="0" lvl="0" marL="0" rtl="0" algn="l">
              <a:lnSpc>
                <a:spcPct val="100000"/>
              </a:lnSpc>
              <a:spcBef>
                <a:spcPts val="100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32:notes"/>
          <p:cNvSpPr/>
          <p:nvPr>
            <p:ph idx="2" type="sldImg"/>
          </p:nvPr>
        </p:nvSpPr>
        <p:spPr>
          <a:xfrm>
            <a:off x="519639" y="685842"/>
            <a:ext cx="5818723" cy="342920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0" name="Google Shape;810;p32:notes"/>
          <p:cNvSpPr txBox="1"/>
          <p:nvPr>
            <p:ph idx="1" type="body"/>
          </p:nvPr>
        </p:nvSpPr>
        <p:spPr>
          <a:xfrm>
            <a:off x="685800" y="4343406"/>
            <a:ext cx="5486419" cy="411466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SzPts val="1100"/>
              <a:buNone/>
            </a:pPr>
            <a:r>
              <a:rPr lang="en" sz="1200">
                <a:solidFill>
                  <a:schemeClr val="dk1"/>
                </a:solidFill>
              </a:rPr>
              <a:t>This is some of the </a:t>
            </a:r>
            <a:r>
              <a:rPr b="1" lang="en" sz="1200">
                <a:solidFill>
                  <a:schemeClr val="dk1"/>
                </a:solidFill>
              </a:rPr>
              <a:t>artwork</a:t>
            </a:r>
            <a:r>
              <a:rPr lang="en" sz="1200">
                <a:solidFill>
                  <a:schemeClr val="dk1"/>
                </a:solidFill>
              </a:rPr>
              <a:t>. </a:t>
            </a:r>
            <a:endParaRPr sz="1200">
              <a:solidFill>
                <a:schemeClr val="dk1"/>
              </a:solidFill>
            </a:endParaRPr>
          </a:p>
          <a:p>
            <a:pPr indent="0" lvl="0" marL="0" rtl="0" algn="l">
              <a:lnSpc>
                <a:spcPct val="100000"/>
              </a:lnSpc>
              <a:spcBef>
                <a:spcPts val="1000"/>
              </a:spcBef>
              <a:spcAft>
                <a:spcPts val="0"/>
              </a:spcAft>
              <a:buSzPts val="1100"/>
              <a:buNone/>
            </a:pPr>
            <a:r>
              <a:rPr b="1" lang="en" sz="1200">
                <a:solidFill>
                  <a:schemeClr val="dk1"/>
                </a:solidFill>
              </a:rPr>
              <a:t>Essays</a:t>
            </a:r>
            <a:r>
              <a:rPr lang="en" sz="1200">
                <a:solidFill>
                  <a:schemeClr val="dk1"/>
                </a:solidFill>
              </a:rPr>
              <a:t> have addressed disparities in women’s health,the unfinished fight against lynching, the struggle to desegregate the Prince George’s public schools, and colonialism in the Domincan Republic. </a:t>
            </a:r>
            <a:endParaRPr sz="12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33:notes"/>
          <p:cNvSpPr/>
          <p:nvPr>
            <p:ph idx="2" type="sldImg"/>
          </p:nvPr>
        </p:nvSpPr>
        <p:spPr>
          <a:xfrm>
            <a:off x="519639" y="685842"/>
            <a:ext cx="5818723" cy="342920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9" name="Google Shape;819;p33:notes"/>
          <p:cNvSpPr txBox="1"/>
          <p:nvPr>
            <p:ph idx="1" type="body"/>
          </p:nvPr>
        </p:nvSpPr>
        <p:spPr>
          <a:xfrm>
            <a:off x="685800" y="4343406"/>
            <a:ext cx="5486419" cy="4114667"/>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Arial"/>
                <a:ea typeface="Arial"/>
                <a:cs typeface="Arial"/>
                <a:sym typeface="Arial"/>
              </a:rPr>
              <a:t>We hold </a:t>
            </a:r>
            <a:r>
              <a:rPr b="1" i="0" lang="en" sz="1200" u="none" cap="none" strike="noStrike">
                <a:solidFill>
                  <a:srgbClr val="000000"/>
                </a:solidFill>
              </a:rPr>
              <a:t>book discussions </a:t>
            </a:r>
            <a:r>
              <a:rPr b="0" i="0" lang="en" sz="1200" u="none" cap="none" strike="noStrike">
                <a:solidFill>
                  <a:srgbClr val="000000"/>
                </a:solidFill>
                <a:latin typeface="Arial"/>
                <a:ea typeface="Arial"/>
                <a:cs typeface="Arial"/>
                <a:sym typeface="Arial"/>
              </a:rPr>
              <a:t>each year.</a:t>
            </a:r>
            <a:endParaRPr sz="1200"/>
          </a:p>
          <a:p>
            <a:pPr indent="-304800" lvl="0" marL="457200" rtl="0" algn="l">
              <a:lnSpc>
                <a:spcPct val="100000"/>
              </a:lnSpc>
              <a:spcBef>
                <a:spcPts val="1000"/>
              </a:spcBef>
              <a:spcAft>
                <a:spcPts val="0"/>
              </a:spcAft>
              <a:buSzPts val="1200"/>
              <a:buChar char="●"/>
            </a:pPr>
            <a:r>
              <a:rPr b="0" i="0" lang="en" sz="1200" u="none" cap="none" strike="noStrike">
                <a:solidFill>
                  <a:srgbClr val="000000"/>
                </a:solidFill>
                <a:latin typeface="Arial"/>
                <a:ea typeface="Arial"/>
                <a:cs typeface="Arial"/>
                <a:sym typeface="Arial"/>
              </a:rPr>
              <a:t>Our </a:t>
            </a:r>
            <a:r>
              <a:rPr b="1" i="0" lang="en" sz="1200" u="none" cap="none" strike="noStrike">
                <a:solidFill>
                  <a:srgbClr val="000000"/>
                </a:solidFill>
              </a:rPr>
              <a:t>2025 book</a:t>
            </a:r>
            <a:r>
              <a:rPr b="0" i="0" lang="en" sz="1200" u="none" cap="none" strike="noStrike">
                <a:solidFill>
                  <a:srgbClr val="000000"/>
                </a:solidFill>
                <a:latin typeface="Arial"/>
                <a:ea typeface="Arial"/>
                <a:cs typeface="Arial"/>
                <a:sym typeface="Arial"/>
              </a:rPr>
              <a:t> was  </a:t>
            </a:r>
            <a:r>
              <a:rPr b="1" i="1" lang="en" sz="1200" u="none" cap="none" strike="noStrike">
                <a:solidFill>
                  <a:srgbClr val="000000"/>
                </a:solidFill>
              </a:rPr>
              <a:t>Barracoon </a:t>
            </a:r>
            <a:r>
              <a:rPr b="1" i="0" lang="en" sz="1200" u="none" cap="none" strike="noStrike">
                <a:solidFill>
                  <a:srgbClr val="000000"/>
                </a:solidFill>
              </a:rPr>
              <a:t>by Zora Neale </a:t>
            </a:r>
            <a:r>
              <a:rPr b="1" lang="en" sz="1200"/>
              <a:t>Hurston</a:t>
            </a:r>
            <a:r>
              <a:rPr b="0" i="0" lang="en" sz="1200" u="none" cap="none" strike="noStrike">
                <a:solidFill>
                  <a:srgbClr val="000000"/>
                </a:solidFill>
                <a:latin typeface="Arial"/>
                <a:ea typeface="Arial"/>
                <a:cs typeface="Arial"/>
                <a:sym typeface="Arial"/>
              </a:rPr>
              <a:t>. It talks about Cudjoe Lewis who was brought over with 109 other Africans on the last illegal slave ship, the Clotilda.  </a:t>
            </a:r>
            <a:r>
              <a:rPr b="1" i="0" lang="en" sz="1200" u="none" cap="none" strike="noStrike">
                <a:solidFill>
                  <a:srgbClr val="000000"/>
                </a:solidFill>
              </a:rPr>
              <a:t>Evelyn D. Milton</a:t>
            </a:r>
            <a:r>
              <a:rPr b="0" i="0" lang="en" sz="1200" u="none" cap="none" strike="noStrike">
                <a:solidFill>
                  <a:srgbClr val="000000"/>
                </a:solidFill>
                <a:latin typeface="Arial"/>
                <a:ea typeface="Arial"/>
                <a:cs typeface="Arial"/>
                <a:sym typeface="Arial"/>
              </a:rPr>
              <a:t>, a fourth-generation descendant of Clotilda survivors, joined us for the discussion</a:t>
            </a:r>
            <a:endParaRPr sz="1200"/>
          </a:p>
          <a:p>
            <a:pPr indent="-304800" lvl="0" marL="457200" marR="0" rtl="0" algn="l">
              <a:lnSpc>
                <a:spcPct val="100000"/>
              </a:lnSpc>
              <a:spcBef>
                <a:spcPts val="1000"/>
              </a:spcBef>
              <a:spcAft>
                <a:spcPts val="0"/>
              </a:spcAft>
              <a:buClr>
                <a:srgbClr val="000000"/>
              </a:buClr>
              <a:buSzPts val="1200"/>
              <a:buFont typeface="Arial"/>
              <a:buChar char="●"/>
            </a:pPr>
            <a:r>
              <a:rPr b="0" i="0" lang="en" sz="1200" u="none" cap="none" strike="noStrike">
                <a:solidFill>
                  <a:srgbClr val="000000"/>
                </a:solidFill>
                <a:latin typeface="Arial"/>
                <a:ea typeface="Arial"/>
                <a:cs typeface="Arial"/>
                <a:sym typeface="Arial"/>
              </a:rPr>
              <a:t>Our </a:t>
            </a:r>
            <a:r>
              <a:rPr b="1" i="0" lang="en" sz="1200" u="none" cap="none" strike="noStrike">
                <a:solidFill>
                  <a:srgbClr val="000000"/>
                </a:solidFill>
              </a:rPr>
              <a:t>2026 Book</a:t>
            </a:r>
            <a:r>
              <a:rPr b="0" i="0" lang="en" sz="1200" u="none" cap="none" strike="noStrike">
                <a:solidFill>
                  <a:srgbClr val="000000"/>
                </a:solidFill>
                <a:latin typeface="Arial"/>
                <a:ea typeface="Arial"/>
                <a:cs typeface="Arial"/>
                <a:sym typeface="Arial"/>
              </a:rPr>
              <a:t> </a:t>
            </a:r>
            <a:r>
              <a:rPr b="0" i="1" lang="en" sz="1200" u="none" cap="none" strike="noStrike">
                <a:solidFill>
                  <a:srgbClr val="000000"/>
                </a:solidFill>
                <a:latin typeface="Arial"/>
                <a:ea typeface="Arial"/>
                <a:cs typeface="Arial"/>
                <a:sym typeface="Arial"/>
              </a:rPr>
              <a:t>is Just Mercy </a:t>
            </a:r>
            <a:r>
              <a:rPr b="0" i="0" lang="en" sz="1200" u="none" cap="none" strike="noStrike">
                <a:solidFill>
                  <a:srgbClr val="000000"/>
                </a:solidFill>
                <a:latin typeface="Arial"/>
                <a:ea typeface="Arial"/>
                <a:cs typeface="Arial"/>
                <a:sym typeface="Arial"/>
              </a:rPr>
              <a:t>by Bryan Stevenson.  We’re working to include students in our discussion</a:t>
            </a:r>
            <a:r>
              <a:rPr lang="en" sz="1200"/>
              <a:t>.</a:t>
            </a:r>
            <a:r>
              <a:rPr b="0" i="0" lang="en" sz="1200" u="none" cap="none" strike="noStrike">
                <a:solidFill>
                  <a:srgbClr val="000000"/>
                </a:solidFill>
                <a:latin typeface="Arial"/>
                <a:ea typeface="Arial"/>
                <a:cs typeface="Arial"/>
                <a:sym typeface="Arial"/>
              </a:rPr>
              <a:t> This book is on the schools’ reading list.  Funds from a county council grant allowed us to purchase books for students to facilitate their participation</a:t>
            </a:r>
            <a:r>
              <a:rPr lang="en" sz="1200">
                <a:solidFill>
                  <a:schemeClr val="dk1"/>
                </a:solidFill>
              </a:rPr>
              <a:t>.  </a:t>
            </a:r>
            <a:endParaRPr sz="1200">
              <a:solidFill>
                <a:schemeClr val="dk1"/>
              </a:solidFill>
            </a:endParaRPr>
          </a:p>
          <a:p>
            <a:pPr indent="-311150" lvl="0" marL="457200" rtl="0" algn="l">
              <a:lnSpc>
                <a:spcPct val="100000"/>
              </a:lnSpc>
              <a:spcBef>
                <a:spcPts val="1000"/>
              </a:spcBef>
              <a:spcAft>
                <a:spcPts val="1000"/>
              </a:spcAft>
              <a:buClr>
                <a:schemeClr val="dk1"/>
              </a:buClr>
              <a:buSzPts val="1300"/>
              <a:buChar char="●"/>
            </a:pPr>
            <a:r>
              <a:rPr lang="en" sz="1200">
                <a:solidFill>
                  <a:srgbClr val="222222"/>
                </a:solidFill>
              </a:rPr>
              <a:t>This year's book discussion was led by </a:t>
            </a:r>
            <a:r>
              <a:rPr b="1" lang="en" sz="1200">
                <a:solidFill>
                  <a:srgbClr val="222222"/>
                </a:solidFill>
              </a:rPr>
              <a:t>Abd'Allah Lateef,</a:t>
            </a:r>
            <a:r>
              <a:rPr lang="en" sz="1200">
                <a:solidFill>
                  <a:srgbClr val="222222"/>
                </a:solidFill>
              </a:rPr>
              <a:t> deputy director of </a:t>
            </a:r>
            <a:r>
              <a:rPr b="1" lang="en" sz="1200">
                <a:solidFill>
                  <a:srgbClr val="222222"/>
                </a:solidFill>
              </a:rPr>
              <a:t>Campaign for the Fair Sentencing of Youth</a:t>
            </a:r>
            <a:r>
              <a:rPr lang="en" sz="1200">
                <a:solidFill>
                  <a:srgbClr val="222222"/>
                </a:solidFill>
              </a:rPr>
              <a:t>.  We were joined by students from </a:t>
            </a:r>
            <a:r>
              <a:rPr b="1" lang="en" sz="1200">
                <a:solidFill>
                  <a:srgbClr val="222222"/>
                </a:solidFill>
              </a:rPr>
              <a:t>Frederick Douglas High School</a:t>
            </a:r>
            <a:r>
              <a:rPr lang="en" sz="1200">
                <a:solidFill>
                  <a:srgbClr val="222222"/>
                </a:solidFill>
              </a:rPr>
              <a:t> in Upper Marlboro, MD.,and </a:t>
            </a:r>
            <a:r>
              <a:rPr b="1" lang="en" sz="1200">
                <a:solidFill>
                  <a:srgbClr val="222222"/>
                </a:solidFill>
              </a:rPr>
              <a:t>Eleanor Roosevelt High School</a:t>
            </a:r>
            <a:r>
              <a:rPr lang="en" sz="1200">
                <a:solidFill>
                  <a:srgbClr val="222222"/>
                </a:solidFill>
              </a:rPr>
              <a:t> in Greenbelt, MD and their teachers.</a:t>
            </a:r>
            <a:endParaRPr sz="1200">
              <a:solidFill>
                <a:srgbClr val="222222"/>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34:notes"/>
          <p:cNvSpPr/>
          <p:nvPr>
            <p:ph idx="2" type="sldImg"/>
          </p:nvPr>
        </p:nvSpPr>
        <p:spPr>
          <a:xfrm>
            <a:off x="519639" y="685842"/>
            <a:ext cx="5818723" cy="342920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8" name="Google Shape;828;p34:notes"/>
          <p:cNvSpPr txBox="1"/>
          <p:nvPr>
            <p:ph idx="1" type="body"/>
          </p:nvPr>
        </p:nvSpPr>
        <p:spPr>
          <a:xfrm>
            <a:off x="685800" y="4343406"/>
            <a:ext cx="5486419" cy="4114667"/>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Char char="●"/>
            </a:pPr>
            <a:r>
              <a:rPr b="0" i="0" lang="en" sz="1200" u="none" cap="none" strike="noStrike">
                <a:solidFill>
                  <a:srgbClr val="000000"/>
                </a:solidFill>
                <a:latin typeface="Arial"/>
                <a:ea typeface="Arial"/>
                <a:cs typeface="Arial"/>
                <a:sym typeface="Arial"/>
              </a:rPr>
              <a:t>We are proud that Maryland was the</a:t>
            </a:r>
            <a:r>
              <a:rPr b="1" i="0" lang="en" sz="1200" u="none" cap="none" strike="noStrike">
                <a:solidFill>
                  <a:srgbClr val="000000"/>
                </a:solidFill>
                <a:latin typeface="Arial"/>
                <a:ea typeface="Arial"/>
                <a:cs typeface="Arial"/>
                <a:sym typeface="Arial"/>
              </a:rPr>
              <a:t> first state</a:t>
            </a:r>
            <a:r>
              <a:rPr b="0" i="0" lang="en" sz="1200" u="none" cap="none" strike="noStrike">
                <a:solidFill>
                  <a:srgbClr val="000000"/>
                </a:solidFill>
                <a:latin typeface="Arial"/>
                <a:ea typeface="Arial"/>
                <a:cs typeface="Arial"/>
                <a:sym typeface="Arial"/>
              </a:rPr>
              <a:t> to enact legislation to study racially motivated lynchings. The Maryland LMP was helpful in that effort. The legislation established the </a:t>
            </a:r>
            <a:r>
              <a:rPr b="1" i="0" lang="en" sz="1200" u="none" cap="none" strike="noStrike">
                <a:solidFill>
                  <a:srgbClr val="000000"/>
                </a:solidFill>
                <a:latin typeface="Arial"/>
                <a:ea typeface="Arial"/>
                <a:cs typeface="Arial"/>
                <a:sym typeface="Arial"/>
              </a:rPr>
              <a:t>Maryland Lynching Truth and Reconciliation Commission</a:t>
            </a:r>
            <a:r>
              <a:rPr b="0" i="0" lang="en" sz="1200" u="none" cap="none" strike="noStrike">
                <a:solidFill>
                  <a:srgbClr val="000000"/>
                </a:solidFill>
                <a:latin typeface="Arial"/>
                <a:ea typeface="Arial"/>
                <a:cs typeface="Arial"/>
                <a:sym typeface="Arial"/>
              </a:rPr>
              <a:t> (MLTRC) in 2019 to </a:t>
            </a:r>
            <a:r>
              <a:rPr b="1" i="0" lang="en" sz="1200" u="none" cap="none" strike="noStrike">
                <a:solidFill>
                  <a:srgbClr val="000000"/>
                </a:solidFill>
                <a:latin typeface="Arial"/>
                <a:ea typeface="Arial"/>
                <a:cs typeface="Arial"/>
                <a:sym typeface="Arial"/>
              </a:rPr>
              <a:t>research cases of racially motivated lynchings</a:t>
            </a:r>
            <a:r>
              <a:rPr b="0" i="0" lang="en" sz="1200" u="none" cap="none" strike="noStrike">
                <a:solidFill>
                  <a:srgbClr val="000000"/>
                </a:solidFill>
                <a:latin typeface="Arial"/>
                <a:ea typeface="Arial"/>
                <a:cs typeface="Arial"/>
                <a:sym typeface="Arial"/>
              </a:rPr>
              <a:t> and </a:t>
            </a:r>
            <a:r>
              <a:rPr b="1" i="0" lang="en" sz="1200" u="none" cap="none" strike="noStrike">
                <a:solidFill>
                  <a:srgbClr val="000000"/>
                </a:solidFill>
                <a:latin typeface="Arial"/>
                <a:ea typeface="Arial"/>
                <a:cs typeface="Arial"/>
                <a:sym typeface="Arial"/>
              </a:rPr>
              <a:t>hold public hearings </a:t>
            </a:r>
            <a:r>
              <a:rPr b="0" i="0" lang="en" sz="1200" u="none" cap="none" strike="noStrike">
                <a:solidFill>
                  <a:srgbClr val="000000"/>
                </a:solidFill>
                <a:latin typeface="Arial"/>
                <a:ea typeface="Arial"/>
                <a:cs typeface="Arial"/>
                <a:sym typeface="Arial"/>
              </a:rPr>
              <a:t>where a lynching of an African American by a white mob has been documented.</a:t>
            </a:r>
            <a:endParaRPr sz="1200"/>
          </a:p>
          <a:p>
            <a:pPr indent="-304800" lvl="0" marL="457200" rtl="0" algn="l">
              <a:lnSpc>
                <a:spcPct val="100000"/>
              </a:lnSpc>
              <a:spcBef>
                <a:spcPts val="1000"/>
              </a:spcBef>
              <a:spcAft>
                <a:spcPts val="0"/>
              </a:spcAft>
              <a:buSzPts val="1200"/>
              <a:buChar char="●"/>
            </a:pPr>
            <a:r>
              <a:rPr b="0" i="0" lang="en" sz="1200" u="none" cap="none" strike="noStrike">
                <a:solidFill>
                  <a:srgbClr val="000000"/>
                </a:solidFill>
                <a:latin typeface="Arial"/>
                <a:ea typeface="Arial"/>
                <a:cs typeface="Arial"/>
                <a:sym typeface="Arial"/>
              </a:rPr>
              <a:t>Each county with a lynching could hold a hearing. </a:t>
            </a:r>
            <a:r>
              <a:rPr b="1" i="0" lang="en" sz="1200" u="none" cap="none" strike="noStrike">
                <a:solidFill>
                  <a:srgbClr val="000000"/>
                </a:solidFill>
                <a:latin typeface="Arial"/>
                <a:ea typeface="Arial"/>
                <a:cs typeface="Arial"/>
                <a:sym typeface="Arial"/>
              </a:rPr>
              <a:t>The Public Hearing for Prince George’s County was held</a:t>
            </a:r>
            <a:r>
              <a:rPr b="0" i="0" lang="en" sz="1200" u="none" cap="none" strike="noStrike">
                <a:solidFill>
                  <a:srgbClr val="000000"/>
                </a:solidFill>
                <a:latin typeface="Arial"/>
                <a:ea typeface="Arial"/>
                <a:cs typeface="Arial"/>
                <a:sym typeface="Arial"/>
              </a:rPr>
              <a:t> on January  25th, 2025 at Bowie State University.  The hearing </a:t>
            </a:r>
            <a:r>
              <a:rPr b="1" i="0" lang="en" sz="1200" u="none" cap="none" strike="noStrike">
                <a:solidFill>
                  <a:srgbClr val="000000"/>
                </a:solidFill>
                <a:latin typeface="Arial"/>
                <a:ea typeface="Arial"/>
                <a:cs typeface="Arial"/>
                <a:sym typeface="Arial"/>
              </a:rPr>
              <a:t>recognized the 4 victims of lynching</a:t>
            </a:r>
            <a:r>
              <a:rPr b="0" i="0" lang="en" sz="1200" u="none" cap="none" strike="noStrike">
                <a:solidFill>
                  <a:srgbClr val="000000"/>
                </a:solidFill>
                <a:latin typeface="Arial"/>
                <a:ea typeface="Arial"/>
                <a:cs typeface="Arial"/>
                <a:sym typeface="Arial"/>
              </a:rPr>
              <a:t> in our county and </a:t>
            </a:r>
            <a:r>
              <a:rPr b="1" i="0" lang="en" sz="1200" u="none" cap="none" strike="noStrike">
                <a:solidFill>
                  <a:srgbClr val="000000"/>
                </a:solidFill>
                <a:latin typeface="Arial"/>
                <a:ea typeface="Arial"/>
                <a:cs typeface="Arial"/>
                <a:sym typeface="Arial"/>
              </a:rPr>
              <a:t>facilitated reflection</a:t>
            </a:r>
            <a:r>
              <a:rPr b="0" i="0" lang="en" sz="1200" u="none" cap="none" strike="noStrike">
                <a:solidFill>
                  <a:srgbClr val="000000"/>
                </a:solidFill>
                <a:latin typeface="Arial"/>
                <a:ea typeface="Arial"/>
                <a:cs typeface="Arial"/>
                <a:sym typeface="Arial"/>
              </a:rPr>
              <a:t> </a:t>
            </a:r>
            <a:r>
              <a:rPr b="1" i="0" lang="en" sz="1200" u="none" cap="none" strike="noStrike">
                <a:solidFill>
                  <a:srgbClr val="000000"/>
                </a:solidFill>
                <a:latin typeface="Arial"/>
                <a:ea typeface="Arial"/>
                <a:cs typeface="Arial"/>
                <a:sym typeface="Arial"/>
              </a:rPr>
              <a:t>and dialogue</a:t>
            </a:r>
            <a:r>
              <a:rPr b="0" i="0" lang="en" sz="1200" u="none" cap="none" strike="noStrike">
                <a:solidFill>
                  <a:srgbClr val="000000"/>
                </a:solidFill>
                <a:latin typeface="Arial"/>
                <a:ea typeface="Arial"/>
                <a:cs typeface="Arial"/>
                <a:sym typeface="Arial"/>
              </a:rPr>
              <a:t> about the legacies of racism and racialized violence in the State of Maryland.</a:t>
            </a:r>
            <a:endParaRPr sz="1200"/>
          </a:p>
          <a:p>
            <a:pPr indent="-304800" lvl="0" marL="457200" rtl="0" algn="l">
              <a:lnSpc>
                <a:spcPct val="100000"/>
              </a:lnSpc>
              <a:spcBef>
                <a:spcPts val="1000"/>
              </a:spcBef>
              <a:spcAft>
                <a:spcPts val="0"/>
              </a:spcAft>
              <a:buSzPts val="1200"/>
              <a:buChar char="●"/>
            </a:pPr>
            <a:r>
              <a:rPr b="1" i="0" lang="en" sz="1200" u="none" cap="none" strike="noStrike">
                <a:solidFill>
                  <a:srgbClr val="000000"/>
                </a:solidFill>
                <a:latin typeface="Arial"/>
                <a:ea typeface="Arial"/>
                <a:cs typeface="Arial"/>
                <a:sym typeface="Arial"/>
              </a:rPr>
              <a:t>Our coalition</a:t>
            </a:r>
            <a:r>
              <a:rPr b="0" i="0" lang="en" sz="1200" u="none" cap="none" strike="noStrike">
                <a:solidFill>
                  <a:srgbClr val="000000"/>
                </a:solidFill>
                <a:latin typeface="Arial"/>
                <a:ea typeface="Arial"/>
                <a:cs typeface="Arial"/>
                <a:sym typeface="Arial"/>
              </a:rPr>
              <a:t> partnered closely with the Commission in planning the hearing  for our county. </a:t>
            </a:r>
            <a:endParaRPr sz="1200"/>
          </a:p>
          <a:p>
            <a:pPr indent="-304800" lvl="0" marL="457200" rtl="0" algn="l">
              <a:lnSpc>
                <a:spcPct val="100000"/>
              </a:lnSpc>
              <a:spcBef>
                <a:spcPts val="1000"/>
              </a:spcBef>
              <a:spcAft>
                <a:spcPts val="0"/>
              </a:spcAft>
              <a:buSzPts val="1200"/>
              <a:buChar char="●"/>
            </a:pPr>
            <a:r>
              <a:rPr b="0" i="0" lang="en" sz="1200" u="none" cap="none" strike="noStrike">
                <a:solidFill>
                  <a:srgbClr val="000000"/>
                </a:solidFill>
                <a:latin typeface="Arial"/>
                <a:ea typeface="Arial"/>
                <a:cs typeface="Arial"/>
                <a:sym typeface="Arial"/>
              </a:rPr>
              <a:t>Our hearing had record attendance with approximately </a:t>
            </a:r>
            <a:r>
              <a:rPr b="1" i="0" lang="en" sz="1200" u="none" cap="none" strike="noStrike">
                <a:solidFill>
                  <a:srgbClr val="000000"/>
                </a:solidFill>
                <a:latin typeface="Arial"/>
                <a:ea typeface="Arial"/>
                <a:cs typeface="Arial"/>
                <a:sym typeface="Arial"/>
              </a:rPr>
              <a:t>300 people </a:t>
            </a:r>
            <a:r>
              <a:rPr i="0" lang="en" sz="1200" u="none" cap="none" strike="noStrike">
                <a:solidFill>
                  <a:srgbClr val="000000"/>
                </a:solidFill>
              </a:rPr>
              <a:t>i</a:t>
            </a:r>
            <a:r>
              <a:rPr b="0" i="0" lang="en" sz="1200" u="none" cap="none" strike="noStrike">
                <a:solidFill>
                  <a:srgbClr val="000000"/>
                </a:solidFill>
                <a:latin typeface="Arial"/>
                <a:ea typeface="Arial"/>
                <a:cs typeface="Arial"/>
                <a:sym typeface="Arial"/>
              </a:rPr>
              <a:t>n attendance  The Commission  expressed positive comments about our hearing such as the </a:t>
            </a:r>
            <a:r>
              <a:rPr b="1" i="0" lang="en" sz="1200" u="none" cap="none" strike="noStrike">
                <a:solidFill>
                  <a:srgbClr val="000000"/>
                </a:solidFill>
                <a:latin typeface="Arial"/>
                <a:ea typeface="Arial"/>
                <a:cs typeface="Arial"/>
                <a:sym typeface="Arial"/>
              </a:rPr>
              <a:t>many young voices</a:t>
            </a:r>
            <a:r>
              <a:rPr b="0" i="0" lang="en" sz="1200" u="none" cap="none" strike="noStrike">
                <a:solidFill>
                  <a:srgbClr val="000000"/>
                </a:solidFill>
                <a:latin typeface="Arial"/>
                <a:ea typeface="Arial"/>
                <a:cs typeface="Arial"/>
                <a:sym typeface="Arial"/>
              </a:rPr>
              <a:t> included in the program and the “all star cast” in attendance including Maryland’s Attorney General. </a:t>
            </a:r>
            <a:endParaRPr sz="1200"/>
          </a:p>
          <a:p>
            <a:pPr indent="-304800" lvl="0" marL="457200" rtl="0" algn="l">
              <a:lnSpc>
                <a:spcPct val="100000"/>
              </a:lnSpc>
              <a:spcBef>
                <a:spcPts val="1000"/>
              </a:spcBef>
              <a:spcAft>
                <a:spcPts val="0"/>
              </a:spcAft>
              <a:buSzPts val="1200"/>
              <a:buChar char="●"/>
            </a:pPr>
            <a:r>
              <a:rPr b="0" i="0" lang="en" sz="1200" u="none" cap="none" strike="noStrike">
                <a:solidFill>
                  <a:srgbClr val="000000"/>
                </a:solidFill>
                <a:latin typeface="Arial"/>
                <a:ea typeface="Arial"/>
                <a:cs typeface="Arial"/>
                <a:sym typeface="Arial"/>
              </a:rPr>
              <a:t>During the public testimony period, Minister</a:t>
            </a:r>
            <a:r>
              <a:rPr b="1" i="0" lang="en" sz="1200" u="none" cap="none" strike="noStrike">
                <a:solidFill>
                  <a:srgbClr val="000000"/>
                </a:solidFill>
                <a:latin typeface="Arial"/>
                <a:ea typeface="Arial"/>
                <a:cs typeface="Arial"/>
                <a:sym typeface="Arial"/>
              </a:rPr>
              <a:t> Rodney Taylor</a:t>
            </a:r>
            <a:r>
              <a:rPr b="0" i="0" lang="en" sz="1200" u="none" cap="none" strike="noStrike">
                <a:solidFill>
                  <a:srgbClr val="000000"/>
                </a:solidFill>
                <a:latin typeface="Arial"/>
                <a:ea typeface="Arial"/>
                <a:cs typeface="Arial"/>
                <a:sym typeface="Arial"/>
              </a:rPr>
              <a:t>, lead of the Mentors for Mighty Men ministry at Union Bethel AME Church in Brandywine spoke movingly about the positive changes he saw in his young mentees as a direct result of their participating in PGCLMP’s soil collection and remembrance programs for Mr. Thomas Juricks-- citing improvement in academic performance and behavior.     </a:t>
            </a:r>
            <a:endParaRPr sz="1200"/>
          </a:p>
          <a:p>
            <a:pPr indent="-304800" lvl="0" marL="457200" marR="0" rtl="0" algn="l">
              <a:lnSpc>
                <a:spcPct val="100000"/>
              </a:lnSpc>
              <a:spcBef>
                <a:spcPts val="1000"/>
              </a:spcBef>
              <a:spcAft>
                <a:spcPts val="0"/>
              </a:spcAft>
              <a:buClr>
                <a:srgbClr val="000000"/>
              </a:buClr>
              <a:buSzPts val="1200"/>
              <a:buFont typeface="Arial"/>
              <a:buChar char="●"/>
            </a:pPr>
            <a:r>
              <a:rPr b="1" i="0" lang="en" sz="1200" u="none" cap="none" strike="noStrike">
                <a:solidFill>
                  <a:srgbClr val="000000"/>
                </a:solidFill>
              </a:rPr>
              <a:t>Blair Bowie</a:t>
            </a:r>
            <a:r>
              <a:rPr b="0" i="0" lang="en" sz="1200" u="none" cap="none" strike="noStrike">
                <a:solidFill>
                  <a:srgbClr val="000000"/>
                </a:solidFill>
                <a:latin typeface="Arial"/>
                <a:ea typeface="Arial"/>
                <a:cs typeface="Arial"/>
                <a:sym typeface="Arial"/>
              </a:rPr>
              <a:t>, a member of our coalition (and a voting rights attorney), testified as a descendant of an enslaving family.  Since her testimony she and her family have begun </a:t>
            </a:r>
            <a:r>
              <a:rPr b="1" i="0" lang="en" sz="1200" u="none" cap="none" strike="noStrike">
                <a:solidFill>
                  <a:srgbClr val="000000"/>
                </a:solidFill>
              </a:rPr>
              <a:t>establishing scholarships</a:t>
            </a:r>
            <a:r>
              <a:rPr b="0" i="0" lang="en" sz="1200" u="none" cap="none" strike="noStrike">
                <a:solidFill>
                  <a:srgbClr val="000000"/>
                </a:solidFill>
                <a:latin typeface="Arial"/>
                <a:ea typeface="Arial"/>
                <a:cs typeface="Arial"/>
                <a:sym typeface="Arial"/>
              </a:rPr>
              <a:t> in memory of </a:t>
            </a:r>
            <a:r>
              <a:rPr lang="en" sz="1200"/>
              <a:t>our</a:t>
            </a:r>
            <a:r>
              <a:rPr b="0" i="0" lang="en" sz="1200" u="none" cap="none" strike="noStrike">
                <a:solidFill>
                  <a:srgbClr val="000000"/>
                </a:solidFill>
                <a:latin typeface="Arial"/>
                <a:ea typeface="Arial"/>
                <a:cs typeface="Arial"/>
                <a:sym typeface="Arial"/>
              </a:rPr>
              <a:t> four lynching victims at Bowie State University.</a:t>
            </a:r>
            <a:endParaRPr sz="1200"/>
          </a:p>
          <a:p>
            <a:pPr indent="-228600" lvl="0" marL="457200" rtl="0" algn="l">
              <a:lnSpc>
                <a:spcPct val="100000"/>
              </a:lnSpc>
              <a:spcBef>
                <a:spcPts val="1000"/>
              </a:spcBef>
              <a:spcAft>
                <a:spcPts val="0"/>
              </a:spcAft>
              <a:buSzPts val="12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35:notes"/>
          <p:cNvSpPr/>
          <p:nvPr>
            <p:ph idx="2" type="sldImg"/>
          </p:nvPr>
        </p:nvSpPr>
        <p:spPr>
          <a:xfrm>
            <a:off x="521171" y="685842"/>
            <a:ext cx="5817191" cy="342920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2" name="Google Shape;852;p35:notes"/>
          <p:cNvSpPr txBox="1"/>
          <p:nvPr>
            <p:ph idx="1" type="body"/>
          </p:nvPr>
        </p:nvSpPr>
        <p:spPr>
          <a:xfrm>
            <a:off x="685800" y="4343406"/>
            <a:ext cx="5486419" cy="4114667"/>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Char char="●"/>
            </a:pPr>
            <a:r>
              <a:rPr lang="en" sz="1200">
                <a:solidFill>
                  <a:schemeClr val="dk1"/>
                </a:solidFill>
              </a:rPr>
              <a:t>This is Mr. Juricks marker.</a:t>
            </a:r>
            <a:endParaRPr sz="1200">
              <a:solidFill>
                <a:schemeClr val="dk1"/>
              </a:solidFill>
            </a:endParaRPr>
          </a:p>
          <a:p>
            <a:pPr indent="-304800" lvl="0" marL="457200" rtl="0" algn="l">
              <a:lnSpc>
                <a:spcPct val="100000"/>
              </a:lnSpc>
              <a:spcBef>
                <a:spcPts val="1000"/>
              </a:spcBef>
              <a:spcAft>
                <a:spcPts val="0"/>
              </a:spcAft>
              <a:buClr>
                <a:schemeClr val="dk1"/>
              </a:buClr>
              <a:buSzPts val="1200"/>
              <a:buChar char="●"/>
            </a:pPr>
            <a:r>
              <a:rPr lang="en" sz="1200">
                <a:solidFill>
                  <a:schemeClr val="dk1"/>
                </a:solidFill>
              </a:rPr>
              <a:t>We hope to hold an installation ceremony for this marker in Summer of 2026.  </a:t>
            </a:r>
            <a:endParaRPr sz="120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36:notes"/>
          <p:cNvSpPr/>
          <p:nvPr>
            <p:ph idx="2" type="sldImg"/>
          </p:nvPr>
        </p:nvSpPr>
        <p:spPr>
          <a:xfrm>
            <a:off x="521171" y="685842"/>
            <a:ext cx="5817191" cy="342920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0" name="Google Shape;860;p36:notes"/>
          <p:cNvSpPr txBox="1"/>
          <p:nvPr>
            <p:ph idx="1" type="body"/>
          </p:nvPr>
        </p:nvSpPr>
        <p:spPr>
          <a:xfrm>
            <a:off x="685800" y="4343406"/>
            <a:ext cx="5486419" cy="411466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Clr>
                <a:srgbClr val="000000"/>
              </a:buClr>
              <a:buSzPts val="1100"/>
              <a:buFont typeface="Arial"/>
              <a:buNone/>
            </a:pPr>
            <a:r>
              <a:rPr lang="en" sz="1200">
                <a:solidFill>
                  <a:schemeClr val="dk1"/>
                </a:solidFill>
              </a:rPr>
              <a:t>  </a:t>
            </a:r>
            <a:r>
              <a:rPr b="0" i="0" lang="en" sz="1100" u="none" cap="none" strike="noStrike">
                <a:solidFill>
                  <a:srgbClr val="000000"/>
                </a:solidFill>
                <a:latin typeface="Arial"/>
                <a:ea typeface="Arial"/>
                <a:cs typeface="Arial"/>
                <a:sym typeface="Arial"/>
              </a:rPr>
              <a:t>We have new </a:t>
            </a:r>
            <a:r>
              <a:rPr lang="en"/>
              <a:t>memorialization work </a:t>
            </a:r>
            <a:r>
              <a:rPr b="0" i="0" lang="en" sz="1100" u="none" cap="none" strike="noStrike">
                <a:solidFill>
                  <a:srgbClr val="000000"/>
                </a:solidFill>
                <a:latin typeface="Arial"/>
                <a:ea typeface="Arial"/>
                <a:cs typeface="Arial"/>
                <a:sym typeface="Arial"/>
              </a:rPr>
              <a:t>planned. </a:t>
            </a:r>
            <a:endParaRPr/>
          </a:p>
          <a:p>
            <a:pPr indent="-304800" lvl="0" marL="457200" rtl="0" algn="l">
              <a:lnSpc>
                <a:spcPct val="100000"/>
              </a:lnSpc>
              <a:spcBef>
                <a:spcPts val="1000"/>
              </a:spcBef>
              <a:spcAft>
                <a:spcPts val="0"/>
              </a:spcAft>
              <a:buClr>
                <a:schemeClr val="dk1"/>
              </a:buClr>
              <a:buSzPts val="1200"/>
              <a:buChar char="●"/>
            </a:pPr>
            <a:r>
              <a:rPr lang="en" sz="1200">
                <a:solidFill>
                  <a:schemeClr val="dk1"/>
                </a:solidFill>
              </a:rPr>
              <a:t>We strongly support the </a:t>
            </a:r>
            <a:r>
              <a:rPr lang="en">
                <a:solidFill>
                  <a:schemeClr val="dk1"/>
                </a:solidFill>
              </a:rPr>
              <a:t>long overdue efforts now underway by the </a:t>
            </a:r>
            <a:r>
              <a:rPr b="1" lang="en">
                <a:solidFill>
                  <a:schemeClr val="dk1"/>
                </a:solidFill>
              </a:rPr>
              <a:t>Maryland Legislative Black Caucus</a:t>
            </a:r>
            <a:r>
              <a:rPr lang="en">
                <a:solidFill>
                  <a:schemeClr val="dk1"/>
                </a:solidFill>
              </a:rPr>
              <a:t> to find, exhume, identify, document and honorably bury the bodies of the hundreds of Black boys and teens now in the unkempt </a:t>
            </a:r>
            <a:r>
              <a:rPr b="1" lang="en">
                <a:solidFill>
                  <a:schemeClr val="dk1"/>
                </a:solidFill>
              </a:rPr>
              <a:t>Youth Detention Cemetery in Cheltenham</a:t>
            </a:r>
            <a:r>
              <a:rPr lang="en">
                <a:solidFill>
                  <a:schemeClr val="dk1"/>
                </a:solidFill>
              </a:rPr>
              <a:t>, Prince George’s County.</a:t>
            </a:r>
            <a:r>
              <a:rPr b="0" i="0" lang="en"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a:p>
            <a:pPr indent="-304800" lvl="0" marL="457200" rtl="0" algn="l">
              <a:lnSpc>
                <a:spcPct val="100000"/>
              </a:lnSpc>
              <a:spcBef>
                <a:spcPts val="1000"/>
              </a:spcBef>
              <a:spcAft>
                <a:spcPts val="1000"/>
              </a:spcAft>
              <a:buClr>
                <a:schemeClr val="dk1"/>
              </a:buClr>
              <a:buSzPts val="1200"/>
              <a:buChar char="●"/>
            </a:pPr>
            <a:r>
              <a:rPr b="1" i="0" lang="en" sz="1100" u="none" cap="none" strike="noStrike">
                <a:solidFill>
                  <a:srgbClr val="000000"/>
                </a:solidFill>
              </a:rPr>
              <a:t>State Senator Will Smith </a:t>
            </a:r>
            <a:r>
              <a:rPr b="0" i="0" lang="en" sz="1100" u="none" cap="none" strike="noStrike">
                <a:solidFill>
                  <a:srgbClr val="000000"/>
                </a:solidFill>
                <a:latin typeface="Arial"/>
                <a:ea typeface="Arial"/>
                <a:cs typeface="Arial"/>
                <a:sym typeface="Arial"/>
              </a:rPr>
              <a:t>has spoken with us at our general meeting</a:t>
            </a:r>
            <a:r>
              <a:rPr lang="en"/>
              <a:t>.  We applaud the work of Dr. Well’s journalism students in documenting the forgotten teens of Cheltenham.</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37:notes"/>
          <p:cNvSpPr/>
          <p:nvPr>
            <p:ph idx="2" type="sldImg"/>
          </p:nvPr>
        </p:nvSpPr>
        <p:spPr>
          <a:xfrm>
            <a:off x="381300" y="685800"/>
            <a:ext cx="6095893" cy="3428991"/>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8" name="Google Shape;868;p37:notes"/>
          <p:cNvSpPr txBox="1"/>
          <p:nvPr>
            <p:ph idx="1" type="body"/>
          </p:nvPr>
        </p:nvSpPr>
        <p:spPr>
          <a:xfrm>
            <a:off x="685800" y="4343400"/>
            <a:ext cx="5486419" cy="4114667"/>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1000"/>
              </a:spcBef>
              <a:spcAft>
                <a:spcPts val="0"/>
              </a:spcAft>
              <a:buClr>
                <a:schemeClr val="dk1"/>
              </a:buClr>
              <a:buSzPts val="1200"/>
              <a:buChar char="●"/>
            </a:pPr>
            <a:r>
              <a:rPr lang="en" sz="1200">
                <a:solidFill>
                  <a:schemeClr val="dk1"/>
                </a:solidFill>
              </a:rPr>
              <a:t>Thank you for your interest, time and attention </a:t>
            </a:r>
            <a:r>
              <a:rPr b="1" lang="en" sz="1200">
                <a:solidFill>
                  <a:schemeClr val="dk1"/>
                </a:solidFill>
              </a:rPr>
              <a:t>today</a:t>
            </a:r>
            <a:r>
              <a:rPr lang="en" sz="1200">
                <a:solidFill>
                  <a:schemeClr val="dk1"/>
                </a:solidFill>
              </a:rPr>
              <a:t>.</a:t>
            </a:r>
            <a:endParaRPr sz="1200">
              <a:solidFill>
                <a:schemeClr val="dk1"/>
              </a:solidFill>
            </a:endParaRPr>
          </a:p>
          <a:p>
            <a:pPr indent="-304800" lvl="0" marL="457200" rtl="0" algn="l">
              <a:lnSpc>
                <a:spcPct val="100000"/>
              </a:lnSpc>
              <a:spcBef>
                <a:spcPts val="1000"/>
              </a:spcBef>
              <a:spcAft>
                <a:spcPts val="0"/>
              </a:spcAft>
              <a:buClr>
                <a:schemeClr val="dk1"/>
              </a:buClr>
              <a:buSzPts val="1200"/>
              <a:buChar char="●"/>
            </a:pPr>
            <a:r>
              <a:rPr lang="en" sz="1200">
                <a:solidFill>
                  <a:schemeClr val="dk1"/>
                </a:solidFill>
              </a:rPr>
              <a:t>We would now like to open things up for your </a:t>
            </a:r>
            <a:r>
              <a:rPr b="1" lang="en" sz="1200">
                <a:solidFill>
                  <a:schemeClr val="dk1"/>
                </a:solidFill>
              </a:rPr>
              <a:t>questions about our organization.</a:t>
            </a:r>
            <a:endParaRPr b="1" sz="1200">
              <a:solidFill>
                <a:schemeClr val="dk1"/>
              </a:solidFill>
            </a:endParaRPr>
          </a:p>
          <a:p>
            <a:pPr indent="-311150" lvl="0" marL="457200" rtl="0" algn="l">
              <a:lnSpc>
                <a:spcPct val="100000"/>
              </a:lnSpc>
              <a:spcBef>
                <a:spcPts val="1000"/>
              </a:spcBef>
              <a:spcAft>
                <a:spcPts val="0"/>
              </a:spcAft>
              <a:buClr>
                <a:schemeClr val="dk1"/>
              </a:buClr>
              <a:buSzPts val="1300"/>
              <a:buChar char="●"/>
            </a:pPr>
            <a:r>
              <a:rPr lang="en" sz="1200">
                <a:solidFill>
                  <a:schemeClr val="dk1"/>
                </a:solidFill>
              </a:rPr>
              <a:t>So  please let me introduce PGC LMP co-chair, </a:t>
            </a:r>
            <a:r>
              <a:rPr b="1" lang="en" sz="1200">
                <a:solidFill>
                  <a:schemeClr val="dk1"/>
                </a:solidFill>
              </a:rPr>
              <a:t>Rev. Diane Teichert</a:t>
            </a:r>
            <a:r>
              <a:rPr lang="en" sz="1200">
                <a:solidFill>
                  <a:schemeClr val="dk1"/>
                </a:solidFill>
              </a:rPr>
              <a:t>, who will facilitate our conversation with you. </a:t>
            </a:r>
            <a:endParaRPr sz="1200">
              <a:solidFill>
                <a:schemeClr val="dk1"/>
              </a:solidFill>
            </a:endParaRPr>
          </a:p>
          <a:p>
            <a:pPr indent="0" lvl="0" marL="457200" rtl="0" algn="l">
              <a:lnSpc>
                <a:spcPct val="100000"/>
              </a:lnSpc>
              <a:spcBef>
                <a:spcPts val="1000"/>
              </a:spcBef>
              <a:spcAft>
                <a:spcPts val="1000"/>
              </a:spcAft>
              <a:buSzPts val="1100"/>
              <a:buNone/>
            </a:pPr>
            <a:r>
              <a:t/>
            </a:r>
            <a:endParaRPr b="1" sz="120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p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 sz="1100"/>
              <a:t>Good Morning,</a:t>
            </a:r>
            <a:endParaRPr sz="11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Clr>
                <a:schemeClr val="dk1"/>
              </a:buClr>
              <a:buSzPts val="1100"/>
              <a:buChar char="-"/>
            </a:pPr>
            <a:r>
              <a:rPr lang="en" sz="1100"/>
              <a:t>My name is John-Phillip Williams. I am the newest member of the Prince George’s County Lynching Memorial Project.</a:t>
            </a:r>
            <a:endParaRPr sz="1100"/>
          </a:p>
          <a:p>
            <a:pPr indent="0" lvl="0" marL="457200" rtl="0" algn="l">
              <a:lnSpc>
                <a:spcPct val="115000"/>
              </a:lnSpc>
              <a:spcBef>
                <a:spcPts val="0"/>
              </a:spcBef>
              <a:spcAft>
                <a:spcPts val="0"/>
              </a:spcAft>
              <a:buSzPts val="1400"/>
              <a:buNone/>
            </a:pPr>
            <a:r>
              <a:rPr lang="en" sz="1100"/>
              <a:t> </a:t>
            </a:r>
            <a:endParaRPr sz="1100"/>
          </a:p>
          <a:p>
            <a:pPr indent="-298450" lvl="0" marL="457200" rtl="0" algn="l">
              <a:lnSpc>
                <a:spcPct val="115000"/>
              </a:lnSpc>
              <a:spcBef>
                <a:spcPts val="0"/>
              </a:spcBef>
              <a:spcAft>
                <a:spcPts val="0"/>
              </a:spcAft>
              <a:buClr>
                <a:schemeClr val="dk1"/>
              </a:buClr>
              <a:buSzPts val="1100"/>
              <a:buChar char="-"/>
            </a:pPr>
            <a:r>
              <a:rPr lang="en" sz="1100"/>
              <a:t>I am also one of the researchers and the head presenter for our most recent presentation entitled </a:t>
            </a:r>
            <a:r>
              <a:rPr b="1" lang="en">
                <a:solidFill>
                  <a:srgbClr val="FF0000"/>
                </a:solidFill>
              </a:rPr>
              <a:t>&lt;click&gt;</a:t>
            </a:r>
            <a:endParaRPr sz="1100"/>
          </a:p>
        </p:txBody>
      </p:sp>
      <p:sp>
        <p:nvSpPr>
          <p:cNvPr id="877" name="Google Shape;87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p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SzPts val="1100"/>
              <a:buChar char="-"/>
            </a:pPr>
            <a:r>
              <a:rPr lang="en" sz="1100"/>
              <a:t>“The Untold Story of the Lynching of John Henry Scott” which occurred in Oxon Hill Maryland in 1875. </a:t>
            </a:r>
            <a:r>
              <a:rPr b="1" lang="en">
                <a:solidFill>
                  <a:srgbClr val="FF0000"/>
                </a:solidFill>
              </a:rPr>
              <a:t>&lt;click&gt;</a:t>
            </a:r>
            <a:r>
              <a:rPr lang="en" sz="1100"/>
              <a:t> </a:t>
            </a:r>
            <a:endParaRPr sz="1100"/>
          </a:p>
        </p:txBody>
      </p:sp>
      <p:sp>
        <p:nvSpPr>
          <p:cNvPr id="886" name="Google Shape;886;p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6" name="Google Shape;49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 sz="1100"/>
              <a:t>John Henry Scott is the focus of our current work and was the second of the four black male victims of racial terror lynching that occurred in Prince George’s County Maryland. </a:t>
            </a:r>
            <a:r>
              <a:rPr b="1" lang="en">
                <a:solidFill>
                  <a:srgbClr val="FF0000"/>
                </a:solidFill>
              </a:rPr>
              <a:t>&lt;click&gt;</a:t>
            </a:r>
            <a:endParaRPr/>
          </a:p>
        </p:txBody>
      </p:sp>
      <p:sp>
        <p:nvSpPr>
          <p:cNvPr id="894" name="Google Shape;894;p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SzPts val="1100"/>
              <a:buChar char="-"/>
            </a:pPr>
            <a:r>
              <a:rPr lang="en" sz="1100"/>
              <a:t>Before I take a deeper dive into John Henry Scott’s story and my research around his lynching I want to provide a little personal background story on how I got involved with PGCLMP. </a:t>
            </a:r>
            <a:r>
              <a:rPr b="1" lang="en">
                <a:solidFill>
                  <a:srgbClr val="FF0000"/>
                </a:solidFill>
              </a:rPr>
              <a:t>&lt;click&gt;</a:t>
            </a:r>
            <a:r>
              <a:rPr lang="en" sz="1100"/>
              <a:t> </a:t>
            </a:r>
            <a:endParaRPr/>
          </a:p>
        </p:txBody>
      </p:sp>
      <p:sp>
        <p:nvSpPr>
          <p:cNvPr id="904" name="Google Shape;90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SzPts val="1100"/>
              <a:buChar char="-"/>
            </a:pPr>
            <a:r>
              <a:rPr lang="en" sz="1100"/>
              <a:t>I became aware of the existence of the </a:t>
            </a:r>
            <a:r>
              <a:rPr b="1" lang="en" sz="1100"/>
              <a:t>Maryland Lynching Truth and Reconciliation Commission</a:t>
            </a:r>
            <a:r>
              <a:rPr lang="en" sz="1100"/>
              <a:t> or MLTRC last year, which was established in 2019.</a:t>
            </a:r>
            <a:endParaRPr sz="1100"/>
          </a:p>
          <a:p>
            <a:pPr indent="0" lvl="0" marL="457200" rtl="0" algn="l">
              <a:lnSpc>
                <a:spcPct val="115000"/>
              </a:lnSpc>
              <a:spcBef>
                <a:spcPts val="0"/>
              </a:spcBef>
              <a:spcAft>
                <a:spcPts val="0"/>
              </a:spcAft>
              <a:buSzPts val="1400"/>
              <a:buNone/>
            </a:pPr>
            <a:r>
              <a:rPr lang="en" sz="1100"/>
              <a:t> </a:t>
            </a:r>
            <a:endParaRPr sz="1100"/>
          </a:p>
          <a:p>
            <a:pPr indent="-298450" lvl="0" marL="457200" rtl="0" algn="l">
              <a:lnSpc>
                <a:spcPct val="115000"/>
              </a:lnSpc>
              <a:spcBef>
                <a:spcPts val="0"/>
              </a:spcBef>
              <a:spcAft>
                <a:spcPts val="0"/>
              </a:spcAft>
              <a:buSzPts val="1100"/>
              <a:buChar char="-"/>
            </a:pPr>
            <a:r>
              <a:rPr lang="en" sz="1100"/>
              <a:t>As they were nearing the end of their statewide, county to county in person commission hearings, I ended up attending the MLTRC’s</a:t>
            </a:r>
            <a:r>
              <a:rPr b="1" i="1" lang="en" sz="1100"/>
              <a:t> Institutional and Reconciliation</a:t>
            </a:r>
            <a:r>
              <a:rPr lang="en" sz="1100"/>
              <a:t> hearing at the Reginald F Lewis museum in Baltimore and had the opportunity to provide public comments. </a:t>
            </a:r>
            <a:r>
              <a:rPr b="1" lang="en">
                <a:solidFill>
                  <a:srgbClr val="FF0000"/>
                </a:solidFill>
              </a:rPr>
              <a:t>&lt;click&gt;</a:t>
            </a:r>
            <a:endParaRPr sz="1100"/>
          </a:p>
        </p:txBody>
      </p:sp>
      <p:sp>
        <p:nvSpPr>
          <p:cNvPr id="911" name="Google Shape;911;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SzPts val="1400"/>
              <a:buChar char="-"/>
            </a:pPr>
            <a:r>
              <a:rPr lang="en" sz="1100"/>
              <a:t>This work is very personal for me. Back in 2020 in the middle of the pandemic I discovered by shear divinity that I had a racial terror lynching in own my family. I was participating in a virtual book club and we were reading, “The Cross and the Lynching Tree” by Theologian and father of Black Liberation Theology, Dr. James Cone.</a:t>
            </a:r>
            <a:endParaRPr sz="11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SzPts val="1100"/>
              <a:buChar char="-"/>
            </a:pPr>
            <a:r>
              <a:rPr lang="en" sz="1100"/>
              <a:t>In this book I came across 3 racial lynchings that hit very close to home. </a:t>
            </a:r>
            <a:r>
              <a:rPr b="1" lang="en">
                <a:solidFill>
                  <a:srgbClr val="FF0000"/>
                </a:solidFill>
              </a:rPr>
              <a:t>&lt;click&gt; </a:t>
            </a:r>
            <a:r>
              <a:rPr lang="en" sz="1100"/>
              <a:t>The first occurred in my hometown of Fort Lauderdale, Florida of a black man named Rubin Stacy in 1935. </a:t>
            </a:r>
            <a:r>
              <a:rPr b="1" lang="en">
                <a:solidFill>
                  <a:srgbClr val="FF0000"/>
                </a:solidFill>
              </a:rPr>
              <a:t>&lt;click&gt; </a:t>
            </a:r>
            <a:r>
              <a:rPr lang="en" sz="1100"/>
              <a:t>The second was of a black preacher named Charles Johnston in Swainsboro, GA in 1893 just one county over from where my maternal grandparents were born. And the last, </a:t>
            </a:r>
            <a:r>
              <a:rPr b="1" lang="en">
                <a:solidFill>
                  <a:srgbClr val="FF0000"/>
                </a:solidFill>
              </a:rPr>
              <a:t>&lt;click&gt;</a:t>
            </a:r>
            <a:r>
              <a:rPr lang="en" sz="1100"/>
              <a:t> a well known </a:t>
            </a:r>
            <a:r>
              <a:rPr i="1" lang="en" sz="1100"/>
              <a:t>attempted lynching</a:t>
            </a:r>
            <a:r>
              <a:rPr lang="en" sz="1100"/>
              <a:t> and what eventually resulted in a state sanctioned hanging just 20 minutes up the road from here in Talbot County in Easton, MD of a black man named Isaiah Fountain in 1919. </a:t>
            </a:r>
            <a:r>
              <a:rPr b="1" lang="en">
                <a:solidFill>
                  <a:srgbClr val="FF0000"/>
                </a:solidFill>
              </a:rPr>
              <a:t>&lt;click&gt;</a:t>
            </a:r>
            <a:endParaRPr sz="1100"/>
          </a:p>
        </p:txBody>
      </p:sp>
      <p:sp>
        <p:nvSpPr>
          <p:cNvPr id="920" name="Google Shape;92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b="1" lang="en" sz="1100">
                <a:solidFill>
                  <a:srgbClr val="FF0000"/>
                </a:solidFill>
              </a:rPr>
              <a:t>&lt;AUTO&gt;</a:t>
            </a:r>
            <a:endParaRPr sz="1100"/>
          </a:p>
          <a:p>
            <a:pPr indent="-298450" lvl="0" marL="457200" rtl="0" algn="l">
              <a:lnSpc>
                <a:spcPct val="115000"/>
              </a:lnSpc>
              <a:spcBef>
                <a:spcPts val="0"/>
              </a:spcBef>
              <a:spcAft>
                <a:spcPts val="0"/>
              </a:spcAft>
              <a:buClr>
                <a:schemeClr val="dk1"/>
              </a:buClr>
              <a:buSzPts val="1100"/>
              <a:buChar char="-"/>
            </a:pPr>
            <a:r>
              <a:rPr lang="en" sz="1100"/>
              <a:t>Knowing that both of my grandparents were born in rural Georgia in the 1930s I asked myself “what did they experience growing up in the Jim Crow south.”</a:t>
            </a:r>
            <a:endParaRPr sz="11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Clr>
                <a:schemeClr val="dk1"/>
              </a:buClr>
              <a:buSzPts val="1100"/>
              <a:buChar char="-"/>
            </a:pPr>
            <a:r>
              <a:rPr lang="en" sz="1100"/>
              <a:t>I began to do some research and to my surprise, I discovered that a racial riot had taken place right outside of their hometown.</a:t>
            </a:r>
            <a:endParaRPr sz="1100"/>
          </a:p>
          <a:p>
            <a:pPr indent="0" lvl="0" marL="457200" rtl="0" algn="l">
              <a:lnSpc>
                <a:spcPct val="115000"/>
              </a:lnSpc>
              <a:spcBef>
                <a:spcPts val="0"/>
              </a:spcBef>
              <a:spcAft>
                <a:spcPts val="0"/>
              </a:spcAft>
              <a:buSzPts val="1400"/>
              <a:buNone/>
            </a:pPr>
            <a:r>
              <a:rPr lang="en" sz="1100"/>
              <a:t> </a:t>
            </a:r>
            <a:endParaRPr sz="1100"/>
          </a:p>
          <a:p>
            <a:pPr indent="-298450" lvl="0" marL="457200" rtl="0" algn="l">
              <a:lnSpc>
                <a:spcPct val="115000"/>
              </a:lnSpc>
              <a:spcBef>
                <a:spcPts val="0"/>
              </a:spcBef>
              <a:spcAft>
                <a:spcPts val="0"/>
              </a:spcAft>
              <a:buClr>
                <a:schemeClr val="dk1"/>
              </a:buClr>
              <a:buSzPts val="1100"/>
              <a:buChar char="-"/>
            </a:pPr>
            <a:r>
              <a:rPr lang="en" sz="1100"/>
              <a:t>I was even more surprised to find out that the victims of the lynching had the same last name as my grandmother’s maiden name. I began to ask questions to family members, and not too long after they realized that I had learned the entirety of this tragic story, they reluctantly confirmed that the individuals involved were indeed related to us. </a:t>
            </a:r>
            <a:r>
              <a:rPr b="1" lang="en">
                <a:solidFill>
                  <a:srgbClr val="FF0000"/>
                </a:solidFill>
              </a:rPr>
              <a:t>&lt;click&gt;</a:t>
            </a:r>
            <a:r>
              <a:rPr lang="en" sz="1100"/>
              <a:t> </a:t>
            </a:r>
            <a:endParaRPr sz="1100"/>
          </a:p>
        </p:txBody>
      </p:sp>
      <p:sp>
        <p:nvSpPr>
          <p:cNvPr id="941" name="Google Shape;94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SzPts val="1100"/>
              <a:buChar char="-"/>
            </a:pPr>
            <a:r>
              <a:rPr lang="en" sz="1100"/>
              <a:t>I learned that my second great grandfather and his 3 sons were the central characters in a racial riot that led to the murder, brutal lynching and burning of two of his sons, one 18 years old and the other 29. The terror of a white mob swept through the Black community resulting in murder, the destruction of black churches and property, as well as generational familial wealth.</a:t>
            </a:r>
            <a:endParaRPr sz="1100"/>
          </a:p>
          <a:p>
            <a:pPr indent="0" lvl="0" marL="457200" rtl="0" algn="l">
              <a:lnSpc>
                <a:spcPct val="115000"/>
              </a:lnSpc>
              <a:spcBef>
                <a:spcPts val="0"/>
              </a:spcBef>
              <a:spcAft>
                <a:spcPts val="0"/>
              </a:spcAft>
              <a:buSzPts val="1400"/>
              <a:buNone/>
            </a:pPr>
            <a:r>
              <a:rPr lang="en" sz="1100"/>
              <a:t> </a:t>
            </a:r>
            <a:endParaRPr sz="1100"/>
          </a:p>
          <a:p>
            <a:pPr indent="-298450" lvl="0" marL="457200" rtl="0" algn="l">
              <a:lnSpc>
                <a:spcPct val="115000"/>
              </a:lnSpc>
              <a:spcBef>
                <a:spcPts val="0"/>
              </a:spcBef>
              <a:spcAft>
                <a:spcPts val="0"/>
              </a:spcAft>
              <a:buSzPts val="1100"/>
              <a:buChar char="-"/>
            </a:pPr>
            <a:r>
              <a:rPr lang="en" sz="1100"/>
              <a:t>This incident was the very first documented racial riot or more appropriately, racial terror massacre of The Red Summer of 1919, a term coined by American writer and Civil Rights Activist James Weldon Johnson, describing the immense bloodshed from dozens of racial riots that resulted in the death of hundreds that summer, including Isaiah Fountain of Talbot County, Maryland. </a:t>
            </a:r>
            <a:endParaRPr sz="11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SzPts val="1100"/>
              <a:buChar char="-"/>
            </a:pPr>
            <a:r>
              <a:rPr lang="en" sz="1100"/>
              <a:t>As you can imagine learning this had a profound impact on me, especially as a former African American Studies and History major, genealogical researcher and reparations advocate. </a:t>
            </a:r>
            <a:r>
              <a:rPr b="1" lang="en">
                <a:solidFill>
                  <a:srgbClr val="FF0000"/>
                </a:solidFill>
              </a:rPr>
              <a:t>&lt;click&gt;</a:t>
            </a:r>
            <a:r>
              <a:rPr lang="en" sz="1100"/>
              <a:t> </a:t>
            </a:r>
            <a:endParaRPr sz="1100"/>
          </a:p>
        </p:txBody>
      </p:sp>
      <p:sp>
        <p:nvSpPr>
          <p:cNvPr id="950" name="Google Shape;95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p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b="1" lang="en" sz="1100">
                <a:solidFill>
                  <a:srgbClr val="FF0000"/>
                </a:solidFill>
              </a:rPr>
              <a:t>&lt;AUTO&gt;</a:t>
            </a:r>
            <a:endParaRPr b="1" sz="1100">
              <a:solidFill>
                <a:srgbClr val="FF0000"/>
              </a:solidFill>
            </a:endParaRPr>
          </a:p>
          <a:p>
            <a:pPr indent="-298450" lvl="0" marL="457200" rtl="0" algn="l">
              <a:lnSpc>
                <a:spcPct val="115000"/>
              </a:lnSpc>
              <a:spcBef>
                <a:spcPts val="0"/>
              </a:spcBef>
              <a:spcAft>
                <a:spcPts val="0"/>
              </a:spcAft>
              <a:buSzPts val="1100"/>
              <a:buChar char="-"/>
            </a:pPr>
            <a:r>
              <a:rPr lang="en" sz="1100"/>
              <a:t>I made a commitment to join PGCLMP because I wanted to use the power of my family story, both to inspire other descendants of racial terror lynchings in Maryland to step out of the shadows and to have the courage to share our stories. </a:t>
            </a:r>
            <a:endParaRPr sz="11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SzPts val="1100"/>
              <a:buChar char="-"/>
            </a:pPr>
            <a:r>
              <a:rPr lang="en" sz="1100"/>
              <a:t>As well as to educate the community about our shared tragic history of racial terror lynching and to unearth and highlight stories like that of Isaiah Fountain, John Henry Scott and so many more.</a:t>
            </a:r>
            <a:endParaRPr sz="11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SzPts val="1100"/>
              <a:buChar char="-"/>
            </a:pPr>
            <a:r>
              <a:rPr lang="en" sz="1100"/>
              <a:t>So let’s transition and unpack some the research regarding the </a:t>
            </a:r>
            <a:r>
              <a:rPr b="1" i="1" lang="en" sz="1100"/>
              <a:t>Untold Story of the Lynching of John Henry Scott in Oxon Hill, MD</a:t>
            </a:r>
            <a:r>
              <a:rPr lang="en" sz="1100"/>
              <a:t> by examining the critical role that librarians and library systems play in preserving and providing digital access to resources that help us to do this work. </a:t>
            </a:r>
            <a:r>
              <a:rPr b="1" lang="en">
                <a:solidFill>
                  <a:srgbClr val="FF0000"/>
                </a:solidFill>
              </a:rPr>
              <a:t>&lt;click&gt;</a:t>
            </a:r>
            <a:r>
              <a:rPr lang="en" sz="1100"/>
              <a:t> </a:t>
            </a:r>
            <a:endParaRPr sz="1100"/>
          </a:p>
        </p:txBody>
      </p:sp>
      <p:sp>
        <p:nvSpPr>
          <p:cNvPr id="960" name="Google Shape;960;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 sz="1100"/>
              <a:t>it’s funny because when I was asked to join the team to present here today to speak about the role of libraries and librarians in our work, I had realized that I did not step foot into a library until it was time to present our findings to the community.</a:t>
            </a:r>
            <a:endParaRPr sz="1100"/>
          </a:p>
          <a:p>
            <a:pPr indent="-298450" lvl="0" marL="457200" rtl="0" algn="l">
              <a:lnSpc>
                <a:spcPct val="115000"/>
              </a:lnSpc>
              <a:spcBef>
                <a:spcPts val="0"/>
              </a:spcBef>
              <a:spcAft>
                <a:spcPts val="0"/>
              </a:spcAft>
              <a:buClr>
                <a:schemeClr val="dk1"/>
              </a:buClr>
              <a:buSzPts val="1100"/>
              <a:buChar char="-"/>
            </a:pPr>
            <a:r>
              <a:rPr lang="en" sz="1100"/>
              <a:t>But as I went back through my presentation on John Henry Scott, I realized that I had used digital library resources throughout the entirety my process</a:t>
            </a:r>
            <a:endParaRPr sz="1100"/>
          </a:p>
          <a:p>
            <a:pPr indent="-298450" lvl="0" marL="457200" rtl="0" algn="l">
              <a:lnSpc>
                <a:spcPct val="115000"/>
              </a:lnSpc>
              <a:spcBef>
                <a:spcPts val="0"/>
              </a:spcBef>
              <a:spcAft>
                <a:spcPts val="0"/>
              </a:spcAft>
              <a:buSzPts val="1100"/>
              <a:buChar char="-"/>
            </a:pPr>
            <a:r>
              <a:rPr lang="en" sz="1100"/>
              <a:t>This is why I chose to speak today about Digital Preservation and Access.</a:t>
            </a:r>
            <a:endParaRPr sz="11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SzPts val="1100"/>
              <a:buChar char="-"/>
            </a:pPr>
            <a:r>
              <a:rPr lang="en" sz="1100"/>
              <a:t>Before I jump into the differents aspects of my research, allow me to give a short synopsis on who John Henry Scott was and his tragic story. </a:t>
            </a:r>
            <a:r>
              <a:rPr b="1" lang="en">
                <a:solidFill>
                  <a:srgbClr val="FF0000"/>
                </a:solidFill>
              </a:rPr>
              <a:t>&lt;click&gt;</a:t>
            </a:r>
            <a:r>
              <a:rPr lang="en" sz="1100"/>
              <a:t> </a:t>
            </a:r>
            <a:endParaRPr/>
          </a:p>
        </p:txBody>
      </p:sp>
      <p:sp>
        <p:nvSpPr>
          <p:cNvPr id="970" name="Google Shape;97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SzPts val="1100"/>
              <a:buChar char="-"/>
            </a:pPr>
            <a:r>
              <a:rPr lang="en" sz="1100"/>
              <a:t>So, Who was John Henry Scott?</a:t>
            </a:r>
            <a:endParaRPr sz="11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SzPts val="1100"/>
              <a:buChar char="-"/>
            </a:pPr>
            <a:r>
              <a:rPr lang="en" sz="1100"/>
              <a:t>John Henry Scott was a Freedman, born into slavery in 1852 in the Piscataway District of Prince George’s County Maryland. </a:t>
            </a:r>
            <a:r>
              <a:rPr b="1" lang="en">
                <a:solidFill>
                  <a:srgbClr val="FF0000"/>
                </a:solidFill>
              </a:rPr>
              <a:t>&lt;click&gt;</a:t>
            </a:r>
            <a:r>
              <a:rPr lang="en" sz="1100"/>
              <a:t> </a:t>
            </a:r>
            <a:endParaRPr sz="1100"/>
          </a:p>
          <a:p>
            <a:pPr indent="-298450" lvl="0" marL="457200" rtl="0" algn="l">
              <a:lnSpc>
                <a:spcPct val="115000"/>
              </a:lnSpc>
              <a:spcBef>
                <a:spcPts val="0"/>
              </a:spcBef>
              <a:spcAft>
                <a:spcPts val="0"/>
              </a:spcAft>
              <a:buSzPts val="1100"/>
              <a:buChar char="-"/>
            </a:pPr>
            <a:r>
              <a:rPr lang="en" sz="1100"/>
              <a:t>John Henry Scott worked for the Nelson Family.</a:t>
            </a:r>
            <a:endParaRPr sz="1100"/>
          </a:p>
          <a:p>
            <a:pPr indent="-298450" lvl="0" marL="457200" rtl="0" algn="l">
              <a:lnSpc>
                <a:spcPct val="115000"/>
              </a:lnSpc>
              <a:spcBef>
                <a:spcPts val="0"/>
              </a:spcBef>
              <a:spcAft>
                <a:spcPts val="0"/>
              </a:spcAft>
              <a:buSzPts val="1100"/>
              <a:buChar char="-"/>
            </a:pPr>
            <a:r>
              <a:rPr lang="en" sz="1100"/>
              <a:t>The Nelson Family, Edgar and Arelia Nelson were Northerners from Madison County, NY who purchased land and moved to Oxon Hill, Maryland around 1871</a:t>
            </a:r>
            <a:r>
              <a:rPr b="1" lang="en">
                <a:solidFill>
                  <a:srgbClr val="FF0000"/>
                </a:solidFill>
              </a:rPr>
              <a:t>&lt;click&gt;</a:t>
            </a:r>
            <a:endParaRPr sz="1100"/>
          </a:p>
          <a:p>
            <a:pPr indent="-298450" lvl="0" marL="457200" rtl="0" algn="l">
              <a:lnSpc>
                <a:spcPct val="115000"/>
              </a:lnSpc>
              <a:spcBef>
                <a:spcPts val="0"/>
              </a:spcBef>
              <a:spcAft>
                <a:spcPts val="0"/>
              </a:spcAft>
              <a:buSzPts val="1100"/>
              <a:buChar char="-"/>
            </a:pPr>
            <a:r>
              <a:rPr lang="en" sz="1100"/>
              <a:t>The Nelson Family farm was located right north of the present day National Harbor, a waterfront resort destination right off the banks of the Potomac River across from Alexandria, VA</a:t>
            </a:r>
            <a:r>
              <a:rPr b="1" lang="en">
                <a:solidFill>
                  <a:srgbClr val="FF0000"/>
                </a:solidFill>
              </a:rPr>
              <a:t>&lt;click&gt;</a:t>
            </a:r>
            <a:endParaRPr sz="1100"/>
          </a:p>
          <a:p>
            <a:pPr indent="-298450" lvl="0" marL="457200" rtl="0" algn="l">
              <a:lnSpc>
                <a:spcPct val="115000"/>
              </a:lnSpc>
              <a:spcBef>
                <a:spcPts val="0"/>
              </a:spcBef>
              <a:spcAft>
                <a:spcPts val="0"/>
              </a:spcAft>
              <a:buSzPts val="1100"/>
              <a:buChar char="-"/>
            </a:pPr>
            <a:r>
              <a:rPr lang="en" sz="1100"/>
              <a:t>Despite having a mutually friendly and trustworthy relationship with the Nelson family, John Henry Scott was accused of sexually assaulting Misses Nelson and making homocidal threats.</a:t>
            </a:r>
            <a:r>
              <a:rPr b="1" lang="en">
                <a:solidFill>
                  <a:srgbClr val="FF0000"/>
                </a:solidFill>
              </a:rPr>
              <a:t>&lt;click&gt;</a:t>
            </a:r>
            <a:endParaRPr sz="1100"/>
          </a:p>
          <a:p>
            <a:pPr indent="-298450" lvl="0" marL="457200" rtl="0" algn="l">
              <a:lnSpc>
                <a:spcPct val="115000"/>
              </a:lnSpc>
              <a:spcBef>
                <a:spcPts val="0"/>
              </a:spcBef>
              <a:spcAft>
                <a:spcPts val="0"/>
              </a:spcAft>
              <a:buSzPts val="1100"/>
              <a:buChar char="-"/>
            </a:pPr>
            <a:r>
              <a:rPr lang="en" sz="1100"/>
              <a:t>He was apprehended by the appointed Justice of Peace with intentions of being escorted to the county Jail in Upper Marlboro Maryland within Prince George’s County.</a:t>
            </a:r>
            <a:r>
              <a:rPr b="1" lang="en">
                <a:solidFill>
                  <a:srgbClr val="FF0000"/>
                </a:solidFill>
              </a:rPr>
              <a:t>&lt;click&gt;</a:t>
            </a:r>
            <a:endParaRPr sz="1100"/>
          </a:p>
          <a:p>
            <a:pPr indent="-298450" lvl="0" marL="457200" rtl="0" algn="l">
              <a:lnSpc>
                <a:spcPct val="115000"/>
              </a:lnSpc>
              <a:spcBef>
                <a:spcPts val="0"/>
              </a:spcBef>
              <a:spcAft>
                <a:spcPts val="0"/>
              </a:spcAft>
              <a:buSzPts val="1100"/>
              <a:buChar char="-"/>
            </a:pPr>
            <a:r>
              <a:rPr lang="en" sz="1100"/>
              <a:t>However, sadly, he was intercepted by a lynch mob and hanged on a nearby black walnut tree until be passed away.</a:t>
            </a:r>
            <a:r>
              <a:rPr b="1" lang="en">
                <a:solidFill>
                  <a:srgbClr val="FF0000"/>
                </a:solidFill>
              </a:rPr>
              <a:t>&lt;click&gt;</a:t>
            </a:r>
            <a:endParaRPr sz="1100"/>
          </a:p>
        </p:txBody>
      </p:sp>
      <p:sp>
        <p:nvSpPr>
          <p:cNvPr id="981" name="Google Shape;98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b="1" lang="en">
                <a:solidFill>
                  <a:srgbClr val="FF0000"/>
                </a:solidFill>
              </a:rPr>
              <a:t>&lt;click&gt;</a:t>
            </a:r>
            <a:r>
              <a:rPr lang="en" sz="1100"/>
              <a:t> </a:t>
            </a:r>
            <a:endParaRPr sz="1100"/>
          </a:p>
          <a:p>
            <a:pPr indent="-298450" lvl="0" marL="457200" rtl="0" algn="l">
              <a:lnSpc>
                <a:spcPct val="115000"/>
              </a:lnSpc>
              <a:spcBef>
                <a:spcPts val="0"/>
              </a:spcBef>
              <a:spcAft>
                <a:spcPts val="0"/>
              </a:spcAft>
              <a:buSzPts val="1100"/>
              <a:buChar char="-"/>
            </a:pPr>
            <a:r>
              <a:rPr lang="en" sz="1100"/>
              <a:t>Lets talk very briefly about the importance of </a:t>
            </a:r>
            <a:r>
              <a:rPr b="1" lang="en" sz="1100"/>
              <a:t>Archival Preservation</a:t>
            </a:r>
            <a:endParaRPr b="1" sz="1100"/>
          </a:p>
          <a:p>
            <a:pPr indent="-298450" lvl="0" marL="457200" rtl="0" algn="l">
              <a:lnSpc>
                <a:spcPct val="115000"/>
              </a:lnSpc>
              <a:spcBef>
                <a:spcPts val="0"/>
              </a:spcBef>
              <a:spcAft>
                <a:spcPts val="0"/>
              </a:spcAft>
              <a:buSzPts val="1100"/>
              <a:buChar char="-"/>
            </a:pPr>
            <a:r>
              <a:rPr lang="en" sz="1100"/>
              <a:t>As many of you are aware, this year we are celebrating 250 years of American Independence.</a:t>
            </a:r>
            <a:endParaRPr sz="1100"/>
          </a:p>
          <a:p>
            <a:pPr indent="-298450" lvl="0" marL="457200" rtl="0" algn="l">
              <a:lnSpc>
                <a:spcPct val="115000"/>
              </a:lnSpc>
              <a:spcBef>
                <a:spcPts val="0"/>
              </a:spcBef>
              <a:spcAft>
                <a:spcPts val="0"/>
              </a:spcAft>
              <a:buSzPts val="1100"/>
              <a:buChar char="-"/>
            </a:pPr>
            <a:r>
              <a:rPr lang="en" sz="1100"/>
              <a:t>To make a point about the importance of preserving archival resources, I wanted to paint a picture by using a historical timeline to express how important the work of librarians and archivist are to what we do. </a:t>
            </a:r>
            <a:r>
              <a:rPr b="1" lang="en">
                <a:solidFill>
                  <a:srgbClr val="FF0000"/>
                </a:solidFill>
              </a:rPr>
              <a:t>&lt;click&gt;</a:t>
            </a:r>
            <a:r>
              <a:rPr lang="en" sz="1100"/>
              <a:t> </a:t>
            </a:r>
            <a:endParaRPr sz="1100"/>
          </a:p>
          <a:p>
            <a:pPr indent="-298450" lvl="0" marL="457200" rtl="0" algn="l">
              <a:lnSpc>
                <a:spcPct val="115000"/>
              </a:lnSpc>
              <a:spcBef>
                <a:spcPts val="0"/>
              </a:spcBef>
              <a:spcAft>
                <a:spcPts val="0"/>
              </a:spcAft>
              <a:buSzPts val="1100"/>
              <a:buChar char="-"/>
            </a:pPr>
            <a:r>
              <a:rPr lang="en" sz="1100"/>
              <a:t>The lynching of John Henry Scott which took place in 1875 occurred 151 years ago.</a:t>
            </a:r>
            <a:endParaRPr sz="1100"/>
          </a:p>
          <a:p>
            <a:pPr indent="-298450" lvl="0" marL="457200" rtl="0" algn="l">
              <a:lnSpc>
                <a:spcPct val="115000"/>
              </a:lnSpc>
              <a:spcBef>
                <a:spcPts val="0"/>
              </a:spcBef>
              <a:spcAft>
                <a:spcPts val="0"/>
              </a:spcAft>
              <a:buSzPts val="1100"/>
              <a:buChar char="-"/>
            </a:pPr>
            <a:r>
              <a:rPr lang="en" sz="1100"/>
              <a:t>To put this into context, the process of researching, collecting, digitizing and ultimately preserving the historical documents that we were able to access in order to recreate and bring to life the Untold Story of the Lynching of John Henry Scott is an amazing feat.</a:t>
            </a:r>
            <a:r>
              <a:rPr b="1" lang="en">
                <a:solidFill>
                  <a:srgbClr val="FF0000"/>
                </a:solidFill>
              </a:rPr>
              <a:t>&lt;click&gt;</a:t>
            </a:r>
            <a:r>
              <a:rPr lang="en" sz="1100"/>
              <a:t> </a:t>
            </a:r>
            <a:endParaRPr sz="1100"/>
          </a:p>
          <a:p>
            <a:pPr indent="-298450" lvl="0" marL="457200" rtl="0" algn="l">
              <a:lnSpc>
                <a:spcPct val="115000"/>
              </a:lnSpc>
              <a:spcBef>
                <a:spcPts val="0"/>
              </a:spcBef>
              <a:spcAft>
                <a:spcPts val="0"/>
              </a:spcAft>
              <a:buSzPts val="1100"/>
              <a:buChar char="-"/>
            </a:pPr>
            <a:r>
              <a:rPr lang="en" sz="1100"/>
              <a:t>Without librarians and archivist helping to preserve this information, directing us to different types of sources and most importantly making these documents readily available through digital access, not only would our stories be lost to history, but barriers such as affordability and the efficiency at which we are able to do our work would be much more diffiicult. </a:t>
            </a:r>
            <a:r>
              <a:rPr b="1" lang="en">
                <a:solidFill>
                  <a:srgbClr val="FF0000"/>
                </a:solidFill>
              </a:rPr>
              <a:t>&lt;click&gt;</a:t>
            </a:r>
            <a:r>
              <a:rPr lang="en" sz="1100"/>
              <a:t> </a:t>
            </a:r>
            <a:endParaRPr sz="1100"/>
          </a:p>
        </p:txBody>
      </p:sp>
      <p:sp>
        <p:nvSpPr>
          <p:cNvPr id="995" name="Google Shape;995;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p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b="1" lang="en">
                <a:solidFill>
                  <a:srgbClr val="FF0000"/>
                </a:solidFill>
              </a:rPr>
              <a:t>&lt;click&gt;</a:t>
            </a:r>
            <a:r>
              <a:rPr lang="en" sz="1100"/>
              <a:t> </a:t>
            </a:r>
            <a:endParaRPr sz="1100"/>
          </a:p>
          <a:p>
            <a:pPr indent="-298450" lvl="0" marL="457200" rtl="0" algn="l">
              <a:lnSpc>
                <a:spcPct val="115000"/>
              </a:lnSpc>
              <a:spcBef>
                <a:spcPts val="0"/>
              </a:spcBef>
              <a:spcAft>
                <a:spcPts val="0"/>
              </a:spcAft>
              <a:buSzPts val="1100"/>
              <a:buChar char="-"/>
            </a:pPr>
            <a:r>
              <a:rPr lang="en" sz="1100"/>
              <a:t>The research process on John Henry Scott incorporated many different types of resources such as census records, newspaper archives, maps and books.</a:t>
            </a:r>
            <a:endParaRPr sz="11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SzPts val="1100"/>
              <a:buChar char="-"/>
            </a:pPr>
            <a:r>
              <a:rPr lang="en" sz="1100"/>
              <a:t>As we go through each of the different types of sources, I want to highlight some the keypoints that I touch on in the actual presentation on the Untold Story of John Henry Scott as well as talk about some of the platforms that I use to do my research and to hightlight some of the alternative digital library resources that people can access to do research for free.</a:t>
            </a:r>
            <a:r>
              <a:rPr b="1" lang="en">
                <a:solidFill>
                  <a:srgbClr val="FF0000"/>
                </a:solidFill>
              </a:rPr>
              <a:t>&lt;click&gt;</a:t>
            </a:r>
            <a:r>
              <a:rPr lang="en" sz="1100"/>
              <a:t>  </a:t>
            </a:r>
            <a:endParaRPr sz="1100"/>
          </a:p>
        </p:txBody>
      </p:sp>
      <p:sp>
        <p:nvSpPr>
          <p:cNvPr id="1041" name="Google Shape;104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p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SzPts val="1100"/>
              <a:buChar char="-"/>
            </a:pPr>
            <a:r>
              <a:rPr lang="en" sz="1100"/>
              <a:t>The first recourse we will talk about is Newspaper Archives</a:t>
            </a:r>
            <a:endParaRPr sz="11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SzPts val="1100"/>
              <a:buChar char="-"/>
            </a:pPr>
            <a:r>
              <a:rPr lang="en" sz="1100"/>
              <a:t>In order to recreate the story of John Henry Scott’s lynching I spent months searching through digital archives of newspapers such as </a:t>
            </a:r>
            <a:r>
              <a:rPr b="1" lang="en">
                <a:solidFill>
                  <a:srgbClr val="FF0000"/>
                </a:solidFill>
              </a:rPr>
              <a:t>&lt;click&gt;</a:t>
            </a:r>
            <a:r>
              <a:rPr lang="en" sz="1100"/>
              <a:t> </a:t>
            </a:r>
            <a:r>
              <a:rPr i="1" lang="en" sz="1100"/>
              <a:t>The Baltimore Sun</a:t>
            </a:r>
            <a:r>
              <a:rPr lang="en" sz="1100"/>
              <a:t> and the </a:t>
            </a:r>
            <a:r>
              <a:rPr i="1" lang="en" sz="1100"/>
              <a:t>Alexandra Gazette</a:t>
            </a:r>
            <a:r>
              <a:rPr lang="en" sz="1100"/>
              <a:t> from the 1870s.</a:t>
            </a:r>
            <a:endParaRPr sz="11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SzPts val="1100"/>
              <a:buChar char="-"/>
            </a:pPr>
            <a:r>
              <a:rPr lang="en" sz="1100"/>
              <a:t>Having digital access to these newspaper accounts allowed us to cross-reference dozens of racially biased newspaper articles to spot inconsistencies in the coverage of this event.</a:t>
            </a:r>
            <a:endParaRPr sz="11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SzPts val="1100"/>
              <a:buChar char="-"/>
            </a:pPr>
            <a:r>
              <a:rPr lang="en" sz="1100"/>
              <a:t>During my research it became very obvious to me that this event was meant to be expeditiously covered up and never to be spoken about again. </a:t>
            </a:r>
            <a:r>
              <a:rPr b="1" lang="en">
                <a:solidFill>
                  <a:srgbClr val="FF0000"/>
                </a:solidFill>
              </a:rPr>
              <a:t>&lt;click&gt; </a:t>
            </a:r>
            <a:r>
              <a:rPr lang="en" sz="1100"/>
              <a:t>This sentiment is captured perfectly in this clip from the Alexandria Gazette’s last article on the lynching stating…</a:t>
            </a:r>
            <a:r>
              <a:rPr b="1" lang="en" sz="1000">
                <a:solidFill>
                  <a:srgbClr val="FF0000"/>
                </a:solidFill>
              </a:rPr>
              <a:t>(read quote on screen aloud)</a:t>
            </a:r>
            <a:r>
              <a:rPr lang="en" sz="1100"/>
              <a:t>. I personally can’t imagine that those who committed this heinous act of terror would have thought that we’d be here today talking about this 150 years later.</a:t>
            </a:r>
            <a:endParaRPr sz="11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SzPts val="1100"/>
              <a:buChar char="-"/>
            </a:pPr>
            <a:r>
              <a:rPr lang="en" sz="1100"/>
              <a:t>We consider the story of John Henry Scott to be a living story because we are still unearthing information in our research. For example, by examining news publications in Virginia, such as the Alexandria Gazette , we were able to discover a new lead that revealed to us where the remains of John Henry Scott are said to be buried, which is somewhere in a historic neighborhood within Oxon Hill, MD called Hart Park </a:t>
            </a:r>
            <a:r>
              <a:rPr b="1" lang="en">
                <a:solidFill>
                  <a:srgbClr val="FF0000"/>
                </a:solidFill>
              </a:rPr>
              <a:t>&lt;click&gt; (pause)</a:t>
            </a:r>
            <a:endParaRPr sz="11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SzPts val="1100"/>
              <a:buChar char="-"/>
            </a:pPr>
            <a:r>
              <a:rPr lang="en" sz="1100"/>
              <a:t>The last point I want to cover about newspapers before we move on to the next resource actually relates to something that we are living through again in this very moment. Just a week ago the Supreme Court issued a ruling that essentially eviscerated section 2 of the Voting Rights Act, opening the doors to states to enact discriminatory maps with impunity. As a result, this means that black voters and other communities could face the elimination of districts across the country, especially in Southern states.</a:t>
            </a:r>
            <a:endParaRPr sz="11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SzPts val="1100"/>
              <a:buChar char="-"/>
            </a:pPr>
            <a:r>
              <a:rPr lang="en" sz="1100"/>
              <a:t>This is relevant because one of the central themes that I highlight in the presentation on John Henry Scott dealt with the political intent surrounding lynchings. These newspaper clippings directly attack the political aims towards “equality of the races” and “civil rights” including the 15th amendment which at that time was meant to give Black men the right to vote. This last clip here </a:t>
            </a:r>
            <a:r>
              <a:rPr b="1" lang="en" sz="1100">
                <a:solidFill>
                  <a:srgbClr val="ED3A34"/>
                </a:solidFill>
              </a:rPr>
              <a:t>(point to clip in the bottom right corner) </a:t>
            </a:r>
            <a:r>
              <a:rPr lang="en" sz="1100"/>
              <a:t>states that </a:t>
            </a:r>
            <a:r>
              <a:rPr b="1" lang="en" sz="1100"/>
              <a:t>“Civil Rights was too much for him to bear.”</a:t>
            </a:r>
            <a:r>
              <a:rPr lang="en" sz="1100"/>
              <a:t> This insinuates that providing civil rights and allowing black men to vote would embolden them to carry out barbaric acts against white women. So we see this linear attack a century and a half later from 1875 to 2026, pushing back on the efforts to fully incorporate black people into the political process of our American Democracy as full citizens. </a:t>
            </a:r>
            <a:endParaRPr b="1" sz="7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SzPts val="1100"/>
              <a:buChar char="-"/>
            </a:pPr>
            <a:r>
              <a:rPr lang="en" sz="1100"/>
              <a:t>The platform that I used to do my research was </a:t>
            </a:r>
            <a:r>
              <a:rPr lang="en" sz="1100" u="sng">
                <a:solidFill>
                  <a:schemeClr val="hlink"/>
                </a:solidFill>
                <a:hlinkClick r:id="rId2"/>
              </a:rPr>
              <a:t>Newspapers.com</a:t>
            </a:r>
            <a:endParaRPr sz="1100"/>
          </a:p>
          <a:p>
            <a:pPr indent="-298450" lvl="0" marL="457200" rtl="0" algn="l">
              <a:lnSpc>
                <a:spcPct val="115000"/>
              </a:lnSpc>
              <a:spcBef>
                <a:spcPts val="0"/>
              </a:spcBef>
              <a:spcAft>
                <a:spcPts val="0"/>
              </a:spcAft>
              <a:buSzPts val="1100"/>
              <a:buChar char="-"/>
            </a:pPr>
            <a:r>
              <a:rPr lang="en" sz="1100"/>
              <a:t>And some alternative Free Library Resources that are available to do the same at no cost are the </a:t>
            </a:r>
            <a:r>
              <a:rPr i="1" lang="en" sz="1100"/>
              <a:t>Library of Congress website</a:t>
            </a:r>
            <a:r>
              <a:rPr lang="en" sz="1100"/>
              <a:t> which allows you to access newspaper archives and to ask a librarian for help </a:t>
            </a:r>
            <a:endParaRPr sz="1100"/>
          </a:p>
          <a:p>
            <a:pPr indent="-298450" lvl="0" marL="457200" rtl="0" algn="l">
              <a:lnSpc>
                <a:spcPct val="115000"/>
              </a:lnSpc>
              <a:spcBef>
                <a:spcPts val="0"/>
              </a:spcBef>
              <a:spcAft>
                <a:spcPts val="0"/>
              </a:spcAft>
              <a:buSzPts val="1100"/>
              <a:buChar char="-"/>
            </a:pPr>
            <a:r>
              <a:rPr lang="en" sz="1100"/>
              <a:t>As well as </a:t>
            </a:r>
            <a:r>
              <a:rPr lang="en" sz="1100" u="sng">
                <a:solidFill>
                  <a:schemeClr val="hlink"/>
                </a:solidFill>
                <a:hlinkClick r:id="rId3"/>
              </a:rPr>
              <a:t>Newspapers.com</a:t>
            </a:r>
            <a:r>
              <a:rPr lang="en" sz="1100"/>
              <a:t> libraries edition distributed by ProQuest that allows libraries to provide these services to the public. </a:t>
            </a:r>
            <a:r>
              <a:rPr b="1" lang="en">
                <a:solidFill>
                  <a:srgbClr val="FF0000"/>
                </a:solidFill>
              </a:rPr>
              <a:t>&lt;click&gt;</a:t>
            </a:r>
            <a:endParaRPr sz="1100"/>
          </a:p>
          <a:p>
            <a:pPr indent="0" lvl="0" marL="0" rtl="0" algn="l">
              <a:lnSpc>
                <a:spcPct val="115000"/>
              </a:lnSpc>
              <a:spcBef>
                <a:spcPts val="0"/>
              </a:spcBef>
              <a:spcAft>
                <a:spcPts val="0"/>
              </a:spcAft>
              <a:buSzPts val="1400"/>
              <a:buNone/>
            </a:pPr>
            <a:r>
              <a:t/>
            </a:r>
            <a:endParaRPr sz="1100"/>
          </a:p>
        </p:txBody>
      </p:sp>
      <p:sp>
        <p:nvSpPr>
          <p:cNvPr id="1059" name="Google Shape;1059;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b="1" lang="en">
                <a:solidFill>
                  <a:srgbClr val="FF0000"/>
                </a:solidFill>
              </a:rPr>
              <a:t>&lt;click&gt;</a:t>
            </a:r>
            <a:r>
              <a:rPr lang="en" sz="1100"/>
              <a:t> </a:t>
            </a:r>
            <a:endParaRPr sz="1100"/>
          </a:p>
          <a:p>
            <a:pPr indent="-298450" lvl="0" marL="457200" rtl="0" algn="l">
              <a:lnSpc>
                <a:spcPct val="115000"/>
              </a:lnSpc>
              <a:spcBef>
                <a:spcPts val="0"/>
              </a:spcBef>
              <a:spcAft>
                <a:spcPts val="0"/>
              </a:spcAft>
              <a:buSzPts val="1100"/>
              <a:buChar char="-"/>
            </a:pPr>
            <a:r>
              <a:rPr lang="en" sz="1100"/>
              <a:t>Our second resource is Census and Inventory Records.</a:t>
            </a:r>
            <a:endParaRPr sz="1100"/>
          </a:p>
          <a:p>
            <a:pPr indent="-298450" lvl="0" marL="457200" rtl="0" algn="l">
              <a:lnSpc>
                <a:spcPct val="115000"/>
              </a:lnSpc>
              <a:spcBef>
                <a:spcPts val="0"/>
              </a:spcBef>
              <a:spcAft>
                <a:spcPts val="0"/>
              </a:spcAft>
              <a:buSzPts val="1100"/>
              <a:buChar char="-"/>
            </a:pPr>
            <a:r>
              <a:rPr lang="en" sz="1100"/>
              <a:t>The use of Census documents were absolutely crucial to my research. I was able to do things like verify individual ages, locate the whereabouts of individuals and families over time and potentially find descendants by accessing census and inventory records from slavery, up to the lynching of John Henry Scott in 1875 and beyond.  </a:t>
            </a:r>
            <a:endParaRPr sz="11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SzPts val="1100"/>
              <a:buChar char="-"/>
            </a:pPr>
            <a:r>
              <a:rPr lang="en" sz="1100"/>
              <a:t>For example, through a combination of examining newspaper articles and census documents we were able to find the name and location of the family that owned John Henry Scott during slavery </a:t>
            </a:r>
            <a:r>
              <a:rPr b="1" lang="en">
                <a:solidFill>
                  <a:srgbClr val="FF0000"/>
                </a:solidFill>
              </a:rPr>
              <a:t>&lt;click&gt;</a:t>
            </a:r>
            <a:r>
              <a:rPr lang="en" sz="1100"/>
              <a:t>. With that information we were able to access other records regarding the family such as slave schedules, wills, probate and inventory records to trace a more accurate age for John Henry Scott other than what was reported. </a:t>
            </a:r>
            <a:endParaRPr sz="11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SzPts val="1100"/>
              <a:buChar char="-"/>
            </a:pPr>
            <a:r>
              <a:rPr lang="en" sz="1100"/>
              <a:t>To do this I used both Ancestry.com and Family Search which provides phenomenal access to repository resources like probate, wills and inventory records.</a:t>
            </a:r>
            <a:endParaRPr sz="1100"/>
          </a:p>
          <a:p>
            <a:pPr indent="-298450" lvl="0" marL="457200" rtl="0" algn="l">
              <a:lnSpc>
                <a:spcPct val="115000"/>
              </a:lnSpc>
              <a:spcBef>
                <a:spcPts val="0"/>
              </a:spcBef>
              <a:spcAft>
                <a:spcPts val="0"/>
              </a:spcAft>
              <a:buSzPts val="1100"/>
              <a:buChar char="-"/>
            </a:pPr>
            <a:r>
              <a:rPr lang="en" sz="1100"/>
              <a:t>And the available free resources that allow the public to access this can be found at libraries such as the Enoch Pratt Libraries in Baltimore through their Heritage Quest online database. They even allow users to create a free electronic library card to gain access to this database.</a:t>
            </a:r>
            <a:endParaRPr sz="1100"/>
          </a:p>
          <a:p>
            <a:pPr indent="-298450" lvl="0" marL="457200" rtl="0" algn="l">
              <a:lnSpc>
                <a:spcPct val="115000"/>
              </a:lnSpc>
              <a:spcBef>
                <a:spcPts val="0"/>
              </a:spcBef>
              <a:spcAft>
                <a:spcPts val="0"/>
              </a:spcAft>
              <a:buSzPts val="1100"/>
              <a:buChar char="-"/>
            </a:pPr>
            <a:r>
              <a:rPr lang="en" sz="1100"/>
              <a:t>Another free resource is the Family Search Affiliate Library program which is available through select libraries and other organizations such as genealogical societies and churches. </a:t>
            </a:r>
            <a:r>
              <a:rPr b="1" lang="en">
                <a:solidFill>
                  <a:srgbClr val="FF0000"/>
                </a:solidFill>
              </a:rPr>
              <a:t>&lt;click&gt;</a:t>
            </a:r>
            <a:r>
              <a:rPr lang="en" sz="1100"/>
              <a:t> </a:t>
            </a:r>
            <a:endParaRPr sz="1100"/>
          </a:p>
          <a:p>
            <a:pPr indent="0" lvl="0" marL="0" rtl="0" algn="l">
              <a:lnSpc>
                <a:spcPct val="115000"/>
              </a:lnSpc>
              <a:spcBef>
                <a:spcPts val="0"/>
              </a:spcBef>
              <a:spcAft>
                <a:spcPts val="0"/>
              </a:spcAft>
              <a:buSzPts val="1400"/>
              <a:buNone/>
            </a:pPr>
            <a:r>
              <a:t/>
            </a:r>
            <a:endParaRPr sz="1100"/>
          </a:p>
        </p:txBody>
      </p:sp>
      <p:sp>
        <p:nvSpPr>
          <p:cNvPr id="1117" name="Google Shape;111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p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b="1" lang="en">
                <a:solidFill>
                  <a:srgbClr val="FF0000"/>
                </a:solidFill>
              </a:rPr>
              <a:t>&lt;click&gt;</a:t>
            </a:r>
            <a:r>
              <a:rPr lang="en" sz="1100"/>
              <a:t> </a:t>
            </a:r>
            <a:endParaRPr sz="1100"/>
          </a:p>
          <a:p>
            <a:pPr indent="-298450" lvl="0" marL="457200" rtl="0" algn="l">
              <a:lnSpc>
                <a:spcPct val="115000"/>
              </a:lnSpc>
              <a:spcBef>
                <a:spcPts val="0"/>
              </a:spcBef>
              <a:spcAft>
                <a:spcPts val="0"/>
              </a:spcAft>
              <a:buSzPts val="1100"/>
              <a:buChar char="-"/>
            </a:pPr>
            <a:r>
              <a:rPr lang="en" sz="1100"/>
              <a:t>One of my favorite resources that we came across in our research were the various historical maps. </a:t>
            </a:r>
            <a:endParaRPr sz="1100"/>
          </a:p>
          <a:p>
            <a:pPr indent="-298450" lvl="0" marL="457200" rtl="0" algn="l">
              <a:lnSpc>
                <a:spcPct val="115000"/>
              </a:lnSpc>
              <a:spcBef>
                <a:spcPts val="0"/>
              </a:spcBef>
              <a:spcAft>
                <a:spcPts val="0"/>
              </a:spcAft>
              <a:buSzPts val="1100"/>
              <a:buChar char="-"/>
            </a:pPr>
            <a:r>
              <a:rPr lang="en" sz="1100"/>
              <a:t>This is a 1878 district map of Oxon Hill, Maryland and it is 1 of about 59 different maps within a series produced by a Griffith Morgan Hopkins, who was a civil engineer who owned a family surveying firm based out of Philadelphia, PA. This was a very interesting find. They essentially surveyed all of the surrounding counties fifteen miles around the city of Washington DC both in Maryland and Virginia. </a:t>
            </a:r>
            <a:r>
              <a:rPr b="1" lang="en">
                <a:solidFill>
                  <a:srgbClr val="FF0000"/>
                </a:solidFill>
              </a:rPr>
              <a:t>&lt;click&gt;</a:t>
            </a:r>
            <a:r>
              <a:rPr lang="en" sz="1100"/>
              <a:t> </a:t>
            </a:r>
            <a:endParaRPr sz="1100"/>
          </a:p>
          <a:p>
            <a:pPr indent="-298450" lvl="0" marL="457200" rtl="0" algn="l">
              <a:lnSpc>
                <a:spcPct val="115000"/>
              </a:lnSpc>
              <a:spcBef>
                <a:spcPts val="0"/>
              </a:spcBef>
              <a:spcAft>
                <a:spcPts val="0"/>
              </a:spcAft>
              <a:buSzPts val="1100"/>
              <a:buChar char="-"/>
            </a:pPr>
            <a:r>
              <a:rPr lang="en" sz="1100"/>
              <a:t>This map </a:t>
            </a:r>
            <a:r>
              <a:rPr lang="en"/>
              <a:t>is</a:t>
            </a:r>
            <a:r>
              <a:rPr lang="en" sz="1100"/>
              <a:t> extremely significant </a:t>
            </a:r>
            <a:r>
              <a:rPr lang="en"/>
              <a:t>to </a:t>
            </a:r>
            <a:r>
              <a:rPr lang="en" sz="1100"/>
              <a:t>our work because it was produced in 1878 just 3 years after the lynching of John Henry Scott in 1875. </a:t>
            </a:r>
            <a:endParaRPr sz="1100"/>
          </a:p>
          <a:p>
            <a:pPr indent="-298450" lvl="0" marL="457200" rtl="0" algn="l">
              <a:lnSpc>
                <a:spcPct val="115000"/>
              </a:lnSpc>
              <a:spcBef>
                <a:spcPts val="0"/>
              </a:spcBef>
              <a:spcAft>
                <a:spcPts val="0"/>
              </a:spcAft>
              <a:buSzPts val="1100"/>
              <a:buChar char="-"/>
            </a:pPr>
            <a:r>
              <a:rPr lang="en" sz="1100"/>
              <a:t>We were able to use this map to identify land and property owners in the area during this time which has the potential to provide us with more leads to find out who may know more information about this racial terror lynching.</a:t>
            </a:r>
            <a:r>
              <a:rPr b="1" lang="en">
                <a:solidFill>
                  <a:srgbClr val="FF0000"/>
                </a:solidFill>
              </a:rPr>
              <a:t>&lt;click&gt;</a:t>
            </a:r>
            <a:r>
              <a:rPr lang="en" sz="1100"/>
              <a:t> </a:t>
            </a:r>
            <a:endParaRPr sz="1100"/>
          </a:p>
          <a:p>
            <a:pPr indent="-298450" lvl="0" marL="457200" rtl="0" algn="l">
              <a:lnSpc>
                <a:spcPct val="115000"/>
              </a:lnSpc>
              <a:spcBef>
                <a:spcPts val="0"/>
              </a:spcBef>
              <a:spcAft>
                <a:spcPts val="0"/>
              </a:spcAft>
              <a:buSzPts val="1100"/>
              <a:buChar char="-"/>
            </a:pPr>
            <a:r>
              <a:rPr lang="en" sz="1100"/>
              <a:t>This is the approximate location of the Nelson’s farm property where John Henry Scott w</a:t>
            </a:r>
            <a:r>
              <a:rPr lang="en"/>
              <a:t>orked</a:t>
            </a:r>
            <a:r>
              <a:rPr lang="en" sz="1100"/>
              <a:t> </a:t>
            </a:r>
            <a:r>
              <a:rPr b="1" lang="en">
                <a:solidFill>
                  <a:srgbClr val="FF0000"/>
                </a:solidFill>
              </a:rPr>
              <a:t>&lt;click&gt;</a:t>
            </a:r>
            <a:r>
              <a:rPr lang="en" sz="1100"/>
              <a:t>  according to land deeds</a:t>
            </a:r>
            <a:r>
              <a:rPr b="1" lang="en">
                <a:solidFill>
                  <a:srgbClr val="FF0000"/>
                </a:solidFill>
              </a:rPr>
              <a:t>&lt;click&gt;</a:t>
            </a:r>
            <a:r>
              <a:rPr lang="en" sz="1100"/>
              <a:t> </a:t>
            </a:r>
            <a:r>
              <a:rPr b="1" lang="en" sz="1100">
                <a:solidFill>
                  <a:srgbClr val="ED3A34"/>
                </a:solidFill>
              </a:rPr>
              <a:t>(pause)</a:t>
            </a:r>
            <a:r>
              <a:rPr lang="en" sz="1100"/>
              <a:t>. </a:t>
            </a:r>
            <a:r>
              <a:rPr b="1" lang="en">
                <a:solidFill>
                  <a:srgbClr val="FF0000"/>
                </a:solidFill>
              </a:rPr>
              <a:t>&lt;click&gt;</a:t>
            </a:r>
            <a:r>
              <a:rPr lang="en">
                <a:solidFill>
                  <a:schemeClr val="dk1"/>
                </a:solidFill>
              </a:rPr>
              <a:t> </a:t>
            </a:r>
            <a:r>
              <a:rPr lang="en" sz="1100"/>
              <a:t> </a:t>
            </a:r>
            <a:endParaRPr sz="1100"/>
          </a:p>
          <a:p>
            <a:pPr indent="-298450" lvl="0" marL="457200" rtl="0" algn="l">
              <a:lnSpc>
                <a:spcPct val="115000"/>
              </a:lnSpc>
              <a:spcBef>
                <a:spcPts val="0"/>
              </a:spcBef>
              <a:spcAft>
                <a:spcPts val="0"/>
              </a:spcAft>
              <a:buSzPts val="1100"/>
              <a:buChar char="-"/>
            </a:pPr>
            <a:r>
              <a:rPr lang="en" sz="1100"/>
              <a:t>As I said before the property is located right North of the present day National Harbor Resort in Oxon Hill, MD. </a:t>
            </a:r>
            <a:r>
              <a:rPr b="1" lang="en">
                <a:solidFill>
                  <a:srgbClr val="FF0000"/>
                </a:solidFill>
              </a:rPr>
              <a:t>&lt;click&gt;</a:t>
            </a:r>
            <a:r>
              <a:rPr lang="en" sz="1100"/>
              <a:t> </a:t>
            </a:r>
            <a:endParaRPr sz="11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SzPts val="1100"/>
              <a:buChar char="-"/>
            </a:pPr>
            <a:r>
              <a:rPr lang="en" sz="1100"/>
              <a:t>And of course the platform that we used to discover the map is with the Library of Congress  </a:t>
            </a:r>
            <a:endParaRPr sz="1100"/>
          </a:p>
          <a:p>
            <a:pPr indent="0" lvl="0" marL="0" rtl="0" algn="l">
              <a:lnSpc>
                <a:spcPct val="115000"/>
              </a:lnSpc>
              <a:spcBef>
                <a:spcPts val="0"/>
              </a:spcBef>
              <a:spcAft>
                <a:spcPts val="0"/>
              </a:spcAft>
              <a:buSzPts val="1400"/>
              <a:buNone/>
            </a:pPr>
            <a:r>
              <a:t/>
            </a:r>
            <a:endParaRPr sz="1100"/>
          </a:p>
        </p:txBody>
      </p:sp>
      <p:sp>
        <p:nvSpPr>
          <p:cNvPr id="1145" name="Google Shape;1145;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p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SzPts val="1100"/>
              <a:buChar char="-"/>
            </a:pPr>
            <a:r>
              <a:rPr lang="en" sz="1100"/>
              <a:t>And last but not least are Books!</a:t>
            </a:r>
            <a:endParaRPr sz="1100"/>
          </a:p>
          <a:p>
            <a:pPr indent="-298450" lvl="0" marL="457200" rtl="0" algn="l">
              <a:lnSpc>
                <a:spcPct val="115000"/>
              </a:lnSpc>
              <a:spcBef>
                <a:spcPts val="0"/>
              </a:spcBef>
              <a:spcAft>
                <a:spcPts val="0"/>
              </a:spcAft>
              <a:buSzPts val="1100"/>
              <a:buChar char="-"/>
            </a:pPr>
            <a:r>
              <a:rPr lang="en" sz="1100"/>
              <a:t>Most recently, I read,</a:t>
            </a:r>
            <a:r>
              <a:rPr b="1" lang="en">
                <a:solidFill>
                  <a:srgbClr val="FF0000"/>
                </a:solidFill>
              </a:rPr>
              <a:t>&lt;click&gt;</a:t>
            </a:r>
            <a:r>
              <a:rPr lang="en" sz="1100"/>
              <a:t>  On the Courthouse Lawn - Confronting the Legacy of Lynching in the 21st Century - by Sherrilyn Ifill</a:t>
            </a:r>
            <a:endParaRPr sz="1100"/>
          </a:p>
          <a:p>
            <a:pPr indent="-298450" lvl="0" marL="457200" rtl="0" algn="l">
              <a:lnSpc>
                <a:spcPct val="115000"/>
              </a:lnSpc>
              <a:spcBef>
                <a:spcPts val="0"/>
              </a:spcBef>
              <a:spcAft>
                <a:spcPts val="0"/>
              </a:spcAft>
              <a:buSzPts val="1100"/>
              <a:buChar char="-"/>
            </a:pPr>
            <a:r>
              <a:rPr lang="en" sz="1100"/>
              <a:t>The book focuses on the history of the lynching era right here on the Eastern Shore of Maryland. </a:t>
            </a:r>
            <a:endParaRPr sz="1100"/>
          </a:p>
          <a:p>
            <a:pPr indent="-298450" lvl="0" marL="457200" rtl="0" algn="l">
              <a:lnSpc>
                <a:spcPct val="115000"/>
              </a:lnSpc>
              <a:spcBef>
                <a:spcPts val="0"/>
              </a:spcBef>
              <a:spcAft>
                <a:spcPts val="0"/>
              </a:spcAft>
              <a:buSzPts val="1100"/>
              <a:buChar char="-"/>
            </a:pPr>
            <a:r>
              <a:rPr lang="en" sz="1100"/>
              <a:t>She also gives different examples of other countries who have experienced racial and ethnic violence, </a:t>
            </a:r>
            <a:r>
              <a:rPr lang="en"/>
              <a:t>expounding</a:t>
            </a:r>
            <a:r>
              <a:rPr lang="en" sz="1100"/>
              <a:t> on the importance of collectively investing in a reconciliation process that fully acknowledges the harmful generational effects of racial violence on communities for the purposes of healing and moving forward in a way that give honor to our past and encourages a better future.</a:t>
            </a:r>
            <a:r>
              <a:rPr b="1" lang="en">
                <a:solidFill>
                  <a:srgbClr val="FF0000"/>
                </a:solidFill>
              </a:rPr>
              <a:t>&lt;click&gt;</a:t>
            </a:r>
            <a:r>
              <a:rPr lang="en" sz="1100"/>
              <a:t> </a:t>
            </a:r>
            <a:endParaRPr sz="11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SzPts val="1100"/>
              <a:buChar char="-"/>
            </a:pPr>
            <a:r>
              <a:rPr lang="en" sz="1100"/>
              <a:t>I’ve also picked up these </a:t>
            </a:r>
            <a:r>
              <a:rPr lang="en"/>
              <a:t>3</a:t>
            </a:r>
            <a:r>
              <a:rPr lang="en" sz="1100"/>
              <a:t> books, one on the history of Oxon Hill Maryland</a:t>
            </a:r>
            <a:r>
              <a:rPr lang="en"/>
              <a:t>, another on the History of</a:t>
            </a:r>
            <a:r>
              <a:rPr lang="en" sz="1100"/>
              <a:t> Fort Washington Maryland just south of Oxon Hill and lastly</a:t>
            </a:r>
            <a:r>
              <a:rPr lang="en"/>
              <a:t> a book on the history of the Civil War in Prince </a:t>
            </a:r>
            <a:r>
              <a:rPr lang="en"/>
              <a:t>George's</a:t>
            </a:r>
            <a:r>
              <a:rPr lang="en"/>
              <a:t> County.</a:t>
            </a:r>
            <a:r>
              <a:rPr b="1" lang="en">
                <a:solidFill>
                  <a:srgbClr val="FF0000"/>
                </a:solidFill>
              </a:rPr>
              <a:t>&lt;click&gt;</a:t>
            </a:r>
            <a:r>
              <a:rPr lang="en" sz="1100"/>
              <a:t> </a:t>
            </a:r>
            <a:endParaRPr sz="1100"/>
          </a:p>
          <a:p>
            <a:pPr indent="0" lvl="0" marL="457200" rtl="0" algn="l">
              <a:lnSpc>
                <a:spcPct val="115000"/>
              </a:lnSpc>
              <a:spcBef>
                <a:spcPts val="0"/>
              </a:spcBef>
              <a:spcAft>
                <a:spcPts val="0"/>
              </a:spcAft>
              <a:buSzPts val="1400"/>
              <a:buNone/>
            </a:pPr>
            <a:r>
              <a:t/>
            </a:r>
            <a:endParaRPr sz="1100"/>
          </a:p>
          <a:p>
            <a:pPr indent="-298450" lvl="0" marL="457200" rtl="0" algn="l">
              <a:lnSpc>
                <a:spcPct val="115000"/>
              </a:lnSpc>
              <a:spcBef>
                <a:spcPts val="0"/>
              </a:spcBef>
              <a:spcAft>
                <a:spcPts val="0"/>
              </a:spcAft>
              <a:buSzPts val="1100"/>
              <a:buChar char="-"/>
            </a:pPr>
            <a:r>
              <a:rPr lang="en"/>
              <a:t>And </a:t>
            </a:r>
            <a:r>
              <a:rPr lang="en" sz="1100"/>
              <a:t>The platform that I used other than checking out the physical copy of the book out at the library was the Libby App w</a:t>
            </a:r>
            <a:r>
              <a:rPr lang="en"/>
              <a:t>hich is my favorite</a:t>
            </a:r>
            <a:r>
              <a:rPr lang="en" sz="1100"/>
              <a:t>.</a:t>
            </a:r>
            <a:endParaRPr sz="1100"/>
          </a:p>
          <a:p>
            <a:pPr indent="-298450" lvl="0" marL="457200" rtl="0" algn="l">
              <a:lnSpc>
                <a:spcPct val="115000"/>
              </a:lnSpc>
              <a:spcBef>
                <a:spcPts val="0"/>
              </a:spcBef>
              <a:spcAft>
                <a:spcPts val="0"/>
              </a:spcAft>
              <a:buSzPts val="1100"/>
              <a:buChar char="-"/>
            </a:pPr>
            <a:r>
              <a:rPr lang="en" sz="1100"/>
              <a:t>The Libby App allows for digital access to reading materials in the form of ebooks and audiobooks. </a:t>
            </a:r>
            <a:endParaRPr sz="1100"/>
          </a:p>
          <a:p>
            <a:pPr indent="0" lvl="0" marL="457200" rtl="0" algn="l">
              <a:lnSpc>
                <a:spcPct val="115000"/>
              </a:lnSpc>
              <a:spcBef>
                <a:spcPts val="0"/>
              </a:spcBef>
              <a:spcAft>
                <a:spcPts val="0"/>
              </a:spcAft>
              <a:buNone/>
            </a:pPr>
            <a:r>
              <a:t/>
            </a:r>
            <a:endParaRPr/>
          </a:p>
          <a:p>
            <a:pPr indent="-298450" lvl="0" marL="457200" rtl="0" algn="l">
              <a:lnSpc>
                <a:spcPct val="115000"/>
              </a:lnSpc>
              <a:spcBef>
                <a:spcPts val="0"/>
              </a:spcBef>
              <a:spcAft>
                <a:spcPts val="0"/>
              </a:spcAft>
              <a:buSzPts val="1100"/>
              <a:buChar char="-"/>
            </a:pPr>
            <a:r>
              <a:rPr lang="en"/>
              <a:t>And this concludes my presentation on Digital Preservation and Access and Unpacking the Untold Story of the Lynching of John Henry Scott.</a:t>
            </a:r>
            <a:r>
              <a:rPr b="1" lang="en">
                <a:solidFill>
                  <a:srgbClr val="FF0000"/>
                </a:solidFill>
              </a:rPr>
              <a:t>&lt;click&gt;</a:t>
            </a:r>
            <a:r>
              <a:rPr lang="en">
                <a:solidFill>
                  <a:schemeClr val="dk1"/>
                </a:solidFill>
              </a:rPr>
              <a:t> </a:t>
            </a:r>
            <a:endParaRPr/>
          </a:p>
        </p:txBody>
      </p:sp>
      <p:sp>
        <p:nvSpPr>
          <p:cNvPr id="1177" name="Google Shape;117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p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SzPts val="1100"/>
              <a:buChar char="-"/>
            </a:pPr>
            <a:r>
              <a:rPr lang="en"/>
              <a:t>And I’ll leave you with this quote </a:t>
            </a:r>
            <a:r>
              <a:rPr b="1" lang="en">
                <a:solidFill>
                  <a:srgbClr val="D83729"/>
                </a:solidFill>
              </a:rPr>
              <a:t>(read quote aloud)</a:t>
            </a:r>
            <a:endParaRPr b="1">
              <a:solidFill>
                <a:srgbClr val="D83729"/>
              </a:solidFill>
            </a:endParaRPr>
          </a:p>
          <a:p>
            <a:pPr indent="0" lvl="0" marL="0" rtl="0" algn="l">
              <a:lnSpc>
                <a:spcPct val="115000"/>
              </a:lnSpc>
              <a:spcBef>
                <a:spcPts val="0"/>
              </a:spcBef>
              <a:spcAft>
                <a:spcPts val="0"/>
              </a:spcAft>
              <a:buSzPts val="1400"/>
              <a:buNone/>
            </a:pPr>
            <a:r>
              <a:t/>
            </a:r>
            <a:endParaRPr b="1">
              <a:solidFill>
                <a:srgbClr val="D83729"/>
              </a:solidFill>
            </a:endParaRPr>
          </a:p>
          <a:p>
            <a:pPr indent="0" lvl="0" marL="0" rtl="0" algn="l">
              <a:lnSpc>
                <a:spcPct val="115000"/>
              </a:lnSpc>
              <a:spcBef>
                <a:spcPts val="0"/>
              </a:spcBef>
              <a:spcAft>
                <a:spcPts val="0"/>
              </a:spcAft>
              <a:buSzPts val="1400"/>
              <a:buNone/>
            </a:pPr>
            <a:r>
              <a:rPr b="1" lang="en">
                <a:solidFill>
                  <a:schemeClr val="dk1"/>
                </a:solidFill>
              </a:rPr>
              <a:t>Thank You!</a:t>
            </a:r>
            <a:endParaRPr b="1">
              <a:solidFill>
                <a:schemeClr val="dk1"/>
              </a:solidFill>
            </a:endParaRPr>
          </a:p>
          <a:p>
            <a:pPr indent="0" lvl="0" marL="0" rtl="0" algn="l">
              <a:lnSpc>
                <a:spcPct val="115000"/>
              </a:lnSpc>
              <a:spcBef>
                <a:spcPts val="0"/>
              </a:spcBef>
              <a:spcAft>
                <a:spcPts val="0"/>
              </a:spcAft>
              <a:buSzPts val="1400"/>
              <a:buNone/>
            </a:pPr>
            <a:r>
              <a:t/>
            </a:r>
            <a:endParaRPr b="1">
              <a:solidFill>
                <a:srgbClr val="D83729"/>
              </a:solidFill>
            </a:endParaRPr>
          </a:p>
        </p:txBody>
      </p:sp>
      <p:sp>
        <p:nvSpPr>
          <p:cNvPr id="1195" name="Google Shape;1195;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p56:notes"/>
          <p:cNvSpPr/>
          <p:nvPr>
            <p:ph idx="2" type="sldImg"/>
          </p:nvPr>
        </p:nvSpPr>
        <p:spPr>
          <a:xfrm>
            <a:off x="709713" y="1142614"/>
            <a:ext cx="5438575" cy="3086139"/>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5" name="Google Shape;1205;p56:notes"/>
          <p:cNvSpPr txBox="1"/>
          <p:nvPr>
            <p:ph idx="1" type="body"/>
          </p:nvPr>
        </p:nvSpPr>
        <p:spPr>
          <a:xfrm>
            <a:off x="685800" y="4400550"/>
            <a:ext cx="5486400" cy="3600450"/>
          </a:xfrm>
          <a:prstGeom prst="rect">
            <a:avLst/>
          </a:prstGeom>
          <a:noFill/>
          <a:ln>
            <a:noFill/>
          </a:ln>
        </p:spPr>
        <p:txBody>
          <a:bodyPr anchorCtr="0" anchor="t" bIns="45600" lIns="91250" spcFirstLastPara="1" rIns="91250" wrap="square" tIns="45600">
            <a:noAutofit/>
          </a:bodyPr>
          <a:lstStyle/>
          <a:p>
            <a:pPr indent="0" lvl="0" marL="0" rtl="0" algn="l">
              <a:lnSpc>
                <a:spcPct val="100000"/>
              </a:lnSpc>
              <a:spcBef>
                <a:spcPts val="0"/>
              </a:spcBef>
              <a:spcAft>
                <a:spcPts val="0"/>
              </a:spcAft>
              <a:buSzPts val="1100"/>
              <a:buNone/>
            </a:pPr>
            <a:r>
              <a:rPr lang="en" sz="1400"/>
              <a:t>My name is Lula Beatty and I am co-secretary of the Prince George’s County Lynching Memorial Project and the secretary of the Maryland Lynching Memorial Project..   I joined the PGCLMP after retiring from a career as psychologist.     I was trained by deconstructionists in Black psychology, a movement to question prevailing  Eurocentric assumptions and theories about Black people .   In my last position as Senior Director for Health Disparities at the APA, I worked on a couple of  passion projects – to produce reports on stress and health disparities and to develop programs on  health disparities in boys and men with a particular focus on Black boys and men.   A common thread  running through my professional—and community--  life and now with the PGCLMP is to question, look for truth and paths to justice, and to assist others in doing the same. </a:t>
            </a:r>
            <a:endParaRPr sz="1400"/>
          </a:p>
          <a:p>
            <a:pPr indent="0" lvl="0" marL="0" rtl="0" algn="l">
              <a:lnSpc>
                <a:spcPct val="100000"/>
              </a:lnSpc>
              <a:spcBef>
                <a:spcPts val="0"/>
              </a:spcBef>
              <a:spcAft>
                <a:spcPts val="0"/>
              </a:spcAft>
              <a:buSzPts val="1100"/>
              <a:buNone/>
            </a:pPr>
            <a:r>
              <a:rPr lang="en" sz="1400"/>
              <a:t>The PGCLMP feeds  that life-long interest as well as I suppose a spiritual urging that I attribute in part to my upbringing in the Jim Crow south surrounded by beloved male friends and relatives who were at high risk of harm just by being  (existing?).   (Revise?_) I have one other memory to share.  My uncle was the janitor for the town in NC in which my father’s family lived; he was responsible for maintaining the City Hall.   As a treat, he took me to work with him on a Saturday when there was no one there.   I saw the jail cell on one floor.   On the main floor, I looked through a glass wall and saw books and small tables and chairs – a library for children.   I was in love with that library (or the idea of it)  tailored for children, a library  that I could not enter and for which there was no “colored” equivalent.  It may have triggered my life long love of the potential and hope for libraries and how they could enrich our lives.  (Rework this).</a:t>
            </a:r>
            <a:endParaRPr sz="1400"/>
          </a:p>
          <a:p>
            <a:pPr indent="0" lvl="0" marL="0" rtl="0" algn="l">
              <a:lnSpc>
                <a:spcPct val="100000"/>
              </a:lnSpc>
              <a:spcBef>
                <a:spcPts val="0"/>
              </a:spcBef>
              <a:spcAft>
                <a:spcPts val="0"/>
              </a:spcAft>
              <a:buSzPts val="1100"/>
              <a:buNone/>
            </a:pPr>
            <a:r>
              <a:rPr lang="en" sz="1400"/>
              <a:t> </a:t>
            </a:r>
            <a:endParaRPr sz="1400"/>
          </a:p>
          <a:p>
            <a:pPr indent="0" lvl="0" marL="0" rtl="0" algn="l">
              <a:lnSpc>
                <a:spcPct val="100000"/>
              </a:lnSpc>
              <a:spcBef>
                <a:spcPts val="0"/>
              </a:spcBef>
              <a:spcAft>
                <a:spcPts val="0"/>
              </a:spcAft>
              <a:buSzPts val="1100"/>
              <a:buNone/>
            </a:pPr>
            <a:r>
              <a:rPr lang="en" sz="1400"/>
              <a:t>Ron McNair </a:t>
            </a:r>
            <a:endParaRPr sz="1400"/>
          </a:p>
        </p:txBody>
      </p:sp>
      <p:sp>
        <p:nvSpPr>
          <p:cNvPr id="1206" name="Google Shape;1206;p56:notes"/>
          <p:cNvSpPr txBox="1"/>
          <p:nvPr>
            <p:ph idx="12" type="sldNum"/>
          </p:nvPr>
        </p:nvSpPr>
        <p:spPr>
          <a:xfrm>
            <a:off x="3884613" y="8685213"/>
            <a:ext cx="2971800" cy="458787"/>
          </a:xfrm>
          <a:prstGeom prst="rect">
            <a:avLst/>
          </a:prstGeom>
          <a:noFill/>
          <a:ln>
            <a:noFill/>
          </a:ln>
        </p:spPr>
        <p:txBody>
          <a:bodyPr anchorCtr="0" anchor="b" bIns="45600" lIns="91250" spcFirstLastPara="1" rIns="91250" wrap="square" tIns="456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p57:notes"/>
          <p:cNvSpPr/>
          <p:nvPr>
            <p:ph idx="2" type="sldImg"/>
          </p:nvPr>
        </p:nvSpPr>
        <p:spPr>
          <a:xfrm>
            <a:off x="709713" y="1142614"/>
            <a:ext cx="5438575" cy="3086139"/>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7" name="Google Shape;1217;p57:notes"/>
          <p:cNvSpPr txBox="1"/>
          <p:nvPr>
            <p:ph idx="1" type="body"/>
          </p:nvPr>
        </p:nvSpPr>
        <p:spPr>
          <a:xfrm>
            <a:off x="685800" y="4400550"/>
            <a:ext cx="5486400" cy="3600450"/>
          </a:xfrm>
          <a:prstGeom prst="rect">
            <a:avLst/>
          </a:prstGeom>
          <a:noFill/>
          <a:ln>
            <a:noFill/>
          </a:ln>
        </p:spPr>
        <p:txBody>
          <a:bodyPr anchorCtr="0" anchor="t" bIns="45600" lIns="91250" spcFirstLastPara="1" rIns="91250" wrap="square" tIns="45600">
            <a:noAutofit/>
          </a:bodyPr>
          <a:lstStyle/>
          <a:p>
            <a:pPr indent="0" lvl="0" marL="0" rtl="0" algn="l">
              <a:lnSpc>
                <a:spcPct val="100000"/>
              </a:lnSpc>
              <a:spcBef>
                <a:spcPts val="0"/>
              </a:spcBef>
              <a:spcAft>
                <a:spcPts val="0"/>
              </a:spcAft>
              <a:buSzPts val="1100"/>
              <a:buNone/>
            </a:pPr>
            <a:r>
              <a:rPr lang="en" sz="1400"/>
              <a:t>My name is Lula Beatty and I am co-secretary of the Prince George’s County Lynching Memorial Project and the secretary of the Maryland Lynching Memorial Project..   I joined the PGCLMP after retiring from a career as psychologist.     I was trained by deconstructionists in Black psychology, a movement to question prevailing  Eurocentric assumptions and theories about Black people .   In my last position as Senior Director for Health Disparities at the APA, I worked on a couple of  passion projects – to produce reports on stress and health disparities and to develop programs on  health disparities in boys and men with a particular focus on Black boys and men.   A common thread  running through my professional—and community--  life and now with the PGCLMP is to question, look for truth and paths to justice, and to assist others in doing the same. </a:t>
            </a:r>
            <a:endParaRPr sz="1400"/>
          </a:p>
          <a:p>
            <a:pPr indent="0" lvl="0" marL="0" rtl="0" algn="l">
              <a:lnSpc>
                <a:spcPct val="100000"/>
              </a:lnSpc>
              <a:spcBef>
                <a:spcPts val="0"/>
              </a:spcBef>
              <a:spcAft>
                <a:spcPts val="0"/>
              </a:spcAft>
              <a:buSzPts val="1100"/>
              <a:buNone/>
            </a:pPr>
            <a:r>
              <a:rPr lang="en" sz="1400"/>
              <a:t>The PGCLMP feeds  that life-long interest as well as I suppose a spiritual urging that I attribute in part to my upbringing in the Jim Crow south surrounded by beloved male friends and relatives who were at high risk of harm just by being  (existing?).   (Revise?_) I have one other memory to share.  My uncle was the janitor for the town in NC in which my father’s family lived; he was responsible for maintaining the City Hall.   As a treat, he took me to work with him on a Saturday when there was no one there.   I saw the jail cell on one floor.   On the main floor, I looked through a glass wall and saw books and small tables and chairs – a library for children.   I was in love with that library (or the idea of it)  tailored for children, a library  that I could not enter and for which there was no “colored” equivalent.  It may have triggered my life long love of the potential and hope for libraries and how they could enrich our lives.  (Rework this).</a:t>
            </a:r>
            <a:endParaRPr sz="1400"/>
          </a:p>
          <a:p>
            <a:pPr indent="0" lvl="0" marL="0" rtl="0" algn="l">
              <a:lnSpc>
                <a:spcPct val="100000"/>
              </a:lnSpc>
              <a:spcBef>
                <a:spcPts val="0"/>
              </a:spcBef>
              <a:spcAft>
                <a:spcPts val="0"/>
              </a:spcAft>
              <a:buSzPts val="1100"/>
              <a:buNone/>
            </a:pPr>
            <a:r>
              <a:rPr lang="en" sz="1400"/>
              <a:t> </a:t>
            </a:r>
            <a:endParaRPr sz="1400"/>
          </a:p>
          <a:p>
            <a:pPr indent="0" lvl="0" marL="0" rtl="0" algn="l">
              <a:lnSpc>
                <a:spcPct val="100000"/>
              </a:lnSpc>
              <a:spcBef>
                <a:spcPts val="0"/>
              </a:spcBef>
              <a:spcAft>
                <a:spcPts val="0"/>
              </a:spcAft>
              <a:buSzPts val="1100"/>
              <a:buNone/>
            </a:pPr>
            <a:r>
              <a:t/>
            </a:r>
            <a:endParaRPr sz="1400"/>
          </a:p>
        </p:txBody>
      </p:sp>
      <p:sp>
        <p:nvSpPr>
          <p:cNvPr id="1218" name="Google Shape;1218;p57:notes"/>
          <p:cNvSpPr txBox="1"/>
          <p:nvPr>
            <p:ph idx="12" type="sldNum"/>
          </p:nvPr>
        </p:nvSpPr>
        <p:spPr>
          <a:xfrm>
            <a:off x="3884613" y="8685213"/>
            <a:ext cx="2971800" cy="458787"/>
          </a:xfrm>
          <a:prstGeom prst="rect">
            <a:avLst/>
          </a:prstGeom>
          <a:noFill/>
          <a:ln>
            <a:noFill/>
          </a:ln>
        </p:spPr>
        <p:txBody>
          <a:bodyPr anchorCtr="0" anchor="b" bIns="45600" lIns="91250" spcFirstLastPara="1" rIns="91250" wrap="square" tIns="456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p58:notes"/>
          <p:cNvSpPr txBox="1"/>
          <p:nvPr>
            <p:ph idx="1" type="body"/>
          </p:nvPr>
        </p:nvSpPr>
        <p:spPr>
          <a:xfrm>
            <a:off x="685800" y="4400550"/>
            <a:ext cx="5486400" cy="3600450"/>
          </a:xfrm>
          <a:prstGeom prst="rect">
            <a:avLst/>
          </a:prstGeom>
          <a:noFill/>
          <a:ln>
            <a:noFill/>
          </a:ln>
        </p:spPr>
        <p:txBody>
          <a:bodyPr anchorCtr="0" anchor="t" bIns="88525" lIns="88525" spcFirstLastPara="1" rIns="88525" wrap="square" tIns="88525">
            <a:noAutofit/>
          </a:bodyPr>
          <a:lstStyle/>
          <a:p>
            <a:pPr indent="0" lvl="0" marL="0" rtl="0" algn="l">
              <a:lnSpc>
                <a:spcPct val="100000"/>
              </a:lnSpc>
              <a:spcBef>
                <a:spcPts val="0"/>
              </a:spcBef>
              <a:spcAft>
                <a:spcPts val="0"/>
              </a:spcAft>
              <a:buSzPts val="1100"/>
              <a:buNone/>
            </a:pPr>
            <a:r>
              <a:t/>
            </a:r>
            <a:endParaRPr/>
          </a:p>
        </p:txBody>
      </p:sp>
      <p:sp>
        <p:nvSpPr>
          <p:cNvPr id="1224" name="Google Shape;1224;p58:notes"/>
          <p:cNvSpPr/>
          <p:nvPr>
            <p:ph idx="2" type="sldImg"/>
          </p:nvPr>
        </p:nvSpPr>
        <p:spPr>
          <a:xfrm>
            <a:off x="709713" y="1142614"/>
            <a:ext cx="5438575" cy="3086139"/>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p59:notes"/>
          <p:cNvSpPr txBox="1"/>
          <p:nvPr>
            <p:ph idx="1" type="body"/>
          </p:nvPr>
        </p:nvSpPr>
        <p:spPr>
          <a:xfrm>
            <a:off x="662194" y="4285960"/>
            <a:ext cx="5297552" cy="3506695"/>
          </a:xfrm>
          <a:prstGeom prst="rect">
            <a:avLst/>
          </a:prstGeom>
          <a:noFill/>
          <a:ln>
            <a:noFill/>
          </a:ln>
        </p:spPr>
        <p:txBody>
          <a:bodyPr anchorCtr="0" anchor="t" bIns="44250" lIns="88525" spcFirstLastPara="1" rIns="88525" wrap="square" tIns="44250">
            <a:noAutofit/>
          </a:bodyPr>
          <a:lstStyle/>
          <a:p>
            <a:pPr indent="0" lvl="0" marL="0" rtl="0" algn="l">
              <a:lnSpc>
                <a:spcPct val="100000"/>
              </a:lnSpc>
              <a:spcBef>
                <a:spcPts val="0"/>
              </a:spcBef>
              <a:spcAft>
                <a:spcPts val="0"/>
              </a:spcAft>
              <a:buClr>
                <a:schemeClr val="dk1"/>
              </a:buClr>
              <a:buSzPts val="1400"/>
              <a:buFont typeface="Arial"/>
              <a:buNone/>
            </a:pPr>
            <a:r>
              <a:t/>
            </a:r>
            <a:endParaRPr sz="1400"/>
          </a:p>
        </p:txBody>
      </p:sp>
      <p:sp>
        <p:nvSpPr>
          <p:cNvPr id="1235" name="Google Shape;1235;p59:notes"/>
          <p:cNvSpPr/>
          <p:nvPr>
            <p:ph idx="2" type="sldImg"/>
          </p:nvPr>
        </p:nvSpPr>
        <p:spPr>
          <a:xfrm>
            <a:off x="662194" y="1113236"/>
            <a:ext cx="5297552" cy="30057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9" name="Google Shape;50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p60:notes"/>
          <p:cNvSpPr/>
          <p:nvPr>
            <p:ph idx="2" type="sldImg"/>
          </p:nvPr>
        </p:nvSpPr>
        <p:spPr>
          <a:xfrm>
            <a:off x="709713" y="1142614"/>
            <a:ext cx="5438575" cy="3086139"/>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5" name="Google Shape;1245;p60:notes"/>
          <p:cNvSpPr txBox="1"/>
          <p:nvPr>
            <p:ph idx="1" type="body"/>
          </p:nvPr>
        </p:nvSpPr>
        <p:spPr>
          <a:xfrm>
            <a:off x="685800" y="4400550"/>
            <a:ext cx="5486400" cy="3600450"/>
          </a:xfrm>
          <a:prstGeom prst="rect">
            <a:avLst/>
          </a:prstGeom>
          <a:noFill/>
          <a:ln>
            <a:noFill/>
          </a:ln>
        </p:spPr>
        <p:txBody>
          <a:bodyPr anchorCtr="0" anchor="t" bIns="45600" lIns="91250" spcFirstLastPara="1" rIns="91250" wrap="square" tIns="45600">
            <a:noAutofit/>
          </a:bodyPr>
          <a:lstStyle/>
          <a:p>
            <a:pPr indent="0" lvl="0" marL="0" rtl="0" algn="l">
              <a:lnSpc>
                <a:spcPct val="100000"/>
              </a:lnSpc>
              <a:spcBef>
                <a:spcPts val="0"/>
              </a:spcBef>
              <a:spcAft>
                <a:spcPts val="0"/>
              </a:spcAft>
              <a:buSzPts val="1100"/>
              <a:buNone/>
            </a:pPr>
            <a:r>
              <a:t/>
            </a:r>
            <a:endParaRPr sz="1400"/>
          </a:p>
        </p:txBody>
      </p:sp>
      <p:sp>
        <p:nvSpPr>
          <p:cNvPr id="1246" name="Google Shape;1246;p60:notes"/>
          <p:cNvSpPr txBox="1"/>
          <p:nvPr>
            <p:ph idx="12" type="sldNum"/>
          </p:nvPr>
        </p:nvSpPr>
        <p:spPr>
          <a:xfrm>
            <a:off x="3884613" y="8685213"/>
            <a:ext cx="2971800" cy="458787"/>
          </a:xfrm>
          <a:prstGeom prst="rect">
            <a:avLst/>
          </a:prstGeom>
          <a:noFill/>
          <a:ln>
            <a:noFill/>
          </a:ln>
        </p:spPr>
        <p:txBody>
          <a:bodyPr anchorCtr="0" anchor="b" bIns="45600" lIns="91250" spcFirstLastPara="1" rIns="91250" wrap="square" tIns="456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61:notes"/>
          <p:cNvSpPr txBox="1"/>
          <p:nvPr>
            <p:ph idx="1" type="body"/>
          </p:nvPr>
        </p:nvSpPr>
        <p:spPr>
          <a:xfrm>
            <a:off x="662194" y="4285960"/>
            <a:ext cx="5297552" cy="3506695"/>
          </a:xfrm>
          <a:prstGeom prst="rect">
            <a:avLst/>
          </a:prstGeom>
          <a:noFill/>
          <a:ln>
            <a:noFill/>
          </a:ln>
        </p:spPr>
        <p:txBody>
          <a:bodyPr anchorCtr="0" anchor="t" bIns="44250" lIns="88525" spcFirstLastPara="1" rIns="88525" wrap="square" tIns="44250">
            <a:noAutofit/>
          </a:bodyPr>
          <a:lstStyle/>
          <a:p>
            <a:pPr indent="0" lvl="0" marL="0" rtl="0" algn="l">
              <a:lnSpc>
                <a:spcPct val="100000"/>
              </a:lnSpc>
              <a:spcBef>
                <a:spcPts val="0"/>
              </a:spcBef>
              <a:spcAft>
                <a:spcPts val="0"/>
              </a:spcAft>
              <a:buClr>
                <a:schemeClr val="dk1"/>
              </a:buClr>
              <a:buSzPts val="1400"/>
              <a:buFont typeface="Arial"/>
              <a:buNone/>
            </a:pPr>
            <a:r>
              <a:t/>
            </a:r>
            <a:endParaRPr sz="1400"/>
          </a:p>
        </p:txBody>
      </p:sp>
      <p:sp>
        <p:nvSpPr>
          <p:cNvPr id="1253" name="Google Shape;1253;p61:notes"/>
          <p:cNvSpPr/>
          <p:nvPr>
            <p:ph idx="2" type="sldImg"/>
          </p:nvPr>
        </p:nvSpPr>
        <p:spPr>
          <a:xfrm>
            <a:off x="662194" y="1113236"/>
            <a:ext cx="5297552" cy="30057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p62:notes"/>
          <p:cNvSpPr txBox="1"/>
          <p:nvPr>
            <p:ph idx="1" type="body"/>
          </p:nvPr>
        </p:nvSpPr>
        <p:spPr>
          <a:xfrm>
            <a:off x="662194" y="4285960"/>
            <a:ext cx="5297552" cy="3506695"/>
          </a:xfrm>
          <a:prstGeom prst="rect">
            <a:avLst/>
          </a:prstGeom>
          <a:noFill/>
          <a:ln>
            <a:noFill/>
          </a:ln>
        </p:spPr>
        <p:txBody>
          <a:bodyPr anchorCtr="0" anchor="t" bIns="44250" lIns="88525" spcFirstLastPara="1" rIns="88525" wrap="square" tIns="44250">
            <a:noAutofit/>
          </a:bodyPr>
          <a:lstStyle/>
          <a:p>
            <a:pPr indent="0" lvl="0" marL="0" rtl="0" algn="l">
              <a:lnSpc>
                <a:spcPct val="100000"/>
              </a:lnSpc>
              <a:spcBef>
                <a:spcPts val="0"/>
              </a:spcBef>
              <a:spcAft>
                <a:spcPts val="0"/>
              </a:spcAft>
              <a:buClr>
                <a:schemeClr val="dk1"/>
              </a:buClr>
              <a:buSzPts val="1400"/>
              <a:buFont typeface="Arial"/>
              <a:buNone/>
            </a:pPr>
            <a:r>
              <a:t/>
            </a:r>
            <a:endParaRPr sz="1400"/>
          </a:p>
        </p:txBody>
      </p:sp>
      <p:sp>
        <p:nvSpPr>
          <p:cNvPr id="1260" name="Google Shape;1260;p62:notes"/>
          <p:cNvSpPr/>
          <p:nvPr>
            <p:ph idx="2" type="sldImg"/>
          </p:nvPr>
        </p:nvSpPr>
        <p:spPr>
          <a:xfrm>
            <a:off x="662194" y="1113236"/>
            <a:ext cx="5297552" cy="30057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p63:notes"/>
          <p:cNvSpPr txBox="1"/>
          <p:nvPr>
            <p:ph idx="1" type="body"/>
          </p:nvPr>
        </p:nvSpPr>
        <p:spPr>
          <a:xfrm>
            <a:off x="662194" y="4285960"/>
            <a:ext cx="5297552" cy="3506695"/>
          </a:xfrm>
          <a:prstGeom prst="rect">
            <a:avLst/>
          </a:prstGeom>
          <a:noFill/>
          <a:ln>
            <a:noFill/>
          </a:ln>
        </p:spPr>
        <p:txBody>
          <a:bodyPr anchorCtr="0" anchor="t" bIns="44250" lIns="88525" spcFirstLastPara="1" rIns="88525" wrap="square" tIns="44250">
            <a:noAutofit/>
          </a:bodyPr>
          <a:lstStyle/>
          <a:p>
            <a:pPr indent="0" lvl="0" marL="0" rtl="0" algn="l">
              <a:lnSpc>
                <a:spcPct val="100000"/>
              </a:lnSpc>
              <a:spcBef>
                <a:spcPts val="0"/>
              </a:spcBef>
              <a:spcAft>
                <a:spcPts val="0"/>
              </a:spcAft>
              <a:buClr>
                <a:schemeClr val="dk1"/>
              </a:buClr>
              <a:buSzPts val="1400"/>
              <a:buFont typeface="Arial"/>
              <a:buNone/>
            </a:pPr>
            <a:r>
              <a:t/>
            </a:r>
            <a:endParaRPr sz="1400"/>
          </a:p>
        </p:txBody>
      </p:sp>
      <p:sp>
        <p:nvSpPr>
          <p:cNvPr id="1269" name="Google Shape;1269;p63:notes"/>
          <p:cNvSpPr/>
          <p:nvPr>
            <p:ph idx="2" type="sldImg"/>
          </p:nvPr>
        </p:nvSpPr>
        <p:spPr>
          <a:xfrm>
            <a:off x="662194" y="1113236"/>
            <a:ext cx="5297552" cy="30057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p64:notes"/>
          <p:cNvSpPr/>
          <p:nvPr>
            <p:ph idx="2" type="sldImg"/>
          </p:nvPr>
        </p:nvSpPr>
        <p:spPr>
          <a:xfrm>
            <a:off x="709713" y="1142614"/>
            <a:ext cx="5438575" cy="3086139"/>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8" name="Google Shape;1278;p64:notes"/>
          <p:cNvSpPr txBox="1"/>
          <p:nvPr>
            <p:ph idx="1" type="body"/>
          </p:nvPr>
        </p:nvSpPr>
        <p:spPr>
          <a:xfrm>
            <a:off x="685800" y="4400550"/>
            <a:ext cx="5486400" cy="3600450"/>
          </a:xfrm>
          <a:prstGeom prst="rect">
            <a:avLst/>
          </a:prstGeom>
          <a:noFill/>
          <a:ln>
            <a:noFill/>
          </a:ln>
        </p:spPr>
        <p:txBody>
          <a:bodyPr anchorCtr="0" anchor="t" bIns="45600" lIns="91250" spcFirstLastPara="1" rIns="91250" wrap="square" tIns="45600">
            <a:noAutofit/>
          </a:bodyPr>
          <a:lstStyle/>
          <a:p>
            <a:pPr indent="0" lvl="0" marL="0" rtl="0" algn="l">
              <a:lnSpc>
                <a:spcPct val="100000"/>
              </a:lnSpc>
              <a:spcBef>
                <a:spcPts val="0"/>
              </a:spcBef>
              <a:spcAft>
                <a:spcPts val="0"/>
              </a:spcAft>
              <a:buSzPts val="1100"/>
              <a:buNone/>
            </a:pPr>
            <a:r>
              <a:t/>
            </a:r>
            <a:endParaRPr sz="1400"/>
          </a:p>
        </p:txBody>
      </p:sp>
      <p:sp>
        <p:nvSpPr>
          <p:cNvPr id="1279" name="Google Shape;1279;p64:notes"/>
          <p:cNvSpPr txBox="1"/>
          <p:nvPr>
            <p:ph idx="12" type="sldNum"/>
          </p:nvPr>
        </p:nvSpPr>
        <p:spPr>
          <a:xfrm>
            <a:off x="3884613" y="8685213"/>
            <a:ext cx="2971800" cy="458787"/>
          </a:xfrm>
          <a:prstGeom prst="rect">
            <a:avLst/>
          </a:prstGeom>
          <a:noFill/>
          <a:ln>
            <a:noFill/>
          </a:ln>
        </p:spPr>
        <p:txBody>
          <a:bodyPr anchorCtr="0" anchor="b" bIns="45600" lIns="91250" spcFirstLastPara="1" rIns="91250" wrap="square" tIns="456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p65:notes"/>
          <p:cNvSpPr txBox="1"/>
          <p:nvPr>
            <p:ph idx="1" type="body"/>
          </p:nvPr>
        </p:nvSpPr>
        <p:spPr>
          <a:xfrm>
            <a:off x="662194" y="4285960"/>
            <a:ext cx="5297552" cy="3506695"/>
          </a:xfrm>
          <a:prstGeom prst="rect">
            <a:avLst/>
          </a:prstGeom>
          <a:noFill/>
          <a:ln>
            <a:noFill/>
          </a:ln>
        </p:spPr>
        <p:txBody>
          <a:bodyPr anchorCtr="0" anchor="t" bIns="44250" lIns="88525" spcFirstLastPara="1" rIns="88525" wrap="square" tIns="44250">
            <a:noAutofit/>
          </a:bodyPr>
          <a:lstStyle/>
          <a:p>
            <a:pPr indent="0" lvl="0" marL="0" rtl="0" algn="l">
              <a:lnSpc>
                <a:spcPct val="100000"/>
              </a:lnSpc>
              <a:spcBef>
                <a:spcPts val="0"/>
              </a:spcBef>
              <a:spcAft>
                <a:spcPts val="0"/>
              </a:spcAft>
              <a:buClr>
                <a:schemeClr val="dk1"/>
              </a:buClr>
              <a:buSzPts val="1400"/>
              <a:buFont typeface="Arial"/>
              <a:buNone/>
            </a:pPr>
            <a:r>
              <a:t/>
            </a:r>
            <a:endParaRPr sz="1400"/>
          </a:p>
        </p:txBody>
      </p:sp>
      <p:sp>
        <p:nvSpPr>
          <p:cNvPr id="1289" name="Google Shape;1289;p65:notes"/>
          <p:cNvSpPr/>
          <p:nvPr>
            <p:ph idx="2" type="sldImg"/>
          </p:nvPr>
        </p:nvSpPr>
        <p:spPr>
          <a:xfrm>
            <a:off x="662194" y="1113236"/>
            <a:ext cx="5297552" cy="30057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5" name="Google Shape;1295;p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296" name="Google Shape;1296;p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p6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3" name="Google Shape;1303;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0" name="Google Shape;52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 name="Google Shape;52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type="blank">
  <p:cSld name="BLANK">
    <p:bg>
      <p:bgPr>
        <a:solidFill>
          <a:schemeClr val="lt2"/>
        </a:solidFill>
      </p:bgPr>
    </p:bg>
    <p:spTree>
      <p:nvGrpSpPr>
        <p:cNvPr id="8" name="Shape 8"/>
        <p:cNvGrpSpPr/>
        <p:nvPr/>
      </p:nvGrpSpPr>
      <p:grpSpPr>
        <a:xfrm>
          <a:off x="0" y="0"/>
          <a:ext cx="0" cy="0"/>
          <a:chOff x="0" y="0"/>
          <a:chExt cx="0" cy="0"/>
        </a:xfrm>
      </p:grpSpPr>
      <p:pic>
        <p:nvPicPr>
          <p:cNvPr descr="A book and globe on a shelf&#10;&#10;AI-generated content may be incorrect." id="9" name="Google Shape;9;p69"/>
          <p:cNvPicPr preferRelativeResize="0"/>
          <p:nvPr/>
        </p:nvPicPr>
        <p:blipFill rotWithShape="1">
          <a:blip r:embed="rId2">
            <a:alphaModFix/>
          </a:blip>
          <a:srcRect b="0" l="0" r="0" t="0"/>
          <a:stretch/>
        </p:blipFill>
        <p:spPr>
          <a:xfrm>
            <a:off x="1423511" y="406186"/>
            <a:ext cx="6296980" cy="43311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_Blue">
  <p:cSld name="2_Column_Blue">
    <p:spTree>
      <p:nvGrpSpPr>
        <p:cNvPr id="51" name="Shape 51"/>
        <p:cNvGrpSpPr/>
        <p:nvPr/>
      </p:nvGrpSpPr>
      <p:grpSpPr>
        <a:xfrm>
          <a:off x="0" y="0"/>
          <a:ext cx="0" cy="0"/>
          <a:chOff x="0" y="0"/>
          <a:chExt cx="0" cy="0"/>
        </a:xfrm>
      </p:grpSpPr>
      <p:sp>
        <p:nvSpPr>
          <p:cNvPr id="52" name="Google Shape;52;p99"/>
          <p:cNvSpPr/>
          <p:nvPr/>
        </p:nvSpPr>
        <p:spPr>
          <a:xfrm>
            <a:off x="0" y="0"/>
            <a:ext cx="9144000" cy="866700"/>
          </a:xfrm>
          <a:prstGeom prst="rect">
            <a:avLst/>
          </a:prstGeom>
          <a:solidFill>
            <a:schemeClr val="dk2"/>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53" name="Google Shape;53;p99"/>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4" name="Google Shape;54;p99"/>
          <p:cNvSpPr txBox="1"/>
          <p:nvPr>
            <p:ph idx="1" type="body"/>
          </p:nvPr>
        </p:nvSpPr>
        <p:spPr>
          <a:xfrm>
            <a:off x="326382" y="1352550"/>
            <a:ext cx="3978900" cy="2971800"/>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rgbClr val="2B1803"/>
              </a:buClr>
              <a:buSzPts val="1400"/>
              <a:buChar char="•"/>
              <a:defRPr sz="1400">
                <a:solidFill>
                  <a:srgbClr val="2B1803"/>
                </a:solidFill>
                <a:latin typeface="Arial"/>
                <a:ea typeface="Arial"/>
                <a:cs typeface="Arial"/>
                <a:sym typeface="Arial"/>
              </a:defRPr>
            </a:lvl1pPr>
            <a:lvl2pPr indent="-304800" lvl="1" marL="9144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2pPr>
            <a:lvl3pPr indent="-292100" lvl="2" marL="13716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3pPr>
            <a:lvl4pPr indent="-285750" lvl="3" marL="18288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4pPr>
            <a:lvl5pPr indent="-285750" lvl="4" marL="22860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55" name="Google Shape;55;p99"/>
          <p:cNvSpPr txBox="1"/>
          <p:nvPr>
            <p:ph idx="2" type="body"/>
          </p:nvPr>
        </p:nvSpPr>
        <p:spPr>
          <a:xfrm>
            <a:off x="4572000" y="1352550"/>
            <a:ext cx="3978900" cy="2971800"/>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rgbClr val="2B1803"/>
              </a:buClr>
              <a:buSzPts val="1400"/>
              <a:buChar char="•"/>
              <a:defRPr sz="1400">
                <a:solidFill>
                  <a:srgbClr val="2B1803"/>
                </a:solidFill>
                <a:latin typeface="Arial"/>
                <a:ea typeface="Arial"/>
                <a:cs typeface="Arial"/>
                <a:sym typeface="Arial"/>
              </a:defRPr>
            </a:lvl1pPr>
            <a:lvl2pPr indent="-304800" lvl="1" marL="9144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2pPr>
            <a:lvl3pPr indent="-292100" lvl="2" marL="13716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3pPr>
            <a:lvl4pPr indent="-285750" lvl="3" marL="18288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4pPr>
            <a:lvl5pPr indent="-285750" lvl="4" marL="22860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pic>
        <p:nvPicPr>
          <p:cNvPr descr="A pink flowers in a vase&#10;&#10;AI-generated content may be incorrect." id="56" name="Google Shape;56;p99"/>
          <p:cNvPicPr preferRelativeResize="0"/>
          <p:nvPr/>
        </p:nvPicPr>
        <p:blipFill rotWithShape="1">
          <a:blip r:embed="rId2">
            <a:alphaModFix/>
          </a:blip>
          <a:srcRect b="0" l="0" r="0" t="0"/>
          <a:stretch/>
        </p:blipFill>
        <p:spPr>
          <a:xfrm>
            <a:off x="7905750" y="3486150"/>
            <a:ext cx="723900" cy="1532341"/>
          </a:xfrm>
          <a:prstGeom prst="rect">
            <a:avLst/>
          </a:prstGeom>
          <a:noFill/>
          <a:ln>
            <a:noFill/>
          </a:ln>
        </p:spPr>
      </p:pic>
      <p:pic>
        <p:nvPicPr>
          <p:cNvPr descr="A yellow flowers in a vase&#10;&#10;AI-generated content may be incorrect." id="57" name="Google Shape;57;p99"/>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_Green">
  <p:cSld name="2_Column_Green">
    <p:spTree>
      <p:nvGrpSpPr>
        <p:cNvPr id="58" name="Shape 58"/>
        <p:cNvGrpSpPr/>
        <p:nvPr/>
      </p:nvGrpSpPr>
      <p:grpSpPr>
        <a:xfrm>
          <a:off x="0" y="0"/>
          <a:ext cx="0" cy="0"/>
          <a:chOff x="0" y="0"/>
          <a:chExt cx="0" cy="0"/>
        </a:xfrm>
      </p:grpSpPr>
      <p:sp>
        <p:nvSpPr>
          <p:cNvPr id="59" name="Google Shape;59;p100"/>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dk1"/>
              </a:buClr>
              <a:buSzPts val="22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0" name="Google Shape;60;p100"/>
          <p:cNvSpPr txBox="1"/>
          <p:nvPr>
            <p:ph idx="1" type="body"/>
          </p:nvPr>
        </p:nvSpPr>
        <p:spPr>
          <a:xfrm>
            <a:off x="326382" y="1352550"/>
            <a:ext cx="3978900" cy="2971800"/>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rgbClr val="2B1803"/>
              </a:buClr>
              <a:buSzPts val="1400"/>
              <a:buChar char="•"/>
              <a:defRPr sz="1400">
                <a:solidFill>
                  <a:srgbClr val="2B1803"/>
                </a:solidFill>
                <a:latin typeface="Arial"/>
                <a:ea typeface="Arial"/>
                <a:cs typeface="Arial"/>
                <a:sym typeface="Arial"/>
              </a:defRPr>
            </a:lvl1pPr>
            <a:lvl2pPr indent="-304800" lvl="1" marL="9144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2pPr>
            <a:lvl3pPr indent="-292100" lvl="2" marL="13716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3pPr>
            <a:lvl4pPr indent="-285750" lvl="3" marL="18288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4pPr>
            <a:lvl5pPr indent="-285750" lvl="4" marL="22860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61" name="Google Shape;61;p100"/>
          <p:cNvSpPr txBox="1"/>
          <p:nvPr>
            <p:ph idx="2" type="body"/>
          </p:nvPr>
        </p:nvSpPr>
        <p:spPr>
          <a:xfrm>
            <a:off x="4572000" y="1352550"/>
            <a:ext cx="3978900" cy="2971800"/>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rgbClr val="2B1803"/>
              </a:buClr>
              <a:buSzPts val="1400"/>
              <a:buChar char="•"/>
              <a:defRPr sz="1400">
                <a:solidFill>
                  <a:srgbClr val="2B1803"/>
                </a:solidFill>
                <a:latin typeface="Arial"/>
                <a:ea typeface="Arial"/>
                <a:cs typeface="Arial"/>
                <a:sym typeface="Arial"/>
              </a:defRPr>
            </a:lvl1pPr>
            <a:lvl2pPr indent="-304800" lvl="1" marL="9144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2pPr>
            <a:lvl3pPr indent="-292100" lvl="2" marL="13716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3pPr>
            <a:lvl4pPr indent="-285750" lvl="3" marL="18288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4pPr>
            <a:lvl5pPr indent="-285750" lvl="4" marL="22860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pic>
        <p:nvPicPr>
          <p:cNvPr descr="A pink flowers in a vase&#10;&#10;AI-generated content may be incorrect." id="62" name="Google Shape;62;p100"/>
          <p:cNvPicPr preferRelativeResize="0"/>
          <p:nvPr/>
        </p:nvPicPr>
        <p:blipFill rotWithShape="1">
          <a:blip r:embed="rId2">
            <a:alphaModFix/>
          </a:blip>
          <a:srcRect b="0" l="0" r="0" t="0"/>
          <a:stretch/>
        </p:blipFill>
        <p:spPr>
          <a:xfrm>
            <a:off x="7905750" y="3486150"/>
            <a:ext cx="723900" cy="1532341"/>
          </a:xfrm>
          <a:prstGeom prst="rect">
            <a:avLst/>
          </a:prstGeom>
          <a:noFill/>
          <a:ln>
            <a:noFill/>
          </a:ln>
        </p:spPr>
      </p:pic>
      <p:pic>
        <p:nvPicPr>
          <p:cNvPr descr="A yellow flowers in a vase&#10;&#10;AI-generated content may be incorrect." id="63" name="Google Shape;63;p100"/>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Header_Pink">
  <p:cSld name="2_Column-Header_Pink">
    <p:spTree>
      <p:nvGrpSpPr>
        <p:cNvPr id="64" name="Shape 64"/>
        <p:cNvGrpSpPr/>
        <p:nvPr/>
      </p:nvGrpSpPr>
      <p:grpSpPr>
        <a:xfrm>
          <a:off x="0" y="0"/>
          <a:ext cx="0" cy="0"/>
          <a:chOff x="0" y="0"/>
          <a:chExt cx="0" cy="0"/>
        </a:xfrm>
      </p:grpSpPr>
      <p:sp>
        <p:nvSpPr>
          <p:cNvPr id="65" name="Google Shape;65;p101"/>
          <p:cNvSpPr/>
          <p:nvPr/>
        </p:nvSpPr>
        <p:spPr>
          <a:xfrm>
            <a:off x="0" y="0"/>
            <a:ext cx="9144000" cy="866700"/>
          </a:xfrm>
          <a:prstGeom prst="rect">
            <a:avLst/>
          </a:prstGeom>
          <a:solidFill>
            <a:schemeClr val="dk1"/>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66" name="Google Shape;66;p101"/>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7" name="Google Shape;67;p101"/>
          <p:cNvSpPr txBox="1"/>
          <p:nvPr>
            <p:ph idx="1" type="body"/>
          </p:nvPr>
        </p:nvSpPr>
        <p:spPr>
          <a:xfrm>
            <a:off x="317310" y="1014164"/>
            <a:ext cx="4026300" cy="52500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rgbClr val="2B1803"/>
              </a:buClr>
              <a:buSzPts val="1200"/>
              <a:buNone/>
              <a:defRPr b="1" sz="1200">
                <a:latin typeface="Arial"/>
                <a:ea typeface="Arial"/>
                <a:cs typeface="Arial"/>
                <a:sym typeface="Arial"/>
              </a:defRPr>
            </a:lvl1pPr>
            <a:lvl2pPr indent="-228600" lvl="1" marL="914400" algn="l">
              <a:lnSpc>
                <a:spcPct val="100000"/>
              </a:lnSpc>
              <a:spcBef>
                <a:spcPts val="200"/>
              </a:spcBef>
              <a:spcAft>
                <a:spcPts val="0"/>
              </a:spcAft>
              <a:buClr>
                <a:srgbClr val="2B1803"/>
              </a:buClr>
              <a:buSzPts val="1000"/>
              <a:buNone/>
              <a:defRPr b="1" sz="1000"/>
            </a:lvl2pPr>
            <a:lvl3pPr indent="-228600" lvl="2" marL="1371600" algn="l">
              <a:lnSpc>
                <a:spcPct val="100000"/>
              </a:lnSpc>
              <a:spcBef>
                <a:spcPts val="200"/>
              </a:spcBef>
              <a:spcAft>
                <a:spcPts val="0"/>
              </a:spcAft>
              <a:buClr>
                <a:srgbClr val="2B1803"/>
              </a:buClr>
              <a:buSzPts val="900"/>
              <a:buNone/>
              <a:defRPr b="1" sz="900"/>
            </a:lvl3pPr>
            <a:lvl4pPr indent="-228600" lvl="3" marL="1828800" algn="l">
              <a:lnSpc>
                <a:spcPct val="100000"/>
              </a:lnSpc>
              <a:spcBef>
                <a:spcPts val="200"/>
              </a:spcBef>
              <a:spcAft>
                <a:spcPts val="0"/>
              </a:spcAft>
              <a:buClr>
                <a:srgbClr val="2B1803"/>
              </a:buClr>
              <a:buSzPts val="800"/>
              <a:buNone/>
              <a:defRPr b="1" sz="800"/>
            </a:lvl4pPr>
            <a:lvl5pPr indent="-228600" lvl="4" marL="2286000" algn="l">
              <a:lnSpc>
                <a:spcPct val="100000"/>
              </a:lnSpc>
              <a:spcBef>
                <a:spcPts val="200"/>
              </a:spcBef>
              <a:spcAft>
                <a:spcPts val="0"/>
              </a:spcAft>
              <a:buClr>
                <a:srgbClr val="2B1803"/>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68" name="Google Shape;68;p101"/>
          <p:cNvSpPr txBox="1"/>
          <p:nvPr>
            <p:ph idx="2" type="body"/>
          </p:nvPr>
        </p:nvSpPr>
        <p:spPr>
          <a:xfrm>
            <a:off x="317310" y="1707573"/>
            <a:ext cx="4026300" cy="2883600"/>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1pPr>
            <a:lvl2pPr indent="-292100" lvl="1" marL="9144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2pPr>
            <a:lvl3pPr indent="-285750" lvl="2" marL="13716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3pPr>
            <a:lvl4pPr indent="-279400" lvl="3" marL="18288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4pPr>
            <a:lvl5pPr indent="-279400" lvl="4" marL="22860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69" name="Google Shape;69;p101"/>
          <p:cNvSpPr txBox="1"/>
          <p:nvPr>
            <p:ph idx="3" type="body"/>
          </p:nvPr>
        </p:nvSpPr>
        <p:spPr>
          <a:xfrm>
            <a:off x="4572000" y="1014164"/>
            <a:ext cx="4026300" cy="52500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rgbClr val="2B1803"/>
              </a:buClr>
              <a:buSzPts val="1200"/>
              <a:buNone/>
              <a:defRPr b="1" sz="1200">
                <a:latin typeface="Arial"/>
                <a:ea typeface="Arial"/>
                <a:cs typeface="Arial"/>
                <a:sym typeface="Arial"/>
              </a:defRPr>
            </a:lvl1pPr>
            <a:lvl2pPr indent="-228600" lvl="1" marL="914400" algn="l">
              <a:lnSpc>
                <a:spcPct val="100000"/>
              </a:lnSpc>
              <a:spcBef>
                <a:spcPts val="200"/>
              </a:spcBef>
              <a:spcAft>
                <a:spcPts val="0"/>
              </a:spcAft>
              <a:buClr>
                <a:srgbClr val="2B1803"/>
              </a:buClr>
              <a:buSzPts val="1000"/>
              <a:buNone/>
              <a:defRPr b="1" sz="1000"/>
            </a:lvl2pPr>
            <a:lvl3pPr indent="-228600" lvl="2" marL="1371600" algn="l">
              <a:lnSpc>
                <a:spcPct val="100000"/>
              </a:lnSpc>
              <a:spcBef>
                <a:spcPts val="200"/>
              </a:spcBef>
              <a:spcAft>
                <a:spcPts val="0"/>
              </a:spcAft>
              <a:buClr>
                <a:srgbClr val="2B1803"/>
              </a:buClr>
              <a:buSzPts val="900"/>
              <a:buNone/>
              <a:defRPr b="1" sz="900"/>
            </a:lvl3pPr>
            <a:lvl4pPr indent="-228600" lvl="3" marL="1828800" algn="l">
              <a:lnSpc>
                <a:spcPct val="100000"/>
              </a:lnSpc>
              <a:spcBef>
                <a:spcPts val="200"/>
              </a:spcBef>
              <a:spcAft>
                <a:spcPts val="0"/>
              </a:spcAft>
              <a:buClr>
                <a:srgbClr val="2B1803"/>
              </a:buClr>
              <a:buSzPts val="800"/>
              <a:buNone/>
              <a:defRPr b="1" sz="800"/>
            </a:lvl4pPr>
            <a:lvl5pPr indent="-228600" lvl="4" marL="2286000" algn="l">
              <a:lnSpc>
                <a:spcPct val="100000"/>
              </a:lnSpc>
              <a:spcBef>
                <a:spcPts val="200"/>
              </a:spcBef>
              <a:spcAft>
                <a:spcPts val="0"/>
              </a:spcAft>
              <a:buClr>
                <a:srgbClr val="2B1803"/>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70" name="Google Shape;70;p101"/>
          <p:cNvSpPr txBox="1"/>
          <p:nvPr>
            <p:ph idx="4" type="body"/>
          </p:nvPr>
        </p:nvSpPr>
        <p:spPr>
          <a:xfrm>
            <a:off x="4572000" y="1707573"/>
            <a:ext cx="4026300" cy="2883600"/>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1pPr>
            <a:lvl2pPr indent="-292100" lvl="1" marL="9144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2pPr>
            <a:lvl3pPr indent="-285750" lvl="2" marL="13716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3pPr>
            <a:lvl4pPr indent="-279400" lvl="3" marL="18288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4pPr>
            <a:lvl5pPr indent="-279400" lvl="4" marL="22860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pic>
        <p:nvPicPr>
          <p:cNvPr descr="A pink flowers in a vase&#10;&#10;AI-generated content may be incorrect." id="71" name="Google Shape;71;p101"/>
          <p:cNvPicPr preferRelativeResize="0"/>
          <p:nvPr/>
        </p:nvPicPr>
        <p:blipFill rotWithShape="1">
          <a:blip r:embed="rId2">
            <a:alphaModFix/>
          </a:blip>
          <a:srcRect b="0" l="0" r="0" t="0"/>
          <a:stretch/>
        </p:blipFill>
        <p:spPr>
          <a:xfrm>
            <a:off x="7905750" y="3486150"/>
            <a:ext cx="723900" cy="1532341"/>
          </a:xfrm>
          <a:prstGeom prst="rect">
            <a:avLst/>
          </a:prstGeom>
          <a:noFill/>
          <a:ln>
            <a:noFill/>
          </a:ln>
        </p:spPr>
      </p:pic>
      <p:pic>
        <p:nvPicPr>
          <p:cNvPr descr="A yellow flowers in a vase&#10;&#10;AI-generated content may be incorrect." id="72" name="Google Shape;72;p101"/>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Header_Blue">
  <p:cSld name="2_Column-Header_Blue">
    <p:spTree>
      <p:nvGrpSpPr>
        <p:cNvPr id="73" name="Shape 73"/>
        <p:cNvGrpSpPr/>
        <p:nvPr/>
      </p:nvGrpSpPr>
      <p:grpSpPr>
        <a:xfrm>
          <a:off x="0" y="0"/>
          <a:ext cx="0" cy="0"/>
          <a:chOff x="0" y="0"/>
          <a:chExt cx="0" cy="0"/>
        </a:xfrm>
      </p:grpSpPr>
      <p:sp>
        <p:nvSpPr>
          <p:cNvPr id="74" name="Google Shape;74;p102"/>
          <p:cNvSpPr/>
          <p:nvPr/>
        </p:nvSpPr>
        <p:spPr>
          <a:xfrm>
            <a:off x="0" y="0"/>
            <a:ext cx="9144000" cy="866700"/>
          </a:xfrm>
          <a:prstGeom prst="rect">
            <a:avLst/>
          </a:prstGeom>
          <a:solidFill>
            <a:schemeClr val="dk2"/>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75" name="Google Shape;75;p102"/>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6" name="Google Shape;76;p102"/>
          <p:cNvSpPr txBox="1"/>
          <p:nvPr>
            <p:ph idx="1" type="body"/>
          </p:nvPr>
        </p:nvSpPr>
        <p:spPr>
          <a:xfrm>
            <a:off x="317310" y="1014164"/>
            <a:ext cx="4026300" cy="52500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rgbClr val="2B1803"/>
              </a:buClr>
              <a:buSzPts val="1200"/>
              <a:buNone/>
              <a:defRPr b="1" sz="1200">
                <a:latin typeface="Arial"/>
                <a:ea typeface="Arial"/>
                <a:cs typeface="Arial"/>
                <a:sym typeface="Arial"/>
              </a:defRPr>
            </a:lvl1pPr>
            <a:lvl2pPr indent="-228600" lvl="1" marL="914400" algn="l">
              <a:lnSpc>
                <a:spcPct val="100000"/>
              </a:lnSpc>
              <a:spcBef>
                <a:spcPts val="200"/>
              </a:spcBef>
              <a:spcAft>
                <a:spcPts val="0"/>
              </a:spcAft>
              <a:buClr>
                <a:srgbClr val="2B1803"/>
              </a:buClr>
              <a:buSzPts val="1000"/>
              <a:buNone/>
              <a:defRPr b="1" sz="1000"/>
            </a:lvl2pPr>
            <a:lvl3pPr indent="-228600" lvl="2" marL="1371600" algn="l">
              <a:lnSpc>
                <a:spcPct val="100000"/>
              </a:lnSpc>
              <a:spcBef>
                <a:spcPts val="200"/>
              </a:spcBef>
              <a:spcAft>
                <a:spcPts val="0"/>
              </a:spcAft>
              <a:buClr>
                <a:srgbClr val="2B1803"/>
              </a:buClr>
              <a:buSzPts val="900"/>
              <a:buNone/>
              <a:defRPr b="1" sz="900"/>
            </a:lvl3pPr>
            <a:lvl4pPr indent="-228600" lvl="3" marL="1828800" algn="l">
              <a:lnSpc>
                <a:spcPct val="100000"/>
              </a:lnSpc>
              <a:spcBef>
                <a:spcPts val="200"/>
              </a:spcBef>
              <a:spcAft>
                <a:spcPts val="0"/>
              </a:spcAft>
              <a:buClr>
                <a:srgbClr val="2B1803"/>
              </a:buClr>
              <a:buSzPts val="800"/>
              <a:buNone/>
              <a:defRPr b="1" sz="800"/>
            </a:lvl4pPr>
            <a:lvl5pPr indent="-228600" lvl="4" marL="2286000" algn="l">
              <a:lnSpc>
                <a:spcPct val="100000"/>
              </a:lnSpc>
              <a:spcBef>
                <a:spcPts val="200"/>
              </a:spcBef>
              <a:spcAft>
                <a:spcPts val="0"/>
              </a:spcAft>
              <a:buClr>
                <a:srgbClr val="2B1803"/>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77" name="Google Shape;77;p102"/>
          <p:cNvSpPr txBox="1"/>
          <p:nvPr>
            <p:ph idx="2" type="body"/>
          </p:nvPr>
        </p:nvSpPr>
        <p:spPr>
          <a:xfrm>
            <a:off x="317310" y="1707573"/>
            <a:ext cx="4026300" cy="2883600"/>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1pPr>
            <a:lvl2pPr indent="-292100" lvl="1" marL="9144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2pPr>
            <a:lvl3pPr indent="-285750" lvl="2" marL="13716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3pPr>
            <a:lvl4pPr indent="-279400" lvl="3" marL="18288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4pPr>
            <a:lvl5pPr indent="-279400" lvl="4" marL="22860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78" name="Google Shape;78;p102"/>
          <p:cNvSpPr txBox="1"/>
          <p:nvPr>
            <p:ph idx="3" type="body"/>
          </p:nvPr>
        </p:nvSpPr>
        <p:spPr>
          <a:xfrm>
            <a:off x="4572000" y="1014164"/>
            <a:ext cx="4026300" cy="52500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rgbClr val="2B1803"/>
              </a:buClr>
              <a:buSzPts val="1200"/>
              <a:buNone/>
              <a:defRPr b="1" sz="1200">
                <a:latin typeface="Arial"/>
                <a:ea typeface="Arial"/>
                <a:cs typeface="Arial"/>
                <a:sym typeface="Arial"/>
              </a:defRPr>
            </a:lvl1pPr>
            <a:lvl2pPr indent="-228600" lvl="1" marL="914400" algn="l">
              <a:lnSpc>
                <a:spcPct val="100000"/>
              </a:lnSpc>
              <a:spcBef>
                <a:spcPts val="200"/>
              </a:spcBef>
              <a:spcAft>
                <a:spcPts val="0"/>
              </a:spcAft>
              <a:buClr>
                <a:srgbClr val="2B1803"/>
              </a:buClr>
              <a:buSzPts val="1000"/>
              <a:buNone/>
              <a:defRPr b="1" sz="1000"/>
            </a:lvl2pPr>
            <a:lvl3pPr indent="-228600" lvl="2" marL="1371600" algn="l">
              <a:lnSpc>
                <a:spcPct val="100000"/>
              </a:lnSpc>
              <a:spcBef>
                <a:spcPts val="200"/>
              </a:spcBef>
              <a:spcAft>
                <a:spcPts val="0"/>
              </a:spcAft>
              <a:buClr>
                <a:srgbClr val="2B1803"/>
              </a:buClr>
              <a:buSzPts val="900"/>
              <a:buNone/>
              <a:defRPr b="1" sz="900"/>
            </a:lvl3pPr>
            <a:lvl4pPr indent="-228600" lvl="3" marL="1828800" algn="l">
              <a:lnSpc>
                <a:spcPct val="100000"/>
              </a:lnSpc>
              <a:spcBef>
                <a:spcPts val="200"/>
              </a:spcBef>
              <a:spcAft>
                <a:spcPts val="0"/>
              </a:spcAft>
              <a:buClr>
                <a:srgbClr val="2B1803"/>
              </a:buClr>
              <a:buSzPts val="800"/>
              <a:buNone/>
              <a:defRPr b="1" sz="800"/>
            </a:lvl4pPr>
            <a:lvl5pPr indent="-228600" lvl="4" marL="2286000" algn="l">
              <a:lnSpc>
                <a:spcPct val="100000"/>
              </a:lnSpc>
              <a:spcBef>
                <a:spcPts val="200"/>
              </a:spcBef>
              <a:spcAft>
                <a:spcPts val="0"/>
              </a:spcAft>
              <a:buClr>
                <a:srgbClr val="2B1803"/>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79" name="Google Shape;79;p102"/>
          <p:cNvSpPr txBox="1"/>
          <p:nvPr>
            <p:ph idx="4" type="body"/>
          </p:nvPr>
        </p:nvSpPr>
        <p:spPr>
          <a:xfrm>
            <a:off x="4572000" y="1707573"/>
            <a:ext cx="4026300" cy="2883600"/>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1pPr>
            <a:lvl2pPr indent="-292100" lvl="1" marL="9144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2pPr>
            <a:lvl3pPr indent="-285750" lvl="2" marL="13716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3pPr>
            <a:lvl4pPr indent="-279400" lvl="3" marL="18288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4pPr>
            <a:lvl5pPr indent="-279400" lvl="4" marL="22860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pic>
        <p:nvPicPr>
          <p:cNvPr descr="A pink flowers in a vase&#10;&#10;AI-generated content may be incorrect." id="80" name="Google Shape;80;p102"/>
          <p:cNvPicPr preferRelativeResize="0"/>
          <p:nvPr/>
        </p:nvPicPr>
        <p:blipFill rotWithShape="1">
          <a:blip r:embed="rId2">
            <a:alphaModFix/>
          </a:blip>
          <a:srcRect b="0" l="0" r="0" t="0"/>
          <a:stretch/>
        </p:blipFill>
        <p:spPr>
          <a:xfrm>
            <a:off x="7905750" y="3486150"/>
            <a:ext cx="723900" cy="1532341"/>
          </a:xfrm>
          <a:prstGeom prst="rect">
            <a:avLst/>
          </a:prstGeom>
          <a:noFill/>
          <a:ln>
            <a:noFill/>
          </a:ln>
        </p:spPr>
      </p:pic>
      <p:pic>
        <p:nvPicPr>
          <p:cNvPr descr="A yellow flowers in a vase&#10;&#10;AI-generated content may be incorrect." id="81" name="Google Shape;81;p102"/>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lumn-Header_Green">
  <p:cSld name="3_Column-Header_Green">
    <p:spTree>
      <p:nvGrpSpPr>
        <p:cNvPr id="82" name="Shape 82"/>
        <p:cNvGrpSpPr/>
        <p:nvPr/>
      </p:nvGrpSpPr>
      <p:grpSpPr>
        <a:xfrm>
          <a:off x="0" y="0"/>
          <a:ext cx="0" cy="0"/>
          <a:chOff x="0" y="0"/>
          <a:chExt cx="0" cy="0"/>
        </a:xfrm>
      </p:grpSpPr>
      <p:sp>
        <p:nvSpPr>
          <p:cNvPr id="83" name="Google Shape;83;p103"/>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dk1"/>
              </a:buClr>
              <a:buSzPts val="22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4" name="Google Shape;84;p103"/>
          <p:cNvSpPr txBox="1"/>
          <p:nvPr>
            <p:ph idx="1" type="body"/>
          </p:nvPr>
        </p:nvSpPr>
        <p:spPr>
          <a:xfrm>
            <a:off x="317310" y="1014164"/>
            <a:ext cx="4026300" cy="52500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rgbClr val="2B1803"/>
              </a:buClr>
              <a:buSzPts val="1200"/>
              <a:buNone/>
              <a:defRPr b="1" sz="1200">
                <a:latin typeface="Arial"/>
                <a:ea typeface="Arial"/>
                <a:cs typeface="Arial"/>
                <a:sym typeface="Arial"/>
              </a:defRPr>
            </a:lvl1pPr>
            <a:lvl2pPr indent="-228600" lvl="1" marL="914400" algn="l">
              <a:lnSpc>
                <a:spcPct val="100000"/>
              </a:lnSpc>
              <a:spcBef>
                <a:spcPts val="200"/>
              </a:spcBef>
              <a:spcAft>
                <a:spcPts val="0"/>
              </a:spcAft>
              <a:buClr>
                <a:srgbClr val="2B1803"/>
              </a:buClr>
              <a:buSzPts val="1000"/>
              <a:buNone/>
              <a:defRPr b="1" sz="1000"/>
            </a:lvl2pPr>
            <a:lvl3pPr indent="-228600" lvl="2" marL="1371600" algn="l">
              <a:lnSpc>
                <a:spcPct val="100000"/>
              </a:lnSpc>
              <a:spcBef>
                <a:spcPts val="200"/>
              </a:spcBef>
              <a:spcAft>
                <a:spcPts val="0"/>
              </a:spcAft>
              <a:buClr>
                <a:srgbClr val="2B1803"/>
              </a:buClr>
              <a:buSzPts val="900"/>
              <a:buNone/>
              <a:defRPr b="1" sz="900"/>
            </a:lvl3pPr>
            <a:lvl4pPr indent="-228600" lvl="3" marL="1828800" algn="l">
              <a:lnSpc>
                <a:spcPct val="100000"/>
              </a:lnSpc>
              <a:spcBef>
                <a:spcPts val="200"/>
              </a:spcBef>
              <a:spcAft>
                <a:spcPts val="0"/>
              </a:spcAft>
              <a:buClr>
                <a:srgbClr val="2B1803"/>
              </a:buClr>
              <a:buSzPts val="800"/>
              <a:buNone/>
              <a:defRPr b="1" sz="800"/>
            </a:lvl4pPr>
            <a:lvl5pPr indent="-228600" lvl="4" marL="2286000" algn="l">
              <a:lnSpc>
                <a:spcPct val="100000"/>
              </a:lnSpc>
              <a:spcBef>
                <a:spcPts val="200"/>
              </a:spcBef>
              <a:spcAft>
                <a:spcPts val="0"/>
              </a:spcAft>
              <a:buClr>
                <a:srgbClr val="2B1803"/>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85" name="Google Shape;85;p103"/>
          <p:cNvSpPr txBox="1"/>
          <p:nvPr>
            <p:ph idx="2" type="body"/>
          </p:nvPr>
        </p:nvSpPr>
        <p:spPr>
          <a:xfrm>
            <a:off x="317310" y="1707573"/>
            <a:ext cx="4026300" cy="2883600"/>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1pPr>
            <a:lvl2pPr indent="-292100" lvl="1" marL="9144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2pPr>
            <a:lvl3pPr indent="-285750" lvl="2" marL="13716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3pPr>
            <a:lvl4pPr indent="-279400" lvl="3" marL="18288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4pPr>
            <a:lvl5pPr indent="-279400" lvl="4" marL="22860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86" name="Google Shape;86;p103"/>
          <p:cNvSpPr txBox="1"/>
          <p:nvPr>
            <p:ph idx="3" type="body"/>
          </p:nvPr>
        </p:nvSpPr>
        <p:spPr>
          <a:xfrm>
            <a:off x="4572000" y="1014164"/>
            <a:ext cx="4026300" cy="52500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rgbClr val="2B1803"/>
              </a:buClr>
              <a:buSzPts val="1200"/>
              <a:buNone/>
              <a:defRPr b="1" sz="1200">
                <a:latin typeface="Arial"/>
                <a:ea typeface="Arial"/>
                <a:cs typeface="Arial"/>
                <a:sym typeface="Arial"/>
              </a:defRPr>
            </a:lvl1pPr>
            <a:lvl2pPr indent="-228600" lvl="1" marL="914400" algn="l">
              <a:lnSpc>
                <a:spcPct val="100000"/>
              </a:lnSpc>
              <a:spcBef>
                <a:spcPts val="200"/>
              </a:spcBef>
              <a:spcAft>
                <a:spcPts val="0"/>
              </a:spcAft>
              <a:buClr>
                <a:srgbClr val="2B1803"/>
              </a:buClr>
              <a:buSzPts val="1000"/>
              <a:buNone/>
              <a:defRPr b="1" sz="1000"/>
            </a:lvl2pPr>
            <a:lvl3pPr indent="-228600" lvl="2" marL="1371600" algn="l">
              <a:lnSpc>
                <a:spcPct val="100000"/>
              </a:lnSpc>
              <a:spcBef>
                <a:spcPts val="200"/>
              </a:spcBef>
              <a:spcAft>
                <a:spcPts val="0"/>
              </a:spcAft>
              <a:buClr>
                <a:srgbClr val="2B1803"/>
              </a:buClr>
              <a:buSzPts val="900"/>
              <a:buNone/>
              <a:defRPr b="1" sz="900"/>
            </a:lvl3pPr>
            <a:lvl4pPr indent="-228600" lvl="3" marL="1828800" algn="l">
              <a:lnSpc>
                <a:spcPct val="100000"/>
              </a:lnSpc>
              <a:spcBef>
                <a:spcPts val="200"/>
              </a:spcBef>
              <a:spcAft>
                <a:spcPts val="0"/>
              </a:spcAft>
              <a:buClr>
                <a:srgbClr val="2B1803"/>
              </a:buClr>
              <a:buSzPts val="800"/>
              <a:buNone/>
              <a:defRPr b="1" sz="800"/>
            </a:lvl4pPr>
            <a:lvl5pPr indent="-228600" lvl="4" marL="2286000" algn="l">
              <a:lnSpc>
                <a:spcPct val="100000"/>
              </a:lnSpc>
              <a:spcBef>
                <a:spcPts val="200"/>
              </a:spcBef>
              <a:spcAft>
                <a:spcPts val="0"/>
              </a:spcAft>
              <a:buClr>
                <a:srgbClr val="2B1803"/>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87" name="Google Shape;87;p103"/>
          <p:cNvSpPr txBox="1"/>
          <p:nvPr>
            <p:ph idx="4" type="body"/>
          </p:nvPr>
        </p:nvSpPr>
        <p:spPr>
          <a:xfrm>
            <a:off x="4572000" y="1707573"/>
            <a:ext cx="4026300" cy="2883600"/>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1pPr>
            <a:lvl2pPr indent="-292100" lvl="1" marL="9144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2pPr>
            <a:lvl3pPr indent="-285750" lvl="2" marL="13716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3pPr>
            <a:lvl4pPr indent="-279400" lvl="3" marL="18288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4pPr>
            <a:lvl5pPr indent="-279400" lvl="4" marL="22860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pic>
        <p:nvPicPr>
          <p:cNvPr descr="A pink flowers in a vase&#10;&#10;AI-generated content may be incorrect." id="88" name="Google Shape;88;p103"/>
          <p:cNvPicPr preferRelativeResize="0"/>
          <p:nvPr/>
        </p:nvPicPr>
        <p:blipFill rotWithShape="1">
          <a:blip r:embed="rId2">
            <a:alphaModFix/>
          </a:blip>
          <a:srcRect b="0" l="0" r="0" t="0"/>
          <a:stretch/>
        </p:blipFill>
        <p:spPr>
          <a:xfrm>
            <a:off x="7905750" y="3486150"/>
            <a:ext cx="723900" cy="1532341"/>
          </a:xfrm>
          <a:prstGeom prst="rect">
            <a:avLst/>
          </a:prstGeom>
          <a:noFill/>
          <a:ln>
            <a:noFill/>
          </a:ln>
        </p:spPr>
      </p:pic>
      <p:pic>
        <p:nvPicPr>
          <p:cNvPr descr="A yellow flowers in a vase&#10;&#10;AI-generated content may be incorrect." id="89" name="Google Shape;89;p103"/>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_Pink">
  <p:cSld name="Photo_Pink">
    <p:spTree>
      <p:nvGrpSpPr>
        <p:cNvPr id="90" name="Shape 90"/>
        <p:cNvGrpSpPr/>
        <p:nvPr/>
      </p:nvGrpSpPr>
      <p:grpSpPr>
        <a:xfrm>
          <a:off x="0" y="0"/>
          <a:ext cx="0" cy="0"/>
          <a:chOff x="0" y="0"/>
          <a:chExt cx="0" cy="0"/>
        </a:xfrm>
      </p:grpSpPr>
      <p:sp>
        <p:nvSpPr>
          <p:cNvPr id="91" name="Google Shape;91;p104"/>
          <p:cNvSpPr/>
          <p:nvPr>
            <p:ph idx="2" type="pic"/>
          </p:nvPr>
        </p:nvSpPr>
        <p:spPr>
          <a:xfrm>
            <a:off x="444405" y="723900"/>
            <a:ext cx="8255400" cy="3695700"/>
          </a:xfrm>
          <a:prstGeom prst="rect">
            <a:avLst/>
          </a:prstGeom>
          <a:noFill/>
          <a:ln>
            <a:noFill/>
          </a:ln>
        </p:spPr>
      </p:sp>
      <p:sp>
        <p:nvSpPr>
          <p:cNvPr id="92" name="Google Shape;92;p104"/>
          <p:cNvSpPr txBox="1"/>
          <p:nvPr>
            <p:ph idx="1" type="body"/>
          </p:nvPr>
        </p:nvSpPr>
        <p:spPr>
          <a:xfrm>
            <a:off x="444405" y="4494894"/>
            <a:ext cx="2743200" cy="402600"/>
          </a:xfrm>
          <a:prstGeom prst="rect">
            <a:avLst/>
          </a:prstGeom>
          <a:noFill/>
          <a:ln>
            <a:noFill/>
          </a:ln>
        </p:spPr>
        <p:txBody>
          <a:bodyPr anchorCtr="0" anchor="t" bIns="22850" lIns="45725" spcFirstLastPara="1" rIns="45725" wrap="square" tIns="22850">
            <a:normAutofit/>
          </a:bodyPr>
          <a:lstStyle>
            <a:lvl1pPr indent="-228600" lvl="0" marL="457200" algn="l">
              <a:lnSpc>
                <a:spcPct val="100000"/>
              </a:lnSpc>
              <a:spcBef>
                <a:spcPts val="100"/>
              </a:spcBef>
              <a:spcAft>
                <a:spcPts val="0"/>
              </a:spcAft>
              <a:buClr>
                <a:srgbClr val="2B1803"/>
              </a:buClr>
              <a:buSzPts val="700"/>
              <a:buNone/>
              <a:defRPr sz="700">
                <a:latin typeface="Arial"/>
                <a:ea typeface="Arial"/>
                <a:cs typeface="Arial"/>
                <a:sym typeface="Arial"/>
              </a:defRPr>
            </a:lvl1pPr>
            <a:lvl2pPr indent="-228600" lvl="1" marL="914400" algn="l">
              <a:lnSpc>
                <a:spcPct val="100000"/>
              </a:lnSpc>
              <a:spcBef>
                <a:spcPts val="100"/>
              </a:spcBef>
              <a:spcAft>
                <a:spcPts val="0"/>
              </a:spcAft>
              <a:buClr>
                <a:srgbClr val="2B1803"/>
              </a:buClr>
              <a:buSzPts val="600"/>
              <a:buNone/>
              <a:defRPr sz="600"/>
            </a:lvl2pPr>
            <a:lvl3pPr indent="-228600" lvl="2" marL="1371600" algn="l">
              <a:lnSpc>
                <a:spcPct val="100000"/>
              </a:lnSpc>
              <a:spcBef>
                <a:spcPts val="100"/>
              </a:spcBef>
              <a:spcAft>
                <a:spcPts val="0"/>
              </a:spcAft>
              <a:buClr>
                <a:srgbClr val="2B1803"/>
              </a:buClr>
              <a:buSzPts val="500"/>
              <a:buNone/>
              <a:defRPr sz="500"/>
            </a:lvl3pPr>
            <a:lvl4pPr indent="-228600" lvl="3" marL="1828800" algn="l">
              <a:lnSpc>
                <a:spcPct val="100000"/>
              </a:lnSpc>
              <a:spcBef>
                <a:spcPts val="100"/>
              </a:spcBef>
              <a:spcAft>
                <a:spcPts val="0"/>
              </a:spcAft>
              <a:buClr>
                <a:srgbClr val="2B1803"/>
              </a:buClr>
              <a:buSzPts val="500"/>
              <a:buNone/>
              <a:defRPr sz="500"/>
            </a:lvl4pPr>
            <a:lvl5pPr indent="-228600" lvl="4" marL="2286000" algn="l">
              <a:lnSpc>
                <a:spcPct val="100000"/>
              </a:lnSpc>
              <a:spcBef>
                <a:spcPts val="100"/>
              </a:spcBef>
              <a:spcAft>
                <a:spcPts val="0"/>
              </a:spcAft>
              <a:buClr>
                <a:srgbClr val="2B1803"/>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93" name="Google Shape;93;p104"/>
          <p:cNvSpPr txBox="1"/>
          <p:nvPr>
            <p:ph idx="3" type="body"/>
          </p:nvPr>
        </p:nvSpPr>
        <p:spPr>
          <a:xfrm>
            <a:off x="433601" y="223139"/>
            <a:ext cx="3314700" cy="362700"/>
          </a:xfrm>
          <a:prstGeom prst="rect">
            <a:avLst/>
          </a:prstGeom>
          <a:noFill/>
          <a:ln>
            <a:noFill/>
          </a:ln>
        </p:spPr>
        <p:txBody>
          <a:bodyPr anchorCtr="0" anchor="t" bIns="22850" lIns="45725" spcFirstLastPara="1" rIns="45725" wrap="square" tIns="22850">
            <a:normAutofit/>
          </a:bodyPr>
          <a:lstStyle>
            <a:lvl1pPr indent="-228600" lvl="0" marL="457200" algn="l">
              <a:lnSpc>
                <a:spcPct val="100000"/>
              </a:lnSpc>
              <a:spcBef>
                <a:spcPts val="300"/>
              </a:spcBef>
              <a:spcAft>
                <a:spcPts val="0"/>
              </a:spcAft>
              <a:buClr>
                <a:schemeClr val="dk1"/>
              </a:buClr>
              <a:buSzPts val="1600"/>
              <a:buNone/>
              <a:defRPr b="1">
                <a:solidFill>
                  <a:schemeClr val="dk1"/>
                </a:solidFill>
                <a:latin typeface="Arial"/>
                <a:ea typeface="Arial"/>
                <a:cs typeface="Arial"/>
                <a:sym typeface="Arial"/>
              </a:defRPr>
            </a:lvl1pPr>
            <a:lvl2pPr indent="-285750" lvl="1" marL="914400" algn="l">
              <a:lnSpc>
                <a:spcPct val="100000"/>
              </a:lnSpc>
              <a:spcBef>
                <a:spcPts val="200"/>
              </a:spcBef>
              <a:spcAft>
                <a:spcPts val="0"/>
              </a:spcAft>
              <a:buClr>
                <a:srgbClr val="2B1803"/>
              </a:buClr>
              <a:buSzPts val="900"/>
              <a:buChar char="–"/>
              <a:defRPr/>
            </a:lvl2pPr>
            <a:lvl3pPr indent="-285750" lvl="2" marL="1371600" algn="l">
              <a:lnSpc>
                <a:spcPct val="100000"/>
              </a:lnSpc>
              <a:spcBef>
                <a:spcPts val="200"/>
              </a:spcBef>
              <a:spcAft>
                <a:spcPts val="0"/>
              </a:spcAft>
              <a:buClr>
                <a:srgbClr val="2B1803"/>
              </a:buClr>
              <a:buSzPts val="900"/>
              <a:buChar char="•"/>
              <a:defRPr/>
            </a:lvl3pPr>
            <a:lvl4pPr indent="-285750" lvl="3" marL="1828800" algn="l">
              <a:lnSpc>
                <a:spcPct val="100000"/>
              </a:lnSpc>
              <a:spcBef>
                <a:spcPts val="200"/>
              </a:spcBef>
              <a:spcAft>
                <a:spcPts val="0"/>
              </a:spcAft>
              <a:buClr>
                <a:srgbClr val="2B1803"/>
              </a:buClr>
              <a:buSzPts val="900"/>
              <a:buChar char="–"/>
              <a:defRPr/>
            </a:lvl4pPr>
            <a:lvl5pPr indent="-285750" lvl="4" marL="2286000" algn="l">
              <a:lnSpc>
                <a:spcPct val="100000"/>
              </a:lnSpc>
              <a:spcBef>
                <a:spcPts val="200"/>
              </a:spcBef>
              <a:spcAft>
                <a:spcPts val="0"/>
              </a:spcAft>
              <a:buClr>
                <a:srgbClr val="2B1803"/>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hoto_Pink">
  <p:cSld name="1_Photo_Pink">
    <p:spTree>
      <p:nvGrpSpPr>
        <p:cNvPr id="94" name="Shape 94"/>
        <p:cNvGrpSpPr/>
        <p:nvPr/>
      </p:nvGrpSpPr>
      <p:grpSpPr>
        <a:xfrm>
          <a:off x="0" y="0"/>
          <a:ext cx="0" cy="0"/>
          <a:chOff x="0" y="0"/>
          <a:chExt cx="0" cy="0"/>
        </a:xfrm>
      </p:grpSpPr>
      <p:sp>
        <p:nvSpPr>
          <p:cNvPr id="95" name="Google Shape;95;p105"/>
          <p:cNvSpPr txBox="1"/>
          <p:nvPr>
            <p:ph type="title"/>
          </p:nvPr>
        </p:nvSpPr>
        <p:spPr>
          <a:xfrm>
            <a:off x="2620168" y="1583795"/>
            <a:ext cx="3873300" cy="5715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Clr>
                <a:schemeClr val="dk1"/>
              </a:buClr>
              <a:buSzPts val="4400"/>
              <a:buFont typeface="Georgia"/>
              <a:buNone/>
              <a:defRPr sz="4400">
                <a:solidFill>
                  <a:schemeClr val="dk1"/>
                </a:solidFill>
                <a:latin typeface="Georgia"/>
                <a:ea typeface="Georgia"/>
                <a:cs typeface="Georgia"/>
                <a:sym typeface="Georgia"/>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6" name="Google Shape;96;p105"/>
          <p:cNvSpPr txBox="1"/>
          <p:nvPr>
            <p:ph idx="1" type="body"/>
          </p:nvPr>
        </p:nvSpPr>
        <p:spPr>
          <a:xfrm>
            <a:off x="2620168" y="2421995"/>
            <a:ext cx="3903600" cy="5715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rgbClr val="2B1803"/>
              </a:buClr>
              <a:buSzPts val="900"/>
              <a:buChar char="•"/>
              <a:defRPr/>
            </a:lvl1pPr>
            <a:lvl2pPr indent="-228600" lvl="1" marL="914400" algn="ctr">
              <a:lnSpc>
                <a:spcPct val="100000"/>
              </a:lnSpc>
              <a:spcBef>
                <a:spcPts val="300"/>
              </a:spcBef>
              <a:spcAft>
                <a:spcPts val="0"/>
              </a:spcAft>
              <a:buClr>
                <a:schemeClr val="dk1"/>
              </a:buClr>
              <a:buSzPts val="1400"/>
              <a:buFont typeface="Arial"/>
              <a:buNone/>
              <a:defRPr b="1">
                <a:solidFill>
                  <a:schemeClr val="dk1"/>
                </a:solidFill>
              </a:defRPr>
            </a:lvl2pPr>
            <a:lvl3pPr indent="-285750" lvl="2" marL="1371600" algn="l">
              <a:lnSpc>
                <a:spcPct val="100000"/>
              </a:lnSpc>
              <a:spcBef>
                <a:spcPts val="200"/>
              </a:spcBef>
              <a:spcAft>
                <a:spcPts val="0"/>
              </a:spcAft>
              <a:buClr>
                <a:srgbClr val="2B1803"/>
              </a:buClr>
              <a:buSzPts val="900"/>
              <a:buChar char="•"/>
              <a:defRPr/>
            </a:lvl3pPr>
            <a:lvl4pPr indent="-285750" lvl="3" marL="1828800" algn="l">
              <a:lnSpc>
                <a:spcPct val="100000"/>
              </a:lnSpc>
              <a:spcBef>
                <a:spcPts val="200"/>
              </a:spcBef>
              <a:spcAft>
                <a:spcPts val="0"/>
              </a:spcAft>
              <a:buClr>
                <a:srgbClr val="2B1803"/>
              </a:buClr>
              <a:buSzPts val="900"/>
              <a:buChar char="–"/>
              <a:defRPr/>
            </a:lvl4pPr>
            <a:lvl5pPr indent="-285750" lvl="4" marL="2286000" algn="l">
              <a:lnSpc>
                <a:spcPct val="100000"/>
              </a:lnSpc>
              <a:spcBef>
                <a:spcPts val="200"/>
              </a:spcBef>
              <a:spcAft>
                <a:spcPts val="0"/>
              </a:spcAft>
              <a:buClr>
                <a:srgbClr val="2B1803"/>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Pink">
  <p:cSld name="Blank_Pink">
    <p:spTree>
      <p:nvGrpSpPr>
        <p:cNvPr id="97" name="Shape 97"/>
        <p:cNvGrpSpPr/>
        <p:nvPr/>
      </p:nvGrpSpPr>
      <p:grpSpPr>
        <a:xfrm>
          <a:off x="0" y="0"/>
          <a:ext cx="0" cy="0"/>
          <a:chOff x="0" y="0"/>
          <a:chExt cx="0" cy="0"/>
        </a:xfrm>
      </p:grpSpPr>
      <p:sp>
        <p:nvSpPr>
          <p:cNvPr id="98" name="Google Shape;98;p106"/>
          <p:cNvSpPr/>
          <p:nvPr/>
        </p:nvSpPr>
        <p:spPr>
          <a:xfrm>
            <a:off x="0" y="0"/>
            <a:ext cx="9144000" cy="866700"/>
          </a:xfrm>
          <a:prstGeom prst="rect">
            <a:avLst/>
          </a:prstGeom>
          <a:solidFill>
            <a:schemeClr val="dk1"/>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99" name="Google Shape;99;p106"/>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pic>
        <p:nvPicPr>
          <p:cNvPr descr="A pink flowers in a vase&#10;&#10;AI-generated content may be incorrect." id="100" name="Google Shape;100;p106"/>
          <p:cNvPicPr preferRelativeResize="0"/>
          <p:nvPr/>
        </p:nvPicPr>
        <p:blipFill rotWithShape="1">
          <a:blip r:embed="rId2">
            <a:alphaModFix/>
          </a:blip>
          <a:srcRect b="0" l="0" r="0" t="0"/>
          <a:stretch/>
        </p:blipFill>
        <p:spPr>
          <a:xfrm>
            <a:off x="7905750" y="3486150"/>
            <a:ext cx="723900" cy="1532341"/>
          </a:xfrm>
          <a:prstGeom prst="rect">
            <a:avLst/>
          </a:prstGeom>
          <a:noFill/>
          <a:ln>
            <a:noFill/>
          </a:ln>
        </p:spPr>
      </p:pic>
      <p:pic>
        <p:nvPicPr>
          <p:cNvPr descr="A yellow flowers in a vase&#10;&#10;AI-generated content may be incorrect." id="101" name="Google Shape;101;p106"/>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Blue">
  <p:cSld name="Blank_Blue">
    <p:spTree>
      <p:nvGrpSpPr>
        <p:cNvPr id="102" name="Shape 102"/>
        <p:cNvGrpSpPr/>
        <p:nvPr/>
      </p:nvGrpSpPr>
      <p:grpSpPr>
        <a:xfrm>
          <a:off x="0" y="0"/>
          <a:ext cx="0" cy="0"/>
          <a:chOff x="0" y="0"/>
          <a:chExt cx="0" cy="0"/>
        </a:xfrm>
      </p:grpSpPr>
      <p:sp>
        <p:nvSpPr>
          <p:cNvPr id="103" name="Google Shape;103;p107"/>
          <p:cNvSpPr/>
          <p:nvPr/>
        </p:nvSpPr>
        <p:spPr>
          <a:xfrm>
            <a:off x="0" y="0"/>
            <a:ext cx="9144000" cy="866700"/>
          </a:xfrm>
          <a:prstGeom prst="rect">
            <a:avLst/>
          </a:prstGeom>
          <a:solidFill>
            <a:schemeClr val="dk2"/>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104" name="Google Shape;104;p107"/>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pic>
        <p:nvPicPr>
          <p:cNvPr descr="A pink flowers in a vase&#10;&#10;AI-generated content may be incorrect." id="105" name="Google Shape;105;p107"/>
          <p:cNvPicPr preferRelativeResize="0"/>
          <p:nvPr/>
        </p:nvPicPr>
        <p:blipFill rotWithShape="1">
          <a:blip r:embed="rId2">
            <a:alphaModFix/>
          </a:blip>
          <a:srcRect b="0" l="0" r="0" t="0"/>
          <a:stretch/>
        </p:blipFill>
        <p:spPr>
          <a:xfrm>
            <a:off x="7905750" y="3486150"/>
            <a:ext cx="723900" cy="1532341"/>
          </a:xfrm>
          <a:prstGeom prst="rect">
            <a:avLst/>
          </a:prstGeom>
          <a:noFill/>
          <a:ln>
            <a:noFill/>
          </a:ln>
        </p:spPr>
      </p:pic>
      <p:pic>
        <p:nvPicPr>
          <p:cNvPr descr="A yellow flowers in a vase&#10;&#10;AI-generated content may be incorrect." id="106" name="Google Shape;106;p107"/>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Green">
  <p:cSld name="Blank_Green">
    <p:spTree>
      <p:nvGrpSpPr>
        <p:cNvPr id="107" name="Shape 107"/>
        <p:cNvGrpSpPr/>
        <p:nvPr/>
      </p:nvGrpSpPr>
      <p:grpSpPr>
        <a:xfrm>
          <a:off x="0" y="0"/>
          <a:ext cx="0" cy="0"/>
          <a:chOff x="0" y="0"/>
          <a:chExt cx="0" cy="0"/>
        </a:xfrm>
      </p:grpSpPr>
      <p:sp>
        <p:nvSpPr>
          <p:cNvPr id="108" name="Google Shape;108;p108"/>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dk1"/>
              </a:buClr>
              <a:buSzPts val="22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pic>
        <p:nvPicPr>
          <p:cNvPr descr="A pink flowers in a vase&#10;&#10;AI-generated content may be incorrect." id="109" name="Google Shape;109;p108"/>
          <p:cNvPicPr preferRelativeResize="0"/>
          <p:nvPr/>
        </p:nvPicPr>
        <p:blipFill rotWithShape="1">
          <a:blip r:embed="rId2">
            <a:alphaModFix/>
          </a:blip>
          <a:srcRect b="0" l="0" r="0" t="0"/>
          <a:stretch/>
        </p:blipFill>
        <p:spPr>
          <a:xfrm>
            <a:off x="7905750" y="3486150"/>
            <a:ext cx="723900" cy="1532341"/>
          </a:xfrm>
          <a:prstGeom prst="rect">
            <a:avLst/>
          </a:prstGeom>
          <a:noFill/>
          <a:ln>
            <a:noFill/>
          </a:ln>
        </p:spPr>
      </p:pic>
      <p:pic>
        <p:nvPicPr>
          <p:cNvPr descr="A yellow flowers in a vase&#10;&#10;AI-generated content may be incorrect." id="110" name="Google Shape;110;p108"/>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Blue">
  <p:cSld name="Section Header_Blue">
    <p:bg>
      <p:bgPr>
        <a:solidFill>
          <a:schemeClr val="dk2"/>
        </a:solidFill>
      </p:bgPr>
    </p:bg>
    <p:spTree>
      <p:nvGrpSpPr>
        <p:cNvPr id="10" name="Shape 10"/>
        <p:cNvGrpSpPr/>
        <p:nvPr/>
      </p:nvGrpSpPr>
      <p:grpSpPr>
        <a:xfrm>
          <a:off x="0" y="0"/>
          <a:ext cx="0" cy="0"/>
          <a:chOff x="0" y="0"/>
          <a:chExt cx="0" cy="0"/>
        </a:xfrm>
      </p:grpSpPr>
      <p:sp>
        <p:nvSpPr>
          <p:cNvPr id="11" name="Google Shape;11;p70"/>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rmAutofit/>
          </a:bodyPr>
          <a:lstStyle>
            <a:lvl1pPr lvl="0" algn="l">
              <a:lnSpc>
                <a:spcPct val="100000"/>
              </a:lnSpc>
              <a:spcBef>
                <a:spcPts val="0"/>
              </a:spcBef>
              <a:spcAft>
                <a:spcPts val="0"/>
              </a:spcAft>
              <a:buClr>
                <a:schemeClr val="lt1"/>
              </a:buClr>
              <a:buSzPts val="2000"/>
              <a:buFont typeface="Georgia"/>
              <a:buNone/>
              <a:defRPr b="1" sz="2000" cap="none">
                <a:solidFill>
                  <a:schemeClr val="lt1"/>
                </a:solidFill>
                <a:latin typeface="Georgia"/>
                <a:ea typeface="Georgia"/>
                <a:cs typeface="Georgia"/>
                <a:sym typeface="Georgia"/>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2" name="Google Shape;12;p70"/>
          <p:cNvSpPr txBox="1"/>
          <p:nvPr>
            <p:ph idx="1" type="body"/>
          </p:nvPr>
        </p:nvSpPr>
        <p:spPr>
          <a:xfrm>
            <a:off x="361156" y="1453357"/>
            <a:ext cx="3886200" cy="75030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lt1"/>
              </a:buClr>
              <a:buSzPts val="1200"/>
              <a:buNone/>
              <a:defRPr sz="1200">
                <a:solidFill>
                  <a:schemeClr val="lt1"/>
                </a:solidFill>
              </a:defRPr>
            </a:lvl1pPr>
            <a:lvl2pPr indent="-228600" lvl="1" marL="914400" algn="l">
              <a:lnSpc>
                <a:spcPct val="100000"/>
              </a:lnSpc>
              <a:spcBef>
                <a:spcPts val="200"/>
              </a:spcBef>
              <a:spcAft>
                <a:spcPts val="0"/>
              </a:spcAft>
              <a:buClr>
                <a:srgbClr val="88A6A6"/>
              </a:buClr>
              <a:buSzPts val="900"/>
              <a:buNone/>
              <a:defRPr sz="900">
                <a:solidFill>
                  <a:srgbClr val="88A6A6"/>
                </a:solidFill>
              </a:defRPr>
            </a:lvl2pPr>
            <a:lvl3pPr indent="-228600" lvl="2" marL="1371600" algn="l">
              <a:lnSpc>
                <a:spcPct val="100000"/>
              </a:lnSpc>
              <a:spcBef>
                <a:spcPts val="200"/>
              </a:spcBef>
              <a:spcAft>
                <a:spcPts val="0"/>
              </a:spcAft>
              <a:buClr>
                <a:srgbClr val="88A6A6"/>
              </a:buClr>
              <a:buSzPts val="800"/>
              <a:buNone/>
              <a:defRPr sz="800">
                <a:solidFill>
                  <a:srgbClr val="88A6A6"/>
                </a:solidFill>
              </a:defRPr>
            </a:lvl3pPr>
            <a:lvl4pPr indent="-228600" lvl="3" marL="1828800" algn="l">
              <a:lnSpc>
                <a:spcPct val="100000"/>
              </a:lnSpc>
              <a:spcBef>
                <a:spcPts val="100"/>
              </a:spcBef>
              <a:spcAft>
                <a:spcPts val="0"/>
              </a:spcAft>
              <a:buClr>
                <a:srgbClr val="88A6A6"/>
              </a:buClr>
              <a:buSzPts val="700"/>
              <a:buNone/>
              <a:defRPr sz="700">
                <a:solidFill>
                  <a:srgbClr val="88A6A6"/>
                </a:solidFill>
              </a:defRPr>
            </a:lvl4pPr>
            <a:lvl5pPr indent="-228600" lvl="4" marL="2286000" algn="l">
              <a:lnSpc>
                <a:spcPct val="100000"/>
              </a:lnSpc>
              <a:spcBef>
                <a:spcPts val="100"/>
              </a:spcBef>
              <a:spcAft>
                <a:spcPts val="0"/>
              </a:spcAft>
              <a:buClr>
                <a:srgbClr val="88A6A6"/>
              </a:buClr>
              <a:buSzPts val="700"/>
              <a:buNone/>
              <a:defRPr sz="700">
                <a:solidFill>
                  <a:srgbClr val="88A6A6"/>
                </a:solidFill>
              </a:defRPr>
            </a:lvl5pPr>
            <a:lvl6pPr indent="-228600" lvl="5" marL="2743200" algn="l">
              <a:lnSpc>
                <a:spcPct val="100000"/>
              </a:lnSpc>
              <a:spcBef>
                <a:spcPts val="100"/>
              </a:spcBef>
              <a:spcAft>
                <a:spcPts val="0"/>
              </a:spcAft>
              <a:buClr>
                <a:srgbClr val="88A6A6"/>
              </a:buClr>
              <a:buSzPts val="700"/>
              <a:buNone/>
              <a:defRPr sz="700">
                <a:solidFill>
                  <a:srgbClr val="88A6A6"/>
                </a:solidFill>
              </a:defRPr>
            </a:lvl6pPr>
            <a:lvl7pPr indent="-228600" lvl="6" marL="3200400" algn="l">
              <a:lnSpc>
                <a:spcPct val="100000"/>
              </a:lnSpc>
              <a:spcBef>
                <a:spcPts val="100"/>
              </a:spcBef>
              <a:spcAft>
                <a:spcPts val="0"/>
              </a:spcAft>
              <a:buClr>
                <a:srgbClr val="88A6A6"/>
              </a:buClr>
              <a:buSzPts val="700"/>
              <a:buNone/>
              <a:defRPr sz="700">
                <a:solidFill>
                  <a:srgbClr val="88A6A6"/>
                </a:solidFill>
              </a:defRPr>
            </a:lvl7pPr>
            <a:lvl8pPr indent="-228600" lvl="7" marL="3657600" algn="l">
              <a:lnSpc>
                <a:spcPct val="100000"/>
              </a:lnSpc>
              <a:spcBef>
                <a:spcPts val="100"/>
              </a:spcBef>
              <a:spcAft>
                <a:spcPts val="0"/>
              </a:spcAft>
              <a:buClr>
                <a:srgbClr val="88A6A6"/>
              </a:buClr>
              <a:buSzPts val="700"/>
              <a:buNone/>
              <a:defRPr sz="700">
                <a:solidFill>
                  <a:srgbClr val="88A6A6"/>
                </a:solidFill>
              </a:defRPr>
            </a:lvl8pPr>
            <a:lvl9pPr indent="-228600" lvl="8" marL="4114800" algn="l">
              <a:lnSpc>
                <a:spcPct val="100000"/>
              </a:lnSpc>
              <a:spcBef>
                <a:spcPts val="100"/>
              </a:spcBef>
              <a:spcAft>
                <a:spcPts val="0"/>
              </a:spcAft>
              <a:buClr>
                <a:srgbClr val="88A6A6"/>
              </a:buClr>
              <a:buSzPts val="700"/>
              <a:buNone/>
              <a:defRPr sz="700">
                <a:solidFill>
                  <a:srgbClr val="88A6A6"/>
                </a:solidFill>
              </a:defRPr>
            </a:lvl9pPr>
          </a:lstStyle>
          <a:p/>
        </p:txBody>
      </p:sp>
      <p:sp>
        <p:nvSpPr>
          <p:cNvPr id="13" name="Google Shape;13;p70"/>
          <p:cNvSpPr/>
          <p:nvPr>
            <p:ph idx="2" type="pic"/>
          </p:nvPr>
        </p:nvSpPr>
        <p:spPr>
          <a:xfrm>
            <a:off x="5143500" y="0"/>
            <a:ext cx="4000500" cy="514350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Pink">
  <p:cSld name="Section Header_Pink">
    <p:bg>
      <p:bgPr>
        <a:solidFill>
          <a:schemeClr val="dk1"/>
        </a:solidFill>
      </p:bgPr>
    </p:bg>
    <p:spTree>
      <p:nvGrpSpPr>
        <p:cNvPr id="111" name="Shape 111"/>
        <p:cNvGrpSpPr/>
        <p:nvPr/>
      </p:nvGrpSpPr>
      <p:grpSpPr>
        <a:xfrm>
          <a:off x="0" y="0"/>
          <a:ext cx="0" cy="0"/>
          <a:chOff x="0" y="0"/>
          <a:chExt cx="0" cy="0"/>
        </a:xfrm>
      </p:grpSpPr>
      <p:sp>
        <p:nvSpPr>
          <p:cNvPr id="112" name="Google Shape;112;p109"/>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rmAutofit/>
          </a:bodyPr>
          <a:lstStyle>
            <a:lvl1pPr lvl="0" algn="l">
              <a:lnSpc>
                <a:spcPct val="100000"/>
              </a:lnSpc>
              <a:spcBef>
                <a:spcPts val="0"/>
              </a:spcBef>
              <a:spcAft>
                <a:spcPts val="0"/>
              </a:spcAft>
              <a:buClr>
                <a:schemeClr val="dk1"/>
              </a:buClr>
              <a:buSzPts val="2000"/>
              <a:buFont typeface="Georgia"/>
              <a:buNone/>
              <a:defRPr b="1" sz="2000" cap="none">
                <a:solidFill>
                  <a:schemeClr val="dk1"/>
                </a:solidFill>
                <a:latin typeface="Georgia"/>
                <a:ea typeface="Georgia"/>
                <a:cs typeface="Georgia"/>
                <a:sym typeface="Georgia"/>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3" name="Google Shape;113;p109"/>
          <p:cNvSpPr txBox="1"/>
          <p:nvPr>
            <p:ph idx="1" type="body"/>
          </p:nvPr>
        </p:nvSpPr>
        <p:spPr>
          <a:xfrm>
            <a:off x="361156" y="1453357"/>
            <a:ext cx="3886200" cy="75030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1200"/>
              <a:buNone/>
              <a:defRPr sz="1200">
                <a:solidFill>
                  <a:schemeClr val="dk1"/>
                </a:solidFill>
                <a:latin typeface="Arial"/>
                <a:ea typeface="Arial"/>
                <a:cs typeface="Arial"/>
                <a:sym typeface="Arial"/>
              </a:defRPr>
            </a:lvl1pPr>
            <a:lvl2pPr indent="-228600" lvl="1" marL="914400" algn="l">
              <a:lnSpc>
                <a:spcPct val="100000"/>
              </a:lnSpc>
              <a:spcBef>
                <a:spcPts val="200"/>
              </a:spcBef>
              <a:spcAft>
                <a:spcPts val="0"/>
              </a:spcAft>
              <a:buClr>
                <a:schemeClr val="lt1"/>
              </a:buClr>
              <a:buSzPts val="900"/>
              <a:buNone/>
              <a:defRPr sz="900">
                <a:solidFill>
                  <a:schemeClr val="lt1"/>
                </a:solidFill>
              </a:defRPr>
            </a:lvl2pPr>
            <a:lvl3pPr indent="-228600" lvl="2" marL="1371600" algn="l">
              <a:lnSpc>
                <a:spcPct val="100000"/>
              </a:lnSpc>
              <a:spcBef>
                <a:spcPts val="200"/>
              </a:spcBef>
              <a:spcAft>
                <a:spcPts val="0"/>
              </a:spcAft>
              <a:buClr>
                <a:schemeClr val="lt1"/>
              </a:buClr>
              <a:buSzPts val="800"/>
              <a:buNone/>
              <a:defRPr sz="800">
                <a:solidFill>
                  <a:schemeClr val="lt1"/>
                </a:solidFill>
              </a:defRPr>
            </a:lvl3pPr>
            <a:lvl4pPr indent="-228600" lvl="3" marL="1828800" algn="l">
              <a:lnSpc>
                <a:spcPct val="100000"/>
              </a:lnSpc>
              <a:spcBef>
                <a:spcPts val="100"/>
              </a:spcBef>
              <a:spcAft>
                <a:spcPts val="0"/>
              </a:spcAft>
              <a:buClr>
                <a:schemeClr val="lt1"/>
              </a:buClr>
              <a:buSzPts val="700"/>
              <a:buNone/>
              <a:defRPr sz="700">
                <a:solidFill>
                  <a:schemeClr val="lt1"/>
                </a:solidFill>
              </a:defRPr>
            </a:lvl4pPr>
            <a:lvl5pPr indent="-228600" lvl="4" marL="2286000" algn="l">
              <a:lnSpc>
                <a:spcPct val="100000"/>
              </a:lnSpc>
              <a:spcBef>
                <a:spcPts val="100"/>
              </a:spcBef>
              <a:spcAft>
                <a:spcPts val="0"/>
              </a:spcAft>
              <a:buClr>
                <a:schemeClr val="lt1"/>
              </a:buClr>
              <a:buSzPts val="700"/>
              <a:buNone/>
              <a:defRPr sz="700">
                <a:solidFill>
                  <a:schemeClr val="lt1"/>
                </a:solidFill>
              </a:defRPr>
            </a:lvl5pPr>
            <a:lvl6pPr indent="-228600" lvl="5" marL="2743200" algn="l">
              <a:lnSpc>
                <a:spcPct val="100000"/>
              </a:lnSpc>
              <a:spcBef>
                <a:spcPts val="100"/>
              </a:spcBef>
              <a:spcAft>
                <a:spcPts val="0"/>
              </a:spcAft>
              <a:buClr>
                <a:schemeClr val="lt1"/>
              </a:buClr>
              <a:buSzPts val="700"/>
              <a:buNone/>
              <a:defRPr sz="700">
                <a:solidFill>
                  <a:schemeClr val="lt1"/>
                </a:solidFill>
              </a:defRPr>
            </a:lvl6pPr>
            <a:lvl7pPr indent="-228600" lvl="6" marL="3200400" algn="l">
              <a:lnSpc>
                <a:spcPct val="100000"/>
              </a:lnSpc>
              <a:spcBef>
                <a:spcPts val="100"/>
              </a:spcBef>
              <a:spcAft>
                <a:spcPts val="0"/>
              </a:spcAft>
              <a:buClr>
                <a:schemeClr val="lt1"/>
              </a:buClr>
              <a:buSzPts val="700"/>
              <a:buNone/>
              <a:defRPr sz="700">
                <a:solidFill>
                  <a:schemeClr val="lt1"/>
                </a:solidFill>
              </a:defRPr>
            </a:lvl7pPr>
            <a:lvl8pPr indent="-228600" lvl="7" marL="3657600" algn="l">
              <a:lnSpc>
                <a:spcPct val="100000"/>
              </a:lnSpc>
              <a:spcBef>
                <a:spcPts val="100"/>
              </a:spcBef>
              <a:spcAft>
                <a:spcPts val="0"/>
              </a:spcAft>
              <a:buClr>
                <a:schemeClr val="lt1"/>
              </a:buClr>
              <a:buSzPts val="700"/>
              <a:buNone/>
              <a:defRPr sz="700">
                <a:solidFill>
                  <a:schemeClr val="lt1"/>
                </a:solidFill>
              </a:defRPr>
            </a:lvl8pPr>
            <a:lvl9pPr indent="-228600" lvl="8" marL="4114800" algn="l">
              <a:lnSpc>
                <a:spcPct val="100000"/>
              </a:lnSpc>
              <a:spcBef>
                <a:spcPts val="100"/>
              </a:spcBef>
              <a:spcAft>
                <a:spcPts val="0"/>
              </a:spcAft>
              <a:buClr>
                <a:schemeClr val="lt1"/>
              </a:buClr>
              <a:buSzPts val="700"/>
              <a:buNone/>
              <a:defRPr sz="700">
                <a:solidFill>
                  <a:schemeClr val="lt1"/>
                </a:solidFill>
              </a:defRPr>
            </a:lvl9pPr>
          </a:lstStyle>
          <a:p/>
        </p:txBody>
      </p:sp>
      <p:sp>
        <p:nvSpPr>
          <p:cNvPr id="114" name="Google Shape;114;p109"/>
          <p:cNvSpPr/>
          <p:nvPr>
            <p:ph idx="2" type="pic"/>
          </p:nvPr>
        </p:nvSpPr>
        <p:spPr>
          <a:xfrm>
            <a:off x="5143500" y="0"/>
            <a:ext cx="4000500" cy="51435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9" name="Shape 119"/>
        <p:cNvGrpSpPr/>
        <p:nvPr/>
      </p:nvGrpSpPr>
      <p:grpSpPr>
        <a:xfrm>
          <a:off x="0" y="0"/>
          <a:ext cx="0" cy="0"/>
          <a:chOff x="0" y="0"/>
          <a:chExt cx="0" cy="0"/>
        </a:xfrm>
      </p:grpSpPr>
      <p:sp>
        <p:nvSpPr>
          <p:cNvPr id="120" name="Google Shape;120;p7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21" name="Google Shape;121;p7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2" name="Google Shape;122;p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3" name="Shape 123"/>
        <p:cNvGrpSpPr/>
        <p:nvPr/>
      </p:nvGrpSpPr>
      <p:grpSpPr>
        <a:xfrm>
          <a:off x="0" y="0"/>
          <a:ext cx="0" cy="0"/>
          <a:chOff x="0" y="0"/>
          <a:chExt cx="0" cy="0"/>
        </a:xfrm>
      </p:grpSpPr>
      <p:sp>
        <p:nvSpPr>
          <p:cNvPr id="124" name="Google Shape;124;p7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5" name="Google Shape;125;p7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26" name="Google Shape;126;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7" name="Shape 127"/>
        <p:cNvGrpSpPr/>
        <p:nvPr/>
      </p:nvGrpSpPr>
      <p:grpSpPr>
        <a:xfrm>
          <a:off x="0" y="0"/>
          <a:ext cx="0" cy="0"/>
          <a:chOff x="0" y="0"/>
          <a:chExt cx="0" cy="0"/>
        </a:xfrm>
      </p:grpSpPr>
      <p:sp>
        <p:nvSpPr>
          <p:cNvPr id="128" name="Google Shape;128;p7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29" name="Google Shape;129;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0" name="Shape 130"/>
        <p:cNvGrpSpPr/>
        <p:nvPr/>
      </p:nvGrpSpPr>
      <p:grpSpPr>
        <a:xfrm>
          <a:off x="0" y="0"/>
          <a:ext cx="0" cy="0"/>
          <a:chOff x="0" y="0"/>
          <a:chExt cx="0" cy="0"/>
        </a:xfrm>
      </p:grpSpPr>
      <p:sp>
        <p:nvSpPr>
          <p:cNvPr id="131" name="Google Shape;131;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2" name="Shape 132"/>
        <p:cNvGrpSpPr/>
        <p:nvPr/>
      </p:nvGrpSpPr>
      <p:grpSpPr>
        <a:xfrm>
          <a:off x="0" y="0"/>
          <a:ext cx="0" cy="0"/>
          <a:chOff x="0" y="0"/>
          <a:chExt cx="0" cy="0"/>
        </a:xfrm>
      </p:grpSpPr>
      <p:sp>
        <p:nvSpPr>
          <p:cNvPr id="133" name="Google Shape;133;p1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4" name="Google Shape;134;p11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35" name="Google Shape;135;p11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36" name="Google Shape;136;p1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7" name="Shape 137"/>
        <p:cNvGrpSpPr/>
        <p:nvPr/>
      </p:nvGrpSpPr>
      <p:grpSpPr>
        <a:xfrm>
          <a:off x="0" y="0"/>
          <a:ext cx="0" cy="0"/>
          <a:chOff x="0" y="0"/>
          <a:chExt cx="0" cy="0"/>
        </a:xfrm>
      </p:grpSpPr>
      <p:sp>
        <p:nvSpPr>
          <p:cNvPr id="138" name="Google Shape;138;p1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9" name="Google Shape;139;p1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0" name="Shape 140"/>
        <p:cNvGrpSpPr/>
        <p:nvPr/>
      </p:nvGrpSpPr>
      <p:grpSpPr>
        <a:xfrm>
          <a:off x="0" y="0"/>
          <a:ext cx="0" cy="0"/>
          <a:chOff x="0" y="0"/>
          <a:chExt cx="0" cy="0"/>
        </a:xfrm>
      </p:grpSpPr>
      <p:sp>
        <p:nvSpPr>
          <p:cNvPr id="141" name="Google Shape;141;p11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42" name="Google Shape;142;p11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43" name="Google Shape;143;p1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4" name="Shape 144"/>
        <p:cNvGrpSpPr/>
        <p:nvPr/>
      </p:nvGrpSpPr>
      <p:grpSpPr>
        <a:xfrm>
          <a:off x="0" y="0"/>
          <a:ext cx="0" cy="0"/>
          <a:chOff x="0" y="0"/>
          <a:chExt cx="0" cy="0"/>
        </a:xfrm>
      </p:grpSpPr>
      <p:sp>
        <p:nvSpPr>
          <p:cNvPr id="145" name="Google Shape;145;p11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46" name="Google Shape;146;p1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7" name="Shape 147"/>
        <p:cNvGrpSpPr/>
        <p:nvPr/>
      </p:nvGrpSpPr>
      <p:grpSpPr>
        <a:xfrm>
          <a:off x="0" y="0"/>
          <a:ext cx="0" cy="0"/>
          <a:chOff x="0" y="0"/>
          <a:chExt cx="0" cy="0"/>
        </a:xfrm>
      </p:grpSpPr>
      <p:sp>
        <p:nvSpPr>
          <p:cNvPr id="148" name="Google Shape;148;p11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11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50" name="Google Shape;150;p11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51" name="Google Shape;151;p11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52" name="Google Shape;152;p1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lt2"/>
        </a:solidFill>
      </p:bgPr>
    </p:bg>
    <p:spTree>
      <p:nvGrpSpPr>
        <p:cNvPr id="14" name="Shape 14"/>
        <p:cNvGrpSpPr/>
        <p:nvPr/>
      </p:nvGrpSpPr>
      <p:grpSpPr>
        <a:xfrm>
          <a:off x="0" y="0"/>
          <a:ext cx="0" cy="0"/>
          <a:chOff x="0" y="0"/>
          <a:chExt cx="0" cy="0"/>
        </a:xfrm>
      </p:grpSpPr>
      <p:sp>
        <p:nvSpPr>
          <p:cNvPr id="15" name="Google Shape;15;p71"/>
          <p:cNvSpPr txBox="1"/>
          <p:nvPr/>
        </p:nvSpPr>
        <p:spPr>
          <a:xfrm>
            <a:off x="4686300" y="4591050"/>
            <a:ext cx="4170900" cy="153900"/>
          </a:xfrm>
          <a:prstGeom prst="rect">
            <a:avLst/>
          </a:prstGeom>
          <a:noFill/>
          <a:ln>
            <a:noFill/>
          </a:ln>
        </p:spPr>
        <p:txBody>
          <a:bodyPr anchorCtr="0" anchor="t" bIns="0" lIns="0" spcFirstLastPara="1" rIns="0" wrap="square" tIns="0">
            <a:spAutoFit/>
          </a:bodyPr>
          <a:lstStyle/>
          <a:p>
            <a:pPr indent="0" lvl="0" marL="0" marR="0" rtl="0" algn="r">
              <a:lnSpc>
                <a:spcPct val="258299"/>
              </a:lnSpc>
              <a:spcBef>
                <a:spcPts val="0"/>
              </a:spcBef>
              <a:spcAft>
                <a:spcPts val="0"/>
              </a:spcAft>
              <a:buClr>
                <a:srgbClr val="000000"/>
              </a:buClr>
              <a:buSzPts val="1000"/>
              <a:buFont typeface="Arial"/>
              <a:buNone/>
            </a:pPr>
            <a:r>
              <a:rPr b="0" i="0" lang="en" sz="1000" u="none" cap="none" strike="noStrike">
                <a:solidFill>
                  <a:schemeClr val="accent6"/>
                </a:solidFill>
                <a:latin typeface="Rubik"/>
                <a:ea typeface="Rubik"/>
                <a:cs typeface="Rubik"/>
                <a:sym typeface="Rubik"/>
              </a:rPr>
              <a:t>May 6-8, 2026  |  Cambridge, MD</a:t>
            </a:r>
            <a:endParaRPr b="0" i="0" sz="700" u="none" cap="none" strike="noStrike">
              <a:solidFill>
                <a:srgbClr val="000000"/>
              </a:solidFill>
              <a:latin typeface="Arial"/>
              <a:ea typeface="Arial"/>
              <a:cs typeface="Arial"/>
              <a:sym typeface="Arial"/>
            </a:endParaRPr>
          </a:p>
        </p:txBody>
      </p:sp>
      <p:sp>
        <p:nvSpPr>
          <p:cNvPr id="16" name="Google Shape;16;p71"/>
          <p:cNvSpPr txBox="1"/>
          <p:nvPr>
            <p:ph type="title"/>
          </p:nvPr>
        </p:nvSpPr>
        <p:spPr>
          <a:xfrm>
            <a:off x="1219200" y="2436780"/>
            <a:ext cx="6705600" cy="9732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Clr>
                <a:schemeClr val="dk1"/>
              </a:buClr>
              <a:buSzPts val="2700"/>
              <a:buFont typeface="Georgia"/>
              <a:buNone/>
              <a:defRPr b="1" sz="2700">
                <a:solidFill>
                  <a:schemeClr val="dk1"/>
                </a:solidFill>
                <a:latin typeface="Georgia"/>
                <a:ea typeface="Georgia"/>
                <a:cs typeface="Georgia"/>
                <a:sym typeface="Georgia"/>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7" name="Google Shape;17;p71"/>
          <p:cNvSpPr txBox="1"/>
          <p:nvPr>
            <p:ph idx="1" type="body"/>
          </p:nvPr>
        </p:nvSpPr>
        <p:spPr>
          <a:xfrm>
            <a:off x="2538121" y="3600450"/>
            <a:ext cx="3903600" cy="9906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rgbClr val="2B1803"/>
              </a:buClr>
              <a:buSzPts val="900"/>
              <a:buChar char="•"/>
              <a:defRPr/>
            </a:lvl1pPr>
            <a:lvl2pPr indent="-228600" lvl="1" marL="914400" algn="ctr">
              <a:lnSpc>
                <a:spcPct val="100000"/>
              </a:lnSpc>
              <a:spcBef>
                <a:spcPts val="300"/>
              </a:spcBef>
              <a:spcAft>
                <a:spcPts val="0"/>
              </a:spcAft>
              <a:buClr>
                <a:schemeClr val="dk1"/>
              </a:buClr>
              <a:buSzPts val="1400"/>
              <a:buFont typeface="Arial"/>
              <a:buNone/>
              <a:defRPr b="0">
                <a:solidFill>
                  <a:schemeClr val="dk1"/>
                </a:solidFill>
                <a:latin typeface="Play"/>
                <a:ea typeface="Play"/>
                <a:cs typeface="Play"/>
                <a:sym typeface="Play"/>
              </a:defRPr>
            </a:lvl2pPr>
            <a:lvl3pPr indent="-285750" lvl="2" marL="1371600" algn="l">
              <a:lnSpc>
                <a:spcPct val="100000"/>
              </a:lnSpc>
              <a:spcBef>
                <a:spcPts val="200"/>
              </a:spcBef>
              <a:spcAft>
                <a:spcPts val="0"/>
              </a:spcAft>
              <a:buClr>
                <a:srgbClr val="2B1803"/>
              </a:buClr>
              <a:buSzPts val="900"/>
              <a:buChar char="•"/>
              <a:defRPr/>
            </a:lvl3pPr>
            <a:lvl4pPr indent="-285750" lvl="3" marL="1828800" algn="l">
              <a:lnSpc>
                <a:spcPct val="100000"/>
              </a:lnSpc>
              <a:spcBef>
                <a:spcPts val="200"/>
              </a:spcBef>
              <a:spcAft>
                <a:spcPts val="0"/>
              </a:spcAft>
              <a:buClr>
                <a:srgbClr val="2B1803"/>
              </a:buClr>
              <a:buSzPts val="900"/>
              <a:buChar char="–"/>
              <a:defRPr/>
            </a:lvl4pPr>
            <a:lvl5pPr indent="-285750" lvl="4" marL="2286000" algn="l">
              <a:lnSpc>
                <a:spcPct val="100000"/>
              </a:lnSpc>
              <a:spcBef>
                <a:spcPts val="200"/>
              </a:spcBef>
              <a:spcAft>
                <a:spcPts val="0"/>
              </a:spcAft>
              <a:buClr>
                <a:srgbClr val="2B1803"/>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pic>
        <p:nvPicPr>
          <p:cNvPr descr="A book and globe on a shelf&#10;&#10;AI-generated content may be incorrect." id="18" name="Google Shape;18;p71"/>
          <p:cNvPicPr preferRelativeResize="0"/>
          <p:nvPr/>
        </p:nvPicPr>
        <p:blipFill rotWithShape="1">
          <a:blip r:embed="rId2">
            <a:alphaModFix/>
          </a:blip>
          <a:srcRect b="0" l="0" r="0" t="0"/>
          <a:stretch/>
        </p:blipFill>
        <p:spPr>
          <a:xfrm>
            <a:off x="2933700" y="196172"/>
            <a:ext cx="3112505" cy="214081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3" name="Shape 153"/>
        <p:cNvGrpSpPr/>
        <p:nvPr/>
      </p:nvGrpSpPr>
      <p:grpSpPr>
        <a:xfrm>
          <a:off x="0" y="0"/>
          <a:ext cx="0" cy="0"/>
          <a:chOff x="0" y="0"/>
          <a:chExt cx="0" cy="0"/>
        </a:xfrm>
      </p:grpSpPr>
      <p:sp>
        <p:nvSpPr>
          <p:cNvPr id="154" name="Google Shape;154;p11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55" name="Google Shape;155;p1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6" name="Shape 156"/>
        <p:cNvGrpSpPr/>
        <p:nvPr/>
      </p:nvGrpSpPr>
      <p:grpSpPr>
        <a:xfrm>
          <a:off x="0" y="0"/>
          <a:ext cx="0" cy="0"/>
          <a:chOff x="0" y="0"/>
          <a:chExt cx="0" cy="0"/>
        </a:xfrm>
      </p:grpSpPr>
      <p:sp>
        <p:nvSpPr>
          <p:cNvPr id="157" name="Google Shape;157;p11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58" name="Google Shape;158;p11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59" name="Google Shape;159;p1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Blue">
  <p:cSld name="Section Header_Blue">
    <p:bg>
      <p:bgPr>
        <a:solidFill>
          <a:schemeClr val="dk2"/>
        </a:solidFill>
      </p:bgPr>
    </p:bg>
    <p:spTree>
      <p:nvGrpSpPr>
        <p:cNvPr id="160" name="Shape 160"/>
        <p:cNvGrpSpPr/>
        <p:nvPr/>
      </p:nvGrpSpPr>
      <p:grpSpPr>
        <a:xfrm>
          <a:off x="0" y="0"/>
          <a:ext cx="0" cy="0"/>
          <a:chOff x="0" y="0"/>
          <a:chExt cx="0" cy="0"/>
        </a:xfrm>
      </p:grpSpPr>
      <p:sp>
        <p:nvSpPr>
          <p:cNvPr id="161" name="Google Shape;161;p117"/>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rmAutofit/>
          </a:bodyPr>
          <a:lstStyle>
            <a:lvl1pPr lvl="0" algn="l">
              <a:lnSpc>
                <a:spcPct val="100000"/>
              </a:lnSpc>
              <a:spcBef>
                <a:spcPts val="0"/>
              </a:spcBef>
              <a:spcAft>
                <a:spcPts val="0"/>
              </a:spcAft>
              <a:buClr>
                <a:schemeClr val="lt1"/>
              </a:buClr>
              <a:buSzPts val="2000"/>
              <a:buFont typeface="Georgia"/>
              <a:buNone/>
              <a:defRPr b="1" sz="2000" cap="none">
                <a:solidFill>
                  <a:schemeClr val="lt1"/>
                </a:solidFill>
                <a:latin typeface="Georgia"/>
                <a:ea typeface="Georgia"/>
                <a:cs typeface="Georgia"/>
                <a:sym typeface="Georgia"/>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2" name="Google Shape;162;p117"/>
          <p:cNvSpPr txBox="1"/>
          <p:nvPr>
            <p:ph idx="1" type="body"/>
          </p:nvPr>
        </p:nvSpPr>
        <p:spPr>
          <a:xfrm>
            <a:off x="361156" y="1453357"/>
            <a:ext cx="3886200" cy="750300"/>
          </a:xfrm>
          <a:prstGeom prst="rect">
            <a:avLst/>
          </a:prstGeom>
          <a:noFill/>
          <a:ln>
            <a:noFill/>
          </a:ln>
        </p:spPr>
        <p:txBody>
          <a:bodyPr anchorCtr="0" anchor="b" bIns="22850" lIns="45725" spcFirstLastPara="1" rIns="45725" wrap="square" tIns="22850">
            <a:normAutofit/>
          </a:bodyPr>
          <a:lstStyle>
            <a:lvl1pPr indent="-228600" lvl="0" marL="457200" algn="l">
              <a:lnSpc>
                <a:spcPct val="115000"/>
              </a:lnSpc>
              <a:spcBef>
                <a:spcPts val="200"/>
              </a:spcBef>
              <a:spcAft>
                <a:spcPts val="0"/>
              </a:spcAft>
              <a:buClr>
                <a:schemeClr val="lt1"/>
              </a:buClr>
              <a:buSzPts val="1200"/>
              <a:buNone/>
              <a:defRPr sz="1200">
                <a:solidFill>
                  <a:schemeClr val="lt1"/>
                </a:solidFill>
              </a:defRPr>
            </a:lvl1pPr>
            <a:lvl2pPr indent="-228600" lvl="1" marL="914400" algn="l">
              <a:lnSpc>
                <a:spcPct val="115000"/>
              </a:lnSpc>
              <a:spcBef>
                <a:spcPts val="1200"/>
              </a:spcBef>
              <a:spcAft>
                <a:spcPts val="0"/>
              </a:spcAft>
              <a:buClr>
                <a:srgbClr val="88A6A6"/>
              </a:buClr>
              <a:buSzPts val="900"/>
              <a:buNone/>
              <a:defRPr sz="900">
                <a:solidFill>
                  <a:srgbClr val="88A6A6"/>
                </a:solidFill>
              </a:defRPr>
            </a:lvl2pPr>
            <a:lvl3pPr indent="-228600" lvl="2" marL="1371600" algn="l">
              <a:lnSpc>
                <a:spcPct val="115000"/>
              </a:lnSpc>
              <a:spcBef>
                <a:spcPts val="1200"/>
              </a:spcBef>
              <a:spcAft>
                <a:spcPts val="0"/>
              </a:spcAft>
              <a:buClr>
                <a:srgbClr val="88A6A6"/>
              </a:buClr>
              <a:buSzPts val="800"/>
              <a:buNone/>
              <a:defRPr sz="800">
                <a:solidFill>
                  <a:srgbClr val="88A6A6"/>
                </a:solidFill>
              </a:defRPr>
            </a:lvl3pPr>
            <a:lvl4pPr indent="-228600" lvl="3" marL="1828800" algn="l">
              <a:lnSpc>
                <a:spcPct val="115000"/>
              </a:lnSpc>
              <a:spcBef>
                <a:spcPts val="1200"/>
              </a:spcBef>
              <a:spcAft>
                <a:spcPts val="0"/>
              </a:spcAft>
              <a:buClr>
                <a:srgbClr val="88A6A6"/>
              </a:buClr>
              <a:buSzPts val="700"/>
              <a:buNone/>
              <a:defRPr sz="700">
                <a:solidFill>
                  <a:srgbClr val="88A6A6"/>
                </a:solidFill>
              </a:defRPr>
            </a:lvl4pPr>
            <a:lvl5pPr indent="-228600" lvl="4" marL="2286000" algn="l">
              <a:lnSpc>
                <a:spcPct val="115000"/>
              </a:lnSpc>
              <a:spcBef>
                <a:spcPts val="1200"/>
              </a:spcBef>
              <a:spcAft>
                <a:spcPts val="0"/>
              </a:spcAft>
              <a:buClr>
                <a:srgbClr val="88A6A6"/>
              </a:buClr>
              <a:buSzPts val="700"/>
              <a:buNone/>
              <a:defRPr sz="700">
                <a:solidFill>
                  <a:srgbClr val="88A6A6"/>
                </a:solidFill>
              </a:defRPr>
            </a:lvl5pPr>
            <a:lvl6pPr indent="-228600" lvl="5" marL="2743200" algn="l">
              <a:lnSpc>
                <a:spcPct val="115000"/>
              </a:lnSpc>
              <a:spcBef>
                <a:spcPts val="1200"/>
              </a:spcBef>
              <a:spcAft>
                <a:spcPts val="0"/>
              </a:spcAft>
              <a:buClr>
                <a:srgbClr val="88A6A6"/>
              </a:buClr>
              <a:buSzPts val="700"/>
              <a:buNone/>
              <a:defRPr sz="700">
                <a:solidFill>
                  <a:srgbClr val="88A6A6"/>
                </a:solidFill>
              </a:defRPr>
            </a:lvl6pPr>
            <a:lvl7pPr indent="-228600" lvl="6" marL="3200400" algn="l">
              <a:lnSpc>
                <a:spcPct val="115000"/>
              </a:lnSpc>
              <a:spcBef>
                <a:spcPts val="1200"/>
              </a:spcBef>
              <a:spcAft>
                <a:spcPts val="0"/>
              </a:spcAft>
              <a:buClr>
                <a:srgbClr val="88A6A6"/>
              </a:buClr>
              <a:buSzPts val="700"/>
              <a:buNone/>
              <a:defRPr sz="700">
                <a:solidFill>
                  <a:srgbClr val="88A6A6"/>
                </a:solidFill>
              </a:defRPr>
            </a:lvl7pPr>
            <a:lvl8pPr indent="-228600" lvl="7" marL="3657600" algn="l">
              <a:lnSpc>
                <a:spcPct val="115000"/>
              </a:lnSpc>
              <a:spcBef>
                <a:spcPts val="1200"/>
              </a:spcBef>
              <a:spcAft>
                <a:spcPts val="0"/>
              </a:spcAft>
              <a:buClr>
                <a:srgbClr val="88A6A6"/>
              </a:buClr>
              <a:buSzPts val="700"/>
              <a:buNone/>
              <a:defRPr sz="700">
                <a:solidFill>
                  <a:srgbClr val="88A6A6"/>
                </a:solidFill>
              </a:defRPr>
            </a:lvl8pPr>
            <a:lvl9pPr indent="-228600" lvl="8" marL="4114800" algn="l">
              <a:lnSpc>
                <a:spcPct val="115000"/>
              </a:lnSpc>
              <a:spcBef>
                <a:spcPts val="1200"/>
              </a:spcBef>
              <a:spcAft>
                <a:spcPts val="1200"/>
              </a:spcAft>
              <a:buClr>
                <a:srgbClr val="88A6A6"/>
              </a:buClr>
              <a:buSzPts val="700"/>
              <a:buNone/>
              <a:defRPr sz="700">
                <a:solidFill>
                  <a:srgbClr val="88A6A6"/>
                </a:solidFill>
              </a:defRPr>
            </a:lvl9pPr>
          </a:lstStyle>
          <a:p/>
        </p:txBody>
      </p:sp>
      <p:sp>
        <p:nvSpPr>
          <p:cNvPr id="163" name="Google Shape;163;p117"/>
          <p:cNvSpPr/>
          <p:nvPr>
            <p:ph idx="2" type="pic"/>
          </p:nvPr>
        </p:nvSpPr>
        <p:spPr>
          <a:xfrm>
            <a:off x="5143500" y="0"/>
            <a:ext cx="4000500" cy="51435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8" name="Shape 168"/>
        <p:cNvGrpSpPr/>
        <p:nvPr/>
      </p:nvGrpSpPr>
      <p:grpSpPr>
        <a:xfrm>
          <a:off x="0" y="0"/>
          <a:ext cx="0" cy="0"/>
          <a:chOff x="0" y="0"/>
          <a:chExt cx="0" cy="0"/>
        </a:xfrm>
      </p:grpSpPr>
      <p:sp>
        <p:nvSpPr>
          <p:cNvPr id="169" name="Google Shape;169;p7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70" name="Google Shape;170;p7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71" name="Google Shape;171;p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2" name="Shape 172"/>
        <p:cNvGrpSpPr/>
        <p:nvPr/>
      </p:nvGrpSpPr>
      <p:grpSpPr>
        <a:xfrm>
          <a:off x="0" y="0"/>
          <a:ext cx="0" cy="0"/>
          <a:chOff x="0" y="0"/>
          <a:chExt cx="0" cy="0"/>
        </a:xfrm>
      </p:grpSpPr>
      <p:sp>
        <p:nvSpPr>
          <p:cNvPr id="173" name="Google Shape;173;p7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74" name="Google Shape;174;p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5" name="Shape 175"/>
        <p:cNvGrpSpPr/>
        <p:nvPr/>
      </p:nvGrpSpPr>
      <p:grpSpPr>
        <a:xfrm>
          <a:off x="0" y="0"/>
          <a:ext cx="0" cy="0"/>
          <a:chOff x="0" y="0"/>
          <a:chExt cx="0" cy="0"/>
        </a:xfrm>
      </p:grpSpPr>
      <p:sp>
        <p:nvSpPr>
          <p:cNvPr id="176" name="Google Shape;176;p8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7" name="Google Shape;177;p8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78" name="Google Shape;178;p8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79" name="Google Shape;179;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80" name="Shape 180"/>
        <p:cNvGrpSpPr/>
        <p:nvPr/>
      </p:nvGrpSpPr>
      <p:grpSpPr>
        <a:xfrm>
          <a:off x="0" y="0"/>
          <a:ext cx="0" cy="0"/>
          <a:chOff x="0" y="0"/>
          <a:chExt cx="0" cy="0"/>
        </a:xfrm>
      </p:grpSpPr>
      <p:sp>
        <p:nvSpPr>
          <p:cNvPr id="181" name="Google Shape;181;p11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82" name="Google Shape;182;p11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83" name="Google Shape;183;p1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4" name="Shape 184"/>
        <p:cNvGrpSpPr/>
        <p:nvPr/>
      </p:nvGrpSpPr>
      <p:grpSpPr>
        <a:xfrm>
          <a:off x="0" y="0"/>
          <a:ext cx="0" cy="0"/>
          <a:chOff x="0" y="0"/>
          <a:chExt cx="0" cy="0"/>
        </a:xfrm>
      </p:grpSpPr>
      <p:sp>
        <p:nvSpPr>
          <p:cNvPr id="185" name="Google Shape;185;p11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11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87" name="Google Shape;187;p11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88" name="Google Shape;188;p11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89" name="Google Shape;189;p1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0" name="Shape 190"/>
        <p:cNvGrpSpPr/>
        <p:nvPr/>
      </p:nvGrpSpPr>
      <p:grpSpPr>
        <a:xfrm>
          <a:off x="0" y="0"/>
          <a:ext cx="0" cy="0"/>
          <a:chOff x="0" y="0"/>
          <a:chExt cx="0" cy="0"/>
        </a:xfrm>
      </p:grpSpPr>
      <p:sp>
        <p:nvSpPr>
          <p:cNvPr id="191" name="Google Shape;191;p12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92" name="Google Shape;192;p1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93" name="Shape 193"/>
        <p:cNvGrpSpPr/>
        <p:nvPr/>
      </p:nvGrpSpPr>
      <p:grpSpPr>
        <a:xfrm>
          <a:off x="0" y="0"/>
          <a:ext cx="0" cy="0"/>
          <a:chOff x="0" y="0"/>
          <a:chExt cx="0" cy="0"/>
        </a:xfrm>
      </p:grpSpPr>
      <p:sp>
        <p:nvSpPr>
          <p:cNvPr id="194" name="Google Shape;194;p12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95" name="Google Shape;195;p12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96" name="Google Shape;196;p1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Pink" type="obj">
  <p:cSld name="OBJECT">
    <p:bg>
      <p:bgPr>
        <a:solidFill>
          <a:schemeClr val="lt2"/>
        </a:solidFill>
      </p:bgPr>
    </p:bg>
    <p:spTree>
      <p:nvGrpSpPr>
        <p:cNvPr id="19" name="Shape 19"/>
        <p:cNvGrpSpPr/>
        <p:nvPr/>
      </p:nvGrpSpPr>
      <p:grpSpPr>
        <a:xfrm>
          <a:off x="0" y="0"/>
          <a:ext cx="0" cy="0"/>
          <a:chOff x="0" y="0"/>
          <a:chExt cx="0" cy="0"/>
        </a:xfrm>
      </p:grpSpPr>
      <p:sp>
        <p:nvSpPr>
          <p:cNvPr id="20" name="Google Shape;20;p93"/>
          <p:cNvSpPr txBox="1"/>
          <p:nvPr>
            <p:ph idx="1" type="body"/>
          </p:nvPr>
        </p:nvSpPr>
        <p:spPr>
          <a:xfrm>
            <a:off x="533400" y="1314450"/>
            <a:ext cx="8077200" cy="3200400"/>
          </a:xfrm>
          <a:prstGeom prst="rect">
            <a:avLst/>
          </a:prstGeom>
          <a:noFill/>
          <a:ln>
            <a:noFill/>
          </a:ln>
        </p:spPr>
        <p:txBody>
          <a:bodyPr anchorCtr="0" anchor="t" bIns="22850" lIns="45725" spcFirstLastPara="1" rIns="45725" wrap="square" tIns="22850">
            <a:normAutofit/>
          </a:bodyPr>
          <a:lstStyle>
            <a:lvl1pPr indent="-330200" lvl="0" marL="457200" algn="l">
              <a:lnSpc>
                <a:spcPct val="100000"/>
              </a:lnSpc>
              <a:spcBef>
                <a:spcPts val="300"/>
              </a:spcBef>
              <a:spcAft>
                <a:spcPts val="0"/>
              </a:spcAft>
              <a:buClr>
                <a:srgbClr val="2B1803"/>
              </a:buClr>
              <a:buSzPts val="1600"/>
              <a:buChar char="•"/>
              <a:defRPr>
                <a:latin typeface="Arial"/>
                <a:ea typeface="Arial"/>
                <a:cs typeface="Arial"/>
                <a:sym typeface="Arial"/>
              </a:defRPr>
            </a:lvl1pPr>
            <a:lvl2pPr indent="-317500" lvl="1" marL="914400" algn="l">
              <a:lnSpc>
                <a:spcPct val="100000"/>
              </a:lnSpc>
              <a:spcBef>
                <a:spcPts val="300"/>
              </a:spcBef>
              <a:spcAft>
                <a:spcPts val="0"/>
              </a:spcAft>
              <a:buClr>
                <a:srgbClr val="2B1803"/>
              </a:buClr>
              <a:buSzPts val="1400"/>
              <a:buChar char="–"/>
              <a:defRPr>
                <a:latin typeface="Arial"/>
                <a:ea typeface="Arial"/>
                <a:cs typeface="Arial"/>
                <a:sym typeface="Arial"/>
              </a:defRPr>
            </a:lvl2pPr>
            <a:lvl3pPr indent="-304800" lvl="2" marL="1371600" algn="l">
              <a:lnSpc>
                <a:spcPct val="100000"/>
              </a:lnSpc>
              <a:spcBef>
                <a:spcPts val="200"/>
              </a:spcBef>
              <a:spcAft>
                <a:spcPts val="0"/>
              </a:spcAft>
              <a:buClr>
                <a:srgbClr val="2B1803"/>
              </a:buClr>
              <a:buSzPts val="1200"/>
              <a:buChar char="•"/>
              <a:defRPr>
                <a:latin typeface="Arial"/>
                <a:ea typeface="Arial"/>
                <a:cs typeface="Arial"/>
                <a:sym typeface="Arial"/>
              </a:defRPr>
            </a:lvl3pPr>
            <a:lvl4pPr indent="-292100" lvl="3" marL="1828800" algn="l">
              <a:lnSpc>
                <a:spcPct val="100000"/>
              </a:lnSpc>
              <a:spcBef>
                <a:spcPts val="200"/>
              </a:spcBef>
              <a:spcAft>
                <a:spcPts val="0"/>
              </a:spcAft>
              <a:buClr>
                <a:srgbClr val="2B1803"/>
              </a:buClr>
              <a:buSzPts val="1000"/>
              <a:buChar char="–"/>
              <a:defRPr>
                <a:latin typeface="Arial"/>
                <a:ea typeface="Arial"/>
                <a:cs typeface="Arial"/>
                <a:sym typeface="Arial"/>
              </a:defRPr>
            </a:lvl4pPr>
            <a:lvl5pPr indent="-292100" lvl="4" marL="2286000" algn="l">
              <a:lnSpc>
                <a:spcPct val="100000"/>
              </a:lnSpc>
              <a:spcBef>
                <a:spcPts val="200"/>
              </a:spcBef>
              <a:spcAft>
                <a:spcPts val="0"/>
              </a:spcAft>
              <a:buClr>
                <a:srgbClr val="2B1803"/>
              </a:buClr>
              <a:buSzPts val="1000"/>
              <a:buChar char="»"/>
              <a:defRPr>
                <a:latin typeface="Arial"/>
                <a:ea typeface="Arial"/>
                <a:cs typeface="Arial"/>
                <a:sym typeface="Arial"/>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21" name="Google Shape;21;p93"/>
          <p:cNvSpPr/>
          <p:nvPr/>
        </p:nvSpPr>
        <p:spPr>
          <a:xfrm>
            <a:off x="0" y="0"/>
            <a:ext cx="9144000" cy="866700"/>
          </a:xfrm>
          <a:prstGeom prst="rect">
            <a:avLst/>
          </a:prstGeom>
          <a:solidFill>
            <a:schemeClr val="dk1"/>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22" name="Google Shape;22;p93"/>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lt1"/>
              </a:buClr>
              <a:buSzPts val="22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pic>
        <p:nvPicPr>
          <p:cNvPr descr="A pink flowers in a vase&#10;&#10;AI-generated content may be incorrect." id="23" name="Google Shape;23;p93"/>
          <p:cNvPicPr preferRelativeResize="0"/>
          <p:nvPr/>
        </p:nvPicPr>
        <p:blipFill rotWithShape="1">
          <a:blip r:embed="rId2">
            <a:alphaModFix/>
          </a:blip>
          <a:srcRect b="0" l="0" r="0" t="0"/>
          <a:stretch/>
        </p:blipFill>
        <p:spPr>
          <a:xfrm>
            <a:off x="7905750" y="3486150"/>
            <a:ext cx="723900" cy="1532341"/>
          </a:xfrm>
          <a:prstGeom prst="rect">
            <a:avLst/>
          </a:prstGeom>
          <a:noFill/>
          <a:ln>
            <a:noFill/>
          </a:ln>
        </p:spPr>
      </p:pic>
      <p:pic>
        <p:nvPicPr>
          <p:cNvPr descr="A yellow flowers in a vase&#10;&#10;AI-generated content may be incorrect." id="24" name="Google Shape;24;p93"/>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7" name="Shape 197"/>
        <p:cNvGrpSpPr/>
        <p:nvPr/>
      </p:nvGrpSpPr>
      <p:grpSpPr>
        <a:xfrm>
          <a:off x="0" y="0"/>
          <a:ext cx="0" cy="0"/>
          <a:chOff x="0" y="0"/>
          <a:chExt cx="0" cy="0"/>
        </a:xfrm>
      </p:grpSpPr>
      <p:sp>
        <p:nvSpPr>
          <p:cNvPr id="198" name="Google Shape;198;p12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9" name="Google Shape;199;p1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0" name="Shape 200"/>
        <p:cNvGrpSpPr/>
        <p:nvPr/>
      </p:nvGrpSpPr>
      <p:grpSpPr>
        <a:xfrm>
          <a:off x="0" y="0"/>
          <a:ext cx="0" cy="0"/>
          <a:chOff x="0" y="0"/>
          <a:chExt cx="0" cy="0"/>
        </a:xfrm>
      </p:grpSpPr>
      <p:sp>
        <p:nvSpPr>
          <p:cNvPr id="201" name="Google Shape;201;p1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6" name="Shape 206"/>
        <p:cNvGrpSpPr/>
        <p:nvPr/>
      </p:nvGrpSpPr>
      <p:grpSpPr>
        <a:xfrm>
          <a:off x="0" y="0"/>
          <a:ext cx="0" cy="0"/>
          <a:chOff x="0" y="0"/>
          <a:chExt cx="0" cy="0"/>
        </a:xfrm>
      </p:grpSpPr>
      <p:sp>
        <p:nvSpPr>
          <p:cNvPr id="207" name="Google Shape;207;p8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08" name="Google Shape;208;p8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09" name="Google Shape;209;p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0" name="Shape 210"/>
        <p:cNvGrpSpPr/>
        <p:nvPr/>
      </p:nvGrpSpPr>
      <p:grpSpPr>
        <a:xfrm>
          <a:off x="0" y="0"/>
          <a:ext cx="0" cy="0"/>
          <a:chOff x="0" y="0"/>
          <a:chExt cx="0" cy="0"/>
        </a:xfrm>
      </p:grpSpPr>
      <p:sp>
        <p:nvSpPr>
          <p:cNvPr id="211" name="Google Shape;211;p12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12" name="Google Shape;212;p1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3" name="Shape 213"/>
        <p:cNvGrpSpPr/>
        <p:nvPr/>
      </p:nvGrpSpPr>
      <p:grpSpPr>
        <a:xfrm>
          <a:off x="0" y="0"/>
          <a:ext cx="0" cy="0"/>
          <a:chOff x="0" y="0"/>
          <a:chExt cx="0" cy="0"/>
        </a:xfrm>
      </p:grpSpPr>
      <p:sp>
        <p:nvSpPr>
          <p:cNvPr id="214" name="Google Shape;214;p1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5" name="Google Shape;215;p1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16" name="Google Shape;216;p1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7" name="Shape 217"/>
        <p:cNvGrpSpPr/>
        <p:nvPr/>
      </p:nvGrpSpPr>
      <p:grpSpPr>
        <a:xfrm>
          <a:off x="0" y="0"/>
          <a:ext cx="0" cy="0"/>
          <a:chOff x="0" y="0"/>
          <a:chExt cx="0" cy="0"/>
        </a:xfrm>
      </p:grpSpPr>
      <p:sp>
        <p:nvSpPr>
          <p:cNvPr id="218" name="Google Shape;218;p1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9" name="Google Shape;219;p12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20" name="Google Shape;220;p12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21" name="Google Shape;221;p1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2" name="Shape 222"/>
        <p:cNvGrpSpPr/>
        <p:nvPr/>
      </p:nvGrpSpPr>
      <p:grpSpPr>
        <a:xfrm>
          <a:off x="0" y="0"/>
          <a:ext cx="0" cy="0"/>
          <a:chOff x="0" y="0"/>
          <a:chExt cx="0" cy="0"/>
        </a:xfrm>
      </p:grpSpPr>
      <p:sp>
        <p:nvSpPr>
          <p:cNvPr id="223" name="Google Shape;223;p1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4" name="Google Shape;224;p1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5" name="Shape 225"/>
        <p:cNvGrpSpPr/>
        <p:nvPr/>
      </p:nvGrpSpPr>
      <p:grpSpPr>
        <a:xfrm>
          <a:off x="0" y="0"/>
          <a:ext cx="0" cy="0"/>
          <a:chOff x="0" y="0"/>
          <a:chExt cx="0" cy="0"/>
        </a:xfrm>
      </p:grpSpPr>
      <p:sp>
        <p:nvSpPr>
          <p:cNvPr id="226" name="Google Shape;226;p12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27" name="Google Shape;227;p12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28" name="Google Shape;228;p1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29" name="Shape 229"/>
        <p:cNvGrpSpPr/>
        <p:nvPr/>
      </p:nvGrpSpPr>
      <p:grpSpPr>
        <a:xfrm>
          <a:off x="0" y="0"/>
          <a:ext cx="0" cy="0"/>
          <a:chOff x="0" y="0"/>
          <a:chExt cx="0" cy="0"/>
        </a:xfrm>
      </p:grpSpPr>
      <p:sp>
        <p:nvSpPr>
          <p:cNvPr id="230" name="Google Shape;230;p12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31" name="Google Shape;231;p1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32" name="Shape 232"/>
        <p:cNvGrpSpPr/>
        <p:nvPr/>
      </p:nvGrpSpPr>
      <p:grpSpPr>
        <a:xfrm>
          <a:off x="0" y="0"/>
          <a:ext cx="0" cy="0"/>
          <a:chOff x="0" y="0"/>
          <a:chExt cx="0" cy="0"/>
        </a:xfrm>
      </p:grpSpPr>
      <p:sp>
        <p:nvSpPr>
          <p:cNvPr id="233" name="Google Shape;233;p1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13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35" name="Google Shape;235;p13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36" name="Google Shape;236;p13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37" name="Google Shape;237;p1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Blue">
  <p:cSld name="Title and Content_Blue">
    <p:spTree>
      <p:nvGrpSpPr>
        <p:cNvPr id="25" name="Shape 25"/>
        <p:cNvGrpSpPr/>
        <p:nvPr/>
      </p:nvGrpSpPr>
      <p:grpSpPr>
        <a:xfrm>
          <a:off x="0" y="0"/>
          <a:ext cx="0" cy="0"/>
          <a:chOff x="0" y="0"/>
          <a:chExt cx="0" cy="0"/>
        </a:xfrm>
      </p:grpSpPr>
      <p:sp>
        <p:nvSpPr>
          <p:cNvPr id="26" name="Google Shape;26;p94"/>
          <p:cNvSpPr txBox="1"/>
          <p:nvPr>
            <p:ph idx="1" type="body"/>
          </p:nvPr>
        </p:nvSpPr>
        <p:spPr>
          <a:xfrm>
            <a:off x="533400" y="1314450"/>
            <a:ext cx="8077200" cy="3200400"/>
          </a:xfrm>
          <a:prstGeom prst="rect">
            <a:avLst/>
          </a:prstGeom>
          <a:noFill/>
          <a:ln>
            <a:noFill/>
          </a:ln>
        </p:spPr>
        <p:txBody>
          <a:bodyPr anchorCtr="0" anchor="t" bIns="22850" lIns="45725" spcFirstLastPara="1" rIns="45725" wrap="square" tIns="22850">
            <a:normAutofit/>
          </a:bodyPr>
          <a:lstStyle>
            <a:lvl1pPr indent="-330200" lvl="0" marL="457200" algn="l">
              <a:lnSpc>
                <a:spcPct val="100000"/>
              </a:lnSpc>
              <a:spcBef>
                <a:spcPts val="300"/>
              </a:spcBef>
              <a:spcAft>
                <a:spcPts val="0"/>
              </a:spcAft>
              <a:buClr>
                <a:srgbClr val="2B1803"/>
              </a:buClr>
              <a:buSzPts val="1600"/>
              <a:buChar char="•"/>
              <a:defRPr>
                <a:solidFill>
                  <a:srgbClr val="2B1803"/>
                </a:solidFill>
                <a:latin typeface="Arial"/>
                <a:ea typeface="Arial"/>
                <a:cs typeface="Arial"/>
                <a:sym typeface="Arial"/>
              </a:defRPr>
            </a:lvl1pPr>
            <a:lvl2pPr indent="-317500" lvl="1" marL="914400" algn="l">
              <a:lnSpc>
                <a:spcPct val="100000"/>
              </a:lnSpc>
              <a:spcBef>
                <a:spcPts val="300"/>
              </a:spcBef>
              <a:spcAft>
                <a:spcPts val="0"/>
              </a:spcAft>
              <a:buClr>
                <a:srgbClr val="2B1803"/>
              </a:buClr>
              <a:buSzPts val="1400"/>
              <a:buChar char="–"/>
              <a:defRPr>
                <a:solidFill>
                  <a:srgbClr val="2B1803"/>
                </a:solidFill>
                <a:latin typeface="Arial"/>
                <a:ea typeface="Arial"/>
                <a:cs typeface="Arial"/>
                <a:sym typeface="Arial"/>
              </a:defRPr>
            </a:lvl2pPr>
            <a:lvl3pPr indent="-304800" lvl="2" marL="1371600" algn="l">
              <a:lnSpc>
                <a:spcPct val="100000"/>
              </a:lnSpc>
              <a:spcBef>
                <a:spcPts val="200"/>
              </a:spcBef>
              <a:spcAft>
                <a:spcPts val="0"/>
              </a:spcAft>
              <a:buClr>
                <a:srgbClr val="2B1803"/>
              </a:buClr>
              <a:buSzPts val="1200"/>
              <a:buChar char="•"/>
              <a:defRPr>
                <a:solidFill>
                  <a:srgbClr val="2B1803"/>
                </a:solidFill>
                <a:latin typeface="Arial"/>
                <a:ea typeface="Arial"/>
                <a:cs typeface="Arial"/>
                <a:sym typeface="Arial"/>
              </a:defRPr>
            </a:lvl3pPr>
            <a:lvl4pPr indent="-292100" lvl="3" marL="1828800" algn="l">
              <a:lnSpc>
                <a:spcPct val="100000"/>
              </a:lnSpc>
              <a:spcBef>
                <a:spcPts val="200"/>
              </a:spcBef>
              <a:spcAft>
                <a:spcPts val="0"/>
              </a:spcAft>
              <a:buClr>
                <a:srgbClr val="2B1803"/>
              </a:buClr>
              <a:buSzPts val="1000"/>
              <a:buChar char="–"/>
              <a:defRPr>
                <a:solidFill>
                  <a:srgbClr val="2B1803"/>
                </a:solidFill>
                <a:latin typeface="Arial"/>
                <a:ea typeface="Arial"/>
                <a:cs typeface="Arial"/>
                <a:sym typeface="Arial"/>
              </a:defRPr>
            </a:lvl4pPr>
            <a:lvl5pPr indent="-292100" lvl="4" marL="2286000" algn="l">
              <a:lnSpc>
                <a:spcPct val="100000"/>
              </a:lnSpc>
              <a:spcBef>
                <a:spcPts val="200"/>
              </a:spcBef>
              <a:spcAft>
                <a:spcPts val="0"/>
              </a:spcAft>
              <a:buClr>
                <a:srgbClr val="2B1803"/>
              </a:buClr>
              <a:buSzPts val="1000"/>
              <a:buChar char="»"/>
              <a:defRPr>
                <a:solidFill>
                  <a:srgbClr val="2B1803"/>
                </a:solidFill>
                <a:latin typeface="Arial"/>
                <a:ea typeface="Arial"/>
                <a:cs typeface="Arial"/>
                <a:sym typeface="Arial"/>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27" name="Google Shape;27;p94"/>
          <p:cNvSpPr/>
          <p:nvPr/>
        </p:nvSpPr>
        <p:spPr>
          <a:xfrm>
            <a:off x="0" y="0"/>
            <a:ext cx="9144000" cy="866700"/>
          </a:xfrm>
          <a:prstGeom prst="rect">
            <a:avLst/>
          </a:prstGeom>
          <a:solidFill>
            <a:schemeClr val="accent3"/>
          </a:solidFill>
          <a:ln cap="flat" cmpd="sng" w="12700">
            <a:solidFill>
              <a:schemeClr val="accent3"/>
            </a:solidFill>
            <a:prstDash val="solid"/>
            <a:round/>
            <a:headEnd len="sm" w="sm" type="none"/>
            <a:tailEnd len="sm" w="sm" type="none"/>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28" name="Google Shape;28;p94"/>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pic>
        <p:nvPicPr>
          <p:cNvPr descr="A pink flowers in a vase&#10;&#10;AI-generated content may be incorrect." id="29" name="Google Shape;29;p94"/>
          <p:cNvPicPr preferRelativeResize="0"/>
          <p:nvPr/>
        </p:nvPicPr>
        <p:blipFill rotWithShape="1">
          <a:blip r:embed="rId2">
            <a:alphaModFix/>
          </a:blip>
          <a:srcRect b="0" l="0" r="0" t="0"/>
          <a:stretch/>
        </p:blipFill>
        <p:spPr>
          <a:xfrm>
            <a:off x="7905750" y="3486150"/>
            <a:ext cx="723900" cy="1532341"/>
          </a:xfrm>
          <a:prstGeom prst="rect">
            <a:avLst/>
          </a:prstGeom>
          <a:noFill/>
          <a:ln>
            <a:noFill/>
          </a:ln>
        </p:spPr>
      </p:pic>
      <p:pic>
        <p:nvPicPr>
          <p:cNvPr descr="A yellow flowers in a vase&#10;&#10;AI-generated content may be incorrect." id="30" name="Google Shape;30;p94"/>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38" name="Shape 238"/>
        <p:cNvGrpSpPr/>
        <p:nvPr/>
      </p:nvGrpSpPr>
      <p:grpSpPr>
        <a:xfrm>
          <a:off x="0" y="0"/>
          <a:ext cx="0" cy="0"/>
          <a:chOff x="0" y="0"/>
          <a:chExt cx="0" cy="0"/>
        </a:xfrm>
      </p:grpSpPr>
      <p:sp>
        <p:nvSpPr>
          <p:cNvPr id="239" name="Google Shape;239;p13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240" name="Google Shape;240;p1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41" name="Shape 241"/>
        <p:cNvGrpSpPr/>
        <p:nvPr/>
      </p:nvGrpSpPr>
      <p:grpSpPr>
        <a:xfrm>
          <a:off x="0" y="0"/>
          <a:ext cx="0" cy="0"/>
          <a:chOff x="0" y="0"/>
          <a:chExt cx="0" cy="0"/>
        </a:xfrm>
      </p:grpSpPr>
      <p:sp>
        <p:nvSpPr>
          <p:cNvPr id="242" name="Google Shape;242;p13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43" name="Google Shape;243;p13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244" name="Google Shape;244;p1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5" name="Shape 245"/>
        <p:cNvGrpSpPr/>
        <p:nvPr/>
      </p:nvGrpSpPr>
      <p:grpSpPr>
        <a:xfrm>
          <a:off x="0" y="0"/>
          <a:ext cx="0" cy="0"/>
          <a:chOff x="0" y="0"/>
          <a:chExt cx="0" cy="0"/>
        </a:xfrm>
      </p:grpSpPr>
      <p:sp>
        <p:nvSpPr>
          <p:cNvPr id="246" name="Google Shape;246;p1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Blue">
  <p:cSld name="Section Header_Blue">
    <p:bg>
      <p:bgPr>
        <a:solidFill>
          <a:schemeClr val="dk2"/>
        </a:solidFill>
      </p:bgPr>
    </p:bg>
    <p:spTree>
      <p:nvGrpSpPr>
        <p:cNvPr id="250" name="Shape 250"/>
        <p:cNvGrpSpPr/>
        <p:nvPr/>
      </p:nvGrpSpPr>
      <p:grpSpPr>
        <a:xfrm>
          <a:off x="0" y="0"/>
          <a:ext cx="0" cy="0"/>
          <a:chOff x="0" y="0"/>
          <a:chExt cx="0" cy="0"/>
        </a:xfrm>
      </p:grpSpPr>
      <p:sp>
        <p:nvSpPr>
          <p:cNvPr id="251" name="Google Shape;251;p84"/>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lnSpc>
                <a:spcPct val="100000"/>
              </a:lnSpc>
              <a:spcBef>
                <a:spcPts val="0"/>
              </a:spcBef>
              <a:spcAft>
                <a:spcPts val="0"/>
              </a:spcAft>
              <a:buClr>
                <a:schemeClr val="lt1"/>
              </a:buClr>
              <a:buSzPts val="2000"/>
              <a:buFont typeface="Georgia"/>
              <a:buNone/>
              <a:defRPr b="1" sz="2000" cap="none">
                <a:solidFill>
                  <a:schemeClr val="lt1"/>
                </a:solidFill>
                <a:latin typeface="Georgia"/>
                <a:ea typeface="Georgia"/>
                <a:cs typeface="Georgia"/>
                <a:sym typeface="Georgia"/>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52" name="Google Shape;252;p84"/>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lt1"/>
              </a:buClr>
              <a:buSzPts val="1200"/>
              <a:buNone/>
              <a:defRPr sz="1200">
                <a:solidFill>
                  <a:schemeClr val="lt1"/>
                </a:solidFill>
              </a:defRPr>
            </a:lvl1pPr>
            <a:lvl2pPr indent="-228600" lvl="1" marL="914400" algn="l">
              <a:lnSpc>
                <a:spcPct val="100000"/>
              </a:lnSpc>
              <a:spcBef>
                <a:spcPts val="200"/>
              </a:spcBef>
              <a:spcAft>
                <a:spcPts val="0"/>
              </a:spcAft>
              <a:buClr>
                <a:srgbClr val="88A6A6"/>
              </a:buClr>
              <a:buSzPts val="900"/>
              <a:buNone/>
              <a:defRPr sz="900">
                <a:solidFill>
                  <a:srgbClr val="88A6A6"/>
                </a:solidFill>
              </a:defRPr>
            </a:lvl2pPr>
            <a:lvl3pPr indent="-228600" lvl="2" marL="1371600" algn="l">
              <a:lnSpc>
                <a:spcPct val="100000"/>
              </a:lnSpc>
              <a:spcBef>
                <a:spcPts val="200"/>
              </a:spcBef>
              <a:spcAft>
                <a:spcPts val="0"/>
              </a:spcAft>
              <a:buClr>
                <a:srgbClr val="88A6A6"/>
              </a:buClr>
              <a:buSzPts val="800"/>
              <a:buNone/>
              <a:defRPr sz="800">
                <a:solidFill>
                  <a:srgbClr val="88A6A6"/>
                </a:solidFill>
              </a:defRPr>
            </a:lvl3pPr>
            <a:lvl4pPr indent="-228600" lvl="3" marL="1828800" algn="l">
              <a:lnSpc>
                <a:spcPct val="100000"/>
              </a:lnSpc>
              <a:spcBef>
                <a:spcPts val="100"/>
              </a:spcBef>
              <a:spcAft>
                <a:spcPts val="0"/>
              </a:spcAft>
              <a:buClr>
                <a:srgbClr val="88A6A6"/>
              </a:buClr>
              <a:buSzPts val="700"/>
              <a:buNone/>
              <a:defRPr sz="700">
                <a:solidFill>
                  <a:srgbClr val="88A6A6"/>
                </a:solidFill>
              </a:defRPr>
            </a:lvl4pPr>
            <a:lvl5pPr indent="-228600" lvl="4" marL="2286000" algn="l">
              <a:lnSpc>
                <a:spcPct val="100000"/>
              </a:lnSpc>
              <a:spcBef>
                <a:spcPts val="100"/>
              </a:spcBef>
              <a:spcAft>
                <a:spcPts val="0"/>
              </a:spcAft>
              <a:buClr>
                <a:srgbClr val="88A6A6"/>
              </a:buClr>
              <a:buSzPts val="700"/>
              <a:buNone/>
              <a:defRPr sz="700">
                <a:solidFill>
                  <a:srgbClr val="88A6A6"/>
                </a:solidFill>
              </a:defRPr>
            </a:lvl5pPr>
            <a:lvl6pPr indent="-228600" lvl="5" marL="2743200" algn="l">
              <a:lnSpc>
                <a:spcPct val="100000"/>
              </a:lnSpc>
              <a:spcBef>
                <a:spcPts val="100"/>
              </a:spcBef>
              <a:spcAft>
                <a:spcPts val="0"/>
              </a:spcAft>
              <a:buClr>
                <a:srgbClr val="88A6A6"/>
              </a:buClr>
              <a:buSzPts val="700"/>
              <a:buNone/>
              <a:defRPr sz="700">
                <a:solidFill>
                  <a:srgbClr val="88A6A6"/>
                </a:solidFill>
              </a:defRPr>
            </a:lvl6pPr>
            <a:lvl7pPr indent="-228600" lvl="6" marL="3200400" algn="l">
              <a:lnSpc>
                <a:spcPct val="100000"/>
              </a:lnSpc>
              <a:spcBef>
                <a:spcPts val="100"/>
              </a:spcBef>
              <a:spcAft>
                <a:spcPts val="0"/>
              </a:spcAft>
              <a:buClr>
                <a:srgbClr val="88A6A6"/>
              </a:buClr>
              <a:buSzPts val="700"/>
              <a:buNone/>
              <a:defRPr sz="700">
                <a:solidFill>
                  <a:srgbClr val="88A6A6"/>
                </a:solidFill>
              </a:defRPr>
            </a:lvl7pPr>
            <a:lvl8pPr indent="-228600" lvl="7" marL="3657600" algn="l">
              <a:lnSpc>
                <a:spcPct val="100000"/>
              </a:lnSpc>
              <a:spcBef>
                <a:spcPts val="100"/>
              </a:spcBef>
              <a:spcAft>
                <a:spcPts val="0"/>
              </a:spcAft>
              <a:buClr>
                <a:srgbClr val="88A6A6"/>
              </a:buClr>
              <a:buSzPts val="700"/>
              <a:buNone/>
              <a:defRPr sz="700">
                <a:solidFill>
                  <a:srgbClr val="88A6A6"/>
                </a:solidFill>
              </a:defRPr>
            </a:lvl8pPr>
            <a:lvl9pPr indent="-228600" lvl="8" marL="4114800" algn="l">
              <a:lnSpc>
                <a:spcPct val="100000"/>
              </a:lnSpc>
              <a:spcBef>
                <a:spcPts val="100"/>
              </a:spcBef>
              <a:spcAft>
                <a:spcPts val="0"/>
              </a:spcAft>
              <a:buClr>
                <a:srgbClr val="88A6A6"/>
              </a:buClr>
              <a:buSzPts val="700"/>
              <a:buNone/>
              <a:defRPr sz="700">
                <a:solidFill>
                  <a:srgbClr val="88A6A6"/>
                </a:solidFill>
              </a:defRPr>
            </a:lvl9pPr>
          </a:lstStyle>
          <a:p/>
        </p:txBody>
      </p:sp>
      <p:sp>
        <p:nvSpPr>
          <p:cNvPr id="253" name="Google Shape;253;p84"/>
          <p:cNvSpPr/>
          <p:nvPr>
            <p:ph idx="2" type="pic"/>
          </p:nvPr>
        </p:nvSpPr>
        <p:spPr>
          <a:xfrm>
            <a:off x="5143500" y="0"/>
            <a:ext cx="4000500" cy="51435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White">
  <p:cSld name="Section Header_White">
    <p:bg>
      <p:bgPr>
        <a:solidFill>
          <a:schemeClr val="lt2"/>
        </a:solidFill>
      </p:bgPr>
    </p:bg>
    <p:spTree>
      <p:nvGrpSpPr>
        <p:cNvPr id="254" name="Shape 254"/>
        <p:cNvGrpSpPr/>
        <p:nvPr/>
      </p:nvGrpSpPr>
      <p:grpSpPr>
        <a:xfrm>
          <a:off x="0" y="0"/>
          <a:ext cx="0" cy="0"/>
          <a:chOff x="0" y="0"/>
          <a:chExt cx="0" cy="0"/>
        </a:xfrm>
      </p:grpSpPr>
      <p:sp>
        <p:nvSpPr>
          <p:cNvPr id="255" name="Google Shape;255;p8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lnSpc>
                <a:spcPct val="100000"/>
              </a:lnSpc>
              <a:spcBef>
                <a:spcPts val="0"/>
              </a:spcBef>
              <a:spcAft>
                <a:spcPts val="0"/>
              </a:spcAft>
              <a:buClr>
                <a:schemeClr val="dk1"/>
              </a:buClr>
              <a:buSzPts val="2000"/>
              <a:buFont typeface="Georgia"/>
              <a:buNone/>
              <a:defRPr b="1" sz="2000" cap="none">
                <a:solidFill>
                  <a:schemeClr val="dk1"/>
                </a:solidFill>
                <a:latin typeface="Georgia"/>
                <a:ea typeface="Georgia"/>
                <a:cs typeface="Georgia"/>
                <a:sym typeface="Georgia"/>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56" name="Google Shape;256;p8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1200"/>
              <a:buNone/>
              <a:defRPr sz="1200">
                <a:solidFill>
                  <a:schemeClr val="dk1"/>
                </a:solidFill>
                <a:latin typeface="Arial"/>
                <a:ea typeface="Arial"/>
                <a:cs typeface="Arial"/>
                <a:sym typeface="Arial"/>
              </a:defRPr>
            </a:lvl1pPr>
            <a:lvl2pPr indent="-228600" lvl="1" marL="914400" algn="l">
              <a:lnSpc>
                <a:spcPct val="100000"/>
              </a:lnSpc>
              <a:spcBef>
                <a:spcPts val="200"/>
              </a:spcBef>
              <a:spcAft>
                <a:spcPts val="0"/>
              </a:spcAft>
              <a:buClr>
                <a:srgbClr val="88A6A6"/>
              </a:buClr>
              <a:buSzPts val="900"/>
              <a:buNone/>
              <a:defRPr sz="900">
                <a:solidFill>
                  <a:srgbClr val="88A6A6"/>
                </a:solidFill>
              </a:defRPr>
            </a:lvl2pPr>
            <a:lvl3pPr indent="-228600" lvl="2" marL="1371600" algn="l">
              <a:lnSpc>
                <a:spcPct val="100000"/>
              </a:lnSpc>
              <a:spcBef>
                <a:spcPts val="200"/>
              </a:spcBef>
              <a:spcAft>
                <a:spcPts val="0"/>
              </a:spcAft>
              <a:buClr>
                <a:srgbClr val="88A6A6"/>
              </a:buClr>
              <a:buSzPts val="800"/>
              <a:buNone/>
              <a:defRPr sz="800">
                <a:solidFill>
                  <a:srgbClr val="88A6A6"/>
                </a:solidFill>
              </a:defRPr>
            </a:lvl3pPr>
            <a:lvl4pPr indent="-228600" lvl="3" marL="1828800" algn="l">
              <a:lnSpc>
                <a:spcPct val="100000"/>
              </a:lnSpc>
              <a:spcBef>
                <a:spcPts val="100"/>
              </a:spcBef>
              <a:spcAft>
                <a:spcPts val="0"/>
              </a:spcAft>
              <a:buClr>
                <a:srgbClr val="88A6A6"/>
              </a:buClr>
              <a:buSzPts val="700"/>
              <a:buNone/>
              <a:defRPr sz="700">
                <a:solidFill>
                  <a:srgbClr val="88A6A6"/>
                </a:solidFill>
              </a:defRPr>
            </a:lvl4pPr>
            <a:lvl5pPr indent="-228600" lvl="4" marL="2286000" algn="l">
              <a:lnSpc>
                <a:spcPct val="100000"/>
              </a:lnSpc>
              <a:spcBef>
                <a:spcPts val="100"/>
              </a:spcBef>
              <a:spcAft>
                <a:spcPts val="0"/>
              </a:spcAft>
              <a:buClr>
                <a:srgbClr val="88A6A6"/>
              </a:buClr>
              <a:buSzPts val="700"/>
              <a:buNone/>
              <a:defRPr sz="700">
                <a:solidFill>
                  <a:srgbClr val="88A6A6"/>
                </a:solidFill>
              </a:defRPr>
            </a:lvl5pPr>
            <a:lvl6pPr indent="-228600" lvl="5" marL="2743200" algn="l">
              <a:lnSpc>
                <a:spcPct val="100000"/>
              </a:lnSpc>
              <a:spcBef>
                <a:spcPts val="100"/>
              </a:spcBef>
              <a:spcAft>
                <a:spcPts val="0"/>
              </a:spcAft>
              <a:buClr>
                <a:srgbClr val="88A6A6"/>
              </a:buClr>
              <a:buSzPts val="700"/>
              <a:buNone/>
              <a:defRPr sz="700">
                <a:solidFill>
                  <a:srgbClr val="88A6A6"/>
                </a:solidFill>
              </a:defRPr>
            </a:lvl6pPr>
            <a:lvl7pPr indent="-228600" lvl="6" marL="3200400" algn="l">
              <a:lnSpc>
                <a:spcPct val="100000"/>
              </a:lnSpc>
              <a:spcBef>
                <a:spcPts val="100"/>
              </a:spcBef>
              <a:spcAft>
                <a:spcPts val="0"/>
              </a:spcAft>
              <a:buClr>
                <a:srgbClr val="88A6A6"/>
              </a:buClr>
              <a:buSzPts val="700"/>
              <a:buNone/>
              <a:defRPr sz="700">
                <a:solidFill>
                  <a:srgbClr val="88A6A6"/>
                </a:solidFill>
              </a:defRPr>
            </a:lvl7pPr>
            <a:lvl8pPr indent="-228600" lvl="7" marL="3657600" algn="l">
              <a:lnSpc>
                <a:spcPct val="100000"/>
              </a:lnSpc>
              <a:spcBef>
                <a:spcPts val="100"/>
              </a:spcBef>
              <a:spcAft>
                <a:spcPts val="0"/>
              </a:spcAft>
              <a:buClr>
                <a:srgbClr val="88A6A6"/>
              </a:buClr>
              <a:buSzPts val="700"/>
              <a:buNone/>
              <a:defRPr sz="700">
                <a:solidFill>
                  <a:srgbClr val="88A6A6"/>
                </a:solidFill>
              </a:defRPr>
            </a:lvl8pPr>
            <a:lvl9pPr indent="-228600" lvl="8" marL="4114800" algn="l">
              <a:lnSpc>
                <a:spcPct val="100000"/>
              </a:lnSpc>
              <a:spcBef>
                <a:spcPts val="100"/>
              </a:spcBef>
              <a:spcAft>
                <a:spcPts val="0"/>
              </a:spcAft>
              <a:buClr>
                <a:srgbClr val="88A6A6"/>
              </a:buClr>
              <a:buSzPts val="700"/>
              <a:buNone/>
              <a:defRPr sz="700">
                <a:solidFill>
                  <a:srgbClr val="88A6A6"/>
                </a:solidFill>
              </a:defRPr>
            </a:lvl9pPr>
          </a:lstStyle>
          <a:p/>
        </p:txBody>
      </p:sp>
      <p:sp>
        <p:nvSpPr>
          <p:cNvPr id="257" name="Google Shape;257;p85"/>
          <p:cNvSpPr/>
          <p:nvPr>
            <p:ph idx="2" type="pic"/>
          </p:nvPr>
        </p:nvSpPr>
        <p:spPr>
          <a:xfrm>
            <a:off x="5143500" y="0"/>
            <a:ext cx="4000500" cy="5143500"/>
          </a:xfrm>
          <a:prstGeom prst="rect">
            <a:avLst/>
          </a:prstGeom>
          <a:no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type="blank">
  <p:cSld name="BLANK">
    <p:bg>
      <p:bgPr>
        <a:solidFill>
          <a:schemeClr val="lt2"/>
        </a:solidFill>
      </p:bgPr>
    </p:bg>
    <p:spTree>
      <p:nvGrpSpPr>
        <p:cNvPr id="258" name="Shape 258"/>
        <p:cNvGrpSpPr/>
        <p:nvPr/>
      </p:nvGrpSpPr>
      <p:grpSpPr>
        <a:xfrm>
          <a:off x="0" y="0"/>
          <a:ext cx="0" cy="0"/>
          <a:chOff x="0" y="0"/>
          <a:chExt cx="0" cy="0"/>
        </a:xfrm>
      </p:grpSpPr>
      <p:pic>
        <p:nvPicPr>
          <p:cNvPr descr="A book and globe on a shelf&#10;&#10;AI-generated content may be incorrect." id="259" name="Google Shape;259;p134"/>
          <p:cNvPicPr preferRelativeResize="0"/>
          <p:nvPr/>
        </p:nvPicPr>
        <p:blipFill rotWithShape="1">
          <a:blip r:embed="rId2">
            <a:alphaModFix/>
          </a:blip>
          <a:srcRect b="0" l="0" r="0" t="0"/>
          <a:stretch/>
        </p:blipFill>
        <p:spPr>
          <a:xfrm>
            <a:off x="1423511" y="406187"/>
            <a:ext cx="6296978" cy="4331127"/>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lt2"/>
        </a:solidFill>
      </p:bgPr>
    </p:bg>
    <p:spTree>
      <p:nvGrpSpPr>
        <p:cNvPr id="260" name="Shape 260"/>
        <p:cNvGrpSpPr/>
        <p:nvPr/>
      </p:nvGrpSpPr>
      <p:grpSpPr>
        <a:xfrm>
          <a:off x="0" y="0"/>
          <a:ext cx="0" cy="0"/>
          <a:chOff x="0" y="0"/>
          <a:chExt cx="0" cy="0"/>
        </a:xfrm>
      </p:grpSpPr>
      <p:sp>
        <p:nvSpPr>
          <p:cNvPr id="261" name="Google Shape;261;p135"/>
          <p:cNvSpPr txBox="1"/>
          <p:nvPr/>
        </p:nvSpPr>
        <p:spPr>
          <a:xfrm>
            <a:off x="4686300" y="4591050"/>
            <a:ext cx="4170856" cy="289021"/>
          </a:xfrm>
          <a:prstGeom prst="rect">
            <a:avLst/>
          </a:prstGeom>
          <a:noFill/>
          <a:ln>
            <a:noFill/>
          </a:ln>
        </p:spPr>
        <p:txBody>
          <a:bodyPr anchorCtr="0" anchor="t" bIns="0" lIns="0" spcFirstLastPara="1" rIns="0" wrap="square" tIns="0">
            <a:spAutoFit/>
          </a:bodyPr>
          <a:lstStyle/>
          <a:p>
            <a:pPr indent="0" lvl="0" marL="0" marR="0" rtl="0" algn="r">
              <a:lnSpc>
                <a:spcPct val="258299"/>
              </a:lnSpc>
              <a:spcBef>
                <a:spcPts val="0"/>
              </a:spcBef>
              <a:spcAft>
                <a:spcPts val="0"/>
              </a:spcAft>
              <a:buClr>
                <a:srgbClr val="000000"/>
              </a:buClr>
              <a:buSzPts val="1000"/>
              <a:buFont typeface="Arial"/>
              <a:buNone/>
            </a:pPr>
            <a:r>
              <a:rPr b="0" i="0" lang="en" sz="1000" u="none" cap="none" strike="noStrike">
                <a:solidFill>
                  <a:schemeClr val="accent6"/>
                </a:solidFill>
                <a:latin typeface="Rubik"/>
                <a:ea typeface="Rubik"/>
                <a:cs typeface="Rubik"/>
                <a:sym typeface="Rubik"/>
              </a:rPr>
              <a:t>May 6-8, 2026  |  Cambridge, MD</a:t>
            </a:r>
            <a:endParaRPr b="0" i="0" sz="700" u="none" cap="none" strike="noStrike">
              <a:solidFill>
                <a:srgbClr val="000000"/>
              </a:solidFill>
              <a:latin typeface="Arial"/>
              <a:ea typeface="Arial"/>
              <a:cs typeface="Arial"/>
              <a:sym typeface="Arial"/>
            </a:endParaRPr>
          </a:p>
        </p:txBody>
      </p:sp>
      <p:sp>
        <p:nvSpPr>
          <p:cNvPr id="262" name="Google Shape;262;p135"/>
          <p:cNvSpPr txBox="1"/>
          <p:nvPr>
            <p:ph type="title"/>
          </p:nvPr>
        </p:nvSpPr>
        <p:spPr>
          <a:xfrm>
            <a:off x="1219200" y="2436780"/>
            <a:ext cx="6705600" cy="97317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Clr>
                <a:schemeClr val="dk1"/>
              </a:buClr>
              <a:buSzPts val="2700"/>
              <a:buFont typeface="Georgia"/>
              <a:buNone/>
              <a:defRPr b="1" sz="2700">
                <a:solidFill>
                  <a:schemeClr val="dk1"/>
                </a:solidFill>
                <a:latin typeface="Georgia"/>
                <a:ea typeface="Georgia"/>
                <a:cs typeface="Georgia"/>
                <a:sym typeface="Georgia"/>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63" name="Google Shape;263;p135"/>
          <p:cNvSpPr txBox="1"/>
          <p:nvPr>
            <p:ph idx="1" type="body"/>
          </p:nvPr>
        </p:nvSpPr>
        <p:spPr>
          <a:xfrm>
            <a:off x="2538121" y="3600450"/>
            <a:ext cx="3903663" cy="9906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rgbClr val="2B1803"/>
              </a:buClr>
              <a:buSzPts val="900"/>
              <a:buChar char="•"/>
              <a:defRPr/>
            </a:lvl1pPr>
            <a:lvl2pPr indent="-228600" lvl="1" marL="914400" algn="ctr">
              <a:lnSpc>
                <a:spcPct val="100000"/>
              </a:lnSpc>
              <a:spcBef>
                <a:spcPts val="300"/>
              </a:spcBef>
              <a:spcAft>
                <a:spcPts val="0"/>
              </a:spcAft>
              <a:buClr>
                <a:schemeClr val="dk1"/>
              </a:buClr>
              <a:buSzPts val="1400"/>
              <a:buFont typeface="Arial"/>
              <a:buNone/>
              <a:defRPr b="0">
                <a:solidFill>
                  <a:schemeClr val="dk1"/>
                </a:solidFill>
                <a:latin typeface="Play"/>
                <a:ea typeface="Play"/>
                <a:cs typeface="Play"/>
                <a:sym typeface="Play"/>
              </a:defRPr>
            </a:lvl2pPr>
            <a:lvl3pPr indent="-285750" lvl="2" marL="1371600" algn="l">
              <a:lnSpc>
                <a:spcPct val="100000"/>
              </a:lnSpc>
              <a:spcBef>
                <a:spcPts val="200"/>
              </a:spcBef>
              <a:spcAft>
                <a:spcPts val="0"/>
              </a:spcAft>
              <a:buClr>
                <a:srgbClr val="2B1803"/>
              </a:buClr>
              <a:buSzPts val="900"/>
              <a:buChar char="•"/>
              <a:defRPr/>
            </a:lvl3pPr>
            <a:lvl4pPr indent="-285750" lvl="3" marL="1828800" algn="l">
              <a:lnSpc>
                <a:spcPct val="100000"/>
              </a:lnSpc>
              <a:spcBef>
                <a:spcPts val="200"/>
              </a:spcBef>
              <a:spcAft>
                <a:spcPts val="0"/>
              </a:spcAft>
              <a:buClr>
                <a:srgbClr val="2B1803"/>
              </a:buClr>
              <a:buSzPts val="900"/>
              <a:buChar char="–"/>
              <a:defRPr/>
            </a:lvl4pPr>
            <a:lvl5pPr indent="-285750" lvl="4" marL="2286000" algn="l">
              <a:lnSpc>
                <a:spcPct val="100000"/>
              </a:lnSpc>
              <a:spcBef>
                <a:spcPts val="200"/>
              </a:spcBef>
              <a:spcAft>
                <a:spcPts val="0"/>
              </a:spcAft>
              <a:buClr>
                <a:srgbClr val="2B1803"/>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pic>
        <p:nvPicPr>
          <p:cNvPr descr="A book and globe on a shelf&#10;&#10;AI-generated content may be incorrect." id="264" name="Google Shape;264;p135"/>
          <p:cNvPicPr preferRelativeResize="0"/>
          <p:nvPr/>
        </p:nvPicPr>
        <p:blipFill rotWithShape="1">
          <a:blip r:embed="rId2">
            <a:alphaModFix/>
          </a:blip>
          <a:srcRect b="0" l="0" r="0" t="0"/>
          <a:stretch/>
        </p:blipFill>
        <p:spPr>
          <a:xfrm>
            <a:off x="2933700" y="196172"/>
            <a:ext cx="3112505" cy="2140814"/>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Pink" type="obj">
  <p:cSld name="OBJECT">
    <p:bg>
      <p:bgPr>
        <a:solidFill>
          <a:schemeClr val="lt2"/>
        </a:solidFill>
      </p:bgPr>
    </p:bg>
    <p:spTree>
      <p:nvGrpSpPr>
        <p:cNvPr id="265" name="Shape 265"/>
        <p:cNvGrpSpPr/>
        <p:nvPr/>
      </p:nvGrpSpPr>
      <p:grpSpPr>
        <a:xfrm>
          <a:off x="0" y="0"/>
          <a:ext cx="0" cy="0"/>
          <a:chOff x="0" y="0"/>
          <a:chExt cx="0" cy="0"/>
        </a:xfrm>
      </p:grpSpPr>
      <p:sp>
        <p:nvSpPr>
          <p:cNvPr id="266" name="Google Shape;266;p136"/>
          <p:cNvSpPr txBox="1"/>
          <p:nvPr>
            <p:ph idx="1" type="body"/>
          </p:nvPr>
        </p:nvSpPr>
        <p:spPr>
          <a:xfrm>
            <a:off x="533400" y="1314450"/>
            <a:ext cx="8077200" cy="3200400"/>
          </a:xfrm>
          <a:prstGeom prst="rect">
            <a:avLst/>
          </a:prstGeom>
          <a:noFill/>
          <a:ln>
            <a:noFill/>
          </a:ln>
        </p:spPr>
        <p:txBody>
          <a:bodyPr anchorCtr="0" anchor="t" bIns="22850" lIns="45725" spcFirstLastPara="1" rIns="45725" wrap="square" tIns="22850">
            <a:normAutofit/>
          </a:bodyPr>
          <a:lstStyle>
            <a:lvl1pPr indent="-330200" lvl="0" marL="457200" algn="l">
              <a:lnSpc>
                <a:spcPct val="100000"/>
              </a:lnSpc>
              <a:spcBef>
                <a:spcPts val="300"/>
              </a:spcBef>
              <a:spcAft>
                <a:spcPts val="0"/>
              </a:spcAft>
              <a:buClr>
                <a:srgbClr val="2B1803"/>
              </a:buClr>
              <a:buSzPts val="1600"/>
              <a:buChar char="•"/>
              <a:defRPr>
                <a:latin typeface="Arial"/>
                <a:ea typeface="Arial"/>
                <a:cs typeface="Arial"/>
                <a:sym typeface="Arial"/>
              </a:defRPr>
            </a:lvl1pPr>
            <a:lvl2pPr indent="-317500" lvl="1" marL="914400" algn="l">
              <a:lnSpc>
                <a:spcPct val="100000"/>
              </a:lnSpc>
              <a:spcBef>
                <a:spcPts val="300"/>
              </a:spcBef>
              <a:spcAft>
                <a:spcPts val="0"/>
              </a:spcAft>
              <a:buClr>
                <a:srgbClr val="2B1803"/>
              </a:buClr>
              <a:buSzPts val="1400"/>
              <a:buChar char="–"/>
              <a:defRPr>
                <a:latin typeface="Arial"/>
                <a:ea typeface="Arial"/>
                <a:cs typeface="Arial"/>
                <a:sym typeface="Arial"/>
              </a:defRPr>
            </a:lvl2pPr>
            <a:lvl3pPr indent="-304800" lvl="2" marL="1371600" algn="l">
              <a:lnSpc>
                <a:spcPct val="100000"/>
              </a:lnSpc>
              <a:spcBef>
                <a:spcPts val="200"/>
              </a:spcBef>
              <a:spcAft>
                <a:spcPts val="0"/>
              </a:spcAft>
              <a:buClr>
                <a:srgbClr val="2B1803"/>
              </a:buClr>
              <a:buSzPts val="1200"/>
              <a:buChar char="•"/>
              <a:defRPr>
                <a:latin typeface="Arial"/>
                <a:ea typeface="Arial"/>
                <a:cs typeface="Arial"/>
                <a:sym typeface="Arial"/>
              </a:defRPr>
            </a:lvl3pPr>
            <a:lvl4pPr indent="-292100" lvl="3" marL="1828800" algn="l">
              <a:lnSpc>
                <a:spcPct val="100000"/>
              </a:lnSpc>
              <a:spcBef>
                <a:spcPts val="200"/>
              </a:spcBef>
              <a:spcAft>
                <a:spcPts val="0"/>
              </a:spcAft>
              <a:buClr>
                <a:srgbClr val="2B1803"/>
              </a:buClr>
              <a:buSzPts val="1000"/>
              <a:buChar char="–"/>
              <a:defRPr>
                <a:latin typeface="Arial"/>
                <a:ea typeface="Arial"/>
                <a:cs typeface="Arial"/>
                <a:sym typeface="Arial"/>
              </a:defRPr>
            </a:lvl4pPr>
            <a:lvl5pPr indent="-292100" lvl="4" marL="2286000" algn="l">
              <a:lnSpc>
                <a:spcPct val="100000"/>
              </a:lnSpc>
              <a:spcBef>
                <a:spcPts val="200"/>
              </a:spcBef>
              <a:spcAft>
                <a:spcPts val="0"/>
              </a:spcAft>
              <a:buClr>
                <a:srgbClr val="2B1803"/>
              </a:buClr>
              <a:buSzPts val="1000"/>
              <a:buChar char="»"/>
              <a:defRPr>
                <a:latin typeface="Arial"/>
                <a:ea typeface="Arial"/>
                <a:cs typeface="Arial"/>
                <a:sym typeface="Arial"/>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267" name="Google Shape;267;p136"/>
          <p:cNvSpPr/>
          <p:nvPr/>
        </p:nvSpPr>
        <p:spPr>
          <a:xfrm>
            <a:off x="0" y="0"/>
            <a:ext cx="9144000" cy="866609"/>
          </a:xfrm>
          <a:prstGeom prst="rect">
            <a:avLst/>
          </a:prstGeom>
          <a:solidFill>
            <a:schemeClr val="dk1"/>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268" name="Google Shape;268;p136"/>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lt1"/>
              </a:buClr>
              <a:buSzPts val="22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pic>
        <p:nvPicPr>
          <p:cNvPr descr="A pink flowers in a vase&#10;&#10;AI-generated content may be incorrect." id="269" name="Google Shape;269;p136"/>
          <p:cNvPicPr preferRelativeResize="0"/>
          <p:nvPr/>
        </p:nvPicPr>
        <p:blipFill rotWithShape="1">
          <a:blip r:embed="rId2">
            <a:alphaModFix/>
          </a:blip>
          <a:srcRect b="0" l="0" r="0" t="0"/>
          <a:stretch/>
        </p:blipFill>
        <p:spPr>
          <a:xfrm>
            <a:off x="7905750" y="3486150"/>
            <a:ext cx="723899" cy="1532342"/>
          </a:xfrm>
          <a:prstGeom prst="rect">
            <a:avLst/>
          </a:prstGeom>
          <a:noFill/>
          <a:ln>
            <a:noFill/>
          </a:ln>
        </p:spPr>
      </p:pic>
      <p:pic>
        <p:nvPicPr>
          <p:cNvPr descr="A yellow flowers in a vase&#10;&#10;AI-generated content may be incorrect." id="270" name="Google Shape;270;p136"/>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Blue">
  <p:cSld name="Title and Content_Blue">
    <p:spTree>
      <p:nvGrpSpPr>
        <p:cNvPr id="271" name="Shape 271"/>
        <p:cNvGrpSpPr/>
        <p:nvPr/>
      </p:nvGrpSpPr>
      <p:grpSpPr>
        <a:xfrm>
          <a:off x="0" y="0"/>
          <a:ext cx="0" cy="0"/>
          <a:chOff x="0" y="0"/>
          <a:chExt cx="0" cy="0"/>
        </a:xfrm>
      </p:grpSpPr>
      <p:sp>
        <p:nvSpPr>
          <p:cNvPr id="272" name="Google Shape;272;p137"/>
          <p:cNvSpPr txBox="1"/>
          <p:nvPr>
            <p:ph idx="1" type="body"/>
          </p:nvPr>
        </p:nvSpPr>
        <p:spPr>
          <a:xfrm>
            <a:off x="533400" y="1314450"/>
            <a:ext cx="8077200" cy="3200400"/>
          </a:xfrm>
          <a:prstGeom prst="rect">
            <a:avLst/>
          </a:prstGeom>
          <a:noFill/>
          <a:ln>
            <a:noFill/>
          </a:ln>
        </p:spPr>
        <p:txBody>
          <a:bodyPr anchorCtr="0" anchor="t" bIns="22850" lIns="45725" spcFirstLastPara="1" rIns="45725" wrap="square" tIns="22850">
            <a:normAutofit/>
          </a:bodyPr>
          <a:lstStyle>
            <a:lvl1pPr indent="-330200" lvl="0" marL="457200" algn="l">
              <a:lnSpc>
                <a:spcPct val="100000"/>
              </a:lnSpc>
              <a:spcBef>
                <a:spcPts val="300"/>
              </a:spcBef>
              <a:spcAft>
                <a:spcPts val="0"/>
              </a:spcAft>
              <a:buClr>
                <a:srgbClr val="2B1803"/>
              </a:buClr>
              <a:buSzPts val="1600"/>
              <a:buChar char="•"/>
              <a:defRPr>
                <a:solidFill>
                  <a:srgbClr val="2B1803"/>
                </a:solidFill>
                <a:latin typeface="Arial"/>
                <a:ea typeface="Arial"/>
                <a:cs typeface="Arial"/>
                <a:sym typeface="Arial"/>
              </a:defRPr>
            </a:lvl1pPr>
            <a:lvl2pPr indent="-317500" lvl="1" marL="914400" algn="l">
              <a:lnSpc>
                <a:spcPct val="100000"/>
              </a:lnSpc>
              <a:spcBef>
                <a:spcPts val="300"/>
              </a:spcBef>
              <a:spcAft>
                <a:spcPts val="0"/>
              </a:spcAft>
              <a:buClr>
                <a:srgbClr val="2B1803"/>
              </a:buClr>
              <a:buSzPts val="1400"/>
              <a:buChar char="–"/>
              <a:defRPr>
                <a:solidFill>
                  <a:srgbClr val="2B1803"/>
                </a:solidFill>
                <a:latin typeface="Arial"/>
                <a:ea typeface="Arial"/>
                <a:cs typeface="Arial"/>
                <a:sym typeface="Arial"/>
              </a:defRPr>
            </a:lvl2pPr>
            <a:lvl3pPr indent="-304800" lvl="2" marL="1371600" algn="l">
              <a:lnSpc>
                <a:spcPct val="100000"/>
              </a:lnSpc>
              <a:spcBef>
                <a:spcPts val="200"/>
              </a:spcBef>
              <a:spcAft>
                <a:spcPts val="0"/>
              </a:spcAft>
              <a:buClr>
                <a:srgbClr val="2B1803"/>
              </a:buClr>
              <a:buSzPts val="1200"/>
              <a:buChar char="•"/>
              <a:defRPr>
                <a:solidFill>
                  <a:srgbClr val="2B1803"/>
                </a:solidFill>
                <a:latin typeface="Arial"/>
                <a:ea typeface="Arial"/>
                <a:cs typeface="Arial"/>
                <a:sym typeface="Arial"/>
              </a:defRPr>
            </a:lvl3pPr>
            <a:lvl4pPr indent="-292100" lvl="3" marL="1828800" algn="l">
              <a:lnSpc>
                <a:spcPct val="100000"/>
              </a:lnSpc>
              <a:spcBef>
                <a:spcPts val="200"/>
              </a:spcBef>
              <a:spcAft>
                <a:spcPts val="0"/>
              </a:spcAft>
              <a:buClr>
                <a:srgbClr val="2B1803"/>
              </a:buClr>
              <a:buSzPts val="1000"/>
              <a:buChar char="–"/>
              <a:defRPr>
                <a:solidFill>
                  <a:srgbClr val="2B1803"/>
                </a:solidFill>
                <a:latin typeface="Arial"/>
                <a:ea typeface="Arial"/>
                <a:cs typeface="Arial"/>
                <a:sym typeface="Arial"/>
              </a:defRPr>
            </a:lvl4pPr>
            <a:lvl5pPr indent="-292100" lvl="4" marL="2286000" algn="l">
              <a:lnSpc>
                <a:spcPct val="100000"/>
              </a:lnSpc>
              <a:spcBef>
                <a:spcPts val="200"/>
              </a:spcBef>
              <a:spcAft>
                <a:spcPts val="0"/>
              </a:spcAft>
              <a:buClr>
                <a:srgbClr val="2B1803"/>
              </a:buClr>
              <a:buSzPts val="1000"/>
              <a:buChar char="»"/>
              <a:defRPr>
                <a:solidFill>
                  <a:srgbClr val="2B1803"/>
                </a:solidFill>
                <a:latin typeface="Arial"/>
                <a:ea typeface="Arial"/>
                <a:cs typeface="Arial"/>
                <a:sym typeface="Arial"/>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273" name="Google Shape;273;p137"/>
          <p:cNvSpPr/>
          <p:nvPr/>
        </p:nvSpPr>
        <p:spPr>
          <a:xfrm>
            <a:off x="0" y="0"/>
            <a:ext cx="9144000" cy="866609"/>
          </a:xfrm>
          <a:prstGeom prst="rect">
            <a:avLst/>
          </a:prstGeom>
          <a:solidFill>
            <a:schemeClr val="accent3"/>
          </a:solidFill>
          <a:ln cap="flat" cmpd="sng" w="25400">
            <a:solidFill>
              <a:schemeClr val="accent3"/>
            </a:solidFill>
            <a:prstDash val="solid"/>
            <a:round/>
            <a:headEnd len="sm" w="sm" type="none"/>
            <a:tailEnd len="sm" w="sm" type="none"/>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274" name="Google Shape;274;p137"/>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pic>
        <p:nvPicPr>
          <p:cNvPr descr="A pink flowers in a vase&#10;&#10;AI-generated content may be incorrect." id="275" name="Google Shape;275;p137"/>
          <p:cNvPicPr preferRelativeResize="0"/>
          <p:nvPr/>
        </p:nvPicPr>
        <p:blipFill rotWithShape="1">
          <a:blip r:embed="rId2">
            <a:alphaModFix/>
          </a:blip>
          <a:srcRect b="0" l="0" r="0" t="0"/>
          <a:stretch/>
        </p:blipFill>
        <p:spPr>
          <a:xfrm>
            <a:off x="7905750" y="3486150"/>
            <a:ext cx="723899" cy="1532342"/>
          </a:xfrm>
          <a:prstGeom prst="rect">
            <a:avLst/>
          </a:prstGeom>
          <a:noFill/>
          <a:ln>
            <a:noFill/>
          </a:ln>
        </p:spPr>
      </p:pic>
      <p:pic>
        <p:nvPicPr>
          <p:cNvPr descr="A yellow flowers in a vase&#10;&#10;AI-generated content may be incorrect." id="276" name="Google Shape;276;p137"/>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Green">
  <p:cSld name="Title and Content_Green">
    <p:spTree>
      <p:nvGrpSpPr>
        <p:cNvPr id="277" name="Shape 277"/>
        <p:cNvGrpSpPr/>
        <p:nvPr/>
      </p:nvGrpSpPr>
      <p:grpSpPr>
        <a:xfrm>
          <a:off x="0" y="0"/>
          <a:ext cx="0" cy="0"/>
          <a:chOff x="0" y="0"/>
          <a:chExt cx="0" cy="0"/>
        </a:xfrm>
      </p:grpSpPr>
      <p:sp>
        <p:nvSpPr>
          <p:cNvPr id="278" name="Google Shape;278;p138"/>
          <p:cNvSpPr txBox="1"/>
          <p:nvPr>
            <p:ph idx="1" type="body"/>
          </p:nvPr>
        </p:nvSpPr>
        <p:spPr>
          <a:xfrm>
            <a:off x="533400" y="1314450"/>
            <a:ext cx="8077200" cy="3200400"/>
          </a:xfrm>
          <a:prstGeom prst="rect">
            <a:avLst/>
          </a:prstGeom>
          <a:noFill/>
          <a:ln>
            <a:noFill/>
          </a:ln>
        </p:spPr>
        <p:txBody>
          <a:bodyPr anchorCtr="0" anchor="t" bIns="22850" lIns="45725" spcFirstLastPara="1" rIns="45725" wrap="square" tIns="22850">
            <a:normAutofit/>
          </a:bodyPr>
          <a:lstStyle>
            <a:lvl1pPr indent="-330200" lvl="0" marL="457200" algn="l">
              <a:lnSpc>
                <a:spcPct val="100000"/>
              </a:lnSpc>
              <a:spcBef>
                <a:spcPts val="300"/>
              </a:spcBef>
              <a:spcAft>
                <a:spcPts val="0"/>
              </a:spcAft>
              <a:buClr>
                <a:srgbClr val="2B1803"/>
              </a:buClr>
              <a:buSzPts val="1600"/>
              <a:buChar char="•"/>
              <a:defRPr>
                <a:solidFill>
                  <a:srgbClr val="2B1803"/>
                </a:solidFill>
                <a:latin typeface="Arial"/>
                <a:ea typeface="Arial"/>
                <a:cs typeface="Arial"/>
                <a:sym typeface="Arial"/>
              </a:defRPr>
            </a:lvl1pPr>
            <a:lvl2pPr indent="-317500" lvl="1" marL="914400" algn="l">
              <a:lnSpc>
                <a:spcPct val="100000"/>
              </a:lnSpc>
              <a:spcBef>
                <a:spcPts val="300"/>
              </a:spcBef>
              <a:spcAft>
                <a:spcPts val="0"/>
              </a:spcAft>
              <a:buClr>
                <a:srgbClr val="2B1803"/>
              </a:buClr>
              <a:buSzPts val="1400"/>
              <a:buChar char="–"/>
              <a:defRPr>
                <a:solidFill>
                  <a:srgbClr val="2B1803"/>
                </a:solidFill>
                <a:latin typeface="Arial"/>
                <a:ea typeface="Arial"/>
                <a:cs typeface="Arial"/>
                <a:sym typeface="Arial"/>
              </a:defRPr>
            </a:lvl2pPr>
            <a:lvl3pPr indent="-304800" lvl="2" marL="1371600" algn="l">
              <a:lnSpc>
                <a:spcPct val="100000"/>
              </a:lnSpc>
              <a:spcBef>
                <a:spcPts val="200"/>
              </a:spcBef>
              <a:spcAft>
                <a:spcPts val="0"/>
              </a:spcAft>
              <a:buClr>
                <a:srgbClr val="2B1803"/>
              </a:buClr>
              <a:buSzPts val="1200"/>
              <a:buChar char="•"/>
              <a:defRPr>
                <a:solidFill>
                  <a:srgbClr val="2B1803"/>
                </a:solidFill>
                <a:latin typeface="Arial"/>
                <a:ea typeface="Arial"/>
                <a:cs typeface="Arial"/>
                <a:sym typeface="Arial"/>
              </a:defRPr>
            </a:lvl3pPr>
            <a:lvl4pPr indent="-292100" lvl="3" marL="1828800" algn="l">
              <a:lnSpc>
                <a:spcPct val="100000"/>
              </a:lnSpc>
              <a:spcBef>
                <a:spcPts val="200"/>
              </a:spcBef>
              <a:spcAft>
                <a:spcPts val="0"/>
              </a:spcAft>
              <a:buClr>
                <a:srgbClr val="2B1803"/>
              </a:buClr>
              <a:buSzPts val="1000"/>
              <a:buChar char="–"/>
              <a:defRPr>
                <a:solidFill>
                  <a:srgbClr val="2B1803"/>
                </a:solidFill>
                <a:latin typeface="Arial"/>
                <a:ea typeface="Arial"/>
                <a:cs typeface="Arial"/>
                <a:sym typeface="Arial"/>
              </a:defRPr>
            </a:lvl4pPr>
            <a:lvl5pPr indent="-292100" lvl="4" marL="2286000" algn="l">
              <a:lnSpc>
                <a:spcPct val="100000"/>
              </a:lnSpc>
              <a:spcBef>
                <a:spcPts val="200"/>
              </a:spcBef>
              <a:spcAft>
                <a:spcPts val="0"/>
              </a:spcAft>
              <a:buClr>
                <a:srgbClr val="2B1803"/>
              </a:buClr>
              <a:buSzPts val="1000"/>
              <a:buChar char="»"/>
              <a:defRPr>
                <a:solidFill>
                  <a:srgbClr val="2B1803"/>
                </a:solidFill>
                <a:latin typeface="Arial"/>
                <a:ea typeface="Arial"/>
                <a:cs typeface="Arial"/>
                <a:sym typeface="Arial"/>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279" name="Google Shape;279;p138"/>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dk1"/>
              </a:buClr>
              <a:buSzPts val="22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pic>
        <p:nvPicPr>
          <p:cNvPr descr="A pink flowers in a vase&#10;&#10;AI-generated content may be incorrect." id="280" name="Google Shape;280;p138"/>
          <p:cNvPicPr preferRelativeResize="0"/>
          <p:nvPr/>
        </p:nvPicPr>
        <p:blipFill rotWithShape="1">
          <a:blip r:embed="rId2">
            <a:alphaModFix/>
          </a:blip>
          <a:srcRect b="0" l="0" r="0" t="0"/>
          <a:stretch/>
        </p:blipFill>
        <p:spPr>
          <a:xfrm>
            <a:off x="7905750" y="3486150"/>
            <a:ext cx="723899" cy="1532342"/>
          </a:xfrm>
          <a:prstGeom prst="rect">
            <a:avLst/>
          </a:prstGeom>
          <a:noFill/>
          <a:ln>
            <a:noFill/>
          </a:ln>
        </p:spPr>
      </p:pic>
      <p:pic>
        <p:nvPicPr>
          <p:cNvPr descr="A yellow flowers in a vase&#10;&#10;AI-generated content may be incorrect." id="281" name="Google Shape;281;p138"/>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Green">
  <p:cSld name="Title and Content_Green">
    <p:spTree>
      <p:nvGrpSpPr>
        <p:cNvPr id="31" name="Shape 31"/>
        <p:cNvGrpSpPr/>
        <p:nvPr/>
      </p:nvGrpSpPr>
      <p:grpSpPr>
        <a:xfrm>
          <a:off x="0" y="0"/>
          <a:ext cx="0" cy="0"/>
          <a:chOff x="0" y="0"/>
          <a:chExt cx="0" cy="0"/>
        </a:xfrm>
      </p:grpSpPr>
      <p:sp>
        <p:nvSpPr>
          <p:cNvPr id="32" name="Google Shape;32;p95"/>
          <p:cNvSpPr txBox="1"/>
          <p:nvPr>
            <p:ph idx="1" type="body"/>
          </p:nvPr>
        </p:nvSpPr>
        <p:spPr>
          <a:xfrm>
            <a:off x="533400" y="1314450"/>
            <a:ext cx="8077200" cy="3200400"/>
          </a:xfrm>
          <a:prstGeom prst="rect">
            <a:avLst/>
          </a:prstGeom>
          <a:noFill/>
          <a:ln>
            <a:noFill/>
          </a:ln>
        </p:spPr>
        <p:txBody>
          <a:bodyPr anchorCtr="0" anchor="t" bIns="22850" lIns="45725" spcFirstLastPara="1" rIns="45725" wrap="square" tIns="22850">
            <a:normAutofit/>
          </a:bodyPr>
          <a:lstStyle>
            <a:lvl1pPr indent="-330200" lvl="0" marL="457200" algn="l">
              <a:lnSpc>
                <a:spcPct val="100000"/>
              </a:lnSpc>
              <a:spcBef>
                <a:spcPts val="300"/>
              </a:spcBef>
              <a:spcAft>
                <a:spcPts val="0"/>
              </a:spcAft>
              <a:buClr>
                <a:srgbClr val="2B1803"/>
              </a:buClr>
              <a:buSzPts val="1600"/>
              <a:buChar char="•"/>
              <a:defRPr>
                <a:solidFill>
                  <a:srgbClr val="2B1803"/>
                </a:solidFill>
                <a:latin typeface="Arial"/>
                <a:ea typeface="Arial"/>
                <a:cs typeface="Arial"/>
                <a:sym typeface="Arial"/>
              </a:defRPr>
            </a:lvl1pPr>
            <a:lvl2pPr indent="-317500" lvl="1" marL="914400" algn="l">
              <a:lnSpc>
                <a:spcPct val="100000"/>
              </a:lnSpc>
              <a:spcBef>
                <a:spcPts val="300"/>
              </a:spcBef>
              <a:spcAft>
                <a:spcPts val="0"/>
              </a:spcAft>
              <a:buClr>
                <a:srgbClr val="2B1803"/>
              </a:buClr>
              <a:buSzPts val="1400"/>
              <a:buChar char="–"/>
              <a:defRPr>
                <a:solidFill>
                  <a:srgbClr val="2B1803"/>
                </a:solidFill>
                <a:latin typeface="Arial"/>
                <a:ea typeface="Arial"/>
                <a:cs typeface="Arial"/>
                <a:sym typeface="Arial"/>
              </a:defRPr>
            </a:lvl2pPr>
            <a:lvl3pPr indent="-304800" lvl="2" marL="1371600" algn="l">
              <a:lnSpc>
                <a:spcPct val="100000"/>
              </a:lnSpc>
              <a:spcBef>
                <a:spcPts val="200"/>
              </a:spcBef>
              <a:spcAft>
                <a:spcPts val="0"/>
              </a:spcAft>
              <a:buClr>
                <a:srgbClr val="2B1803"/>
              </a:buClr>
              <a:buSzPts val="1200"/>
              <a:buChar char="•"/>
              <a:defRPr>
                <a:solidFill>
                  <a:srgbClr val="2B1803"/>
                </a:solidFill>
                <a:latin typeface="Arial"/>
                <a:ea typeface="Arial"/>
                <a:cs typeface="Arial"/>
                <a:sym typeface="Arial"/>
              </a:defRPr>
            </a:lvl3pPr>
            <a:lvl4pPr indent="-292100" lvl="3" marL="1828800" algn="l">
              <a:lnSpc>
                <a:spcPct val="100000"/>
              </a:lnSpc>
              <a:spcBef>
                <a:spcPts val="200"/>
              </a:spcBef>
              <a:spcAft>
                <a:spcPts val="0"/>
              </a:spcAft>
              <a:buClr>
                <a:srgbClr val="2B1803"/>
              </a:buClr>
              <a:buSzPts val="1000"/>
              <a:buChar char="–"/>
              <a:defRPr>
                <a:solidFill>
                  <a:srgbClr val="2B1803"/>
                </a:solidFill>
                <a:latin typeface="Arial"/>
                <a:ea typeface="Arial"/>
                <a:cs typeface="Arial"/>
                <a:sym typeface="Arial"/>
              </a:defRPr>
            </a:lvl4pPr>
            <a:lvl5pPr indent="-292100" lvl="4" marL="2286000" algn="l">
              <a:lnSpc>
                <a:spcPct val="100000"/>
              </a:lnSpc>
              <a:spcBef>
                <a:spcPts val="200"/>
              </a:spcBef>
              <a:spcAft>
                <a:spcPts val="0"/>
              </a:spcAft>
              <a:buClr>
                <a:srgbClr val="2B1803"/>
              </a:buClr>
              <a:buSzPts val="1000"/>
              <a:buChar char="»"/>
              <a:defRPr>
                <a:solidFill>
                  <a:srgbClr val="2B1803"/>
                </a:solidFill>
                <a:latin typeface="Arial"/>
                <a:ea typeface="Arial"/>
                <a:cs typeface="Arial"/>
                <a:sym typeface="Arial"/>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33" name="Google Shape;33;p95"/>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dk1"/>
              </a:buClr>
              <a:buSzPts val="22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pic>
        <p:nvPicPr>
          <p:cNvPr descr="A pink flowers in a vase&#10;&#10;AI-generated content may be incorrect." id="34" name="Google Shape;34;p95"/>
          <p:cNvPicPr preferRelativeResize="0"/>
          <p:nvPr/>
        </p:nvPicPr>
        <p:blipFill rotWithShape="1">
          <a:blip r:embed="rId2">
            <a:alphaModFix/>
          </a:blip>
          <a:srcRect b="0" l="0" r="0" t="0"/>
          <a:stretch/>
        </p:blipFill>
        <p:spPr>
          <a:xfrm>
            <a:off x="7905750" y="3486150"/>
            <a:ext cx="723900" cy="1532341"/>
          </a:xfrm>
          <a:prstGeom prst="rect">
            <a:avLst/>
          </a:prstGeom>
          <a:noFill/>
          <a:ln>
            <a:noFill/>
          </a:ln>
        </p:spPr>
      </p:pic>
      <p:pic>
        <p:nvPicPr>
          <p:cNvPr descr="A yellow flowers in a vase&#10;&#10;AI-generated content may be incorrect." id="35" name="Google Shape;35;p95"/>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Green">
  <p:cSld name="Section Header_Green">
    <p:bg>
      <p:bgPr>
        <a:solidFill>
          <a:schemeClr val="accent5"/>
        </a:solidFill>
      </p:bgPr>
    </p:bg>
    <p:spTree>
      <p:nvGrpSpPr>
        <p:cNvPr id="282" name="Shape 282"/>
        <p:cNvGrpSpPr/>
        <p:nvPr/>
      </p:nvGrpSpPr>
      <p:grpSpPr>
        <a:xfrm>
          <a:off x="0" y="0"/>
          <a:ext cx="0" cy="0"/>
          <a:chOff x="0" y="0"/>
          <a:chExt cx="0" cy="0"/>
        </a:xfrm>
      </p:grpSpPr>
      <p:sp>
        <p:nvSpPr>
          <p:cNvPr id="283" name="Google Shape;283;p139"/>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lnSpc>
                <a:spcPct val="100000"/>
              </a:lnSpc>
              <a:spcBef>
                <a:spcPts val="0"/>
              </a:spcBef>
              <a:spcAft>
                <a:spcPts val="0"/>
              </a:spcAft>
              <a:buClr>
                <a:schemeClr val="lt1"/>
              </a:buClr>
              <a:buSzPts val="2000"/>
              <a:buFont typeface="Georgia"/>
              <a:buNone/>
              <a:defRPr b="1" sz="2000" cap="none">
                <a:solidFill>
                  <a:schemeClr val="lt1"/>
                </a:solidFill>
                <a:latin typeface="Georgia"/>
                <a:ea typeface="Georgia"/>
                <a:cs typeface="Georgia"/>
                <a:sym typeface="Georgia"/>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84" name="Google Shape;284;p139"/>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lt1"/>
              </a:buClr>
              <a:buSzPts val="1200"/>
              <a:buNone/>
              <a:defRPr sz="1200">
                <a:solidFill>
                  <a:schemeClr val="lt1"/>
                </a:solidFill>
                <a:latin typeface="Arial"/>
                <a:ea typeface="Arial"/>
                <a:cs typeface="Arial"/>
                <a:sym typeface="Arial"/>
              </a:defRPr>
            </a:lvl1pPr>
            <a:lvl2pPr indent="-228600" lvl="1" marL="914400" algn="l">
              <a:lnSpc>
                <a:spcPct val="100000"/>
              </a:lnSpc>
              <a:spcBef>
                <a:spcPts val="200"/>
              </a:spcBef>
              <a:spcAft>
                <a:spcPts val="0"/>
              </a:spcAft>
              <a:buClr>
                <a:srgbClr val="88A6A6"/>
              </a:buClr>
              <a:buSzPts val="900"/>
              <a:buNone/>
              <a:defRPr sz="900">
                <a:solidFill>
                  <a:srgbClr val="88A6A6"/>
                </a:solidFill>
              </a:defRPr>
            </a:lvl2pPr>
            <a:lvl3pPr indent="-228600" lvl="2" marL="1371600" algn="l">
              <a:lnSpc>
                <a:spcPct val="100000"/>
              </a:lnSpc>
              <a:spcBef>
                <a:spcPts val="200"/>
              </a:spcBef>
              <a:spcAft>
                <a:spcPts val="0"/>
              </a:spcAft>
              <a:buClr>
                <a:srgbClr val="88A6A6"/>
              </a:buClr>
              <a:buSzPts val="800"/>
              <a:buNone/>
              <a:defRPr sz="800">
                <a:solidFill>
                  <a:srgbClr val="88A6A6"/>
                </a:solidFill>
              </a:defRPr>
            </a:lvl3pPr>
            <a:lvl4pPr indent="-228600" lvl="3" marL="1828800" algn="l">
              <a:lnSpc>
                <a:spcPct val="100000"/>
              </a:lnSpc>
              <a:spcBef>
                <a:spcPts val="100"/>
              </a:spcBef>
              <a:spcAft>
                <a:spcPts val="0"/>
              </a:spcAft>
              <a:buClr>
                <a:srgbClr val="88A6A6"/>
              </a:buClr>
              <a:buSzPts val="700"/>
              <a:buNone/>
              <a:defRPr sz="700">
                <a:solidFill>
                  <a:srgbClr val="88A6A6"/>
                </a:solidFill>
              </a:defRPr>
            </a:lvl4pPr>
            <a:lvl5pPr indent="-228600" lvl="4" marL="2286000" algn="l">
              <a:lnSpc>
                <a:spcPct val="100000"/>
              </a:lnSpc>
              <a:spcBef>
                <a:spcPts val="100"/>
              </a:spcBef>
              <a:spcAft>
                <a:spcPts val="0"/>
              </a:spcAft>
              <a:buClr>
                <a:srgbClr val="88A6A6"/>
              </a:buClr>
              <a:buSzPts val="700"/>
              <a:buNone/>
              <a:defRPr sz="700">
                <a:solidFill>
                  <a:srgbClr val="88A6A6"/>
                </a:solidFill>
              </a:defRPr>
            </a:lvl5pPr>
            <a:lvl6pPr indent="-228600" lvl="5" marL="2743200" algn="l">
              <a:lnSpc>
                <a:spcPct val="100000"/>
              </a:lnSpc>
              <a:spcBef>
                <a:spcPts val="100"/>
              </a:spcBef>
              <a:spcAft>
                <a:spcPts val="0"/>
              </a:spcAft>
              <a:buClr>
                <a:srgbClr val="88A6A6"/>
              </a:buClr>
              <a:buSzPts val="700"/>
              <a:buNone/>
              <a:defRPr sz="700">
                <a:solidFill>
                  <a:srgbClr val="88A6A6"/>
                </a:solidFill>
              </a:defRPr>
            </a:lvl6pPr>
            <a:lvl7pPr indent="-228600" lvl="6" marL="3200400" algn="l">
              <a:lnSpc>
                <a:spcPct val="100000"/>
              </a:lnSpc>
              <a:spcBef>
                <a:spcPts val="100"/>
              </a:spcBef>
              <a:spcAft>
                <a:spcPts val="0"/>
              </a:spcAft>
              <a:buClr>
                <a:srgbClr val="88A6A6"/>
              </a:buClr>
              <a:buSzPts val="700"/>
              <a:buNone/>
              <a:defRPr sz="700">
                <a:solidFill>
                  <a:srgbClr val="88A6A6"/>
                </a:solidFill>
              </a:defRPr>
            </a:lvl7pPr>
            <a:lvl8pPr indent="-228600" lvl="7" marL="3657600" algn="l">
              <a:lnSpc>
                <a:spcPct val="100000"/>
              </a:lnSpc>
              <a:spcBef>
                <a:spcPts val="100"/>
              </a:spcBef>
              <a:spcAft>
                <a:spcPts val="0"/>
              </a:spcAft>
              <a:buClr>
                <a:srgbClr val="88A6A6"/>
              </a:buClr>
              <a:buSzPts val="700"/>
              <a:buNone/>
              <a:defRPr sz="700">
                <a:solidFill>
                  <a:srgbClr val="88A6A6"/>
                </a:solidFill>
              </a:defRPr>
            </a:lvl8pPr>
            <a:lvl9pPr indent="-228600" lvl="8" marL="4114800" algn="l">
              <a:lnSpc>
                <a:spcPct val="100000"/>
              </a:lnSpc>
              <a:spcBef>
                <a:spcPts val="100"/>
              </a:spcBef>
              <a:spcAft>
                <a:spcPts val="0"/>
              </a:spcAft>
              <a:buClr>
                <a:srgbClr val="88A6A6"/>
              </a:buClr>
              <a:buSzPts val="700"/>
              <a:buNone/>
              <a:defRPr sz="700">
                <a:solidFill>
                  <a:srgbClr val="88A6A6"/>
                </a:solidFill>
              </a:defRPr>
            </a:lvl9pPr>
          </a:lstStyle>
          <a:p/>
        </p:txBody>
      </p:sp>
      <p:sp>
        <p:nvSpPr>
          <p:cNvPr id="285" name="Google Shape;285;p139"/>
          <p:cNvSpPr/>
          <p:nvPr>
            <p:ph idx="2" type="pic"/>
          </p:nvPr>
        </p:nvSpPr>
        <p:spPr>
          <a:xfrm>
            <a:off x="5143500" y="0"/>
            <a:ext cx="4000500" cy="5143500"/>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_Pink">
  <p:cSld name="2_Column_Pink">
    <p:spTree>
      <p:nvGrpSpPr>
        <p:cNvPr id="286" name="Shape 286"/>
        <p:cNvGrpSpPr/>
        <p:nvPr/>
      </p:nvGrpSpPr>
      <p:grpSpPr>
        <a:xfrm>
          <a:off x="0" y="0"/>
          <a:ext cx="0" cy="0"/>
          <a:chOff x="0" y="0"/>
          <a:chExt cx="0" cy="0"/>
        </a:xfrm>
      </p:grpSpPr>
      <p:sp>
        <p:nvSpPr>
          <p:cNvPr id="287" name="Google Shape;287;p140"/>
          <p:cNvSpPr/>
          <p:nvPr/>
        </p:nvSpPr>
        <p:spPr>
          <a:xfrm>
            <a:off x="0" y="0"/>
            <a:ext cx="9144000" cy="866609"/>
          </a:xfrm>
          <a:prstGeom prst="rect">
            <a:avLst/>
          </a:prstGeom>
          <a:solidFill>
            <a:schemeClr val="dk1"/>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288" name="Google Shape;288;p140"/>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89" name="Google Shape;289;p140"/>
          <p:cNvSpPr txBox="1"/>
          <p:nvPr>
            <p:ph idx="1" type="body"/>
          </p:nvPr>
        </p:nvSpPr>
        <p:spPr>
          <a:xfrm>
            <a:off x="326382" y="1352550"/>
            <a:ext cx="3978918" cy="2971800"/>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rgbClr val="2B1803"/>
              </a:buClr>
              <a:buSzPts val="1400"/>
              <a:buChar char="•"/>
              <a:defRPr sz="1400">
                <a:solidFill>
                  <a:srgbClr val="2B1803"/>
                </a:solidFill>
                <a:latin typeface="Arial"/>
                <a:ea typeface="Arial"/>
                <a:cs typeface="Arial"/>
                <a:sym typeface="Arial"/>
              </a:defRPr>
            </a:lvl1pPr>
            <a:lvl2pPr indent="-304800" lvl="1" marL="9144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2pPr>
            <a:lvl3pPr indent="-292100" lvl="2" marL="13716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3pPr>
            <a:lvl4pPr indent="-285750" lvl="3" marL="18288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4pPr>
            <a:lvl5pPr indent="-285750" lvl="4" marL="22860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290" name="Google Shape;290;p140"/>
          <p:cNvSpPr txBox="1"/>
          <p:nvPr>
            <p:ph idx="2" type="body"/>
          </p:nvPr>
        </p:nvSpPr>
        <p:spPr>
          <a:xfrm>
            <a:off x="4572000" y="1352550"/>
            <a:ext cx="3978918" cy="2971800"/>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rgbClr val="2B1803"/>
              </a:buClr>
              <a:buSzPts val="1400"/>
              <a:buChar char="•"/>
              <a:defRPr sz="1400">
                <a:solidFill>
                  <a:srgbClr val="2B1803"/>
                </a:solidFill>
                <a:latin typeface="Arial"/>
                <a:ea typeface="Arial"/>
                <a:cs typeface="Arial"/>
                <a:sym typeface="Arial"/>
              </a:defRPr>
            </a:lvl1pPr>
            <a:lvl2pPr indent="-304800" lvl="1" marL="9144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2pPr>
            <a:lvl3pPr indent="-292100" lvl="2" marL="13716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3pPr>
            <a:lvl4pPr indent="-285750" lvl="3" marL="18288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4pPr>
            <a:lvl5pPr indent="-285750" lvl="4" marL="22860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pic>
        <p:nvPicPr>
          <p:cNvPr descr="A pink flowers in a vase&#10;&#10;AI-generated content may be incorrect." id="291" name="Google Shape;291;p140"/>
          <p:cNvPicPr preferRelativeResize="0"/>
          <p:nvPr/>
        </p:nvPicPr>
        <p:blipFill rotWithShape="1">
          <a:blip r:embed="rId2">
            <a:alphaModFix/>
          </a:blip>
          <a:srcRect b="0" l="0" r="0" t="0"/>
          <a:stretch/>
        </p:blipFill>
        <p:spPr>
          <a:xfrm>
            <a:off x="7905750" y="3486150"/>
            <a:ext cx="723899" cy="1532342"/>
          </a:xfrm>
          <a:prstGeom prst="rect">
            <a:avLst/>
          </a:prstGeom>
          <a:noFill/>
          <a:ln>
            <a:noFill/>
          </a:ln>
        </p:spPr>
      </p:pic>
      <p:pic>
        <p:nvPicPr>
          <p:cNvPr descr="A yellow flowers in a vase&#10;&#10;AI-generated content may be incorrect." id="292" name="Google Shape;292;p140"/>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_Blue">
  <p:cSld name="2_Column_Blue">
    <p:spTree>
      <p:nvGrpSpPr>
        <p:cNvPr id="293" name="Shape 293"/>
        <p:cNvGrpSpPr/>
        <p:nvPr/>
      </p:nvGrpSpPr>
      <p:grpSpPr>
        <a:xfrm>
          <a:off x="0" y="0"/>
          <a:ext cx="0" cy="0"/>
          <a:chOff x="0" y="0"/>
          <a:chExt cx="0" cy="0"/>
        </a:xfrm>
      </p:grpSpPr>
      <p:sp>
        <p:nvSpPr>
          <p:cNvPr id="294" name="Google Shape;294;p141"/>
          <p:cNvSpPr/>
          <p:nvPr/>
        </p:nvSpPr>
        <p:spPr>
          <a:xfrm>
            <a:off x="0" y="0"/>
            <a:ext cx="9144000" cy="866609"/>
          </a:xfrm>
          <a:prstGeom prst="rect">
            <a:avLst/>
          </a:prstGeom>
          <a:solidFill>
            <a:schemeClr val="dk2"/>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295" name="Google Shape;295;p141"/>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96" name="Google Shape;296;p141"/>
          <p:cNvSpPr txBox="1"/>
          <p:nvPr>
            <p:ph idx="1" type="body"/>
          </p:nvPr>
        </p:nvSpPr>
        <p:spPr>
          <a:xfrm>
            <a:off x="326382" y="1352550"/>
            <a:ext cx="3978918" cy="2971800"/>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rgbClr val="2B1803"/>
              </a:buClr>
              <a:buSzPts val="1400"/>
              <a:buChar char="•"/>
              <a:defRPr sz="1400">
                <a:solidFill>
                  <a:srgbClr val="2B1803"/>
                </a:solidFill>
                <a:latin typeface="Arial"/>
                <a:ea typeface="Arial"/>
                <a:cs typeface="Arial"/>
                <a:sym typeface="Arial"/>
              </a:defRPr>
            </a:lvl1pPr>
            <a:lvl2pPr indent="-304800" lvl="1" marL="9144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2pPr>
            <a:lvl3pPr indent="-292100" lvl="2" marL="13716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3pPr>
            <a:lvl4pPr indent="-285750" lvl="3" marL="18288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4pPr>
            <a:lvl5pPr indent="-285750" lvl="4" marL="22860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297" name="Google Shape;297;p141"/>
          <p:cNvSpPr txBox="1"/>
          <p:nvPr>
            <p:ph idx="2" type="body"/>
          </p:nvPr>
        </p:nvSpPr>
        <p:spPr>
          <a:xfrm>
            <a:off x="4572000" y="1352550"/>
            <a:ext cx="3978918" cy="2971800"/>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rgbClr val="2B1803"/>
              </a:buClr>
              <a:buSzPts val="1400"/>
              <a:buChar char="•"/>
              <a:defRPr sz="1400">
                <a:solidFill>
                  <a:srgbClr val="2B1803"/>
                </a:solidFill>
                <a:latin typeface="Arial"/>
                <a:ea typeface="Arial"/>
                <a:cs typeface="Arial"/>
                <a:sym typeface="Arial"/>
              </a:defRPr>
            </a:lvl1pPr>
            <a:lvl2pPr indent="-304800" lvl="1" marL="9144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2pPr>
            <a:lvl3pPr indent="-292100" lvl="2" marL="13716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3pPr>
            <a:lvl4pPr indent="-285750" lvl="3" marL="18288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4pPr>
            <a:lvl5pPr indent="-285750" lvl="4" marL="22860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pic>
        <p:nvPicPr>
          <p:cNvPr descr="A pink flowers in a vase&#10;&#10;AI-generated content may be incorrect." id="298" name="Google Shape;298;p141"/>
          <p:cNvPicPr preferRelativeResize="0"/>
          <p:nvPr/>
        </p:nvPicPr>
        <p:blipFill rotWithShape="1">
          <a:blip r:embed="rId2">
            <a:alphaModFix/>
          </a:blip>
          <a:srcRect b="0" l="0" r="0" t="0"/>
          <a:stretch/>
        </p:blipFill>
        <p:spPr>
          <a:xfrm>
            <a:off x="7905750" y="3486150"/>
            <a:ext cx="723899" cy="1532342"/>
          </a:xfrm>
          <a:prstGeom prst="rect">
            <a:avLst/>
          </a:prstGeom>
          <a:noFill/>
          <a:ln>
            <a:noFill/>
          </a:ln>
        </p:spPr>
      </p:pic>
      <p:pic>
        <p:nvPicPr>
          <p:cNvPr descr="A yellow flowers in a vase&#10;&#10;AI-generated content may be incorrect." id="299" name="Google Shape;299;p141"/>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_Green">
  <p:cSld name="2_Column_Green">
    <p:spTree>
      <p:nvGrpSpPr>
        <p:cNvPr id="300" name="Shape 300"/>
        <p:cNvGrpSpPr/>
        <p:nvPr/>
      </p:nvGrpSpPr>
      <p:grpSpPr>
        <a:xfrm>
          <a:off x="0" y="0"/>
          <a:ext cx="0" cy="0"/>
          <a:chOff x="0" y="0"/>
          <a:chExt cx="0" cy="0"/>
        </a:xfrm>
      </p:grpSpPr>
      <p:sp>
        <p:nvSpPr>
          <p:cNvPr id="301" name="Google Shape;301;p142"/>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dk1"/>
              </a:buClr>
              <a:buSzPts val="22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02" name="Google Shape;302;p142"/>
          <p:cNvSpPr txBox="1"/>
          <p:nvPr>
            <p:ph idx="1" type="body"/>
          </p:nvPr>
        </p:nvSpPr>
        <p:spPr>
          <a:xfrm>
            <a:off x="326382" y="1352550"/>
            <a:ext cx="3978918" cy="2971800"/>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rgbClr val="2B1803"/>
              </a:buClr>
              <a:buSzPts val="1400"/>
              <a:buChar char="•"/>
              <a:defRPr sz="1400">
                <a:solidFill>
                  <a:srgbClr val="2B1803"/>
                </a:solidFill>
                <a:latin typeface="Arial"/>
                <a:ea typeface="Arial"/>
                <a:cs typeface="Arial"/>
                <a:sym typeface="Arial"/>
              </a:defRPr>
            </a:lvl1pPr>
            <a:lvl2pPr indent="-304800" lvl="1" marL="9144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2pPr>
            <a:lvl3pPr indent="-292100" lvl="2" marL="13716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3pPr>
            <a:lvl4pPr indent="-285750" lvl="3" marL="18288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4pPr>
            <a:lvl5pPr indent="-285750" lvl="4" marL="22860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303" name="Google Shape;303;p142"/>
          <p:cNvSpPr txBox="1"/>
          <p:nvPr>
            <p:ph idx="2" type="body"/>
          </p:nvPr>
        </p:nvSpPr>
        <p:spPr>
          <a:xfrm>
            <a:off x="4572000" y="1352550"/>
            <a:ext cx="3978918" cy="2971800"/>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rgbClr val="2B1803"/>
              </a:buClr>
              <a:buSzPts val="1400"/>
              <a:buChar char="•"/>
              <a:defRPr sz="1400">
                <a:solidFill>
                  <a:srgbClr val="2B1803"/>
                </a:solidFill>
                <a:latin typeface="Arial"/>
                <a:ea typeface="Arial"/>
                <a:cs typeface="Arial"/>
                <a:sym typeface="Arial"/>
              </a:defRPr>
            </a:lvl1pPr>
            <a:lvl2pPr indent="-304800" lvl="1" marL="9144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2pPr>
            <a:lvl3pPr indent="-292100" lvl="2" marL="13716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3pPr>
            <a:lvl4pPr indent="-285750" lvl="3" marL="18288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4pPr>
            <a:lvl5pPr indent="-285750" lvl="4" marL="22860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pic>
        <p:nvPicPr>
          <p:cNvPr descr="A pink flowers in a vase&#10;&#10;AI-generated content may be incorrect." id="304" name="Google Shape;304;p142"/>
          <p:cNvPicPr preferRelativeResize="0"/>
          <p:nvPr/>
        </p:nvPicPr>
        <p:blipFill rotWithShape="1">
          <a:blip r:embed="rId2">
            <a:alphaModFix/>
          </a:blip>
          <a:srcRect b="0" l="0" r="0" t="0"/>
          <a:stretch/>
        </p:blipFill>
        <p:spPr>
          <a:xfrm>
            <a:off x="7905750" y="3486150"/>
            <a:ext cx="723899" cy="1532342"/>
          </a:xfrm>
          <a:prstGeom prst="rect">
            <a:avLst/>
          </a:prstGeom>
          <a:noFill/>
          <a:ln>
            <a:noFill/>
          </a:ln>
        </p:spPr>
      </p:pic>
      <p:pic>
        <p:nvPicPr>
          <p:cNvPr descr="A yellow flowers in a vase&#10;&#10;AI-generated content may be incorrect." id="305" name="Google Shape;305;p142"/>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Header_Pink">
  <p:cSld name="2_Column-Header_Pink">
    <p:spTree>
      <p:nvGrpSpPr>
        <p:cNvPr id="306" name="Shape 306"/>
        <p:cNvGrpSpPr/>
        <p:nvPr/>
      </p:nvGrpSpPr>
      <p:grpSpPr>
        <a:xfrm>
          <a:off x="0" y="0"/>
          <a:ext cx="0" cy="0"/>
          <a:chOff x="0" y="0"/>
          <a:chExt cx="0" cy="0"/>
        </a:xfrm>
      </p:grpSpPr>
      <p:sp>
        <p:nvSpPr>
          <p:cNvPr id="307" name="Google Shape;307;p143"/>
          <p:cNvSpPr/>
          <p:nvPr/>
        </p:nvSpPr>
        <p:spPr>
          <a:xfrm>
            <a:off x="0" y="0"/>
            <a:ext cx="9144000" cy="866609"/>
          </a:xfrm>
          <a:prstGeom prst="rect">
            <a:avLst/>
          </a:prstGeom>
          <a:solidFill>
            <a:schemeClr val="dk1"/>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308" name="Google Shape;308;p143"/>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09" name="Google Shape;309;p143"/>
          <p:cNvSpPr txBox="1"/>
          <p:nvPr>
            <p:ph idx="1" type="body"/>
          </p:nvPr>
        </p:nvSpPr>
        <p:spPr>
          <a:xfrm>
            <a:off x="317310" y="1014164"/>
            <a:ext cx="4026090" cy="525043"/>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rgbClr val="2B1803"/>
              </a:buClr>
              <a:buSzPts val="1200"/>
              <a:buNone/>
              <a:defRPr b="1" sz="1200">
                <a:latin typeface="Arial"/>
                <a:ea typeface="Arial"/>
                <a:cs typeface="Arial"/>
                <a:sym typeface="Arial"/>
              </a:defRPr>
            </a:lvl1pPr>
            <a:lvl2pPr indent="-228600" lvl="1" marL="914400" algn="l">
              <a:lnSpc>
                <a:spcPct val="100000"/>
              </a:lnSpc>
              <a:spcBef>
                <a:spcPts val="200"/>
              </a:spcBef>
              <a:spcAft>
                <a:spcPts val="0"/>
              </a:spcAft>
              <a:buClr>
                <a:srgbClr val="2B1803"/>
              </a:buClr>
              <a:buSzPts val="1000"/>
              <a:buNone/>
              <a:defRPr b="1" sz="1000"/>
            </a:lvl2pPr>
            <a:lvl3pPr indent="-228600" lvl="2" marL="1371600" algn="l">
              <a:lnSpc>
                <a:spcPct val="100000"/>
              </a:lnSpc>
              <a:spcBef>
                <a:spcPts val="200"/>
              </a:spcBef>
              <a:spcAft>
                <a:spcPts val="0"/>
              </a:spcAft>
              <a:buClr>
                <a:srgbClr val="2B1803"/>
              </a:buClr>
              <a:buSzPts val="900"/>
              <a:buNone/>
              <a:defRPr b="1" sz="900"/>
            </a:lvl3pPr>
            <a:lvl4pPr indent="-228600" lvl="3" marL="1828800" algn="l">
              <a:lnSpc>
                <a:spcPct val="100000"/>
              </a:lnSpc>
              <a:spcBef>
                <a:spcPts val="200"/>
              </a:spcBef>
              <a:spcAft>
                <a:spcPts val="0"/>
              </a:spcAft>
              <a:buClr>
                <a:srgbClr val="2B1803"/>
              </a:buClr>
              <a:buSzPts val="800"/>
              <a:buNone/>
              <a:defRPr b="1" sz="800"/>
            </a:lvl4pPr>
            <a:lvl5pPr indent="-228600" lvl="4" marL="2286000" algn="l">
              <a:lnSpc>
                <a:spcPct val="100000"/>
              </a:lnSpc>
              <a:spcBef>
                <a:spcPts val="200"/>
              </a:spcBef>
              <a:spcAft>
                <a:spcPts val="0"/>
              </a:spcAft>
              <a:buClr>
                <a:srgbClr val="2B1803"/>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310" name="Google Shape;310;p143"/>
          <p:cNvSpPr txBox="1"/>
          <p:nvPr>
            <p:ph idx="2" type="body"/>
          </p:nvPr>
        </p:nvSpPr>
        <p:spPr>
          <a:xfrm>
            <a:off x="317310" y="1707573"/>
            <a:ext cx="4026090" cy="2883477"/>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1pPr>
            <a:lvl2pPr indent="-292100" lvl="1" marL="9144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2pPr>
            <a:lvl3pPr indent="-285750" lvl="2" marL="13716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3pPr>
            <a:lvl4pPr indent="-279400" lvl="3" marL="18288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4pPr>
            <a:lvl5pPr indent="-279400" lvl="4" marL="22860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311" name="Google Shape;311;p143"/>
          <p:cNvSpPr txBox="1"/>
          <p:nvPr>
            <p:ph idx="3" type="body"/>
          </p:nvPr>
        </p:nvSpPr>
        <p:spPr>
          <a:xfrm>
            <a:off x="4572000" y="1014164"/>
            <a:ext cx="4026089" cy="525043"/>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rgbClr val="2B1803"/>
              </a:buClr>
              <a:buSzPts val="1200"/>
              <a:buNone/>
              <a:defRPr b="1" sz="1200">
                <a:latin typeface="Arial"/>
                <a:ea typeface="Arial"/>
                <a:cs typeface="Arial"/>
                <a:sym typeface="Arial"/>
              </a:defRPr>
            </a:lvl1pPr>
            <a:lvl2pPr indent="-228600" lvl="1" marL="914400" algn="l">
              <a:lnSpc>
                <a:spcPct val="100000"/>
              </a:lnSpc>
              <a:spcBef>
                <a:spcPts val="200"/>
              </a:spcBef>
              <a:spcAft>
                <a:spcPts val="0"/>
              </a:spcAft>
              <a:buClr>
                <a:srgbClr val="2B1803"/>
              </a:buClr>
              <a:buSzPts val="1000"/>
              <a:buNone/>
              <a:defRPr b="1" sz="1000"/>
            </a:lvl2pPr>
            <a:lvl3pPr indent="-228600" lvl="2" marL="1371600" algn="l">
              <a:lnSpc>
                <a:spcPct val="100000"/>
              </a:lnSpc>
              <a:spcBef>
                <a:spcPts val="200"/>
              </a:spcBef>
              <a:spcAft>
                <a:spcPts val="0"/>
              </a:spcAft>
              <a:buClr>
                <a:srgbClr val="2B1803"/>
              </a:buClr>
              <a:buSzPts val="900"/>
              <a:buNone/>
              <a:defRPr b="1" sz="900"/>
            </a:lvl3pPr>
            <a:lvl4pPr indent="-228600" lvl="3" marL="1828800" algn="l">
              <a:lnSpc>
                <a:spcPct val="100000"/>
              </a:lnSpc>
              <a:spcBef>
                <a:spcPts val="200"/>
              </a:spcBef>
              <a:spcAft>
                <a:spcPts val="0"/>
              </a:spcAft>
              <a:buClr>
                <a:srgbClr val="2B1803"/>
              </a:buClr>
              <a:buSzPts val="800"/>
              <a:buNone/>
              <a:defRPr b="1" sz="800"/>
            </a:lvl4pPr>
            <a:lvl5pPr indent="-228600" lvl="4" marL="2286000" algn="l">
              <a:lnSpc>
                <a:spcPct val="100000"/>
              </a:lnSpc>
              <a:spcBef>
                <a:spcPts val="200"/>
              </a:spcBef>
              <a:spcAft>
                <a:spcPts val="0"/>
              </a:spcAft>
              <a:buClr>
                <a:srgbClr val="2B1803"/>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312" name="Google Shape;312;p143"/>
          <p:cNvSpPr txBox="1"/>
          <p:nvPr>
            <p:ph idx="4" type="body"/>
          </p:nvPr>
        </p:nvSpPr>
        <p:spPr>
          <a:xfrm>
            <a:off x="4572000" y="1707573"/>
            <a:ext cx="4026089" cy="2883477"/>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1pPr>
            <a:lvl2pPr indent="-292100" lvl="1" marL="9144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2pPr>
            <a:lvl3pPr indent="-285750" lvl="2" marL="13716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3pPr>
            <a:lvl4pPr indent="-279400" lvl="3" marL="18288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4pPr>
            <a:lvl5pPr indent="-279400" lvl="4" marL="22860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pic>
        <p:nvPicPr>
          <p:cNvPr descr="A pink flowers in a vase&#10;&#10;AI-generated content may be incorrect." id="313" name="Google Shape;313;p143"/>
          <p:cNvPicPr preferRelativeResize="0"/>
          <p:nvPr/>
        </p:nvPicPr>
        <p:blipFill rotWithShape="1">
          <a:blip r:embed="rId2">
            <a:alphaModFix/>
          </a:blip>
          <a:srcRect b="0" l="0" r="0" t="0"/>
          <a:stretch/>
        </p:blipFill>
        <p:spPr>
          <a:xfrm>
            <a:off x="7905750" y="3486150"/>
            <a:ext cx="723899" cy="1532342"/>
          </a:xfrm>
          <a:prstGeom prst="rect">
            <a:avLst/>
          </a:prstGeom>
          <a:noFill/>
          <a:ln>
            <a:noFill/>
          </a:ln>
        </p:spPr>
      </p:pic>
      <p:pic>
        <p:nvPicPr>
          <p:cNvPr descr="A yellow flowers in a vase&#10;&#10;AI-generated content may be incorrect." id="314" name="Google Shape;314;p143"/>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Header_Blue">
  <p:cSld name="2_Column-Header_Blue">
    <p:spTree>
      <p:nvGrpSpPr>
        <p:cNvPr id="315" name="Shape 315"/>
        <p:cNvGrpSpPr/>
        <p:nvPr/>
      </p:nvGrpSpPr>
      <p:grpSpPr>
        <a:xfrm>
          <a:off x="0" y="0"/>
          <a:ext cx="0" cy="0"/>
          <a:chOff x="0" y="0"/>
          <a:chExt cx="0" cy="0"/>
        </a:xfrm>
      </p:grpSpPr>
      <p:sp>
        <p:nvSpPr>
          <p:cNvPr id="316" name="Google Shape;316;p144"/>
          <p:cNvSpPr/>
          <p:nvPr/>
        </p:nvSpPr>
        <p:spPr>
          <a:xfrm>
            <a:off x="0" y="0"/>
            <a:ext cx="9144000" cy="866609"/>
          </a:xfrm>
          <a:prstGeom prst="rect">
            <a:avLst/>
          </a:prstGeom>
          <a:solidFill>
            <a:schemeClr val="dk2"/>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317" name="Google Shape;317;p144"/>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18" name="Google Shape;318;p144"/>
          <p:cNvSpPr txBox="1"/>
          <p:nvPr>
            <p:ph idx="1" type="body"/>
          </p:nvPr>
        </p:nvSpPr>
        <p:spPr>
          <a:xfrm>
            <a:off x="317310" y="1014164"/>
            <a:ext cx="4026090" cy="525043"/>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rgbClr val="2B1803"/>
              </a:buClr>
              <a:buSzPts val="1200"/>
              <a:buNone/>
              <a:defRPr b="1" sz="1200">
                <a:latin typeface="Arial"/>
                <a:ea typeface="Arial"/>
                <a:cs typeface="Arial"/>
                <a:sym typeface="Arial"/>
              </a:defRPr>
            </a:lvl1pPr>
            <a:lvl2pPr indent="-228600" lvl="1" marL="914400" algn="l">
              <a:lnSpc>
                <a:spcPct val="100000"/>
              </a:lnSpc>
              <a:spcBef>
                <a:spcPts val="200"/>
              </a:spcBef>
              <a:spcAft>
                <a:spcPts val="0"/>
              </a:spcAft>
              <a:buClr>
                <a:srgbClr val="2B1803"/>
              </a:buClr>
              <a:buSzPts val="1000"/>
              <a:buNone/>
              <a:defRPr b="1" sz="1000"/>
            </a:lvl2pPr>
            <a:lvl3pPr indent="-228600" lvl="2" marL="1371600" algn="l">
              <a:lnSpc>
                <a:spcPct val="100000"/>
              </a:lnSpc>
              <a:spcBef>
                <a:spcPts val="200"/>
              </a:spcBef>
              <a:spcAft>
                <a:spcPts val="0"/>
              </a:spcAft>
              <a:buClr>
                <a:srgbClr val="2B1803"/>
              </a:buClr>
              <a:buSzPts val="900"/>
              <a:buNone/>
              <a:defRPr b="1" sz="900"/>
            </a:lvl3pPr>
            <a:lvl4pPr indent="-228600" lvl="3" marL="1828800" algn="l">
              <a:lnSpc>
                <a:spcPct val="100000"/>
              </a:lnSpc>
              <a:spcBef>
                <a:spcPts val="200"/>
              </a:spcBef>
              <a:spcAft>
                <a:spcPts val="0"/>
              </a:spcAft>
              <a:buClr>
                <a:srgbClr val="2B1803"/>
              </a:buClr>
              <a:buSzPts val="800"/>
              <a:buNone/>
              <a:defRPr b="1" sz="800"/>
            </a:lvl4pPr>
            <a:lvl5pPr indent="-228600" lvl="4" marL="2286000" algn="l">
              <a:lnSpc>
                <a:spcPct val="100000"/>
              </a:lnSpc>
              <a:spcBef>
                <a:spcPts val="200"/>
              </a:spcBef>
              <a:spcAft>
                <a:spcPts val="0"/>
              </a:spcAft>
              <a:buClr>
                <a:srgbClr val="2B1803"/>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319" name="Google Shape;319;p144"/>
          <p:cNvSpPr txBox="1"/>
          <p:nvPr>
            <p:ph idx="2" type="body"/>
          </p:nvPr>
        </p:nvSpPr>
        <p:spPr>
          <a:xfrm>
            <a:off x="317310" y="1707573"/>
            <a:ext cx="4026090" cy="2883477"/>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1pPr>
            <a:lvl2pPr indent="-292100" lvl="1" marL="9144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2pPr>
            <a:lvl3pPr indent="-285750" lvl="2" marL="13716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3pPr>
            <a:lvl4pPr indent="-279400" lvl="3" marL="18288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4pPr>
            <a:lvl5pPr indent="-279400" lvl="4" marL="22860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320" name="Google Shape;320;p144"/>
          <p:cNvSpPr txBox="1"/>
          <p:nvPr>
            <p:ph idx="3" type="body"/>
          </p:nvPr>
        </p:nvSpPr>
        <p:spPr>
          <a:xfrm>
            <a:off x="4572000" y="1014164"/>
            <a:ext cx="4026089" cy="525043"/>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rgbClr val="2B1803"/>
              </a:buClr>
              <a:buSzPts val="1200"/>
              <a:buNone/>
              <a:defRPr b="1" sz="1200">
                <a:latin typeface="Arial"/>
                <a:ea typeface="Arial"/>
                <a:cs typeface="Arial"/>
                <a:sym typeface="Arial"/>
              </a:defRPr>
            </a:lvl1pPr>
            <a:lvl2pPr indent="-228600" lvl="1" marL="914400" algn="l">
              <a:lnSpc>
                <a:spcPct val="100000"/>
              </a:lnSpc>
              <a:spcBef>
                <a:spcPts val="200"/>
              </a:spcBef>
              <a:spcAft>
                <a:spcPts val="0"/>
              </a:spcAft>
              <a:buClr>
                <a:srgbClr val="2B1803"/>
              </a:buClr>
              <a:buSzPts val="1000"/>
              <a:buNone/>
              <a:defRPr b="1" sz="1000"/>
            </a:lvl2pPr>
            <a:lvl3pPr indent="-228600" lvl="2" marL="1371600" algn="l">
              <a:lnSpc>
                <a:spcPct val="100000"/>
              </a:lnSpc>
              <a:spcBef>
                <a:spcPts val="200"/>
              </a:spcBef>
              <a:spcAft>
                <a:spcPts val="0"/>
              </a:spcAft>
              <a:buClr>
                <a:srgbClr val="2B1803"/>
              </a:buClr>
              <a:buSzPts val="900"/>
              <a:buNone/>
              <a:defRPr b="1" sz="900"/>
            </a:lvl3pPr>
            <a:lvl4pPr indent="-228600" lvl="3" marL="1828800" algn="l">
              <a:lnSpc>
                <a:spcPct val="100000"/>
              </a:lnSpc>
              <a:spcBef>
                <a:spcPts val="200"/>
              </a:spcBef>
              <a:spcAft>
                <a:spcPts val="0"/>
              </a:spcAft>
              <a:buClr>
                <a:srgbClr val="2B1803"/>
              </a:buClr>
              <a:buSzPts val="800"/>
              <a:buNone/>
              <a:defRPr b="1" sz="800"/>
            </a:lvl4pPr>
            <a:lvl5pPr indent="-228600" lvl="4" marL="2286000" algn="l">
              <a:lnSpc>
                <a:spcPct val="100000"/>
              </a:lnSpc>
              <a:spcBef>
                <a:spcPts val="200"/>
              </a:spcBef>
              <a:spcAft>
                <a:spcPts val="0"/>
              </a:spcAft>
              <a:buClr>
                <a:srgbClr val="2B1803"/>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321" name="Google Shape;321;p144"/>
          <p:cNvSpPr txBox="1"/>
          <p:nvPr>
            <p:ph idx="4" type="body"/>
          </p:nvPr>
        </p:nvSpPr>
        <p:spPr>
          <a:xfrm>
            <a:off x="4572000" y="1707573"/>
            <a:ext cx="4026089" cy="2883477"/>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1pPr>
            <a:lvl2pPr indent="-292100" lvl="1" marL="9144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2pPr>
            <a:lvl3pPr indent="-285750" lvl="2" marL="13716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3pPr>
            <a:lvl4pPr indent="-279400" lvl="3" marL="18288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4pPr>
            <a:lvl5pPr indent="-279400" lvl="4" marL="22860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pic>
        <p:nvPicPr>
          <p:cNvPr descr="A pink flowers in a vase&#10;&#10;AI-generated content may be incorrect." id="322" name="Google Shape;322;p144"/>
          <p:cNvPicPr preferRelativeResize="0"/>
          <p:nvPr/>
        </p:nvPicPr>
        <p:blipFill rotWithShape="1">
          <a:blip r:embed="rId2">
            <a:alphaModFix/>
          </a:blip>
          <a:srcRect b="0" l="0" r="0" t="0"/>
          <a:stretch/>
        </p:blipFill>
        <p:spPr>
          <a:xfrm>
            <a:off x="7905750" y="3486150"/>
            <a:ext cx="723899" cy="1532342"/>
          </a:xfrm>
          <a:prstGeom prst="rect">
            <a:avLst/>
          </a:prstGeom>
          <a:noFill/>
          <a:ln>
            <a:noFill/>
          </a:ln>
        </p:spPr>
      </p:pic>
      <p:pic>
        <p:nvPicPr>
          <p:cNvPr descr="A yellow flowers in a vase&#10;&#10;AI-generated content may be incorrect." id="323" name="Google Shape;323;p144"/>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lumn-Header_Green">
  <p:cSld name="3_Column-Header_Green">
    <p:spTree>
      <p:nvGrpSpPr>
        <p:cNvPr id="324" name="Shape 324"/>
        <p:cNvGrpSpPr/>
        <p:nvPr/>
      </p:nvGrpSpPr>
      <p:grpSpPr>
        <a:xfrm>
          <a:off x="0" y="0"/>
          <a:ext cx="0" cy="0"/>
          <a:chOff x="0" y="0"/>
          <a:chExt cx="0" cy="0"/>
        </a:xfrm>
      </p:grpSpPr>
      <p:sp>
        <p:nvSpPr>
          <p:cNvPr id="325" name="Google Shape;325;p145"/>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dk1"/>
              </a:buClr>
              <a:buSzPts val="22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26" name="Google Shape;326;p145"/>
          <p:cNvSpPr txBox="1"/>
          <p:nvPr>
            <p:ph idx="1" type="body"/>
          </p:nvPr>
        </p:nvSpPr>
        <p:spPr>
          <a:xfrm>
            <a:off x="317310" y="1014164"/>
            <a:ext cx="4026090" cy="525043"/>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rgbClr val="2B1803"/>
              </a:buClr>
              <a:buSzPts val="1200"/>
              <a:buNone/>
              <a:defRPr b="1" sz="1200">
                <a:latin typeface="Arial"/>
                <a:ea typeface="Arial"/>
                <a:cs typeface="Arial"/>
                <a:sym typeface="Arial"/>
              </a:defRPr>
            </a:lvl1pPr>
            <a:lvl2pPr indent="-228600" lvl="1" marL="914400" algn="l">
              <a:lnSpc>
                <a:spcPct val="100000"/>
              </a:lnSpc>
              <a:spcBef>
                <a:spcPts val="200"/>
              </a:spcBef>
              <a:spcAft>
                <a:spcPts val="0"/>
              </a:spcAft>
              <a:buClr>
                <a:srgbClr val="2B1803"/>
              </a:buClr>
              <a:buSzPts val="1000"/>
              <a:buNone/>
              <a:defRPr b="1" sz="1000"/>
            </a:lvl2pPr>
            <a:lvl3pPr indent="-228600" lvl="2" marL="1371600" algn="l">
              <a:lnSpc>
                <a:spcPct val="100000"/>
              </a:lnSpc>
              <a:spcBef>
                <a:spcPts val="200"/>
              </a:spcBef>
              <a:spcAft>
                <a:spcPts val="0"/>
              </a:spcAft>
              <a:buClr>
                <a:srgbClr val="2B1803"/>
              </a:buClr>
              <a:buSzPts val="900"/>
              <a:buNone/>
              <a:defRPr b="1" sz="900"/>
            </a:lvl3pPr>
            <a:lvl4pPr indent="-228600" lvl="3" marL="1828800" algn="l">
              <a:lnSpc>
                <a:spcPct val="100000"/>
              </a:lnSpc>
              <a:spcBef>
                <a:spcPts val="200"/>
              </a:spcBef>
              <a:spcAft>
                <a:spcPts val="0"/>
              </a:spcAft>
              <a:buClr>
                <a:srgbClr val="2B1803"/>
              </a:buClr>
              <a:buSzPts val="800"/>
              <a:buNone/>
              <a:defRPr b="1" sz="800"/>
            </a:lvl4pPr>
            <a:lvl5pPr indent="-228600" lvl="4" marL="2286000" algn="l">
              <a:lnSpc>
                <a:spcPct val="100000"/>
              </a:lnSpc>
              <a:spcBef>
                <a:spcPts val="200"/>
              </a:spcBef>
              <a:spcAft>
                <a:spcPts val="0"/>
              </a:spcAft>
              <a:buClr>
                <a:srgbClr val="2B1803"/>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327" name="Google Shape;327;p145"/>
          <p:cNvSpPr txBox="1"/>
          <p:nvPr>
            <p:ph idx="2" type="body"/>
          </p:nvPr>
        </p:nvSpPr>
        <p:spPr>
          <a:xfrm>
            <a:off x="317310" y="1707573"/>
            <a:ext cx="4026090" cy="2883477"/>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1pPr>
            <a:lvl2pPr indent="-292100" lvl="1" marL="9144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2pPr>
            <a:lvl3pPr indent="-285750" lvl="2" marL="13716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3pPr>
            <a:lvl4pPr indent="-279400" lvl="3" marL="18288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4pPr>
            <a:lvl5pPr indent="-279400" lvl="4" marL="22860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328" name="Google Shape;328;p145"/>
          <p:cNvSpPr txBox="1"/>
          <p:nvPr>
            <p:ph idx="3" type="body"/>
          </p:nvPr>
        </p:nvSpPr>
        <p:spPr>
          <a:xfrm>
            <a:off x="4572000" y="1014164"/>
            <a:ext cx="4026089" cy="525043"/>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rgbClr val="2B1803"/>
              </a:buClr>
              <a:buSzPts val="1200"/>
              <a:buNone/>
              <a:defRPr b="1" sz="1200">
                <a:latin typeface="Arial"/>
                <a:ea typeface="Arial"/>
                <a:cs typeface="Arial"/>
                <a:sym typeface="Arial"/>
              </a:defRPr>
            </a:lvl1pPr>
            <a:lvl2pPr indent="-228600" lvl="1" marL="914400" algn="l">
              <a:lnSpc>
                <a:spcPct val="100000"/>
              </a:lnSpc>
              <a:spcBef>
                <a:spcPts val="200"/>
              </a:spcBef>
              <a:spcAft>
                <a:spcPts val="0"/>
              </a:spcAft>
              <a:buClr>
                <a:srgbClr val="2B1803"/>
              </a:buClr>
              <a:buSzPts val="1000"/>
              <a:buNone/>
              <a:defRPr b="1" sz="1000"/>
            </a:lvl2pPr>
            <a:lvl3pPr indent="-228600" lvl="2" marL="1371600" algn="l">
              <a:lnSpc>
                <a:spcPct val="100000"/>
              </a:lnSpc>
              <a:spcBef>
                <a:spcPts val="200"/>
              </a:spcBef>
              <a:spcAft>
                <a:spcPts val="0"/>
              </a:spcAft>
              <a:buClr>
                <a:srgbClr val="2B1803"/>
              </a:buClr>
              <a:buSzPts val="900"/>
              <a:buNone/>
              <a:defRPr b="1" sz="900"/>
            </a:lvl3pPr>
            <a:lvl4pPr indent="-228600" lvl="3" marL="1828800" algn="l">
              <a:lnSpc>
                <a:spcPct val="100000"/>
              </a:lnSpc>
              <a:spcBef>
                <a:spcPts val="200"/>
              </a:spcBef>
              <a:spcAft>
                <a:spcPts val="0"/>
              </a:spcAft>
              <a:buClr>
                <a:srgbClr val="2B1803"/>
              </a:buClr>
              <a:buSzPts val="800"/>
              <a:buNone/>
              <a:defRPr b="1" sz="800"/>
            </a:lvl4pPr>
            <a:lvl5pPr indent="-228600" lvl="4" marL="2286000" algn="l">
              <a:lnSpc>
                <a:spcPct val="100000"/>
              </a:lnSpc>
              <a:spcBef>
                <a:spcPts val="200"/>
              </a:spcBef>
              <a:spcAft>
                <a:spcPts val="0"/>
              </a:spcAft>
              <a:buClr>
                <a:srgbClr val="2B1803"/>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329" name="Google Shape;329;p145"/>
          <p:cNvSpPr txBox="1"/>
          <p:nvPr>
            <p:ph idx="4" type="body"/>
          </p:nvPr>
        </p:nvSpPr>
        <p:spPr>
          <a:xfrm>
            <a:off x="4572000" y="1707573"/>
            <a:ext cx="4026089" cy="2883477"/>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1pPr>
            <a:lvl2pPr indent="-292100" lvl="1" marL="9144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2pPr>
            <a:lvl3pPr indent="-285750" lvl="2" marL="13716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3pPr>
            <a:lvl4pPr indent="-279400" lvl="3" marL="18288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4pPr>
            <a:lvl5pPr indent="-279400" lvl="4" marL="2286000" algn="l">
              <a:lnSpc>
                <a:spcPct val="100000"/>
              </a:lnSpc>
              <a:spcBef>
                <a:spcPts val="200"/>
              </a:spcBef>
              <a:spcAft>
                <a:spcPts val="0"/>
              </a:spcAft>
              <a:buClr>
                <a:srgbClr val="2B1803"/>
              </a:buClr>
              <a:buSzPts val="800"/>
              <a:buChar char="»"/>
              <a:defRPr sz="800">
                <a:solidFill>
                  <a:srgbClr val="2B1803"/>
                </a:solidFill>
                <a:latin typeface="Arial"/>
                <a:ea typeface="Arial"/>
                <a:cs typeface="Arial"/>
                <a:sym typeface="Arial"/>
              </a:defRPr>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pic>
        <p:nvPicPr>
          <p:cNvPr descr="A pink flowers in a vase&#10;&#10;AI-generated content may be incorrect." id="330" name="Google Shape;330;p145"/>
          <p:cNvPicPr preferRelativeResize="0"/>
          <p:nvPr/>
        </p:nvPicPr>
        <p:blipFill rotWithShape="1">
          <a:blip r:embed="rId2">
            <a:alphaModFix/>
          </a:blip>
          <a:srcRect b="0" l="0" r="0" t="0"/>
          <a:stretch/>
        </p:blipFill>
        <p:spPr>
          <a:xfrm>
            <a:off x="7905750" y="3486150"/>
            <a:ext cx="723899" cy="1532342"/>
          </a:xfrm>
          <a:prstGeom prst="rect">
            <a:avLst/>
          </a:prstGeom>
          <a:noFill/>
          <a:ln>
            <a:noFill/>
          </a:ln>
        </p:spPr>
      </p:pic>
      <p:pic>
        <p:nvPicPr>
          <p:cNvPr descr="A yellow flowers in a vase&#10;&#10;AI-generated content may be incorrect." id="331" name="Google Shape;331;p145"/>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_Pink">
  <p:cSld name="Photo_Pink">
    <p:spTree>
      <p:nvGrpSpPr>
        <p:cNvPr id="332" name="Shape 332"/>
        <p:cNvGrpSpPr/>
        <p:nvPr/>
      </p:nvGrpSpPr>
      <p:grpSpPr>
        <a:xfrm>
          <a:off x="0" y="0"/>
          <a:ext cx="0" cy="0"/>
          <a:chOff x="0" y="0"/>
          <a:chExt cx="0" cy="0"/>
        </a:xfrm>
      </p:grpSpPr>
      <p:sp>
        <p:nvSpPr>
          <p:cNvPr id="333" name="Google Shape;333;p146"/>
          <p:cNvSpPr/>
          <p:nvPr>
            <p:ph idx="2" type="pic"/>
          </p:nvPr>
        </p:nvSpPr>
        <p:spPr>
          <a:xfrm>
            <a:off x="444405" y="723900"/>
            <a:ext cx="8255190" cy="3695700"/>
          </a:xfrm>
          <a:prstGeom prst="rect">
            <a:avLst/>
          </a:prstGeom>
          <a:noFill/>
          <a:ln>
            <a:noFill/>
          </a:ln>
        </p:spPr>
      </p:sp>
      <p:sp>
        <p:nvSpPr>
          <p:cNvPr id="334" name="Google Shape;334;p146"/>
          <p:cNvSpPr txBox="1"/>
          <p:nvPr>
            <p:ph idx="1" type="body"/>
          </p:nvPr>
        </p:nvSpPr>
        <p:spPr>
          <a:xfrm>
            <a:off x="444405" y="4494894"/>
            <a:ext cx="2743200" cy="402431"/>
          </a:xfrm>
          <a:prstGeom prst="rect">
            <a:avLst/>
          </a:prstGeom>
          <a:noFill/>
          <a:ln>
            <a:noFill/>
          </a:ln>
        </p:spPr>
        <p:txBody>
          <a:bodyPr anchorCtr="0" anchor="t" bIns="22850" lIns="45725" spcFirstLastPara="1" rIns="45725" wrap="square" tIns="22850">
            <a:normAutofit/>
          </a:bodyPr>
          <a:lstStyle>
            <a:lvl1pPr indent="-228600" lvl="0" marL="457200" algn="l">
              <a:lnSpc>
                <a:spcPct val="100000"/>
              </a:lnSpc>
              <a:spcBef>
                <a:spcPts val="100"/>
              </a:spcBef>
              <a:spcAft>
                <a:spcPts val="0"/>
              </a:spcAft>
              <a:buClr>
                <a:srgbClr val="2B1803"/>
              </a:buClr>
              <a:buSzPts val="700"/>
              <a:buNone/>
              <a:defRPr sz="700">
                <a:latin typeface="Arial"/>
                <a:ea typeface="Arial"/>
                <a:cs typeface="Arial"/>
                <a:sym typeface="Arial"/>
              </a:defRPr>
            </a:lvl1pPr>
            <a:lvl2pPr indent="-228600" lvl="1" marL="914400" algn="l">
              <a:lnSpc>
                <a:spcPct val="100000"/>
              </a:lnSpc>
              <a:spcBef>
                <a:spcPts val="100"/>
              </a:spcBef>
              <a:spcAft>
                <a:spcPts val="0"/>
              </a:spcAft>
              <a:buClr>
                <a:srgbClr val="2B1803"/>
              </a:buClr>
              <a:buSzPts val="600"/>
              <a:buNone/>
              <a:defRPr sz="600"/>
            </a:lvl2pPr>
            <a:lvl3pPr indent="-228600" lvl="2" marL="1371600" algn="l">
              <a:lnSpc>
                <a:spcPct val="100000"/>
              </a:lnSpc>
              <a:spcBef>
                <a:spcPts val="100"/>
              </a:spcBef>
              <a:spcAft>
                <a:spcPts val="0"/>
              </a:spcAft>
              <a:buClr>
                <a:srgbClr val="2B1803"/>
              </a:buClr>
              <a:buSzPts val="500"/>
              <a:buNone/>
              <a:defRPr sz="500"/>
            </a:lvl3pPr>
            <a:lvl4pPr indent="-228600" lvl="3" marL="1828800" algn="l">
              <a:lnSpc>
                <a:spcPct val="100000"/>
              </a:lnSpc>
              <a:spcBef>
                <a:spcPts val="100"/>
              </a:spcBef>
              <a:spcAft>
                <a:spcPts val="0"/>
              </a:spcAft>
              <a:buClr>
                <a:srgbClr val="2B1803"/>
              </a:buClr>
              <a:buSzPts val="500"/>
              <a:buNone/>
              <a:defRPr sz="500"/>
            </a:lvl4pPr>
            <a:lvl5pPr indent="-228600" lvl="4" marL="2286000" algn="l">
              <a:lnSpc>
                <a:spcPct val="100000"/>
              </a:lnSpc>
              <a:spcBef>
                <a:spcPts val="100"/>
              </a:spcBef>
              <a:spcAft>
                <a:spcPts val="0"/>
              </a:spcAft>
              <a:buClr>
                <a:srgbClr val="2B1803"/>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335" name="Google Shape;335;p146"/>
          <p:cNvSpPr txBox="1"/>
          <p:nvPr>
            <p:ph idx="3" type="body"/>
          </p:nvPr>
        </p:nvSpPr>
        <p:spPr>
          <a:xfrm>
            <a:off x="433601" y="223139"/>
            <a:ext cx="3314700" cy="362744"/>
          </a:xfrm>
          <a:prstGeom prst="rect">
            <a:avLst/>
          </a:prstGeom>
          <a:noFill/>
          <a:ln>
            <a:noFill/>
          </a:ln>
        </p:spPr>
        <p:txBody>
          <a:bodyPr anchorCtr="0" anchor="t" bIns="22850" lIns="45725" spcFirstLastPara="1" rIns="45725" wrap="square" tIns="22850">
            <a:normAutofit/>
          </a:bodyPr>
          <a:lstStyle>
            <a:lvl1pPr indent="-228600" lvl="0" marL="457200" algn="l">
              <a:lnSpc>
                <a:spcPct val="100000"/>
              </a:lnSpc>
              <a:spcBef>
                <a:spcPts val="300"/>
              </a:spcBef>
              <a:spcAft>
                <a:spcPts val="0"/>
              </a:spcAft>
              <a:buClr>
                <a:schemeClr val="dk1"/>
              </a:buClr>
              <a:buSzPts val="1600"/>
              <a:buNone/>
              <a:defRPr b="1">
                <a:solidFill>
                  <a:schemeClr val="dk1"/>
                </a:solidFill>
                <a:latin typeface="Arial"/>
                <a:ea typeface="Arial"/>
                <a:cs typeface="Arial"/>
                <a:sym typeface="Arial"/>
              </a:defRPr>
            </a:lvl1pPr>
            <a:lvl2pPr indent="-285750" lvl="1" marL="914400" algn="l">
              <a:lnSpc>
                <a:spcPct val="100000"/>
              </a:lnSpc>
              <a:spcBef>
                <a:spcPts val="200"/>
              </a:spcBef>
              <a:spcAft>
                <a:spcPts val="0"/>
              </a:spcAft>
              <a:buClr>
                <a:srgbClr val="2B1803"/>
              </a:buClr>
              <a:buSzPts val="900"/>
              <a:buChar char="–"/>
              <a:defRPr/>
            </a:lvl2pPr>
            <a:lvl3pPr indent="-285750" lvl="2" marL="1371600" algn="l">
              <a:lnSpc>
                <a:spcPct val="100000"/>
              </a:lnSpc>
              <a:spcBef>
                <a:spcPts val="200"/>
              </a:spcBef>
              <a:spcAft>
                <a:spcPts val="0"/>
              </a:spcAft>
              <a:buClr>
                <a:srgbClr val="2B1803"/>
              </a:buClr>
              <a:buSzPts val="900"/>
              <a:buChar char="•"/>
              <a:defRPr/>
            </a:lvl3pPr>
            <a:lvl4pPr indent="-285750" lvl="3" marL="1828800" algn="l">
              <a:lnSpc>
                <a:spcPct val="100000"/>
              </a:lnSpc>
              <a:spcBef>
                <a:spcPts val="200"/>
              </a:spcBef>
              <a:spcAft>
                <a:spcPts val="0"/>
              </a:spcAft>
              <a:buClr>
                <a:srgbClr val="2B1803"/>
              </a:buClr>
              <a:buSzPts val="900"/>
              <a:buChar char="–"/>
              <a:defRPr/>
            </a:lvl4pPr>
            <a:lvl5pPr indent="-285750" lvl="4" marL="2286000" algn="l">
              <a:lnSpc>
                <a:spcPct val="100000"/>
              </a:lnSpc>
              <a:spcBef>
                <a:spcPts val="200"/>
              </a:spcBef>
              <a:spcAft>
                <a:spcPts val="0"/>
              </a:spcAft>
              <a:buClr>
                <a:srgbClr val="2B1803"/>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hoto_Pink">
  <p:cSld name="1_Photo_Pink">
    <p:spTree>
      <p:nvGrpSpPr>
        <p:cNvPr id="336" name="Shape 336"/>
        <p:cNvGrpSpPr/>
        <p:nvPr/>
      </p:nvGrpSpPr>
      <p:grpSpPr>
        <a:xfrm>
          <a:off x="0" y="0"/>
          <a:ext cx="0" cy="0"/>
          <a:chOff x="0" y="0"/>
          <a:chExt cx="0" cy="0"/>
        </a:xfrm>
      </p:grpSpPr>
      <p:sp>
        <p:nvSpPr>
          <p:cNvPr id="337" name="Google Shape;337;p147"/>
          <p:cNvSpPr txBox="1"/>
          <p:nvPr>
            <p:ph type="title"/>
          </p:nvPr>
        </p:nvSpPr>
        <p:spPr>
          <a:xfrm>
            <a:off x="2620168" y="1583795"/>
            <a:ext cx="3873185" cy="5715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Clr>
                <a:schemeClr val="dk1"/>
              </a:buClr>
              <a:buSzPts val="4400"/>
              <a:buFont typeface="Georgia"/>
              <a:buNone/>
              <a:defRPr sz="4400">
                <a:solidFill>
                  <a:schemeClr val="dk1"/>
                </a:solidFill>
                <a:latin typeface="Georgia"/>
                <a:ea typeface="Georgia"/>
                <a:cs typeface="Georgia"/>
                <a:sym typeface="Georgia"/>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38" name="Google Shape;338;p147"/>
          <p:cNvSpPr txBox="1"/>
          <p:nvPr>
            <p:ph idx="1" type="body"/>
          </p:nvPr>
        </p:nvSpPr>
        <p:spPr>
          <a:xfrm>
            <a:off x="2620168" y="2421995"/>
            <a:ext cx="3903663" cy="5715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rgbClr val="2B1803"/>
              </a:buClr>
              <a:buSzPts val="900"/>
              <a:buChar char="•"/>
              <a:defRPr/>
            </a:lvl1pPr>
            <a:lvl2pPr indent="-228600" lvl="1" marL="914400" algn="ctr">
              <a:lnSpc>
                <a:spcPct val="100000"/>
              </a:lnSpc>
              <a:spcBef>
                <a:spcPts val="300"/>
              </a:spcBef>
              <a:spcAft>
                <a:spcPts val="0"/>
              </a:spcAft>
              <a:buClr>
                <a:schemeClr val="dk1"/>
              </a:buClr>
              <a:buSzPts val="1400"/>
              <a:buFont typeface="Arial"/>
              <a:buNone/>
              <a:defRPr b="1">
                <a:solidFill>
                  <a:schemeClr val="dk1"/>
                </a:solidFill>
              </a:defRPr>
            </a:lvl2pPr>
            <a:lvl3pPr indent="-285750" lvl="2" marL="1371600" algn="l">
              <a:lnSpc>
                <a:spcPct val="100000"/>
              </a:lnSpc>
              <a:spcBef>
                <a:spcPts val="200"/>
              </a:spcBef>
              <a:spcAft>
                <a:spcPts val="0"/>
              </a:spcAft>
              <a:buClr>
                <a:srgbClr val="2B1803"/>
              </a:buClr>
              <a:buSzPts val="900"/>
              <a:buChar char="•"/>
              <a:defRPr/>
            </a:lvl3pPr>
            <a:lvl4pPr indent="-285750" lvl="3" marL="1828800" algn="l">
              <a:lnSpc>
                <a:spcPct val="100000"/>
              </a:lnSpc>
              <a:spcBef>
                <a:spcPts val="200"/>
              </a:spcBef>
              <a:spcAft>
                <a:spcPts val="0"/>
              </a:spcAft>
              <a:buClr>
                <a:srgbClr val="2B1803"/>
              </a:buClr>
              <a:buSzPts val="900"/>
              <a:buChar char="–"/>
              <a:defRPr/>
            </a:lvl4pPr>
            <a:lvl5pPr indent="-285750" lvl="4" marL="2286000" algn="l">
              <a:lnSpc>
                <a:spcPct val="100000"/>
              </a:lnSpc>
              <a:spcBef>
                <a:spcPts val="200"/>
              </a:spcBef>
              <a:spcAft>
                <a:spcPts val="0"/>
              </a:spcAft>
              <a:buClr>
                <a:srgbClr val="2B1803"/>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Pink">
  <p:cSld name="Blank_Pink">
    <p:spTree>
      <p:nvGrpSpPr>
        <p:cNvPr id="339" name="Shape 339"/>
        <p:cNvGrpSpPr/>
        <p:nvPr/>
      </p:nvGrpSpPr>
      <p:grpSpPr>
        <a:xfrm>
          <a:off x="0" y="0"/>
          <a:ext cx="0" cy="0"/>
          <a:chOff x="0" y="0"/>
          <a:chExt cx="0" cy="0"/>
        </a:xfrm>
      </p:grpSpPr>
      <p:sp>
        <p:nvSpPr>
          <p:cNvPr id="340" name="Google Shape;340;p148"/>
          <p:cNvSpPr/>
          <p:nvPr/>
        </p:nvSpPr>
        <p:spPr>
          <a:xfrm>
            <a:off x="0" y="0"/>
            <a:ext cx="9144000" cy="866609"/>
          </a:xfrm>
          <a:prstGeom prst="rect">
            <a:avLst/>
          </a:prstGeom>
          <a:solidFill>
            <a:schemeClr val="dk1"/>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341" name="Google Shape;341;p148"/>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pic>
        <p:nvPicPr>
          <p:cNvPr descr="A pink flowers in a vase&#10;&#10;AI-generated content may be incorrect." id="342" name="Google Shape;342;p148"/>
          <p:cNvPicPr preferRelativeResize="0"/>
          <p:nvPr/>
        </p:nvPicPr>
        <p:blipFill rotWithShape="1">
          <a:blip r:embed="rId2">
            <a:alphaModFix/>
          </a:blip>
          <a:srcRect b="0" l="0" r="0" t="0"/>
          <a:stretch/>
        </p:blipFill>
        <p:spPr>
          <a:xfrm>
            <a:off x="7905750" y="3486150"/>
            <a:ext cx="723899" cy="1532342"/>
          </a:xfrm>
          <a:prstGeom prst="rect">
            <a:avLst/>
          </a:prstGeom>
          <a:noFill/>
          <a:ln>
            <a:noFill/>
          </a:ln>
        </p:spPr>
      </p:pic>
      <p:pic>
        <p:nvPicPr>
          <p:cNvPr descr="A yellow flowers in a vase&#10;&#10;AI-generated content may be incorrect." id="343" name="Google Shape;343;p148"/>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Green">
  <p:cSld name="Section Header_Green">
    <p:bg>
      <p:bgPr>
        <a:solidFill>
          <a:schemeClr val="accent5"/>
        </a:solidFill>
      </p:bgPr>
    </p:bg>
    <p:spTree>
      <p:nvGrpSpPr>
        <p:cNvPr id="36" name="Shape 36"/>
        <p:cNvGrpSpPr/>
        <p:nvPr/>
      </p:nvGrpSpPr>
      <p:grpSpPr>
        <a:xfrm>
          <a:off x="0" y="0"/>
          <a:ext cx="0" cy="0"/>
          <a:chOff x="0" y="0"/>
          <a:chExt cx="0" cy="0"/>
        </a:xfrm>
      </p:grpSpPr>
      <p:sp>
        <p:nvSpPr>
          <p:cNvPr id="37" name="Google Shape;37;p96"/>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rmAutofit/>
          </a:bodyPr>
          <a:lstStyle>
            <a:lvl1pPr lvl="0" algn="l">
              <a:lnSpc>
                <a:spcPct val="100000"/>
              </a:lnSpc>
              <a:spcBef>
                <a:spcPts val="0"/>
              </a:spcBef>
              <a:spcAft>
                <a:spcPts val="0"/>
              </a:spcAft>
              <a:buClr>
                <a:schemeClr val="lt1"/>
              </a:buClr>
              <a:buSzPts val="2000"/>
              <a:buFont typeface="Georgia"/>
              <a:buNone/>
              <a:defRPr b="1" sz="2000" cap="none">
                <a:solidFill>
                  <a:schemeClr val="lt1"/>
                </a:solidFill>
                <a:latin typeface="Georgia"/>
                <a:ea typeface="Georgia"/>
                <a:cs typeface="Georgia"/>
                <a:sym typeface="Georgia"/>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8" name="Google Shape;38;p96"/>
          <p:cNvSpPr txBox="1"/>
          <p:nvPr>
            <p:ph idx="1" type="body"/>
          </p:nvPr>
        </p:nvSpPr>
        <p:spPr>
          <a:xfrm>
            <a:off x="361156" y="1453357"/>
            <a:ext cx="3886200" cy="75030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lt1"/>
              </a:buClr>
              <a:buSzPts val="1200"/>
              <a:buNone/>
              <a:defRPr sz="1200">
                <a:solidFill>
                  <a:schemeClr val="lt1"/>
                </a:solidFill>
                <a:latin typeface="Arial"/>
                <a:ea typeface="Arial"/>
                <a:cs typeface="Arial"/>
                <a:sym typeface="Arial"/>
              </a:defRPr>
            </a:lvl1pPr>
            <a:lvl2pPr indent="-228600" lvl="1" marL="914400" algn="l">
              <a:lnSpc>
                <a:spcPct val="100000"/>
              </a:lnSpc>
              <a:spcBef>
                <a:spcPts val="200"/>
              </a:spcBef>
              <a:spcAft>
                <a:spcPts val="0"/>
              </a:spcAft>
              <a:buClr>
                <a:srgbClr val="88A6A6"/>
              </a:buClr>
              <a:buSzPts val="900"/>
              <a:buNone/>
              <a:defRPr sz="900">
                <a:solidFill>
                  <a:srgbClr val="88A6A6"/>
                </a:solidFill>
              </a:defRPr>
            </a:lvl2pPr>
            <a:lvl3pPr indent="-228600" lvl="2" marL="1371600" algn="l">
              <a:lnSpc>
                <a:spcPct val="100000"/>
              </a:lnSpc>
              <a:spcBef>
                <a:spcPts val="200"/>
              </a:spcBef>
              <a:spcAft>
                <a:spcPts val="0"/>
              </a:spcAft>
              <a:buClr>
                <a:srgbClr val="88A6A6"/>
              </a:buClr>
              <a:buSzPts val="800"/>
              <a:buNone/>
              <a:defRPr sz="800">
                <a:solidFill>
                  <a:srgbClr val="88A6A6"/>
                </a:solidFill>
              </a:defRPr>
            </a:lvl3pPr>
            <a:lvl4pPr indent="-228600" lvl="3" marL="1828800" algn="l">
              <a:lnSpc>
                <a:spcPct val="100000"/>
              </a:lnSpc>
              <a:spcBef>
                <a:spcPts val="100"/>
              </a:spcBef>
              <a:spcAft>
                <a:spcPts val="0"/>
              </a:spcAft>
              <a:buClr>
                <a:srgbClr val="88A6A6"/>
              </a:buClr>
              <a:buSzPts val="700"/>
              <a:buNone/>
              <a:defRPr sz="700">
                <a:solidFill>
                  <a:srgbClr val="88A6A6"/>
                </a:solidFill>
              </a:defRPr>
            </a:lvl4pPr>
            <a:lvl5pPr indent="-228600" lvl="4" marL="2286000" algn="l">
              <a:lnSpc>
                <a:spcPct val="100000"/>
              </a:lnSpc>
              <a:spcBef>
                <a:spcPts val="100"/>
              </a:spcBef>
              <a:spcAft>
                <a:spcPts val="0"/>
              </a:spcAft>
              <a:buClr>
                <a:srgbClr val="88A6A6"/>
              </a:buClr>
              <a:buSzPts val="700"/>
              <a:buNone/>
              <a:defRPr sz="700">
                <a:solidFill>
                  <a:srgbClr val="88A6A6"/>
                </a:solidFill>
              </a:defRPr>
            </a:lvl5pPr>
            <a:lvl6pPr indent="-228600" lvl="5" marL="2743200" algn="l">
              <a:lnSpc>
                <a:spcPct val="100000"/>
              </a:lnSpc>
              <a:spcBef>
                <a:spcPts val="100"/>
              </a:spcBef>
              <a:spcAft>
                <a:spcPts val="0"/>
              </a:spcAft>
              <a:buClr>
                <a:srgbClr val="88A6A6"/>
              </a:buClr>
              <a:buSzPts val="700"/>
              <a:buNone/>
              <a:defRPr sz="700">
                <a:solidFill>
                  <a:srgbClr val="88A6A6"/>
                </a:solidFill>
              </a:defRPr>
            </a:lvl6pPr>
            <a:lvl7pPr indent="-228600" lvl="6" marL="3200400" algn="l">
              <a:lnSpc>
                <a:spcPct val="100000"/>
              </a:lnSpc>
              <a:spcBef>
                <a:spcPts val="100"/>
              </a:spcBef>
              <a:spcAft>
                <a:spcPts val="0"/>
              </a:spcAft>
              <a:buClr>
                <a:srgbClr val="88A6A6"/>
              </a:buClr>
              <a:buSzPts val="700"/>
              <a:buNone/>
              <a:defRPr sz="700">
                <a:solidFill>
                  <a:srgbClr val="88A6A6"/>
                </a:solidFill>
              </a:defRPr>
            </a:lvl7pPr>
            <a:lvl8pPr indent="-228600" lvl="7" marL="3657600" algn="l">
              <a:lnSpc>
                <a:spcPct val="100000"/>
              </a:lnSpc>
              <a:spcBef>
                <a:spcPts val="100"/>
              </a:spcBef>
              <a:spcAft>
                <a:spcPts val="0"/>
              </a:spcAft>
              <a:buClr>
                <a:srgbClr val="88A6A6"/>
              </a:buClr>
              <a:buSzPts val="700"/>
              <a:buNone/>
              <a:defRPr sz="700">
                <a:solidFill>
                  <a:srgbClr val="88A6A6"/>
                </a:solidFill>
              </a:defRPr>
            </a:lvl8pPr>
            <a:lvl9pPr indent="-228600" lvl="8" marL="4114800" algn="l">
              <a:lnSpc>
                <a:spcPct val="100000"/>
              </a:lnSpc>
              <a:spcBef>
                <a:spcPts val="100"/>
              </a:spcBef>
              <a:spcAft>
                <a:spcPts val="0"/>
              </a:spcAft>
              <a:buClr>
                <a:srgbClr val="88A6A6"/>
              </a:buClr>
              <a:buSzPts val="700"/>
              <a:buNone/>
              <a:defRPr sz="700">
                <a:solidFill>
                  <a:srgbClr val="88A6A6"/>
                </a:solidFill>
              </a:defRPr>
            </a:lvl9pPr>
          </a:lstStyle>
          <a:p/>
        </p:txBody>
      </p:sp>
      <p:sp>
        <p:nvSpPr>
          <p:cNvPr id="39" name="Google Shape;39;p96"/>
          <p:cNvSpPr/>
          <p:nvPr>
            <p:ph idx="2" type="pic"/>
          </p:nvPr>
        </p:nvSpPr>
        <p:spPr>
          <a:xfrm>
            <a:off x="5143500" y="0"/>
            <a:ext cx="4000500" cy="5143500"/>
          </a:xfrm>
          <a:prstGeom prst="rect">
            <a:avLst/>
          </a:prstGeom>
          <a:noFill/>
          <a:ln>
            <a:noFill/>
          </a:ln>
        </p:spPr>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Blue">
  <p:cSld name="Blank_Blue">
    <p:spTree>
      <p:nvGrpSpPr>
        <p:cNvPr id="344" name="Shape 344"/>
        <p:cNvGrpSpPr/>
        <p:nvPr/>
      </p:nvGrpSpPr>
      <p:grpSpPr>
        <a:xfrm>
          <a:off x="0" y="0"/>
          <a:ext cx="0" cy="0"/>
          <a:chOff x="0" y="0"/>
          <a:chExt cx="0" cy="0"/>
        </a:xfrm>
      </p:grpSpPr>
      <p:sp>
        <p:nvSpPr>
          <p:cNvPr id="345" name="Google Shape;345;p149"/>
          <p:cNvSpPr/>
          <p:nvPr/>
        </p:nvSpPr>
        <p:spPr>
          <a:xfrm>
            <a:off x="0" y="0"/>
            <a:ext cx="9144000" cy="866609"/>
          </a:xfrm>
          <a:prstGeom prst="rect">
            <a:avLst/>
          </a:prstGeom>
          <a:solidFill>
            <a:schemeClr val="dk2"/>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346" name="Google Shape;346;p149"/>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pic>
        <p:nvPicPr>
          <p:cNvPr descr="A pink flowers in a vase&#10;&#10;AI-generated content may be incorrect." id="347" name="Google Shape;347;p149"/>
          <p:cNvPicPr preferRelativeResize="0"/>
          <p:nvPr/>
        </p:nvPicPr>
        <p:blipFill rotWithShape="1">
          <a:blip r:embed="rId2">
            <a:alphaModFix/>
          </a:blip>
          <a:srcRect b="0" l="0" r="0" t="0"/>
          <a:stretch/>
        </p:blipFill>
        <p:spPr>
          <a:xfrm>
            <a:off x="7905750" y="3486150"/>
            <a:ext cx="723899" cy="1532342"/>
          </a:xfrm>
          <a:prstGeom prst="rect">
            <a:avLst/>
          </a:prstGeom>
          <a:noFill/>
          <a:ln>
            <a:noFill/>
          </a:ln>
        </p:spPr>
      </p:pic>
      <p:pic>
        <p:nvPicPr>
          <p:cNvPr descr="A yellow flowers in a vase&#10;&#10;AI-generated content may be incorrect." id="348" name="Google Shape;348;p149"/>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Green">
  <p:cSld name="Blank_Green">
    <p:spTree>
      <p:nvGrpSpPr>
        <p:cNvPr id="349" name="Shape 349"/>
        <p:cNvGrpSpPr/>
        <p:nvPr/>
      </p:nvGrpSpPr>
      <p:grpSpPr>
        <a:xfrm>
          <a:off x="0" y="0"/>
          <a:ext cx="0" cy="0"/>
          <a:chOff x="0" y="0"/>
          <a:chExt cx="0" cy="0"/>
        </a:xfrm>
      </p:grpSpPr>
      <p:sp>
        <p:nvSpPr>
          <p:cNvPr id="350" name="Google Shape;350;p150"/>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dk1"/>
              </a:buClr>
              <a:buSzPts val="22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pic>
        <p:nvPicPr>
          <p:cNvPr descr="A pink flowers in a vase&#10;&#10;AI-generated content may be incorrect." id="351" name="Google Shape;351;p150"/>
          <p:cNvPicPr preferRelativeResize="0"/>
          <p:nvPr/>
        </p:nvPicPr>
        <p:blipFill rotWithShape="1">
          <a:blip r:embed="rId2">
            <a:alphaModFix/>
          </a:blip>
          <a:srcRect b="0" l="0" r="0" t="0"/>
          <a:stretch/>
        </p:blipFill>
        <p:spPr>
          <a:xfrm>
            <a:off x="7905750" y="3486150"/>
            <a:ext cx="723899" cy="1532342"/>
          </a:xfrm>
          <a:prstGeom prst="rect">
            <a:avLst/>
          </a:prstGeom>
          <a:noFill/>
          <a:ln>
            <a:noFill/>
          </a:ln>
        </p:spPr>
      </p:pic>
      <p:pic>
        <p:nvPicPr>
          <p:cNvPr descr="A yellow flowers in a vase&#10;&#10;AI-generated content may be incorrect." id="352" name="Google Shape;352;p150"/>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Pink">
  <p:cSld name="Section Header_Pink">
    <p:bg>
      <p:bgPr>
        <a:solidFill>
          <a:schemeClr val="dk1"/>
        </a:solidFill>
      </p:bgPr>
    </p:bg>
    <p:spTree>
      <p:nvGrpSpPr>
        <p:cNvPr id="353" name="Shape 353"/>
        <p:cNvGrpSpPr/>
        <p:nvPr/>
      </p:nvGrpSpPr>
      <p:grpSpPr>
        <a:xfrm>
          <a:off x="0" y="0"/>
          <a:ext cx="0" cy="0"/>
          <a:chOff x="0" y="0"/>
          <a:chExt cx="0" cy="0"/>
        </a:xfrm>
      </p:grpSpPr>
      <p:sp>
        <p:nvSpPr>
          <p:cNvPr id="354" name="Google Shape;354;p151"/>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lnSpc>
                <a:spcPct val="100000"/>
              </a:lnSpc>
              <a:spcBef>
                <a:spcPts val="0"/>
              </a:spcBef>
              <a:spcAft>
                <a:spcPts val="0"/>
              </a:spcAft>
              <a:buClr>
                <a:schemeClr val="dk1"/>
              </a:buClr>
              <a:buSzPts val="2000"/>
              <a:buFont typeface="Georgia"/>
              <a:buNone/>
              <a:defRPr b="1" sz="2000" cap="none">
                <a:solidFill>
                  <a:schemeClr val="dk1"/>
                </a:solidFill>
                <a:latin typeface="Georgia"/>
                <a:ea typeface="Georgia"/>
                <a:cs typeface="Georgia"/>
                <a:sym typeface="Georgia"/>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55" name="Google Shape;355;p151"/>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1200"/>
              <a:buNone/>
              <a:defRPr sz="1200">
                <a:solidFill>
                  <a:schemeClr val="dk1"/>
                </a:solidFill>
                <a:latin typeface="Arial"/>
                <a:ea typeface="Arial"/>
                <a:cs typeface="Arial"/>
                <a:sym typeface="Arial"/>
              </a:defRPr>
            </a:lvl1pPr>
            <a:lvl2pPr indent="-228600" lvl="1" marL="914400" algn="l">
              <a:lnSpc>
                <a:spcPct val="100000"/>
              </a:lnSpc>
              <a:spcBef>
                <a:spcPts val="200"/>
              </a:spcBef>
              <a:spcAft>
                <a:spcPts val="0"/>
              </a:spcAft>
              <a:buClr>
                <a:schemeClr val="lt1"/>
              </a:buClr>
              <a:buSzPts val="900"/>
              <a:buNone/>
              <a:defRPr sz="900">
                <a:solidFill>
                  <a:schemeClr val="lt1"/>
                </a:solidFill>
              </a:defRPr>
            </a:lvl2pPr>
            <a:lvl3pPr indent="-228600" lvl="2" marL="1371600" algn="l">
              <a:lnSpc>
                <a:spcPct val="100000"/>
              </a:lnSpc>
              <a:spcBef>
                <a:spcPts val="200"/>
              </a:spcBef>
              <a:spcAft>
                <a:spcPts val="0"/>
              </a:spcAft>
              <a:buClr>
                <a:schemeClr val="lt1"/>
              </a:buClr>
              <a:buSzPts val="800"/>
              <a:buNone/>
              <a:defRPr sz="800">
                <a:solidFill>
                  <a:schemeClr val="lt1"/>
                </a:solidFill>
              </a:defRPr>
            </a:lvl3pPr>
            <a:lvl4pPr indent="-228600" lvl="3" marL="1828800" algn="l">
              <a:lnSpc>
                <a:spcPct val="100000"/>
              </a:lnSpc>
              <a:spcBef>
                <a:spcPts val="100"/>
              </a:spcBef>
              <a:spcAft>
                <a:spcPts val="0"/>
              </a:spcAft>
              <a:buClr>
                <a:schemeClr val="lt1"/>
              </a:buClr>
              <a:buSzPts val="700"/>
              <a:buNone/>
              <a:defRPr sz="700">
                <a:solidFill>
                  <a:schemeClr val="lt1"/>
                </a:solidFill>
              </a:defRPr>
            </a:lvl4pPr>
            <a:lvl5pPr indent="-228600" lvl="4" marL="2286000" algn="l">
              <a:lnSpc>
                <a:spcPct val="100000"/>
              </a:lnSpc>
              <a:spcBef>
                <a:spcPts val="100"/>
              </a:spcBef>
              <a:spcAft>
                <a:spcPts val="0"/>
              </a:spcAft>
              <a:buClr>
                <a:schemeClr val="lt1"/>
              </a:buClr>
              <a:buSzPts val="700"/>
              <a:buNone/>
              <a:defRPr sz="700">
                <a:solidFill>
                  <a:schemeClr val="lt1"/>
                </a:solidFill>
              </a:defRPr>
            </a:lvl5pPr>
            <a:lvl6pPr indent="-228600" lvl="5" marL="2743200" algn="l">
              <a:lnSpc>
                <a:spcPct val="100000"/>
              </a:lnSpc>
              <a:spcBef>
                <a:spcPts val="100"/>
              </a:spcBef>
              <a:spcAft>
                <a:spcPts val="0"/>
              </a:spcAft>
              <a:buClr>
                <a:schemeClr val="lt1"/>
              </a:buClr>
              <a:buSzPts val="700"/>
              <a:buNone/>
              <a:defRPr sz="700">
                <a:solidFill>
                  <a:schemeClr val="lt1"/>
                </a:solidFill>
              </a:defRPr>
            </a:lvl6pPr>
            <a:lvl7pPr indent="-228600" lvl="6" marL="3200400" algn="l">
              <a:lnSpc>
                <a:spcPct val="100000"/>
              </a:lnSpc>
              <a:spcBef>
                <a:spcPts val="100"/>
              </a:spcBef>
              <a:spcAft>
                <a:spcPts val="0"/>
              </a:spcAft>
              <a:buClr>
                <a:schemeClr val="lt1"/>
              </a:buClr>
              <a:buSzPts val="700"/>
              <a:buNone/>
              <a:defRPr sz="700">
                <a:solidFill>
                  <a:schemeClr val="lt1"/>
                </a:solidFill>
              </a:defRPr>
            </a:lvl7pPr>
            <a:lvl8pPr indent="-228600" lvl="7" marL="3657600" algn="l">
              <a:lnSpc>
                <a:spcPct val="100000"/>
              </a:lnSpc>
              <a:spcBef>
                <a:spcPts val="100"/>
              </a:spcBef>
              <a:spcAft>
                <a:spcPts val="0"/>
              </a:spcAft>
              <a:buClr>
                <a:schemeClr val="lt1"/>
              </a:buClr>
              <a:buSzPts val="700"/>
              <a:buNone/>
              <a:defRPr sz="700">
                <a:solidFill>
                  <a:schemeClr val="lt1"/>
                </a:solidFill>
              </a:defRPr>
            </a:lvl8pPr>
            <a:lvl9pPr indent="-228600" lvl="8" marL="4114800" algn="l">
              <a:lnSpc>
                <a:spcPct val="100000"/>
              </a:lnSpc>
              <a:spcBef>
                <a:spcPts val="100"/>
              </a:spcBef>
              <a:spcAft>
                <a:spcPts val="0"/>
              </a:spcAft>
              <a:buClr>
                <a:schemeClr val="lt1"/>
              </a:buClr>
              <a:buSzPts val="700"/>
              <a:buNone/>
              <a:defRPr sz="700">
                <a:solidFill>
                  <a:schemeClr val="lt1"/>
                </a:solidFill>
              </a:defRPr>
            </a:lvl9pPr>
          </a:lstStyle>
          <a:p/>
        </p:txBody>
      </p:sp>
      <p:sp>
        <p:nvSpPr>
          <p:cNvPr id="356" name="Google Shape;356;p151"/>
          <p:cNvSpPr/>
          <p:nvPr>
            <p:ph idx="2" type="pic"/>
          </p:nvPr>
        </p:nvSpPr>
        <p:spPr>
          <a:xfrm>
            <a:off x="5143500" y="0"/>
            <a:ext cx="4000500" cy="5143500"/>
          </a:xfrm>
          <a:prstGeom prst="rect">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3" name="Shape 363"/>
        <p:cNvGrpSpPr/>
        <p:nvPr/>
      </p:nvGrpSpPr>
      <p:grpSpPr>
        <a:xfrm>
          <a:off x="0" y="0"/>
          <a:ext cx="0" cy="0"/>
          <a:chOff x="0" y="0"/>
          <a:chExt cx="0" cy="0"/>
        </a:xfrm>
      </p:grpSpPr>
      <p:sp>
        <p:nvSpPr>
          <p:cNvPr id="364" name="Google Shape;364;p8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5" name="Google Shape;365;p8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6" name="Google Shape;366;p8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7" name="Google Shape;367;p8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8" name="Google Shape;368;p8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lumn-Header_Green">
  <p:cSld name="3_Column-Header_Green">
    <p:spTree>
      <p:nvGrpSpPr>
        <p:cNvPr id="369" name="Shape 369"/>
        <p:cNvGrpSpPr/>
        <p:nvPr/>
      </p:nvGrpSpPr>
      <p:grpSpPr>
        <a:xfrm>
          <a:off x="0" y="0"/>
          <a:ext cx="0" cy="0"/>
          <a:chOff x="0" y="0"/>
          <a:chExt cx="0" cy="0"/>
        </a:xfrm>
      </p:grpSpPr>
      <p:sp>
        <p:nvSpPr>
          <p:cNvPr id="370" name="Google Shape;370;p88"/>
          <p:cNvSpPr txBox="1"/>
          <p:nvPr>
            <p:ph type="title"/>
          </p:nvPr>
        </p:nvSpPr>
        <p:spPr>
          <a:xfrm>
            <a:off x="317311" y="147554"/>
            <a:ext cx="4114800" cy="5715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dk1"/>
              </a:buClr>
              <a:buSzPts val="33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1" name="Google Shape;371;p88"/>
          <p:cNvSpPr txBox="1"/>
          <p:nvPr>
            <p:ph idx="1" type="body"/>
          </p:nvPr>
        </p:nvSpPr>
        <p:spPr>
          <a:xfrm>
            <a:off x="317311" y="1014164"/>
            <a:ext cx="4026089" cy="525043"/>
          </a:xfrm>
          <a:prstGeom prst="rect">
            <a:avLst/>
          </a:prstGeom>
          <a:noFill/>
          <a:ln>
            <a:noFill/>
          </a:ln>
        </p:spPr>
        <p:txBody>
          <a:bodyPr anchorCtr="0" anchor="b" bIns="34275" lIns="68575" spcFirstLastPara="1" rIns="68575" wrap="square" tIns="34275">
            <a:normAutofit/>
          </a:bodyPr>
          <a:lstStyle>
            <a:lvl1pPr indent="-228600" lvl="0" marL="457200" algn="l">
              <a:lnSpc>
                <a:spcPct val="100000"/>
              </a:lnSpc>
              <a:spcBef>
                <a:spcPts val="200"/>
              </a:spcBef>
              <a:spcAft>
                <a:spcPts val="0"/>
              </a:spcAft>
              <a:buClr>
                <a:srgbClr val="2B1803"/>
              </a:buClr>
              <a:buSzPts val="1800"/>
              <a:buNone/>
              <a:defRPr b="1" sz="1200">
                <a:latin typeface="Arial"/>
                <a:ea typeface="Arial"/>
                <a:cs typeface="Arial"/>
                <a:sym typeface="Arial"/>
              </a:defRPr>
            </a:lvl1pPr>
            <a:lvl2pPr indent="-228600" lvl="1" marL="914400" algn="l">
              <a:lnSpc>
                <a:spcPct val="100000"/>
              </a:lnSpc>
              <a:spcBef>
                <a:spcPts val="200"/>
              </a:spcBef>
              <a:spcAft>
                <a:spcPts val="0"/>
              </a:spcAft>
              <a:buClr>
                <a:srgbClr val="2B1803"/>
              </a:buClr>
              <a:buSzPts val="1500"/>
              <a:buNone/>
              <a:defRPr b="1" sz="1000"/>
            </a:lvl2pPr>
            <a:lvl3pPr indent="-228600" lvl="2" marL="1371600" algn="l">
              <a:lnSpc>
                <a:spcPct val="100000"/>
              </a:lnSpc>
              <a:spcBef>
                <a:spcPts val="200"/>
              </a:spcBef>
              <a:spcAft>
                <a:spcPts val="0"/>
              </a:spcAft>
              <a:buClr>
                <a:srgbClr val="2B1803"/>
              </a:buClr>
              <a:buSzPts val="1400"/>
              <a:buNone/>
              <a:defRPr b="1" sz="900"/>
            </a:lvl3pPr>
            <a:lvl4pPr indent="-228600" lvl="3" marL="1828800" algn="l">
              <a:lnSpc>
                <a:spcPct val="100000"/>
              </a:lnSpc>
              <a:spcBef>
                <a:spcPts val="200"/>
              </a:spcBef>
              <a:spcAft>
                <a:spcPts val="0"/>
              </a:spcAft>
              <a:buClr>
                <a:srgbClr val="2B1803"/>
              </a:buClr>
              <a:buSzPts val="1200"/>
              <a:buNone/>
              <a:defRPr b="1" sz="800"/>
            </a:lvl4pPr>
            <a:lvl5pPr indent="-228600" lvl="4" marL="2286000" algn="l">
              <a:lnSpc>
                <a:spcPct val="100000"/>
              </a:lnSpc>
              <a:spcBef>
                <a:spcPts val="200"/>
              </a:spcBef>
              <a:spcAft>
                <a:spcPts val="0"/>
              </a:spcAft>
              <a:buClr>
                <a:srgbClr val="2B1803"/>
              </a:buClr>
              <a:buSzPts val="1200"/>
              <a:buNone/>
              <a:defRPr b="1" sz="800"/>
            </a:lvl5pPr>
            <a:lvl6pPr indent="-228600" lvl="5" marL="2743200" algn="l">
              <a:lnSpc>
                <a:spcPct val="100000"/>
              </a:lnSpc>
              <a:spcBef>
                <a:spcPts val="200"/>
              </a:spcBef>
              <a:spcAft>
                <a:spcPts val="0"/>
              </a:spcAft>
              <a:buClr>
                <a:schemeClr val="dk1"/>
              </a:buClr>
              <a:buSzPts val="1200"/>
              <a:buNone/>
              <a:defRPr b="1" sz="800"/>
            </a:lvl6pPr>
            <a:lvl7pPr indent="-228600" lvl="6" marL="3200400" algn="l">
              <a:lnSpc>
                <a:spcPct val="100000"/>
              </a:lnSpc>
              <a:spcBef>
                <a:spcPts val="200"/>
              </a:spcBef>
              <a:spcAft>
                <a:spcPts val="0"/>
              </a:spcAft>
              <a:buClr>
                <a:schemeClr val="dk1"/>
              </a:buClr>
              <a:buSzPts val="1200"/>
              <a:buNone/>
              <a:defRPr b="1" sz="800"/>
            </a:lvl7pPr>
            <a:lvl8pPr indent="-228600" lvl="7" marL="3657600" algn="l">
              <a:lnSpc>
                <a:spcPct val="100000"/>
              </a:lnSpc>
              <a:spcBef>
                <a:spcPts val="200"/>
              </a:spcBef>
              <a:spcAft>
                <a:spcPts val="0"/>
              </a:spcAft>
              <a:buClr>
                <a:schemeClr val="dk1"/>
              </a:buClr>
              <a:buSzPts val="1200"/>
              <a:buNone/>
              <a:defRPr b="1" sz="800"/>
            </a:lvl8pPr>
            <a:lvl9pPr indent="-228600" lvl="8" marL="4114800" algn="l">
              <a:lnSpc>
                <a:spcPct val="100000"/>
              </a:lnSpc>
              <a:spcBef>
                <a:spcPts val="200"/>
              </a:spcBef>
              <a:spcAft>
                <a:spcPts val="0"/>
              </a:spcAft>
              <a:buClr>
                <a:schemeClr val="dk1"/>
              </a:buClr>
              <a:buSzPts val="1200"/>
              <a:buNone/>
              <a:defRPr b="1" sz="800"/>
            </a:lvl9pPr>
          </a:lstStyle>
          <a:p/>
        </p:txBody>
      </p:sp>
      <p:sp>
        <p:nvSpPr>
          <p:cNvPr id="372" name="Google Shape;372;p88"/>
          <p:cNvSpPr txBox="1"/>
          <p:nvPr>
            <p:ph idx="2" type="body"/>
          </p:nvPr>
        </p:nvSpPr>
        <p:spPr>
          <a:xfrm>
            <a:off x="317311" y="1707573"/>
            <a:ext cx="4026089" cy="2883477"/>
          </a:xfrm>
          <a:prstGeom prst="rect">
            <a:avLst/>
          </a:prstGeom>
          <a:noFill/>
          <a:ln>
            <a:noFill/>
          </a:ln>
        </p:spPr>
        <p:txBody>
          <a:bodyPr anchorCtr="0" anchor="t" bIns="34275" lIns="68575" spcFirstLastPara="1" rIns="68575" wrap="square" tIns="34275">
            <a:normAutofit/>
          </a:bodyPr>
          <a:lstStyle>
            <a:lvl1pPr indent="-342900" lvl="0" marL="457200" algn="l">
              <a:lnSpc>
                <a:spcPct val="100000"/>
              </a:lnSpc>
              <a:spcBef>
                <a:spcPts val="200"/>
              </a:spcBef>
              <a:spcAft>
                <a:spcPts val="0"/>
              </a:spcAft>
              <a:buClr>
                <a:srgbClr val="2B1803"/>
              </a:buClr>
              <a:buSzPts val="1800"/>
              <a:buChar char="•"/>
              <a:defRPr sz="1200">
                <a:solidFill>
                  <a:srgbClr val="2B1803"/>
                </a:solidFill>
                <a:latin typeface="Arial"/>
                <a:ea typeface="Arial"/>
                <a:cs typeface="Arial"/>
                <a:sym typeface="Arial"/>
              </a:defRPr>
            </a:lvl1pPr>
            <a:lvl2pPr indent="-323850" lvl="1" marL="914400" algn="l">
              <a:lnSpc>
                <a:spcPct val="100000"/>
              </a:lnSpc>
              <a:spcBef>
                <a:spcPts val="200"/>
              </a:spcBef>
              <a:spcAft>
                <a:spcPts val="0"/>
              </a:spcAft>
              <a:buClr>
                <a:srgbClr val="2B1803"/>
              </a:buClr>
              <a:buSzPts val="1500"/>
              <a:buChar char="–"/>
              <a:defRPr sz="1000">
                <a:solidFill>
                  <a:srgbClr val="2B1803"/>
                </a:solidFill>
                <a:latin typeface="Arial"/>
                <a:ea typeface="Arial"/>
                <a:cs typeface="Arial"/>
                <a:sym typeface="Arial"/>
              </a:defRPr>
            </a:lvl2pPr>
            <a:lvl3pPr indent="-317500" lvl="2" marL="1371600" algn="l">
              <a:lnSpc>
                <a:spcPct val="100000"/>
              </a:lnSpc>
              <a:spcBef>
                <a:spcPts val="200"/>
              </a:spcBef>
              <a:spcAft>
                <a:spcPts val="0"/>
              </a:spcAft>
              <a:buClr>
                <a:srgbClr val="2B1803"/>
              </a:buClr>
              <a:buSzPts val="1400"/>
              <a:buChar char="•"/>
              <a:defRPr sz="900">
                <a:solidFill>
                  <a:srgbClr val="2B1803"/>
                </a:solidFill>
                <a:latin typeface="Arial"/>
                <a:ea typeface="Arial"/>
                <a:cs typeface="Arial"/>
                <a:sym typeface="Arial"/>
              </a:defRPr>
            </a:lvl3pPr>
            <a:lvl4pPr indent="-304800" lvl="3" marL="1828800" algn="l">
              <a:lnSpc>
                <a:spcPct val="100000"/>
              </a:lnSpc>
              <a:spcBef>
                <a:spcPts val="200"/>
              </a:spcBef>
              <a:spcAft>
                <a:spcPts val="0"/>
              </a:spcAft>
              <a:buClr>
                <a:srgbClr val="2B1803"/>
              </a:buClr>
              <a:buSzPts val="1200"/>
              <a:buChar char="–"/>
              <a:defRPr sz="800">
                <a:solidFill>
                  <a:srgbClr val="2B1803"/>
                </a:solidFill>
                <a:latin typeface="Arial"/>
                <a:ea typeface="Arial"/>
                <a:cs typeface="Arial"/>
                <a:sym typeface="Arial"/>
              </a:defRPr>
            </a:lvl4pPr>
            <a:lvl5pPr indent="-304800" lvl="4" marL="2286000" algn="l">
              <a:lnSpc>
                <a:spcPct val="100000"/>
              </a:lnSpc>
              <a:spcBef>
                <a:spcPts val="200"/>
              </a:spcBef>
              <a:spcAft>
                <a:spcPts val="0"/>
              </a:spcAft>
              <a:buClr>
                <a:srgbClr val="2B1803"/>
              </a:buClr>
              <a:buSzPts val="1200"/>
              <a:buChar char="»"/>
              <a:defRPr sz="800">
                <a:solidFill>
                  <a:srgbClr val="2B1803"/>
                </a:solidFill>
                <a:latin typeface="Arial"/>
                <a:ea typeface="Arial"/>
                <a:cs typeface="Arial"/>
                <a:sym typeface="Arial"/>
              </a:defRPr>
            </a:lvl5pPr>
            <a:lvl6pPr indent="-304800" lvl="5" marL="2743200" algn="l">
              <a:lnSpc>
                <a:spcPct val="100000"/>
              </a:lnSpc>
              <a:spcBef>
                <a:spcPts val="200"/>
              </a:spcBef>
              <a:spcAft>
                <a:spcPts val="0"/>
              </a:spcAft>
              <a:buClr>
                <a:schemeClr val="dk1"/>
              </a:buClr>
              <a:buSzPts val="1200"/>
              <a:buChar char="•"/>
              <a:defRPr sz="800"/>
            </a:lvl6pPr>
            <a:lvl7pPr indent="-304800" lvl="6" marL="3200400" algn="l">
              <a:lnSpc>
                <a:spcPct val="100000"/>
              </a:lnSpc>
              <a:spcBef>
                <a:spcPts val="200"/>
              </a:spcBef>
              <a:spcAft>
                <a:spcPts val="0"/>
              </a:spcAft>
              <a:buClr>
                <a:schemeClr val="dk1"/>
              </a:buClr>
              <a:buSzPts val="1200"/>
              <a:buChar char="•"/>
              <a:defRPr sz="800"/>
            </a:lvl7pPr>
            <a:lvl8pPr indent="-304800" lvl="7" marL="3657600" algn="l">
              <a:lnSpc>
                <a:spcPct val="100000"/>
              </a:lnSpc>
              <a:spcBef>
                <a:spcPts val="200"/>
              </a:spcBef>
              <a:spcAft>
                <a:spcPts val="0"/>
              </a:spcAft>
              <a:buClr>
                <a:schemeClr val="dk1"/>
              </a:buClr>
              <a:buSzPts val="1200"/>
              <a:buChar char="•"/>
              <a:defRPr sz="800"/>
            </a:lvl8pPr>
            <a:lvl9pPr indent="-304800" lvl="8" marL="4114800" algn="l">
              <a:lnSpc>
                <a:spcPct val="100000"/>
              </a:lnSpc>
              <a:spcBef>
                <a:spcPts val="200"/>
              </a:spcBef>
              <a:spcAft>
                <a:spcPts val="0"/>
              </a:spcAft>
              <a:buClr>
                <a:schemeClr val="dk1"/>
              </a:buClr>
              <a:buSzPts val="1200"/>
              <a:buChar char="•"/>
              <a:defRPr sz="800"/>
            </a:lvl9pPr>
          </a:lstStyle>
          <a:p/>
        </p:txBody>
      </p:sp>
      <p:sp>
        <p:nvSpPr>
          <p:cNvPr id="373" name="Google Shape;373;p88"/>
          <p:cNvSpPr txBox="1"/>
          <p:nvPr>
            <p:ph idx="3" type="body"/>
          </p:nvPr>
        </p:nvSpPr>
        <p:spPr>
          <a:xfrm>
            <a:off x="4572001" y="1014164"/>
            <a:ext cx="4026089" cy="525043"/>
          </a:xfrm>
          <a:prstGeom prst="rect">
            <a:avLst/>
          </a:prstGeom>
          <a:noFill/>
          <a:ln>
            <a:noFill/>
          </a:ln>
        </p:spPr>
        <p:txBody>
          <a:bodyPr anchorCtr="0" anchor="b" bIns="34275" lIns="68575" spcFirstLastPara="1" rIns="68575" wrap="square" tIns="34275">
            <a:normAutofit/>
          </a:bodyPr>
          <a:lstStyle>
            <a:lvl1pPr indent="-228600" lvl="0" marL="457200" algn="l">
              <a:lnSpc>
                <a:spcPct val="100000"/>
              </a:lnSpc>
              <a:spcBef>
                <a:spcPts val="200"/>
              </a:spcBef>
              <a:spcAft>
                <a:spcPts val="0"/>
              </a:spcAft>
              <a:buClr>
                <a:srgbClr val="2B1803"/>
              </a:buClr>
              <a:buSzPts val="1800"/>
              <a:buNone/>
              <a:defRPr b="1" sz="1200">
                <a:latin typeface="Arial"/>
                <a:ea typeface="Arial"/>
                <a:cs typeface="Arial"/>
                <a:sym typeface="Arial"/>
              </a:defRPr>
            </a:lvl1pPr>
            <a:lvl2pPr indent="-228600" lvl="1" marL="914400" algn="l">
              <a:lnSpc>
                <a:spcPct val="100000"/>
              </a:lnSpc>
              <a:spcBef>
                <a:spcPts val="200"/>
              </a:spcBef>
              <a:spcAft>
                <a:spcPts val="0"/>
              </a:spcAft>
              <a:buClr>
                <a:srgbClr val="2B1803"/>
              </a:buClr>
              <a:buSzPts val="1500"/>
              <a:buNone/>
              <a:defRPr b="1" sz="1000"/>
            </a:lvl2pPr>
            <a:lvl3pPr indent="-228600" lvl="2" marL="1371600" algn="l">
              <a:lnSpc>
                <a:spcPct val="100000"/>
              </a:lnSpc>
              <a:spcBef>
                <a:spcPts val="200"/>
              </a:spcBef>
              <a:spcAft>
                <a:spcPts val="0"/>
              </a:spcAft>
              <a:buClr>
                <a:srgbClr val="2B1803"/>
              </a:buClr>
              <a:buSzPts val="1400"/>
              <a:buNone/>
              <a:defRPr b="1" sz="900"/>
            </a:lvl3pPr>
            <a:lvl4pPr indent="-228600" lvl="3" marL="1828800" algn="l">
              <a:lnSpc>
                <a:spcPct val="100000"/>
              </a:lnSpc>
              <a:spcBef>
                <a:spcPts val="200"/>
              </a:spcBef>
              <a:spcAft>
                <a:spcPts val="0"/>
              </a:spcAft>
              <a:buClr>
                <a:srgbClr val="2B1803"/>
              </a:buClr>
              <a:buSzPts val="1200"/>
              <a:buNone/>
              <a:defRPr b="1" sz="800"/>
            </a:lvl4pPr>
            <a:lvl5pPr indent="-228600" lvl="4" marL="2286000" algn="l">
              <a:lnSpc>
                <a:spcPct val="100000"/>
              </a:lnSpc>
              <a:spcBef>
                <a:spcPts val="200"/>
              </a:spcBef>
              <a:spcAft>
                <a:spcPts val="0"/>
              </a:spcAft>
              <a:buClr>
                <a:srgbClr val="2B1803"/>
              </a:buClr>
              <a:buSzPts val="1200"/>
              <a:buNone/>
              <a:defRPr b="1" sz="800"/>
            </a:lvl5pPr>
            <a:lvl6pPr indent="-228600" lvl="5" marL="2743200" algn="l">
              <a:lnSpc>
                <a:spcPct val="100000"/>
              </a:lnSpc>
              <a:spcBef>
                <a:spcPts val="200"/>
              </a:spcBef>
              <a:spcAft>
                <a:spcPts val="0"/>
              </a:spcAft>
              <a:buClr>
                <a:schemeClr val="dk1"/>
              </a:buClr>
              <a:buSzPts val="1200"/>
              <a:buNone/>
              <a:defRPr b="1" sz="800"/>
            </a:lvl6pPr>
            <a:lvl7pPr indent="-228600" lvl="6" marL="3200400" algn="l">
              <a:lnSpc>
                <a:spcPct val="100000"/>
              </a:lnSpc>
              <a:spcBef>
                <a:spcPts val="200"/>
              </a:spcBef>
              <a:spcAft>
                <a:spcPts val="0"/>
              </a:spcAft>
              <a:buClr>
                <a:schemeClr val="dk1"/>
              </a:buClr>
              <a:buSzPts val="1200"/>
              <a:buNone/>
              <a:defRPr b="1" sz="800"/>
            </a:lvl7pPr>
            <a:lvl8pPr indent="-228600" lvl="7" marL="3657600" algn="l">
              <a:lnSpc>
                <a:spcPct val="100000"/>
              </a:lnSpc>
              <a:spcBef>
                <a:spcPts val="200"/>
              </a:spcBef>
              <a:spcAft>
                <a:spcPts val="0"/>
              </a:spcAft>
              <a:buClr>
                <a:schemeClr val="dk1"/>
              </a:buClr>
              <a:buSzPts val="1200"/>
              <a:buNone/>
              <a:defRPr b="1" sz="800"/>
            </a:lvl8pPr>
            <a:lvl9pPr indent="-228600" lvl="8" marL="4114800" algn="l">
              <a:lnSpc>
                <a:spcPct val="100000"/>
              </a:lnSpc>
              <a:spcBef>
                <a:spcPts val="200"/>
              </a:spcBef>
              <a:spcAft>
                <a:spcPts val="0"/>
              </a:spcAft>
              <a:buClr>
                <a:schemeClr val="dk1"/>
              </a:buClr>
              <a:buSzPts val="1200"/>
              <a:buNone/>
              <a:defRPr b="1" sz="800"/>
            </a:lvl9pPr>
          </a:lstStyle>
          <a:p/>
        </p:txBody>
      </p:sp>
      <p:sp>
        <p:nvSpPr>
          <p:cNvPr id="374" name="Google Shape;374;p88"/>
          <p:cNvSpPr txBox="1"/>
          <p:nvPr>
            <p:ph idx="4" type="body"/>
          </p:nvPr>
        </p:nvSpPr>
        <p:spPr>
          <a:xfrm>
            <a:off x="4572001" y="1707573"/>
            <a:ext cx="4026089" cy="2883477"/>
          </a:xfrm>
          <a:prstGeom prst="rect">
            <a:avLst/>
          </a:prstGeom>
          <a:noFill/>
          <a:ln>
            <a:noFill/>
          </a:ln>
        </p:spPr>
        <p:txBody>
          <a:bodyPr anchorCtr="0" anchor="t" bIns="34275" lIns="68575" spcFirstLastPara="1" rIns="68575" wrap="square" tIns="34275">
            <a:normAutofit/>
          </a:bodyPr>
          <a:lstStyle>
            <a:lvl1pPr indent="-342900" lvl="0" marL="457200" algn="l">
              <a:lnSpc>
                <a:spcPct val="100000"/>
              </a:lnSpc>
              <a:spcBef>
                <a:spcPts val="200"/>
              </a:spcBef>
              <a:spcAft>
                <a:spcPts val="0"/>
              </a:spcAft>
              <a:buClr>
                <a:srgbClr val="2B1803"/>
              </a:buClr>
              <a:buSzPts val="1800"/>
              <a:buChar char="•"/>
              <a:defRPr sz="1200">
                <a:solidFill>
                  <a:srgbClr val="2B1803"/>
                </a:solidFill>
                <a:latin typeface="Arial"/>
                <a:ea typeface="Arial"/>
                <a:cs typeface="Arial"/>
                <a:sym typeface="Arial"/>
              </a:defRPr>
            </a:lvl1pPr>
            <a:lvl2pPr indent="-323850" lvl="1" marL="914400" algn="l">
              <a:lnSpc>
                <a:spcPct val="100000"/>
              </a:lnSpc>
              <a:spcBef>
                <a:spcPts val="200"/>
              </a:spcBef>
              <a:spcAft>
                <a:spcPts val="0"/>
              </a:spcAft>
              <a:buClr>
                <a:srgbClr val="2B1803"/>
              </a:buClr>
              <a:buSzPts val="1500"/>
              <a:buChar char="–"/>
              <a:defRPr sz="1000">
                <a:solidFill>
                  <a:srgbClr val="2B1803"/>
                </a:solidFill>
                <a:latin typeface="Arial"/>
                <a:ea typeface="Arial"/>
                <a:cs typeface="Arial"/>
                <a:sym typeface="Arial"/>
              </a:defRPr>
            </a:lvl2pPr>
            <a:lvl3pPr indent="-317500" lvl="2" marL="1371600" algn="l">
              <a:lnSpc>
                <a:spcPct val="100000"/>
              </a:lnSpc>
              <a:spcBef>
                <a:spcPts val="200"/>
              </a:spcBef>
              <a:spcAft>
                <a:spcPts val="0"/>
              </a:spcAft>
              <a:buClr>
                <a:srgbClr val="2B1803"/>
              </a:buClr>
              <a:buSzPts val="1400"/>
              <a:buChar char="•"/>
              <a:defRPr sz="900">
                <a:solidFill>
                  <a:srgbClr val="2B1803"/>
                </a:solidFill>
                <a:latin typeface="Arial"/>
                <a:ea typeface="Arial"/>
                <a:cs typeface="Arial"/>
                <a:sym typeface="Arial"/>
              </a:defRPr>
            </a:lvl3pPr>
            <a:lvl4pPr indent="-304800" lvl="3" marL="1828800" algn="l">
              <a:lnSpc>
                <a:spcPct val="100000"/>
              </a:lnSpc>
              <a:spcBef>
                <a:spcPts val="200"/>
              </a:spcBef>
              <a:spcAft>
                <a:spcPts val="0"/>
              </a:spcAft>
              <a:buClr>
                <a:srgbClr val="2B1803"/>
              </a:buClr>
              <a:buSzPts val="1200"/>
              <a:buChar char="–"/>
              <a:defRPr sz="800">
                <a:solidFill>
                  <a:srgbClr val="2B1803"/>
                </a:solidFill>
                <a:latin typeface="Arial"/>
                <a:ea typeface="Arial"/>
                <a:cs typeface="Arial"/>
                <a:sym typeface="Arial"/>
              </a:defRPr>
            </a:lvl4pPr>
            <a:lvl5pPr indent="-304800" lvl="4" marL="2286000" algn="l">
              <a:lnSpc>
                <a:spcPct val="100000"/>
              </a:lnSpc>
              <a:spcBef>
                <a:spcPts val="200"/>
              </a:spcBef>
              <a:spcAft>
                <a:spcPts val="0"/>
              </a:spcAft>
              <a:buClr>
                <a:srgbClr val="2B1803"/>
              </a:buClr>
              <a:buSzPts val="1200"/>
              <a:buChar char="»"/>
              <a:defRPr sz="800">
                <a:solidFill>
                  <a:srgbClr val="2B1803"/>
                </a:solidFill>
                <a:latin typeface="Arial"/>
                <a:ea typeface="Arial"/>
                <a:cs typeface="Arial"/>
                <a:sym typeface="Arial"/>
              </a:defRPr>
            </a:lvl5pPr>
            <a:lvl6pPr indent="-304800" lvl="5" marL="2743200" algn="l">
              <a:lnSpc>
                <a:spcPct val="100000"/>
              </a:lnSpc>
              <a:spcBef>
                <a:spcPts val="200"/>
              </a:spcBef>
              <a:spcAft>
                <a:spcPts val="0"/>
              </a:spcAft>
              <a:buClr>
                <a:schemeClr val="dk1"/>
              </a:buClr>
              <a:buSzPts val="1200"/>
              <a:buChar char="•"/>
              <a:defRPr sz="800"/>
            </a:lvl6pPr>
            <a:lvl7pPr indent="-304800" lvl="6" marL="3200400" algn="l">
              <a:lnSpc>
                <a:spcPct val="100000"/>
              </a:lnSpc>
              <a:spcBef>
                <a:spcPts val="200"/>
              </a:spcBef>
              <a:spcAft>
                <a:spcPts val="0"/>
              </a:spcAft>
              <a:buClr>
                <a:schemeClr val="dk1"/>
              </a:buClr>
              <a:buSzPts val="1200"/>
              <a:buChar char="•"/>
              <a:defRPr sz="800"/>
            </a:lvl7pPr>
            <a:lvl8pPr indent="-304800" lvl="7" marL="3657600" algn="l">
              <a:lnSpc>
                <a:spcPct val="100000"/>
              </a:lnSpc>
              <a:spcBef>
                <a:spcPts val="200"/>
              </a:spcBef>
              <a:spcAft>
                <a:spcPts val="0"/>
              </a:spcAft>
              <a:buClr>
                <a:schemeClr val="dk1"/>
              </a:buClr>
              <a:buSzPts val="1200"/>
              <a:buChar char="•"/>
              <a:defRPr sz="800"/>
            </a:lvl8pPr>
            <a:lvl9pPr indent="-304800" lvl="8" marL="4114800" algn="l">
              <a:lnSpc>
                <a:spcPct val="100000"/>
              </a:lnSpc>
              <a:spcBef>
                <a:spcPts val="200"/>
              </a:spcBef>
              <a:spcAft>
                <a:spcPts val="0"/>
              </a:spcAft>
              <a:buClr>
                <a:schemeClr val="dk1"/>
              </a:buClr>
              <a:buSzPts val="1200"/>
              <a:buChar char="•"/>
              <a:defRPr sz="800"/>
            </a:lvl9pPr>
          </a:lstStyle>
          <a:p/>
        </p:txBody>
      </p:sp>
      <p:pic>
        <p:nvPicPr>
          <p:cNvPr descr="A pink flowers in a vase&#10;&#10;AI-generated content may be incorrect." id="375" name="Google Shape;375;p88"/>
          <p:cNvPicPr preferRelativeResize="0"/>
          <p:nvPr/>
        </p:nvPicPr>
        <p:blipFill rotWithShape="1">
          <a:blip r:embed="rId2">
            <a:alphaModFix/>
          </a:blip>
          <a:srcRect b="0" l="0" r="0" t="0"/>
          <a:stretch/>
        </p:blipFill>
        <p:spPr>
          <a:xfrm>
            <a:off x="7905751" y="3486150"/>
            <a:ext cx="723899" cy="1532342"/>
          </a:xfrm>
          <a:prstGeom prst="rect">
            <a:avLst/>
          </a:prstGeom>
          <a:noFill/>
          <a:ln>
            <a:noFill/>
          </a:ln>
        </p:spPr>
      </p:pic>
      <p:pic>
        <p:nvPicPr>
          <p:cNvPr descr="A yellow flowers in a vase&#10;&#10;AI-generated content may be incorrect." id="376" name="Google Shape;376;p88"/>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_Green">
  <p:cSld name="2_Column_Green">
    <p:spTree>
      <p:nvGrpSpPr>
        <p:cNvPr id="377" name="Shape 377"/>
        <p:cNvGrpSpPr/>
        <p:nvPr/>
      </p:nvGrpSpPr>
      <p:grpSpPr>
        <a:xfrm>
          <a:off x="0" y="0"/>
          <a:ext cx="0" cy="0"/>
          <a:chOff x="0" y="0"/>
          <a:chExt cx="0" cy="0"/>
        </a:xfrm>
      </p:grpSpPr>
      <p:sp>
        <p:nvSpPr>
          <p:cNvPr id="378" name="Google Shape;378;p89"/>
          <p:cNvSpPr txBox="1"/>
          <p:nvPr>
            <p:ph type="title"/>
          </p:nvPr>
        </p:nvSpPr>
        <p:spPr>
          <a:xfrm>
            <a:off x="317311" y="147554"/>
            <a:ext cx="4114800" cy="5715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dk1"/>
              </a:buClr>
              <a:buSzPts val="33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9" name="Google Shape;379;p89"/>
          <p:cNvSpPr txBox="1"/>
          <p:nvPr>
            <p:ph idx="1" type="body"/>
          </p:nvPr>
        </p:nvSpPr>
        <p:spPr>
          <a:xfrm>
            <a:off x="326382" y="1352550"/>
            <a:ext cx="3978918" cy="2971800"/>
          </a:xfrm>
          <a:prstGeom prst="rect">
            <a:avLst/>
          </a:prstGeom>
          <a:noFill/>
          <a:ln>
            <a:noFill/>
          </a:ln>
        </p:spPr>
        <p:txBody>
          <a:bodyPr anchorCtr="0" anchor="t" bIns="34275" lIns="68575" spcFirstLastPara="1" rIns="68575" wrap="square" tIns="34275">
            <a:normAutofit/>
          </a:bodyPr>
          <a:lstStyle>
            <a:lvl1pPr indent="-361950" lvl="0" marL="457200" algn="l">
              <a:lnSpc>
                <a:spcPct val="100000"/>
              </a:lnSpc>
              <a:spcBef>
                <a:spcPts val="300"/>
              </a:spcBef>
              <a:spcAft>
                <a:spcPts val="0"/>
              </a:spcAft>
              <a:buClr>
                <a:srgbClr val="2B1803"/>
              </a:buClr>
              <a:buSzPts val="2100"/>
              <a:buChar char="•"/>
              <a:defRPr sz="1400">
                <a:solidFill>
                  <a:srgbClr val="2B1803"/>
                </a:solidFill>
                <a:latin typeface="Arial"/>
                <a:ea typeface="Arial"/>
                <a:cs typeface="Arial"/>
                <a:sym typeface="Arial"/>
              </a:defRPr>
            </a:lvl1pPr>
            <a:lvl2pPr indent="-342900" lvl="1" marL="914400" algn="l">
              <a:lnSpc>
                <a:spcPct val="100000"/>
              </a:lnSpc>
              <a:spcBef>
                <a:spcPts val="200"/>
              </a:spcBef>
              <a:spcAft>
                <a:spcPts val="0"/>
              </a:spcAft>
              <a:buClr>
                <a:srgbClr val="2B1803"/>
              </a:buClr>
              <a:buSzPts val="1800"/>
              <a:buChar char="–"/>
              <a:defRPr sz="1200">
                <a:solidFill>
                  <a:srgbClr val="2B1803"/>
                </a:solidFill>
                <a:latin typeface="Arial"/>
                <a:ea typeface="Arial"/>
                <a:cs typeface="Arial"/>
                <a:sym typeface="Arial"/>
              </a:defRPr>
            </a:lvl2pPr>
            <a:lvl3pPr indent="-323850" lvl="2" marL="1371600" algn="l">
              <a:lnSpc>
                <a:spcPct val="100000"/>
              </a:lnSpc>
              <a:spcBef>
                <a:spcPts val="200"/>
              </a:spcBef>
              <a:spcAft>
                <a:spcPts val="0"/>
              </a:spcAft>
              <a:buClr>
                <a:srgbClr val="2B1803"/>
              </a:buClr>
              <a:buSzPts val="1500"/>
              <a:buChar char="•"/>
              <a:defRPr sz="1000">
                <a:solidFill>
                  <a:srgbClr val="2B1803"/>
                </a:solidFill>
                <a:latin typeface="Arial"/>
                <a:ea typeface="Arial"/>
                <a:cs typeface="Arial"/>
                <a:sym typeface="Arial"/>
              </a:defRPr>
            </a:lvl3pPr>
            <a:lvl4pPr indent="-317500" lvl="3" marL="1828800" algn="l">
              <a:lnSpc>
                <a:spcPct val="100000"/>
              </a:lnSpc>
              <a:spcBef>
                <a:spcPts val="200"/>
              </a:spcBef>
              <a:spcAft>
                <a:spcPts val="0"/>
              </a:spcAft>
              <a:buClr>
                <a:srgbClr val="2B1803"/>
              </a:buClr>
              <a:buSzPts val="1400"/>
              <a:buChar char="–"/>
              <a:defRPr sz="900">
                <a:solidFill>
                  <a:srgbClr val="2B1803"/>
                </a:solidFill>
                <a:latin typeface="Arial"/>
                <a:ea typeface="Arial"/>
                <a:cs typeface="Arial"/>
                <a:sym typeface="Arial"/>
              </a:defRPr>
            </a:lvl4pPr>
            <a:lvl5pPr indent="-317500" lvl="4" marL="2286000" algn="l">
              <a:lnSpc>
                <a:spcPct val="100000"/>
              </a:lnSpc>
              <a:spcBef>
                <a:spcPts val="200"/>
              </a:spcBef>
              <a:spcAft>
                <a:spcPts val="0"/>
              </a:spcAft>
              <a:buClr>
                <a:srgbClr val="2B1803"/>
              </a:buClr>
              <a:buSzPts val="1400"/>
              <a:buChar char="»"/>
              <a:defRPr sz="900">
                <a:solidFill>
                  <a:srgbClr val="2B1803"/>
                </a:solidFill>
                <a:latin typeface="Arial"/>
                <a:ea typeface="Arial"/>
                <a:cs typeface="Arial"/>
                <a:sym typeface="Arial"/>
              </a:defRPr>
            </a:lvl5pPr>
            <a:lvl6pPr indent="-317500" lvl="5" marL="2743200" algn="l">
              <a:lnSpc>
                <a:spcPct val="100000"/>
              </a:lnSpc>
              <a:spcBef>
                <a:spcPts val="200"/>
              </a:spcBef>
              <a:spcAft>
                <a:spcPts val="0"/>
              </a:spcAft>
              <a:buClr>
                <a:schemeClr val="dk1"/>
              </a:buClr>
              <a:buSzPts val="1400"/>
              <a:buChar char="•"/>
              <a:defRPr sz="900"/>
            </a:lvl6pPr>
            <a:lvl7pPr indent="-317500" lvl="6" marL="3200400" algn="l">
              <a:lnSpc>
                <a:spcPct val="100000"/>
              </a:lnSpc>
              <a:spcBef>
                <a:spcPts val="200"/>
              </a:spcBef>
              <a:spcAft>
                <a:spcPts val="0"/>
              </a:spcAft>
              <a:buClr>
                <a:schemeClr val="dk1"/>
              </a:buClr>
              <a:buSzPts val="1400"/>
              <a:buChar char="•"/>
              <a:defRPr sz="900"/>
            </a:lvl7pPr>
            <a:lvl8pPr indent="-317500" lvl="7" marL="3657600" algn="l">
              <a:lnSpc>
                <a:spcPct val="100000"/>
              </a:lnSpc>
              <a:spcBef>
                <a:spcPts val="200"/>
              </a:spcBef>
              <a:spcAft>
                <a:spcPts val="0"/>
              </a:spcAft>
              <a:buClr>
                <a:schemeClr val="dk1"/>
              </a:buClr>
              <a:buSzPts val="1400"/>
              <a:buChar char="•"/>
              <a:defRPr sz="900"/>
            </a:lvl8pPr>
            <a:lvl9pPr indent="-317500" lvl="8" marL="4114800" algn="l">
              <a:lnSpc>
                <a:spcPct val="100000"/>
              </a:lnSpc>
              <a:spcBef>
                <a:spcPts val="200"/>
              </a:spcBef>
              <a:spcAft>
                <a:spcPts val="0"/>
              </a:spcAft>
              <a:buClr>
                <a:schemeClr val="dk1"/>
              </a:buClr>
              <a:buSzPts val="1400"/>
              <a:buChar char="•"/>
              <a:defRPr sz="900"/>
            </a:lvl9pPr>
          </a:lstStyle>
          <a:p/>
        </p:txBody>
      </p:sp>
      <p:sp>
        <p:nvSpPr>
          <p:cNvPr id="380" name="Google Shape;380;p89"/>
          <p:cNvSpPr txBox="1"/>
          <p:nvPr>
            <p:ph idx="2" type="body"/>
          </p:nvPr>
        </p:nvSpPr>
        <p:spPr>
          <a:xfrm>
            <a:off x="4572000" y="1352550"/>
            <a:ext cx="3978918" cy="2971800"/>
          </a:xfrm>
          <a:prstGeom prst="rect">
            <a:avLst/>
          </a:prstGeom>
          <a:noFill/>
          <a:ln>
            <a:noFill/>
          </a:ln>
        </p:spPr>
        <p:txBody>
          <a:bodyPr anchorCtr="0" anchor="t" bIns="34275" lIns="68575" spcFirstLastPara="1" rIns="68575" wrap="square" tIns="34275">
            <a:normAutofit/>
          </a:bodyPr>
          <a:lstStyle>
            <a:lvl1pPr indent="-361950" lvl="0" marL="457200" algn="l">
              <a:lnSpc>
                <a:spcPct val="100000"/>
              </a:lnSpc>
              <a:spcBef>
                <a:spcPts val="300"/>
              </a:spcBef>
              <a:spcAft>
                <a:spcPts val="0"/>
              </a:spcAft>
              <a:buClr>
                <a:srgbClr val="2B1803"/>
              </a:buClr>
              <a:buSzPts val="2100"/>
              <a:buChar char="•"/>
              <a:defRPr sz="1400">
                <a:solidFill>
                  <a:srgbClr val="2B1803"/>
                </a:solidFill>
                <a:latin typeface="Arial"/>
                <a:ea typeface="Arial"/>
                <a:cs typeface="Arial"/>
                <a:sym typeface="Arial"/>
              </a:defRPr>
            </a:lvl1pPr>
            <a:lvl2pPr indent="-342900" lvl="1" marL="914400" algn="l">
              <a:lnSpc>
                <a:spcPct val="100000"/>
              </a:lnSpc>
              <a:spcBef>
                <a:spcPts val="200"/>
              </a:spcBef>
              <a:spcAft>
                <a:spcPts val="0"/>
              </a:spcAft>
              <a:buClr>
                <a:srgbClr val="2B1803"/>
              </a:buClr>
              <a:buSzPts val="1800"/>
              <a:buChar char="–"/>
              <a:defRPr sz="1200">
                <a:solidFill>
                  <a:srgbClr val="2B1803"/>
                </a:solidFill>
                <a:latin typeface="Arial"/>
                <a:ea typeface="Arial"/>
                <a:cs typeface="Arial"/>
                <a:sym typeface="Arial"/>
              </a:defRPr>
            </a:lvl2pPr>
            <a:lvl3pPr indent="-323850" lvl="2" marL="1371600" algn="l">
              <a:lnSpc>
                <a:spcPct val="100000"/>
              </a:lnSpc>
              <a:spcBef>
                <a:spcPts val="200"/>
              </a:spcBef>
              <a:spcAft>
                <a:spcPts val="0"/>
              </a:spcAft>
              <a:buClr>
                <a:srgbClr val="2B1803"/>
              </a:buClr>
              <a:buSzPts val="1500"/>
              <a:buChar char="•"/>
              <a:defRPr sz="1000">
                <a:solidFill>
                  <a:srgbClr val="2B1803"/>
                </a:solidFill>
                <a:latin typeface="Arial"/>
                <a:ea typeface="Arial"/>
                <a:cs typeface="Arial"/>
                <a:sym typeface="Arial"/>
              </a:defRPr>
            </a:lvl3pPr>
            <a:lvl4pPr indent="-317500" lvl="3" marL="1828800" algn="l">
              <a:lnSpc>
                <a:spcPct val="100000"/>
              </a:lnSpc>
              <a:spcBef>
                <a:spcPts val="200"/>
              </a:spcBef>
              <a:spcAft>
                <a:spcPts val="0"/>
              </a:spcAft>
              <a:buClr>
                <a:srgbClr val="2B1803"/>
              </a:buClr>
              <a:buSzPts val="1400"/>
              <a:buChar char="–"/>
              <a:defRPr sz="900">
                <a:solidFill>
                  <a:srgbClr val="2B1803"/>
                </a:solidFill>
                <a:latin typeface="Arial"/>
                <a:ea typeface="Arial"/>
                <a:cs typeface="Arial"/>
                <a:sym typeface="Arial"/>
              </a:defRPr>
            </a:lvl4pPr>
            <a:lvl5pPr indent="-317500" lvl="4" marL="2286000" algn="l">
              <a:lnSpc>
                <a:spcPct val="100000"/>
              </a:lnSpc>
              <a:spcBef>
                <a:spcPts val="200"/>
              </a:spcBef>
              <a:spcAft>
                <a:spcPts val="0"/>
              </a:spcAft>
              <a:buClr>
                <a:srgbClr val="2B1803"/>
              </a:buClr>
              <a:buSzPts val="1400"/>
              <a:buChar char="»"/>
              <a:defRPr sz="900">
                <a:solidFill>
                  <a:srgbClr val="2B1803"/>
                </a:solidFill>
                <a:latin typeface="Arial"/>
                <a:ea typeface="Arial"/>
                <a:cs typeface="Arial"/>
                <a:sym typeface="Arial"/>
              </a:defRPr>
            </a:lvl5pPr>
            <a:lvl6pPr indent="-317500" lvl="5" marL="2743200" algn="l">
              <a:lnSpc>
                <a:spcPct val="100000"/>
              </a:lnSpc>
              <a:spcBef>
                <a:spcPts val="200"/>
              </a:spcBef>
              <a:spcAft>
                <a:spcPts val="0"/>
              </a:spcAft>
              <a:buClr>
                <a:schemeClr val="dk1"/>
              </a:buClr>
              <a:buSzPts val="1400"/>
              <a:buChar char="•"/>
              <a:defRPr sz="900"/>
            </a:lvl6pPr>
            <a:lvl7pPr indent="-317500" lvl="6" marL="3200400" algn="l">
              <a:lnSpc>
                <a:spcPct val="100000"/>
              </a:lnSpc>
              <a:spcBef>
                <a:spcPts val="200"/>
              </a:spcBef>
              <a:spcAft>
                <a:spcPts val="0"/>
              </a:spcAft>
              <a:buClr>
                <a:schemeClr val="dk1"/>
              </a:buClr>
              <a:buSzPts val="1400"/>
              <a:buChar char="•"/>
              <a:defRPr sz="900"/>
            </a:lvl7pPr>
            <a:lvl8pPr indent="-317500" lvl="7" marL="3657600" algn="l">
              <a:lnSpc>
                <a:spcPct val="100000"/>
              </a:lnSpc>
              <a:spcBef>
                <a:spcPts val="200"/>
              </a:spcBef>
              <a:spcAft>
                <a:spcPts val="0"/>
              </a:spcAft>
              <a:buClr>
                <a:schemeClr val="dk1"/>
              </a:buClr>
              <a:buSzPts val="1400"/>
              <a:buChar char="•"/>
              <a:defRPr sz="900"/>
            </a:lvl8pPr>
            <a:lvl9pPr indent="-317500" lvl="8" marL="4114800" algn="l">
              <a:lnSpc>
                <a:spcPct val="100000"/>
              </a:lnSpc>
              <a:spcBef>
                <a:spcPts val="200"/>
              </a:spcBef>
              <a:spcAft>
                <a:spcPts val="0"/>
              </a:spcAft>
              <a:buClr>
                <a:schemeClr val="dk1"/>
              </a:buClr>
              <a:buSzPts val="1400"/>
              <a:buChar char="•"/>
              <a:defRPr sz="900"/>
            </a:lvl9pPr>
          </a:lstStyle>
          <a:p/>
        </p:txBody>
      </p:sp>
      <p:pic>
        <p:nvPicPr>
          <p:cNvPr descr="A pink flowers in a vase&#10;&#10;AI-generated content may be incorrect." id="381" name="Google Shape;381;p89"/>
          <p:cNvPicPr preferRelativeResize="0"/>
          <p:nvPr/>
        </p:nvPicPr>
        <p:blipFill rotWithShape="1">
          <a:blip r:embed="rId2">
            <a:alphaModFix/>
          </a:blip>
          <a:srcRect b="0" l="0" r="0" t="0"/>
          <a:stretch/>
        </p:blipFill>
        <p:spPr>
          <a:xfrm>
            <a:off x="7905751" y="3486150"/>
            <a:ext cx="723899" cy="1532342"/>
          </a:xfrm>
          <a:prstGeom prst="rect">
            <a:avLst/>
          </a:prstGeom>
          <a:noFill/>
          <a:ln>
            <a:noFill/>
          </a:ln>
        </p:spPr>
      </p:pic>
      <p:pic>
        <p:nvPicPr>
          <p:cNvPr descr="A yellow flowers in a vase&#10;&#10;AI-generated content may be incorrect." id="382" name="Google Shape;382;p89"/>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Header_Pink">
  <p:cSld name="2_Column-Header_Pink">
    <p:spTree>
      <p:nvGrpSpPr>
        <p:cNvPr id="383" name="Shape 383"/>
        <p:cNvGrpSpPr/>
        <p:nvPr/>
      </p:nvGrpSpPr>
      <p:grpSpPr>
        <a:xfrm>
          <a:off x="0" y="0"/>
          <a:ext cx="0" cy="0"/>
          <a:chOff x="0" y="0"/>
          <a:chExt cx="0" cy="0"/>
        </a:xfrm>
      </p:grpSpPr>
      <p:sp>
        <p:nvSpPr>
          <p:cNvPr id="384" name="Google Shape;384;p90"/>
          <p:cNvSpPr/>
          <p:nvPr/>
        </p:nvSpPr>
        <p:spPr>
          <a:xfrm>
            <a:off x="0" y="0"/>
            <a:ext cx="9144000" cy="866609"/>
          </a:xfrm>
          <a:prstGeom prst="rect">
            <a:avLst/>
          </a:prstGeom>
          <a:solidFill>
            <a:schemeClr val="dk1"/>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900" u="none" cap="none" strike="noStrike">
              <a:solidFill>
                <a:schemeClr val="lt1"/>
              </a:solidFill>
              <a:latin typeface="Arial"/>
              <a:ea typeface="Arial"/>
              <a:cs typeface="Arial"/>
              <a:sym typeface="Arial"/>
            </a:endParaRPr>
          </a:p>
        </p:txBody>
      </p:sp>
      <p:sp>
        <p:nvSpPr>
          <p:cNvPr id="385" name="Google Shape;385;p90"/>
          <p:cNvSpPr txBox="1"/>
          <p:nvPr>
            <p:ph type="title"/>
          </p:nvPr>
        </p:nvSpPr>
        <p:spPr>
          <a:xfrm>
            <a:off x="317311" y="147554"/>
            <a:ext cx="4114800" cy="5715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lt1"/>
              </a:buClr>
              <a:buSzPts val="33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6" name="Google Shape;386;p90"/>
          <p:cNvSpPr txBox="1"/>
          <p:nvPr>
            <p:ph idx="1" type="body"/>
          </p:nvPr>
        </p:nvSpPr>
        <p:spPr>
          <a:xfrm>
            <a:off x="317311" y="1014164"/>
            <a:ext cx="4026089" cy="525043"/>
          </a:xfrm>
          <a:prstGeom prst="rect">
            <a:avLst/>
          </a:prstGeom>
          <a:noFill/>
          <a:ln>
            <a:noFill/>
          </a:ln>
        </p:spPr>
        <p:txBody>
          <a:bodyPr anchorCtr="0" anchor="b" bIns="34275" lIns="68575" spcFirstLastPara="1" rIns="68575" wrap="square" tIns="34275">
            <a:normAutofit/>
          </a:bodyPr>
          <a:lstStyle>
            <a:lvl1pPr indent="-228600" lvl="0" marL="457200" algn="l">
              <a:lnSpc>
                <a:spcPct val="100000"/>
              </a:lnSpc>
              <a:spcBef>
                <a:spcPts val="200"/>
              </a:spcBef>
              <a:spcAft>
                <a:spcPts val="0"/>
              </a:spcAft>
              <a:buClr>
                <a:srgbClr val="2B1803"/>
              </a:buClr>
              <a:buSzPts val="1800"/>
              <a:buNone/>
              <a:defRPr b="1" sz="1200">
                <a:latin typeface="Arial"/>
                <a:ea typeface="Arial"/>
                <a:cs typeface="Arial"/>
                <a:sym typeface="Arial"/>
              </a:defRPr>
            </a:lvl1pPr>
            <a:lvl2pPr indent="-228600" lvl="1" marL="914400" algn="l">
              <a:lnSpc>
                <a:spcPct val="100000"/>
              </a:lnSpc>
              <a:spcBef>
                <a:spcPts val="200"/>
              </a:spcBef>
              <a:spcAft>
                <a:spcPts val="0"/>
              </a:spcAft>
              <a:buClr>
                <a:srgbClr val="2B1803"/>
              </a:buClr>
              <a:buSzPts val="1500"/>
              <a:buNone/>
              <a:defRPr b="1" sz="1000"/>
            </a:lvl2pPr>
            <a:lvl3pPr indent="-228600" lvl="2" marL="1371600" algn="l">
              <a:lnSpc>
                <a:spcPct val="100000"/>
              </a:lnSpc>
              <a:spcBef>
                <a:spcPts val="200"/>
              </a:spcBef>
              <a:spcAft>
                <a:spcPts val="0"/>
              </a:spcAft>
              <a:buClr>
                <a:srgbClr val="2B1803"/>
              </a:buClr>
              <a:buSzPts val="1400"/>
              <a:buNone/>
              <a:defRPr b="1" sz="900"/>
            </a:lvl3pPr>
            <a:lvl4pPr indent="-228600" lvl="3" marL="1828800" algn="l">
              <a:lnSpc>
                <a:spcPct val="100000"/>
              </a:lnSpc>
              <a:spcBef>
                <a:spcPts val="200"/>
              </a:spcBef>
              <a:spcAft>
                <a:spcPts val="0"/>
              </a:spcAft>
              <a:buClr>
                <a:srgbClr val="2B1803"/>
              </a:buClr>
              <a:buSzPts val="1200"/>
              <a:buNone/>
              <a:defRPr b="1" sz="800"/>
            </a:lvl4pPr>
            <a:lvl5pPr indent="-228600" lvl="4" marL="2286000" algn="l">
              <a:lnSpc>
                <a:spcPct val="100000"/>
              </a:lnSpc>
              <a:spcBef>
                <a:spcPts val="200"/>
              </a:spcBef>
              <a:spcAft>
                <a:spcPts val="0"/>
              </a:spcAft>
              <a:buClr>
                <a:srgbClr val="2B1803"/>
              </a:buClr>
              <a:buSzPts val="1200"/>
              <a:buNone/>
              <a:defRPr b="1" sz="800"/>
            </a:lvl5pPr>
            <a:lvl6pPr indent="-228600" lvl="5" marL="2743200" algn="l">
              <a:lnSpc>
                <a:spcPct val="100000"/>
              </a:lnSpc>
              <a:spcBef>
                <a:spcPts val="200"/>
              </a:spcBef>
              <a:spcAft>
                <a:spcPts val="0"/>
              </a:spcAft>
              <a:buClr>
                <a:schemeClr val="dk1"/>
              </a:buClr>
              <a:buSzPts val="1200"/>
              <a:buNone/>
              <a:defRPr b="1" sz="800"/>
            </a:lvl6pPr>
            <a:lvl7pPr indent="-228600" lvl="6" marL="3200400" algn="l">
              <a:lnSpc>
                <a:spcPct val="100000"/>
              </a:lnSpc>
              <a:spcBef>
                <a:spcPts val="200"/>
              </a:spcBef>
              <a:spcAft>
                <a:spcPts val="0"/>
              </a:spcAft>
              <a:buClr>
                <a:schemeClr val="dk1"/>
              </a:buClr>
              <a:buSzPts val="1200"/>
              <a:buNone/>
              <a:defRPr b="1" sz="800"/>
            </a:lvl7pPr>
            <a:lvl8pPr indent="-228600" lvl="7" marL="3657600" algn="l">
              <a:lnSpc>
                <a:spcPct val="100000"/>
              </a:lnSpc>
              <a:spcBef>
                <a:spcPts val="200"/>
              </a:spcBef>
              <a:spcAft>
                <a:spcPts val="0"/>
              </a:spcAft>
              <a:buClr>
                <a:schemeClr val="dk1"/>
              </a:buClr>
              <a:buSzPts val="1200"/>
              <a:buNone/>
              <a:defRPr b="1" sz="800"/>
            </a:lvl8pPr>
            <a:lvl9pPr indent="-228600" lvl="8" marL="4114800" algn="l">
              <a:lnSpc>
                <a:spcPct val="100000"/>
              </a:lnSpc>
              <a:spcBef>
                <a:spcPts val="200"/>
              </a:spcBef>
              <a:spcAft>
                <a:spcPts val="0"/>
              </a:spcAft>
              <a:buClr>
                <a:schemeClr val="dk1"/>
              </a:buClr>
              <a:buSzPts val="1200"/>
              <a:buNone/>
              <a:defRPr b="1" sz="800"/>
            </a:lvl9pPr>
          </a:lstStyle>
          <a:p/>
        </p:txBody>
      </p:sp>
      <p:sp>
        <p:nvSpPr>
          <p:cNvPr id="387" name="Google Shape;387;p90"/>
          <p:cNvSpPr txBox="1"/>
          <p:nvPr>
            <p:ph idx="2" type="body"/>
          </p:nvPr>
        </p:nvSpPr>
        <p:spPr>
          <a:xfrm>
            <a:off x="317311" y="1707573"/>
            <a:ext cx="4026089" cy="2883477"/>
          </a:xfrm>
          <a:prstGeom prst="rect">
            <a:avLst/>
          </a:prstGeom>
          <a:noFill/>
          <a:ln>
            <a:noFill/>
          </a:ln>
        </p:spPr>
        <p:txBody>
          <a:bodyPr anchorCtr="0" anchor="t" bIns="34275" lIns="68575" spcFirstLastPara="1" rIns="68575" wrap="square" tIns="34275">
            <a:normAutofit/>
          </a:bodyPr>
          <a:lstStyle>
            <a:lvl1pPr indent="-342900" lvl="0" marL="457200" algn="l">
              <a:lnSpc>
                <a:spcPct val="100000"/>
              </a:lnSpc>
              <a:spcBef>
                <a:spcPts val="200"/>
              </a:spcBef>
              <a:spcAft>
                <a:spcPts val="0"/>
              </a:spcAft>
              <a:buClr>
                <a:srgbClr val="2B1803"/>
              </a:buClr>
              <a:buSzPts val="1800"/>
              <a:buChar char="•"/>
              <a:defRPr sz="1200">
                <a:solidFill>
                  <a:srgbClr val="2B1803"/>
                </a:solidFill>
                <a:latin typeface="Arial"/>
                <a:ea typeface="Arial"/>
                <a:cs typeface="Arial"/>
                <a:sym typeface="Arial"/>
              </a:defRPr>
            </a:lvl1pPr>
            <a:lvl2pPr indent="-323850" lvl="1" marL="914400" algn="l">
              <a:lnSpc>
                <a:spcPct val="100000"/>
              </a:lnSpc>
              <a:spcBef>
                <a:spcPts val="200"/>
              </a:spcBef>
              <a:spcAft>
                <a:spcPts val="0"/>
              </a:spcAft>
              <a:buClr>
                <a:srgbClr val="2B1803"/>
              </a:buClr>
              <a:buSzPts val="1500"/>
              <a:buChar char="–"/>
              <a:defRPr sz="1000">
                <a:solidFill>
                  <a:srgbClr val="2B1803"/>
                </a:solidFill>
                <a:latin typeface="Arial"/>
                <a:ea typeface="Arial"/>
                <a:cs typeface="Arial"/>
                <a:sym typeface="Arial"/>
              </a:defRPr>
            </a:lvl2pPr>
            <a:lvl3pPr indent="-317500" lvl="2" marL="1371600" algn="l">
              <a:lnSpc>
                <a:spcPct val="100000"/>
              </a:lnSpc>
              <a:spcBef>
                <a:spcPts val="200"/>
              </a:spcBef>
              <a:spcAft>
                <a:spcPts val="0"/>
              </a:spcAft>
              <a:buClr>
                <a:srgbClr val="2B1803"/>
              </a:buClr>
              <a:buSzPts val="1400"/>
              <a:buChar char="•"/>
              <a:defRPr sz="900">
                <a:solidFill>
                  <a:srgbClr val="2B1803"/>
                </a:solidFill>
                <a:latin typeface="Arial"/>
                <a:ea typeface="Arial"/>
                <a:cs typeface="Arial"/>
                <a:sym typeface="Arial"/>
              </a:defRPr>
            </a:lvl3pPr>
            <a:lvl4pPr indent="-304800" lvl="3" marL="1828800" algn="l">
              <a:lnSpc>
                <a:spcPct val="100000"/>
              </a:lnSpc>
              <a:spcBef>
                <a:spcPts val="200"/>
              </a:spcBef>
              <a:spcAft>
                <a:spcPts val="0"/>
              </a:spcAft>
              <a:buClr>
                <a:srgbClr val="2B1803"/>
              </a:buClr>
              <a:buSzPts val="1200"/>
              <a:buChar char="–"/>
              <a:defRPr sz="800">
                <a:solidFill>
                  <a:srgbClr val="2B1803"/>
                </a:solidFill>
                <a:latin typeface="Arial"/>
                <a:ea typeface="Arial"/>
                <a:cs typeface="Arial"/>
                <a:sym typeface="Arial"/>
              </a:defRPr>
            </a:lvl4pPr>
            <a:lvl5pPr indent="-304800" lvl="4" marL="2286000" algn="l">
              <a:lnSpc>
                <a:spcPct val="100000"/>
              </a:lnSpc>
              <a:spcBef>
                <a:spcPts val="200"/>
              </a:spcBef>
              <a:spcAft>
                <a:spcPts val="0"/>
              </a:spcAft>
              <a:buClr>
                <a:srgbClr val="2B1803"/>
              </a:buClr>
              <a:buSzPts val="1200"/>
              <a:buChar char="»"/>
              <a:defRPr sz="800">
                <a:solidFill>
                  <a:srgbClr val="2B1803"/>
                </a:solidFill>
                <a:latin typeface="Arial"/>
                <a:ea typeface="Arial"/>
                <a:cs typeface="Arial"/>
                <a:sym typeface="Arial"/>
              </a:defRPr>
            </a:lvl5pPr>
            <a:lvl6pPr indent="-304800" lvl="5" marL="2743200" algn="l">
              <a:lnSpc>
                <a:spcPct val="100000"/>
              </a:lnSpc>
              <a:spcBef>
                <a:spcPts val="200"/>
              </a:spcBef>
              <a:spcAft>
                <a:spcPts val="0"/>
              </a:spcAft>
              <a:buClr>
                <a:schemeClr val="dk1"/>
              </a:buClr>
              <a:buSzPts val="1200"/>
              <a:buChar char="•"/>
              <a:defRPr sz="800"/>
            </a:lvl6pPr>
            <a:lvl7pPr indent="-304800" lvl="6" marL="3200400" algn="l">
              <a:lnSpc>
                <a:spcPct val="100000"/>
              </a:lnSpc>
              <a:spcBef>
                <a:spcPts val="200"/>
              </a:spcBef>
              <a:spcAft>
                <a:spcPts val="0"/>
              </a:spcAft>
              <a:buClr>
                <a:schemeClr val="dk1"/>
              </a:buClr>
              <a:buSzPts val="1200"/>
              <a:buChar char="•"/>
              <a:defRPr sz="800"/>
            </a:lvl7pPr>
            <a:lvl8pPr indent="-304800" lvl="7" marL="3657600" algn="l">
              <a:lnSpc>
                <a:spcPct val="100000"/>
              </a:lnSpc>
              <a:spcBef>
                <a:spcPts val="200"/>
              </a:spcBef>
              <a:spcAft>
                <a:spcPts val="0"/>
              </a:spcAft>
              <a:buClr>
                <a:schemeClr val="dk1"/>
              </a:buClr>
              <a:buSzPts val="1200"/>
              <a:buChar char="•"/>
              <a:defRPr sz="800"/>
            </a:lvl8pPr>
            <a:lvl9pPr indent="-304800" lvl="8" marL="4114800" algn="l">
              <a:lnSpc>
                <a:spcPct val="100000"/>
              </a:lnSpc>
              <a:spcBef>
                <a:spcPts val="200"/>
              </a:spcBef>
              <a:spcAft>
                <a:spcPts val="0"/>
              </a:spcAft>
              <a:buClr>
                <a:schemeClr val="dk1"/>
              </a:buClr>
              <a:buSzPts val="1200"/>
              <a:buChar char="•"/>
              <a:defRPr sz="800"/>
            </a:lvl9pPr>
          </a:lstStyle>
          <a:p/>
        </p:txBody>
      </p:sp>
      <p:sp>
        <p:nvSpPr>
          <p:cNvPr id="388" name="Google Shape;388;p90"/>
          <p:cNvSpPr txBox="1"/>
          <p:nvPr>
            <p:ph idx="3" type="body"/>
          </p:nvPr>
        </p:nvSpPr>
        <p:spPr>
          <a:xfrm>
            <a:off x="4572001" y="1014164"/>
            <a:ext cx="4026089" cy="525043"/>
          </a:xfrm>
          <a:prstGeom prst="rect">
            <a:avLst/>
          </a:prstGeom>
          <a:noFill/>
          <a:ln>
            <a:noFill/>
          </a:ln>
        </p:spPr>
        <p:txBody>
          <a:bodyPr anchorCtr="0" anchor="b" bIns="34275" lIns="68575" spcFirstLastPara="1" rIns="68575" wrap="square" tIns="34275">
            <a:normAutofit/>
          </a:bodyPr>
          <a:lstStyle>
            <a:lvl1pPr indent="-228600" lvl="0" marL="457200" algn="l">
              <a:lnSpc>
                <a:spcPct val="100000"/>
              </a:lnSpc>
              <a:spcBef>
                <a:spcPts val="200"/>
              </a:spcBef>
              <a:spcAft>
                <a:spcPts val="0"/>
              </a:spcAft>
              <a:buClr>
                <a:srgbClr val="2B1803"/>
              </a:buClr>
              <a:buSzPts val="1800"/>
              <a:buNone/>
              <a:defRPr b="1" sz="1200">
                <a:latin typeface="Arial"/>
                <a:ea typeface="Arial"/>
                <a:cs typeface="Arial"/>
                <a:sym typeface="Arial"/>
              </a:defRPr>
            </a:lvl1pPr>
            <a:lvl2pPr indent="-228600" lvl="1" marL="914400" algn="l">
              <a:lnSpc>
                <a:spcPct val="100000"/>
              </a:lnSpc>
              <a:spcBef>
                <a:spcPts val="200"/>
              </a:spcBef>
              <a:spcAft>
                <a:spcPts val="0"/>
              </a:spcAft>
              <a:buClr>
                <a:srgbClr val="2B1803"/>
              </a:buClr>
              <a:buSzPts val="1500"/>
              <a:buNone/>
              <a:defRPr b="1" sz="1000"/>
            </a:lvl2pPr>
            <a:lvl3pPr indent="-228600" lvl="2" marL="1371600" algn="l">
              <a:lnSpc>
                <a:spcPct val="100000"/>
              </a:lnSpc>
              <a:spcBef>
                <a:spcPts val="200"/>
              </a:spcBef>
              <a:spcAft>
                <a:spcPts val="0"/>
              </a:spcAft>
              <a:buClr>
                <a:srgbClr val="2B1803"/>
              </a:buClr>
              <a:buSzPts val="1400"/>
              <a:buNone/>
              <a:defRPr b="1" sz="900"/>
            </a:lvl3pPr>
            <a:lvl4pPr indent="-228600" lvl="3" marL="1828800" algn="l">
              <a:lnSpc>
                <a:spcPct val="100000"/>
              </a:lnSpc>
              <a:spcBef>
                <a:spcPts val="200"/>
              </a:spcBef>
              <a:spcAft>
                <a:spcPts val="0"/>
              </a:spcAft>
              <a:buClr>
                <a:srgbClr val="2B1803"/>
              </a:buClr>
              <a:buSzPts val="1200"/>
              <a:buNone/>
              <a:defRPr b="1" sz="800"/>
            </a:lvl4pPr>
            <a:lvl5pPr indent="-228600" lvl="4" marL="2286000" algn="l">
              <a:lnSpc>
                <a:spcPct val="100000"/>
              </a:lnSpc>
              <a:spcBef>
                <a:spcPts val="200"/>
              </a:spcBef>
              <a:spcAft>
                <a:spcPts val="0"/>
              </a:spcAft>
              <a:buClr>
                <a:srgbClr val="2B1803"/>
              </a:buClr>
              <a:buSzPts val="1200"/>
              <a:buNone/>
              <a:defRPr b="1" sz="800"/>
            </a:lvl5pPr>
            <a:lvl6pPr indent="-228600" lvl="5" marL="2743200" algn="l">
              <a:lnSpc>
                <a:spcPct val="100000"/>
              </a:lnSpc>
              <a:spcBef>
                <a:spcPts val="200"/>
              </a:spcBef>
              <a:spcAft>
                <a:spcPts val="0"/>
              </a:spcAft>
              <a:buClr>
                <a:schemeClr val="dk1"/>
              </a:buClr>
              <a:buSzPts val="1200"/>
              <a:buNone/>
              <a:defRPr b="1" sz="800"/>
            </a:lvl6pPr>
            <a:lvl7pPr indent="-228600" lvl="6" marL="3200400" algn="l">
              <a:lnSpc>
                <a:spcPct val="100000"/>
              </a:lnSpc>
              <a:spcBef>
                <a:spcPts val="200"/>
              </a:spcBef>
              <a:spcAft>
                <a:spcPts val="0"/>
              </a:spcAft>
              <a:buClr>
                <a:schemeClr val="dk1"/>
              </a:buClr>
              <a:buSzPts val="1200"/>
              <a:buNone/>
              <a:defRPr b="1" sz="800"/>
            </a:lvl7pPr>
            <a:lvl8pPr indent="-228600" lvl="7" marL="3657600" algn="l">
              <a:lnSpc>
                <a:spcPct val="100000"/>
              </a:lnSpc>
              <a:spcBef>
                <a:spcPts val="200"/>
              </a:spcBef>
              <a:spcAft>
                <a:spcPts val="0"/>
              </a:spcAft>
              <a:buClr>
                <a:schemeClr val="dk1"/>
              </a:buClr>
              <a:buSzPts val="1200"/>
              <a:buNone/>
              <a:defRPr b="1" sz="800"/>
            </a:lvl8pPr>
            <a:lvl9pPr indent="-228600" lvl="8" marL="4114800" algn="l">
              <a:lnSpc>
                <a:spcPct val="100000"/>
              </a:lnSpc>
              <a:spcBef>
                <a:spcPts val="200"/>
              </a:spcBef>
              <a:spcAft>
                <a:spcPts val="0"/>
              </a:spcAft>
              <a:buClr>
                <a:schemeClr val="dk1"/>
              </a:buClr>
              <a:buSzPts val="1200"/>
              <a:buNone/>
              <a:defRPr b="1" sz="800"/>
            </a:lvl9pPr>
          </a:lstStyle>
          <a:p/>
        </p:txBody>
      </p:sp>
      <p:sp>
        <p:nvSpPr>
          <p:cNvPr id="389" name="Google Shape;389;p90"/>
          <p:cNvSpPr txBox="1"/>
          <p:nvPr>
            <p:ph idx="4" type="body"/>
          </p:nvPr>
        </p:nvSpPr>
        <p:spPr>
          <a:xfrm>
            <a:off x="4572001" y="1707573"/>
            <a:ext cx="4026089" cy="2883477"/>
          </a:xfrm>
          <a:prstGeom prst="rect">
            <a:avLst/>
          </a:prstGeom>
          <a:noFill/>
          <a:ln>
            <a:noFill/>
          </a:ln>
        </p:spPr>
        <p:txBody>
          <a:bodyPr anchorCtr="0" anchor="t" bIns="34275" lIns="68575" spcFirstLastPara="1" rIns="68575" wrap="square" tIns="34275">
            <a:normAutofit/>
          </a:bodyPr>
          <a:lstStyle>
            <a:lvl1pPr indent="-342900" lvl="0" marL="457200" algn="l">
              <a:lnSpc>
                <a:spcPct val="100000"/>
              </a:lnSpc>
              <a:spcBef>
                <a:spcPts val="200"/>
              </a:spcBef>
              <a:spcAft>
                <a:spcPts val="0"/>
              </a:spcAft>
              <a:buClr>
                <a:srgbClr val="2B1803"/>
              </a:buClr>
              <a:buSzPts val="1800"/>
              <a:buChar char="•"/>
              <a:defRPr sz="1200">
                <a:solidFill>
                  <a:srgbClr val="2B1803"/>
                </a:solidFill>
                <a:latin typeface="Arial"/>
                <a:ea typeface="Arial"/>
                <a:cs typeface="Arial"/>
                <a:sym typeface="Arial"/>
              </a:defRPr>
            </a:lvl1pPr>
            <a:lvl2pPr indent="-323850" lvl="1" marL="914400" algn="l">
              <a:lnSpc>
                <a:spcPct val="100000"/>
              </a:lnSpc>
              <a:spcBef>
                <a:spcPts val="200"/>
              </a:spcBef>
              <a:spcAft>
                <a:spcPts val="0"/>
              </a:spcAft>
              <a:buClr>
                <a:srgbClr val="2B1803"/>
              </a:buClr>
              <a:buSzPts val="1500"/>
              <a:buChar char="–"/>
              <a:defRPr sz="1000">
                <a:solidFill>
                  <a:srgbClr val="2B1803"/>
                </a:solidFill>
                <a:latin typeface="Arial"/>
                <a:ea typeface="Arial"/>
                <a:cs typeface="Arial"/>
                <a:sym typeface="Arial"/>
              </a:defRPr>
            </a:lvl2pPr>
            <a:lvl3pPr indent="-317500" lvl="2" marL="1371600" algn="l">
              <a:lnSpc>
                <a:spcPct val="100000"/>
              </a:lnSpc>
              <a:spcBef>
                <a:spcPts val="200"/>
              </a:spcBef>
              <a:spcAft>
                <a:spcPts val="0"/>
              </a:spcAft>
              <a:buClr>
                <a:srgbClr val="2B1803"/>
              </a:buClr>
              <a:buSzPts val="1400"/>
              <a:buChar char="•"/>
              <a:defRPr sz="900">
                <a:solidFill>
                  <a:srgbClr val="2B1803"/>
                </a:solidFill>
                <a:latin typeface="Arial"/>
                <a:ea typeface="Arial"/>
                <a:cs typeface="Arial"/>
                <a:sym typeface="Arial"/>
              </a:defRPr>
            </a:lvl3pPr>
            <a:lvl4pPr indent="-304800" lvl="3" marL="1828800" algn="l">
              <a:lnSpc>
                <a:spcPct val="100000"/>
              </a:lnSpc>
              <a:spcBef>
                <a:spcPts val="200"/>
              </a:spcBef>
              <a:spcAft>
                <a:spcPts val="0"/>
              </a:spcAft>
              <a:buClr>
                <a:srgbClr val="2B1803"/>
              </a:buClr>
              <a:buSzPts val="1200"/>
              <a:buChar char="–"/>
              <a:defRPr sz="800">
                <a:solidFill>
                  <a:srgbClr val="2B1803"/>
                </a:solidFill>
                <a:latin typeface="Arial"/>
                <a:ea typeface="Arial"/>
                <a:cs typeface="Arial"/>
                <a:sym typeface="Arial"/>
              </a:defRPr>
            </a:lvl4pPr>
            <a:lvl5pPr indent="-304800" lvl="4" marL="2286000" algn="l">
              <a:lnSpc>
                <a:spcPct val="100000"/>
              </a:lnSpc>
              <a:spcBef>
                <a:spcPts val="200"/>
              </a:spcBef>
              <a:spcAft>
                <a:spcPts val="0"/>
              </a:spcAft>
              <a:buClr>
                <a:srgbClr val="2B1803"/>
              </a:buClr>
              <a:buSzPts val="1200"/>
              <a:buChar char="»"/>
              <a:defRPr sz="800">
                <a:solidFill>
                  <a:srgbClr val="2B1803"/>
                </a:solidFill>
                <a:latin typeface="Arial"/>
                <a:ea typeface="Arial"/>
                <a:cs typeface="Arial"/>
                <a:sym typeface="Arial"/>
              </a:defRPr>
            </a:lvl5pPr>
            <a:lvl6pPr indent="-304800" lvl="5" marL="2743200" algn="l">
              <a:lnSpc>
                <a:spcPct val="100000"/>
              </a:lnSpc>
              <a:spcBef>
                <a:spcPts val="200"/>
              </a:spcBef>
              <a:spcAft>
                <a:spcPts val="0"/>
              </a:spcAft>
              <a:buClr>
                <a:schemeClr val="dk1"/>
              </a:buClr>
              <a:buSzPts val="1200"/>
              <a:buChar char="•"/>
              <a:defRPr sz="800"/>
            </a:lvl6pPr>
            <a:lvl7pPr indent="-304800" lvl="6" marL="3200400" algn="l">
              <a:lnSpc>
                <a:spcPct val="100000"/>
              </a:lnSpc>
              <a:spcBef>
                <a:spcPts val="200"/>
              </a:spcBef>
              <a:spcAft>
                <a:spcPts val="0"/>
              </a:spcAft>
              <a:buClr>
                <a:schemeClr val="dk1"/>
              </a:buClr>
              <a:buSzPts val="1200"/>
              <a:buChar char="•"/>
              <a:defRPr sz="800"/>
            </a:lvl7pPr>
            <a:lvl8pPr indent="-304800" lvl="7" marL="3657600" algn="l">
              <a:lnSpc>
                <a:spcPct val="100000"/>
              </a:lnSpc>
              <a:spcBef>
                <a:spcPts val="200"/>
              </a:spcBef>
              <a:spcAft>
                <a:spcPts val="0"/>
              </a:spcAft>
              <a:buClr>
                <a:schemeClr val="dk1"/>
              </a:buClr>
              <a:buSzPts val="1200"/>
              <a:buChar char="•"/>
              <a:defRPr sz="800"/>
            </a:lvl8pPr>
            <a:lvl9pPr indent="-304800" lvl="8" marL="4114800" algn="l">
              <a:lnSpc>
                <a:spcPct val="100000"/>
              </a:lnSpc>
              <a:spcBef>
                <a:spcPts val="200"/>
              </a:spcBef>
              <a:spcAft>
                <a:spcPts val="0"/>
              </a:spcAft>
              <a:buClr>
                <a:schemeClr val="dk1"/>
              </a:buClr>
              <a:buSzPts val="1200"/>
              <a:buChar char="•"/>
              <a:defRPr sz="800"/>
            </a:lvl9pPr>
          </a:lstStyle>
          <a:p/>
        </p:txBody>
      </p:sp>
      <p:pic>
        <p:nvPicPr>
          <p:cNvPr descr="A pink flowers in a vase&#10;&#10;AI-generated content may be incorrect." id="390" name="Google Shape;390;p90"/>
          <p:cNvPicPr preferRelativeResize="0"/>
          <p:nvPr/>
        </p:nvPicPr>
        <p:blipFill rotWithShape="1">
          <a:blip r:embed="rId2">
            <a:alphaModFix/>
          </a:blip>
          <a:srcRect b="0" l="0" r="0" t="0"/>
          <a:stretch/>
        </p:blipFill>
        <p:spPr>
          <a:xfrm>
            <a:off x="7905751" y="3486150"/>
            <a:ext cx="723899" cy="1532342"/>
          </a:xfrm>
          <a:prstGeom prst="rect">
            <a:avLst/>
          </a:prstGeom>
          <a:noFill/>
          <a:ln>
            <a:noFill/>
          </a:ln>
        </p:spPr>
      </p:pic>
      <p:pic>
        <p:nvPicPr>
          <p:cNvPr descr="A yellow flowers in a vase&#10;&#10;AI-generated content may be incorrect." id="391" name="Google Shape;391;p90"/>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2" name="Shape 392"/>
        <p:cNvGrpSpPr/>
        <p:nvPr/>
      </p:nvGrpSpPr>
      <p:grpSpPr>
        <a:xfrm>
          <a:off x="0" y="0"/>
          <a:ext cx="0" cy="0"/>
          <a:chOff x="0" y="0"/>
          <a:chExt cx="0" cy="0"/>
        </a:xfrm>
      </p:grpSpPr>
      <p:sp>
        <p:nvSpPr>
          <p:cNvPr id="393" name="Google Shape;393;p91"/>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4" name="Google Shape;394;p91"/>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95" name="Google Shape;395;p91"/>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6" name="Google Shape;396;p91"/>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97" name="Google Shape;397;p91"/>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8" name="Google Shape;398;p9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9" name="Google Shape;399;p9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0" name="Google Shape;400;p9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hoto_Pink">
  <p:cSld name="1_Photo_Pink">
    <p:spTree>
      <p:nvGrpSpPr>
        <p:cNvPr id="401" name="Shape 401"/>
        <p:cNvGrpSpPr/>
        <p:nvPr/>
      </p:nvGrpSpPr>
      <p:grpSpPr>
        <a:xfrm>
          <a:off x="0" y="0"/>
          <a:ext cx="0" cy="0"/>
          <a:chOff x="0" y="0"/>
          <a:chExt cx="0" cy="0"/>
        </a:xfrm>
      </p:grpSpPr>
      <p:sp>
        <p:nvSpPr>
          <p:cNvPr id="402" name="Google Shape;402;p92"/>
          <p:cNvSpPr txBox="1"/>
          <p:nvPr>
            <p:ph type="title"/>
          </p:nvPr>
        </p:nvSpPr>
        <p:spPr>
          <a:xfrm>
            <a:off x="2620169" y="1583795"/>
            <a:ext cx="3873185" cy="5715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Clr>
                <a:schemeClr val="dk1"/>
              </a:buClr>
              <a:buSzPts val="6600"/>
              <a:buFont typeface="Georgia"/>
              <a:buNone/>
              <a:defRPr sz="4400">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3" name="Google Shape;403;p92"/>
          <p:cNvSpPr txBox="1"/>
          <p:nvPr>
            <p:ph idx="1" type="body"/>
          </p:nvPr>
        </p:nvSpPr>
        <p:spPr>
          <a:xfrm>
            <a:off x="2620169" y="2421995"/>
            <a:ext cx="3903662" cy="5715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200"/>
              </a:spcBef>
              <a:spcAft>
                <a:spcPts val="0"/>
              </a:spcAft>
              <a:buClr>
                <a:srgbClr val="2B1803"/>
              </a:buClr>
              <a:buSzPts val="1400"/>
              <a:buChar char="•"/>
              <a:defRPr/>
            </a:lvl1pPr>
            <a:lvl2pPr indent="-228600" lvl="1" marL="914400" algn="ctr">
              <a:lnSpc>
                <a:spcPct val="100000"/>
              </a:lnSpc>
              <a:spcBef>
                <a:spcPts val="300"/>
              </a:spcBef>
              <a:spcAft>
                <a:spcPts val="0"/>
              </a:spcAft>
              <a:buClr>
                <a:schemeClr val="dk1"/>
              </a:buClr>
              <a:buSzPts val="2100"/>
              <a:buFont typeface="Arial"/>
              <a:buNone/>
              <a:defRPr b="1">
                <a:solidFill>
                  <a:schemeClr val="dk1"/>
                </a:solidFill>
              </a:defRPr>
            </a:lvl2pPr>
            <a:lvl3pPr indent="-317500" lvl="2" marL="1371600" algn="l">
              <a:lnSpc>
                <a:spcPct val="100000"/>
              </a:lnSpc>
              <a:spcBef>
                <a:spcPts val="200"/>
              </a:spcBef>
              <a:spcAft>
                <a:spcPts val="0"/>
              </a:spcAft>
              <a:buClr>
                <a:srgbClr val="2B1803"/>
              </a:buClr>
              <a:buSzPts val="1400"/>
              <a:buChar char="•"/>
              <a:defRPr/>
            </a:lvl3pPr>
            <a:lvl4pPr indent="-317500" lvl="3" marL="1828800" algn="l">
              <a:lnSpc>
                <a:spcPct val="100000"/>
              </a:lnSpc>
              <a:spcBef>
                <a:spcPts val="200"/>
              </a:spcBef>
              <a:spcAft>
                <a:spcPts val="0"/>
              </a:spcAft>
              <a:buClr>
                <a:srgbClr val="2B1803"/>
              </a:buClr>
              <a:buSzPts val="1400"/>
              <a:buChar char="–"/>
              <a:defRPr/>
            </a:lvl4pPr>
            <a:lvl5pPr indent="-317500" lvl="4" marL="2286000" algn="l">
              <a:lnSpc>
                <a:spcPct val="100000"/>
              </a:lnSpc>
              <a:spcBef>
                <a:spcPts val="200"/>
              </a:spcBef>
              <a:spcAft>
                <a:spcPts val="0"/>
              </a:spcAft>
              <a:buClr>
                <a:srgbClr val="2B1803"/>
              </a:buClr>
              <a:buSzPts val="1400"/>
              <a:buChar char="»"/>
              <a:defRPr/>
            </a:lvl5pPr>
            <a:lvl6pPr indent="-317500" lvl="5" marL="2743200" algn="l">
              <a:lnSpc>
                <a:spcPct val="100000"/>
              </a:lnSpc>
              <a:spcBef>
                <a:spcPts val="200"/>
              </a:spcBef>
              <a:spcAft>
                <a:spcPts val="0"/>
              </a:spcAft>
              <a:buClr>
                <a:schemeClr val="dk1"/>
              </a:buClr>
              <a:buSzPts val="1400"/>
              <a:buChar char="•"/>
              <a:defRPr/>
            </a:lvl6pPr>
            <a:lvl7pPr indent="-317500" lvl="6" marL="3200400" algn="l">
              <a:lnSpc>
                <a:spcPct val="100000"/>
              </a:lnSpc>
              <a:spcBef>
                <a:spcPts val="200"/>
              </a:spcBef>
              <a:spcAft>
                <a:spcPts val="0"/>
              </a:spcAft>
              <a:buClr>
                <a:schemeClr val="dk1"/>
              </a:buClr>
              <a:buSzPts val="1400"/>
              <a:buChar char="•"/>
              <a:defRPr/>
            </a:lvl7pPr>
            <a:lvl8pPr indent="-317500" lvl="7" marL="3657600" algn="l">
              <a:lnSpc>
                <a:spcPct val="100000"/>
              </a:lnSpc>
              <a:spcBef>
                <a:spcPts val="200"/>
              </a:spcBef>
              <a:spcAft>
                <a:spcPts val="0"/>
              </a:spcAft>
              <a:buClr>
                <a:schemeClr val="dk1"/>
              </a:buClr>
              <a:buSzPts val="1400"/>
              <a:buChar char="•"/>
              <a:defRPr/>
            </a:lvl8pPr>
            <a:lvl9pPr indent="-317500" lvl="8" marL="4114800" algn="l">
              <a:lnSpc>
                <a:spcPct val="100000"/>
              </a:lnSpc>
              <a:spcBef>
                <a:spcPts val="200"/>
              </a:spcBef>
              <a:spcAft>
                <a:spcPts val="0"/>
              </a:spcAft>
              <a:buClr>
                <a:schemeClr val="dk1"/>
              </a:buClr>
              <a:buSzPts val="14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Blue">
  <p:cSld name="Section Header_Blue">
    <p:bg>
      <p:bgPr>
        <a:solidFill>
          <a:schemeClr val="dk2"/>
        </a:solidFill>
      </p:bgPr>
    </p:bg>
    <p:spTree>
      <p:nvGrpSpPr>
        <p:cNvPr id="404" name="Shape 404"/>
        <p:cNvGrpSpPr/>
        <p:nvPr/>
      </p:nvGrpSpPr>
      <p:grpSpPr>
        <a:xfrm>
          <a:off x="0" y="0"/>
          <a:ext cx="0" cy="0"/>
          <a:chOff x="0" y="0"/>
          <a:chExt cx="0" cy="0"/>
        </a:xfrm>
      </p:grpSpPr>
      <p:sp>
        <p:nvSpPr>
          <p:cNvPr id="405" name="Google Shape;405;p152"/>
          <p:cNvSpPr txBox="1"/>
          <p:nvPr>
            <p:ph type="title"/>
          </p:nvPr>
        </p:nvSpPr>
        <p:spPr>
          <a:xfrm>
            <a:off x="361156" y="2203451"/>
            <a:ext cx="3886200" cy="681038"/>
          </a:xfrm>
          <a:prstGeom prst="rect">
            <a:avLst/>
          </a:prstGeom>
          <a:noFill/>
          <a:ln>
            <a:noFill/>
          </a:ln>
        </p:spPr>
        <p:txBody>
          <a:bodyPr anchorCtr="0" anchor="t" bIns="34275" lIns="68575" spcFirstLastPara="1" rIns="68575" wrap="square" tIns="34275">
            <a:normAutofit/>
          </a:bodyPr>
          <a:lstStyle>
            <a:lvl1pPr lvl="0" algn="l">
              <a:lnSpc>
                <a:spcPct val="100000"/>
              </a:lnSpc>
              <a:spcBef>
                <a:spcPts val="0"/>
              </a:spcBef>
              <a:spcAft>
                <a:spcPts val="0"/>
              </a:spcAft>
              <a:buClr>
                <a:schemeClr val="lt1"/>
              </a:buClr>
              <a:buSzPts val="3000"/>
              <a:buFont typeface="Georgia"/>
              <a:buNone/>
              <a:defRPr b="1" sz="2000" cap="none">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6" name="Google Shape;406;p152"/>
          <p:cNvSpPr txBox="1"/>
          <p:nvPr>
            <p:ph idx="1" type="body"/>
          </p:nvPr>
        </p:nvSpPr>
        <p:spPr>
          <a:xfrm>
            <a:off x="361156" y="1453357"/>
            <a:ext cx="3886200" cy="750094"/>
          </a:xfrm>
          <a:prstGeom prst="rect">
            <a:avLst/>
          </a:prstGeom>
          <a:noFill/>
          <a:ln>
            <a:noFill/>
          </a:ln>
        </p:spPr>
        <p:txBody>
          <a:bodyPr anchorCtr="0" anchor="b" bIns="34275" lIns="68575" spcFirstLastPara="1" rIns="68575" wrap="square" tIns="34275">
            <a:normAutofit/>
          </a:bodyPr>
          <a:lstStyle>
            <a:lvl1pPr indent="-228600" lvl="0" marL="457200" algn="l">
              <a:lnSpc>
                <a:spcPct val="100000"/>
              </a:lnSpc>
              <a:spcBef>
                <a:spcPts val="200"/>
              </a:spcBef>
              <a:spcAft>
                <a:spcPts val="0"/>
              </a:spcAft>
              <a:buClr>
                <a:schemeClr val="lt1"/>
              </a:buClr>
              <a:buSzPts val="1800"/>
              <a:buNone/>
              <a:defRPr sz="1200">
                <a:solidFill>
                  <a:schemeClr val="lt1"/>
                </a:solidFill>
              </a:defRPr>
            </a:lvl1pPr>
            <a:lvl2pPr indent="-228600" lvl="1" marL="914400" algn="l">
              <a:lnSpc>
                <a:spcPct val="100000"/>
              </a:lnSpc>
              <a:spcBef>
                <a:spcPts val="200"/>
              </a:spcBef>
              <a:spcAft>
                <a:spcPts val="0"/>
              </a:spcAft>
              <a:buClr>
                <a:srgbClr val="88A6A6"/>
              </a:buClr>
              <a:buSzPts val="1400"/>
              <a:buNone/>
              <a:defRPr sz="900">
                <a:solidFill>
                  <a:srgbClr val="88A6A6"/>
                </a:solidFill>
              </a:defRPr>
            </a:lvl2pPr>
            <a:lvl3pPr indent="-228600" lvl="2" marL="1371600" algn="l">
              <a:lnSpc>
                <a:spcPct val="100000"/>
              </a:lnSpc>
              <a:spcBef>
                <a:spcPts val="200"/>
              </a:spcBef>
              <a:spcAft>
                <a:spcPts val="0"/>
              </a:spcAft>
              <a:buClr>
                <a:srgbClr val="88A6A6"/>
              </a:buClr>
              <a:buSzPts val="1200"/>
              <a:buNone/>
              <a:defRPr sz="800">
                <a:solidFill>
                  <a:srgbClr val="88A6A6"/>
                </a:solidFill>
              </a:defRPr>
            </a:lvl3pPr>
            <a:lvl4pPr indent="-228600" lvl="3" marL="1828800" algn="l">
              <a:lnSpc>
                <a:spcPct val="100000"/>
              </a:lnSpc>
              <a:spcBef>
                <a:spcPts val="100"/>
              </a:spcBef>
              <a:spcAft>
                <a:spcPts val="0"/>
              </a:spcAft>
              <a:buClr>
                <a:srgbClr val="88A6A6"/>
              </a:buClr>
              <a:buSzPts val="1100"/>
              <a:buNone/>
              <a:defRPr sz="700">
                <a:solidFill>
                  <a:srgbClr val="88A6A6"/>
                </a:solidFill>
              </a:defRPr>
            </a:lvl4pPr>
            <a:lvl5pPr indent="-228600" lvl="4" marL="2286000" algn="l">
              <a:lnSpc>
                <a:spcPct val="100000"/>
              </a:lnSpc>
              <a:spcBef>
                <a:spcPts val="100"/>
              </a:spcBef>
              <a:spcAft>
                <a:spcPts val="0"/>
              </a:spcAft>
              <a:buClr>
                <a:srgbClr val="88A6A6"/>
              </a:buClr>
              <a:buSzPts val="1100"/>
              <a:buNone/>
              <a:defRPr sz="700">
                <a:solidFill>
                  <a:srgbClr val="88A6A6"/>
                </a:solidFill>
              </a:defRPr>
            </a:lvl5pPr>
            <a:lvl6pPr indent="-228600" lvl="5" marL="2743200" algn="l">
              <a:lnSpc>
                <a:spcPct val="100000"/>
              </a:lnSpc>
              <a:spcBef>
                <a:spcPts val="100"/>
              </a:spcBef>
              <a:spcAft>
                <a:spcPts val="0"/>
              </a:spcAft>
              <a:buClr>
                <a:srgbClr val="88A6A6"/>
              </a:buClr>
              <a:buSzPts val="1100"/>
              <a:buNone/>
              <a:defRPr sz="700">
                <a:solidFill>
                  <a:srgbClr val="88A6A6"/>
                </a:solidFill>
              </a:defRPr>
            </a:lvl6pPr>
            <a:lvl7pPr indent="-228600" lvl="6" marL="3200400" algn="l">
              <a:lnSpc>
                <a:spcPct val="100000"/>
              </a:lnSpc>
              <a:spcBef>
                <a:spcPts val="100"/>
              </a:spcBef>
              <a:spcAft>
                <a:spcPts val="0"/>
              </a:spcAft>
              <a:buClr>
                <a:srgbClr val="88A6A6"/>
              </a:buClr>
              <a:buSzPts val="1100"/>
              <a:buNone/>
              <a:defRPr sz="700">
                <a:solidFill>
                  <a:srgbClr val="88A6A6"/>
                </a:solidFill>
              </a:defRPr>
            </a:lvl7pPr>
            <a:lvl8pPr indent="-228600" lvl="7" marL="3657600" algn="l">
              <a:lnSpc>
                <a:spcPct val="100000"/>
              </a:lnSpc>
              <a:spcBef>
                <a:spcPts val="100"/>
              </a:spcBef>
              <a:spcAft>
                <a:spcPts val="0"/>
              </a:spcAft>
              <a:buClr>
                <a:srgbClr val="88A6A6"/>
              </a:buClr>
              <a:buSzPts val="1100"/>
              <a:buNone/>
              <a:defRPr sz="700">
                <a:solidFill>
                  <a:srgbClr val="88A6A6"/>
                </a:solidFill>
              </a:defRPr>
            </a:lvl8pPr>
            <a:lvl9pPr indent="-228600" lvl="8" marL="4114800" algn="l">
              <a:lnSpc>
                <a:spcPct val="100000"/>
              </a:lnSpc>
              <a:spcBef>
                <a:spcPts val="100"/>
              </a:spcBef>
              <a:spcAft>
                <a:spcPts val="0"/>
              </a:spcAft>
              <a:buClr>
                <a:srgbClr val="88A6A6"/>
              </a:buClr>
              <a:buSzPts val="1100"/>
              <a:buNone/>
              <a:defRPr sz="700">
                <a:solidFill>
                  <a:srgbClr val="88A6A6"/>
                </a:solidFill>
              </a:defRPr>
            </a:lvl9pPr>
          </a:lstStyle>
          <a:p/>
        </p:txBody>
      </p:sp>
      <p:sp>
        <p:nvSpPr>
          <p:cNvPr id="407" name="Google Shape;407;p152"/>
          <p:cNvSpPr/>
          <p:nvPr>
            <p:ph idx="2" type="pic"/>
          </p:nvPr>
        </p:nvSpPr>
        <p:spPr>
          <a:xfrm>
            <a:off x="5143500" y="0"/>
            <a:ext cx="4000500" cy="51435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White">
  <p:cSld name="Section Header_White">
    <p:bg>
      <p:bgPr>
        <a:solidFill>
          <a:schemeClr val="lt2"/>
        </a:solidFill>
      </p:bgPr>
    </p:bg>
    <p:spTree>
      <p:nvGrpSpPr>
        <p:cNvPr id="40" name="Shape 40"/>
        <p:cNvGrpSpPr/>
        <p:nvPr/>
      </p:nvGrpSpPr>
      <p:grpSpPr>
        <a:xfrm>
          <a:off x="0" y="0"/>
          <a:ext cx="0" cy="0"/>
          <a:chOff x="0" y="0"/>
          <a:chExt cx="0" cy="0"/>
        </a:xfrm>
      </p:grpSpPr>
      <p:sp>
        <p:nvSpPr>
          <p:cNvPr id="41" name="Google Shape;41;p97"/>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rmAutofit/>
          </a:bodyPr>
          <a:lstStyle>
            <a:lvl1pPr lvl="0" algn="l">
              <a:lnSpc>
                <a:spcPct val="100000"/>
              </a:lnSpc>
              <a:spcBef>
                <a:spcPts val="0"/>
              </a:spcBef>
              <a:spcAft>
                <a:spcPts val="0"/>
              </a:spcAft>
              <a:buClr>
                <a:schemeClr val="dk1"/>
              </a:buClr>
              <a:buSzPts val="2000"/>
              <a:buFont typeface="Georgia"/>
              <a:buNone/>
              <a:defRPr b="1" sz="2000" cap="none">
                <a:solidFill>
                  <a:schemeClr val="dk1"/>
                </a:solidFill>
                <a:latin typeface="Georgia"/>
                <a:ea typeface="Georgia"/>
                <a:cs typeface="Georgia"/>
                <a:sym typeface="Georgia"/>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2" name="Google Shape;42;p97"/>
          <p:cNvSpPr txBox="1"/>
          <p:nvPr>
            <p:ph idx="1" type="body"/>
          </p:nvPr>
        </p:nvSpPr>
        <p:spPr>
          <a:xfrm>
            <a:off x="361156" y="1453357"/>
            <a:ext cx="3886200" cy="75030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1200"/>
              <a:buNone/>
              <a:defRPr sz="1200">
                <a:solidFill>
                  <a:schemeClr val="dk1"/>
                </a:solidFill>
                <a:latin typeface="Arial"/>
                <a:ea typeface="Arial"/>
                <a:cs typeface="Arial"/>
                <a:sym typeface="Arial"/>
              </a:defRPr>
            </a:lvl1pPr>
            <a:lvl2pPr indent="-228600" lvl="1" marL="914400" algn="l">
              <a:lnSpc>
                <a:spcPct val="100000"/>
              </a:lnSpc>
              <a:spcBef>
                <a:spcPts val="200"/>
              </a:spcBef>
              <a:spcAft>
                <a:spcPts val="0"/>
              </a:spcAft>
              <a:buClr>
                <a:srgbClr val="88A6A6"/>
              </a:buClr>
              <a:buSzPts val="900"/>
              <a:buNone/>
              <a:defRPr sz="900">
                <a:solidFill>
                  <a:srgbClr val="88A6A6"/>
                </a:solidFill>
              </a:defRPr>
            </a:lvl2pPr>
            <a:lvl3pPr indent="-228600" lvl="2" marL="1371600" algn="l">
              <a:lnSpc>
                <a:spcPct val="100000"/>
              </a:lnSpc>
              <a:spcBef>
                <a:spcPts val="200"/>
              </a:spcBef>
              <a:spcAft>
                <a:spcPts val="0"/>
              </a:spcAft>
              <a:buClr>
                <a:srgbClr val="88A6A6"/>
              </a:buClr>
              <a:buSzPts val="800"/>
              <a:buNone/>
              <a:defRPr sz="800">
                <a:solidFill>
                  <a:srgbClr val="88A6A6"/>
                </a:solidFill>
              </a:defRPr>
            </a:lvl3pPr>
            <a:lvl4pPr indent="-228600" lvl="3" marL="1828800" algn="l">
              <a:lnSpc>
                <a:spcPct val="100000"/>
              </a:lnSpc>
              <a:spcBef>
                <a:spcPts val="100"/>
              </a:spcBef>
              <a:spcAft>
                <a:spcPts val="0"/>
              </a:spcAft>
              <a:buClr>
                <a:srgbClr val="88A6A6"/>
              </a:buClr>
              <a:buSzPts val="700"/>
              <a:buNone/>
              <a:defRPr sz="700">
                <a:solidFill>
                  <a:srgbClr val="88A6A6"/>
                </a:solidFill>
              </a:defRPr>
            </a:lvl4pPr>
            <a:lvl5pPr indent="-228600" lvl="4" marL="2286000" algn="l">
              <a:lnSpc>
                <a:spcPct val="100000"/>
              </a:lnSpc>
              <a:spcBef>
                <a:spcPts val="100"/>
              </a:spcBef>
              <a:spcAft>
                <a:spcPts val="0"/>
              </a:spcAft>
              <a:buClr>
                <a:srgbClr val="88A6A6"/>
              </a:buClr>
              <a:buSzPts val="700"/>
              <a:buNone/>
              <a:defRPr sz="700">
                <a:solidFill>
                  <a:srgbClr val="88A6A6"/>
                </a:solidFill>
              </a:defRPr>
            </a:lvl5pPr>
            <a:lvl6pPr indent="-228600" lvl="5" marL="2743200" algn="l">
              <a:lnSpc>
                <a:spcPct val="100000"/>
              </a:lnSpc>
              <a:spcBef>
                <a:spcPts val="100"/>
              </a:spcBef>
              <a:spcAft>
                <a:spcPts val="0"/>
              </a:spcAft>
              <a:buClr>
                <a:srgbClr val="88A6A6"/>
              </a:buClr>
              <a:buSzPts val="700"/>
              <a:buNone/>
              <a:defRPr sz="700">
                <a:solidFill>
                  <a:srgbClr val="88A6A6"/>
                </a:solidFill>
              </a:defRPr>
            </a:lvl6pPr>
            <a:lvl7pPr indent="-228600" lvl="6" marL="3200400" algn="l">
              <a:lnSpc>
                <a:spcPct val="100000"/>
              </a:lnSpc>
              <a:spcBef>
                <a:spcPts val="100"/>
              </a:spcBef>
              <a:spcAft>
                <a:spcPts val="0"/>
              </a:spcAft>
              <a:buClr>
                <a:srgbClr val="88A6A6"/>
              </a:buClr>
              <a:buSzPts val="700"/>
              <a:buNone/>
              <a:defRPr sz="700">
                <a:solidFill>
                  <a:srgbClr val="88A6A6"/>
                </a:solidFill>
              </a:defRPr>
            </a:lvl7pPr>
            <a:lvl8pPr indent="-228600" lvl="7" marL="3657600" algn="l">
              <a:lnSpc>
                <a:spcPct val="100000"/>
              </a:lnSpc>
              <a:spcBef>
                <a:spcPts val="100"/>
              </a:spcBef>
              <a:spcAft>
                <a:spcPts val="0"/>
              </a:spcAft>
              <a:buClr>
                <a:srgbClr val="88A6A6"/>
              </a:buClr>
              <a:buSzPts val="700"/>
              <a:buNone/>
              <a:defRPr sz="700">
                <a:solidFill>
                  <a:srgbClr val="88A6A6"/>
                </a:solidFill>
              </a:defRPr>
            </a:lvl8pPr>
            <a:lvl9pPr indent="-228600" lvl="8" marL="4114800" algn="l">
              <a:lnSpc>
                <a:spcPct val="100000"/>
              </a:lnSpc>
              <a:spcBef>
                <a:spcPts val="100"/>
              </a:spcBef>
              <a:spcAft>
                <a:spcPts val="0"/>
              </a:spcAft>
              <a:buClr>
                <a:srgbClr val="88A6A6"/>
              </a:buClr>
              <a:buSzPts val="700"/>
              <a:buNone/>
              <a:defRPr sz="700">
                <a:solidFill>
                  <a:srgbClr val="88A6A6"/>
                </a:solidFill>
              </a:defRPr>
            </a:lvl9pPr>
          </a:lstStyle>
          <a:p/>
        </p:txBody>
      </p:sp>
      <p:sp>
        <p:nvSpPr>
          <p:cNvPr id="43" name="Google Shape;43;p97"/>
          <p:cNvSpPr/>
          <p:nvPr>
            <p:ph idx="2" type="pic"/>
          </p:nvPr>
        </p:nvSpPr>
        <p:spPr>
          <a:xfrm>
            <a:off x="5143500" y="0"/>
            <a:ext cx="4000500" cy="5143500"/>
          </a:xfrm>
          <a:prstGeom prst="rect">
            <a:avLst/>
          </a:prstGeom>
          <a:noFill/>
          <a:ln>
            <a:no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08" name="Shape 408"/>
        <p:cNvGrpSpPr/>
        <p:nvPr/>
      </p:nvGrpSpPr>
      <p:grpSpPr>
        <a:xfrm>
          <a:off x="0" y="0"/>
          <a:ext cx="0" cy="0"/>
          <a:chOff x="0" y="0"/>
          <a:chExt cx="0" cy="0"/>
        </a:xfrm>
      </p:grpSpPr>
      <p:sp>
        <p:nvSpPr>
          <p:cNvPr id="409" name="Google Shape;409;p15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Play"/>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0" name="Google Shape;410;p153"/>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411" name="Google Shape;411;p15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2" name="Google Shape;412;p15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3" name="Google Shape;413;p15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4" name="Shape 414"/>
        <p:cNvGrpSpPr/>
        <p:nvPr/>
      </p:nvGrpSpPr>
      <p:grpSpPr>
        <a:xfrm>
          <a:off x="0" y="0"/>
          <a:ext cx="0" cy="0"/>
          <a:chOff x="0" y="0"/>
          <a:chExt cx="0" cy="0"/>
        </a:xfrm>
      </p:grpSpPr>
      <p:sp>
        <p:nvSpPr>
          <p:cNvPr id="415" name="Google Shape;415;p154"/>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Play"/>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6" name="Google Shape;416;p154"/>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757575"/>
              </a:buClr>
              <a:buSzPts val="1800"/>
              <a:buNone/>
              <a:defRPr sz="1800">
                <a:solidFill>
                  <a:srgbClr val="757575"/>
                </a:solidFill>
              </a:defRPr>
            </a:lvl1pPr>
            <a:lvl2pPr indent="-228600" lvl="1" marL="914400" algn="l">
              <a:lnSpc>
                <a:spcPct val="90000"/>
              </a:lnSpc>
              <a:spcBef>
                <a:spcPts val="400"/>
              </a:spcBef>
              <a:spcAft>
                <a:spcPts val="0"/>
              </a:spcAft>
              <a:buClr>
                <a:srgbClr val="757575"/>
              </a:buClr>
              <a:buSzPts val="1500"/>
              <a:buNone/>
              <a:defRPr sz="1500">
                <a:solidFill>
                  <a:srgbClr val="757575"/>
                </a:solidFill>
              </a:defRPr>
            </a:lvl2pPr>
            <a:lvl3pPr indent="-228600" lvl="2" marL="1371600" algn="l">
              <a:lnSpc>
                <a:spcPct val="90000"/>
              </a:lnSpc>
              <a:spcBef>
                <a:spcPts val="400"/>
              </a:spcBef>
              <a:spcAft>
                <a:spcPts val="0"/>
              </a:spcAft>
              <a:buClr>
                <a:srgbClr val="757575"/>
              </a:buClr>
              <a:buSzPts val="1400"/>
              <a:buNone/>
              <a:defRPr sz="1400">
                <a:solidFill>
                  <a:srgbClr val="757575"/>
                </a:solidFill>
              </a:defRPr>
            </a:lvl3pPr>
            <a:lvl4pPr indent="-228600" lvl="3" marL="1828800" algn="l">
              <a:lnSpc>
                <a:spcPct val="90000"/>
              </a:lnSpc>
              <a:spcBef>
                <a:spcPts val="400"/>
              </a:spcBef>
              <a:spcAft>
                <a:spcPts val="0"/>
              </a:spcAft>
              <a:buClr>
                <a:srgbClr val="757575"/>
              </a:buClr>
              <a:buSzPts val="1200"/>
              <a:buNone/>
              <a:defRPr sz="1200">
                <a:solidFill>
                  <a:srgbClr val="757575"/>
                </a:solidFill>
              </a:defRPr>
            </a:lvl4pPr>
            <a:lvl5pPr indent="-228600" lvl="4" marL="2286000" algn="l">
              <a:lnSpc>
                <a:spcPct val="90000"/>
              </a:lnSpc>
              <a:spcBef>
                <a:spcPts val="400"/>
              </a:spcBef>
              <a:spcAft>
                <a:spcPts val="0"/>
              </a:spcAft>
              <a:buClr>
                <a:srgbClr val="757575"/>
              </a:buClr>
              <a:buSzPts val="1200"/>
              <a:buNone/>
              <a:defRPr sz="1200">
                <a:solidFill>
                  <a:srgbClr val="757575"/>
                </a:solidFill>
              </a:defRPr>
            </a:lvl5pPr>
            <a:lvl6pPr indent="-228600" lvl="5" marL="2743200" algn="l">
              <a:lnSpc>
                <a:spcPct val="90000"/>
              </a:lnSpc>
              <a:spcBef>
                <a:spcPts val="400"/>
              </a:spcBef>
              <a:spcAft>
                <a:spcPts val="0"/>
              </a:spcAft>
              <a:buClr>
                <a:srgbClr val="757575"/>
              </a:buClr>
              <a:buSzPts val="1200"/>
              <a:buNone/>
              <a:defRPr sz="1200">
                <a:solidFill>
                  <a:srgbClr val="757575"/>
                </a:solidFill>
              </a:defRPr>
            </a:lvl6pPr>
            <a:lvl7pPr indent="-228600" lvl="6" marL="3200400" algn="l">
              <a:lnSpc>
                <a:spcPct val="90000"/>
              </a:lnSpc>
              <a:spcBef>
                <a:spcPts val="400"/>
              </a:spcBef>
              <a:spcAft>
                <a:spcPts val="0"/>
              </a:spcAft>
              <a:buClr>
                <a:srgbClr val="757575"/>
              </a:buClr>
              <a:buSzPts val="1200"/>
              <a:buNone/>
              <a:defRPr sz="1200">
                <a:solidFill>
                  <a:srgbClr val="757575"/>
                </a:solidFill>
              </a:defRPr>
            </a:lvl7pPr>
            <a:lvl8pPr indent="-228600" lvl="7" marL="3657600" algn="l">
              <a:lnSpc>
                <a:spcPct val="90000"/>
              </a:lnSpc>
              <a:spcBef>
                <a:spcPts val="400"/>
              </a:spcBef>
              <a:spcAft>
                <a:spcPts val="0"/>
              </a:spcAft>
              <a:buClr>
                <a:srgbClr val="757575"/>
              </a:buClr>
              <a:buSzPts val="1200"/>
              <a:buNone/>
              <a:defRPr sz="1200">
                <a:solidFill>
                  <a:srgbClr val="757575"/>
                </a:solidFill>
              </a:defRPr>
            </a:lvl8pPr>
            <a:lvl9pPr indent="-228600" lvl="8" marL="4114800" algn="l">
              <a:lnSpc>
                <a:spcPct val="90000"/>
              </a:lnSpc>
              <a:spcBef>
                <a:spcPts val="400"/>
              </a:spcBef>
              <a:spcAft>
                <a:spcPts val="0"/>
              </a:spcAft>
              <a:buClr>
                <a:srgbClr val="757575"/>
              </a:buClr>
              <a:buSzPts val="1200"/>
              <a:buNone/>
              <a:defRPr sz="1200">
                <a:solidFill>
                  <a:srgbClr val="757575"/>
                </a:solidFill>
              </a:defRPr>
            </a:lvl9pPr>
          </a:lstStyle>
          <a:p/>
        </p:txBody>
      </p:sp>
      <p:sp>
        <p:nvSpPr>
          <p:cNvPr id="417" name="Google Shape;417;p15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8" name="Google Shape;418;p15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9" name="Google Shape;419;p15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0" name="Shape 420"/>
        <p:cNvGrpSpPr/>
        <p:nvPr/>
      </p:nvGrpSpPr>
      <p:grpSpPr>
        <a:xfrm>
          <a:off x="0" y="0"/>
          <a:ext cx="0" cy="0"/>
          <a:chOff x="0" y="0"/>
          <a:chExt cx="0" cy="0"/>
        </a:xfrm>
      </p:grpSpPr>
      <p:sp>
        <p:nvSpPr>
          <p:cNvPr id="421" name="Google Shape;421;p15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2" name="Google Shape;422;p155"/>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3" name="Google Shape;423;p155"/>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4" name="Google Shape;424;p15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5" name="Google Shape;425;p15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6" name="Google Shape;426;p15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7" name="Shape 427"/>
        <p:cNvGrpSpPr/>
        <p:nvPr/>
      </p:nvGrpSpPr>
      <p:grpSpPr>
        <a:xfrm>
          <a:off x="0" y="0"/>
          <a:ext cx="0" cy="0"/>
          <a:chOff x="0" y="0"/>
          <a:chExt cx="0" cy="0"/>
        </a:xfrm>
      </p:grpSpPr>
      <p:sp>
        <p:nvSpPr>
          <p:cNvPr id="428" name="Google Shape;428;p15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9" name="Google Shape;429;p15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0" name="Google Shape;430;p15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1" name="Google Shape;431;p15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32" name="Shape 432"/>
        <p:cNvGrpSpPr/>
        <p:nvPr/>
      </p:nvGrpSpPr>
      <p:grpSpPr>
        <a:xfrm>
          <a:off x="0" y="0"/>
          <a:ext cx="0" cy="0"/>
          <a:chOff x="0" y="0"/>
          <a:chExt cx="0" cy="0"/>
        </a:xfrm>
      </p:grpSpPr>
      <p:sp>
        <p:nvSpPr>
          <p:cNvPr id="433" name="Google Shape;433;p15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4" name="Google Shape;434;p15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5" name="Google Shape;435;p15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36" name="Shape 436"/>
        <p:cNvGrpSpPr/>
        <p:nvPr/>
      </p:nvGrpSpPr>
      <p:grpSpPr>
        <a:xfrm>
          <a:off x="0" y="0"/>
          <a:ext cx="0" cy="0"/>
          <a:chOff x="0" y="0"/>
          <a:chExt cx="0" cy="0"/>
        </a:xfrm>
      </p:grpSpPr>
      <p:sp>
        <p:nvSpPr>
          <p:cNvPr id="437" name="Google Shape;437;p158"/>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8" name="Google Shape;438;p158"/>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439" name="Google Shape;439;p158"/>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440" name="Google Shape;440;p15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1" name="Google Shape;441;p15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2" name="Google Shape;442;p15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43" name="Shape 443"/>
        <p:cNvGrpSpPr/>
        <p:nvPr/>
      </p:nvGrpSpPr>
      <p:grpSpPr>
        <a:xfrm>
          <a:off x="0" y="0"/>
          <a:ext cx="0" cy="0"/>
          <a:chOff x="0" y="0"/>
          <a:chExt cx="0" cy="0"/>
        </a:xfrm>
      </p:grpSpPr>
      <p:sp>
        <p:nvSpPr>
          <p:cNvPr id="444" name="Google Shape;444;p159"/>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5" name="Google Shape;445;p159"/>
          <p:cNvSpPr/>
          <p:nvPr>
            <p:ph idx="2" type="pic"/>
          </p:nvPr>
        </p:nvSpPr>
        <p:spPr>
          <a:xfrm>
            <a:off x="3887391" y="740569"/>
            <a:ext cx="4629150" cy="3655219"/>
          </a:xfrm>
          <a:prstGeom prst="rect">
            <a:avLst/>
          </a:prstGeom>
          <a:noFill/>
          <a:ln>
            <a:noFill/>
          </a:ln>
        </p:spPr>
      </p:sp>
      <p:sp>
        <p:nvSpPr>
          <p:cNvPr id="446" name="Google Shape;446;p159"/>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447" name="Google Shape;447;p15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8" name="Google Shape;448;p15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9" name="Google Shape;449;p15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50" name="Shape 450"/>
        <p:cNvGrpSpPr/>
        <p:nvPr/>
      </p:nvGrpSpPr>
      <p:grpSpPr>
        <a:xfrm>
          <a:off x="0" y="0"/>
          <a:ext cx="0" cy="0"/>
          <a:chOff x="0" y="0"/>
          <a:chExt cx="0" cy="0"/>
        </a:xfrm>
      </p:grpSpPr>
      <p:sp>
        <p:nvSpPr>
          <p:cNvPr id="451" name="Google Shape;451;p16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2" name="Google Shape;452;p160"/>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3" name="Google Shape;453;p16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4" name="Google Shape;454;p16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5" name="Google Shape;455;p16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56" name="Shape 456"/>
        <p:cNvGrpSpPr/>
        <p:nvPr/>
      </p:nvGrpSpPr>
      <p:grpSpPr>
        <a:xfrm>
          <a:off x="0" y="0"/>
          <a:ext cx="0" cy="0"/>
          <a:chOff x="0" y="0"/>
          <a:chExt cx="0" cy="0"/>
        </a:xfrm>
      </p:grpSpPr>
      <p:sp>
        <p:nvSpPr>
          <p:cNvPr id="457" name="Google Shape;457;p161"/>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8" name="Google Shape;458;p161"/>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9" name="Google Shape;459;p16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0" name="Google Shape;460;p16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1" name="Google Shape;461;p16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Header_Blue">
  <p:cSld name="2_Column-Header_Blue">
    <p:spTree>
      <p:nvGrpSpPr>
        <p:cNvPr id="462" name="Shape 462"/>
        <p:cNvGrpSpPr/>
        <p:nvPr/>
      </p:nvGrpSpPr>
      <p:grpSpPr>
        <a:xfrm>
          <a:off x="0" y="0"/>
          <a:ext cx="0" cy="0"/>
          <a:chOff x="0" y="0"/>
          <a:chExt cx="0" cy="0"/>
        </a:xfrm>
      </p:grpSpPr>
      <p:sp>
        <p:nvSpPr>
          <p:cNvPr id="463" name="Google Shape;463;p162"/>
          <p:cNvSpPr/>
          <p:nvPr/>
        </p:nvSpPr>
        <p:spPr>
          <a:xfrm>
            <a:off x="0" y="0"/>
            <a:ext cx="9144000" cy="866609"/>
          </a:xfrm>
          <a:prstGeom prst="rect">
            <a:avLst/>
          </a:prstGeom>
          <a:solidFill>
            <a:schemeClr val="dk2"/>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900" u="none" cap="none" strike="noStrike">
              <a:solidFill>
                <a:schemeClr val="lt1"/>
              </a:solidFill>
              <a:latin typeface="Arial"/>
              <a:ea typeface="Arial"/>
              <a:cs typeface="Arial"/>
              <a:sym typeface="Arial"/>
            </a:endParaRPr>
          </a:p>
        </p:txBody>
      </p:sp>
      <p:sp>
        <p:nvSpPr>
          <p:cNvPr id="464" name="Google Shape;464;p162"/>
          <p:cNvSpPr txBox="1"/>
          <p:nvPr>
            <p:ph type="title"/>
          </p:nvPr>
        </p:nvSpPr>
        <p:spPr>
          <a:xfrm>
            <a:off x="317311" y="147554"/>
            <a:ext cx="4114800" cy="5715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lt1"/>
              </a:buClr>
              <a:buSzPts val="33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5" name="Google Shape;465;p162"/>
          <p:cNvSpPr txBox="1"/>
          <p:nvPr>
            <p:ph idx="1" type="body"/>
          </p:nvPr>
        </p:nvSpPr>
        <p:spPr>
          <a:xfrm>
            <a:off x="317311" y="1014164"/>
            <a:ext cx="4026089" cy="525043"/>
          </a:xfrm>
          <a:prstGeom prst="rect">
            <a:avLst/>
          </a:prstGeom>
          <a:noFill/>
          <a:ln>
            <a:noFill/>
          </a:ln>
        </p:spPr>
        <p:txBody>
          <a:bodyPr anchorCtr="0" anchor="b" bIns="34275" lIns="68575" spcFirstLastPara="1" rIns="68575" wrap="square" tIns="34275">
            <a:normAutofit/>
          </a:bodyPr>
          <a:lstStyle>
            <a:lvl1pPr indent="-228600" lvl="0" marL="457200" algn="l">
              <a:lnSpc>
                <a:spcPct val="100000"/>
              </a:lnSpc>
              <a:spcBef>
                <a:spcPts val="200"/>
              </a:spcBef>
              <a:spcAft>
                <a:spcPts val="0"/>
              </a:spcAft>
              <a:buClr>
                <a:srgbClr val="2B1803"/>
              </a:buClr>
              <a:buSzPts val="1800"/>
              <a:buNone/>
              <a:defRPr b="1" sz="1200">
                <a:latin typeface="Arial"/>
                <a:ea typeface="Arial"/>
                <a:cs typeface="Arial"/>
                <a:sym typeface="Arial"/>
              </a:defRPr>
            </a:lvl1pPr>
            <a:lvl2pPr indent="-228600" lvl="1" marL="914400" algn="l">
              <a:lnSpc>
                <a:spcPct val="100000"/>
              </a:lnSpc>
              <a:spcBef>
                <a:spcPts val="200"/>
              </a:spcBef>
              <a:spcAft>
                <a:spcPts val="0"/>
              </a:spcAft>
              <a:buClr>
                <a:srgbClr val="2B1803"/>
              </a:buClr>
              <a:buSzPts val="1500"/>
              <a:buNone/>
              <a:defRPr b="1" sz="1000"/>
            </a:lvl2pPr>
            <a:lvl3pPr indent="-228600" lvl="2" marL="1371600" algn="l">
              <a:lnSpc>
                <a:spcPct val="100000"/>
              </a:lnSpc>
              <a:spcBef>
                <a:spcPts val="200"/>
              </a:spcBef>
              <a:spcAft>
                <a:spcPts val="0"/>
              </a:spcAft>
              <a:buClr>
                <a:srgbClr val="2B1803"/>
              </a:buClr>
              <a:buSzPts val="1400"/>
              <a:buNone/>
              <a:defRPr b="1" sz="900"/>
            </a:lvl3pPr>
            <a:lvl4pPr indent="-228600" lvl="3" marL="1828800" algn="l">
              <a:lnSpc>
                <a:spcPct val="100000"/>
              </a:lnSpc>
              <a:spcBef>
                <a:spcPts val="200"/>
              </a:spcBef>
              <a:spcAft>
                <a:spcPts val="0"/>
              </a:spcAft>
              <a:buClr>
                <a:srgbClr val="2B1803"/>
              </a:buClr>
              <a:buSzPts val="1200"/>
              <a:buNone/>
              <a:defRPr b="1" sz="800"/>
            </a:lvl4pPr>
            <a:lvl5pPr indent="-228600" lvl="4" marL="2286000" algn="l">
              <a:lnSpc>
                <a:spcPct val="100000"/>
              </a:lnSpc>
              <a:spcBef>
                <a:spcPts val="200"/>
              </a:spcBef>
              <a:spcAft>
                <a:spcPts val="0"/>
              </a:spcAft>
              <a:buClr>
                <a:srgbClr val="2B1803"/>
              </a:buClr>
              <a:buSzPts val="1200"/>
              <a:buNone/>
              <a:defRPr b="1" sz="800"/>
            </a:lvl5pPr>
            <a:lvl6pPr indent="-228600" lvl="5" marL="2743200" algn="l">
              <a:lnSpc>
                <a:spcPct val="100000"/>
              </a:lnSpc>
              <a:spcBef>
                <a:spcPts val="200"/>
              </a:spcBef>
              <a:spcAft>
                <a:spcPts val="0"/>
              </a:spcAft>
              <a:buClr>
                <a:schemeClr val="dk1"/>
              </a:buClr>
              <a:buSzPts val="1200"/>
              <a:buNone/>
              <a:defRPr b="1" sz="800"/>
            </a:lvl6pPr>
            <a:lvl7pPr indent="-228600" lvl="6" marL="3200400" algn="l">
              <a:lnSpc>
                <a:spcPct val="100000"/>
              </a:lnSpc>
              <a:spcBef>
                <a:spcPts val="200"/>
              </a:spcBef>
              <a:spcAft>
                <a:spcPts val="0"/>
              </a:spcAft>
              <a:buClr>
                <a:schemeClr val="dk1"/>
              </a:buClr>
              <a:buSzPts val="1200"/>
              <a:buNone/>
              <a:defRPr b="1" sz="800"/>
            </a:lvl7pPr>
            <a:lvl8pPr indent="-228600" lvl="7" marL="3657600" algn="l">
              <a:lnSpc>
                <a:spcPct val="100000"/>
              </a:lnSpc>
              <a:spcBef>
                <a:spcPts val="200"/>
              </a:spcBef>
              <a:spcAft>
                <a:spcPts val="0"/>
              </a:spcAft>
              <a:buClr>
                <a:schemeClr val="dk1"/>
              </a:buClr>
              <a:buSzPts val="1200"/>
              <a:buNone/>
              <a:defRPr b="1" sz="800"/>
            </a:lvl8pPr>
            <a:lvl9pPr indent="-228600" lvl="8" marL="4114800" algn="l">
              <a:lnSpc>
                <a:spcPct val="100000"/>
              </a:lnSpc>
              <a:spcBef>
                <a:spcPts val="200"/>
              </a:spcBef>
              <a:spcAft>
                <a:spcPts val="0"/>
              </a:spcAft>
              <a:buClr>
                <a:schemeClr val="dk1"/>
              </a:buClr>
              <a:buSzPts val="1200"/>
              <a:buNone/>
              <a:defRPr b="1" sz="800"/>
            </a:lvl9pPr>
          </a:lstStyle>
          <a:p/>
        </p:txBody>
      </p:sp>
      <p:sp>
        <p:nvSpPr>
          <p:cNvPr id="466" name="Google Shape;466;p162"/>
          <p:cNvSpPr txBox="1"/>
          <p:nvPr>
            <p:ph idx="2" type="body"/>
          </p:nvPr>
        </p:nvSpPr>
        <p:spPr>
          <a:xfrm>
            <a:off x="317311" y="1707573"/>
            <a:ext cx="4026089" cy="2883477"/>
          </a:xfrm>
          <a:prstGeom prst="rect">
            <a:avLst/>
          </a:prstGeom>
          <a:noFill/>
          <a:ln>
            <a:noFill/>
          </a:ln>
        </p:spPr>
        <p:txBody>
          <a:bodyPr anchorCtr="0" anchor="t" bIns="34275" lIns="68575" spcFirstLastPara="1" rIns="68575" wrap="square" tIns="34275">
            <a:normAutofit/>
          </a:bodyPr>
          <a:lstStyle>
            <a:lvl1pPr indent="-342900" lvl="0" marL="457200" algn="l">
              <a:lnSpc>
                <a:spcPct val="100000"/>
              </a:lnSpc>
              <a:spcBef>
                <a:spcPts val="200"/>
              </a:spcBef>
              <a:spcAft>
                <a:spcPts val="0"/>
              </a:spcAft>
              <a:buClr>
                <a:srgbClr val="2B1803"/>
              </a:buClr>
              <a:buSzPts val="1800"/>
              <a:buChar char="•"/>
              <a:defRPr sz="1200">
                <a:solidFill>
                  <a:srgbClr val="2B1803"/>
                </a:solidFill>
                <a:latin typeface="Arial"/>
                <a:ea typeface="Arial"/>
                <a:cs typeface="Arial"/>
                <a:sym typeface="Arial"/>
              </a:defRPr>
            </a:lvl1pPr>
            <a:lvl2pPr indent="-323850" lvl="1" marL="914400" algn="l">
              <a:lnSpc>
                <a:spcPct val="100000"/>
              </a:lnSpc>
              <a:spcBef>
                <a:spcPts val="200"/>
              </a:spcBef>
              <a:spcAft>
                <a:spcPts val="0"/>
              </a:spcAft>
              <a:buClr>
                <a:srgbClr val="2B1803"/>
              </a:buClr>
              <a:buSzPts val="1500"/>
              <a:buChar char="–"/>
              <a:defRPr sz="1000">
                <a:solidFill>
                  <a:srgbClr val="2B1803"/>
                </a:solidFill>
                <a:latin typeface="Arial"/>
                <a:ea typeface="Arial"/>
                <a:cs typeface="Arial"/>
                <a:sym typeface="Arial"/>
              </a:defRPr>
            </a:lvl2pPr>
            <a:lvl3pPr indent="-317500" lvl="2" marL="1371600" algn="l">
              <a:lnSpc>
                <a:spcPct val="100000"/>
              </a:lnSpc>
              <a:spcBef>
                <a:spcPts val="200"/>
              </a:spcBef>
              <a:spcAft>
                <a:spcPts val="0"/>
              </a:spcAft>
              <a:buClr>
                <a:srgbClr val="2B1803"/>
              </a:buClr>
              <a:buSzPts val="1400"/>
              <a:buChar char="•"/>
              <a:defRPr sz="900">
                <a:solidFill>
                  <a:srgbClr val="2B1803"/>
                </a:solidFill>
                <a:latin typeface="Arial"/>
                <a:ea typeface="Arial"/>
                <a:cs typeface="Arial"/>
                <a:sym typeface="Arial"/>
              </a:defRPr>
            </a:lvl3pPr>
            <a:lvl4pPr indent="-304800" lvl="3" marL="1828800" algn="l">
              <a:lnSpc>
                <a:spcPct val="100000"/>
              </a:lnSpc>
              <a:spcBef>
                <a:spcPts val="200"/>
              </a:spcBef>
              <a:spcAft>
                <a:spcPts val="0"/>
              </a:spcAft>
              <a:buClr>
                <a:srgbClr val="2B1803"/>
              </a:buClr>
              <a:buSzPts val="1200"/>
              <a:buChar char="–"/>
              <a:defRPr sz="800">
                <a:solidFill>
                  <a:srgbClr val="2B1803"/>
                </a:solidFill>
                <a:latin typeface="Arial"/>
                <a:ea typeface="Arial"/>
                <a:cs typeface="Arial"/>
                <a:sym typeface="Arial"/>
              </a:defRPr>
            </a:lvl4pPr>
            <a:lvl5pPr indent="-304800" lvl="4" marL="2286000" algn="l">
              <a:lnSpc>
                <a:spcPct val="100000"/>
              </a:lnSpc>
              <a:spcBef>
                <a:spcPts val="200"/>
              </a:spcBef>
              <a:spcAft>
                <a:spcPts val="0"/>
              </a:spcAft>
              <a:buClr>
                <a:srgbClr val="2B1803"/>
              </a:buClr>
              <a:buSzPts val="1200"/>
              <a:buChar char="»"/>
              <a:defRPr sz="800">
                <a:solidFill>
                  <a:srgbClr val="2B1803"/>
                </a:solidFill>
                <a:latin typeface="Arial"/>
                <a:ea typeface="Arial"/>
                <a:cs typeface="Arial"/>
                <a:sym typeface="Arial"/>
              </a:defRPr>
            </a:lvl5pPr>
            <a:lvl6pPr indent="-304800" lvl="5" marL="2743200" algn="l">
              <a:lnSpc>
                <a:spcPct val="100000"/>
              </a:lnSpc>
              <a:spcBef>
                <a:spcPts val="200"/>
              </a:spcBef>
              <a:spcAft>
                <a:spcPts val="0"/>
              </a:spcAft>
              <a:buClr>
                <a:schemeClr val="dk1"/>
              </a:buClr>
              <a:buSzPts val="1200"/>
              <a:buChar char="•"/>
              <a:defRPr sz="800"/>
            </a:lvl6pPr>
            <a:lvl7pPr indent="-304800" lvl="6" marL="3200400" algn="l">
              <a:lnSpc>
                <a:spcPct val="100000"/>
              </a:lnSpc>
              <a:spcBef>
                <a:spcPts val="200"/>
              </a:spcBef>
              <a:spcAft>
                <a:spcPts val="0"/>
              </a:spcAft>
              <a:buClr>
                <a:schemeClr val="dk1"/>
              </a:buClr>
              <a:buSzPts val="1200"/>
              <a:buChar char="•"/>
              <a:defRPr sz="800"/>
            </a:lvl7pPr>
            <a:lvl8pPr indent="-304800" lvl="7" marL="3657600" algn="l">
              <a:lnSpc>
                <a:spcPct val="100000"/>
              </a:lnSpc>
              <a:spcBef>
                <a:spcPts val="200"/>
              </a:spcBef>
              <a:spcAft>
                <a:spcPts val="0"/>
              </a:spcAft>
              <a:buClr>
                <a:schemeClr val="dk1"/>
              </a:buClr>
              <a:buSzPts val="1200"/>
              <a:buChar char="•"/>
              <a:defRPr sz="800"/>
            </a:lvl8pPr>
            <a:lvl9pPr indent="-304800" lvl="8" marL="4114800" algn="l">
              <a:lnSpc>
                <a:spcPct val="100000"/>
              </a:lnSpc>
              <a:spcBef>
                <a:spcPts val="200"/>
              </a:spcBef>
              <a:spcAft>
                <a:spcPts val="0"/>
              </a:spcAft>
              <a:buClr>
                <a:schemeClr val="dk1"/>
              </a:buClr>
              <a:buSzPts val="1200"/>
              <a:buChar char="•"/>
              <a:defRPr sz="800"/>
            </a:lvl9pPr>
          </a:lstStyle>
          <a:p/>
        </p:txBody>
      </p:sp>
      <p:sp>
        <p:nvSpPr>
          <p:cNvPr id="467" name="Google Shape;467;p162"/>
          <p:cNvSpPr txBox="1"/>
          <p:nvPr>
            <p:ph idx="3" type="body"/>
          </p:nvPr>
        </p:nvSpPr>
        <p:spPr>
          <a:xfrm>
            <a:off x="4572001" y="1014164"/>
            <a:ext cx="4026089" cy="525043"/>
          </a:xfrm>
          <a:prstGeom prst="rect">
            <a:avLst/>
          </a:prstGeom>
          <a:noFill/>
          <a:ln>
            <a:noFill/>
          </a:ln>
        </p:spPr>
        <p:txBody>
          <a:bodyPr anchorCtr="0" anchor="b" bIns="34275" lIns="68575" spcFirstLastPara="1" rIns="68575" wrap="square" tIns="34275">
            <a:normAutofit/>
          </a:bodyPr>
          <a:lstStyle>
            <a:lvl1pPr indent="-228600" lvl="0" marL="457200" algn="l">
              <a:lnSpc>
                <a:spcPct val="100000"/>
              </a:lnSpc>
              <a:spcBef>
                <a:spcPts val="200"/>
              </a:spcBef>
              <a:spcAft>
                <a:spcPts val="0"/>
              </a:spcAft>
              <a:buClr>
                <a:srgbClr val="2B1803"/>
              </a:buClr>
              <a:buSzPts val="1800"/>
              <a:buNone/>
              <a:defRPr b="1" sz="1200">
                <a:latin typeface="Arial"/>
                <a:ea typeface="Arial"/>
                <a:cs typeface="Arial"/>
                <a:sym typeface="Arial"/>
              </a:defRPr>
            </a:lvl1pPr>
            <a:lvl2pPr indent="-228600" lvl="1" marL="914400" algn="l">
              <a:lnSpc>
                <a:spcPct val="100000"/>
              </a:lnSpc>
              <a:spcBef>
                <a:spcPts val="200"/>
              </a:spcBef>
              <a:spcAft>
                <a:spcPts val="0"/>
              </a:spcAft>
              <a:buClr>
                <a:srgbClr val="2B1803"/>
              </a:buClr>
              <a:buSzPts val="1500"/>
              <a:buNone/>
              <a:defRPr b="1" sz="1000"/>
            </a:lvl2pPr>
            <a:lvl3pPr indent="-228600" lvl="2" marL="1371600" algn="l">
              <a:lnSpc>
                <a:spcPct val="100000"/>
              </a:lnSpc>
              <a:spcBef>
                <a:spcPts val="200"/>
              </a:spcBef>
              <a:spcAft>
                <a:spcPts val="0"/>
              </a:spcAft>
              <a:buClr>
                <a:srgbClr val="2B1803"/>
              </a:buClr>
              <a:buSzPts val="1400"/>
              <a:buNone/>
              <a:defRPr b="1" sz="900"/>
            </a:lvl3pPr>
            <a:lvl4pPr indent="-228600" lvl="3" marL="1828800" algn="l">
              <a:lnSpc>
                <a:spcPct val="100000"/>
              </a:lnSpc>
              <a:spcBef>
                <a:spcPts val="200"/>
              </a:spcBef>
              <a:spcAft>
                <a:spcPts val="0"/>
              </a:spcAft>
              <a:buClr>
                <a:srgbClr val="2B1803"/>
              </a:buClr>
              <a:buSzPts val="1200"/>
              <a:buNone/>
              <a:defRPr b="1" sz="800"/>
            </a:lvl4pPr>
            <a:lvl5pPr indent="-228600" lvl="4" marL="2286000" algn="l">
              <a:lnSpc>
                <a:spcPct val="100000"/>
              </a:lnSpc>
              <a:spcBef>
                <a:spcPts val="200"/>
              </a:spcBef>
              <a:spcAft>
                <a:spcPts val="0"/>
              </a:spcAft>
              <a:buClr>
                <a:srgbClr val="2B1803"/>
              </a:buClr>
              <a:buSzPts val="1200"/>
              <a:buNone/>
              <a:defRPr b="1" sz="800"/>
            </a:lvl5pPr>
            <a:lvl6pPr indent="-228600" lvl="5" marL="2743200" algn="l">
              <a:lnSpc>
                <a:spcPct val="100000"/>
              </a:lnSpc>
              <a:spcBef>
                <a:spcPts val="200"/>
              </a:spcBef>
              <a:spcAft>
                <a:spcPts val="0"/>
              </a:spcAft>
              <a:buClr>
                <a:schemeClr val="dk1"/>
              </a:buClr>
              <a:buSzPts val="1200"/>
              <a:buNone/>
              <a:defRPr b="1" sz="800"/>
            </a:lvl6pPr>
            <a:lvl7pPr indent="-228600" lvl="6" marL="3200400" algn="l">
              <a:lnSpc>
                <a:spcPct val="100000"/>
              </a:lnSpc>
              <a:spcBef>
                <a:spcPts val="200"/>
              </a:spcBef>
              <a:spcAft>
                <a:spcPts val="0"/>
              </a:spcAft>
              <a:buClr>
                <a:schemeClr val="dk1"/>
              </a:buClr>
              <a:buSzPts val="1200"/>
              <a:buNone/>
              <a:defRPr b="1" sz="800"/>
            </a:lvl7pPr>
            <a:lvl8pPr indent="-228600" lvl="7" marL="3657600" algn="l">
              <a:lnSpc>
                <a:spcPct val="100000"/>
              </a:lnSpc>
              <a:spcBef>
                <a:spcPts val="200"/>
              </a:spcBef>
              <a:spcAft>
                <a:spcPts val="0"/>
              </a:spcAft>
              <a:buClr>
                <a:schemeClr val="dk1"/>
              </a:buClr>
              <a:buSzPts val="1200"/>
              <a:buNone/>
              <a:defRPr b="1" sz="800"/>
            </a:lvl8pPr>
            <a:lvl9pPr indent="-228600" lvl="8" marL="4114800" algn="l">
              <a:lnSpc>
                <a:spcPct val="100000"/>
              </a:lnSpc>
              <a:spcBef>
                <a:spcPts val="200"/>
              </a:spcBef>
              <a:spcAft>
                <a:spcPts val="0"/>
              </a:spcAft>
              <a:buClr>
                <a:schemeClr val="dk1"/>
              </a:buClr>
              <a:buSzPts val="1200"/>
              <a:buNone/>
              <a:defRPr b="1" sz="800"/>
            </a:lvl9pPr>
          </a:lstStyle>
          <a:p/>
        </p:txBody>
      </p:sp>
      <p:sp>
        <p:nvSpPr>
          <p:cNvPr id="468" name="Google Shape;468;p162"/>
          <p:cNvSpPr txBox="1"/>
          <p:nvPr>
            <p:ph idx="4" type="body"/>
          </p:nvPr>
        </p:nvSpPr>
        <p:spPr>
          <a:xfrm>
            <a:off x="4572001" y="1707573"/>
            <a:ext cx="4026089" cy="2883477"/>
          </a:xfrm>
          <a:prstGeom prst="rect">
            <a:avLst/>
          </a:prstGeom>
          <a:noFill/>
          <a:ln>
            <a:noFill/>
          </a:ln>
        </p:spPr>
        <p:txBody>
          <a:bodyPr anchorCtr="0" anchor="t" bIns="34275" lIns="68575" spcFirstLastPara="1" rIns="68575" wrap="square" tIns="34275">
            <a:normAutofit/>
          </a:bodyPr>
          <a:lstStyle>
            <a:lvl1pPr indent="-342900" lvl="0" marL="457200" algn="l">
              <a:lnSpc>
                <a:spcPct val="100000"/>
              </a:lnSpc>
              <a:spcBef>
                <a:spcPts val="200"/>
              </a:spcBef>
              <a:spcAft>
                <a:spcPts val="0"/>
              </a:spcAft>
              <a:buClr>
                <a:srgbClr val="2B1803"/>
              </a:buClr>
              <a:buSzPts val="1800"/>
              <a:buChar char="•"/>
              <a:defRPr sz="1200">
                <a:solidFill>
                  <a:srgbClr val="2B1803"/>
                </a:solidFill>
                <a:latin typeface="Arial"/>
                <a:ea typeface="Arial"/>
                <a:cs typeface="Arial"/>
                <a:sym typeface="Arial"/>
              </a:defRPr>
            </a:lvl1pPr>
            <a:lvl2pPr indent="-323850" lvl="1" marL="914400" algn="l">
              <a:lnSpc>
                <a:spcPct val="100000"/>
              </a:lnSpc>
              <a:spcBef>
                <a:spcPts val="200"/>
              </a:spcBef>
              <a:spcAft>
                <a:spcPts val="0"/>
              </a:spcAft>
              <a:buClr>
                <a:srgbClr val="2B1803"/>
              </a:buClr>
              <a:buSzPts val="1500"/>
              <a:buChar char="–"/>
              <a:defRPr sz="1000">
                <a:solidFill>
                  <a:srgbClr val="2B1803"/>
                </a:solidFill>
                <a:latin typeface="Arial"/>
                <a:ea typeface="Arial"/>
                <a:cs typeface="Arial"/>
                <a:sym typeface="Arial"/>
              </a:defRPr>
            </a:lvl2pPr>
            <a:lvl3pPr indent="-317500" lvl="2" marL="1371600" algn="l">
              <a:lnSpc>
                <a:spcPct val="100000"/>
              </a:lnSpc>
              <a:spcBef>
                <a:spcPts val="200"/>
              </a:spcBef>
              <a:spcAft>
                <a:spcPts val="0"/>
              </a:spcAft>
              <a:buClr>
                <a:srgbClr val="2B1803"/>
              </a:buClr>
              <a:buSzPts val="1400"/>
              <a:buChar char="•"/>
              <a:defRPr sz="900">
                <a:solidFill>
                  <a:srgbClr val="2B1803"/>
                </a:solidFill>
                <a:latin typeface="Arial"/>
                <a:ea typeface="Arial"/>
                <a:cs typeface="Arial"/>
                <a:sym typeface="Arial"/>
              </a:defRPr>
            </a:lvl3pPr>
            <a:lvl4pPr indent="-304800" lvl="3" marL="1828800" algn="l">
              <a:lnSpc>
                <a:spcPct val="100000"/>
              </a:lnSpc>
              <a:spcBef>
                <a:spcPts val="200"/>
              </a:spcBef>
              <a:spcAft>
                <a:spcPts val="0"/>
              </a:spcAft>
              <a:buClr>
                <a:srgbClr val="2B1803"/>
              </a:buClr>
              <a:buSzPts val="1200"/>
              <a:buChar char="–"/>
              <a:defRPr sz="800">
                <a:solidFill>
                  <a:srgbClr val="2B1803"/>
                </a:solidFill>
                <a:latin typeface="Arial"/>
                <a:ea typeface="Arial"/>
                <a:cs typeface="Arial"/>
                <a:sym typeface="Arial"/>
              </a:defRPr>
            </a:lvl4pPr>
            <a:lvl5pPr indent="-304800" lvl="4" marL="2286000" algn="l">
              <a:lnSpc>
                <a:spcPct val="100000"/>
              </a:lnSpc>
              <a:spcBef>
                <a:spcPts val="200"/>
              </a:spcBef>
              <a:spcAft>
                <a:spcPts val="0"/>
              </a:spcAft>
              <a:buClr>
                <a:srgbClr val="2B1803"/>
              </a:buClr>
              <a:buSzPts val="1200"/>
              <a:buChar char="»"/>
              <a:defRPr sz="800">
                <a:solidFill>
                  <a:srgbClr val="2B1803"/>
                </a:solidFill>
                <a:latin typeface="Arial"/>
                <a:ea typeface="Arial"/>
                <a:cs typeface="Arial"/>
                <a:sym typeface="Arial"/>
              </a:defRPr>
            </a:lvl5pPr>
            <a:lvl6pPr indent="-304800" lvl="5" marL="2743200" algn="l">
              <a:lnSpc>
                <a:spcPct val="100000"/>
              </a:lnSpc>
              <a:spcBef>
                <a:spcPts val="200"/>
              </a:spcBef>
              <a:spcAft>
                <a:spcPts val="0"/>
              </a:spcAft>
              <a:buClr>
                <a:schemeClr val="dk1"/>
              </a:buClr>
              <a:buSzPts val="1200"/>
              <a:buChar char="•"/>
              <a:defRPr sz="800"/>
            </a:lvl6pPr>
            <a:lvl7pPr indent="-304800" lvl="6" marL="3200400" algn="l">
              <a:lnSpc>
                <a:spcPct val="100000"/>
              </a:lnSpc>
              <a:spcBef>
                <a:spcPts val="200"/>
              </a:spcBef>
              <a:spcAft>
                <a:spcPts val="0"/>
              </a:spcAft>
              <a:buClr>
                <a:schemeClr val="dk1"/>
              </a:buClr>
              <a:buSzPts val="1200"/>
              <a:buChar char="•"/>
              <a:defRPr sz="800"/>
            </a:lvl7pPr>
            <a:lvl8pPr indent="-304800" lvl="7" marL="3657600" algn="l">
              <a:lnSpc>
                <a:spcPct val="100000"/>
              </a:lnSpc>
              <a:spcBef>
                <a:spcPts val="200"/>
              </a:spcBef>
              <a:spcAft>
                <a:spcPts val="0"/>
              </a:spcAft>
              <a:buClr>
                <a:schemeClr val="dk1"/>
              </a:buClr>
              <a:buSzPts val="1200"/>
              <a:buChar char="•"/>
              <a:defRPr sz="800"/>
            </a:lvl8pPr>
            <a:lvl9pPr indent="-304800" lvl="8" marL="4114800" algn="l">
              <a:lnSpc>
                <a:spcPct val="100000"/>
              </a:lnSpc>
              <a:spcBef>
                <a:spcPts val="200"/>
              </a:spcBef>
              <a:spcAft>
                <a:spcPts val="0"/>
              </a:spcAft>
              <a:buClr>
                <a:schemeClr val="dk1"/>
              </a:buClr>
              <a:buSzPts val="1200"/>
              <a:buChar char="•"/>
              <a:defRPr sz="800"/>
            </a:lvl9pPr>
          </a:lstStyle>
          <a:p/>
        </p:txBody>
      </p:sp>
      <p:pic>
        <p:nvPicPr>
          <p:cNvPr descr="A pink flowers in a vase&#10;&#10;AI-generated content may be incorrect." id="469" name="Google Shape;469;p162"/>
          <p:cNvPicPr preferRelativeResize="0"/>
          <p:nvPr/>
        </p:nvPicPr>
        <p:blipFill rotWithShape="1">
          <a:blip r:embed="rId2">
            <a:alphaModFix/>
          </a:blip>
          <a:srcRect b="0" l="0" r="0" t="0"/>
          <a:stretch/>
        </p:blipFill>
        <p:spPr>
          <a:xfrm>
            <a:off x="7905751" y="3486150"/>
            <a:ext cx="723899" cy="1532342"/>
          </a:xfrm>
          <a:prstGeom prst="rect">
            <a:avLst/>
          </a:prstGeom>
          <a:noFill/>
          <a:ln>
            <a:noFill/>
          </a:ln>
        </p:spPr>
      </p:pic>
      <p:pic>
        <p:nvPicPr>
          <p:cNvPr descr="A yellow flowers in a vase&#10;&#10;AI-generated content may be incorrect." id="470" name="Google Shape;470;p162"/>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_Pink">
  <p:cSld name="2_Column_Pink">
    <p:spTree>
      <p:nvGrpSpPr>
        <p:cNvPr id="44" name="Shape 44"/>
        <p:cNvGrpSpPr/>
        <p:nvPr/>
      </p:nvGrpSpPr>
      <p:grpSpPr>
        <a:xfrm>
          <a:off x="0" y="0"/>
          <a:ext cx="0" cy="0"/>
          <a:chOff x="0" y="0"/>
          <a:chExt cx="0" cy="0"/>
        </a:xfrm>
      </p:grpSpPr>
      <p:sp>
        <p:nvSpPr>
          <p:cNvPr id="45" name="Google Shape;45;p98"/>
          <p:cNvSpPr/>
          <p:nvPr/>
        </p:nvSpPr>
        <p:spPr>
          <a:xfrm>
            <a:off x="0" y="0"/>
            <a:ext cx="9144000" cy="866700"/>
          </a:xfrm>
          <a:prstGeom prst="rect">
            <a:avLst/>
          </a:prstGeom>
          <a:solidFill>
            <a:schemeClr val="dk1"/>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46" name="Google Shape;46;p98"/>
          <p:cNvSpPr txBox="1"/>
          <p:nvPr>
            <p:ph type="title"/>
          </p:nvPr>
        </p:nvSpPr>
        <p:spPr>
          <a:xfrm>
            <a:off x="317310" y="147555"/>
            <a:ext cx="4114800" cy="571500"/>
          </a:xfrm>
          <a:prstGeom prst="rect">
            <a:avLst/>
          </a:prstGeom>
          <a:noFill/>
          <a:ln>
            <a:noFill/>
          </a:ln>
        </p:spPr>
        <p:txBody>
          <a:bodyPr anchorCtr="0" anchor="ctr" bIns="22850" lIns="45725" spcFirstLastPara="1" rIns="45725" wrap="square" tIns="22850">
            <a:normAutofit/>
          </a:bodyPr>
          <a:lstStyle>
            <a:lvl1pPr lvl="0" algn="l">
              <a:lnSpc>
                <a:spcPct val="100000"/>
              </a:lnSpc>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7" name="Google Shape;47;p98"/>
          <p:cNvSpPr txBox="1"/>
          <p:nvPr>
            <p:ph idx="1" type="body"/>
          </p:nvPr>
        </p:nvSpPr>
        <p:spPr>
          <a:xfrm>
            <a:off x="326382" y="1352550"/>
            <a:ext cx="3978900" cy="2971800"/>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rgbClr val="2B1803"/>
              </a:buClr>
              <a:buSzPts val="1400"/>
              <a:buChar char="•"/>
              <a:defRPr sz="1400">
                <a:solidFill>
                  <a:srgbClr val="2B1803"/>
                </a:solidFill>
                <a:latin typeface="Arial"/>
                <a:ea typeface="Arial"/>
                <a:cs typeface="Arial"/>
                <a:sym typeface="Arial"/>
              </a:defRPr>
            </a:lvl1pPr>
            <a:lvl2pPr indent="-304800" lvl="1" marL="9144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2pPr>
            <a:lvl3pPr indent="-292100" lvl="2" marL="13716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3pPr>
            <a:lvl4pPr indent="-285750" lvl="3" marL="18288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4pPr>
            <a:lvl5pPr indent="-285750" lvl="4" marL="22860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48" name="Google Shape;48;p98"/>
          <p:cNvSpPr txBox="1"/>
          <p:nvPr>
            <p:ph idx="2" type="body"/>
          </p:nvPr>
        </p:nvSpPr>
        <p:spPr>
          <a:xfrm>
            <a:off x="4572000" y="1352550"/>
            <a:ext cx="3978900" cy="2971800"/>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rgbClr val="2B1803"/>
              </a:buClr>
              <a:buSzPts val="1400"/>
              <a:buChar char="•"/>
              <a:defRPr sz="1400">
                <a:solidFill>
                  <a:srgbClr val="2B1803"/>
                </a:solidFill>
                <a:latin typeface="Arial"/>
                <a:ea typeface="Arial"/>
                <a:cs typeface="Arial"/>
                <a:sym typeface="Arial"/>
              </a:defRPr>
            </a:lvl1pPr>
            <a:lvl2pPr indent="-304800" lvl="1" marL="914400" algn="l">
              <a:lnSpc>
                <a:spcPct val="100000"/>
              </a:lnSpc>
              <a:spcBef>
                <a:spcPts val="200"/>
              </a:spcBef>
              <a:spcAft>
                <a:spcPts val="0"/>
              </a:spcAft>
              <a:buClr>
                <a:srgbClr val="2B1803"/>
              </a:buClr>
              <a:buSzPts val="1200"/>
              <a:buChar char="–"/>
              <a:defRPr sz="1200">
                <a:solidFill>
                  <a:srgbClr val="2B1803"/>
                </a:solidFill>
                <a:latin typeface="Arial"/>
                <a:ea typeface="Arial"/>
                <a:cs typeface="Arial"/>
                <a:sym typeface="Arial"/>
              </a:defRPr>
            </a:lvl2pPr>
            <a:lvl3pPr indent="-292100" lvl="2" marL="1371600" algn="l">
              <a:lnSpc>
                <a:spcPct val="100000"/>
              </a:lnSpc>
              <a:spcBef>
                <a:spcPts val="200"/>
              </a:spcBef>
              <a:spcAft>
                <a:spcPts val="0"/>
              </a:spcAft>
              <a:buClr>
                <a:srgbClr val="2B1803"/>
              </a:buClr>
              <a:buSzPts val="1000"/>
              <a:buChar char="•"/>
              <a:defRPr sz="1000">
                <a:solidFill>
                  <a:srgbClr val="2B1803"/>
                </a:solidFill>
                <a:latin typeface="Arial"/>
                <a:ea typeface="Arial"/>
                <a:cs typeface="Arial"/>
                <a:sym typeface="Arial"/>
              </a:defRPr>
            </a:lvl3pPr>
            <a:lvl4pPr indent="-285750" lvl="3" marL="18288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4pPr>
            <a:lvl5pPr indent="-285750" lvl="4" marL="2286000" algn="l">
              <a:lnSpc>
                <a:spcPct val="100000"/>
              </a:lnSpc>
              <a:spcBef>
                <a:spcPts val="200"/>
              </a:spcBef>
              <a:spcAft>
                <a:spcPts val="0"/>
              </a:spcAft>
              <a:buClr>
                <a:srgbClr val="2B1803"/>
              </a:buClr>
              <a:buSzPts val="900"/>
              <a:buChar char="»"/>
              <a:defRPr sz="900">
                <a:solidFill>
                  <a:srgbClr val="2B1803"/>
                </a:solidFill>
                <a:latin typeface="Arial"/>
                <a:ea typeface="Arial"/>
                <a:cs typeface="Arial"/>
                <a:sym typeface="Arial"/>
              </a:defRPr>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pic>
        <p:nvPicPr>
          <p:cNvPr descr="A pink flowers in a vase&#10;&#10;AI-generated content may be incorrect." id="49" name="Google Shape;49;p98"/>
          <p:cNvPicPr preferRelativeResize="0"/>
          <p:nvPr/>
        </p:nvPicPr>
        <p:blipFill rotWithShape="1">
          <a:blip r:embed="rId2">
            <a:alphaModFix/>
          </a:blip>
          <a:srcRect b="0" l="0" r="0" t="0"/>
          <a:stretch/>
        </p:blipFill>
        <p:spPr>
          <a:xfrm>
            <a:off x="7905750" y="3486150"/>
            <a:ext cx="723900" cy="1532341"/>
          </a:xfrm>
          <a:prstGeom prst="rect">
            <a:avLst/>
          </a:prstGeom>
          <a:noFill/>
          <a:ln>
            <a:noFill/>
          </a:ln>
        </p:spPr>
      </p:pic>
      <p:pic>
        <p:nvPicPr>
          <p:cNvPr descr="A yellow flowers in a vase&#10;&#10;AI-generated content may be incorrect." id="50" name="Google Shape;50;p98"/>
          <p:cNvPicPr preferRelativeResize="0"/>
          <p:nvPr/>
        </p:nvPicPr>
        <p:blipFill rotWithShape="1">
          <a:blip r:embed="rId3">
            <a:alphaModFix/>
          </a:blip>
          <a:srcRect b="0" l="0" r="0" t="0"/>
          <a:stretch/>
        </p:blipFill>
        <p:spPr>
          <a:xfrm>
            <a:off x="8267700" y="3846943"/>
            <a:ext cx="527095" cy="111574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3.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1.xml"/><Relationship Id="rId10" Type="http://schemas.openxmlformats.org/officeDocument/2006/relationships/slideLayout" Target="../slideLayouts/slideLayout30.xml"/><Relationship Id="rId13" Type="http://schemas.openxmlformats.org/officeDocument/2006/relationships/theme" Target="../theme/theme4.xml"/><Relationship Id="rId12" Type="http://schemas.openxmlformats.org/officeDocument/2006/relationships/slideLayout" Target="../slideLayouts/slideLayout32.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0" Type="http://schemas.openxmlformats.org/officeDocument/2006/relationships/theme" Target="../theme/theme2.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2.xml"/><Relationship Id="rId10" Type="http://schemas.openxmlformats.org/officeDocument/2006/relationships/slideLayout" Target="../slideLayouts/slideLayout51.xml"/><Relationship Id="rId12" Type="http://schemas.openxmlformats.org/officeDocument/2006/relationships/theme" Target="../theme/theme5.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72.xml"/><Relationship Id="rId11" Type="http://schemas.openxmlformats.org/officeDocument/2006/relationships/slideLayout" Target="../slideLayouts/slideLayout63.xml"/><Relationship Id="rId10" Type="http://schemas.openxmlformats.org/officeDocument/2006/relationships/slideLayout" Target="../slideLayouts/slideLayout62.xml"/><Relationship Id="rId21" Type="http://schemas.openxmlformats.org/officeDocument/2006/relationships/theme" Target="../theme/theme6.xml"/><Relationship Id="rId13" Type="http://schemas.openxmlformats.org/officeDocument/2006/relationships/slideLayout" Target="../slideLayouts/slideLayout65.xml"/><Relationship Id="rId12" Type="http://schemas.openxmlformats.org/officeDocument/2006/relationships/slideLayout" Target="../slideLayouts/slideLayout64.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5" Type="http://schemas.openxmlformats.org/officeDocument/2006/relationships/slideLayout" Target="../slideLayouts/slideLayout67.xml"/><Relationship Id="rId14" Type="http://schemas.openxmlformats.org/officeDocument/2006/relationships/slideLayout" Target="../slideLayouts/slideLayout66.xml"/><Relationship Id="rId17" Type="http://schemas.openxmlformats.org/officeDocument/2006/relationships/slideLayout" Target="../slideLayouts/slideLayout69.xml"/><Relationship Id="rId16" Type="http://schemas.openxmlformats.org/officeDocument/2006/relationships/slideLayout" Target="../slideLayouts/slideLayout68.xml"/><Relationship Id="rId5" Type="http://schemas.openxmlformats.org/officeDocument/2006/relationships/slideLayout" Target="../slideLayouts/slideLayout57.xml"/><Relationship Id="rId19" Type="http://schemas.openxmlformats.org/officeDocument/2006/relationships/slideLayout" Target="../slideLayouts/slideLayout71.xml"/><Relationship Id="rId6" Type="http://schemas.openxmlformats.org/officeDocument/2006/relationships/slideLayout" Target="../slideLayouts/slideLayout58.xml"/><Relationship Id="rId18" Type="http://schemas.openxmlformats.org/officeDocument/2006/relationships/slideLayout" Target="../slideLayouts/slideLayout70.xml"/><Relationship Id="rId7" Type="http://schemas.openxmlformats.org/officeDocument/2006/relationships/slideLayout" Target="../slideLayouts/slideLayout59.xml"/><Relationship Id="rId8"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3.xml"/><Relationship Id="rId10" Type="http://schemas.openxmlformats.org/officeDocument/2006/relationships/slideLayout" Target="../slideLayouts/slideLayout82.xml"/><Relationship Id="rId13" Type="http://schemas.openxmlformats.org/officeDocument/2006/relationships/slideLayout" Target="../slideLayouts/slideLayout85.xml"/><Relationship Id="rId12" Type="http://schemas.openxmlformats.org/officeDocument/2006/relationships/slideLayout" Target="../slideLayouts/slideLayout84.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5" Type="http://schemas.openxmlformats.org/officeDocument/2006/relationships/slideLayout" Target="../slideLayouts/slideLayout87.xml"/><Relationship Id="rId14" Type="http://schemas.openxmlformats.org/officeDocument/2006/relationships/slideLayout" Target="../slideLayouts/slideLayout86.xml"/><Relationship Id="rId17" Type="http://schemas.openxmlformats.org/officeDocument/2006/relationships/slideLayout" Target="../slideLayouts/slideLayout89.xml"/><Relationship Id="rId16" Type="http://schemas.openxmlformats.org/officeDocument/2006/relationships/slideLayout" Target="../slideLayouts/slideLayout88.xml"/><Relationship Id="rId5" Type="http://schemas.openxmlformats.org/officeDocument/2006/relationships/slideLayout" Target="../slideLayouts/slideLayout77.xml"/><Relationship Id="rId6" Type="http://schemas.openxmlformats.org/officeDocument/2006/relationships/slideLayout" Target="../slideLayouts/slideLayout78.xml"/><Relationship Id="rId18" Type="http://schemas.openxmlformats.org/officeDocument/2006/relationships/theme" Target="../theme/theme1.xml"/><Relationship Id="rId7" Type="http://schemas.openxmlformats.org/officeDocument/2006/relationships/slideLayout" Target="../slideLayouts/slideLayout79.xml"/><Relationship Id="rId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68"/>
          <p:cNvSpPr txBox="1"/>
          <p:nvPr>
            <p:ph type="title"/>
          </p:nvPr>
        </p:nvSpPr>
        <p:spPr>
          <a:xfrm>
            <a:off x="228600" y="209550"/>
            <a:ext cx="8496300" cy="571500"/>
          </a:xfrm>
          <a:prstGeom prst="rect">
            <a:avLst/>
          </a:prstGeom>
          <a:noFill/>
          <a:ln>
            <a:noFill/>
          </a:ln>
        </p:spPr>
        <p:txBody>
          <a:bodyPr anchorCtr="0" anchor="ctr" bIns="22850" lIns="45725" spcFirstLastPara="1" rIns="45725" wrap="square" tIns="22850">
            <a:normAutofit/>
          </a:bodyPr>
          <a:lstStyle>
            <a:lvl1pPr lvl="0" marR="0" rtl="0" algn="l">
              <a:lnSpc>
                <a:spcPct val="100000"/>
              </a:lnSpc>
              <a:spcBef>
                <a:spcPts val="0"/>
              </a:spcBef>
              <a:spcAft>
                <a:spcPts val="0"/>
              </a:spcAft>
              <a:buClr>
                <a:srgbClr val="2B1803"/>
              </a:buClr>
              <a:buSzPts val="2200"/>
              <a:buFont typeface="Georgia"/>
              <a:buNone/>
              <a:defRPr b="0" i="0" sz="2200" u="none" cap="none" strike="noStrike">
                <a:solidFill>
                  <a:srgbClr val="2B1803"/>
                </a:solidFill>
                <a:latin typeface="Georgia"/>
                <a:ea typeface="Georgia"/>
                <a:cs typeface="Georgia"/>
                <a:sym typeface="Georgia"/>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sp>
        <p:nvSpPr>
          <p:cNvPr id="7" name="Google Shape;7;p68"/>
          <p:cNvSpPr txBox="1"/>
          <p:nvPr>
            <p:ph idx="1" type="body"/>
          </p:nvPr>
        </p:nvSpPr>
        <p:spPr>
          <a:xfrm>
            <a:off x="228600" y="1200150"/>
            <a:ext cx="8496300" cy="3619500"/>
          </a:xfrm>
          <a:prstGeom prst="rect">
            <a:avLst/>
          </a:prstGeom>
          <a:noFill/>
          <a:ln>
            <a:noFill/>
          </a:ln>
        </p:spPr>
        <p:txBody>
          <a:bodyPr anchorCtr="0" anchor="t" bIns="22850" lIns="45725" spcFirstLastPara="1" rIns="45725" wrap="square" tIns="22850">
            <a:normAutofit/>
          </a:bodyPr>
          <a:lstStyle>
            <a:lvl1pPr indent="-330200" lvl="0" marL="457200" marR="0" rtl="0" algn="l">
              <a:lnSpc>
                <a:spcPct val="100000"/>
              </a:lnSpc>
              <a:spcBef>
                <a:spcPts val="300"/>
              </a:spcBef>
              <a:spcAft>
                <a:spcPts val="0"/>
              </a:spcAft>
              <a:buClr>
                <a:srgbClr val="2B1803"/>
              </a:buClr>
              <a:buSzPts val="1600"/>
              <a:buFont typeface="Arial"/>
              <a:buChar char="•"/>
              <a:defRPr b="0" i="0" sz="1600" u="none" cap="none" strike="noStrike">
                <a:solidFill>
                  <a:srgbClr val="2B1803"/>
                </a:solidFill>
                <a:latin typeface="Arial"/>
                <a:ea typeface="Arial"/>
                <a:cs typeface="Arial"/>
                <a:sym typeface="Arial"/>
              </a:defRPr>
            </a:lvl1pPr>
            <a:lvl2pPr indent="-317500" lvl="1" marL="914400" marR="0" rtl="0" algn="l">
              <a:lnSpc>
                <a:spcPct val="100000"/>
              </a:lnSpc>
              <a:spcBef>
                <a:spcPts val="300"/>
              </a:spcBef>
              <a:spcAft>
                <a:spcPts val="0"/>
              </a:spcAft>
              <a:buClr>
                <a:srgbClr val="2B1803"/>
              </a:buClr>
              <a:buSzPts val="1400"/>
              <a:buFont typeface="Arial"/>
              <a:buChar char="–"/>
              <a:defRPr b="0" i="0" sz="1400" u="none" cap="none" strike="noStrike">
                <a:solidFill>
                  <a:srgbClr val="2B1803"/>
                </a:solidFill>
                <a:latin typeface="Arial"/>
                <a:ea typeface="Arial"/>
                <a:cs typeface="Arial"/>
                <a:sym typeface="Arial"/>
              </a:defRPr>
            </a:lvl2pPr>
            <a:lvl3pPr indent="-304800" lvl="2" marL="1371600" marR="0" rtl="0" algn="l">
              <a:lnSpc>
                <a:spcPct val="100000"/>
              </a:lnSpc>
              <a:spcBef>
                <a:spcPts val="200"/>
              </a:spcBef>
              <a:spcAft>
                <a:spcPts val="0"/>
              </a:spcAft>
              <a:buClr>
                <a:srgbClr val="2B1803"/>
              </a:buClr>
              <a:buSzPts val="1200"/>
              <a:buFont typeface="Arial"/>
              <a:buChar char="•"/>
              <a:defRPr b="0" i="0" sz="1200" u="none" cap="none" strike="noStrike">
                <a:solidFill>
                  <a:srgbClr val="2B1803"/>
                </a:solidFill>
                <a:latin typeface="Arial"/>
                <a:ea typeface="Arial"/>
                <a:cs typeface="Arial"/>
                <a:sym typeface="Arial"/>
              </a:defRPr>
            </a:lvl3pPr>
            <a:lvl4pPr indent="-292100" lvl="3" marL="1828800" marR="0" rtl="0" algn="l">
              <a:lnSpc>
                <a:spcPct val="100000"/>
              </a:lnSpc>
              <a:spcBef>
                <a:spcPts val="200"/>
              </a:spcBef>
              <a:spcAft>
                <a:spcPts val="0"/>
              </a:spcAft>
              <a:buClr>
                <a:srgbClr val="2B1803"/>
              </a:buClr>
              <a:buSzPts val="1000"/>
              <a:buFont typeface="Arial"/>
              <a:buChar char="–"/>
              <a:defRPr b="0" i="0" sz="1000" u="none" cap="none" strike="noStrike">
                <a:solidFill>
                  <a:srgbClr val="2B1803"/>
                </a:solidFill>
                <a:latin typeface="Arial"/>
                <a:ea typeface="Arial"/>
                <a:cs typeface="Arial"/>
                <a:sym typeface="Arial"/>
              </a:defRPr>
            </a:lvl4pPr>
            <a:lvl5pPr indent="-292100" lvl="4" marL="2286000" marR="0" rtl="0" algn="l">
              <a:lnSpc>
                <a:spcPct val="100000"/>
              </a:lnSpc>
              <a:spcBef>
                <a:spcPts val="200"/>
              </a:spcBef>
              <a:spcAft>
                <a:spcPts val="0"/>
              </a:spcAft>
              <a:buClr>
                <a:srgbClr val="2B1803"/>
              </a:buClr>
              <a:buSzPts val="1000"/>
              <a:buFont typeface="Arial"/>
              <a:buChar char="»"/>
              <a:defRPr b="0" i="0" sz="1000" u="none" cap="none" strike="noStrike">
                <a:solidFill>
                  <a:srgbClr val="2B1803"/>
                </a:solidFill>
                <a:latin typeface="Arial"/>
                <a:ea typeface="Arial"/>
                <a:cs typeface="Arial"/>
                <a:sym typeface="Arial"/>
              </a:defRPr>
            </a:lvl5pPr>
            <a:lvl6pPr indent="-292100" lvl="5" marL="27432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6pPr>
            <a:lvl7pPr indent="-292100" lvl="6" marL="32004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7pPr>
            <a:lvl8pPr indent="-292100" lvl="7" marL="36576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8pPr>
            <a:lvl9pPr indent="-292100" lvl="8" marL="4114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115" name="Shape 115"/>
        <p:cNvGrpSpPr/>
        <p:nvPr/>
      </p:nvGrpSpPr>
      <p:grpSpPr>
        <a:xfrm>
          <a:off x="0" y="0"/>
          <a:ext cx="0" cy="0"/>
          <a:chOff x="0" y="0"/>
          <a:chExt cx="0" cy="0"/>
        </a:xfrm>
      </p:grpSpPr>
      <p:sp>
        <p:nvSpPr>
          <p:cNvPr id="116" name="Google Shape;116;p7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17" name="Google Shape;117;p7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18" name="Google Shape;118;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64" name="Shape 164"/>
        <p:cNvGrpSpPr/>
        <p:nvPr/>
      </p:nvGrpSpPr>
      <p:grpSpPr>
        <a:xfrm>
          <a:off x="0" y="0"/>
          <a:ext cx="0" cy="0"/>
          <a:chOff x="0" y="0"/>
          <a:chExt cx="0" cy="0"/>
        </a:xfrm>
      </p:grpSpPr>
      <p:sp>
        <p:nvSpPr>
          <p:cNvPr id="165" name="Google Shape;165;p7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66" name="Google Shape;166;p7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67" name="Google Shape;167;p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02" name="Shape 202"/>
        <p:cNvGrpSpPr/>
        <p:nvPr/>
      </p:nvGrpSpPr>
      <p:grpSpPr>
        <a:xfrm>
          <a:off x="0" y="0"/>
          <a:ext cx="0" cy="0"/>
          <a:chOff x="0" y="0"/>
          <a:chExt cx="0" cy="0"/>
        </a:xfrm>
      </p:grpSpPr>
      <p:sp>
        <p:nvSpPr>
          <p:cNvPr id="203" name="Google Shape;203;p8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04" name="Google Shape;204;p8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05" name="Google Shape;205;p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47" name="Shape 247"/>
        <p:cNvGrpSpPr/>
        <p:nvPr/>
      </p:nvGrpSpPr>
      <p:grpSpPr>
        <a:xfrm>
          <a:off x="0" y="0"/>
          <a:ext cx="0" cy="0"/>
          <a:chOff x="0" y="0"/>
          <a:chExt cx="0" cy="0"/>
        </a:xfrm>
      </p:grpSpPr>
      <p:sp>
        <p:nvSpPr>
          <p:cNvPr id="248" name="Google Shape;248;p83"/>
          <p:cNvSpPr txBox="1"/>
          <p:nvPr>
            <p:ph type="title"/>
          </p:nvPr>
        </p:nvSpPr>
        <p:spPr>
          <a:xfrm>
            <a:off x="228600" y="209550"/>
            <a:ext cx="8496300" cy="571500"/>
          </a:xfrm>
          <a:prstGeom prst="rect">
            <a:avLst/>
          </a:prstGeom>
          <a:noFill/>
          <a:ln>
            <a:noFill/>
          </a:ln>
        </p:spPr>
        <p:txBody>
          <a:bodyPr anchorCtr="0" anchor="ctr" bIns="22850" lIns="45725" spcFirstLastPara="1" rIns="45725" wrap="square" tIns="22850">
            <a:normAutofit/>
          </a:bodyPr>
          <a:lstStyle>
            <a:lvl1pPr lvl="0" marR="0" rtl="0" algn="l">
              <a:lnSpc>
                <a:spcPct val="100000"/>
              </a:lnSpc>
              <a:spcBef>
                <a:spcPts val="0"/>
              </a:spcBef>
              <a:spcAft>
                <a:spcPts val="0"/>
              </a:spcAft>
              <a:buClr>
                <a:srgbClr val="2B1803"/>
              </a:buClr>
              <a:buSzPts val="2200"/>
              <a:buFont typeface="Georgia"/>
              <a:buNone/>
              <a:defRPr b="0" i="0" sz="2200" u="none" cap="none" strike="noStrike">
                <a:solidFill>
                  <a:srgbClr val="2B1803"/>
                </a:solidFill>
                <a:latin typeface="Georgia"/>
                <a:ea typeface="Georgia"/>
                <a:cs typeface="Georgia"/>
                <a:sym typeface="Georgia"/>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sp>
        <p:nvSpPr>
          <p:cNvPr id="249" name="Google Shape;249;p83"/>
          <p:cNvSpPr txBox="1"/>
          <p:nvPr>
            <p:ph idx="1" type="body"/>
          </p:nvPr>
        </p:nvSpPr>
        <p:spPr>
          <a:xfrm>
            <a:off x="228600" y="1200150"/>
            <a:ext cx="8496300" cy="3619500"/>
          </a:xfrm>
          <a:prstGeom prst="rect">
            <a:avLst/>
          </a:prstGeom>
          <a:noFill/>
          <a:ln>
            <a:noFill/>
          </a:ln>
        </p:spPr>
        <p:txBody>
          <a:bodyPr anchorCtr="0" anchor="t" bIns="22850" lIns="45725" spcFirstLastPara="1" rIns="45725" wrap="square" tIns="22850">
            <a:normAutofit/>
          </a:bodyPr>
          <a:lstStyle>
            <a:lvl1pPr indent="-330200" lvl="0" marL="457200" marR="0" rtl="0" algn="l">
              <a:lnSpc>
                <a:spcPct val="100000"/>
              </a:lnSpc>
              <a:spcBef>
                <a:spcPts val="300"/>
              </a:spcBef>
              <a:spcAft>
                <a:spcPts val="0"/>
              </a:spcAft>
              <a:buClr>
                <a:srgbClr val="2B1803"/>
              </a:buClr>
              <a:buSzPts val="1600"/>
              <a:buFont typeface="Arial"/>
              <a:buChar char="•"/>
              <a:defRPr b="0" i="0" sz="1600" u="none" cap="none" strike="noStrike">
                <a:solidFill>
                  <a:srgbClr val="2B1803"/>
                </a:solidFill>
                <a:latin typeface="Arial"/>
                <a:ea typeface="Arial"/>
                <a:cs typeface="Arial"/>
                <a:sym typeface="Arial"/>
              </a:defRPr>
            </a:lvl1pPr>
            <a:lvl2pPr indent="-317500" lvl="1" marL="914400" marR="0" rtl="0" algn="l">
              <a:lnSpc>
                <a:spcPct val="100000"/>
              </a:lnSpc>
              <a:spcBef>
                <a:spcPts val="300"/>
              </a:spcBef>
              <a:spcAft>
                <a:spcPts val="0"/>
              </a:spcAft>
              <a:buClr>
                <a:srgbClr val="2B1803"/>
              </a:buClr>
              <a:buSzPts val="1400"/>
              <a:buFont typeface="Arial"/>
              <a:buChar char="–"/>
              <a:defRPr b="0" i="0" sz="1400" u="none" cap="none" strike="noStrike">
                <a:solidFill>
                  <a:srgbClr val="2B1803"/>
                </a:solidFill>
                <a:latin typeface="Arial"/>
                <a:ea typeface="Arial"/>
                <a:cs typeface="Arial"/>
                <a:sym typeface="Arial"/>
              </a:defRPr>
            </a:lvl2pPr>
            <a:lvl3pPr indent="-304800" lvl="2" marL="1371600" marR="0" rtl="0" algn="l">
              <a:lnSpc>
                <a:spcPct val="100000"/>
              </a:lnSpc>
              <a:spcBef>
                <a:spcPts val="200"/>
              </a:spcBef>
              <a:spcAft>
                <a:spcPts val="0"/>
              </a:spcAft>
              <a:buClr>
                <a:srgbClr val="2B1803"/>
              </a:buClr>
              <a:buSzPts val="1200"/>
              <a:buFont typeface="Arial"/>
              <a:buChar char="•"/>
              <a:defRPr b="0" i="0" sz="1200" u="none" cap="none" strike="noStrike">
                <a:solidFill>
                  <a:srgbClr val="2B1803"/>
                </a:solidFill>
                <a:latin typeface="Arial"/>
                <a:ea typeface="Arial"/>
                <a:cs typeface="Arial"/>
                <a:sym typeface="Arial"/>
              </a:defRPr>
            </a:lvl3pPr>
            <a:lvl4pPr indent="-292100" lvl="3" marL="1828800" marR="0" rtl="0" algn="l">
              <a:lnSpc>
                <a:spcPct val="100000"/>
              </a:lnSpc>
              <a:spcBef>
                <a:spcPts val="200"/>
              </a:spcBef>
              <a:spcAft>
                <a:spcPts val="0"/>
              </a:spcAft>
              <a:buClr>
                <a:srgbClr val="2B1803"/>
              </a:buClr>
              <a:buSzPts val="1000"/>
              <a:buFont typeface="Arial"/>
              <a:buChar char="–"/>
              <a:defRPr b="0" i="0" sz="1000" u="none" cap="none" strike="noStrike">
                <a:solidFill>
                  <a:srgbClr val="2B1803"/>
                </a:solidFill>
                <a:latin typeface="Arial"/>
                <a:ea typeface="Arial"/>
                <a:cs typeface="Arial"/>
                <a:sym typeface="Arial"/>
              </a:defRPr>
            </a:lvl4pPr>
            <a:lvl5pPr indent="-292100" lvl="4" marL="2286000" marR="0" rtl="0" algn="l">
              <a:lnSpc>
                <a:spcPct val="100000"/>
              </a:lnSpc>
              <a:spcBef>
                <a:spcPts val="200"/>
              </a:spcBef>
              <a:spcAft>
                <a:spcPts val="0"/>
              </a:spcAft>
              <a:buClr>
                <a:srgbClr val="2B1803"/>
              </a:buClr>
              <a:buSzPts val="1000"/>
              <a:buFont typeface="Arial"/>
              <a:buChar char="»"/>
              <a:defRPr b="0" i="0" sz="1000" u="none" cap="none" strike="noStrike">
                <a:solidFill>
                  <a:srgbClr val="2B1803"/>
                </a:solidFill>
                <a:latin typeface="Arial"/>
                <a:ea typeface="Arial"/>
                <a:cs typeface="Arial"/>
                <a:sym typeface="Arial"/>
              </a:defRPr>
            </a:lvl5pPr>
            <a:lvl6pPr indent="-292100" lvl="5" marL="27432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6pPr>
            <a:lvl7pPr indent="-292100" lvl="6" marL="32004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7pPr>
            <a:lvl8pPr indent="-292100" lvl="7" marL="36576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8pPr>
            <a:lvl9pPr indent="-292100" lvl="8" marL="4114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7" name="Shape 357"/>
        <p:cNvGrpSpPr/>
        <p:nvPr/>
      </p:nvGrpSpPr>
      <p:grpSpPr>
        <a:xfrm>
          <a:off x="0" y="0"/>
          <a:ext cx="0" cy="0"/>
          <a:chOff x="0" y="0"/>
          <a:chExt cx="0" cy="0"/>
        </a:xfrm>
      </p:grpSpPr>
      <p:sp>
        <p:nvSpPr>
          <p:cNvPr id="358" name="Google Shape;358;p8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Play"/>
              <a:buNone/>
              <a:defRPr b="0" i="0" sz="33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59" name="Google Shape;359;p86"/>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60" name="Google Shape;360;p8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61" name="Google Shape;361;p8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62" name="Google Shape;362;p8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11.jpg"/><Relationship Id="rId5" Type="http://schemas.openxmlformats.org/officeDocument/2006/relationships/image" Target="../media/image15.jpg"/><Relationship Id="rId6" Type="http://schemas.openxmlformats.org/officeDocument/2006/relationships/image" Target="../media/image14.jpg"/><Relationship Id="rId7"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13.png"/><Relationship Id="rId6" Type="http://schemas.openxmlformats.org/officeDocument/2006/relationships/image" Target="../media/image18.jpg"/><Relationship Id="rId7"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13.png"/></Relationships>
</file>

<file path=ppt/slides/_rels/slide14.xml.rels><?xml version="1.0" encoding="UTF-8" standalone="yes"?><Relationships xmlns="http://schemas.openxmlformats.org/package/2006/relationships"><Relationship Id="rId10" Type="http://schemas.openxmlformats.org/officeDocument/2006/relationships/image" Target="../media/image22.png"/><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21.png"/><Relationship Id="rId5" Type="http://schemas.openxmlformats.org/officeDocument/2006/relationships/image" Target="../media/image13.png"/><Relationship Id="rId6" Type="http://schemas.openxmlformats.org/officeDocument/2006/relationships/image" Target="../media/image20.png"/><Relationship Id="rId7" Type="http://schemas.openxmlformats.org/officeDocument/2006/relationships/image" Target="../media/image19.png"/><Relationship Id="rId8"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26.jpg"/><Relationship Id="rId4" Type="http://schemas.openxmlformats.org/officeDocument/2006/relationships/image" Target="../media/image31.jpg"/><Relationship Id="rId5" Type="http://schemas.openxmlformats.org/officeDocument/2006/relationships/image" Target="../media/image28.jpg"/><Relationship Id="rId6" Type="http://schemas.openxmlformats.org/officeDocument/2006/relationships/image" Target="../media/image25.jpg"/><Relationship Id="rId7" Type="http://schemas.openxmlformats.org/officeDocument/2006/relationships/image" Target="../media/image30.jpg"/><Relationship Id="rId8"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9.xml"/><Relationship Id="rId3" Type="http://schemas.openxmlformats.org/officeDocument/2006/relationships/image" Target="../media/image32.jp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6.xml"/><Relationship Id="rId3" Type="http://schemas.openxmlformats.org/officeDocument/2006/relationships/image" Target="../media/image36.jpg"/><Relationship Id="rId4" Type="http://schemas.openxmlformats.org/officeDocument/2006/relationships/image" Target="../media/image35.jpg"/><Relationship Id="rId5" Type="http://schemas.openxmlformats.org/officeDocument/2006/relationships/image" Target="../media/image3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7.xml"/><Relationship Id="rId3" Type="http://schemas.openxmlformats.org/officeDocument/2006/relationships/image" Target="../media/image38.jpg"/><Relationship Id="rId4" Type="http://schemas.openxmlformats.org/officeDocument/2006/relationships/image" Target="../media/image40.jpg"/><Relationship Id="rId5" Type="http://schemas.openxmlformats.org/officeDocument/2006/relationships/image" Target="../media/image39.jpg"/><Relationship Id="rId6" Type="http://schemas.openxmlformats.org/officeDocument/2006/relationships/image" Target="../media/image43.jpg"/><Relationship Id="rId7" Type="http://schemas.openxmlformats.org/officeDocument/2006/relationships/image" Target="../media/image45.jpg"/><Relationship Id="rId8" Type="http://schemas.openxmlformats.org/officeDocument/2006/relationships/image" Target="../media/image4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8.xml"/><Relationship Id="rId3" Type="http://schemas.openxmlformats.org/officeDocument/2006/relationships/image" Target="../media/image47.jpg"/><Relationship Id="rId4" Type="http://schemas.openxmlformats.org/officeDocument/2006/relationships/image" Target="../media/image44.jpg"/><Relationship Id="rId5" Type="http://schemas.openxmlformats.org/officeDocument/2006/relationships/image" Target="../media/image48.jpg"/><Relationship Id="rId6" Type="http://schemas.openxmlformats.org/officeDocument/2006/relationships/image" Target="../media/image4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9.xml"/><Relationship Id="rId3" Type="http://schemas.openxmlformats.org/officeDocument/2006/relationships/image" Target="../media/image50.jpg"/><Relationship Id="rId4" Type="http://schemas.openxmlformats.org/officeDocument/2006/relationships/image" Target="../media/image57.jpg"/><Relationship Id="rId5" Type="http://schemas.openxmlformats.org/officeDocument/2006/relationships/image" Target="../media/image51.jpg"/><Relationship Id="rId6" Type="http://schemas.openxmlformats.org/officeDocument/2006/relationships/image" Target="../media/image5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0.xml"/><Relationship Id="rId3"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1.xml"/><Relationship Id="rId3" Type="http://schemas.openxmlformats.org/officeDocument/2006/relationships/image" Target="../media/image54.jpg"/><Relationship Id="rId4" Type="http://schemas.openxmlformats.org/officeDocument/2006/relationships/image" Target="../media/image5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2.xml"/><Relationship Id="rId3" Type="http://schemas.openxmlformats.org/officeDocument/2006/relationships/image" Target="../media/image59.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3.xml"/><Relationship Id="rId3" Type="http://schemas.openxmlformats.org/officeDocument/2006/relationships/image" Target="../media/image58.png"/></Relationships>
</file>

<file path=ppt/slides/_rels/slide34.xml.rels><?xml version="1.0" encoding="UTF-8" standalone="yes"?><Relationships xmlns="http://schemas.openxmlformats.org/package/2006/relationships"><Relationship Id="rId11" Type="http://schemas.openxmlformats.org/officeDocument/2006/relationships/image" Target="../media/image68.png"/><Relationship Id="rId10" Type="http://schemas.openxmlformats.org/officeDocument/2006/relationships/image" Target="../media/image67.png"/><Relationship Id="rId1" Type="http://schemas.openxmlformats.org/officeDocument/2006/relationships/slideLayout" Target="../slideLayouts/slideLayout33.xml"/><Relationship Id="rId2" Type="http://schemas.openxmlformats.org/officeDocument/2006/relationships/notesSlide" Target="../notesSlides/notesSlide34.xml"/><Relationship Id="rId3" Type="http://schemas.openxmlformats.org/officeDocument/2006/relationships/image" Target="../media/image56.png"/><Relationship Id="rId4" Type="http://schemas.openxmlformats.org/officeDocument/2006/relationships/image" Target="../media/image62.png"/><Relationship Id="rId9" Type="http://schemas.openxmlformats.org/officeDocument/2006/relationships/image" Target="../media/image66.png"/><Relationship Id="rId5" Type="http://schemas.openxmlformats.org/officeDocument/2006/relationships/image" Target="../media/image61.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5.xml"/><Relationship Id="rId3" Type="http://schemas.openxmlformats.org/officeDocument/2006/relationships/image" Target="../media/image69.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6.xml"/><Relationship Id="rId3" Type="http://schemas.openxmlformats.org/officeDocument/2006/relationships/image" Target="../media/image7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7.xml"/><Relationship Id="rId3" Type="http://schemas.openxmlformats.org/officeDocument/2006/relationships/image" Target="../media/image7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8.xml"/><Relationship Id="rId3" Type="http://schemas.openxmlformats.org/officeDocument/2006/relationships/image" Target="../media/image76.png"/><Relationship Id="rId4" Type="http://schemas.openxmlformats.org/officeDocument/2006/relationships/image" Target="../media/image8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9.xml"/><Relationship Id="rId3"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0.xml"/><Relationship Id="rId3"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1.xml"/><Relationship Id="rId3" Type="http://schemas.openxmlformats.org/officeDocument/2006/relationships/image" Target="../media/image74.jp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2.xml"/><Relationship Id="rId3" Type="http://schemas.openxmlformats.org/officeDocument/2006/relationships/image" Target="../media/image106.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3.xml"/><Relationship Id="rId3" Type="http://schemas.openxmlformats.org/officeDocument/2006/relationships/image" Target="../media/image93.jp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2.png"/><Relationship Id="rId7" Type="http://schemas.openxmlformats.org/officeDocument/2006/relationships/image" Target="../media/image80.jpg"/><Relationship Id="rId8" Type="http://schemas.openxmlformats.org/officeDocument/2006/relationships/image" Target="../media/image8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4.xml"/><Relationship Id="rId3" Type="http://schemas.openxmlformats.org/officeDocument/2006/relationships/image" Target="../media/image83.jpg"/><Relationship Id="rId4" Type="http://schemas.openxmlformats.org/officeDocument/2006/relationships/image" Target="../media/image85.jpg"/><Relationship Id="rId5" Type="http://schemas.openxmlformats.org/officeDocument/2006/relationships/image" Target="../media/image8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5.xml"/><Relationship Id="rId3" Type="http://schemas.openxmlformats.org/officeDocument/2006/relationships/image" Target="../media/image90.png"/><Relationship Id="rId4" Type="http://schemas.openxmlformats.org/officeDocument/2006/relationships/image" Target="../media/image87.jpg"/><Relationship Id="rId5" Type="http://schemas.openxmlformats.org/officeDocument/2006/relationships/image" Target="../media/image100.jpg"/><Relationship Id="rId6" Type="http://schemas.openxmlformats.org/officeDocument/2006/relationships/image" Target="../media/image11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6.xml"/><Relationship Id="rId3" Type="http://schemas.openxmlformats.org/officeDocument/2006/relationships/image" Target="../media/image89.jpg"/><Relationship Id="rId4" Type="http://schemas.openxmlformats.org/officeDocument/2006/relationships/image" Target="../media/image88.png"/><Relationship Id="rId5" Type="http://schemas.openxmlformats.org/officeDocument/2006/relationships/image" Target="../media/image9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7.xml"/><Relationship Id="rId3" Type="http://schemas.openxmlformats.org/officeDocument/2006/relationships/image" Target="../media/image76.png"/><Relationship Id="rId4" Type="http://schemas.openxmlformats.org/officeDocument/2006/relationships/image" Target="../media/image84.jpg"/><Relationship Id="rId5" Type="http://schemas.openxmlformats.org/officeDocument/2006/relationships/image" Target="../media/image95.png"/><Relationship Id="rId6" Type="http://schemas.openxmlformats.org/officeDocument/2006/relationships/image" Target="../media/image94.png"/><Relationship Id="rId7" Type="http://schemas.openxmlformats.org/officeDocument/2006/relationships/image" Target="../media/image9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8.xml"/><Relationship Id="rId3" Type="http://schemas.openxmlformats.org/officeDocument/2006/relationships/image" Target="../media/image76.png"/><Relationship Id="rId4" Type="http://schemas.openxmlformats.org/officeDocument/2006/relationships/image" Target="../media/image92.jpg"/><Relationship Id="rId5" Type="http://schemas.openxmlformats.org/officeDocument/2006/relationships/image" Target="../media/image104.png"/><Relationship Id="rId6" Type="http://schemas.openxmlformats.org/officeDocument/2006/relationships/image" Target="../media/image97.jpg"/><Relationship Id="rId7" Type="http://schemas.openxmlformats.org/officeDocument/2006/relationships/image" Target="../media/image114.png"/><Relationship Id="rId8" Type="http://schemas.openxmlformats.org/officeDocument/2006/relationships/image" Target="../media/image10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9.xml"/><Relationship Id="rId3" Type="http://schemas.openxmlformats.org/officeDocument/2006/relationships/image" Target="../media/image96.jpg"/><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0.xml"/><Relationship Id="rId3" Type="http://schemas.openxmlformats.org/officeDocument/2006/relationships/image" Target="../media/image95.png"/><Relationship Id="rId4" Type="http://schemas.openxmlformats.org/officeDocument/2006/relationships/image" Target="../media/image99.jpg"/><Relationship Id="rId9" Type="http://schemas.openxmlformats.org/officeDocument/2006/relationships/image" Target="../media/image108.png"/><Relationship Id="rId5" Type="http://schemas.openxmlformats.org/officeDocument/2006/relationships/image" Target="../media/image105.jpg"/><Relationship Id="rId6" Type="http://schemas.openxmlformats.org/officeDocument/2006/relationships/image" Target="../media/image102.png"/><Relationship Id="rId7" Type="http://schemas.openxmlformats.org/officeDocument/2006/relationships/image" Target="../media/image94.png"/><Relationship Id="rId8" Type="http://schemas.openxmlformats.org/officeDocument/2006/relationships/image" Target="../media/image110.png"/></Relationships>
</file>

<file path=ppt/slides/_rels/slide51.xml.rels><?xml version="1.0" encoding="UTF-8" standalone="yes"?><Relationships xmlns="http://schemas.openxmlformats.org/package/2006/relationships"><Relationship Id="rId11" Type="http://schemas.openxmlformats.org/officeDocument/2006/relationships/image" Target="../media/image119.png"/><Relationship Id="rId10" Type="http://schemas.openxmlformats.org/officeDocument/2006/relationships/image" Target="../media/image116.jpg"/><Relationship Id="rId13" Type="http://schemas.openxmlformats.org/officeDocument/2006/relationships/image" Target="../media/image118.jpg"/><Relationship Id="rId12" Type="http://schemas.openxmlformats.org/officeDocument/2006/relationships/image" Target="../media/image129.png"/><Relationship Id="rId1" Type="http://schemas.openxmlformats.org/officeDocument/2006/relationships/slideLayout" Target="../slideLayouts/slideLayout54.xml"/><Relationship Id="rId2" Type="http://schemas.openxmlformats.org/officeDocument/2006/relationships/notesSlide" Target="../notesSlides/notesSlide51.xml"/><Relationship Id="rId3" Type="http://schemas.openxmlformats.org/officeDocument/2006/relationships/image" Target="../media/image107.png"/><Relationship Id="rId4" Type="http://schemas.openxmlformats.org/officeDocument/2006/relationships/image" Target="../media/image109.jpg"/><Relationship Id="rId9" Type="http://schemas.openxmlformats.org/officeDocument/2006/relationships/image" Target="../media/image120.jpg"/><Relationship Id="rId15" Type="http://schemas.openxmlformats.org/officeDocument/2006/relationships/image" Target="../media/image122.jpg"/><Relationship Id="rId14" Type="http://schemas.openxmlformats.org/officeDocument/2006/relationships/image" Target="../media/image139.png"/><Relationship Id="rId16" Type="http://schemas.openxmlformats.org/officeDocument/2006/relationships/image" Target="../media/image128.png"/><Relationship Id="rId5" Type="http://schemas.openxmlformats.org/officeDocument/2006/relationships/image" Target="../media/image113.jpg"/><Relationship Id="rId6" Type="http://schemas.openxmlformats.org/officeDocument/2006/relationships/image" Target="../media/image111.png"/><Relationship Id="rId7" Type="http://schemas.openxmlformats.org/officeDocument/2006/relationships/image" Target="../media/image117.png"/><Relationship Id="rId8" Type="http://schemas.openxmlformats.org/officeDocument/2006/relationships/image" Target="../media/image115.png"/></Relationships>
</file>

<file path=ppt/slides/_rels/slide52.xml.rels><?xml version="1.0" encoding="UTF-8" standalone="yes"?><Relationships xmlns="http://schemas.openxmlformats.org/package/2006/relationships"><Relationship Id="rId11" Type="http://schemas.openxmlformats.org/officeDocument/2006/relationships/image" Target="../media/image132.png"/><Relationship Id="rId10" Type="http://schemas.openxmlformats.org/officeDocument/2006/relationships/image" Target="../media/image108.png"/><Relationship Id="rId1" Type="http://schemas.openxmlformats.org/officeDocument/2006/relationships/slideLayout" Target="../slideLayouts/slideLayout54.xml"/><Relationship Id="rId2" Type="http://schemas.openxmlformats.org/officeDocument/2006/relationships/notesSlide" Target="../notesSlides/notesSlide52.xml"/><Relationship Id="rId3" Type="http://schemas.openxmlformats.org/officeDocument/2006/relationships/image" Target="../media/image121.jpg"/><Relationship Id="rId4" Type="http://schemas.openxmlformats.org/officeDocument/2006/relationships/image" Target="../media/image126.png"/><Relationship Id="rId9" Type="http://schemas.openxmlformats.org/officeDocument/2006/relationships/image" Target="../media/image127.jpg"/><Relationship Id="rId5" Type="http://schemas.openxmlformats.org/officeDocument/2006/relationships/image" Target="../media/image123.png"/><Relationship Id="rId6" Type="http://schemas.openxmlformats.org/officeDocument/2006/relationships/image" Target="../media/image124.png"/><Relationship Id="rId7" Type="http://schemas.openxmlformats.org/officeDocument/2006/relationships/image" Target="../media/image133.jpg"/><Relationship Id="rId8" Type="http://schemas.openxmlformats.org/officeDocument/2006/relationships/image" Target="../media/image125.png"/></Relationships>
</file>

<file path=ppt/slides/_rels/slide53.xml.rels><?xml version="1.0" encoding="UTF-8" standalone="yes"?><Relationships xmlns="http://schemas.openxmlformats.org/package/2006/relationships"><Relationship Id="rId11" Type="http://schemas.openxmlformats.org/officeDocument/2006/relationships/image" Target="../media/image137.png"/><Relationship Id="rId10" Type="http://schemas.openxmlformats.org/officeDocument/2006/relationships/image" Target="../media/image136.png"/><Relationship Id="rId1" Type="http://schemas.openxmlformats.org/officeDocument/2006/relationships/slideLayout" Target="../slideLayouts/slideLayout54.xml"/><Relationship Id="rId2" Type="http://schemas.openxmlformats.org/officeDocument/2006/relationships/notesSlide" Target="../notesSlides/notesSlide53.xml"/><Relationship Id="rId3" Type="http://schemas.openxmlformats.org/officeDocument/2006/relationships/image" Target="../media/image134.jpg"/><Relationship Id="rId4" Type="http://schemas.openxmlformats.org/officeDocument/2006/relationships/image" Target="../media/image131.jpg"/><Relationship Id="rId9" Type="http://schemas.openxmlformats.org/officeDocument/2006/relationships/image" Target="../media/image140.png"/><Relationship Id="rId5" Type="http://schemas.openxmlformats.org/officeDocument/2006/relationships/image" Target="../media/image130.jpg"/><Relationship Id="rId6" Type="http://schemas.openxmlformats.org/officeDocument/2006/relationships/image" Target="../media/image102.png"/><Relationship Id="rId7" Type="http://schemas.openxmlformats.org/officeDocument/2006/relationships/image" Target="../media/image135.jpg"/><Relationship Id="rId8" Type="http://schemas.openxmlformats.org/officeDocument/2006/relationships/image" Target="../media/image9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4.xml"/><Relationship Id="rId3" Type="http://schemas.openxmlformats.org/officeDocument/2006/relationships/image" Target="../media/image91.jpg"/><Relationship Id="rId4" Type="http://schemas.openxmlformats.org/officeDocument/2006/relationships/image" Target="../media/image138.jpg"/><Relationship Id="rId5" Type="http://schemas.openxmlformats.org/officeDocument/2006/relationships/image" Target="../media/image141.png"/><Relationship Id="rId6" Type="http://schemas.openxmlformats.org/officeDocument/2006/relationships/image" Target="../media/image105.jpg"/><Relationship Id="rId7" Type="http://schemas.openxmlformats.org/officeDocument/2006/relationships/image" Target="../media/image142.jpg"/><Relationship Id="rId8" Type="http://schemas.openxmlformats.org/officeDocument/2006/relationships/image" Target="../media/image14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5.xml"/><Relationship Id="rId3" Type="http://schemas.openxmlformats.org/officeDocument/2006/relationships/image" Target="../media/image95.png"/><Relationship Id="rId4" Type="http://schemas.openxmlformats.org/officeDocument/2006/relationships/image" Target="../media/image94.png"/><Relationship Id="rId5" Type="http://schemas.openxmlformats.org/officeDocument/2006/relationships/image" Target="../media/image91.jpg"/><Relationship Id="rId6" Type="http://schemas.openxmlformats.org/officeDocument/2006/relationships/image" Target="../media/image76.png"/><Relationship Id="rId7" Type="http://schemas.openxmlformats.org/officeDocument/2006/relationships/hyperlink" Target="https://quotefancy.com/ellen-klages-quotes"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56.xml"/><Relationship Id="rId3" Type="http://schemas.openxmlformats.org/officeDocument/2006/relationships/image" Target="../media/image144.png"/><Relationship Id="rId4" Type="http://schemas.openxmlformats.org/officeDocument/2006/relationships/image" Target="../media/image15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58.xml"/><Relationship Id="rId3" Type="http://schemas.openxmlformats.org/officeDocument/2006/relationships/image" Target="../media/image14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59.xml"/><Relationship Id="rId3" Type="http://schemas.openxmlformats.org/officeDocument/2006/relationships/image" Target="../media/image14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60.xml"/><Relationship Id="rId3" Type="http://schemas.openxmlformats.org/officeDocument/2006/relationships/image" Target="../media/image149.jpg"/><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62.xml"/><Relationship Id="rId3" Type="http://schemas.openxmlformats.org/officeDocument/2006/relationships/image" Target="../media/image147.jpg"/><Relationship Id="rId4" Type="http://schemas.openxmlformats.org/officeDocument/2006/relationships/image" Target="../media/image148.jpg"/><Relationship Id="rId5" Type="http://schemas.openxmlformats.org/officeDocument/2006/relationships/image" Target="../media/image15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63.xml"/><Relationship Id="rId3" Type="http://schemas.openxmlformats.org/officeDocument/2006/relationships/hyperlink" Target="https://www.librariancertification.com/beyond-the-books-the-evolving-role-of-the-modern-librarian/"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64.xml"/><Relationship Id="rId3" Type="http://schemas.openxmlformats.org/officeDocument/2006/relationships/image" Target="../media/image151.png"/><Relationship Id="rId4" Type="http://schemas.openxmlformats.org/officeDocument/2006/relationships/image" Target="../media/image1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65.xml"/><Relationship Id="rId3" Type="http://schemas.openxmlformats.org/officeDocument/2006/relationships/hyperlink" Target="mailto:princegeorgescolmp@gmail.com" TargetMode="External"/><Relationship Id="rId4" Type="http://schemas.openxmlformats.org/officeDocument/2006/relationships/hyperlink" Target="https://pgclmp.org/"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5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2" name="Shape 542"/>
        <p:cNvGrpSpPr/>
        <p:nvPr/>
      </p:nvGrpSpPr>
      <p:grpSpPr>
        <a:xfrm>
          <a:off x="0" y="0"/>
          <a:ext cx="0" cy="0"/>
          <a:chOff x="0" y="0"/>
          <a:chExt cx="0" cy="0"/>
        </a:xfrm>
      </p:grpSpPr>
      <p:pic>
        <p:nvPicPr>
          <p:cNvPr id="543" name="Google Shape;543;p10" title="FC16F9F0-8FC2-4A61-9E5D-FD9BF71B8791_1_102_o.jpeg"/>
          <p:cNvPicPr preferRelativeResize="0"/>
          <p:nvPr/>
        </p:nvPicPr>
        <p:blipFill rotWithShape="1">
          <a:blip r:embed="rId3">
            <a:alphaModFix/>
          </a:blip>
          <a:srcRect b="0" l="0" r="0" t="0"/>
          <a:stretch/>
        </p:blipFill>
        <p:spPr>
          <a:xfrm>
            <a:off x="2162298" y="2379375"/>
            <a:ext cx="4160814" cy="2773199"/>
          </a:xfrm>
          <a:prstGeom prst="rect">
            <a:avLst/>
          </a:prstGeom>
          <a:noFill/>
          <a:ln>
            <a:noFill/>
          </a:ln>
        </p:spPr>
      </p:pic>
      <p:pic>
        <p:nvPicPr>
          <p:cNvPr descr="A group of people posing for a photo&#10;&#10;Description automatically generated with medium confidence" id="544" name="Google Shape;544;p10"/>
          <p:cNvPicPr preferRelativeResize="0"/>
          <p:nvPr/>
        </p:nvPicPr>
        <p:blipFill rotWithShape="1">
          <a:blip r:embed="rId4">
            <a:alphaModFix/>
          </a:blip>
          <a:srcRect b="0" l="250" r="-250" t="-251"/>
          <a:stretch/>
        </p:blipFill>
        <p:spPr>
          <a:xfrm>
            <a:off x="6467925" y="3104125"/>
            <a:ext cx="2676076" cy="2039374"/>
          </a:xfrm>
          <a:prstGeom prst="rect">
            <a:avLst/>
          </a:prstGeom>
          <a:noFill/>
          <a:ln>
            <a:noFill/>
          </a:ln>
        </p:spPr>
      </p:pic>
      <p:pic>
        <p:nvPicPr>
          <p:cNvPr id="545" name="Google Shape;545;p10"/>
          <p:cNvPicPr preferRelativeResize="0"/>
          <p:nvPr/>
        </p:nvPicPr>
        <p:blipFill rotWithShape="1">
          <a:blip r:embed="rId5">
            <a:alphaModFix/>
          </a:blip>
          <a:srcRect b="16451" l="10539" r="0" t="0"/>
          <a:stretch/>
        </p:blipFill>
        <p:spPr>
          <a:xfrm>
            <a:off x="4417775" y="0"/>
            <a:ext cx="4726226" cy="3310326"/>
          </a:xfrm>
          <a:prstGeom prst="rect">
            <a:avLst/>
          </a:prstGeom>
          <a:noFill/>
          <a:ln>
            <a:noFill/>
          </a:ln>
        </p:spPr>
      </p:pic>
      <p:cxnSp>
        <p:nvCxnSpPr>
          <p:cNvPr id="546" name="Google Shape;546;p10"/>
          <p:cNvCxnSpPr/>
          <p:nvPr/>
        </p:nvCxnSpPr>
        <p:spPr>
          <a:xfrm>
            <a:off x="4291725" y="2091875"/>
            <a:ext cx="2176200" cy="6000"/>
          </a:xfrm>
          <a:prstGeom prst="straightConnector1">
            <a:avLst/>
          </a:prstGeom>
          <a:noFill/>
          <a:ln cap="flat" cmpd="sng" w="152400">
            <a:solidFill>
              <a:schemeClr val="lt1"/>
            </a:solidFill>
            <a:prstDash val="solid"/>
            <a:round/>
            <a:headEnd len="sm" w="sm" type="none"/>
            <a:tailEnd len="sm" w="sm" type="none"/>
          </a:ln>
        </p:spPr>
      </p:cxnSp>
      <p:pic>
        <p:nvPicPr>
          <p:cNvPr id="547" name="Google Shape;547;p10" title="0CF94A17-0714-4658-AFD4-6A5F41695793_1_105_c.jpeg"/>
          <p:cNvPicPr preferRelativeResize="0"/>
          <p:nvPr/>
        </p:nvPicPr>
        <p:blipFill rotWithShape="1">
          <a:blip r:embed="rId6">
            <a:alphaModFix/>
          </a:blip>
          <a:srcRect b="0" l="23999" r="23999" t="0"/>
          <a:stretch/>
        </p:blipFill>
        <p:spPr>
          <a:xfrm>
            <a:off x="195022" y="2580944"/>
            <a:ext cx="1776801" cy="2562555"/>
          </a:xfrm>
          <a:prstGeom prst="rect">
            <a:avLst/>
          </a:prstGeom>
          <a:noFill/>
          <a:ln>
            <a:noFill/>
          </a:ln>
        </p:spPr>
      </p:pic>
      <p:cxnSp>
        <p:nvCxnSpPr>
          <p:cNvPr id="548" name="Google Shape;548;p10"/>
          <p:cNvCxnSpPr/>
          <p:nvPr/>
        </p:nvCxnSpPr>
        <p:spPr>
          <a:xfrm rot="10800000">
            <a:off x="6359050" y="2031975"/>
            <a:ext cx="36300" cy="3120600"/>
          </a:xfrm>
          <a:prstGeom prst="straightConnector1">
            <a:avLst/>
          </a:prstGeom>
          <a:noFill/>
          <a:ln cap="flat" cmpd="sng" w="228600">
            <a:solidFill>
              <a:schemeClr val="lt1"/>
            </a:solidFill>
            <a:prstDash val="solid"/>
            <a:round/>
            <a:headEnd len="sm" w="sm" type="none"/>
            <a:tailEnd len="sm" w="sm" type="none"/>
          </a:ln>
        </p:spPr>
      </p:cxnSp>
      <p:cxnSp>
        <p:nvCxnSpPr>
          <p:cNvPr id="549" name="Google Shape;549;p10"/>
          <p:cNvCxnSpPr/>
          <p:nvPr/>
        </p:nvCxnSpPr>
        <p:spPr>
          <a:xfrm>
            <a:off x="6404425" y="3265725"/>
            <a:ext cx="2748600" cy="9000"/>
          </a:xfrm>
          <a:prstGeom prst="straightConnector1">
            <a:avLst/>
          </a:prstGeom>
          <a:noFill/>
          <a:ln cap="flat" cmpd="sng" w="152400">
            <a:solidFill>
              <a:schemeClr val="lt1"/>
            </a:solidFill>
            <a:prstDash val="solid"/>
            <a:round/>
            <a:headEnd len="sm" w="sm" type="none"/>
            <a:tailEnd len="sm" w="sm" type="none"/>
          </a:ln>
        </p:spPr>
      </p:cxnSp>
      <p:cxnSp>
        <p:nvCxnSpPr>
          <p:cNvPr id="550" name="Google Shape;550;p10"/>
          <p:cNvCxnSpPr/>
          <p:nvPr/>
        </p:nvCxnSpPr>
        <p:spPr>
          <a:xfrm>
            <a:off x="0" y="2843148"/>
            <a:ext cx="2494200" cy="4500"/>
          </a:xfrm>
          <a:prstGeom prst="straightConnector1">
            <a:avLst/>
          </a:prstGeom>
          <a:noFill/>
          <a:ln cap="flat" cmpd="sng" w="152400">
            <a:solidFill>
              <a:schemeClr val="lt1"/>
            </a:solidFill>
            <a:prstDash val="solid"/>
            <a:round/>
            <a:headEnd len="sm" w="sm" type="none"/>
            <a:tailEnd len="sm" w="sm" type="none"/>
          </a:ln>
        </p:spPr>
      </p:cxnSp>
      <p:cxnSp>
        <p:nvCxnSpPr>
          <p:cNvPr id="551" name="Google Shape;551;p10"/>
          <p:cNvCxnSpPr/>
          <p:nvPr/>
        </p:nvCxnSpPr>
        <p:spPr>
          <a:xfrm>
            <a:off x="2081750" y="2287975"/>
            <a:ext cx="9900" cy="2867400"/>
          </a:xfrm>
          <a:prstGeom prst="straightConnector1">
            <a:avLst/>
          </a:prstGeom>
          <a:noFill/>
          <a:ln cap="flat" cmpd="sng" w="152400">
            <a:solidFill>
              <a:schemeClr val="lt1"/>
            </a:solidFill>
            <a:prstDash val="solid"/>
            <a:round/>
            <a:headEnd len="sm" w="sm" type="none"/>
            <a:tailEnd len="sm" w="sm" type="none"/>
          </a:ln>
        </p:spPr>
      </p:cxnSp>
      <p:pic>
        <p:nvPicPr>
          <p:cNvPr descr="A picture containing tree, outdoor, road, sport&#10;&#10;Description automatically generated" id="552" name="Google Shape;552;p10"/>
          <p:cNvPicPr preferRelativeResize="0"/>
          <p:nvPr/>
        </p:nvPicPr>
        <p:blipFill rotWithShape="1">
          <a:blip r:embed="rId7">
            <a:alphaModFix/>
          </a:blip>
          <a:srcRect b="0" l="32093" r="29542" t="0"/>
          <a:stretch/>
        </p:blipFill>
        <p:spPr>
          <a:xfrm>
            <a:off x="0" y="0"/>
            <a:ext cx="4256014" cy="2773431"/>
          </a:xfrm>
          <a:custGeom>
            <a:rect b="b" l="l" r="r" t="t"/>
            <a:pathLst>
              <a:path extrusionOk="0" h="3920044" w="6015567">
                <a:moveTo>
                  <a:pt x="0" y="0"/>
                </a:moveTo>
                <a:lnTo>
                  <a:pt x="6015567" y="0"/>
                </a:lnTo>
                <a:lnTo>
                  <a:pt x="6015567" y="3103224"/>
                </a:lnTo>
                <a:lnTo>
                  <a:pt x="3545908" y="3103224"/>
                </a:lnTo>
                <a:lnTo>
                  <a:pt x="3545908" y="3920044"/>
                </a:lnTo>
                <a:lnTo>
                  <a:pt x="0" y="3920044"/>
                </a:lnTo>
                <a:close/>
              </a:path>
            </a:pathLst>
          </a:custGeom>
          <a:noFill/>
          <a:ln>
            <a:noFill/>
          </a:ln>
        </p:spPr>
      </p:pic>
      <p:cxnSp>
        <p:nvCxnSpPr>
          <p:cNvPr id="553" name="Google Shape;553;p10"/>
          <p:cNvCxnSpPr/>
          <p:nvPr/>
        </p:nvCxnSpPr>
        <p:spPr>
          <a:xfrm rot="10800000">
            <a:off x="2543275" y="2199625"/>
            <a:ext cx="0" cy="726600"/>
          </a:xfrm>
          <a:prstGeom prst="straightConnector1">
            <a:avLst/>
          </a:prstGeom>
          <a:noFill/>
          <a:ln cap="flat" cmpd="sng" w="152400">
            <a:solidFill>
              <a:schemeClr val="lt1"/>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11"/>
          <p:cNvSpPr txBox="1"/>
          <p:nvPr>
            <p:ph idx="4294967295" type="title"/>
          </p:nvPr>
        </p:nvSpPr>
        <p:spPr>
          <a:xfrm>
            <a:off x="885275" y="485825"/>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990"/>
              <a:buFont typeface="Arial"/>
              <a:buNone/>
            </a:pPr>
            <a:r>
              <a:rPr b="1" lang="en" sz="2720">
                <a:solidFill>
                  <a:schemeClr val="lt1"/>
                </a:solidFill>
                <a:latin typeface="Raleway"/>
                <a:ea typeface="Raleway"/>
                <a:cs typeface="Raleway"/>
                <a:sym typeface="Raleway"/>
              </a:rPr>
              <a:t>Building Partnerships</a:t>
            </a:r>
            <a:endParaRPr sz="2720">
              <a:solidFill>
                <a:schemeClr val="lt1"/>
              </a:solidFill>
            </a:endParaRPr>
          </a:p>
        </p:txBody>
      </p:sp>
      <p:pic>
        <p:nvPicPr>
          <p:cNvPr id="559" name="Google Shape;559;p11"/>
          <p:cNvPicPr preferRelativeResize="0"/>
          <p:nvPr/>
        </p:nvPicPr>
        <p:blipFill rotWithShape="1">
          <a:blip r:embed="rId3">
            <a:alphaModFix/>
          </a:blip>
          <a:srcRect b="0" l="0" r="0" t="0"/>
          <a:stretch/>
        </p:blipFill>
        <p:spPr>
          <a:xfrm>
            <a:off x="659650" y="2006250"/>
            <a:ext cx="2369714" cy="565500"/>
          </a:xfrm>
          <a:prstGeom prst="rect">
            <a:avLst/>
          </a:prstGeom>
          <a:noFill/>
          <a:ln>
            <a:noFill/>
          </a:ln>
        </p:spPr>
      </p:pic>
      <p:pic>
        <p:nvPicPr>
          <p:cNvPr id="560" name="Google Shape;560;p11"/>
          <p:cNvPicPr preferRelativeResize="0"/>
          <p:nvPr/>
        </p:nvPicPr>
        <p:blipFill rotWithShape="1">
          <a:blip r:embed="rId4">
            <a:alphaModFix/>
          </a:blip>
          <a:srcRect b="0" l="0" r="0" t="0"/>
          <a:stretch/>
        </p:blipFill>
        <p:spPr>
          <a:xfrm>
            <a:off x="4114899" y="1769200"/>
            <a:ext cx="1334147" cy="1039600"/>
          </a:xfrm>
          <a:prstGeom prst="rect">
            <a:avLst/>
          </a:prstGeom>
          <a:noFill/>
          <a:ln>
            <a:noFill/>
          </a:ln>
        </p:spPr>
      </p:pic>
      <p:pic>
        <p:nvPicPr>
          <p:cNvPr id="561" name="Google Shape;561;p11"/>
          <p:cNvPicPr preferRelativeResize="0"/>
          <p:nvPr/>
        </p:nvPicPr>
        <p:blipFill rotWithShape="1">
          <a:blip r:embed="rId5">
            <a:alphaModFix/>
          </a:blip>
          <a:srcRect b="0" l="0" r="0" t="0"/>
          <a:stretch/>
        </p:blipFill>
        <p:spPr>
          <a:xfrm>
            <a:off x="6624675" y="1769198"/>
            <a:ext cx="1039625" cy="1039600"/>
          </a:xfrm>
          <a:prstGeom prst="rect">
            <a:avLst/>
          </a:prstGeom>
          <a:noFill/>
          <a:ln>
            <a:noFill/>
          </a:ln>
        </p:spPr>
      </p:pic>
      <p:cxnSp>
        <p:nvCxnSpPr>
          <p:cNvPr id="562" name="Google Shape;562;p11"/>
          <p:cNvCxnSpPr/>
          <p:nvPr/>
        </p:nvCxnSpPr>
        <p:spPr>
          <a:xfrm>
            <a:off x="5575313" y="2248400"/>
            <a:ext cx="923100" cy="0"/>
          </a:xfrm>
          <a:prstGeom prst="straightConnector1">
            <a:avLst/>
          </a:prstGeom>
          <a:noFill/>
          <a:ln cap="flat" cmpd="sng" w="19050">
            <a:solidFill>
              <a:schemeClr val="dk1"/>
            </a:solidFill>
            <a:prstDash val="dash"/>
            <a:round/>
            <a:headEnd len="sm" w="sm" type="none"/>
            <a:tailEnd len="med" w="med" type="triangle"/>
          </a:ln>
        </p:spPr>
      </p:cxnSp>
      <p:sp>
        <p:nvSpPr>
          <p:cNvPr id="563" name="Google Shape;563;p11"/>
          <p:cNvSpPr txBox="1"/>
          <p:nvPr/>
        </p:nvSpPr>
        <p:spPr>
          <a:xfrm>
            <a:off x="7664300" y="1993500"/>
            <a:ext cx="1214400" cy="64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Calibri"/>
                <a:ea typeface="Calibri"/>
                <a:cs typeface="Calibri"/>
                <a:sym typeface="Calibri"/>
              </a:rPr>
              <a:t>Maryland Lynching</a:t>
            </a:r>
            <a:endParaRPr b="0" i="0" sz="900" u="none" cap="none" strike="noStrike">
              <a:solidFill>
                <a:schemeClr val="lt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Calibri"/>
                <a:ea typeface="Calibri"/>
                <a:cs typeface="Calibri"/>
                <a:sym typeface="Calibri"/>
              </a:rPr>
              <a:t>Truth &amp; Reconciliation</a:t>
            </a:r>
            <a:endParaRPr b="0" i="0" sz="900" u="none" cap="none" strike="noStrike">
              <a:solidFill>
                <a:schemeClr val="lt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Calibri"/>
                <a:ea typeface="Calibri"/>
                <a:cs typeface="Calibri"/>
                <a:sym typeface="Calibri"/>
              </a:rPr>
              <a:t>Commission</a:t>
            </a:r>
            <a:endParaRPr b="0" i="0" sz="900" u="none" cap="none" strike="noStrike">
              <a:solidFill>
                <a:schemeClr val="lt1"/>
              </a:solidFill>
              <a:latin typeface="Calibri"/>
              <a:ea typeface="Calibri"/>
              <a:cs typeface="Calibri"/>
              <a:sym typeface="Calibri"/>
            </a:endParaRPr>
          </a:p>
        </p:txBody>
      </p:sp>
      <p:cxnSp>
        <p:nvCxnSpPr>
          <p:cNvPr id="564" name="Google Shape;564;p11"/>
          <p:cNvCxnSpPr/>
          <p:nvPr/>
        </p:nvCxnSpPr>
        <p:spPr>
          <a:xfrm rot="10800000">
            <a:off x="5499225" y="2243775"/>
            <a:ext cx="247800" cy="8400"/>
          </a:xfrm>
          <a:prstGeom prst="straightConnector1">
            <a:avLst/>
          </a:prstGeom>
          <a:noFill/>
          <a:ln cap="flat" cmpd="sng" w="19050">
            <a:solidFill>
              <a:schemeClr val="dk1"/>
            </a:solidFill>
            <a:prstDash val="dash"/>
            <a:round/>
            <a:headEnd len="sm" w="sm" type="none"/>
            <a:tailEnd len="med" w="med" type="triangle"/>
          </a:ln>
        </p:spPr>
      </p:cxnSp>
      <p:cxnSp>
        <p:nvCxnSpPr>
          <p:cNvPr id="565" name="Google Shape;565;p11"/>
          <p:cNvCxnSpPr/>
          <p:nvPr/>
        </p:nvCxnSpPr>
        <p:spPr>
          <a:xfrm>
            <a:off x="3191788" y="2248400"/>
            <a:ext cx="923100" cy="0"/>
          </a:xfrm>
          <a:prstGeom prst="straightConnector1">
            <a:avLst/>
          </a:prstGeom>
          <a:noFill/>
          <a:ln cap="flat" cmpd="sng" w="19050">
            <a:solidFill>
              <a:schemeClr val="dk1"/>
            </a:solidFill>
            <a:prstDash val="dash"/>
            <a:round/>
            <a:headEnd len="sm" w="sm" type="none"/>
            <a:tailEnd len="med" w="med" type="triangle"/>
          </a:ln>
        </p:spPr>
      </p:cxnSp>
      <p:cxnSp>
        <p:nvCxnSpPr>
          <p:cNvPr id="566" name="Google Shape;566;p11"/>
          <p:cNvCxnSpPr/>
          <p:nvPr/>
        </p:nvCxnSpPr>
        <p:spPr>
          <a:xfrm rot="10800000">
            <a:off x="3075000" y="2248400"/>
            <a:ext cx="277800" cy="3000"/>
          </a:xfrm>
          <a:prstGeom prst="straightConnector1">
            <a:avLst/>
          </a:prstGeom>
          <a:noFill/>
          <a:ln cap="flat" cmpd="sng" w="19050">
            <a:solidFill>
              <a:schemeClr val="dk1"/>
            </a:solidFill>
            <a:prstDash val="dash"/>
            <a:round/>
            <a:headEnd len="sm" w="sm"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12"/>
          <p:cNvSpPr txBox="1"/>
          <p:nvPr>
            <p:ph idx="4294967295" type="title"/>
          </p:nvPr>
        </p:nvSpPr>
        <p:spPr>
          <a:xfrm>
            <a:off x="885275" y="485825"/>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990"/>
              <a:buFont typeface="Arial"/>
              <a:buNone/>
            </a:pPr>
            <a:r>
              <a:rPr b="1" lang="en" sz="2720">
                <a:solidFill>
                  <a:schemeClr val="lt1"/>
                </a:solidFill>
                <a:latin typeface="Raleway"/>
                <a:ea typeface="Raleway"/>
                <a:cs typeface="Raleway"/>
                <a:sym typeface="Raleway"/>
              </a:rPr>
              <a:t>Building Partnerships</a:t>
            </a:r>
            <a:endParaRPr sz="2720">
              <a:solidFill>
                <a:schemeClr val="lt1"/>
              </a:solidFill>
            </a:endParaRPr>
          </a:p>
        </p:txBody>
      </p:sp>
      <p:pic>
        <p:nvPicPr>
          <p:cNvPr id="572" name="Google Shape;572;p12"/>
          <p:cNvPicPr preferRelativeResize="0"/>
          <p:nvPr/>
        </p:nvPicPr>
        <p:blipFill rotWithShape="1">
          <a:blip r:embed="rId3">
            <a:alphaModFix/>
          </a:blip>
          <a:srcRect b="0" l="0" r="0" t="0"/>
          <a:stretch/>
        </p:blipFill>
        <p:spPr>
          <a:xfrm>
            <a:off x="659650" y="2006250"/>
            <a:ext cx="2369714" cy="565500"/>
          </a:xfrm>
          <a:prstGeom prst="rect">
            <a:avLst/>
          </a:prstGeom>
          <a:noFill/>
          <a:ln>
            <a:noFill/>
          </a:ln>
        </p:spPr>
      </p:pic>
      <p:pic>
        <p:nvPicPr>
          <p:cNvPr id="573" name="Google Shape;573;p12"/>
          <p:cNvPicPr preferRelativeResize="0"/>
          <p:nvPr/>
        </p:nvPicPr>
        <p:blipFill rotWithShape="1">
          <a:blip r:embed="rId4">
            <a:alphaModFix/>
          </a:blip>
          <a:srcRect b="0" l="0" r="0" t="0"/>
          <a:stretch/>
        </p:blipFill>
        <p:spPr>
          <a:xfrm>
            <a:off x="4114899" y="1769200"/>
            <a:ext cx="1334147" cy="1039600"/>
          </a:xfrm>
          <a:prstGeom prst="rect">
            <a:avLst/>
          </a:prstGeom>
          <a:noFill/>
          <a:ln>
            <a:noFill/>
          </a:ln>
        </p:spPr>
      </p:pic>
      <p:pic>
        <p:nvPicPr>
          <p:cNvPr id="574" name="Google Shape;574;p12"/>
          <p:cNvPicPr preferRelativeResize="0"/>
          <p:nvPr/>
        </p:nvPicPr>
        <p:blipFill rotWithShape="1">
          <a:blip r:embed="rId5">
            <a:alphaModFix/>
          </a:blip>
          <a:srcRect b="0" l="0" r="0" t="0"/>
          <a:stretch/>
        </p:blipFill>
        <p:spPr>
          <a:xfrm>
            <a:off x="6624675" y="1769198"/>
            <a:ext cx="1039625" cy="1039600"/>
          </a:xfrm>
          <a:prstGeom prst="rect">
            <a:avLst/>
          </a:prstGeom>
          <a:noFill/>
          <a:ln>
            <a:noFill/>
          </a:ln>
        </p:spPr>
      </p:pic>
      <p:cxnSp>
        <p:nvCxnSpPr>
          <p:cNvPr id="575" name="Google Shape;575;p12"/>
          <p:cNvCxnSpPr/>
          <p:nvPr/>
        </p:nvCxnSpPr>
        <p:spPr>
          <a:xfrm>
            <a:off x="5575313" y="2248400"/>
            <a:ext cx="923100" cy="0"/>
          </a:xfrm>
          <a:prstGeom prst="straightConnector1">
            <a:avLst/>
          </a:prstGeom>
          <a:noFill/>
          <a:ln cap="flat" cmpd="sng" w="19050">
            <a:solidFill>
              <a:schemeClr val="dk1"/>
            </a:solidFill>
            <a:prstDash val="dash"/>
            <a:round/>
            <a:headEnd len="sm" w="sm" type="none"/>
            <a:tailEnd len="med" w="med" type="triangle"/>
          </a:ln>
        </p:spPr>
      </p:cxnSp>
      <p:sp>
        <p:nvSpPr>
          <p:cNvPr id="576" name="Google Shape;576;p12"/>
          <p:cNvSpPr txBox="1"/>
          <p:nvPr/>
        </p:nvSpPr>
        <p:spPr>
          <a:xfrm>
            <a:off x="7664300" y="1993500"/>
            <a:ext cx="1214400" cy="64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Calibri"/>
                <a:ea typeface="Calibri"/>
                <a:cs typeface="Calibri"/>
                <a:sym typeface="Calibri"/>
              </a:rPr>
              <a:t>Maryland Lynching</a:t>
            </a:r>
            <a:endParaRPr b="0" i="0" sz="900" u="none" cap="none" strike="noStrike">
              <a:solidFill>
                <a:schemeClr val="lt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Calibri"/>
                <a:ea typeface="Calibri"/>
                <a:cs typeface="Calibri"/>
                <a:sym typeface="Calibri"/>
              </a:rPr>
              <a:t>Truth &amp; Reconciliation</a:t>
            </a:r>
            <a:endParaRPr b="0" i="0" sz="900" u="none" cap="none" strike="noStrike">
              <a:solidFill>
                <a:schemeClr val="lt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Calibri"/>
                <a:ea typeface="Calibri"/>
                <a:cs typeface="Calibri"/>
                <a:sym typeface="Calibri"/>
              </a:rPr>
              <a:t>Commission</a:t>
            </a:r>
            <a:endParaRPr b="0" i="0" sz="900" u="none" cap="none" strike="noStrike">
              <a:solidFill>
                <a:schemeClr val="lt1"/>
              </a:solidFill>
              <a:latin typeface="Calibri"/>
              <a:ea typeface="Calibri"/>
              <a:cs typeface="Calibri"/>
              <a:sym typeface="Calibri"/>
            </a:endParaRPr>
          </a:p>
        </p:txBody>
      </p:sp>
      <p:cxnSp>
        <p:nvCxnSpPr>
          <p:cNvPr id="577" name="Google Shape;577;p12"/>
          <p:cNvCxnSpPr/>
          <p:nvPr/>
        </p:nvCxnSpPr>
        <p:spPr>
          <a:xfrm rot="10800000">
            <a:off x="5499225" y="2243775"/>
            <a:ext cx="247800" cy="8400"/>
          </a:xfrm>
          <a:prstGeom prst="straightConnector1">
            <a:avLst/>
          </a:prstGeom>
          <a:noFill/>
          <a:ln cap="flat" cmpd="sng" w="19050">
            <a:solidFill>
              <a:schemeClr val="dk1"/>
            </a:solidFill>
            <a:prstDash val="dash"/>
            <a:round/>
            <a:headEnd len="sm" w="sm" type="none"/>
            <a:tailEnd len="med" w="med" type="triangle"/>
          </a:ln>
        </p:spPr>
      </p:cxnSp>
      <p:cxnSp>
        <p:nvCxnSpPr>
          <p:cNvPr id="578" name="Google Shape;578;p12"/>
          <p:cNvCxnSpPr/>
          <p:nvPr/>
        </p:nvCxnSpPr>
        <p:spPr>
          <a:xfrm>
            <a:off x="3191788" y="2248400"/>
            <a:ext cx="923100" cy="0"/>
          </a:xfrm>
          <a:prstGeom prst="straightConnector1">
            <a:avLst/>
          </a:prstGeom>
          <a:noFill/>
          <a:ln cap="flat" cmpd="sng" w="19050">
            <a:solidFill>
              <a:schemeClr val="dk1"/>
            </a:solidFill>
            <a:prstDash val="dash"/>
            <a:round/>
            <a:headEnd len="sm" w="sm" type="none"/>
            <a:tailEnd len="med" w="med" type="triangle"/>
          </a:ln>
        </p:spPr>
      </p:cxnSp>
      <p:cxnSp>
        <p:nvCxnSpPr>
          <p:cNvPr id="579" name="Google Shape;579;p12"/>
          <p:cNvCxnSpPr/>
          <p:nvPr/>
        </p:nvCxnSpPr>
        <p:spPr>
          <a:xfrm rot="10800000">
            <a:off x="3075000" y="2248400"/>
            <a:ext cx="277800" cy="3000"/>
          </a:xfrm>
          <a:prstGeom prst="straightConnector1">
            <a:avLst/>
          </a:prstGeom>
          <a:noFill/>
          <a:ln cap="flat" cmpd="sng" w="19050">
            <a:solidFill>
              <a:schemeClr val="dk1"/>
            </a:solidFill>
            <a:prstDash val="dash"/>
            <a:round/>
            <a:headEnd len="sm" w="sm" type="none"/>
            <a:tailEnd len="med" w="med" type="triangle"/>
          </a:ln>
        </p:spPr>
      </p:cxnSp>
      <p:pic>
        <p:nvPicPr>
          <p:cNvPr id="580" name="Google Shape;580;p12" title="MLTRC Final Report2025RevisedCover.jpg"/>
          <p:cNvPicPr preferRelativeResize="0"/>
          <p:nvPr/>
        </p:nvPicPr>
        <p:blipFill rotWithShape="1">
          <a:blip r:embed="rId6">
            <a:alphaModFix/>
          </a:blip>
          <a:srcRect b="0" l="0" r="0" t="0"/>
          <a:stretch/>
        </p:blipFill>
        <p:spPr>
          <a:xfrm>
            <a:off x="5950546" y="3065091"/>
            <a:ext cx="1214398" cy="1571133"/>
          </a:xfrm>
          <a:prstGeom prst="rect">
            <a:avLst/>
          </a:prstGeom>
          <a:noFill/>
          <a:ln>
            <a:noFill/>
          </a:ln>
        </p:spPr>
      </p:pic>
      <p:pic>
        <p:nvPicPr>
          <p:cNvPr id="581" name="Google Shape;581;p12" title="QR for MLTRC Final Report Dec 2025.png"/>
          <p:cNvPicPr preferRelativeResize="0"/>
          <p:nvPr/>
        </p:nvPicPr>
        <p:blipFill rotWithShape="1">
          <a:blip r:embed="rId7">
            <a:alphaModFix/>
          </a:blip>
          <a:srcRect b="0" l="0" r="0" t="0"/>
          <a:stretch/>
        </p:blipFill>
        <p:spPr>
          <a:xfrm>
            <a:off x="7426975" y="3277163"/>
            <a:ext cx="1147000" cy="1147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13"/>
          <p:cNvSpPr txBox="1"/>
          <p:nvPr>
            <p:ph idx="4294967295" type="title"/>
          </p:nvPr>
        </p:nvSpPr>
        <p:spPr>
          <a:xfrm>
            <a:off x="895225" y="501250"/>
            <a:ext cx="76884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990"/>
              <a:buFont typeface="Arial"/>
              <a:buNone/>
            </a:pPr>
            <a:r>
              <a:rPr b="1" lang="en" sz="2720">
                <a:solidFill>
                  <a:schemeClr val="lt1"/>
                </a:solidFill>
                <a:latin typeface="Raleway"/>
                <a:ea typeface="Raleway"/>
                <a:cs typeface="Raleway"/>
                <a:sym typeface="Raleway"/>
              </a:rPr>
              <a:t>Building Partnerships</a:t>
            </a:r>
            <a:endParaRPr sz="2720">
              <a:solidFill>
                <a:schemeClr val="lt1"/>
              </a:solidFill>
            </a:endParaRPr>
          </a:p>
        </p:txBody>
      </p:sp>
      <p:pic>
        <p:nvPicPr>
          <p:cNvPr id="587" name="Google Shape;587;p13"/>
          <p:cNvPicPr preferRelativeResize="0"/>
          <p:nvPr/>
        </p:nvPicPr>
        <p:blipFill rotWithShape="1">
          <a:blip r:embed="rId3">
            <a:alphaModFix/>
          </a:blip>
          <a:srcRect b="0" l="0" r="0" t="0"/>
          <a:stretch/>
        </p:blipFill>
        <p:spPr>
          <a:xfrm>
            <a:off x="659650" y="2006250"/>
            <a:ext cx="2369714" cy="565500"/>
          </a:xfrm>
          <a:prstGeom prst="rect">
            <a:avLst/>
          </a:prstGeom>
          <a:noFill/>
          <a:ln>
            <a:noFill/>
          </a:ln>
        </p:spPr>
      </p:pic>
      <p:pic>
        <p:nvPicPr>
          <p:cNvPr id="588" name="Google Shape;588;p13"/>
          <p:cNvPicPr preferRelativeResize="0"/>
          <p:nvPr/>
        </p:nvPicPr>
        <p:blipFill rotWithShape="1">
          <a:blip r:embed="rId4">
            <a:alphaModFix/>
          </a:blip>
          <a:srcRect b="0" l="0" r="0" t="0"/>
          <a:stretch/>
        </p:blipFill>
        <p:spPr>
          <a:xfrm>
            <a:off x="4114899" y="1769200"/>
            <a:ext cx="1334147" cy="1039600"/>
          </a:xfrm>
          <a:prstGeom prst="rect">
            <a:avLst/>
          </a:prstGeom>
          <a:noFill/>
          <a:ln>
            <a:noFill/>
          </a:ln>
        </p:spPr>
      </p:pic>
      <p:pic>
        <p:nvPicPr>
          <p:cNvPr id="589" name="Google Shape;589;p13"/>
          <p:cNvPicPr preferRelativeResize="0"/>
          <p:nvPr/>
        </p:nvPicPr>
        <p:blipFill rotWithShape="1">
          <a:blip r:embed="rId5">
            <a:alphaModFix/>
          </a:blip>
          <a:srcRect b="0" l="0" r="0" t="0"/>
          <a:stretch/>
        </p:blipFill>
        <p:spPr>
          <a:xfrm>
            <a:off x="6624675" y="1769198"/>
            <a:ext cx="1039625" cy="1039600"/>
          </a:xfrm>
          <a:prstGeom prst="rect">
            <a:avLst/>
          </a:prstGeom>
          <a:noFill/>
          <a:ln>
            <a:noFill/>
          </a:ln>
        </p:spPr>
      </p:pic>
      <p:cxnSp>
        <p:nvCxnSpPr>
          <p:cNvPr id="590" name="Google Shape;590;p13"/>
          <p:cNvCxnSpPr/>
          <p:nvPr/>
        </p:nvCxnSpPr>
        <p:spPr>
          <a:xfrm>
            <a:off x="5575313" y="2248400"/>
            <a:ext cx="923100" cy="0"/>
          </a:xfrm>
          <a:prstGeom prst="straightConnector1">
            <a:avLst/>
          </a:prstGeom>
          <a:noFill/>
          <a:ln cap="flat" cmpd="sng" w="19050">
            <a:solidFill>
              <a:schemeClr val="dk1"/>
            </a:solidFill>
            <a:prstDash val="dash"/>
            <a:round/>
            <a:headEnd len="sm" w="sm" type="none"/>
            <a:tailEnd len="med" w="med" type="triangle"/>
          </a:ln>
        </p:spPr>
      </p:cxnSp>
      <p:sp>
        <p:nvSpPr>
          <p:cNvPr id="591" name="Google Shape;591;p13"/>
          <p:cNvSpPr txBox="1"/>
          <p:nvPr/>
        </p:nvSpPr>
        <p:spPr>
          <a:xfrm>
            <a:off x="7664300" y="1993500"/>
            <a:ext cx="1214400" cy="59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800"/>
              <a:buFont typeface="Arial"/>
              <a:buNone/>
            </a:pPr>
            <a:r>
              <a:rPr b="0" i="0" lang="en" sz="800" u="none" cap="none" strike="noStrike">
                <a:solidFill>
                  <a:schemeClr val="lt1"/>
                </a:solidFill>
                <a:latin typeface="Calibri"/>
                <a:ea typeface="Calibri"/>
                <a:cs typeface="Calibri"/>
                <a:sym typeface="Calibri"/>
              </a:rPr>
              <a:t>Maryland Lynching</a:t>
            </a:r>
            <a:endParaRPr b="0" i="0" sz="800" u="none" cap="none" strike="noStrike">
              <a:solidFill>
                <a:schemeClr val="lt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800"/>
              <a:buFont typeface="Arial"/>
              <a:buNone/>
            </a:pPr>
            <a:r>
              <a:rPr b="0" i="0" lang="en" sz="800" u="none" cap="none" strike="noStrike">
                <a:solidFill>
                  <a:schemeClr val="lt1"/>
                </a:solidFill>
                <a:latin typeface="Calibri"/>
                <a:ea typeface="Calibri"/>
                <a:cs typeface="Calibri"/>
                <a:sym typeface="Calibri"/>
              </a:rPr>
              <a:t>Truth &amp; Reconciliation</a:t>
            </a:r>
            <a:endParaRPr b="0" i="0" sz="800" u="none" cap="none" strike="noStrike">
              <a:solidFill>
                <a:schemeClr val="lt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800"/>
              <a:buFont typeface="Arial"/>
              <a:buNone/>
            </a:pPr>
            <a:r>
              <a:rPr b="0" i="0" lang="en" sz="800" u="none" cap="none" strike="noStrike">
                <a:solidFill>
                  <a:schemeClr val="lt1"/>
                </a:solidFill>
                <a:latin typeface="Calibri"/>
                <a:ea typeface="Calibri"/>
                <a:cs typeface="Calibri"/>
                <a:sym typeface="Calibri"/>
              </a:rPr>
              <a:t>Commission</a:t>
            </a:r>
            <a:endParaRPr b="0" i="0" sz="800" u="none" cap="none" strike="noStrike">
              <a:solidFill>
                <a:schemeClr val="lt1"/>
              </a:solidFill>
              <a:latin typeface="Calibri"/>
              <a:ea typeface="Calibri"/>
              <a:cs typeface="Calibri"/>
              <a:sym typeface="Calibri"/>
            </a:endParaRPr>
          </a:p>
        </p:txBody>
      </p:sp>
      <p:cxnSp>
        <p:nvCxnSpPr>
          <p:cNvPr id="592" name="Google Shape;592;p13"/>
          <p:cNvCxnSpPr/>
          <p:nvPr/>
        </p:nvCxnSpPr>
        <p:spPr>
          <a:xfrm rot="10800000">
            <a:off x="5499225" y="2243775"/>
            <a:ext cx="247800" cy="8400"/>
          </a:xfrm>
          <a:prstGeom prst="straightConnector1">
            <a:avLst/>
          </a:prstGeom>
          <a:noFill/>
          <a:ln cap="flat" cmpd="sng" w="19050">
            <a:solidFill>
              <a:schemeClr val="dk1"/>
            </a:solidFill>
            <a:prstDash val="dash"/>
            <a:round/>
            <a:headEnd len="sm" w="sm" type="none"/>
            <a:tailEnd len="med" w="med" type="triangle"/>
          </a:ln>
        </p:spPr>
      </p:cxnSp>
      <p:cxnSp>
        <p:nvCxnSpPr>
          <p:cNvPr id="593" name="Google Shape;593;p13"/>
          <p:cNvCxnSpPr/>
          <p:nvPr/>
        </p:nvCxnSpPr>
        <p:spPr>
          <a:xfrm>
            <a:off x="3191788" y="2248400"/>
            <a:ext cx="923100" cy="0"/>
          </a:xfrm>
          <a:prstGeom prst="straightConnector1">
            <a:avLst/>
          </a:prstGeom>
          <a:noFill/>
          <a:ln cap="flat" cmpd="sng" w="19050">
            <a:solidFill>
              <a:schemeClr val="dk1"/>
            </a:solidFill>
            <a:prstDash val="dash"/>
            <a:round/>
            <a:headEnd len="sm" w="sm" type="none"/>
            <a:tailEnd len="med" w="med" type="triangle"/>
          </a:ln>
        </p:spPr>
      </p:cxnSp>
      <p:cxnSp>
        <p:nvCxnSpPr>
          <p:cNvPr id="594" name="Google Shape;594;p13"/>
          <p:cNvCxnSpPr/>
          <p:nvPr/>
        </p:nvCxnSpPr>
        <p:spPr>
          <a:xfrm rot="10800000">
            <a:off x="3075000" y="2248400"/>
            <a:ext cx="277800" cy="3000"/>
          </a:xfrm>
          <a:prstGeom prst="straightConnector1">
            <a:avLst/>
          </a:prstGeom>
          <a:noFill/>
          <a:ln cap="flat" cmpd="sng" w="19050">
            <a:solidFill>
              <a:schemeClr val="dk1"/>
            </a:solidFill>
            <a:prstDash val="dash"/>
            <a:round/>
            <a:headEnd len="sm" w="sm" type="none"/>
            <a:tailEnd len="med" w="med" type="triangle"/>
          </a:ln>
        </p:spPr>
      </p:cxnSp>
      <p:cxnSp>
        <p:nvCxnSpPr>
          <p:cNvPr id="595" name="Google Shape;595;p13"/>
          <p:cNvCxnSpPr/>
          <p:nvPr/>
        </p:nvCxnSpPr>
        <p:spPr>
          <a:xfrm flipH="1">
            <a:off x="6210675" y="2740875"/>
            <a:ext cx="145800" cy="95100"/>
          </a:xfrm>
          <a:prstGeom prst="straightConnector1">
            <a:avLst/>
          </a:prstGeom>
          <a:noFill/>
          <a:ln cap="flat" cmpd="sng" w="19050">
            <a:solidFill>
              <a:schemeClr val="dk1"/>
            </a:solidFill>
            <a:prstDash val="dash"/>
            <a:round/>
            <a:headEnd len="sm" w="sm" type="none"/>
            <a:tailEnd len="med" w="med" type="triangle"/>
          </a:ln>
        </p:spPr>
      </p:cxnSp>
      <p:cxnSp>
        <p:nvCxnSpPr>
          <p:cNvPr id="596" name="Google Shape;596;p13"/>
          <p:cNvCxnSpPr/>
          <p:nvPr/>
        </p:nvCxnSpPr>
        <p:spPr>
          <a:xfrm flipH="1" rot="10800000">
            <a:off x="6405075" y="2567000"/>
            <a:ext cx="219900" cy="135000"/>
          </a:xfrm>
          <a:prstGeom prst="straightConnector1">
            <a:avLst/>
          </a:prstGeom>
          <a:noFill/>
          <a:ln cap="flat" cmpd="sng" w="19050">
            <a:solidFill>
              <a:schemeClr val="dk1"/>
            </a:solidFill>
            <a:prstDash val="dash"/>
            <a:round/>
            <a:headEnd len="sm" w="sm" type="none"/>
            <a:tailEnd len="med" w="med" type="triangle"/>
          </a:ln>
        </p:spPr>
      </p:cxnSp>
      <p:cxnSp>
        <p:nvCxnSpPr>
          <p:cNvPr id="597" name="Google Shape;597;p13"/>
          <p:cNvCxnSpPr/>
          <p:nvPr/>
        </p:nvCxnSpPr>
        <p:spPr>
          <a:xfrm>
            <a:off x="2700150" y="2526650"/>
            <a:ext cx="522000" cy="371700"/>
          </a:xfrm>
          <a:prstGeom prst="straightConnector1">
            <a:avLst/>
          </a:prstGeom>
          <a:noFill/>
          <a:ln cap="flat" cmpd="sng" w="19050">
            <a:solidFill>
              <a:schemeClr val="dk1"/>
            </a:solidFill>
            <a:prstDash val="dash"/>
            <a:round/>
            <a:headEnd len="sm" w="sm" type="none"/>
            <a:tailEnd len="med" w="med" type="triangle"/>
          </a:ln>
        </p:spPr>
      </p:cxnSp>
      <p:sp>
        <p:nvSpPr>
          <p:cNvPr id="598" name="Google Shape;598;p13"/>
          <p:cNvSpPr txBox="1"/>
          <p:nvPr/>
        </p:nvSpPr>
        <p:spPr>
          <a:xfrm>
            <a:off x="4893125" y="2831650"/>
            <a:ext cx="1214400" cy="185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Howard</a:t>
            </a:r>
            <a:endParaRPr b="1" i="0" sz="1200" u="none" cap="none" strike="noStrike">
              <a:solidFill>
                <a:srgbClr val="F1C232"/>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Kent</a:t>
            </a:r>
            <a:endParaRPr b="1" i="0" sz="1200" u="none" cap="none" strike="noStrike">
              <a:solidFill>
                <a:srgbClr val="F1C232"/>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Montgomery</a:t>
            </a:r>
            <a:endParaRPr b="1" i="0" sz="1200" u="none" cap="none" strike="noStrike">
              <a:solidFill>
                <a:srgbClr val="F1C232"/>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Prince George’s</a:t>
            </a:r>
            <a:endParaRPr b="1" i="0" sz="1200" u="none" cap="none" strike="noStrike">
              <a:solidFill>
                <a:srgbClr val="F1C232"/>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00FF00"/>
                </a:solidFill>
                <a:latin typeface="Calibri"/>
                <a:ea typeface="Calibri"/>
                <a:cs typeface="Calibri"/>
                <a:sym typeface="Calibri"/>
              </a:rPr>
              <a:t>Queen Anne’s</a:t>
            </a:r>
            <a:endParaRPr b="1" i="0" sz="1200" u="none" cap="none" strike="noStrike">
              <a:solidFill>
                <a:srgbClr val="00FF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St. Mary’s</a:t>
            </a:r>
            <a:endParaRPr b="1" i="0" sz="1200" u="none" cap="none" strike="noStrike">
              <a:solidFill>
                <a:srgbClr val="F1C232"/>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Somerset</a:t>
            </a:r>
            <a:endParaRPr b="1" i="0" sz="1200" u="none" cap="none" strike="noStrike">
              <a:solidFill>
                <a:srgbClr val="F1C232"/>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Wicomico</a:t>
            </a:r>
            <a:endParaRPr b="1" i="0" sz="1200" u="none" cap="none" strike="noStrike">
              <a:solidFill>
                <a:srgbClr val="F1C232"/>
              </a:solidFill>
              <a:latin typeface="Calibri"/>
              <a:ea typeface="Calibri"/>
              <a:cs typeface="Calibri"/>
              <a:sym typeface="Calibri"/>
            </a:endParaRPr>
          </a:p>
        </p:txBody>
      </p:sp>
      <p:sp>
        <p:nvSpPr>
          <p:cNvPr id="599" name="Google Shape;599;p13"/>
          <p:cNvSpPr txBox="1"/>
          <p:nvPr/>
        </p:nvSpPr>
        <p:spPr>
          <a:xfrm>
            <a:off x="3227400" y="2808900"/>
            <a:ext cx="1214400" cy="20688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Allegany</a:t>
            </a:r>
            <a:endParaRPr b="1" i="0" sz="1200" u="none" cap="none" strike="noStrike">
              <a:solidFill>
                <a:srgbClr val="F1C232"/>
              </a:solidFill>
              <a:latin typeface="Calibri"/>
              <a:ea typeface="Calibri"/>
              <a:cs typeface="Calibri"/>
              <a:sym typeface="Calibri"/>
            </a:endParaRPr>
          </a:p>
          <a:p>
            <a:pPr indent="0" lvl="0" marL="0" marR="0" rtl="0" algn="r">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Anne Arundel</a:t>
            </a:r>
            <a:endParaRPr b="1" i="0" sz="1200" u="none" cap="none" strike="noStrike">
              <a:solidFill>
                <a:srgbClr val="F1C232"/>
              </a:solidFill>
              <a:latin typeface="Calibri"/>
              <a:ea typeface="Calibri"/>
              <a:cs typeface="Calibri"/>
              <a:sym typeface="Calibri"/>
            </a:endParaRPr>
          </a:p>
          <a:p>
            <a:pPr indent="0" lvl="0" marL="0" marR="0" rtl="0" algn="r">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Baltimore Co.</a:t>
            </a:r>
            <a:endParaRPr b="1" i="0" sz="1200" u="none" cap="none" strike="noStrike">
              <a:solidFill>
                <a:srgbClr val="F1C232"/>
              </a:solidFill>
              <a:latin typeface="Calibri"/>
              <a:ea typeface="Calibri"/>
              <a:cs typeface="Calibri"/>
              <a:sym typeface="Calibri"/>
            </a:endParaRPr>
          </a:p>
          <a:p>
            <a:pPr indent="0" lvl="0" marL="0" marR="0" rtl="0" algn="r">
              <a:lnSpc>
                <a:spcPct val="115000"/>
              </a:lnSpc>
              <a:spcBef>
                <a:spcPts val="0"/>
              </a:spcBef>
              <a:spcAft>
                <a:spcPts val="0"/>
              </a:spcAft>
              <a:buClr>
                <a:srgbClr val="000000"/>
              </a:buClr>
              <a:buSzPts val="1200"/>
              <a:buFont typeface="Arial"/>
              <a:buNone/>
            </a:pPr>
            <a:r>
              <a:rPr b="1" i="0" lang="en" sz="1200" u="none" cap="none" strike="noStrike">
                <a:solidFill>
                  <a:schemeClr val="lt1"/>
                </a:solidFill>
                <a:latin typeface="Calibri"/>
                <a:ea typeface="Calibri"/>
                <a:cs typeface="Calibri"/>
                <a:sym typeface="Calibri"/>
              </a:rPr>
              <a:t>Calvert</a:t>
            </a:r>
            <a:endParaRPr b="1" i="0" sz="1200" u="none" cap="none" strike="noStrike">
              <a:solidFill>
                <a:schemeClr val="lt1"/>
              </a:solidFill>
              <a:latin typeface="Calibri"/>
              <a:ea typeface="Calibri"/>
              <a:cs typeface="Calibri"/>
              <a:sym typeface="Calibri"/>
            </a:endParaRPr>
          </a:p>
          <a:p>
            <a:pPr indent="0" lvl="0" marL="0" marR="0" rtl="0" algn="r">
              <a:lnSpc>
                <a:spcPct val="115000"/>
              </a:lnSpc>
              <a:spcBef>
                <a:spcPts val="0"/>
              </a:spcBef>
              <a:spcAft>
                <a:spcPts val="0"/>
              </a:spcAft>
              <a:buClr>
                <a:srgbClr val="000000"/>
              </a:buClr>
              <a:buSzPts val="1200"/>
              <a:buFont typeface="Arial"/>
              <a:buNone/>
            </a:pPr>
            <a:r>
              <a:rPr b="1" i="0" lang="en" sz="1200" u="none" cap="none" strike="noStrike">
                <a:solidFill>
                  <a:srgbClr val="00FF00"/>
                </a:solidFill>
                <a:latin typeface="Calibri"/>
                <a:ea typeface="Calibri"/>
                <a:cs typeface="Calibri"/>
                <a:sym typeface="Calibri"/>
              </a:rPr>
              <a:t>Caroline</a:t>
            </a:r>
            <a:endParaRPr b="1" i="0" sz="1200" u="none" cap="none" strike="noStrike">
              <a:solidFill>
                <a:srgbClr val="00FF00"/>
              </a:solidFill>
              <a:latin typeface="Calibri"/>
              <a:ea typeface="Calibri"/>
              <a:cs typeface="Calibri"/>
              <a:sym typeface="Calibri"/>
            </a:endParaRPr>
          </a:p>
          <a:p>
            <a:pPr indent="0" lvl="0" marL="0" marR="0" rtl="0" algn="r">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Carroll</a:t>
            </a:r>
            <a:endParaRPr b="1" i="0" sz="1200" u="none" cap="none" strike="noStrike">
              <a:solidFill>
                <a:srgbClr val="F1C232"/>
              </a:solidFill>
              <a:latin typeface="Calibri"/>
              <a:ea typeface="Calibri"/>
              <a:cs typeface="Calibri"/>
              <a:sym typeface="Calibri"/>
            </a:endParaRPr>
          </a:p>
          <a:p>
            <a:pPr indent="0" lvl="0" marL="0" marR="0" rtl="0" algn="r">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Cecil</a:t>
            </a:r>
            <a:endParaRPr b="1" i="0" sz="1200" u="none" cap="none" strike="noStrike">
              <a:solidFill>
                <a:srgbClr val="F1C232"/>
              </a:solidFill>
              <a:latin typeface="Calibri"/>
              <a:ea typeface="Calibri"/>
              <a:cs typeface="Calibri"/>
              <a:sym typeface="Calibri"/>
            </a:endParaRPr>
          </a:p>
          <a:p>
            <a:pPr indent="0" lvl="0" marL="0" marR="0" rtl="0" algn="r">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Frederick</a:t>
            </a:r>
            <a:endParaRPr b="1" i="0" sz="1200" u="none" cap="none" strike="noStrike">
              <a:solidFill>
                <a:srgbClr val="F1C232"/>
              </a:solidFill>
              <a:latin typeface="Calibri"/>
              <a:ea typeface="Calibri"/>
              <a:cs typeface="Calibri"/>
              <a:sym typeface="Calibri"/>
            </a:endParaRPr>
          </a:p>
          <a:p>
            <a:pPr indent="0" lvl="0" marL="0" marR="0" rtl="0" algn="r">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Harford</a:t>
            </a:r>
            <a:endParaRPr b="1" i="0" sz="1200" u="none" cap="none" strike="noStrike">
              <a:solidFill>
                <a:srgbClr val="F1C232"/>
              </a:solidFill>
              <a:latin typeface="Calibri"/>
              <a:ea typeface="Calibri"/>
              <a:cs typeface="Calibri"/>
              <a:sym typeface="Calibri"/>
            </a:endParaRPr>
          </a:p>
        </p:txBody>
      </p:sp>
      <p:cxnSp>
        <p:nvCxnSpPr>
          <p:cNvPr id="600" name="Google Shape;600;p13"/>
          <p:cNvCxnSpPr/>
          <p:nvPr/>
        </p:nvCxnSpPr>
        <p:spPr>
          <a:xfrm>
            <a:off x="4652975" y="2837800"/>
            <a:ext cx="38100" cy="1844100"/>
          </a:xfrm>
          <a:prstGeom prst="straightConnector1">
            <a:avLst/>
          </a:prstGeom>
          <a:noFill/>
          <a:ln cap="flat" cmpd="sng" w="19050">
            <a:solidFill>
              <a:schemeClr val="dk1"/>
            </a:solidFill>
            <a:prstDash val="solid"/>
            <a:round/>
            <a:headEnd len="sm" w="sm" type="none"/>
            <a:tailEnd len="sm" w="sm" type="none"/>
          </a:ln>
        </p:spPr>
      </p:cxnSp>
      <p:cxnSp>
        <p:nvCxnSpPr>
          <p:cNvPr id="601" name="Google Shape;601;p13"/>
          <p:cNvCxnSpPr/>
          <p:nvPr/>
        </p:nvCxnSpPr>
        <p:spPr>
          <a:xfrm>
            <a:off x="4538325" y="3219975"/>
            <a:ext cx="267600" cy="0"/>
          </a:xfrm>
          <a:prstGeom prst="straightConnector1">
            <a:avLst/>
          </a:prstGeom>
          <a:noFill/>
          <a:ln cap="flat" cmpd="sng" w="19050">
            <a:solidFill>
              <a:schemeClr val="dk1"/>
            </a:solidFill>
            <a:prstDash val="solid"/>
            <a:round/>
            <a:headEnd len="sm" w="sm" type="none"/>
            <a:tailEnd len="sm" w="sm" type="none"/>
          </a:ln>
        </p:spPr>
      </p:cxnSp>
      <p:cxnSp>
        <p:nvCxnSpPr>
          <p:cNvPr id="602" name="Google Shape;602;p13"/>
          <p:cNvCxnSpPr/>
          <p:nvPr/>
        </p:nvCxnSpPr>
        <p:spPr>
          <a:xfrm>
            <a:off x="4544775" y="3018850"/>
            <a:ext cx="267600" cy="0"/>
          </a:xfrm>
          <a:prstGeom prst="straightConnector1">
            <a:avLst/>
          </a:prstGeom>
          <a:noFill/>
          <a:ln cap="flat" cmpd="sng" w="19050">
            <a:solidFill>
              <a:schemeClr val="dk1"/>
            </a:solidFill>
            <a:prstDash val="solid"/>
            <a:round/>
            <a:headEnd len="sm" w="sm" type="none"/>
            <a:tailEnd len="sm" w="sm" type="none"/>
          </a:ln>
        </p:spPr>
      </p:cxnSp>
      <p:cxnSp>
        <p:nvCxnSpPr>
          <p:cNvPr id="603" name="Google Shape;603;p13"/>
          <p:cNvCxnSpPr/>
          <p:nvPr/>
        </p:nvCxnSpPr>
        <p:spPr>
          <a:xfrm>
            <a:off x="4544775" y="3429225"/>
            <a:ext cx="267600" cy="0"/>
          </a:xfrm>
          <a:prstGeom prst="straightConnector1">
            <a:avLst/>
          </a:prstGeom>
          <a:noFill/>
          <a:ln cap="flat" cmpd="sng" w="19050">
            <a:solidFill>
              <a:schemeClr val="dk1"/>
            </a:solidFill>
            <a:prstDash val="solid"/>
            <a:round/>
            <a:headEnd len="sm" w="sm" type="none"/>
            <a:tailEnd len="sm" w="sm" type="none"/>
          </a:ln>
        </p:spPr>
      </p:cxnSp>
      <p:cxnSp>
        <p:nvCxnSpPr>
          <p:cNvPr id="604" name="Google Shape;604;p13"/>
          <p:cNvCxnSpPr/>
          <p:nvPr/>
        </p:nvCxnSpPr>
        <p:spPr>
          <a:xfrm>
            <a:off x="4544775" y="3610300"/>
            <a:ext cx="267600" cy="0"/>
          </a:xfrm>
          <a:prstGeom prst="straightConnector1">
            <a:avLst/>
          </a:prstGeom>
          <a:noFill/>
          <a:ln cap="flat" cmpd="sng" w="19050">
            <a:solidFill>
              <a:schemeClr val="dk1"/>
            </a:solidFill>
            <a:prstDash val="solid"/>
            <a:round/>
            <a:headEnd len="sm" w="sm" type="none"/>
            <a:tailEnd len="sm" w="sm" type="none"/>
          </a:ln>
        </p:spPr>
      </p:cxnSp>
      <p:cxnSp>
        <p:nvCxnSpPr>
          <p:cNvPr id="605" name="Google Shape;605;p13"/>
          <p:cNvCxnSpPr/>
          <p:nvPr/>
        </p:nvCxnSpPr>
        <p:spPr>
          <a:xfrm>
            <a:off x="4544775" y="3843300"/>
            <a:ext cx="267600" cy="0"/>
          </a:xfrm>
          <a:prstGeom prst="straightConnector1">
            <a:avLst/>
          </a:prstGeom>
          <a:noFill/>
          <a:ln cap="flat" cmpd="sng" w="19050">
            <a:solidFill>
              <a:schemeClr val="dk1"/>
            </a:solidFill>
            <a:prstDash val="solid"/>
            <a:round/>
            <a:headEnd len="sm" w="sm" type="none"/>
            <a:tailEnd len="sm" w="sm" type="none"/>
          </a:ln>
        </p:spPr>
      </p:cxnSp>
      <p:cxnSp>
        <p:nvCxnSpPr>
          <p:cNvPr id="606" name="Google Shape;606;p13"/>
          <p:cNvCxnSpPr/>
          <p:nvPr/>
        </p:nvCxnSpPr>
        <p:spPr>
          <a:xfrm>
            <a:off x="4544775" y="4039325"/>
            <a:ext cx="267600" cy="0"/>
          </a:xfrm>
          <a:prstGeom prst="straightConnector1">
            <a:avLst/>
          </a:prstGeom>
          <a:noFill/>
          <a:ln cap="flat" cmpd="sng" w="19050">
            <a:solidFill>
              <a:schemeClr val="dk1"/>
            </a:solidFill>
            <a:prstDash val="solid"/>
            <a:round/>
            <a:headEnd len="sm" w="sm" type="none"/>
            <a:tailEnd len="sm" w="sm" type="none"/>
          </a:ln>
        </p:spPr>
      </p:cxnSp>
      <p:cxnSp>
        <p:nvCxnSpPr>
          <p:cNvPr id="607" name="Google Shape;607;p13"/>
          <p:cNvCxnSpPr/>
          <p:nvPr/>
        </p:nvCxnSpPr>
        <p:spPr>
          <a:xfrm>
            <a:off x="4544775" y="4286775"/>
            <a:ext cx="267600" cy="0"/>
          </a:xfrm>
          <a:prstGeom prst="straightConnector1">
            <a:avLst/>
          </a:prstGeom>
          <a:noFill/>
          <a:ln cap="flat" cmpd="sng" w="19050">
            <a:solidFill>
              <a:schemeClr val="dk1"/>
            </a:solidFill>
            <a:prstDash val="solid"/>
            <a:round/>
            <a:headEnd len="sm" w="sm" type="none"/>
            <a:tailEnd len="sm" w="sm" type="none"/>
          </a:ln>
        </p:spPr>
      </p:cxnSp>
      <p:cxnSp>
        <p:nvCxnSpPr>
          <p:cNvPr id="608" name="Google Shape;608;p13"/>
          <p:cNvCxnSpPr/>
          <p:nvPr/>
        </p:nvCxnSpPr>
        <p:spPr>
          <a:xfrm>
            <a:off x="4544775" y="4487425"/>
            <a:ext cx="267600" cy="0"/>
          </a:xfrm>
          <a:prstGeom prst="straightConnector1">
            <a:avLst/>
          </a:prstGeom>
          <a:noFill/>
          <a:ln cap="flat" cmpd="sng" w="19050">
            <a:solidFill>
              <a:schemeClr val="dk1"/>
            </a:solidFill>
            <a:prstDash val="solid"/>
            <a:round/>
            <a:headEnd len="sm" w="sm" type="none"/>
            <a:tailEnd len="sm" w="sm" type="none"/>
          </a:ln>
        </p:spPr>
      </p:cxnSp>
      <p:cxnSp>
        <p:nvCxnSpPr>
          <p:cNvPr id="609" name="Google Shape;609;p13"/>
          <p:cNvCxnSpPr/>
          <p:nvPr/>
        </p:nvCxnSpPr>
        <p:spPr>
          <a:xfrm>
            <a:off x="4544775" y="4681900"/>
            <a:ext cx="267600" cy="0"/>
          </a:xfrm>
          <a:prstGeom prst="straightConnector1">
            <a:avLst/>
          </a:prstGeom>
          <a:noFill/>
          <a:ln cap="flat" cmpd="sng" w="19050">
            <a:solidFill>
              <a:schemeClr val="dk1"/>
            </a:solidFill>
            <a:prstDash val="solid"/>
            <a:round/>
            <a:headEnd len="sm" w="sm" type="none"/>
            <a:tailEnd len="sm" w="sm" type="none"/>
          </a:ln>
        </p:spPr>
      </p:cxnSp>
      <p:cxnSp>
        <p:nvCxnSpPr>
          <p:cNvPr id="610" name="Google Shape;610;p13"/>
          <p:cNvCxnSpPr/>
          <p:nvPr/>
        </p:nvCxnSpPr>
        <p:spPr>
          <a:xfrm rot="10800000">
            <a:off x="2588688" y="2446500"/>
            <a:ext cx="201900" cy="138000"/>
          </a:xfrm>
          <a:prstGeom prst="straightConnector1">
            <a:avLst/>
          </a:prstGeom>
          <a:noFill/>
          <a:ln cap="flat" cmpd="sng" w="19050">
            <a:solidFill>
              <a:schemeClr val="dk1"/>
            </a:solidFill>
            <a:prstDash val="dash"/>
            <a:round/>
            <a:headEnd len="sm" w="sm" type="none"/>
            <a:tailEnd len="med" w="med" type="triangle"/>
          </a:ln>
        </p:spPr>
      </p:cxnSp>
      <p:sp>
        <p:nvSpPr>
          <p:cNvPr id="611" name="Google Shape;611;p13"/>
          <p:cNvSpPr/>
          <p:nvPr/>
        </p:nvSpPr>
        <p:spPr>
          <a:xfrm>
            <a:off x="5905625" y="2837800"/>
            <a:ext cx="201900" cy="2040000"/>
          </a:xfrm>
          <a:prstGeom prst="rightBracket">
            <a:avLst>
              <a:gd fmla="val 0"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13"/>
          <p:cNvSpPr/>
          <p:nvPr/>
        </p:nvSpPr>
        <p:spPr>
          <a:xfrm>
            <a:off x="3341050" y="2837900"/>
            <a:ext cx="156600" cy="2040000"/>
          </a:xfrm>
          <a:prstGeom prst="leftBracket">
            <a:avLst>
              <a:gd fmla="val 0"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14"/>
          <p:cNvSpPr txBox="1"/>
          <p:nvPr>
            <p:ph idx="4294967295" type="title"/>
          </p:nvPr>
        </p:nvSpPr>
        <p:spPr>
          <a:xfrm>
            <a:off x="895250" y="499825"/>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990"/>
              <a:buFont typeface="Arial"/>
              <a:buNone/>
            </a:pPr>
            <a:r>
              <a:rPr b="1" lang="en" sz="2720">
                <a:solidFill>
                  <a:schemeClr val="lt1"/>
                </a:solidFill>
                <a:latin typeface="Raleway"/>
                <a:ea typeface="Raleway"/>
                <a:cs typeface="Raleway"/>
                <a:sym typeface="Raleway"/>
              </a:rPr>
              <a:t>Building Partnerships</a:t>
            </a:r>
            <a:endParaRPr sz="2720">
              <a:solidFill>
                <a:schemeClr val="lt1"/>
              </a:solidFill>
            </a:endParaRPr>
          </a:p>
        </p:txBody>
      </p:sp>
      <p:pic>
        <p:nvPicPr>
          <p:cNvPr id="618" name="Google Shape;618;p14"/>
          <p:cNvPicPr preferRelativeResize="0"/>
          <p:nvPr/>
        </p:nvPicPr>
        <p:blipFill rotWithShape="1">
          <a:blip r:embed="rId3">
            <a:alphaModFix/>
          </a:blip>
          <a:srcRect b="0" l="0" r="0" t="0"/>
          <a:stretch/>
        </p:blipFill>
        <p:spPr>
          <a:xfrm>
            <a:off x="659650" y="2006250"/>
            <a:ext cx="2369714" cy="565500"/>
          </a:xfrm>
          <a:prstGeom prst="rect">
            <a:avLst/>
          </a:prstGeom>
          <a:noFill/>
          <a:ln>
            <a:noFill/>
          </a:ln>
        </p:spPr>
      </p:pic>
      <p:pic>
        <p:nvPicPr>
          <p:cNvPr id="619" name="Google Shape;619;p14"/>
          <p:cNvPicPr preferRelativeResize="0"/>
          <p:nvPr/>
        </p:nvPicPr>
        <p:blipFill rotWithShape="1">
          <a:blip r:embed="rId4">
            <a:alphaModFix/>
          </a:blip>
          <a:srcRect b="0" l="0" r="0" t="0"/>
          <a:stretch/>
        </p:blipFill>
        <p:spPr>
          <a:xfrm>
            <a:off x="4114899" y="1769200"/>
            <a:ext cx="1334147" cy="1039600"/>
          </a:xfrm>
          <a:prstGeom prst="rect">
            <a:avLst/>
          </a:prstGeom>
          <a:noFill/>
          <a:ln>
            <a:noFill/>
          </a:ln>
        </p:spPr>
      </p:pic>
      <p:pic>
        <p:nvPicPr>
          <p:cNvPr id="620" name="Google Shape;620;p14"/>
          <p:cNvPicPr preferRelativeResize="0"/>
          <p:nvPr/>
        </p:nvPicPr>
        <p:blipFill rotWithShape="1">
          <a:blip r:embed="rId5">
            <a:alphaModFix/>
          </a:blip>
          <a:srcRect b="0" l="0" r="0" t="0"/>
          <a:stretch/>
        </p:blipFill>
        <p:spPr>
          <a:xfrm>
            <a:off x="6624675" y="1769198"/>
            <a:ext cx="1039625" cy="1039600"/>
          </a:xfrm>
          <a:prstGeom prst="rect">
            <a:avLst/>
          </a:prstGeom>
          <a:noFill/>
          <a:ln>
            <a:noFill/>
          </a:ln>
        </p:spPr>
      </p:pic>
      <p:cxnSp>
        <p:nvCxnSpPr>
          <p:cNvPr id="621" name="Google Shape;621;p14"/>
          <p:cNvCxnSpPr/>
          <p:nvPr/>
        </p:nvCxnSpPr>
        <p:spPr>
          <a:xfrm>
            <a:off x="5575313" y="2248400"/>
            <a:ext cx="923100" cy="0"/>
          </a:xfrm>
          <a:prstGeom prst="straightConnector1">
            <a:avLst/>
          </a:prstGeom>
          <a:noFill/>
          <a:ln cap="flat" cmpd="sng" w="19050">
            <a:solidFill>
              <a:schemeClr val="dk1"/>
            </a:solidFill>
            <a:prstDash val="dash"/>
            <a:round/>
            <a:headEnd len="sm" w="sm" type="none"/>
            <a:tailEnd len="med" w="med" type="triangle"/>
          </a:ln>
        </p:spPr>
      </p:cxnSp>
      <p:sp>
        <p:nvSpPr>
          <p:cNvPr id="622" name="Google Shape;622;p14"/>
          <p:cNvSpPr txBox="1"/>
          <p:nvPr/>
        </p:nvSpPr>
        <p:spPr>
          <a:xfrm>
            <a:off x="7664300" y="1993500"/>
            <a:ext cx="1214400" cy="59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800"/>
              <a:buFont typeface="Arial"/>
              <a:buNone/>
            </a:pPr>
            <a:r>
              <a:rPr b="0" i="0" lang="en" sz="800" u="none" cap="none" strike="noStrike">
                <a:solidFill>
                  <a:schemeClr val="lt1"/>
                </a:solidFill>
                <a:latin typeface="Calibri"/>
                <a:ea typeface="Calibri"/>
                <a:cs typeface="Calibri"/>
                <a:sym typeface="Calibri"/>
              </a:rPr>
              <a:t>Maryland Lynching</a:t>
            </a:r>
            <a:endParaRPr b="0" i="0" sz="800" u="none" cap="none" strike="noStrike">
              <a:solidFill>
                <a:schemeClr val="lt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800"/>
              <a:buFont typeface="Arial"/>
              <a:buNone/>
            </a:pPr>
            <a:r>
              <a:rPr b="0" i="0" lang="en" sz="800" u="none" cap="none" strike="noStrike">
                <a:solidFill>
                  <a:schemeClr val="lt1"/>
                </a:solidFill>
                <a:latin typeface="Calibri"/>
                <a:ea typeface="Calibri"/>
                <a:cs typeface="Calibri"/>
                <a:sym typeface="Calibri"/>
              </a:rPr>
              <a:t>Truth &amp; Reconciliation</a:t>
            </a:r>
            <a:endParaRPr b="0" i="0" sz="800" u="none" cap="none" strike="noStrike">
              <a:solidFill>
                <a:schemeClr val="lt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800"/>
              <a:buFont typeface="Arial"/>
              <a:buNone/>
            </a:pPr>
            <a:r>
              <a:rPr b="0" i="0" lang="en" sz="800" u="none" cap="none" strike="noStrike">
                <a:solidFill>
                  <a:schemeClr val="lt1"/>
                </a:solidFill>
                <a:latin typeface="Calibri"/>
                <a:ea typeface="Calibri"/>
                <a:cs typeface="Calibri"/>
                <a:sym typeface="Calibri"/>
              </a:rPr>
              <a:t>Commission</a:t>
            </a:r>
            <a:endParaRPr b="0" i="0" sz="800" u="none" cap="none" strike="noStrike">
              <a:solidFill>
                <a:schemeClr val="lt1"/>
              </a:solidFill>
              <a:latin typeface="Calibri"/>
              <a:ea typeface="Calibri"/>
              <a:cs typeface="Calibri"/>
              <a:sym typeface="Calibri"/>
            </a:endParaRPr>
          </a:p>
        </p:txBody>
      </p:sp>
      <p:cxnSp>
        <p:nvCxnSpPr>
          <p:cNvPr id="623" name="Google Shape;623;p14"/>
          <p:cNvCxnSpPr/>
          <p:nvPr/>
        </p:nvCxnSpPr>
        <p:spPr>
          <a:xfrm rot="10800000">
            <a:off x="5499225" y="2243775"/>
            <a:ext cx="247800" cy="8400"/>
          </a:xfrm>
          <a:prstGeom prst="straightConnector1">
            <a:avLst/>
          </a:prstGeom>
          <a:noFill/>
          <a:ln cap="flat" cmpd="sng" w="19050">
            <a:solidFill>
              <a:schemeClr val="dk1"/>
            </a:solidFill>
            <a:prstDash val="dash"/>
            <a:round/>
            <a:headEnd len="sm" w="sm" type="none"/>
            <a:tailEnd len="med" w="med" type="triangle"/>
          </a:ln>
        </p:spPr>
      </p:cxnSp>
      <p:cxnSp>
        <p:nvCxnSpPr>
          <p:cNvPr id="624" name="Google Shape;624;p14"/>
          <p:cNvCxnSpPr/>
          <p:nvPr/>
        </p:nvCxnSpPr>
        <p:spPr>
          <a:xfrm>
            <a:off x="3191788" y="2248400"/>
            <a:ext cx="923100" cy="0"/>
          </a:xfrm>
          <a:prstGeom prst="straightConnector1">
            <a:avLst/>
          </a:prstGeom>
          <a:noFill/>
          <a:ln cap="flat" cmpd="sng" w="19050">
            <a:solidFill>
              <a:schemeClr val="dk1"/>
            </a:solidFill>
            <a:prstDash val="dash"/>
            <a:round/>
            <a:headEnd len="sm" w="sm" type="none"/>
            <a:tailEnd len="med" w="med" type="triangle"/>
          </a:ln>
        </p:spPr>
      </p:cxnSp>
      <p:cxnSp>
        <p:nvCxnSpPr>
          <p:cNvPr id="625" name="Google Shape;625;p14"/>
          <p:cNvCxnSpPr/>
          <p:nvPr/>
        </p:nvCxnSpPr>
        <p:spPr>
          <a:xfrm rot="10800000">
            <a:off x="3075000" y="2248400"/>
            <a:ext cx="277800" cy="3000"/>
          </a:xfrm>
          <a:prstGeom prst="straightConnector1">
            <a:avLst/>
          </a:prstGeom>
          <a:noFill/>
          <a:ln cap="flat" cmpd="sng" w="19050">
            <a:solidFill>
              <a:schemeClr val="dk1"/>
            </a:solidFill>
            <a:prstDash val="dash"/>
            <a:round/>
            <a:headEnd len="sm" w="sm" type="none"/>
            <a:tailEnd len="med" w="med" type="triangle"/>
          </a:ln>
        </p:spPr>
      </p:cxnSp>
      <p:cxnSp>
        <p:nvCxnSpPr>
          <p:cNvPr id="626" name="Google Shape;626;p14"/>
          <p:cNvCxnSpPr/>
          <p:nvPr/>
        </p:nvCxnSpPr>
        <p:spPr>
          <a:xfrm flipH="1">
            <a:off x="6210500" y="2731150"/>
            <a:ext cx="180000" cy="105000"/>
          </a:xfrm>
          <a:prstGeom prst="straightConnector1">
            <a:avLst/>
          </a:prstGeom>
          <a:noFill/>
          <a:ln cap="flat" cmpd="sng" w="19050">
            <a:solidFill>
              <a:schemeClr val="dk1"/>
            </a:solidFill>
            <a:prstDash val="dash"/>
            <a:round/>
            <a:headEnd len="sm" w="sm" type="none"/>
            <a:tailEnd len="med" w="med" type="triangle"/>
          </a:ln>
        </p:spPr>
      </p:cxnSp>
      <p:cxnSp>
        <p:nvCxnSpPr>
          <p:cNvPr id="627" name="Google Shape;627;p14"/>
          <p:cNvCxnSpPr/>
          <p:nvPr/>
        </p:nvCxnSpPr>
        <p:spPr>
          <a:xfrm flipH="1" rot="10800000">
            <a:off x="6405075" y="2566625"/>
            <a:ext cx="219600" cy="154800"/>
          </a:xfrm>
          <a:prstGeom prst="straightConnector1">
            <a:avLst/>
          </a:prstGeom>
          <a:noFill/>
          <a:ln cap="flat" cmpd="sng" w="19050">
            <a:solidFill>
              <a:schemeClr val="dk1"/>
            </a:solidFill>
            <a:prstDash val="dash"/>
            <a:round/>
            <a:headEnd len="sm" w="sm" type="none"/>
            <a:tailEnd len="med" w="med" type="triangle"/>
          </a:ln>
        </p:spPr>
      </p:cxnSp>
      <p:cxnSp>
        <p:nvCxnSpPr>
          <p:cNvPr id="628" name="Google Shape;628;p14"/>
          <p:cNvCxnSpPr/>
          <p:nvPr/>
        </p:nvCxnSpPr>
        <p:spPr>
          <a:xfrm>
            <a:off x="2700150" y="2526650"/>
            <a:ext cx="522000" cy="371700"/>
          </a:xfrm>
          <a:prstGeom prst="straightConnector1">
            <a:avLst/>
          </a:prstGeom>
          <a:noFill/>
          <a:ln cap="flat" cmpd="sng" w="19050">
            <a:solidFill>
              <a:schemeClr val="dk1"/>
            </a:solidFill>
            <a:prstDash val="dash"/>
            <a:round/>
            <a:headEnd len="sm" w="sm" type="none"/>
            <a:tailEnd len="med" w="med" type="triangle"/>
          </a:ln>
        </p:spPr>
      </p:cxnSp>
      <p:sp>
        <p:nvSpPr>
          <p:cNvPr id="629" name="Google Shape;629;p14"/>
          <p:cNvSpPr txBox="1"/>
          <p:nvPr/>
        </p:nvSpPr>
        <p:spPr>
          <a:xfrm>
            <a:off x="4893125" y="2831650"/>
            <a:ext cx="1214400" cy="185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Howard</a:t>
            </a:r>
            <a:endParaRPr b="1" i="0" sz="1200" u="none" cap="none" strike="noStrike">
              <a:solidFill>
                <a:srgbClr val="F1C232"/>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Kent</a:t>
            </a:r>
            <a:endParaRPr b="1" i="0" sz="1200" u="none" cap="none" strike="noStrike">
              <a:solidFill>
                <a:srgbClr val="F1C232"/>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Montgomery</a:t>
            </a:r>
            <a:endParaRPr b="1" i="0" sz="1200" u="none" cap="none" strike="noStrike">
              <a:solidFill>
                <a:srgbClr val="F1C232"/>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Prince George’s</a:t>
            </a:r>
            <a:endParaRPr b="1" i="0" sz="1200" u="none" cap="none" strike="noStrike">
              <a:solidFill>
                <a:srgbClr val="F1C232"/>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00FF00"/>
                </a:solidFill>
                <a:latin typeface="Calibri"/>
                <a:ea typeface="Calibri"/>
                <a:cs typeface="Calibri"/>
                <a:sym typeface="Calibri"/>
              </a:rPr>
              <a:t>Queen Anne’s</a:t>
            </a:r>
            <a:endParaRPr b="1" i="0" sz="1200" u="none" cap="none" strike="noStrike">
              <a:solidFill>
                <a:srgbClr val="00FF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St. Mary’s</a:t>
            </a:r>
            <a:endParaRPr b="1" i="0" sz="1200" u="none" cap="none" strike="noStrike">
              <a:solidFill>
                <a:srgbClr val="F1C232"/>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Somerset</a:t>
            </a:r>
            <a:endParaRPr b="1" i="0" sz="1200" u="none" cap="none" strike="noStrike">
              <a:solidFill>
                <a:srgbClr val="F1C232"/>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Wicomico</a:t>
            </a:r>
            <a:endParaRPr b="1" i="0" sz="1200" u="none" cap="none" strike="noStrike">
              <a:solidFill>
                <a:srgbClr val="F1C232"/>
              </a:solidFill>
              <a:latin typeface="Calibri"/>
              <a:ea typeface="Calibri"/>
              <a:cs typeface="Calibri"/>
              <a:sym typeface="Calibri"/>
            </a:endParaRPr>
          </a:p>
        </p:txBody>
      </p:sp>
      <p:sp>
        <p:nvSpPr>
          <p:cNvPr id="630" name="Google Shape;630;p14"/>
          <p:cNvSpPr txBox="1"/>
          <p:nvPr/>
        </p:nvSpPr>
        <p:spPr>
          <a:xfrm>
            <a:off x="3227400" y="2808900"/>
            <a:ext cx="1214400" cy="20688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Allegany</a:t>
            </a:r>
            <a:endParaRPr b="1" i="0" sz="1200" u="none" cap="none" strike="noStrike">
              <a:solidFill>
                <a:srgbClr val="F1C232"/>
              </a:solidFill>
              <a:latin typeface="Calibri"/>
              <a:ea typeface="Calibri"/>
              <a:cs typeface="Calibri"/>
              <a:sym typeface="Calibri"/>
            </a:endParaRPr>
          </a:p>
          <a:p>
            <a:pPr indent="0" lvl="0" marL="0" marR="0" rtl="0" algn="r">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Anne Arundel</a:t>
            </a:r>
            <a:endParaRPr b="1" i="0" sz="1200" u="none" cap="none" strike="noStrike">
              <a:solidFill>
                <a:srgbClr val="F1C232"/>
              </a:solidFill>
              <a:latin typeface="Calibri"/>
              <a:ea typeface="Calibri"/>
              <a:cs typeface="Calibri"/>
              <a:sym typeface="Calibri"/>
            </a:endParaRPr>
          </a:p>
          <a:p>
            <a:pPr indent="0" lvl="0" marL="0" marR="0" rtl="0" algn="r">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Baltimore Co.</a:t>
            </a:r>
            <a:endParaRPr b="1" i="0" sz="1200" u="none" cap="none" strike="noStrike">
              <a:solidFill>
                <a:srgbClr val="F1C232"/>
              </a:solidFill>
              <a:latin typeface="Calibri"/>
              <a:ea typeface="Calibri"/>
              <a:cs typeface="Calibri"/>
              <a:sym typeface="Calibri"/>
            </a:endParaRPr>
          </a:p>
          <a:p>
            <a:pPr indent="0" lvl="0" marL="0" marR="0" rtl="0" algn="r">
              <a:lnSpc>
                <a:spcPct val="115000"/>
              </a:lnSpc>
              <a:spcBef>
                <a:spcPts val="0"/>
              </a:spcBef>
              <a:spcAft>
                <a:spcPts val="0"/>
              </a:spcAft>
              <a:buClr>
                <a:srgbClr val="000000"/>
              </a:buClr>
              <a:buSzPts val="1200"/>
              <a:buFont typeface="Arial"/>
              <a:buNone/>
            </a:pPr>
            <a:r>
              <a:rPr b="1" i="0" lang="en" sz="1200" u="none" cap="none" strike="noStrike">
                <a:solidFill>
                  <a:schemeClr val="lt1"/>
                </a:solidFill>
                <a:latin typeface="Calibri"/>
                <a:ea typeface="Calibri"/>
                <a:cs typeface="Calibri"/>
                <a:sym typeface="Calibri"/>
              </a:rPr>
              <a:t>Calvert</a:t>
            </a:r>
            <a:endParaRPr b="1" i="0" sz="1200" u="none" cap="none" strike="noStrike">
              <a:solidFill>
                <a:schemeClr val="lt1"/>
              </a:solidFill>
              <a:latin typeface="Calibri"/>
              <a:ea typeface="Calibri"/>
              <a:cs typeface="Calibri"/>
              <a:sym typeface="Calibri"/>
            </a:endParaRPr>
          </a:p>
          <a:p>
            <a:pPr indent="0" lvl="0" marL="0" marR="0" rtl="0" algn="r">
              <a:lnSpc>
                <a:spcPct val="115000"/>
              </a:lnSpc>
              <a:spcBef>
                <a:spcPts val="0"/>
              </a:spcBef>
              <a:spcAft>
                <a:spcPts val="0"/>
              </a:spcAft>
              <a:buClr>
                <a:srgbClr val="000000"/>
              </a:buClr>
              <a:buSzPts val="1200"/>
              <a:buFont typeface="Arial"/>
              <a:buNone/>
            </a:pPr>
            <a:r>
              <a:rPr b="1" i="0" lang="en" sz="1200" u="none" cap="none" strike="noStrike">
                <a:solidFill>
                  <a:srgbClr val="00FF00"/>
                </a:solidFill>
                <a:latin typeface="Calibri"/>
                <a:ea typeface="Calibri"/>
                <a:cs typeface="Calibri"/>
                <a:sym typeface="Calibri"/>
              </a:rPr>
              <a:t>Caroline</a:t>
            </a:r>
            <a:endParaRPr b="1" i="0" sz="1200" u="none" cap="none" strike="noStrike">
              <a:solidFill>
                <a:srgbClr val="00FF00"/>
              </a:solidFill>
              <a:latin typeface="Calibri"/>
              <a:ea typeface="Calibri"/>
              <a:cs typeface="Calibri"/>
              <a:sym typeface="Calibri"/>
            </a:endParaRPr>
          </a:p>
          <a:p>
            <a:pPr indent="0" lvl="0" marL="0" marR="0" rtl="0" algn="r">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Carroll</a:t>
            </a:r>
            <a:endParaRPr b="1" i="0" sz="1200" u="none" cap="none" strike="noStrike">
              <a:solidFill>
                <a:srgbClr val="F1C232"/>
              </a:solidFill>
              <a:latin typeface="Calibri"/>
              <a:ea typeface="Calibri"/>
              <a:cs typeface="Calibri"/>
              <a:sym typeface="Calibri"/>
            </a:endParaRPr>
          </a:p>
          <a:p>
            <a:pPr indent="0" lvl="0" marL="0" marR="0" rtl="0" algn="r">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Cecil</a:t>
            </a:r>
            <a:endParaRPr b="1" i="0" sz="1200" u="none" cap="none" strike="noStrike">
              <a:solidFill>
                <a:srgbClr val="F1C232"/>
              </a:solidFill>
              <a:latin typeface="Calibri"/>
              <a:ea typeface="Calibri"/>
              <a:cs typeface="Calibri"/>
              <a:sym typeface="Calibri"/>
            </a:endParaRPr>
          </a:p>
          <a:p>
            <a:pPr indent="0" lvl="0" marL="0" marR="0" rtl="0" algn="r">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Frederick</a:t>
            </a:r>
            <a:endParaRPr b="1" i="0" sz="1200" u="none" cap="none" strike="noStrike">
              <a:solidFill>
                <a:srgbClr val="F1C232"/>
              </a:solidFill>
              <a:latin typeface="Calibri"/>
              <a:ea typeface="Calibri"/>
              <a:cs typeface="Calibri"/>
              <a:sym typeface="Calibri"/>
            </a:endParaRPr>
          </a:p>
          <a:p>
            <a:pPr indent="0" lvl="0" marL="0" marR="0" rtl="0" algn="r">
              <a:lnSpc>
                <a:spcPct val="115000"/>
              </a:lnSpc>
              <a:spcBef>
                <a:spcPts val="0"/>
              </a:spcBef>
              <a:spcAft>
                <a:spcPts val="0"/>
              </a:spcAft>
              <a:buClr>
                <a:srgbClr val="000000"/>
              </a:buClr>
              <a:buSzPts val="1200"/>
              <a:buFont typeface="Arial"/>
              <a:buNone/>
            </a:pPr>
            <a:r>
              <a:rPr b="1" i="0" lang="en" sz="1200" u="none" cap="none" strike="noStrike">
                <a:solidFill>
                  <a:srgbClr val="F1C232"/>
                </a:solidFill>
                <a:latin typeface="Calibri"/>
                <a:ea typeface="Calibri"/>
                <a:cs typeface="Calibri"/>
                <a:sym typeface="Calibri"/>
              </a:rPr>
              <a:t>Harford</a:t>
            </a:r>
            <a:endParaRPr b="1" i="0" sz="1200" u="none" cap="none" strike="noStrike">
              <a:solidFill>
                <a:srgbClr val="F1C232"/>
              </a:solidFill>
              <a:latin typeface="Calibri"/>
              <a:ea typeface="Calibri"/>
              <a:cs typeface="Calibri"/>
              <a:sym typeface="Calibri"/>
            </a:endParaRPr>
          </a:p>
        </p:txBody>
      </p:sp>
      <p:cxnSp>
        <p:nvCxnSpPr>
          <p:cNvPr id="631" name="Google Shape;631;p14"/>
          <p:cNvCxnSpPr/>
          <p:nvPr/>
        </p:nvCxnSpPr>
        <p:spPr>
          <a:xfrm>
            <a:off x="4652975" y="2837800"/>
            <a:ext cx="38100" cy="1844100"/>
          </a:xfrm>
          <a:prstGeom prst="straightConnector1">
            <a:avLst/>
          </a:prstGeom>
          <a:noFill/>
          <a:ln cap="flat" cmpd="sng" w="19050">
            <a:solidFill>
              <a:schemeClr val="dk1"/>
            </a:solidFill>
            <a:prstDash val="solid"/>
            <a:round/>
            <a:headEnd len="sm" w="sm" type="none"/>
            <a:tailEnd len="sm" w="sm" type="none"/>
          </a:ln>
        </p:spPr>
      </p:cxnSp>
      <p:cxnSp>
        <p:nvCxnSpPr>
          <p:cNvPr id="632" name="Google Shape;632;p14"/>
          <p:cNvCxnSpPr/>
          <p:nvPr/>
        </p:nvCxnSpPr>
        <p:spPr>
          <a:xfrm>
            <a:off x="4538325" y="3219975"/>
            <a:ext cx="267600" cy="0"/>
          </a:xfrm>
          <a:prstGeom prst="straightConnector1">
            <a:avLst/>
          </a:prstGeom>
          <a:noFill/>
          <a:ln cap="flat" cmpd="sng" w="19050">
            <a:solidFill>
              <a:schemeClr val="dk1"/>
            </a:solidFill>
            <a:prstDash val="solid"/>
            <a:round/>
            <a:headEnd len="sm" w="sm" type="none"/>
            <a:tailEnd len="sm" w="sm" type="none"/>
          </a:ln>
        </p:spPr>
      </p:cxnSp>
      <p:cxnSp>
        <p:nvCxnSpPr>
          <p:cNvPr id="633" name="Google Shape;633;p14"/>
          <p:cNvCxnSpPr/>
          <p:nvPr/>
        </p:nvCxnSpPr>
        <p:spPr>
          <a:xfrm>
            <a:off x="4544775" y="3018850"/>
            <a:ext cx="267600" cy="0"/>
          </a:xfrm>
          <a:prstGeom prst="straightConnector1">
            <a:avLst/>
          </a:prstGeom>
          <a:noFill/>
          <a:ln cap="flat" cmpd="sng" w="19050">
            <a:solidFill>
              <a:schemeClr val="dk1"/>
            </a:solidFill>
            <a:prstDash val="solid"/>
            <a:round/>
            <a:headEnd len="sm" w="sm" type="none"/>
            <a:tailEnd len="sm" w="sm" type="none"/>
          </a:ln>
        </p:spPr>
      </p:cxnSp>
      <p:cxnSp>
        <p:nvCxnSpPr>
          <p:cNvPr id="634" name="Google Shape;634;p14"/>
          <p:cNvCxnSpPr/>
          <p:nvPr/>
        </p:nvCxnSpPr>
        <p:spPr>
          <a:xfrm>
            <a:off x="4544775" y="3429225"/>
            <a:ext cx="267600" cy="0"/>
          </a:xfrm>
          <a:prstGeom prst="straightConnector1">
            <a:avLst/>
          </a:prstGeom>
          <a:noFill/>
          <a:ln cap="flat" cmpd="sng" w="19050">
            <a:solidFill>
              <a:schemeClr val="dk1"/>
            </a:solidFill>
            <a:prstDash val="solid"/>
            <a:round/>
            <a:headEnd len="sm" w="sm" type="none"/>
            <a:tailEnd len="sm" w="sm" type="none"/>
          </a:ln>
        </p:spPr>
      </p:cxnSp>
      <p:cxnSp>
        <p:nvCxnSpPr>
          <p:cNvPr id="635" name="Google Shape;635;p14"/>
          <p:cNvCxnSpPr/>
          <p:nvPr/>
        </p:nvCxnSpPr>
        <p:spPr>
          <a:xfrm>
            <a:off x="4544775" y="3610300"/>
            <a:ext cx="267600" cy="0"/>
          </a:xfrm>
          <a:prstGeom prst="straightConnector1">
            <a:avLst/>
          </a:prstGeom>
          <a:noFill/>
          <a:ln cap="flat" cmpd="sng" w="19050">
            <a:solidFill>
              <a:schemeClr val="dk1"/>
            </a:solidFill>
            <a:prstDash val="solid"/>
            <a:round/>
            <a:headEnd len="sm" w="sm" type="none"/>
            <a:tailEnd len="sm" w="sm" type="none"/>
          </a:ln>
        </p:spPr>
      </p:cxnSp>
      <p:cxnSp>
        <p:nvCxnSpPr>
          <p:cNvPr id="636" name="Google Shape;636;p14"/>
          <p:cNvCxnSpPr/>
          <p:nvPr/>
        </p:nvCxnSpPr>
        <p:spPr>
          <a:xfrm>
            <a:off x="4544775" y="3843300"/>
            <a:ext cx="267600" cy="0"/>
          </a:xfrm>
          <a:prstGeom prst="straightConnector1">
            <a:avLst/>
          </a:prstGeom>
          <a:noFill/>
          <a:ln cap="flat" cmpd="sng" w="19050">
            <a:solidFill>
              <a:schemeClr val="dk1"/>
            </a:solidFill>
            <a:prstDash val="solid"/>
            <a:round/>
            <a:headEnd len="sm" w="sm" type="none"/>
            <a:tailEnd len="sm" w="sm" type="none"/>
          </a:ln>
        </p:spPr>
      </p:cxnSp>
      <p:cxnSp>
        <p:nvCxnSpPr>
          <p:cNvPr id="637" name="Google Shape;637;p14"/>
          <p:cNvCxnSpPr/>
          <p:nvPr/>
        </p:nvCxnSpPr>
        <p:spPr>
          <a:xfrm>
            <a:off x="4544775" y="4039325"/>
            <a:ext cx="267600" cy="0"/>
          </a:xfrm>
          <a:prstGeom prst="straightConnector1">
            <a:avLst/>
          </a:prstGeom>
          <a:noFill/>
          <a:ln cap="flat" cmpd="sng" w="19050">
            <a:solidFill>
              <a:schemeClr val="dk1"/>
            </a:solidFill>
            <a:prstDash val="solid"/>
            <a:round/>
            <a:headEnd len="sm" w="sm" type="none"/>
            <a:tailEnd len="sm" w="sm" type="none"/>
          </a:ln>
        </p:spPr>
      </p:cxnSp>
      <p:cxnSp>
        <p:nvCxnSpPr>
          <p:cNvPr id="638" name="Google Shape;638;p14"/>
          <p:cNvCxnSpPr/>
          <p:nvPr/>
        </p:nvCxnSpPr>
        <p:spPr>
          <a:xfrm>
            <a:off x="4544775" y="4286775"/>
            <a:ext cx="267600" cy="0"/>
          </a:xfrm>
          <a:prstGeom prst="straightConnector1">
            <a:avLst/>
          </a:prstGeom>
          <a:noFill/>
          <a:ln cap="flat" cmpd="sng" w="19050">
            <a:solidFill>
              <a:schemeClr val="dk1"/>
            </a:solidFill>
            <a:prstDash val="solid"/>
            <a:round/>
            <a:headEnd len="sm" w="sm" type="none"/>
            <a:tailEnd len="sm" w="sm" type="none"/>
          </a:ln>
        </p:spPr>
      </p:cxnSp>
      <p:cxnSp>
        <p:nvCxnSpPr>
          <p:cNvPr id="639" name="Google Shape;639;p14"/>
          <p:cNvCxnSpPr/>
          <p:nvPr/>
        </p:nvCxnSpPr>
        <p:spPr>
          <a:xfrm>
            <a:off x="4544775" y="4487425"/>
            <a:ext cx="267600" cy="0"/>
          </a:xfrm>
          <a:prstGeom prst="straightConnector1">
            <a:avLst/>
          </a:prstGeom>
          <a:noFill/>
          <a:ln cap="flat" cmpd="sng" w="19050">
            <a:solidFill>
              <a:schemeClr val="dk1"/>
            </a:solidFill>
            <a:prstDash val="solid"/>
            <a:round/>
            <a:headEnd len="sm" w="sm" type="none"/>
            <a:tailEnd len="sm" w="sm" type="none"/>
          </a:ln>
        </p:spPr>
      </p:cxnSp>
      <p:cxnSp>
        <p:nvCxnSpPr>
          <p:cNvPr id="640" name="Google Shape;640;p14"/>
          <p:cNvCxnSpPr/>
          <p:nvPr/>
        </p:nvCxnSpPr>
        <p:spPr>
          <a:xfrm>
            <a:off x="4544775" y="4681900"/>
            <a:ext cx="267600" cy="0"/>
          </a:xfrm>
          <a:prstGeom prst="straightConnector1">
            <a:avLst/>
          </a:prstGeom>
          <a:noFill/>
          <a:ln cap="flat" cmpd="sng" w="19050">
            <a:solidFill>
              <a:schemeClr val="dk1"/>
            </a:solidFill>
            <a:prstDash val="solid"/>
            <a:round/>
            <a:headEnd len="sm" w="sm" type="none"/>
            <a:tailEnd len="sm" w="sm" type="none"/>
          </a:ln>
        </p:spPr>
      </p:cxnSp>
      <p:cxnSp>
        <p:nvCxnSpPr>
          <p:cNvPr id="641" name="Google Shape;641;p14"/>
          <p:cNvCxnSpPr/>
          <p:nvPr/>
        </p:nvCxnSpPr>
        <p:spPr>
          <a:xfrm rot="10800000">
            <a:off x="2588688" y="2446500"/>
            <a:ext cx="201900" cy="138000"/>
          </a:xfrm>
          <a:prstGeom prst="straightConnector1">
            <a:avLst/>
          </a:prstGeom>
          <a:noFill/>
          <a:ln cap="flat" cmpd="sng" w="19050">
            <a:solidFill>
              <a:schemeClr val="dk1"/>
            </a:solidFill>
            <a:prstDash val="dash"/>
            <a:round/>
            <a:headEnd len="sm" w="sm" type="none"/>
            <a:tailEnd len="med" w="med" type="triangle"/>
          </a:ln>
        </p:spPr>
      </p:cxnSp>
      <p:sp>
        <p:nvSpPr>
          <p:cNvPr id="642" name="Google Shape;642;p14"/>
          <p:cNvSpPr/>
          <p:nvPr/>
        </p:nvSpPr>
        <p:spPr>
          <a:xfrm>
            <a:off x="5905625" y="2837800"/>
            <a:ext cx="201900" cy="2040000"/>
          </a:xfrm>
          <a:prstGeom prst="rightBracket">
            <a:avLst>
              <a:gd fmla="val 0"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14"/>
          <p:cNvSpPr/>
          <p:nvPr/>
        </p:nvSpPr>
        <p:spPr>
          <a:xfrm>
            <a:off x="3341050" y="2837900"/>
            <a:ext cx="156600" cy="2040000"/>
          </a:xfrm>
          <a:prstGeom prst="leftBracket">
            <a:avLst>
              <a:gd fmla="val 0"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14"/>
          <p:cNvSpPr/>
          <p:nvPr/>
        </p:nvSpPr>
        <p:spPr>
          <a:xfrm rot="-5400000">
            <a:off x="6241850" y="3314075"/>
            <a:ext cx="228000" cy="685800"/>
          </a:xfrm>
          <a:prstGeom prst="upDownArrow">
            <a:avLst>
              <a:gd fmla="val 7807" name="adj1"/>
              <a:gd fmla="val 25252"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14"/>
          <p:cNvSpPr txBox="1"/>
          <p:nvPr/>
        </p:nvSpPr>
        <p:spPr>
          <a:xfrm>
            <a:off x="7437052" y="3337975"/>
            <a:ext cx="1334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lt1"/>
                </a:solidFill>
                <a:latin typeface="Lato"/>
                <a:ea typeface="Lato"/>
                <a:cs typeface="Lato"/>
                <a:sym typeface="Lato"/>
              </a:rPr>
              <a:t>Community researchers  past &amp; present</a:t>
            </a:r>
            <a:endParaRPr b="0" i="0" sz="800" u="none" cap="none" strike="noStrike">
              <a:solidFill>
                <a:schemeClr val="lt1"/>
              </a:solidFill>
              <a:latin typeface="Lato"/>
              <a:ea typeface="Lato"/>
              <a:cs typeface="Lato"/>
              <a:sym typeface="Lato"/>
            </a:endParaRPr>
          </a:p>
        </p:txBody>
      </p:sp>
      <p:pic>
        <p:nvPicPr>
          <p:cNvPr id="646" name="Google Shape;646;p14"/>
          <p:cNvPicPr preferRelativeResize="0"/>
          <p:nvPr/>
        </p:nvPicPr>
        <p:blipFill rotWithShape="1">
          <a:blip r:embed="rId6">
            <a:alphaModFix/>
          </a:blip>
          <a:srcRect b="0" l="0" r="0" t="0"/>
          <a:stretch/>
        </p:blipFill>
        <p:spPr>
          <a:xfrm>
            <a:off x="7042550" y="2667401"/>
            <a:ext cx="1013675" cy="892031"/>
          </a:xfrm>
          <a:prstGeom prst="rect">
            <a:avLst/>
          </a:prstGeom>
          <a:noFill/>
          <a:ln>
            <a:noFill/>
          </a:ln>
        </p:spPr>
      </p:pic>
      <p:pic>
        <p:nvPicPr>
          <p:cNvPr id="647" name="Google Shape;647;p14"/>
          <p:cNvPicPr preferRelativeResize="0"/>
          <p:nvPr/>
        </p:nvPicPr>
        <p:blipFill rotWithShape="1">
          <a:blip r:embed="rId7">
            <a:alphaModFix/>
          </a:blip>
          <a:srcRect b="0" l="0" r="0" t="0"/>
          <a:stretch/>
        </p:blipFill>
        <p:spPr>
          <a:xfrm>
            <a:off x="8154869" y="2676517"/>
            <a:ext cx="778111" cy="638450"/>
          </a:xfrm>
          <a:prstGeom prst="rect">
            <a:avLst/>
          </a:prstGeom>
          <a:noFill/>
          <a:ln>
            <a:noFill/>
          </a:ln>
        </p:spPr>
      </p:pic>
      <p:pic>
        <p:nvPicPr>
          <p:cNvPr id="648" name="Google Shape;648;p14"/>
          <p:cNvPicPr preferRelativeResize="0"/>
          <p:nvPr/>
        </p:nvPicPr>
        <p:blipFill rotWithShape="1">
          <a:blip r:embed="rId8">
            <a:alphaModFix/>
          </a:blip>
          <a:srcRect b="12065" l="0" r="58406" t="0"/>
          <a:stretch/>
        </p:blipFill>
        <p:spPr>
          <a:xfrm>
            <a:off x="6782567" y="3396388"/>
            <a:ext cx="685798" cy="784436"/>
          </a:xfrm>
          <a:prstGeom prst="rect">
            <a:avLst/>
          </a:prstGeom>
          <a:noFill/>
          <a:ln>
            <a:noFill/>
          </a:ln>
        </p:spPr>
      </p:pic>
      <p:sp>
        <p:nvSpPr>
          <p:cNvPr id="649" name="Google Shape;649;p14"/>
          <p:cNvSpPr/>
          <p:nvPr/>
        </p:nvSpPr>
        <p:spPr>
          <a:xfrm>
            <a:off x="6367738" y="4386409"/>
            <a:ext cx="2582100" cy="535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50" name="Google Shape;650;p14"/>
          <p:cNvPicPr preferRelativeResize="0"/>
          <p:nvPr/>
        </p:nvPicPr>
        <p:blipFill rotWithShape="1">
          <a:blip r:embed="rId9">
            <a:alphaModFix/>
          </a:blip>
          <a:srcRect b="0" l="0" r="0" t="0"/>
          <a:stretch/>
        </p:blipFill>
        <p:spPr>
          <a:xfrm>
            <a:off x="8211206" y="3718857"/>
            <a:ext cx="591000" cy="591000"/>
          </a:xfrm>
          <a:prstGeom prst="rect">
            <a:avLst/>
          </a:prstGeom>
          <a:noFill/>
          <a:ln>
            <a:noFill/>
          </a:ln>
        </p:spPr>
      </p:pic>
      <p:pic>
        <p:nvPicPr>
          <p:cNvPr id="651" name="Google Shape;651;p14"/>
          <p:cNvPicPr preferRelativeResize="0"/>
          <p:nvPr/>
        </p:nvPicPr>
        <p:blipFill rotWithShape="1">
          <a:blip r:embed="rId10">
            <a:alphaModFix/>
          </a:blip>
          <a:srcRect b="0" l="0" r="0" t="0"/>
          <a:stretch/>
        </p:blipFill>
        <p:spPr>
          <a:xfrm>
            <a:off x="6400247" y="4413759"/>
            <a:ext cx="2517101" cy="456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5" name="Shape 655"/>
        <p:cNvGrpSpPr/>
        <p:nvPr/>
      </p:nvGrpSpPr>
      <p:grpSpPr>
        <a:xfrm>
          <a:off x="0" y="0"/>
          <a:ext cx="0" cy="0"/>
          <a:chOff x="0" y="0"/>
          <a:chExt cx="0" cy="0"/>
        </a:xfrm>
      </p:grpSpPr>
      <p:pic>
        <p:nvPicPr>
          <p:cNvPr id="656" name="Google Shape;656;p15" title="IMG_1644 (1).JPG"/>
          <p:cNvPicPr preferRelativeResize="0"/>
          <p:nvPr/>
        </p:nvPicPr>
        <p:blipFill rotWithShape="1">
          <a:blip r:embed="rId3">
            <a:alphaModFix/>
          </a:blip>
          <a:srcRect b="0" l="0" r="0" t="0"/>
          <a:stretch/>
        </p:blipFill>
        <p:spPr>
          <a:xfrm>
            <a:off x="25" y="0"/>
            <a:ext cx="5962276" cy="2986950"/>
          </a:xfrm>
          <a:prstGeom prst="rect">
            <a:avLst/>
          </a:prstGeom>
          <a:noFill/>
          <a:ln>
            <a:noFill/>
          </a:ln>
        </p:spPr>
      </p:pic>
      <p:pic>
        <p:nvPicPr>
          <p:cNvPr id="657" name="Google Shape;657;p15" title="850_5990.jpg"/>
          <p:cNvPicPr preferRelativeResize="0"/>
          <p:nvPr/>
        </p:nvPicPr>
        <p:blipFill rotWithShape="1">
          <a:blip r:embed="rId4">
            <a:alphaModFix/>
          </a:blip>
          <a:srcRect b="0" l="7742" r="7742" t="0"/>
          <a:stretch/>
        </p:blipFill>
        <p:spPr>
          <a:xfrm>
            <a:off x="25" y="3147575"/>
            <a:ext cx="2530898" cy="1995923"/>
          </a:xfrm>
          <a:prstGeom prst="rect">
            <a:avLst/>
          </a:prstGeom>
          <a:noFill/>
          <a:ln>
            <a:noFill/>
          </a:ln>
        </p:spPr>
      </p:pic>
      <p:pic>
        <p:nvPicPr>
          <p:cNvPr descr="A picture containing text, indoor, person, table&#10;&#10;Description automatically generated" id="658" name="Google Shape;658;p15"/>
          <p:cNvPicPr preferRelativeResize="0"/>
          <p:nvPr/>
        </p:nvPicPr>
        <p:blipFill rotWithShape="1">
          <a:blip r:embed="rId5">
            <a:alphaModFix/>
          </a:blip>
          <a:srcRect b="0" l="2003" r="2604" t="0"/>
          <a:stretch/>
        </p:blipFill>
        <p:spPr>
          <a:xfrm>
            <a:off x="6341642" y="2940050"/>
            <a:ext cx="2802358" cy="2203450"/>
          </a:xfrm>
          <a:prstGeom prst="rect">
            <a:avLst/>
          </a:prstGeom>
          <a:noFill/>
          <a:ln>
            <a:noFill/>
          </a:ln>
        </p:spPr>
      </p:pic>
      <p:cxnSp>
        <p:nvCxnSpPr>
          <p:cNvPr id="659" name="Google Shape;659;p15"/>
          <p:cNvCxnSpPr/>
          <p:nvPr/>
        </p:nvCxnSpPr>
        <p:spPr>
          <a:xfrm rot="10800000">
            <a:off x="2073750" y="2322225"/>
            <a:ext cx="3600" cy="2848500"/>
          </a:xfrm>
          <a:prstGeom prst="straightConnector1">
            <a:avLst/>
          </a:prstGeom>
          <a:noFill/>
          <a:ln cap="flat" cmpd="sng" w="152400">
            <a:solidFill>
              <a:schemeClr val="lt1"/>
            </a:solidFill>
            <a:prstDash val="solid"/>
            <a:round/>
            <a:headEnd len="sm" w="sm" type="none"/>
            <a:tailEnd len="sm" w="sm" type="none"/>
          </a:ln>
        </p:spPr>
      </p:cxnSp>
      <p:pic>
        <p:nvPicPr>
          <p:cNvPr id="660" name="Google Shape;660;p15" title="Frederick soil 2023.JPG"/>
          <p:cNvPicPr preferRelativeResize="0"/>
          <p:nvPr/>
        </p:nvPicPr>
        <p:blipFill rotWithShape="1">
          <a:blip r:embed="rId6">
            <a:alphaModFix/>
          </a:blip>
          <a:srcRect b="0" l="0" r="0" t="0"/>
          <a:stretch/>
        </p:blipFill>
        <p:spPr>
          <a:xfrm>
            <a:off x="2144525" y="2313225"/>
            <a:ext cx="4246477" cy="2830276"/>
          </a:xfrm>
          <a:prstGeom prst="rect">
            <a:avLst/>
          </a:prstGeom>
          <a:noFill/>
          <a:ln>
            <a:noFill/>
          </a:ln>
        </p:spPr>
      </p:pic>
      <p:cxnSp>
        <p:nvCxnSpPr>
          <p:cNvPr id="661" name="Google Shape;661;p15"/>
          <p:cNvCxnSpPr/>
          <p:nvPr/>
        </p:nvCxnSpPr>
        <p:spPr>
          <a:xfrm flipH="1" rot="10800000">
            <a:off x="1995725" y="2267700"/>
            <a:ext cx="4054800" cy="18300"/>
          </a:xfrm>
          <a:prstGeom prst="straightConnector1">
            <a:avLst/>
          </a:prstGeom>
          <a:noFill/>
          <a:ln cap="flat" cmpd="sng" w="152400">
            <a:solidFill>
              <a:schemeClr val="lt1"/>
            </a:solidFill>
            <a:prstDash val="solid"/>
            <a:round/>
            <a:headEnd len="sm" w="sm" type="none"/>
            <a:tailEnd len="sm" w="sm" type="none"/>
          </a:ln>
        </p:spPr>
      </p:cxnSp>
      <p:cxnSp>
        <p:nvCxnSpPr>
          <p:cNvPr id="662" name="Google Shape;662;p15"/>
          <p:cNvCxnSpPr/>
          <p:nvPr/>
        </p:nvCxnSpPr>
        <p:spPr>
          <a:xfrm>
            <a:off x="6050525" y="0"/>
            <a:ext cx="9300" cy="3002700"/>
          </a:xfrm>
          <a:prstGeom prst="straightConnector1">
            <a:avLst/>
          </a:prstGeom>
          <a:noFill/>
          <a:ln cap="flat" cmpd="sng" w="228600">
            <a:solidFill>
              <a:schemeClr val="lt1"/>
            </a:solidFill>
            <a:prstDash val="solid"/>
            <a:round/>
            <a:headEnd len="sm" w="sm" type="none"/>
            <a:tailEnd len="sm" w="sm" type="none"/>
          </a:ln>
        </p:spPr>
      </p:cxnSp>
      <p:cxnSp>
        <p:nvCxnSpPr>
          <p:cNvPr id="663" name="Google Shape;663;p15"/>
          <p:cNvCxnSpPr/>
          <p:nvPr/>
        </p:nvCxnSpPr>
        <p:spPr>
          <a:xfrm rot="10800000">
            <a:off x="6395425" y="2920950"/>
            <a:ext cx="9000" cy="2240700"/>
          </a:xfrm>
          <a:prstGeom prst="straightConnector1">
            <a:avLst/>
          </a:prstGeom>
          <a:noFill/>
          <a:ln cap="flat" cmpd="sng" w="152400">
            <a:solidFill>
              <a:schemeClr val="lt1"/>
            </a:solidFill>
            <a:prstDash val="solid"/>
            <a:round/>
            <a:headEnd len="sm" w="sm" type="none"/>
            <a:tailEnd len="sm" w="sm" type="none"/>
          </a:ln>
        </p:spPr>
      </p:cxnSp>
      <p:cxnSp>
        <p:nvCxnSpPr>
          <p:cNvPr id="664" name="Google Shape;664;p15"/>
          <p:cNvCxnSpPr/>
          <p:nvPr/>
        </p:nvCxnSpPr>
        <p:spPr>
          <a:xfrm flipH="1">
            <a:off x="5771289" y="2939150"/>
            <a:ext cx="7200" cy="2203500"/>
          </a:xfrm>
          <a:prstGeom prst="straightConnector1">
            <a:avLst/>
          </a:prstGeom>
          <a:noFill/>
          <a:ln cap="flat" cmpd="sng" w="228600">
            <a:solidFill>
              <a:schemeClr val="lt1"/>
            </a:solidFill>
            <a:prstDash val="solid"/>
            <a:round/>
            <a:headEnd len="sm" w="sm" type="none"/>
            <a:tailEnd len="sm" w="sm" type="none"/>
          </a:ln>
        </p:spPr>
      </p:cxnSp>
      <p:pic>
        <p:nvPicPr>
          <p:cNvPr id="665" name="Google Shape;665;p15" title="IMG_5810.jpg"/>
          <p:cNvPicPr preferRelativeResize="0"/>
          <p:nvPr/>
        </p:nvPicPr>
        <p:blipFill rotWithShape="1">
          <a:blip r:embed="rId7">
            <a:alphaModFix/>
          </a:blip>
          <a:srcRect b="5340" l="0" r="0" t="3527"/>
          <a:stretch/>
        </p:blipFill>
        <p:spPr>
          <a:xfrm>
            <a:off x="6050525" y="-12"/>
            <a:ext cx="3093473" cy="3758925"/>
          </a:xfrm>
          <a:prstGeom prst="rect">
            <a:avLst/>
          </a:prstGeom>
          <a:noFill/>
          <a:ln>
            <a:noFill/>
          </a:ln>
        </p:spPr>
      </p:pic>
      <p:pic>
        <p:nvPicPr>
          <p:cNvPr id="666" name="Google Shape;666;p15"/>
          <p:cNvPicPr preferRelativeResize="0"/>
          <p:nvPr/>
        </p:nvPicPr>
        <p:blipFill rotWithShape="1">
          <a:blip r:embed="rId8">
            <a:alphaModFix/>
          </a:blip>
          <a:srcRect b="18053" l="0" r="0" t="0"/>
          <a:stretch/>
        </p:blipFill>
        <p:spPr>
          <a:xfrm>
            <a:off x="5798200" y="3086300"/>
            <a:ext cx="3345800" cy="2056399"/>
          </a:xfrm>
          <a:prstGeom prst="rect">
            <a:avLst/>
          </a:prstGeom>
          <a:noFill/>
          <a:ln>
            <a:noFill/>
          </a:ln>
        </p:spPr>
      </p:pic>
      <p:cxnSp>
        <p:nvCxnSpPr>
          <p:cNvPr id="667" name="Google Shape;667;p15"/>
          <p:cNvCxnSpPr/>
          <p:nvPr/>
        </p:nvCxnSpPr>
        <p:spPr>
          <a:xfrm flipH="1" rot="10800000">
            <a:off x="5798200" y="3005361"/>
            <a:ext cx="6044100" cy="8100"/>
          </a:xfrm>
          <a:prstGeom prst="straightConnector1">
            <a:avLst/>
          </a:prstGeom>
          <a:noFill/>
          <a:ln cap="flat" cmpd="sng" w="152400">
            <a:solidFill>
              <a:schemeClr val="lt1"/>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16"/>
          <p:cNvSpPr txBox="1"/>
          <p:nvPr>
            <p:ph type="ctrTitle"/>
          </p:nvPr>
        </p:nvSpPr>
        <p:spPr>
          <a:xfrm>
            <a:off x="399175" y="549900"/>
            <a:ext cx="8261700" cy="8151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28125"/>
              <a:buNone/>
            </a:pPr>
            <a:r>
              <a:rPr b="1" lang="en" sz="3520">
                <a:solidFill>
                  <a:srgbClr val="F1C232"/>
                </a:solidFill>
                <a:latin typeface="Raleway"/>
                <a:ea typeface="Raleway"/>
                <a:cs typeface="Raleway"/>
                <a:sym typeface="Raleway"/>
              </a:rPr>
              <a:t>MLMP:</a:t>
            </a:r>
            <a:r>
              <a:rPr b="1" lang="en" sz="3520">
                <a:solidFill>
                  <a:schemeClr val="lt1"/>
                </a:solidFill>
                <a:latin typeface="Raleway"/>
                <a:ea typeface="Raleway"/>
                <a:cs typeface="Raleway"/>
                <a:sym typeface="Raleway"/>
              </a:rPr>
              <a:t> Truth Telling and Memorialization </a:t>
            </a:r>
            <a:r>
              <a:rPr b="1" lang="en" sz="3520">
                <a:solidFill>
                  <a:srgbClr val="313A3E"/>
                </a:solidFill>
                <a:latin typeface="Raleway"/>
                <a:ea typeface="Raleway"/>
                <a:cs typeface="Raleway"/>
                <a:sym typeface="Raleway"/>
              </a:rPr>
              <a:t> </a:t>
            </a:r>
            <a:endParaRPr b="1" sz="3520">
              <a:solidFill>
                <a:srgbClr val="313A3E"/>
              </a:solidFill>
              <a:latin typeface="Raleway"/>
              <a:ea typeface="Raleway"/>
              <a:cs typeface="Raleway"/>
              <a:sym typeface="Raleway"/>
            </a:endParaRPr>
          </a:p>
        </p:txBody>
      </p:sp>
      <p:sp>
        <p:nvSpPr>
          <p:cNvPr id="673" name="Google Shape;673;p16"/>
          <p:cNvSpPr txBox="1"/>
          <p:nvPr>
            <p:ph idx="1" type="subTitle"/>
          </p:nvPr>
        </p:nvSpPr>
        <p:spPr>
          <a:xfrm>
            <a:off x="591250" y="1531818"/>
            <a:ext cx="3753900" cy="3203400"/>
          </a:xfrm>
          <a:prstGeom prst="rect">
            <a:avLst/>
          </a:prstGeom>
          <a:noFill/>
          <a:ln>
            <a:noFill/>
          </a:ln>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Clr>
                <a:schemeClr val="lt1"/>
              </a:buClr>
              <a:buSzPts val="2000"/>
              <a:buFont typeface="Lato"/>
              <a:buChar char="●"/>
            </a:pPr>
            <a:r>
              <a:rPr lang="en" sz="2000">
                <a:solidFill>
                  <a:schemeClr val="lt1"/>
                </a:solidFill>
                <a:latin typeface="Lato"/>
                <a:ea typeface="Lato"/>
                <a:cs typeface="Lato"/>
                <a:sym typeface="Lato"/>
              </a:rPr>
              <a:t>Research, MLMP Digital Archive, Oral Histories</a:t>
            </a:r>
            <a:endParaRPr sz="2000">
              <a:solidFill>
                <a:schemeClr val="lt1"/>
              </a:solidFill>
              <a:latin typeface="Lato"/>
              <a:ea typeface="Lato"/>
              <a:cs typeface="Lato"/>
              <a:sym typeface="Lato"/>
            </a:endParaRPr>
          </a:p>
          <a:p>
            <a:pPr indent="-355600" lvl="0" marL="457200" rtl="0" algn="l">
              <a:lnSpc>
                <a:spcPct val="100000"/>
              </a:lnSpc>
              <a:spcBef>
                <a:spcPts val="0"/>
              </a:spcBef>
              <a:spcAft>
                <a:spcPts val="0"/>
              </a:spcAft>
              <a:buClr>
                <a:schemeClr val="lt1"/>
              </a:buClr>
              <a:buSzPts val="2000"/>
              <a:buFont typeface="Lato"/>
              <a:buChar char="●"/>
            </a:pPr>
            <a:r>
              <a:rPr lang="en" sz="2000">
                <a:solidFill>
                  <a:schemeClr val="lt1"/>
                </a:solidFill>
                <a:latin typeface="Lato"/>
                <a:ea typeface="Lato"/>
                <a:cs typeface="Lato"/>
                <a:sym typeface="Lato"/>
              </a:rPr>
              <a:t>Soil Collections</a:t>
            </a:r>
            <a:endParaRPr sz="2000">
              <a:solidFill>
                <a:schemeClr val="lt1"/>
              </a:solidFill>
              <a:latin typeface="Lato"/>
              <a:ea typeface="Lato"/>
              <a:cs typeface="Lato"/>
              <a:sym typeface="Lato"/>
            </a:endParaRPr>
          </a:p>
          <a:p>
            <a:pPr indent="-355600" lvl="0" marL="457200" rtl="0" algn="l">
              <a:lnSpc>
                <a:spcPct val="100000"/>
              </a:lnSpc>
              <a:spcBef>
                <a:spcPts val="0"/>
              </a:spcBef>
              <a:spcAft>
                <a:spcPts val="0"/>
              </a:spcAft>
              <a:buClr>
                <a:schemeClr val="lt1"/>
              </a:buClr>
              <a:buSzPts val="2000"/>
              <a:buFont typeface="Lato"/>
              <a:buChar char="●"/>
            </a:pPr>
            <a:r>
              <a:rPr lang="en" sz="2000">
                <a:solidFill>
                  <a:schemeClr val="lt1"/>
                </a:solidFill>
                <a:latin typeface="Lato"/>
                <a:ea typeface="Lato"/>
                <a:cs typeface="Lato"/>
                <a:sym typeface="Lato"/>
              </a:rPr>
              <a:t>Historic Markers</a:t>
            </a:r>
            <a:endParaRPr sz="2000">
              <a:solidFill>
                <a:schemeClr val="lt1"/>
              </a:solidFill>
              <a:latin typeface="Lato"/>
              <a:ea typeface="Lato"/>
              <a:cs typeface="Lato"/>
              <a:sym typeface="Lato"/>
            </a:endParaRPr>
          </a:p>
          <a:p>
            <a:pPr indent="-355600" lvl="0" marL="457200" rtl="0" algn="l">
              <a:lnSpc>
                <a:spcPct val="100000"/>
              </a:lnSpc>
              <a:spcBef>
                <a:spcPts val="0"/>
              </a:spcBef>
              <a:spcAft>
                <a:spcPts val="0"/>
              </a:spcAft>
              <a:buClr>
                <a:schemeClr val="lt1"/>
              </a:buClr>
              <a:buSzPts val="2000"/>
              <a:buFont typeface="Lato"/>
              <a:buChar char="●"/>
            </a:pPr>
            <a:r>
              <a:rPr lang="en" sz="2000">
                <a:solidFill>
                  <a:schemeClr val="lt1"/>
                </a:solidFill>
                <a:latin typeface="Lato"/>
                <a:ea typeface="Lato"/>
                <a:cs typeface="Lato"/>
                <a:sym typeface="Lato"/>
              </a:rPr>
              <a:t>County Community Forums</a:t>
            </a:r>
            <a:endParaRPr sz="2000">
              <a:solidFill>
                <a:schemeClr val="lt1"/>
              </a:solidFill>
              <a:latin typeface="Lato"/>
              <a:ea typeface="Lato"/>
              <a:cs typeface="Lato"/>
              <a:sym typeface="Lato"/>
            </a:endParaRPr>
          </a:p>
          <a:p>
            <a:pPr indent="-355600" lvl="0" marL="457200" rtl="0" algn="l">
              <a:lnSpc>
                <a:spcPct val="100000"/>
              </a:lnSpc>
              <a:spcBef>
                <a:spcPts val="0"/>
              </a:spcBef>
              <a:spcAft>
                <a:spcPts val="0"/>
              </a:spcAft>
              <a:buClr>
                <a:schemeClr val="lt1"/>
              </a:buClr>
              <a:buSzPts val="2000"/>
              <a:buFont typeface="Lato"/>
              <a:buChar char="●"/>
            </a:pPr>
            <a:r>
              <a:rPr lang="en" sz="2000">
                <a:solidFill>
                  <a:schemeClr val="lt1"/>
                </a:solidFill>
                <a:latin typeface="Lato"/>
                <a:ea typeface="Lato"/>
                <a:cs typeface="Lato"/>
                <a:sym typeface="Lato"/>
              </a:rPr>
              <a:t>Youth-focused Arts Contests, Exhibitions, Workshops</a:t>
            </a:r>
            <a:endParaRPr sz="2000">
              <a:solidFill>
                <a:schemeClr val="lt1"/>
              </a:solidFill>
              <a:latin typeface="Lato"/>
              <a:ea typeface="Lato"/>
              <a:cs typeface="Lato"/>
              <a:sym typeface="Lato"/>
            </a:endParaRPr>
          </a:p>
          <a:p>
            <a:pPr indent="-355600" lvl="0" marL="457200" rtl="0" algn="l">
              <a:lnSpc>
                <a:spcPct val="100000"/>
              </a:lnSpc>
              <a:spcBef>
                <a:spcPts val="0"/>
              </a:spcBef>
              <a:spcAft>
                <a:spcPts val="0"/>
              </a:spcAft>
              <a:buClr>
                <a:schemeClr val="lt1"/>
              </a:buClr>
              <a:buSzPts val="2000"/>
              <a:buFont typeface="Lato"/>
              <a:buChar char="●"/>
            </a:pPr>
            <a:r>
              <a:rPr lang="en" sz="2000">
                <a:solidFill>
                  <a:schemeClr val="lt1"/>
                </a:solidFill>
                <a:latin typeface="Lato"/>
                <a:ea typeface="Lato"/>
                <a:cs typeface="Lato"/>
                <a:sym typeface="Lato"/>
              </a:rPr>
              <a:t>Remembrance Events</a:t>
            </a:r>
            <a:endParaRPr sz="2000">
              <a:solidFill>
                <a:schemeClr val="lt1"/>
              </a:solidFill>
              <a:latin typeface="Lato"/>
              <a:ea typeface="Lato"/>
              <a:cs typeface="Lato"/>
              <a:sym typeface="Lato"/>
            </a:endParaRPr>
          </a:p>
          <a:p>
            <a:pPr indent="-355600" lvl="0" marL="457200" rtl="0" algn="l">
              <a:lnSpc>
                <a:spcPct val="100000"/>
              </a:lnSpc>
              <a:spcBef>
                <a:spcPts val="0"/>
              </a:spcBef>
              <a:spcAft>
                <a:spcPts val="0"/>
              </a:spcAft>
              <a:buClr>
                <a:schemeClr val="lt1"/>
              </a:buClr>
              <a:buSzPts val="2000"/>
              <a:buFont typeface="Lato"/>
              <a:buChar char="●"/>
            </a:pPr>
            <a:r>
              <a:rPr lang="en" sz="2000">
                <a:solidFill>
                  <a:schemeClr val="lt1"/>
                </a:solidFill>
                <a:latin typeface="Lato"/>
                <a:ea typeface="Lato"/>
                <a:cs typeface="Lato"/>
                <a:sym typeface="Lato"/>
              </a:rPr>
              <a:t>Tours, Trails, Walks</a:t>
            </a:r>
            <a:endParaRPr sz="2000">
              <a:solidFill>
                <a:schemeClr val="lt1"/>
              </a:solidFill>
              <a:latin typeface="Lato"/>
              <a:ea typeface="Lato"/>
              <a:cs typeface="Lato"/>
              <a:sym typeface="Lato"/>
            </a:endParaRPr>
          </a:p>
        </p:txBody>
      </p:sp>
      <p:sp>
        <p:nvSpPr>
          <p:cNvPr id="674" name="Google Shape;674;p16"/>
          <p:cNvSpPr txBox="1"/>
          <p:nvPr/>
        </p:nvSpPr>
        <p:spPr>
          <a:xfrm>
            <a:off x="4835075" y="1531818"/>
            <a:ext cx="3682800" cy="29553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chemeClr val="lt1"/>
              </a:buClr>
              <a:buSzPts val="2000"/>
              <a:buFont typeface="Lato"/>
              <a:buChar char="●"/>
            </a:pPr>
            <a:r>
              <a:rPr b="0" i="0" lang="en" sz="2000" u="none" cap="none" strike="noStrike">
                <a:solidFill>
                  <a:schemeClr val="lt1"/>
                </a:solidFill>
                <a:latin typeface="Lato"/>
                <a:ea typeface="Lato"/>
                <a:cs typeface="Lato"/>
                <a:sym typeface="Lato"/>
              </a:rPr>
              <a:t>(Re)Naming  Spaces</a:t>
            </a:r>
            <a:endParaRPr b="0" i="0" sz="2000" u="none" cap="none" strike="noStrike">
              <a:solidFill>
                <a:schemeClr val="lt1"/>
              </a:solidFill>
              <a:latin typeface="Lato"/>
              <a:ea typeface="Lato"/>
              <a:cs typeface="Lato"/>
              <a:sym typeface="Lato"/>
            </a:endParaRPr>
          </a:p>
          <a:p>
            <a:pPr indent="-355600" lvl="0" marL="457200" marR="0" rtl="0" algn="l">
              <a:lnSpc>
                <a:spcPct val="100000"/>
              </a:lnSpc>
              <a:spcBef>
                <a:spcPts val="0"/>
              </a:spcBef>
              <a:spcAft>
                <a:spcPts val="0"/>
              </a:spcAft>
              <a:buClr>
                <a:schemeClr val="lt1"/>
              </a:buClr>
              <a:buSzPts val="2000"/>
              <a:buFont typeface="Lato"/>
              <a:buChar char="●"/>
            </a:pPr>
            <a:r>
              <a:rPr b="0" i="0" lang="en" sz="2000" u="none" cap="none" strike="noStrike">
                <a:solidFill>
                  <a:schemeClr val="lt1"/>
                </a:solidFill>
                <a:latin typeface="Lato"/>
                <a:ea typeface="Lato"/>
                <a:cs typeface="Lato"/>
                <a:sym typeface="Lato"/>
              </a:rPr>
              <a:t>Community Partnerships</a:t>
            </a:r>
            <a:endParaRPr b="0" i="0" sz="2000" u="none" cap="none" strike="noStrike">
              <a:solidFill>
                <a:schemeClr val="lt1"/>
              </a:solidFill>
              <a:latin typeface="Lato"/>
              <a:ea typeface="Lato"/>
              <a:cs typeface="Lato"/>
              <a:sym typeface="Lato"/>
            </a:endParaRPr>
          </a:p>
          <a:p>
            <a:pPr indent="-355600" lvl="0" marL="457200" marR="0" rtl="0" algn="l">
              <a:lnSpc>
                <a:spcPct val="100000"/>
              </a:lnSpc>
              <a:spcBef>
                <a:spcPts val="0"/>
              </a:spcBef>
              <a:spcAft>
                <a:spcPts val="0"/>
              </a:spcAft>
              <a:buClr>
                <a:schemeClr val="lt1"/>
              </a:buClr>
              <a:buSzPts val="2000"/>
              <a:buFont typeface="Lato"/>
              <a:buChar char="●"/>
            </a:pPr>
            <a:r>
              <a:rPr b="0" i="0" lang="en" sz="2000" u="none" cap="none" strike="noStrike">
                <a:solidFill>
                  <a:schemeClr val="lt1"/>
                </a:solidFill>
                <a:latin typeface="Lato"/>
                <a:ea typeface="Lato"/>
                <a:cs typeface="Lato"/>
                <a:sym typeface="Lato"/>
              </a:rPr>
              <a:t>“Lynching in Maryland” permanent exhibit at The Lewis Museum </a:t>
            </a:r>
            <a:endParaRPr b="0" i="0" sz="2000" u="none" cap="none" strike="noStrike">
              <a:solidFill>
                <a:schemeClr val="lt1"/>
              </a:solidFill>
              <a:latin typeface="Lato"/>
              <a:ea typeface="Lato"/>
              <a:cs typeface="Lato"/>
              <a:sym typeface="Lato"/>
            </a:endParaRPr>
          </a:p>
          <a:p>
            <a:pPr indent="-355600" lvl="0" marL="457200" marR="0" rtl="0" algn="l">
              <a:lnSpc>
                <a:spcPct val="100000"/>
              </a:lnSpc>
              <a:spcBef>
                <a:spcPts val="0"/>
              </a:spcBef>
              <a:spcAft>
                <a:spcPts val="0"/>
              </a:spcAft>
              <a:buClr>
                <a:schemeClr val="lt1"/>
              </a:buClr>
              <a:buSzPts val="2000"/>
              <a:buFont typeface="Lato"/>
              <a:buChar char="●"/>
            </a:pPr>
            <a:r>
              <a:rPr b="0" i="0" lang="en" sz="2000" u="none" cap="none" strike="noStrike">
                <a:solidFill>
                  <a:schemeClr val="lt1"/>
                </a:solidFill>
                <a:latin typeface="Lato"/>
                <a:ea typeface="Lato"/>
                <a:cs typeface="Lato"/>
                <a:sym typeface="Lato"/>
              </a:rPr>
              <a:t>Programming: Films, Speakers, and Annual Conference (October 24, 2026)</a:t>
            </a:r>
            <a:endParaRPr b="0" i="0" sz="2000" u="none" cap="none" strike="noStrike">
              <a:solidFill>
                <a:schemeClr val="lt1"/>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17"/>
          <p:cNvSpPr txBox="1"/>
          <p:nvPr>
            <p:ph type="title"/>
          </p:nvPr>
        </p:nvSpPr>
        <p:spPr>
          <a:xfrm>
            <a:off x="349300" y="515675"/>
            <a:ext cx="8272200" cy="981000"/>
          </a:xfrm>
          <a:prstGeom prst="rect">
            <a:avLst/>
          </a:prstGeom>
          <a:noFill/>
          <a:ln>
            <a:noFill/>
          </a:ln>
        </p:spPr>
        <p:txBody>
          <a:bodyPr anchorCtr="0" anchor="t" bIns="91425" lIns="91425" spcFirstLastPara="1" rIns="91425" wrap="square" tIns="91425">
            <a:normAutofit/>
          </a:bodyPr>
          <a:lstStyle/>
          <a:p>
            <a:pPr indent="0" lvl="0" marL="0" rtl="0" algn="r">
              <a:lnSpc>
                <a:spcPct val="100000"/>
              </a:lnSpc>
              <a:spcBef>
                <a:spcPts val="0"/>
              </a:spcBef>
              <a:spcAft>
                <a:spcPts val="0"/>
              </a:spcAft>
              <a:buSzPts val="2800"/>
              <a:buNone/>
            </a:pPr>
            <a:r>
              <a:rPr b="1" lang="en">
                <a:solidFill>
                  <a:schemeClr val="lt1"/>
                </a:solidFill>
                <a:latin typeface="Raleway"/>
                <a:ea typeface="Raleway"/>
                <a:cs typeface="Raleway"/>
                <a:sym typeface="Raleway"/>
              </a:rPr>
              <a:t>Truth &amp; Community Remembrance Park</a:t>
            </a:r>
            <a:endParaRPr b="1">
              <a:solidFill>
                <a:schemeClr val="lt1"/>
              </a:solidFill>
              <a:latin typeface="Raleway"/>
              <a:ea typeface="Raleway"/>
              <a:cs typeface="Raleway"/>
              <a:sym typeface="Raleway"/>
            </a:endParaRPr>
          </a:p>
          <a:p>
            <a:pPr indent="0" lvl="0" marL="0" rtl="0" algn="r">
              <a:lnSpc>
                <a:spcPct val="100000"/>
              </a:lnSpc>
              <a:spcBef>
                <a:spcPts val="0"/>
              </a:spcBef>
              <a:spcAft>
                <a:spcPts val="0"/>
              </a:spcAft>
              <a:buSzPts val="2800"/>
              <a:buNone/>
            </a:pPr>
            <a:r>
              <a:rPr b="1" lang="en" sz="2122">
                <a:solidFill>
                  <a:schemeClr val="lt1"/>
                </a:solidFill>
                <a:latin typeface="Raleway"/>
                <a:ea typeface="Raleway"/>
                <a:cs typeface="Raleway"/>
                <a:sym typeface="Raleway"/>
              </a:rPr>
              <a:t>Towson, Baltimore County</a:t>
            </a:r>
            <a:endParaRPr b="1" sz="2122">
              <a:solidFill>
                <a:schemeClr val="lt1"/>
              </a:solidFill>
              <a:latin typeface="Raleway"/>
              <a:ea typeface="Raleway"/>
              <a:cs typeface="Raleway"/>
              <a:sym typeface="Raleway"/>
            </a:endParaRPr>
          </a:p>
        </p:txBody>
      </p:sp>
      <p:sp>
        <p:nvSpPr>
          <p:cNvPr id="680" name="Google Shape;680;p17"/>
          <p:cNvSpPr txBox="1"/>
          <p:nvPr/>
        </p:nvSpPr>
        <p:spPr>
          <a:xfrm>
            <a:off x="5070925" y="1995725"/>
            <a:ext cx="3550500" cy="182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rgbClr val="000000"/>
              </a:buClr>
              <a:buSzPts val="1400"/>
              <a:buFont typeface="Arial"/>
              <a:buNone/>
            </a:pPr>
            <a:r>
              <a:rPr b="1" i="0" lang="en" sz="1400" u="none" cap="none" strike="noStrike">
                <a:solidFill>
                  <a:schemeClr val="lt1"/>
                </a:solidFill>
                <a:latin typeface="Lato"/>
                <a:ea typeface="Lato"/>
                <a:cs typeface="Lato"/>
                <a:sym typeface="Lato"/>
              </a:rPr>
              <a:t>Because there is a path to recovery and reconciliation when we tell the truth about our history in public, acknowledging racial harm in public spaces is a critical first step in racial reconciliation. </a:t>
            </a:r>
            <a:r>
              <a:rPr b="0" i="0" lang="en" sz="1400" u="none" cap="none" strike="noStrike">
                <a:solidFill>
                  <a:schemeClr val="lt1"/>
                </a:solidFill>
                <a:latin typeface="Lato"/>
                <a:ea typeface="Lato"/>
                <a:cs typeface="Lato"/>
                <a:sym typeface="Lato"/>
              </a:rPr>
              <a:t> </a:t>
            </a:r>
            <a:r>
              <a:rPr b="0" i="0" lang="en" sz="1200" u="none" cap="none" strike="noStrike">
                <a:solidFill>
                  <a:schemeClr val="lt1"/>
                </a:solidFill>
                <a:latin typeface="Lato"/>
                <a:ea typeface="Lato"/>
                <a:cs typeface="Lato"/>
                <a:sym typeface="Lato"/>
              </a:rPr>
              <a:t>  									—</a:t>
            </a:r>
            <a:r>
              <a:rPr b="0" i="1" lang="en" sz="1200" u="none" cap="none" strike="noStrike">
                <a:solidFill>
                  <a:schemeClr val="lt1"/>
                </a:solidFill>
                <a:latin typeface="Lato"/>
                <a:ea typeface="Lato"/>
                <a:cs typeface="Lato"/>
                <a:sym typeface="Lato"/>
              </a:rPr>
              <a:t>EJI Website’s Community Remembrance Page</a:t>
            </a:r>
            <a:endParaRPr b="0" i="1" sz="1400" u="none" cap="none" strike="noStrike">
              <a:solidFill>
                <a:schemeClr val="lt1"/>
              </a:solidFill>
              <a:latin typeface="Lato"/>
              <a:ea typeface="Lato"/>
              <a:cs typeface="Lato"/>
              <a:sym typeface="Lato"/>
            </a:endParaRPr>
          </a:p>
        </p:txBody>
      </p:sp>
      <p:pic>
        <p:nvPicPr>
          <p:cNvPr id="681" name="Google Shape;681;p17" title="B74B6315-6EB7-4F49-A5CE-5D78A7906F05_1_105_c.jpeg"/>
          <p:cNvPicPr preferRelativeResize="0"/>
          <p:nvPr/>
        </p:nvPicPr>
        <p:blipFill rotWithShape="1">
          <a:blip r:embed="rId3">
            <a:alphaModFix/>
          </a:blip>
          <a:srcRect b="0" l="0" r="0" t="0"/>
          <a:stretch/>
        </p:blipFill>
        <p:spPr>
          <a:xfrm>
            <a:off x="349300" y="1143000"/>
            <a:ext cx="4529249" cy="3396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18"/>
          <p:cNvSpPr txBox="1"/>
          <p:nvPr>
            <p:ph type="title"/>
          </p:nvPr>
        </p:nvSpPr>
        <p:spPr>
          <a:xfrm>
            <a:off x="349300" y="731900"/>
            <a:ext cx="8272200" cy="2820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28947"/>
              <a:buFont typeface="Arial"/>
              <a:buNone/>
            </a:pPr>
            <a:r>
              <a:rPr b="1" lang="en" sz="3800">
                <a:solidFill>
                  <a:srgbClr val="F1C232"/>
                </a:solidFill>
                <a:latin typeface="Raleway"/>
                <a:ea typeface="Raleway"/>
                <a:cs typeface="Raleway"/>
                <a:sym typeface="Raleway"/>
              </a:rPr>
              <a:t>Thank You!</a:t>
            </a:r>
            <a:endParaRPr b="1" sz="2689">
              <a:solidFill>
                <a:schemeClr val="lt2"/>
              </a:solidFill>
              <a:latin typeface="Raleway"/>
              <a:ea typeface="Raleway"/>
              <a:cs typeface="Raleway"/>
              <a:sym typeface="Raleway"/>
            </a:endParaRPr>
          </a:p>
          <a:p>
            <a:pPr indent="0" lvl="0" marL="0" rtl="0" algn="l">
              <a:lnSpc>
                <a:spcPct val="100000"/>
              </a:lnSpc>
              <a:spcBef>
                <a:spcPts val="0"/>
              </a:spcBef>
              <a:spcAft>
                <a:spcPts val="0"/>
              </a:spcAft>
              <a:buClr>
                <a:schemeClr val="dk1"/>
              </a:buClr>
              <a:buSzPct val="65132"/>
              <a:buFont typeface="Arial"/>
              <a:buNone/>
            </a:pPr>
            <a:r>
              <a:t/>
            </a:r>
            <a:endParaRPr b="1" sz="1689">
              <a:solidFill>
                <a:schemeClr val="lt2"/>
              </a:solidFill>
              <a:latin typeface="Raleway"/>
              <a:ea typeface="Raleway"/>
              <a:cs typeface="Raleway"/>
              <a:sym typeface="Raleway"/>
            </a:endParaRPr>
          </a:p>
          <a:p>
            <a:pPr indent="0" lvl="0" marL="0" rtl="0" algn="l">
              <a:lnSpc>
                <a:spcPct val="100000"/>
              </a:lnSpc>
              <a:spcBef>
                <a:spcPts val="0"/>
              </a:spcBef>
              <a:spcAft>
                <a:spcPts val="0"/>
              </a:spcAft>
              <a:buClr>
                <a:schemeClr val="dk1"/>
              </a:buClr>
              <a:buSzPct val="40909"/>
              <a:buFont typeface="Arial"/>
              <a:buNone/>
            </a:pPr>
            <a:r>
              <a:rPr b="1" lang="en" sz="2689">
                <a:solidFill>
                  <a:schemeClr val="lt2"/>
                </a:solidFill>
                <a:latin typeface="Raleway"/>
                <a:ea typeface="Raleway"/>
                <a:cs typeface="Raleway"/>
                <a:sym typeface="Raleway"/>
              </a:rPr>
              <a:t>Please visit and contact us at:</a:t>
            </a:r>
            <a:endParaRPr sz="2689">
              <a:solidFill>
                <a:schemeClr val="lt2"/>
              </a:solidFill>
              <a:latin typeface="Raleway"/>
              <a:ea typeface="Raleway"/>
              <a:cs typeface="Raleway"/>
              <a:sym typeface="Raleway"/>
            </a:endParaRPr>
          </a:p>
          <a:p>
            <a:pPr indent="0" lvl="0" marL="0" rtl="0" algn="l">
              <a:lnSpc>
                <a:spcPct val="100000"/>
              </a:lnSpc>
              <a:spcBef>
                <a:spcPts val="0"/>
              </a:spcBef>
              <a:spcAft>
                <a:spcPts val="0"/>
              </a:spcAft>
              <a:buClr>
                <a:schemeClr val="dk1"/>
              </a:buClr>
              <a:buSzPct val="40909"/>
              <a:buFont typeface="Arial"/>
              <a:buNone/>
            </a:pPr>
            <a:r>
              <a:rPr lang="en" sz="2689">
                <a:solidFill>
                  <a:schemeClr val="lt2"/>
                </a:solidFill>
                <a:latin typeface="Raleway"/>
                <a:ea typeface="Raleway"/>
                <a:cs typeface="Raleway"/>
                <a:sym typeface="Raleway"/>
              </a:rPr>
              <a:t>www.mdlynchingmemorial.org</a:t>
            </a:r>
            <a:endParaRPr sz="2689">
              <a:solidFill>
                <a:schemeClr val="lt2"/>
              </a:solidFill>
              <a:latin typeface="Raleway"/>
              <a:ea typeface="Raleway"/>
              <a:cs typeface="Raleway"/>
              <a:sym typeface="Raleway"/>
            </a:endParaRPr>
          </a:p>
          <a:p>
            <a:pPr indent="0" lvl="0" marL="0" rtl="0" algn="l">
              <a:lnSpc>
                <a:spcPct val="100000"/>
              </a:lnSpc>
              <a:spcBef>
                <a:spcPts val="0"/>
              </a:spcBef>
              <a:spcAft>
                <a:spcPts val="0"/>
              </a:spcAft>
              <a:buClr>
                <a:schemeClr val="dk1"/>
              </a:buClr>
              <a:buSzPct val="40909"/>
              <a:buFont typeface="Arial"/>
              <a:buNone/>
            </a:pPr>
            <a:r>
              <a:rPr lang="en" sz="2689">
                <a:solidFill>
                  <a:schemeClr val="lt2"/>
                </a:solidFill>
                <a:latin typeface="Raleway"/>
                <a:ea typeface="Raleway"/>
                <a:cs typeface="Raleway"/>
                <a:sym typeface="Raleway"/>
              </a:rPr>
              <a:t>amillin@mdlynchingmemorial.org</a:t>
            </a:r>
            <a:endParaRPr sz="2689">
              <a:solidFill>
                <a:schemeClr val="lt2"/>
              </a:solidFill>
              <a:latin typeface="Raleway"/>
              <a:ea typeface="Raleway"/>
              <a:cs typeface="Raleway"/>
              <a:sym typeface="Raleway"/>
            </a:endParaRPr>
          </a:p>
          <a:p>
            <a:pPr indent="0" lvl="0" marL="0" rtl="0" algn="l">
              <a:lnSpc>
                <a:spcPct val="100000"/>
              </a:lnSpc>
              <a:spcBef>
                <a:spcPts val="0"/>
              </a:spcBef>
              <a:spcAft>
                <a:spcPts val="0"/>
              </a:spcAft>
              <a:buClr>
                <a:schemeClr val="dk1"/>
              </a:buClr>
              <a:buSzPct val="40909"/>
              <a:buFont typeface="Arial"/>
              <a:buNone/>
            </a:pPr>
            <a:r>
              <a:rPr lang="en" sz="2689">
                <a:solidFill>
                  <a:schemeClr val="lt2"/>
                </a:solidFill>
                <a:latin typeface="Raleway"/>
                <a:ea typeface="Raleway"/>
                <a:cs typeface="Raleway"/>
                <a:sym typeface="Raleway"/>
              </a:rPr>
              <a:t>https://pgclmp.org</a:t>
            </a:r>
            <a:endParaRPr sz="2689">
              <a:solidFill>
                <a:schemeClr val="lt2"/>
              </a:solidFill>
              <a:latin typeface="Raleway"/>
              <a:ea typeface="Raleway"/>
              <a:cs typeface="Raleway"/>
              <a:sym typeface="Raleway"/>
            </a:endParaRPr>
          </a:p>
          <a:p>
            <a:pPr indent="0" lvl="0" marL="0" rtl="0" algn="l">
              <a:lnSpc>
                <a:spcPct val="100000"/>
              </a:lnSpc>
              <a:spcBef>
                <a:spcPts val="0"/>
              </a:spcBef>
              <a:spcAft>
                <a:spcPts val="0"/>
              </a:spcAft>
              <a:buClr>
                <a:schemeClr val="dk1"/>
              </a:buClr>
              <a:buSzPct val="40909"/>
              <a:buFont typeface="Arial"/>
              <a:buNone/>
            </a:pPr>
            <a:r>
              <a:rPr lang="en" sz="2689">
                <a:solidFill>
                  <a:schemeClr val="lt2"/>
                </a:solidFill>
                <a:latin typeface="Raleway"/>
                <a:ea typeface="Raleway"/>
                <a:cs typeface="Raleway"/>
                <a:sym typeface="Raleway"/>
              </a:rPr>
              <a:t>princegeorgescolmp@gmail.com</a:t>
            </a:r>
            <a:endParaRPr sz="2689">
              <a:solidFill>
                <a:schemeClr val="lt2"/>
              </a:solidFill>
              <a:latin typeface="Raleway"/>
              <a:ea typeface="Raleway"/>
              <a:cs typeface="Raleway"/>
              <a:sym typeface="Raleway"/>
            </a:endParaRPr>
          </a:p>
          <a:p>
            <a:pPr indent="0" lvl="0" marL="0" rtl="0" algn="l">
              <a:lnSpc>
                <a:spcPct val="100000"/>
              </a:lnSpc>
              <a:spcBef>
                <a:spcPts val="0"/>
              </a:spcBef>
              <a:spcAft>
                <a:spcPts val="0"/>
              </a:spcAft>
              <a:buClr>
                <a:schemeClr val="dk1"/>
              </a:buClr>
              <a:buSzPct val="37786"/>
              <a:buFont typeface="Arial"/>
              <a:buNone/>
            </a:pPr>
            <a:r>
              <a:t/>
            </a:r>
            <a:endParaRPr b="1" sz="2911">
              <a:solidFill>
                <a:srgbClr val="F1C232"/>
              </a:solidFill>
              <a:latin typeface="Raleway"/>
              <a:ea typeface="Raleway"/>
              <a:cs typeface="Raleway"/>
              <a:sym typeface="Raleway"/>
            </a:endParaRPr>
          </a:p>
          <a:p>
            <a:pPr indent="0" lvl="0" marL="0" rtl="0" algn="r">
              <a:lnSpc>
                <a:spcPct val="100000"/>
              </a:lnSpc>
              <a:spcBef>
                <a:spcPts val="0"/>
              </a:spcBef>
              <a:spcAft>
                <a:spcPts val="0"/>
              </a:spcAft>
              <a:buSzPct val="111111"/>
              <a:buNone/>
            </a:pPr>
            <a:r>
              <a:t/>
            </a:r>
            <a:endParaRPr b="1">
              <a:solidFill>
                <a:schemeClr val="lt1"/>
              </a:solidFill>
              <a:latin typeface="Raleway"/>
              <a:ea typeface="Raleway"/>
              <a:cs typeface="Raleway"/>
              <a:sym typeface="Raleway"/>
            </a:endParaRPr>
          </a:p>
        </p:txBody>
      </p:sp>
      <p:pic>
        <p:nvPicPr>
          <p:cNvPr id="687" name="Google Shape;687;p18"/>
          <p:cNvPicPr preferRelativeResize="0"/>
          <p:nvPr/>
        </p:nvPicPr>
        <p:blipFill rotWithShape="1">
          <a:blip r:embed="rId3">
            <a:alphaModFix/>
          </a:blip>
          <a:srcRect b="0" l="0" r="0" t="0"/>
          <a:stretch/>
        </p:blipFill>
        <p:spPr>
          <a:xfrm>
            <a:off x="452099" y="3599339"/>
            <a:ext cx="1334147" cy="1039600"/>
          </a:xfrm>
          <a:prstGeom prst="rect">
            <a:avLst/>
          </a:prstGeom>
          <a:noFill/>
          <a:ln>
            <a:noFill/>
          </a:ln>
        </p:spPr>
      </p:pic>
      <p:pic>
        <p:nvPicPr>
          <p:cNvPr id="688" name="Google Shape;688;p18"/>
          <p:cNvPicPr preferRelativeResize="0"/>
          <p:nvPr/>
        </p:nvPicPr>
        <p:blipFill rotWithShape="1">
          <a:blip r:embed="rId4">
            <a:alphaModFix/>
          </a:blip>
          <a:srcRect b="0" l="0" r="0" t="0"/>
          <a:stretch/>
        </p:blipFill>
        <p:spPr>
          <a:xfrm>
            <a:off x="1938100" y="3599350"/>
            <a:ext cx="1087450" cy="1039600"/>
          </a:xfrm>
          <a:prstGeom prst="rect">
            <a:avLst/>
          </a:prstGeom>
          <a:noFill/>
          <a:ln>
            <a:noFill/>
          </a:ln>
        </p:spPr>
      </p:pic>
      <p:sp>
        <p:nvSpPr>
          <p:cNvPr id="689" name="Google Shape;689;p18"/>
          <p:cNvSpPr txBox="1"/>
          <p:nvPr/>
        </p:nvSpPr>
        <p:spPr>
          <a:xfrm>
            <a:off x="5738200" y="3681700"/>
            <a:ext cx="3000000" cy="1015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900"/>
              <a:buFont typeface="Arial"/>
              <a:buNone/>
            </a:pPr>
            <a:r>
              <a:rPr b="1" i="0" lang="en" sz="1900" u="none" cap="none" strike="noStrike">
                <a:solidFill>
                  <a:schemeClr val="lt1"/>
                </a:solidFill>
                <a:latin typeface="Lato"/>
                <a:ea typeface="Lato"/>
                <a:cs typeface="Lato"/>
                <a:sym typeface="Lato"/>
              </a:rPr>
              <a:t>MLA | DLA 2026 Annual Conference</a:t>
            </a:r>
            <a:endParaRPr b="0" i="0" sz="1600" u="none" cap="none" strike="noStrike">
              <a:solidFill>
                <a:schemeClr val="lt1"/>
              </a:solidFill>
              <a:latin typeface="Lato"/>
              <a:ea typeface="Lato"/>
              <a:cs typeface="Lato"/>
              <a:sym typeface="Lato"/>
            </a:endParaRPr>
          </a:p>
          <a:p>
            <a:pPr indent="0" lvl="0" marL="0" marR="0" rtl="0" algn="r">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Lato"/>
                <a:ea typeface="Lato"/>
                <a:cs typeface="Lato"/>
                <a:sym typeface="Lato"/>
              </a:rPr>
              <a:t>May 7, 2026</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93" name="Shape 693"/>
        <p:cNvGrpSpPr/>
        <p:nvPr/>
      </p:nvGrpSpPr>
      <p:grpSpPr>
        <a:xfrm>
          <a:off x="0" y="0"/>
          <a:ext cx="0" cy="0"/>
          <a:chOff x="0" y="0"/>
          <a:chExt cx="0" cy="0"/>
        </a:xfrm>
      </p:grpSpPr>
      <p:pic>
        <p:nvPicPr>
          <p:cNvPr id="694" name="Google Shape;694;p19"/>
          <p:cNvPicPr preferRelativeResize="0"/>
          <p:nvPr/>
        </p:nvPicPr>
        <p:blipFill rotWithShape="1">
          <a:blip r:embed="rId3">
            <a:alphaModFix/>
          </a:blip>
          <a:srcRect b="0" l="0" r="0" t="0"/>
          <a:stretch/>
        </p:blipFill>
        <p:spPr>
          <a:xfrm>
            <a:off x="3061843" y="1211580"/>
            <a:ext cx="3154127" cy="3931920"/>
          </a:xfrm>
          <a:prstGeom prst="rect">
            <a:avLst/>
          </a:prstGeom>
          <a:noFill/>
          <a:ln>
            <a:noFill/>
          </a:ln>
          <a:effectLst>
            <a:outerShdw blurRad="57150" rotWithShape="0" algn="bl" dir="5400000" dist="19050">
              <a:srgbClr val="000000">
                <a:alpha val="49411"/>
              </a:srgbClr>
            </a:outerShdw>
          </a:effectLst>
        </p:spPr>
      </p:pic>
      <p:sp>
        <p:nvSpPr>
          <p:cNvPr id="695" name="Google Shape;695;p19"/>
          <p:cNvSpPr txBox="1"/>
          <p:nvPr>
            <p:ph type="ctrTitle"/>
          </p:nvPr>
        </p:nvSpPr>
        <p:spPr>
          <a:xfrm>
            <a:off x="311700" y="-9525"/>
            <a:ext cx="8520600" cy="1623600"/>
          </a:xfrm>
          <a:prstGeom prst="rect">
            <a:avLst/>
          </a:prstGeom>
          <a:noFill/>
          <a:ln>
            <a:noFill/>
          </a:ln>
          <a:effectLst>
            <a:outerShdw blurRad="171450" rotWithShape="0" algn="bl" dir="2100000" dist="152400">
              <a:schemeClr val="dk1">
                <a:alpha val="85490"/>
              </a:scheme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5200"/>
              <a:buNone/>
            </a:pPr>
            <a:r>
              <a:rPr lang="en" sz="4900">
                <a:solidFill>
                  <a:srgbClr val="FFCC24"/>
                </a:solidFill>
                <a:latin typeface="Anton"/>
                <a:ea typeface="Anton"/>
                <a:cs typeface="Anton"/>
                <a:sym typeface="Anton"/>
              </a:rPr>
              <a:t>Prince George’s County</a:t>
            </a:r>
            <a:endParaRPr sz="4900">
              <a:solidFill>
                <a:srgbClr val="FFCC24"/>
              </a:solidFill>
              <a:latin typeface="Anton"/>
              <a:ea typeface="Anton"/>
              <a:cs typeface="Anton"/>
              <a:sym typeface="Anton"/>
            </a:endParaRPr>
          </a:p>
          <a:p>
            <a:pPr indent="0" lvl="0" marL="0" rtl="0" algn="ctr">
              <a:lnSpc>
                <a:spcPct val="100000"/>
              </a:lnSpc>
              <a:spcBef>
                <a:spcPts val="0"/>
              </a:spcBef>
              <a:spcAft>
                <a:spcPts val="0"/>
              </a:spcAft>
              <a:buSzPts val="5200"/>
              <a:buNone/>
            </a:pPr>
            <a:r>
              <a:rPr lang="en" sz="4900">
                <a:solidFill>
                  <a:srgbClr val="FFCC24"/>
                </a:solidFill>
                <a:latin typeface="Anton"/>
                <a:ea typeface="Anton"/>
                <a:cs typeface="Anton"/>
                <a:sym typeface="Anton"/>
              </a:rPr>
              <a:t>Lynching Memorial Project</a:t>
            </a:r>
            <a:endParaRPr sz="4900">
              <a:solidFill>
                <a:srgbClr val="FFCC24"/>
              </a:solidFill>
              <a:latin typeface="Anton"/>
              <a:ea typeface="Anton"/>
              <a:cs typeface="Anton"/>
              <a:sym typeface="Anton"/>
            </a:endParaRPr>
          </a:p>
        </p:txBody>
      </p:sp>
      <p:pic>
        <p:nvPicPr>
          <p:cNvPr id="696" name="Google Shape;696;p19"/>
          <p:cNvPicPr preferRelativeResize="0"/>
          <p:nvPr/>
        </p:nvPicPr>
        <p:blipFill rotWithShape="1">
          <a:blip r:embed="rId4">
            <a:alphaModFix/>
          </a:blip>
          <a:srcRect b="0" l="0" r="0" t="0"/>
          <a:stretch/>
        </p:blipFill>
        <p:spPr>
          <a:xfrm>
            <a:off x="159300" y="3171775"/>
            <a:ext cx="1999475" cy="1887650"/>
          </a:xfrm>
          <a:prstGeom prst="rect">
            <a:avLst/>
          </a:prstGeom>
          <a:noFill/>
          <a:ln>
            <a:noFill/>
          </a:ln>
        </p:spPr>
      </p:pic>
      <p:sp>
        <p:nvSpPr>
          <p:cNvPr id="697" name="Google Shape;697;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79" name="Shape 479"/>
        <p:cNvGrpSpPr/>
        <p:nvPr/>
      </p:nvGrpSpPr>
      <p:grpSpPr>
        <a:xfrm>
          <a:off x="0" y="0"/>
          <a:ext cx="0" cy="0"/>
          <a:chOff x="0" y="0"/>
          <a:chExt cx="0" cy="0"/>
        </a:xfrm>
      </p:grpSpPr>
      <p:sp>
        <p:nvSpPr>
          <p:cNvPr id="480" name="Google Shape;480;p2"/>
          <p:cNvSpPr txBox="1"/>
          <p:nvPr>
            <p:ph idx="1" type="body"/>
          </p:nvPr>
        </p:nvSpPr>
        <p:spPr>
          <a:xfrm>
            <a:off x="1085236" y="1188720"/>
            <a:ext cx="3486900" cy="3352800"/>
          </a:xfrm>
          <a:prstGeom prst="rect">
            <a:avLst/>
          </a:prstGeom>
          <a:noFill/>
          <a:ln>
            <a:noFill/>
          </a:ln>
        </p:spPr>
        <p:txBody>
          <a:bodyPr anchorCtr="0" anchor="t" bIns="22850" lIns="45725" spcFirstLastPara="1" rIns="45725" wrap="square" tIns="22850">
            <a:normAutofit/>
          </a:bodyPr>
          <a:lstStyle/>
          <a:p>
            <a:pPr indent="0" lvl="0" marL="0" rtl="0" algn="l">
              <a:lnSpc>
                <a:spcPct val="100000"/>
              </a:lnSpc>
              <a:spcBef>
                <a:spcPts val="0"/>
              </a:spcBef>
              <a:spcAft>
                <a:spcPts val="0"/>
              </a:spcAft>
              <a:buClr>
                <a:schemeClr val="dk1"/>
              </a:buClr>
              <a:buSzPts val="1800"/>
              <a:buNone/>
            </a:pPr>
            <a:r>
              <a:rPr b="1" lang="en" sz="1800">
                <a:solidFill>
                  <a:schemeClr val="dk1"/>
                </a:solidFill>
              </a:rPr>
              <a:t>50/50 RAFFLE</a:t>
            </a:r>
            <a:endParaRPr/>
          </a:p>
          <a:p>
            <a:pPr indent="0" lvl="0" marL="0" rtl="0" algn="l">
              <a:lnSpc>
                <a:spcPct val="100000"/>
              </a:lnSpc>
              <a:spcBef>
                <a:spcPts val="400"/>
              </a:spcBef>
              <a:spcAft>
                <a:spcPts val="0"/>
              </a:spcAft>
              <a:buClr>
                <a:schemeClr val="dk1"/>
              </a:buClr>
              <a:buSzPts val="1800"/>
              <a:buNone/>
            </a:pPr>
            <a:r>
              <a:rPr lang="en" sz="1800">
                <a:solidFill>
                  <a:schemeClr val="dk1"/>
                </a:solidFill>
              </a:rPr>
              <a:t>Tickets are </a:t>
            </a:r>
            <a:r>
              <a:rPr b="1" lang="en" sz="1800">
                <a:solidFill>
                  <a:schemeClr val="dk1"/>
                </a:solidFill>
              </a:rPr>
              <a:t>$1 </a:t>
            </a:r>
            <a:r>
              <a:rPr lang="en" sz="1800">
                <a:solidFill>
                  <a:schemeClr val="dk1"/>
                </a:solidFill>
              </a:rPr>
              <a:t>each and can be purchased from </a:t>
            </a:r>
            <a:r>
              <a:rPr b="1" lang="en" sz="1800">
                <a:solidFill>
                  <a:schemeClr val="dk1"/>
                </a:solidFill>
              </a:rPr>
              <a:t>Conni Strittmatter </a:t>
            </a:r>
            <a:r>
              <a:rPr lang="en" sz="1800">
                <a:solidFill>
                  <a:schemeClr val="dk1"/>
                </a:solidFill>
              </a:rPr>
              <a:t>or </a:t>
            </a:r>
            <a:r>
              <a:rPr b="1" lang="en" sz="1800">
                <a:solidFill>
                  <a:schemeClr val="dk1"/>
                </a:solidFill>
              </a:rPr>
              <a:t>David Dahl</a:t>
            </a:r>
            <a:r>
              <a:rPr lang="en" sz="1800">
                <a:solidFill>
                  <a:schemeClr val="dk1"/>
                </a:solidFill>
              </a:rPr>
              <a:t>! The winner takes home half the pot. </a:t>
            </a:r>
            <a:endParaRPr/>
          </a:p>
          <a:p>
            <a:pPr indent="0" lvl="0" marL="0" rtl="0" algn="l">
              <a:lnSpc>
                <a:spcPct val="100000"/>
              </a:lnSpc>
              <a:spcBef>
                <a:spcPts val="400"/>
              </a:spcBef>
              <a:spcAft>
                <a:spcPts val="0"/>
              </a:spcAft>
              <a:buClr>
                <a:schemeClr val="lt1"/>
              </a:buClr>
              <a:buSzPts val="1800"/>
              <a:buNone/>
            </a:pPr>
            <a:r>
              <a:t/>
            </a:r>
            <a:endParaRPr sz="1800">
              <a:solidFill>
                <a:schemeClr val="dk1"/>
              </a:solidFill>
            </a:endParaRPr>
          </a:p>
          <a:p>
            <a:pPr indent="0" lvl="0" marL="0" rtl="0" algn="l">
              <a:lnSpc>
                <a:spcPct val="100000"/>
              </a:lnSpc>
              <a:spcBef>
                <a:spcPts val="400"/>
              </a:spcBef>
              <a:spcAft>
                <a:spcPts val="0"/>
              </a:spcAft>
              <a:buClr>
                <a:schemeClr val="dk1"/>
              </a:buClr>
              <a:buSzPts val="1800"/>
              <a:buNone/>
            </a:pPr>
            <a:r>
              <a:rPr b="1" lang="en" sz="1800">
                <a:solidFill>
                  <a:schemeClr val="dk1"/>
                </a:solidFill>
              </a:rPr>
              <a:t>SILENT AUCTION</a:t>
            </a:r>
            <a:endParaRPr/>
          </a:p>
          <a:p>
            <a:pPr indent="0" lvl="0" marL="0" rtl="0" algn="l">
              <a:lnSpc>
                <a:spcPct val="100000"/>
              </a:lnSpc>
              <a:spcBef>
                <a:spcPts val="400"/>
              </a:spcBef>
              <a:spcAft>
                <a:spcPts val="0"/>
              </a:spcAft>
              <a:buClr>
                <a:schemeClr val="dk1"/>
              </a:buClr>
              <a:buSzPts val="1800"/>
              <a:buNone/>
            </a:pPr>
            <a:r>
              <a:rPr lang="en" sz="1800">
                <a:solidFill>
                  <a:schemeClr val="dk1"/>
                </a:solidFill>
              </a:rPr>
              <a:t>Visit the Silent Auction in the exhibitor hall to place your bids </a:t>
            </a:r>
            <a:r>
              <a:rPr b="1" lang="en" sz="1800">
                <a:solidFill>
                  <a:schemeClr val="dk1"/>
                </a:solidFill>
              </a:rPr>
              <a:t>before 10:45 a.m. on Friday, May 8</a:t>
            </a:r>
            <a:r>
              <a:rPr b="1" baseline="30000" lang="en" sz="1800">
                <a:solidFill>
                  <a:schemeClr val="dk1"/>
                </a:solidFill>
              </a:rPr>
              <a:t>th</a:t>
            </a:r>
            <a:r>
              <a:rPr lang="en" sz="1800">
                <a:solidFill>
                  <a:schemeClr val="dk1"/>
                </a:solidFill>
              </a:rPr>
              <a:t>. </a:t>
            </a:r>
            <a:endParaRPr/>
          </a:p>
        </p:txBody>
      </p:sp>
      <p:sp>
        <p:nvSpPr>
          <p:cNvPr id="481" name="Google Shape;481;p2"/>
          <p:cNvSpPr txBox="1"/>
          <p:nvPr>
            <p:ph type="title"/>
          </p:nvPr>
        </p:nvSpPr>
        <p:spPr>
          <a:xfrm>
            <a:off x="361156" y="323850"/>
            <a:ext cx="8058900" cy="681000"/>
          </a:xfrm>
          <a:prstGeom prst="rect">
            <a:avLst/>
          </a:prstGeom>
          <a:noFill/>
          <a:ln>
            <a:noFill/>
          </a:ln>
        </p:spPr>
        <p:txBody>
          <a:bodyPr anchorCtr="0" anchor="t" bIns="22850" lIns="45725" spcFirstLastPara="1" rIns="45725" wrap="square" tIns="22850">
            <a:normAutofit/>
          </a:bodyPr>
          <a:lstStyle/>
          <a:p>
            <a:pPr indent="0" lvl="0" marL="0" rtl="0" algn="l">
              <a:lnSpc>
                <a:spcPct val="100000"/>
              </a:lnSpc>
              <a:spcBef>
                <a:spcPts val="0"/>
              </a:spcBef>
              <a:spcAft>
                <a:spcPts val="0"/>
              </a:spcAft>
              <a:buClr>
                <a:schemeClr val="dk1"/>
              </a:buClr>
              <a:buSzPts val="4000"/>
              <a:buFont typeface="Georgia"/>
              <a:buNone/>
            </a:pPr>
            <a:r>
              <a:rPr lang="en" sz="4000">
                <a:solidFill>
                  <a:schemeClr val="dk1"/>
                </a:solidFill>
                <a:latin typeface="Georgia"/>
                <a:ea typeface="Georgia"/>
                <a:cs typeface="Georgia"/>
                <a:sym typeface="Georgia"/>
              </a:rPr>
              <a:t>Don’t Miss!</a:t>
            </a:r>
            <a:endParaRPr sz="4000">
              <a:solidFill>
                <a:schemeClr val="dk1"/>
              </a:solidFill>
              <a:latin typeface="Georgia"/>
              <a:ea typeface="Georgia"/>
              <a:cs typeface="Georgia"/>
              <a:sym typeface="Georgia"/>
            </a:endParaRPr>
          </a:p>
        </p:txBody>
      </p:sp>
      <p:pic>
        <p:nvPicPr>
          <p:cNvPr descr="Ticket with solid fill" id="482" name="Google Shape;482;p2"/>
          <p:cNvPicPr preferRelativeResize="0"/>
          <p:nvPr/>
        </p:nvPicPr>
        <p:blipFill rotWithShape="1">
          <a:blip r:embed="rId3">
            <a:alphaModFix/>
          </a:blip>
          <a:srcRect b="0" l="0" r="0" t="0"/>
          <a:stretch/>
        </p:blipFill>
        <p:spPr>
          <a:xfrm>
            <a:off x="446709" y="1188720"/>
            <a:ext cx="484192" cy="484192"/>
          </a:xfrm>
          <a:prstGeom prst="rect">
            <a:avLst/>
          </a:prstGeom>
          <a:noFill/>
          <a:ln>
            <a:noFill/>
          </a:ln>
        </p:spPr>
      </p:pic>
      <p:pic>
        <p:nvPicPr>
          <p:cNvPr descr="Gavel with solid fill" id="483" name="Google Shape;483;p2"/>
          <p:cNvPicPr preferRelativeResize="0"/>
          <p:nvPr/>
        </p:nvPicPr>
        <p:blipFill rotWithShape="1">
          <a:blip r:embed="rId4">
            <a:alphaModFix/>
          </a:blip>
          <a:srcRect b="0" l="0" r="0" t="0"/>
          <a:stretch/>
        </p:blipFill>
        <p:spPr>
          <a:xfrm>
            <a:off x="448072" y="2976364"/>
            <a:ext cx="504338" cy="504338"/>
          </a:xfrm>
          <a:prstGeom prst="rect">
            <a:avLst/>
          </a:prstGeom>
          <a:noFill/>
          <a:ln>
            <a:noFill/>
          </a:ln>
        </p:spPr>
      </p:pic>
      <p:pic>
        <p:nvPicPr>
          <p:cNvPr descr="Megaphone with solid fill" id="484" name="Google Shape;484;p2"/>
          <p:cNvPicPr preferRelativeResize="0"/>
          <p:nvPr/>
        </p:nvPicPr>
        <p:blipFill rotWithShape="1">
          <a:blip r:embed="rId5">
            <a:alphaModFix/>
          </a:blip>
          <a:srcRect b="0" l="0" r="0" t="0"/>
          <a:stretch/>
        </p:blipFill>
        <p:spPr>
          <a:xfrm>
            <a:off x="4917051" y="1162050"/>
            <a:ext cx="529099" cy="529099"/>
          </a:xfrm>
          <a:prstGeom prst="rect">
            <a:avLst/>
          </a:prstGeom>
          <a:noFill/>
          <a:ln>
            <a:noFill/>
          </a:ln>
        </p:spPr>
      </p:pic>
      <p:sp>
        <p:nvSpPr>
          <p:cNvPr id="485" name="Google Shape;485;p2"/>
          <p:cNvSpPr txBox="1"/>
          <p:nvPr/>
        </p:nvSpPr>
        <p:spPr>
          <a:xfrm>
            <a:off x="5486400" y="1162050"/>
            <a:ext cx="3173700" cy="3467100"/>
          </a:xfrm>
          <a:prstGeom prst="rect">
            <a:avLst/>
          </a:prstGeom>
          <a:noFill/>
          <a:ln>
            <a:noFill/>
          </a:ln>
        </p:spPr>
        <p:txBody>
          <a:bodyPr anchorCtr="0" anchor="t" bIns="22850" lIns="45725" spcFirstLastPara="1" rIns="45725" wrap="square" tIns="22850">
            <a:normAutofit/>
          </a:bodyPr>
          <a:lstStyle/>
          <a:p>
            <a:pPr indent="0" lvl="0" marL="0" marR="0" rtl="0" algn="l">
              <a:lnSpc>
                <a:spcPct val="100000"/>
              </a:lnSpc>
              <a:spcBef>
                <a:spcPts val="0"/>
              </a:spcBef>
              <a:spcAft>
                <a:spcPts val="0"/>
              </a:spcAft>
              <a:buClr>
                <a:schemeClr val="dk1"/>
              </a:buClr>
              <a:buSzPts val="1800"/>
              <a:buFont typeface="Arial"/>
              <a:buNone/>
            </a:pPr>
            <a:r>
              <a:rPr b="1" i="0" lang="en" sz="1800" u="none" cap="none" strike="noStrike">
                <a:solidFill>
                  <a:schemeClr val="dk1"/>
                </a:solidFill>
                <a:latin typeface="Arial"/>
                <a:ea typeface="Arial"/>
                <a:cs typeface="Arial"/>
                <a:sym typeface="Arial"/>
              </a:rPr>
              <a:t>PUB QUIZ </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chemeClr val="dk1"/>
              </a:buClr>
              <a:buSzPts val="1800"/>
              <a:buFont typeface="Arial"/>
              <a:buNone/>
            </a:pPr>
            <a:r>
              <a:rPr b="0" i="0" lang="en" sz="1800" u="none" cap="none" strike="noStrike">
                <a:solidFill>
                  <a:schemeClr val="dk1"/>
                </a:solidFill>
                <a:latin typeface="Arial"/>
                <a:ea typeface="Arial"/>
                <a:cs typeface="Arial"/>
                <a:sym typeface="Arial"/>
              </a:rPr>
              <a:t>Thursday, May 7 </a:t>
            </a:r>
            <a:br>
              <a:rPr b="0" i="0" lang="en" sz="1800" u="none" cap="none" strike="noStrike">
                <a:solidFill>
                  <a:schemeClr val="dk1"/>
                </a:solidFill>
                <a:latin typeface="Arial"/>
                <a:ea typeface="Arial"/>
                <a:cs typeface="Arial"/>
                <a:sym typeface="Arial"/>
              </a:rPr>
            </a:br>
            <a:r>
              <a:rPr b="0" i="0" lang="en" sz="1800" u="none" cap="none" strike="noStrike">
                <a:solidFill>
                  <a:schemeClr val="dk1"/>
                </a:solidFill>
                <a:latin typeface="Arial"/>
                <a:ea typeface="Arial"/>
                <a:cs typeface="Arial"/>
                <a:sym typeface="Arial"/>
              </a:rPr>
              <a:t>8:00 – 10:00 p.m.</a:t>
            </a:r>
            <a:br>
              <a:rPr b="0" i="0" lang="en" sz="1800" u="none" cap="none" strike="noStrike">
                <a:solidFill>
                  <a:schemeClr val="dk1"/>
                </a:solidFill>
                <a:latin typeface="Arial"/>
                <a:ea typeface="Arial"/>
                <a:cs typeface="Arial"/>
                <a:sym typeface="Arial"/>
              </a:rPr>
            </a:br>
            <a:r>
              <a:rPr b="0" i="0" lang="en" sz="1800" u="none" cap="none" strike="noStrike">
                <a:solidFill>
                  <a:schemeClr val="dk1"/>
                </a:solidFill>
                <a:latin typeface="Arial"/>
                <a:ea typeface="Arial"/>
                <a:cs typeface="Arial"/>
                <a:sym typeface="Arial"/>
              </a:rPr>
              <a:t>Choptank Ballroom</a:t>
            </a:r>
            <a:br>
              <a:rPr b="0" i="0" lang="en" sz="1800" u="none" cap="none" strike="noStrike">
                <a:solidFill>
                  <a:schemeClr val="dk1"/>
                </a:solidFill>
                <a:latin typeface="Arial"/>
                <a:ea typeface="Arial"/>
                <a:cs typeface="Arial"/>
                <a:sym typeface="Arial"/>
              </a:rPr>
            </a:b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lt1"/>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400"/>
              </a:spcBef>
              <a:spcAft>
                <a:spcPts val="0"/>
              </a:spcAft>
              <a:buClr>
                <a:schemeClr val="dk1"/>
              </a:buClr>
              <a:buSzPts val="1800"/>
              <a:buFont typeface="Arial"/>
              <a:buNone/>
            </a:pPr>
            <a:r>
              <a:rPr b="1" i="0" lang="en" sz="1800" u="none" cap="none" strike="noStrike">
                <a:solidFill>
                  <a:schemeClr val="dk1"/>
                </a:solidFill>
                <a:latin typeface="Arial"/>
                <a:ea typeface="Arial"/>
                <a:cs typeface="Arial"/>
                <a:sym typeface="Arial"/>
              </a:rPr>
              <a:t>KARAOKE</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chemeClr val="dk1"/>
              </a:buClr>
              <a:buSzPts val="1800"/>
              <a:buFont typeface="Arial"/>
              <a:buNone/>
            </a:pPr>
            <a:r>
              <a:rPr b="0" i="0" lang="en" sz="1800" u="none" cap="none" strike="noStrike">
                <a:solidFill>
                  <a:schemeClr val="dk1"/>
                </a:solidFill>
                <a:latin typeface="Arial"/>
                <a:ea typeface="Arial"/>
                <a:cs typeface="Arial"/>
                <a:sym typeface="Arial"/>
              </a:rPr>
              <a:t>Thursday, May 7</a:t>
            </a:r>
            <a:br>
              <a:rPr b="0" i="0" lang="en" sz="1800" u="none" cap="none" strike="noStrike">
                <a:solidFill>
                  <a:schemeClr val="dk1"/>
                </a:solidFill>
                <a:latin typeface="Arial"/>
                <a:ea typeface="Arial"/>
                <a:cs typeface="Arial"/>
                <a:sym typeface="Arial"/>
              </a:rPr>
            </a:br>
            <a:r>
              <a:rPr lang="en" sz="1800">
                <a:solidFill>
                  <a:schemeClr val="dk1"/>
                </a:solidFill>
              </a:rPr>
              <a:t>8</a:t>
            </a:r>
            <a:r>
              <a:rPr b="0" i="0" lang="en" sz="1800" u="none" cap="none" strike="noStrike">
                <a:solidFill>
                  <a:schemeClr val="dk1"/>
                </a:solidFill>
                <a:latin typeface="Arial"/>
                <a:ea typeface="Arial"/>
                <a:cs typeface="Arial"/>
                <a:sym typeface="Arial"/>
              </a:rPr>
              <a:t>:00 – 1</a:t>
            </a:r>
            <a:r>
              <a:rPr lang="en" sz="1800">
                <a:solidFill>
                  <a:schemeClr val="dk1"/>
                </a:solidFill>
              </a:rPr>
              <a:t>1</a:t>
            </a:r>
            <a:r>
              <a:rPr b="0" i="0" lang="en" sz="1800" u="none" cap="none" strike="noStrike">
                <a:solidFill>
                  <a:schemeClr val="dk1"/>
                </a:solidFill>
                <a:latin typeface="Arial"/>
                <a:ea typeface="Arial"/>
                <a:cs typeface="Arial"/>
                <a:sym typeface="Arial"/>
              </a:rPr>
              <a:t>:00 p.m.</a:t>
            </a:r>
            <a:br>
              <a:rPr b="0" i="0" lang="en" sz="1800" u="none" cap="none" strike="noStrike">
                <a:solidFill>
                  <a:schemeClr val="dk1"/>
                </a:solidFill>
                <a:latin typeface="Arial"/>
                <a:ea typeface="Arial"/>
                <a:cs typeface="Arial"/>
                <a:sym typeface="Arial"/>
              </a:rPr>
            </a:br>
            <a:r>
              <a:rPr b="0" i="0" lang="en" sz="1800" u="none" cap="none" strike="noStrike">
                <a:solidFill>
                  <a:schemeClr val="dk1"/>
                </a:solidFill>
                <a:latin typeface="Arial"/>
                <a:ea typeface="Arial"/>
                <a:cs typeface="Arial"/>
                <a:sym typeface="Arial"/>
              </a:rPr>
              <a:t>Windjammer</a:t>
            </a:r>
            <a:endParaRPr b="0" i="0" sz="700" u="none" cap="none" strike="noStrike">
              <a:solidFill>
                <a:srgbClr val="000000"/>
              </a:solidFill>
              <a:latin typeface="Arial"/>
              <a:ea typeface="Arial"/>
              <a:cs typeface="Arial"/>
              <a:sym typeface="Arial"/>
            </a:endParaRPr>
          </a:p>
        </p:txBody>
      </p:sp>
      <p:pic>
        <p:nvPicPr>
          <p:cNvPr descr="Microphone with solid fill" id="486" name="Google Shape;486;p2"/>
          <p:cNvPicPr preferRelativeResize="0"/>
          <p:nvPr/>
        </p:nvPicPr>
        <p:blipFill rotWithShape="1">
          <a:blip r:embed="rId6">
            <a:alphaModFix/>
          </a:blip>
          <a:srcRect b="0" l="0" r="0" t="0"/>
          <a:stretch/>
        </p:blipFill>
        <p:spPr>
          <a:xfrm>
            <a:off x="4988950" y="2976364"/>
            <a:ext cx="457200" cy="457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1" name="Shape 701"/>
        <p:cNvGrpSpPr/>
        <p:nvPr/>
      </p:nvGrpSpPr>
      <p:grpSpPr>
        <a:xfrm>
          <a:off x="0" y="0"/>
          <a:ext cx="0" cy="0"/>
          <a:chOff x="0" y="0"/>
          <a:chExt cx="0" cy="0"/>
        </a:xfrm>
      </p:grpSpPr>
      <p:sp>
        <p:nvSpPr>
          <p:cNvPr id="702" name="Google Shape;702;p20"/>
          <p:cNvSpPr txBox="1"/>
          <p:nvPr>
            <p:ph type="ctrTitle"/>
          </p:nvPr>
        </p:nvSpPr>
        <p:spPr>
          <a:xfrm>
            <a:off x="0" y="-19982"/>
            <a:ext cx="9170400" cy="654300"/>
          </a:xfrm>
          <a:prstGeom prst="rect">
            <a:avLst/>
          </a:prstGeom>
          <a:solidFill>
            <a:srgbClr val="FFCC2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SzPts val="5200"/>
              <a:buNone/>
            </a:pPr>
            <a:r>
              <a:rPr lang="en" sz="3300">
                <a:solidFill>
                  <a:srgbClr val="783F04"/>
                </a:solidFill>
                <a:latin typeface="Anton"/>
                <a:ea typeface="Anton"/>
                <a:cs typeface="Anton"/>
                <a:sym typeface="Anton"/>
              </a:rPr>
              <a:t>Who Are We?</a:t>
            </a:r>
            <a:endParaRPr sz="3300">
              <a:solidFill>
                <a:srgbClr val="783F04"/>
              </a:solidFill>
              <a:latin typeface="Anton"/>
              <a:ea typeface="Anton"/>
              <a:cs typeface="Anton"/>
              <a:sym typeface="Anton"/>
            </a:endParaRPr>
          </a:p>
        </p:txBody>
      </p:sp>
      <p:pic>
        <p:nvPicPr>
          <p:cNvPr id="703" name="Google Shape;703;p20"/>
          <p:cNvPicPr preferRelativeResize="0"/>
          <p:nvPr/>
        </p:nvPicPr>
        <p:blipFill rotWithShape="1">
          <a:blip r:embed="rId3">
            <a:alphaModFix/>
          </a:blip>
          <a:srcRect b="0" l="0" r="0" t="0"/>
          <a:stretch/>
        </p:blipFill>
        <p:spPr>
          <a:xfrm>
            <a:off x="1883475" y="832180"/>
            <a:ext cx="5377050" cy="3960800"/>
          </a:xfrm>
          <a:prstGeom prst="rect">
            <a:avLst/>
          </a:prstGeom>
          <a:noFill/>
          <a:ln cap="flat" cmpd="sng" w="19050">
            <a:solidFill>
              <a:schemeClr val="accent4"/>
            </a:solidFill>
            <a:prstDash val="solid"/>
            <a:round/>
            <a:headEnd len="sm" w="sm" type="none"/>
            <a:tailEnd len="sm" w="sm" type="none"/>
          </a:ln>
        </p:spPr>
      </p:pic>
      <p:sp>
        <p:nvSpPr>
          <p:cNvPr id="704" name="Google Shape;704;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21"/>
          <p:cNvSpPr txBox="1"/>
          <p:nvPr>
            <p:ph type="title"/>
          </p:nvPr>
        </p:nvSpPr>
        <p:spPr>
          <a:xfrm>
            <a:off x="0" y="238450"/>
            <a:ext cx="9144000" cy="5727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4800"/>
              <a:buNone/>
            </a:pPr>
            <a:r>
              <a:rPr b="1" lang="en" sz="2200">
                <a:solidFill>
                  <a:srgbClr val="1155CC"/>
                </a:solidFill>
              </a:rPr>
              <a:t>Our Inspiration: Bryan Stevenson and the Equal Justice Initiative  </a:t>
            </a:r>
            <a:endParaRPr b="1" sz="2200">
              <a:solidFill>
                <a:srgbClr val="1155CC"/>
              </a:solidFill>
            </a:endParaRPr>
          </a:p>
        </p:txBody>
      </p:sp>
      <p:sp>
        <p:nvSpPr>
          <p:cNvPr id="710" name="Google Shape;710;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90000"/>
              </a:lnSpc>
              <a:spcBef>
                <a:spcPts val="0"/>
              </a:spcBef>
              <a:spcAft>
                <a:spcPts val="600"/>
              </a:spcAft>
              <a:buSzPts val="900"/>
              <a:buNone/>
            </a:pPr>
            <a:fld id="{00000000-1234-1234-1234-123412341234}" type="slidenum">
              <a:rPr lang="en" sz="900"/>
              <a:t>‹#›</a:t>
            </a:fld>
            <a:endParaRPr sz="900"/>
          </a:p>
        </p:txBody>
      </p:sp>
      <p:pic>
        <p:nvPicPr>
          <p:cNvPr descr="A person in a suit and a building&#10;&#10;AI-generated content may be incorrect." id="711" name="Google Shape;711;p21"/>
          <p:cNvPicPr preferRelativeResize="0"/>
          <p:nvPr/>
        </p:nvPicPr>
        <p:blipFill rotWithShape="1">
          <a:blip r:embed="rId3">
            <a:alphaModFix/>
          </a:blip>
          <a:srcRect b="1284" l="0" r="5" t="0"/>
          <a:stretch/>
        </p:blipFill>
        <p:spPr>
          <a:xfrm>
            <a:off x="311700" y="1208225"/>
            <a:ext cx="4069800" cy="3264408"/>
          </a:xfrm>
          <a:prstGeom prst="rect">
            <a:avLst/>
          </a:prstGeom>
          <a:noFill/>
          <a:ln cap="flat" cmpd="sng" w="19050">
            <a:solidFill>
              <a:srgbClr val="0000FF"/>
            </a:solidFill>
            <a:prstDash val="solid"/>
            <a:round/>
            <a:headEnd len="sm" w="sm" type="none"/>
            <a:tailEnd len="sm" w="sm" type="none"/>
          </a:ln>
        </p:spPr>
      </p:pic>
      <p:sp>
        <p:nvSpPr>
          <p:cNvPr id="712" name="Google Shape;712;p21"/>
          <p:cNvSpPr txBox="1"/>
          <p:nvPr>
            <p:ph idx="4294967295" type="body"/>
          </p:nvPr>
        </p:nvSpPr>
        <p:spPr>
          <a:xfrm>
            <a:off x="4858450" y="1476752"/>
            <a:ext cx="3759600" cy="27456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1800"/>
              <a:buFont typeface="Arial"/>
              <a:buNone/>
            </a:pPr>
            <a:r>
              <a:rPr b="0" i="0" lang="en" sz="2000" u="none" cap="none" strike="noStrike">
                <a:solidFill>
                  <a:schemeClr val="dk1"/>
                </a:solidFill>
              </a:rPr>
              <a:t> </a:t>
            </a:r>
            <a:r>
              <a:rPr b="1" i="0" lang="en" sz="2000" u="none" cap="none" strike="noStrike">
                <a:solidFill>
                  <a:srgbClr val="000000"/>
                </a:solidFill>
              </a:rPr>
              <a:t>Truth first. </a:t>
            </a:r>
            <a:endParaRPr b="1" sz="2000">
              <a:solidFill>
                <a:srgbClr val="000000"/>
              </a:solidFill>
            </a:endParaRPr>
          </a:p>
          <a:p>
            <a:pPr indent="0" lvl="0" marL="139700" rtl="0" algn="ctr">
              <a:lnSpc>
                <a:spcPct val="115000"/>
              </a:lnSpc>
              <a:spcBef>
                <a:spcPts val="0"/>
              </a:spcBef>
              <a:spcAft>
                <a:spcPts val="0"/>
              </a:spcAft>
              <a:buClr>
                <a:srgbClr val="000000"/>
              </a:buClr>
              <a:buSzPts val="1800"/>
              <a:buFont typeface="Arial"/>
              <a:buNone/>
            </a:pPr>
            <a:r>
              <a:t/>
            </a:r>
            <a:endParaRPr b="1" sz="1000">
              <a:solidFill>
                <a:srgbClr val="000000"/>
              </a:solidFill>
            </a:endParaRPr>
          </a:p>
          <a:p>
            <a:pPr indent="0" lvl="0" marL="0" rtl="0" algn="ctr">
              <a:lnSpc>
                <a:spcPct val="115000"/>
              </a:lnSpc>
              <a:spcBef>
                <a:spcPts val="600"/>
              </a:spcBef>
              <a:spcAft>
                <a:spcPts val="0"/>
              </a:spcAft>
              <a:buClr>
                <a:srgbClr val="000000"/>
              </a:buClr>
              <a:buSzPts val="1800"/>
              <a:buFont typeface="Arial"/>
              <a:buNone/>
            </a:pPr>
            <a:r>
              <a:rPr b="0" lang="en" u="none" cap="none" strike="noStrike">
                <a:solidFill>
                  <a:schemeClr val="dk1"/>
                </a:solidFill>
              </a:rPr>
              <a:t>“It is critical for communities across the country to do the difficult work of unearthing and confronting their own histories of racial injustice, while exploring how that history continues to shape the present.” </a:t>
            </a:r>
            <a:endParaRPr b="0" sz="1000" u="none" cap="none" strike="noStrike">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16" name="Shape 716"/>
        <p:cNvGrpSpPr/>
        <p:nvPr/>
      </p:nvGrpSpPr>
      <p:grpSpPr>
        <a:xfrm>
          <a:off x="0" y="0"/>
          <a:ext cx="0" cy="0"/>
          <a:chOff x="0" y="0"/>
          <a:chExt cx="0" cy="0"/>
        </a:xfrm>
      </p:grpSpPr>
      <p:sp>
        <p:nvSpPr>
          <p:cNvPr id="717" name="Google Shape;717;p22"/>
          <p:cNvSpPr txBox="1"/>
          <p:nvPr/>
        </p:nvSpPr>
        <p:spPr>
          <a:xfrm>
            <a:off x="215000" y="826883"/>
            <a:ext cx="8806200" cy="1092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0000"/>
                </a:solidFill>
                <a:latin typeface="Arial"/>
                <a:ea typeface="Arial"/>
                <a:cs typeface="Arial"/>
                <a:sym typeface="Arial"/>
              </a:rPr>
              <a:t>38</a:t>
            </a:r>
            <a:r>
              <a:rPr b="0" i="0" lang="en" sz="2400" u="none" cap="none" strike="noStrike">
                <a:solidFill>
                  <a:srgbClr val="000000"/>
                </a:solidFill>
                <a:latin typeface="Arial"/>
                <a:ea typeface="Arial"/>
                <a:cs typeface="Arial"/>
                <a:sym typeface="Arial"/>
              </a:rPr>
              <a:t> documented racial terror lynchings in </a:t>
            </a:r>
            <a:r>
              <a:rPr b="1" i="0" lang="en" sz="2400" u="none" cap="none" strike="noStrike">
                <a:solidFill>
                  <a:srgbClr val="FF0000"/>
                </a:solidFill>
                <a:latin typeface="Arial"/>
                <a:ea typeface="Arial"/>
                <a:cs typeface="Arial"/>
                <a:sym typeface="Arial"/>
              </a:rPr>
              <a:t>17</a:t>
            </a:r>
            <a:r>
              <a:rPr b="1" i="0" lang="en" sz="2400" u="none" cap="none" strike="noStrike">
                <a:solidFill>
                  <a:srgbClr val="000000"/>
                </a:solidFill>
                <a:latin typeface="Arial"/>
                <a:ea typeface="Arial"/>
                <a:cs typeface="Arial"/>
                <a:sym typeface="Arial"/>
              </a:rPr>
              <a:t> Maryland counties </a:t>
            </a:r>
            <a:r>
              <a:rPr b="0" i="0" lang="en" sz="2400" u="none" cap="none" strike="noStrike">
                <a:solidFill>
                  <a:schemeClr val="dk1"/>
                </a:solidFill>
                <a:latin typeface="Arial"/>
                <a:ea typeface="Arial"/>
                <a:cs typeface="Arial"/>
                <a:sym typeface="Arial"/>
              </a:rPr>
              <a:t>between 1854 and 1933</a:t>
            </a:r>
            <a:endParaRPr b="0" i="0" sz="1400" u="none" cap="none" strike="noStrike">
              <a:solidFill>
                <a:srgbClr val="FFFFFF"/>
              </a:solidFill>
              <a:latin typeface="Arial"/>
              <a:ea typeface="Arial"/>
              <a:cs typeface="Arial"/>
              <a:sym typeface="Arial"/>
            </a:endParaRPr>
          </a:p>
        </p:txBody>
      </p:sp>
      <p:pic>
        <p:nvPicPr>
          <p:cNvPr id="718" name="Google Shape;718;p22"/>
          <p:cNvPicPr preferRelativeResize="0"/>
          <p:nvPr/>
        </p:nvPicPr>
        <p:blipFill rotWithShape="1">
          <a:blip r:embed="rId3">
            <a:alphaModFix/>
          </a:blip>
          <a:srcRect b="0" l="0" r="0" t="0"/>
          <a:stretch/>
        </p:blipFill>
        <p:spPr>
          <a:xfrm>
            <a:off x="7114821" y="2811853"/>
            <a:ext cx="1884032" cy="1662300"/>
          </a:xfrm>
          <a:prstGeom prst="rect">
            <a:avLst/>
          </a:prstGeom>
          <a:noFill/>
          <a:ln>
            <a:noFill/>
          </a:ln>
        </p:spPr>
      </p:pic>
      <p:sp>
        <p:nvSpPr>
          <p:cNvPr id="719" name="Google Shape;719;p22"/>
          <p:cNvSpPr txBox="1"/>
          <p:nvPr/>
        </p:nvSpPr>
        <p:spPr>
          <a:xfrm>
            <a:off x="215000" y="2149800"/>
            <a:ext cx="6062100" cy="843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15000"/>
              </a:lnSpc>
              <a:spcBef>
                <a:spcPts val="1000"/>
              </a:spcBef>
              <a:spcAft>
                <a:spcPts val="0"/>
              </a:spcAft>
              <a:buClr>
                <a:srgbClr val="000000"/>
              </a:buClr>
              <a:buSzPts val="2400"/>
              <a:buFont typeface="Arial"/>
              <a:buNone/>
            </a:pPr>
            <a:r>
              <a:rPr b="1" i="0" lang="en" sz="2400" u="none" cap="none" strike="noStrike">
                <a:solidFill>
                  <a:srgbClr val="FF0000"/>
                </a:solidFill>
                <a:latin typeface="Arial"/>
                <a:ea typeface="Arial"/>
                <a:cs typeface="Arial"/>
                <a:sym typeface="Arial"/>
              </a:rPr>
              <a:t>4</a:t>
            </a:r>
            <a:r>
              <a:rPr b="1" i="0" lang="en" sz="2400" u="none" cap="none" strike="noStrike">
                <a:solidFill>
                  <a:srgbClr val="000000"/>
                </a:solidFill>
                <a:latin typeface="Arial"/>
                <a:ea typeface="Arial"/>
                <a:cs typeface="Arial"/>
                <a:sym typeface="Arial"/>
              </a:rPr>
              <a:t> </a:t>
            </a:r>
            <a:r>
              <a:rPr b="0" i="0" lang="en" sz="2400" u="none" cap="none" strike="noStrike">
                <a:solidFill>
                  <a:srgbClr val="000000"/>
                </a:solidFill>
                <a:latin typeface="Arial"/>
                <a:ea typeface="Arial"/>
                <a:cs typeface="Arial"/>
                <a:sym typeface="Arial"/>
              </a:rPr>
              <a:t>occurred in </a:t>
            </a:r>
            <a:r>
              <a:rPr b="1" i="0" lang="en" sz="2400" u="none" cap="none" strike="noStrike">
                <a:solidFill>
                  <a:srgbClr val="000000"/>
                </a:solidFill>
                <a:latin typeface="Arial"/>
                <a:ea typeface="Arial"/>
                <a:cs typeface="Arial"/>
                <a:sym typeface="Arial"/>
              </a:rPr>
              <a:t>Prince George’s County:</a:t>
            </a:r>
            <a:endParaRPr b="1" i="0" sz="2400" u="none" cap="none" strike="noStrike">
              <a:solidFill>
                <a:srgbClr val="000000"/>
              </a:solidFill>
              <a:latin typeface="Arial"/>
              <a:ea typeface="Arial"/>
              <a:cs typeface="Arial"/>
              <a:sym typeface="Arial"/>
            </a:endParaRPr>
          </a:p>
          <a:p>
            <a:pPr indent="0" lvl="0" marL="0" marR="0" rtl="0" algn="l">
              <a:lnSpc>
                <a:spcPct val="115000"/>
              </a:lnSpc>
              <a:spcBef>
                <a:spcPts val="100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20" name="Google Shape;720;p22"/>
          <p:cNvSpPr txBox="1"/>
          <p:nvPr>
            <p:ph idx="12" type="sldNum"/>
          </p:nvPr>
        </p:nvSpPr>
        <p:spPr>
          <a:xfrm>
            <a:off x="8127367"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721" name="Google Shape;721;p22"/>
          <p:cNvSpPr txBox="1"/>
          <p:nvPr>
            <p:ph type="ctrTitle"/>
          </p:nvPr>
        </p:nvSpPr>
        <p:spPr>
          <a:xfrm>
            <a:off x="0" y="-2575"/>
            <a:ext cx="9170400" cy="654300"/>
          </a:xfrm>
          <a:prstGeom prst="rect">
            <a:avLst/>
          </a:prstGeom>
          <a:solidFill>
            <a:srgbClr val="FFCC2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SzPts val="5200"/>
              <a:buNone/>
            </a:pPr>
            <a:r>
              <a:rPr lang="en" sz="3300">
                <a:solidFill>
                  <a:srgbClr val="783F04"/>
                </a:solidFill>
                <a:latin typeface="Anton"/>
                <a:ea typeface="Anton"/>
                <a:cs typeface="Anton"/>
                <a:sym typeface="Anton"/>
              </a:rPr>
              <a:t>Lynching in Maryland</a:t>
            </a:r>
            <a:endParaRPr sz="3300">
              <a:solidFill>
                <a:srgbClr val="783F04"/>
              </a:solidFill>
              <a:latin typeface="Anton"/>
              <a:ea typeface="Anton"/>
              <a:cs typeface="Anton"/>
              <a:sym typeface="Anton"/>
            </a:endParaRPr>
          </a:p>
        </p:txBody>
      </p:sp>
      <p:sp>
        <p:nvSpPr>
          <p:cNvPr id="722" name="Google Shape;722;p22"/>
          <p:cNvSpPr txBox="1"/>
          <p:nvPr/>
        </p:nvSpPr>
        <p:spPr>
          <a:xfrm>
            <a:off x="485435" y="2895524"/>
            <a:ext cx="3428700" cy="21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000" u="none" cap="none" strike="noStrike">
                <a:solidFill>
                  <a:schemeClr val="dk1"/>
                </a:solidFill>
                <a:latin typeface="Arial"/>
                <a:ea typeface="Arial"/>
                <a:cs typeface="Arial"/>
                <a:sym typeface="Arial"/>
              </a:rPr>
              <a:t>Thomas Juricks </a:t>
            </a:r>
            <a:r>
              <a:rPr b="0" i="0" lang="en" sz="2000" u="none" cap="none" strike="noStrike">
                <a:solidFill>
                  <a:schemeClr val="dk1"/>
                </a:solidFill>
                <a:latin typeface="Arial"/>
                <a:ea typeface="Arial"/>
                <a:cs typeface="Arial"/>
                <a:sym typeface="Arial"/>
              </a:rPr>
              <a:t> </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1500" u="none" cap="none" strike="noStrike">
                <a:solidFill>
                  <a:schemeClr val="dk1"/>
                </a:solidFill>
                <a:latin typeface="Arial"/>
                <a:ea typeface="Arial"/>
                <a:cs typeface="Arial"/>
                <a:sym typeface="Arial"/>
              </a:rPr>
              <a:t>Piscataway, October 12, 1869</a:t>
            </a:r>
            <a:endParaRPr b="0" i="0" sz="1500" u="none" cap="none" strike="noStrike">
              <a:solidFill>
                <a:schemeClr val="dk1"/>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 sz="2000" u="none" cap="none" strike="noStrike">
                <a:solidFill>
                  <a:schemeClr val="dk1"/>
                </a:solidFill>
                <a:latin typeface="Arial"/>
                <a:ea typeface="Arial"/>
                <a:cs typeface="Arial"/>
                <a:sym typeface="Arial"/>
              </a:rPr>
              <a:t>John Henry Scott</a:t>
            </a:r>
            <a:r>
              <a:rPr b="0" i="0" lang="en" sz="2000" u="none" cap="none" strike="noStrike">
                <a:solidFill>
                  <a:schemeClr val="dk1"/>
                </a:solidFill>
                <a:latin typeface="Arial"/>
                <a:ea typeface="Arial"/>
                <a:cs typeface="Arial"/>
                <a:sym typeface="Arial"/>
              </a:rPr>
              <a:t>  </a:t>
            </a:r>
            <a:r>
              <a:rPr b="0" i="0" lang="en" sz="16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 sz="1500" u="none" cap="none" strike="noStrike">
                <a:solidFill>
                  <a:schemeClr val="dk1"/>
                </a:solidFill>
                <a:latin typeface="Arial"/>
                <a:ea typeface="Arial"/>
                <a:cs typeface="Arial"/>
                <a:sym typeface="Arial"/>
              </a:rPr>
              <a:t>Oxon Hill, March 23, 1875</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723" name="Google Shape;723;p22"/>
          <p:cNvSpPr txBox="1"/>
          <p:nvPr/>
        </p:nvSpPr>
        <p:spPr>
          <a:xfrm>
            <a:off x="3835802" y="2879091"/>
            <a:ext cx="3428700" cy="166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000" u="none" cap="none" strike="noStrike">
                <a:solidFill>
                  <a:schemeClr val="dk1"/>
                </a:solidFill>
                <a:latin typeface="Arial"/>
                <a:ea typeface="Arial"/>
                <a:cs typeface="Arial"/>
                <a:sym typeface="Arial"/>
              </a:rPr>
              <a:t>Michael Green </a:t>
            </a:r>
            <a:r>
              <a:rPr b="0" i="0" lang="en" sz="2000" u="none" cap="none" strike="noStrike">
                <a:solidFill>
                  <a:schemeClr val="dk1"/>
                </a:solidFill>
                <a:latin typeface="Arial"/>
                <a:ea typeface="Arial"/>
                <a:cs typeface="Arial"/>
                <a:sym typeface="Arial"/>
              </a:rPr>
              <a:t> </a:t>
            </a:r>
            <a:r>
              <a:rPr b="0" i="0" lang="en" sz="2200" u="none" cap="none" strike="noStrike">
                <a:solidFill>
                  <a:schemeClr val="dk1"/>
                </a:solidFill>
                <a:latin typeface="Arial"/>
                <a:ea typeface="Arial"/>
                <a:cs typeface="Arial"/>
                <a:sym typeface="Arial"/>
              </a:rPr>
              <a:t>	  </a:t>
            </a:r>
            <a:r>
              <a:rPr b="0" i="0" lang="en" sz="16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1500" u="none" cap="none" strike="noStrike">
                <a:solidFill>
                  <a:schemeClr val="dk1"/>
                </a:solidFill>
                <a:latin typeface="Arial"/>
                <a:ea typeface="Arial"/>
                <a:cs typeface="Arial"/>
                <a:sym typeface="Arial"/>
              </a:rPr>
              <a:t>Upper Marlboro, September 1, 1878</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 sz="2000" u="none" cap="none" strike="noStrike">
                <a:solidFill>
                  <a:schemeClr val="dk1"/>
                </a:solidFill>
                <a:latin typeface="Arial"/>
                <a:ea typeface="Arial"/>
                <a:cs typeface="Arial"/>
                <a:sym typeface="Arial"/>
              </a:rPr>
              <a:t>Stephen Williams </a:t>
            </a:r>
            <a:r>
              <a:rPr b="0" i="0" lang="en" sz="2000" u="none" cap="none" strike="noStrike">
                <a:solidFill>
                  <a:schemeClr val="dk1"/>
                </a:solidFill>
                <a:latin typeface="Arial"/>
                <a:ea typeface="Arial"/>
                <a:cs typeface="Arial"/>
                <a:sym typeface="Arial"/>
              </a:rPr>
              <a:t>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 sz="1500" u="none" cap="none" strike="noStrike">
                <a:solidFill>
                  <a:schemeClr val="dk1"/>
                </a:solidFill>
                <a:latin typeface="Arial"/>
                <a:ea typeface="Arial"/>
                <a:cs typeface="Arial"/>
                <a:sym typeface="Arial"/>
              </a:rPr>
              <a:t>Upper Marlboro, October 20, 1894</a:t>
            </a:r>
            <a:endParaRPr b="0" i="0" sz="15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717"/>
                                        </p:tgtEl>
                                        <p:attrNameLst>
                                          <p:attrName>style.visibility</p:attrName>
                                        </p:attrNameLst>
                                      </p:cBhvr>
                                      <p:to>
                                        <p:strVal val="visible"/>
                                      </p:to>
                                    </p:set>
                                  </p:childTnLst>
                                </p:cTn>
                              </p:par>
                              <p:par>
                                <p:cTn fill="hold" nodeType="withEffect" presetClass="entr" presetID="2" presetSubtype="8">
                                  <p:stCondLst>
                                    <p:cond delay="0"/>
                                  </p:stCondLst>
                                  <p:childTnLst>
                                    <p:set>
                                      <p:cBhvr>
                                        <p:cTn dur="1" fill="hold">
                                          <p:stCondLst>
                                            <p:cond delay="0"/>
                                          </p:stCondLst>
                                        </p:cTn>
                                        <p:tgtEl>
                                          <p:spTgt spid="719"/>
                                        </p:tgtEl>
                                        <p:attrNameLst>
                                          <p:attrName>style.visibility</p:attrName>
                                        </p:attrNameLst>
                                      </p:cBhvr>
                                      <p:to>
                                        <p:strVal val="visible"/>
                                      </p:to>
                                    </p:set>
                                    <p:anim calcmode="lin" valueType="num">
                                      <p:cBhvr additive="base">
                                        <p:cTn dur="3000"/>
                                        <p:tgtEl>
                                          <p:spTgt spid="719"/>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718"/>
                                        </p:tgtEl>
                                        <p:attrNameLst>
                                          <p:attrName>style.visibility</p:attrName>
                                        </p:attrNameLst>
                                      </p:cBhvr>
                                      <p:to>
                                        <p:strVal val="visible"/>
                                      </p:to>
                                    </p:set>
                                    <p:animEffect filter="fade" transition="in">
                                      <p:cBhvr>
                                        <p:cTn dur="1000"/>
                                        <p:tgtEl>
                                          <p:spTgt spid="718"/>
                                        </p:tgtEl>
                                      </p:cBhvr>
                                    </p:animEffect>
                                  </p:childTnLst>
                                </p:cTn>
                              </p:par>
                              <p:par>
                                <p:cTn fill="hold" nodeType="withEffect" presetClass="entr" presetID="10" presetSubtype="0">
                                  <p:stCondLst>
                                    <p:cond delay="0"/>
                                  </p:stCondLst>
                                  <p:childTnLst>
                                    <p:set>
                                      <p:cBhvr>
                                        <p:cTn dur="1" fill="hold">
                                          <p:stCondLst>
                                            <p:cond delay="0"/>
                                          </p:stCondLst>
                                        </p:cTn>
                                        <p:tgtEl>
                                          <p:spTgt spid="722"/>
                                        </p:tgtEl>
                                        <p:attrNameLst>
                                          <p:attrName>style.visibility</p:attrName>
                                        </p:attrNameLst>
                                      </p:cBhvr>
                                      <p:to>
                                        <p:strVal val="visible"/>
                                      </p:to>
                                    </p:set>
                                    <p:animEffect filter="fade" transition="in">
                                      <p:cBhvr>
                                        <p:cTn dur="1000"/>
                                        <p:tgtEl>
                                          <p:spTgt spid="722"/>
                                        </p:tgtEl>
                                      </p:cBhvr>
                                    </p:animEffect>
                                  </p:childTnLst>
                                </p:cTn>
                              </p:par>
                              <p:par>
                                <p:cTn fill="hold" nodeType="with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1000"/>
                                        <p:tgtEl>
                                          <p:spTgt spid="7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27" name="Shape 727"/>
        <p:cNvGrpSpPr/>
        <p:nvPr/>
      </p:nvGrpSpPr>
      <p:grpSpPr>
        <a:xfrm>
          <a:off x="0" y="0"/>
          <a:ext cx="0" cy="0"/>
          <a:chOff x="0" y="0"/>
          <a:chExt cx="0" cy="0"/>
        </a:xfrm>
      </p:grpSpPr>
      <p:sp>
        <p:nvSpPr>
          <p:cNvPr id="728" name="Google Shape;728;p23"/>
          <p:cNvSpPr txBox="1"/>
          <p:nvPr/>
        </p:nvSpPr>
        <p:spPr>
          <a:xfrm>
            <a:off x="1224650" y="1924450"/>
            <a:ext cx="7362000" cy="85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23"/>
          <p:cNvSpPr txBox="1"/>
          <p:nvPr/>
        </p:nvSpPr>
        <p:spPr>
          <a:xfrm>
            <a:off x="0" y="1555725"/>
            <a:ext cx="9144000" cy="3587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1000"/>
              </a:spcBef>
              <a:spcAft>
                <a:spcPts val="0"/>
              </a:spcAft>
              <a:buClr>
                <a:srgbClr val="000000"/>
              </a:buClr>
              <a:buSzPts val="1700"/>
              <a:buFont typeface="Arial"/>
              <a:buNone/>
            </a:pPr>
            <a:r>
              <a:rPr b="0" i="0" lang="en" sz="1700" u="none" cap="none" strike="noStrike">
                <a:solidFill>
                  <a:srgbClr val="FFFFFF"/>
                </a:solidFill>
                <a:latin typeface="Arial"/>
                <a:ea typeface="Arial"/>
                <a:cs typeface="Arial"/>
                <a:sym typeface="Arial"/>
              </a:rPr>
              <a:t>From Emmett Till in Mississippi in </a:t>
            </a:r>
            <a:r>
              <a:rPr b="0" i="0" lang="en" sz="1700" u="none" cap="none" strike="noStrike">
                <a:solidFill>
                  <a:schemeClr val="accent4"/>
                </a:solidFill>
                <a:latin typeface="Arial"/>
                <a:ea typeface="Arial"/>
                <a:cs typeface="Arial"/>
                <a:sym typeface="Arial"/>
              </a:rPr>
              <a:t>1955</a:t>
            </a:r>
            <a:r>
              <a:rPr b="0" i="0" lang="en" sz="1700" u="none" cap="none" strike="noStrike">
                <a:solidFill>
                  <a:schemeClr val="lt1"/>
                </a:solidFill>
                <a:latin typeface="Arial"/>
                <a:ea typeface="Arial"/>
                <a:cs typeface="Arial"/>
                <a:sym typeface="Arial"/>
              </a:rPr>
              <a:t>, </a:t>
            </a:r>
            <a:endParaRPr b="0" i="0" sz="1700" u="none" cap="none" strike="noStrike">
              <a:solidFill>
                <a:schemeClr val="lt1"/>
              </a:solidFill>
              <a:latin typeface="Arial"/>
              <a:ea typeface="Arial"/>
              <a:cs typeface="Arial"/>
              <a:sym typeface="Arial"/>
            </a:endParaRPr>
          </a:p>
          <a:p>
            <a:pPr indent="0" lvl="0" marL="0" marR="0" rtl="0" algn="ctr">
              <a:lnSpc>
                <a:spcPct val="115000"/>
              </a:lnSpc>
              <a:spcBef>
                <a:spcPts val="1000"/>
              </a:spcBef>
              <a:spcAft>
                <a:spcPts val="0"/>
              </a:spcAft>
              <a:buClr>
                <a:srgbClr val="000000"/>
              </a:buClr>
              <a:buSzPts val="1700"/>
              <a:buFont typeface="Arial"/>
              <a:buNone/>
            </a:pPr>
            <a:r>
              <a:rPr b="0" i="0" lang="en" sz="1700" u="none" cap="none" strike="noStrike">
                <a:solidFill>
                  <a:schemeClr val="lt1"/>
                </a:solidFill>
                <a:latin typeface="Arial"/>
                <a:ea typeface="Arial"/>
                <a:cs typeface="Arial"/>
                <a:sym typeface="Arial"/>
              </a:rPr>
              <a:t>to Prince Jones Jr. in Virginia in </a:t>
            </a:r>
            <a:r>
              <a:rPr b="0" i="0" lang="en" sz="1700" u="none" cap="none" strike="noStrike">
                <a:solidFill>
                  <a:schemeClr val="accent4"/>
                </a:solidFill>
                <a:latin typeface="Arial"/>
                <a:ea typeface="Arial"/>
                <a:cs typeface="Arial"/>
                <a:sym typeface="Arial"/>
              </a:rPr>
              <a:t>2000</a:t>
            </a:r>
            <a:r>
              <a:rPr b="0" i="0" lang="en" sz="1700" u="none" cap="none" strike="noStrike">
                <a:solidFill>
                  <a:schemeClr val="lt1"/>
                </a:solidFill>
                <a:latin typeface="Arial"/>
                <a:ea typeface="Arial"/>
                <a:cs typeface="Arial"/>
                <a:sym typeface="Arial"/>
              </a:rPr>
              <a:t>,</a:t>
            </a:r>
            <a:endParaRPr b="0" i="0" sz="1700" u="none" cap="none" strike="noStrike">
              <a:solidFill>
                <a:schemeClr val="lt1"/>
              </a:solidFill>
              <a:latin typeface="Arial"/>
              <a:ea typeface="Arial"/>
              <a:cs typeface="Arial"/>
              <a:sym typeface="Arial"/>
            </a:endParaRPr>
          </a:p>
          <a:p>
            <a:pPr indent="0" lvl="0" marL="0" marR="0" rtl="0" algn="ctr">
              <a:lnSpc>
                <a:spcPct val="115000"/>
              </a:lnSpc>
              <a:spcBef>
                <a:spcPts val="1000"/>
              </a:spcBef>
              <a:spcAft>
                <a:spcPts val="0"/>
              </a:spcAft>
              <a:buClr>
                <a:srgbClr val="000000"/>
              </a:buClr>
              <a:buSzPts val="1700"/>
              <a:buFont typeface="Arial"/>
              <a:buNone/>
            </a:pPr>
            <a:r>
              <a:rPr b="0" i="0" lang="en" sz="1700" u="none" cap="none" strike="noStrike">
                <a:solidFill>
                  <a:schemeClr val="lt1"/>
                </a:solidFill>
                <a:latin typeface="Arial"/>
                <a:ea typeface="Arial"/>
                <a:cs typeface="Arial"/>
                <a:sym typeface="Arial"/>
              </a:rPr>
              <a:t>to Freddie Gray in Baltimore in </a:t>
            </a:r>
            <a:r>
              <a:rPr b="0" i="0" lang="en" sz="1700" u="none" cap="none" strike="noStrike">
                <a:solidFill>
                  <a:schemeClr val="accent4"/>
                </a:solidFill>
                <a:latin typeface="Arial"/>
                <a:ea typeface="Arial"/>
                <a:cs typeface="Arial"/>
                <a:sym typeface="Arial"/>
              </a:rPr>
              <a:t>2015,</a:t>
            </a:r>
            <a:endParaRPr b="0" i="0" sz="1700" u="none" cap="none" strike="noStrike">
              <a:solidFill>
                <a:schemeClr val="accent4"/>
              </a:solidFill>
              <a:latin typeface="Arial"/>
              <a:ea typeface="Arial"/>
              <a:cs typeface="Arial"/>
              <a:sym typeface="Arial"/>
            </a:endParaRPr>
          </a:p>
          <a:p>
            <a:pPr indent="0" lvl="0" marL="0" marR="0" rtl="0" algn="ctr">
              <a:lnSpc>
                <a:spcPct val="115000"/>
              </a:lnSpc>
              <a:spcBef>
                <a:spcPts val="1000"/>
              </a:spcBef>
              <a:spcAft>
                <a:spcPts val="0"/>
              </a:spcAft>
              <a:buClr>
                <a:srgbClr val="000000"/>
              </a:buClr>
              <a:buSzPts val="1700"/>
              <a:buFont typeface="Arial"/>
              <a:buNone/>
            </a:pPr>
            <a:r>
              <a:rPr b="0" i="0" lang="en" sz="1700" u="none" cap="none" strike="noStrike">
                <a:solidFill>
                  <a:schemeClr val="lt1"/>
                </a:solidFill>
                <a:latin typeface="Arial"/>
                <a:ea typeface="Arial"/>
                <a:cs typeface="Arial"/>
                <a:sym typeface="Arial"/>
              </a:rPr>
              <a:t>to Mother Emanuel AME Church in Charleston in </a:t>
            </a:r>
            <a:r>
              <a:rPr b="0" i="0" lang="en" sz="1700" u="none" cap="none" strike="noStrike">
                <a:solidFill>
                  <a:schemeClr val="accent4"/>
                </a:solidFill>
                <a:latin typeface="Arial"/>
                <a:ea typeface="Arial"/>
                <a:cs typeface="Arial"/>
                <a:sym typeface="Arial"/>
              </a:rPr>
              <a:t>2015</a:t>
            </a:r>
            <a:r>
              <a:rPr b="0" i="0" lang="en" sz="1700" u="none" cap="none" strike="noStrike">
                <a:solidFill>
                  <a:schemeClr val="lt1"/>
                </a:solidFill>
                <a:latin typeface="Arial"/>
                <a:ea typeface="Arial"/>
                <a:cs typeface="Arial"/>
                <a:sym typeface="Arial"/>
              </a:rPr>
              <a:t>, </a:t>
            </a:r>
            <a:endParaRPr b="0" i="0" sz="1700" u="none" cap="none" strike="noStrike">
              <a:solidFill>
                <a:schemeClr val="lt1"/>
              </a:solidFill>
              <a:latin typeface="Arial"/>
              <a:ea typeface="Arial"/>
              <a:cs typeface="Arial"/>
              <a:sym typeface="Arial"/>
            </a:endParaRPr>
          </a:p>
          <a:p>
            <a:pPr indent="0" lvl="0" marL="0" marR="0" rtl="0" algn="ctr">
              <a:lnSpc>
                <a:spcPct val="115000"/>
              </a:lnSpc>
              <a:spcBef>
                <a:spcPts val="1000"/>
              </a:spcBef>
              <a:spcAft>
                <a:spcPts val="0"/>
              </a:spcAft>
              <a:buClr>
                <a:srgbClr val="000000"/>
              </a:buClr>
              <a:buSzPts val="1700"/>
              <a:buFont typeface="Arial"/>
              <a:buNone/>
            </a:pPr>
            <a:r>
              <a:rPr b="0" i="0" lang="en" sz="1700" u="none" cap="none" strike="noStrike">
                <a:solidFill>
                  <a:schemeClr val="lt1"/>
                </a:solidFill>
                <a:latin typeface="Arial"/>
                <a:ea typeface="Arial"/>
                <a:cs typeface="Arial"/>
                <a:sym typeface="Arial"/>
              </a:rPr>
              <a:t>to Breonna Taylor in Kentucky in </a:t>
            </a:r>
            <a:r>
              <a:rPr b="0" i="0" lang="en" sz="1700" u="none" cap="none" strike="noStrike">
                <a:solidFill>
                  <a:schemeClr val="accent4"/>
                </a:solidFill>
                <a:latin typeface="Arial"/>
                <a:ea typeface="Arial"/>
                <a:cs typeface="Arial"/>
                <a:sym typeface="Arial"/>
              </a:rPr>
              <a:t>2020</a:t>
            </a:r>
            <a:r>
              <a:rPr b="0" i="0" lang="en" sz="1700" u="none" cap="none" strike="noStrike">
                <a:solidFill>
                  <a:schemeClr val="lt1"/>
                </a:solidFill>
                <a:latin typeface="Arial"/>
                <a:ea typeface="Arial"/>
                <a:cs typeface="Arial"/>
                <a:sym typeface="Arial"/>
              </a:rPr>
              <a:t>,</a:t>
            </a:r>
            <a:endParaRPr b="0" i="0" sz="1700" u="none" cap="none" strike="noStrike">
              <a:solidFill>
                <a:schemeClr val="lt1"/>
              </a:solidFill>
              <a:latin typeface="Arial"/>
              <a:ea typeface="Arial"/>
              <a:cs typeface="Arial"/>
              <a:sym typeface="Arial"/>
            </a:endParaRPr>
          </a:p>
          <a:p>
            <a:pPr indent="0" lvl="0" marL="0" marR="0" rtl="0" algn="ctr">
              <a:lnSpc>
                <a:spcPct val="115000"/>
              </a:lnSpc>
              <a:spcBef>
                <a:spcPts val="1000"/>
              </a:spcBef>
              <a:spcAft>
                <a:spcPts val="0"/>
              </a:spcAft>
              <a:buClr>
                <a:srgbClr val="000000"/>
              </a:buClr>
              <a:buSzPts val="1700"/>
              <a:buFont typeface="Arial"/>
              <a:buNone/>
            </a:pPr>
            <a:r>
              <a:rPr b="0" i="0" lang="en" sz="1700" u="none" cap="none" strike="noStrike">
                <a:solidFill>
                  <a:schemeClr val="lt1"/>
                </a:solidFill>
                <a:latin typeface="Arial"/>
                <a:ea typeface="Arial"/>
                <a:cs typeface="Arial"/>
                <a:sym typeface="Arial"/>
              </a:rPr>
              <a:t>to George Floyd in Minnesota in </a:t>
            </a:r>
            <a:r>
              <a:rPr b="0" i="0" lang="en" sz="1700" u="none" cap="none" strike="noStrike">
                <a:solidFill>
                  <a:schemeClr val="accent4"/>
                </a:solidFill>
                <a:latin typeface="Arial"/>
                <a:ea typeface="Arial"/>
                <a:cs typeface="Arial"/>
                <a:sym typeface="Arial"/>
              </a:rPr>
              <a:t>2020</a:t>
            </a:r>
            <a:r>
              <a:rPr b="0" i="0" lang="en" sz="1700" u="none" cap="none" strike="noStrike">
                <a:solidFill>
                  <a:schemeClr val="lt1"/>
                </a:solidFill>
                <a:latin typeface="Arial"/>
                <a:ea typeface="Arial"/>
                <a:cs typeface="Arial"/>
                <a:sym typeface="Arial"/>
              </a:rPr>
              <a:t>, </a:t>
            </a:r>
            <a:endParaRPr b="0" i="0" sz="1700" u="none" cap="none" strike="noStrike">
              <a:solidFill>
                <a:schemeClr val="lt1"/>
              </a:solidFill>
              <a:latin typeface="Arial"/>
              <a:ea typeface="Arial"/>
              <a:cs typeface="Arial"/>
              <a:sym typeface="Arial"/>
            </a:endParaRPr>
          </a:p>
          <a:p>
            <a:pPr indent="0" lvl="0" marL="0" marR="0" rtl="0" algn="ctr">
              <a:lnSpc>
                <a:spcPct val="115000"/>
              </a:lnSpc>
              <a:spcBef>
                <a:spcPts val="1000"/>
              </a:spcBef>
              <a:spcAft>
                <a:spcPts val="0"/>
              </a:spcAft>
              <a:buClr>
                <a:srgbClr val="000000"/>
              </a:buClr>
              <a:buSzPts val="1700"/>
              <a:buFont typeface="Arial"/>
              <a:buNone/>
            </a:pPr>
            <a:r>
              <a:rPr b="0" i="0" lang="en" sz="1700" u="none" cap="none" strike="noStrike">
                <a:solidFill>
                  <a:schemeClr val="lt1"/>
                </a:solidFill>
                <a:latin typeface="Arial"/>
                <a:ea typeface="Arial"/>
                <a:cs typeface="Arial"/>
                <a:sym typeface="Arial"/>
              </a:rPr>
              <a:t>to the Buffalo Supermarket in </a:t>
            </a:r>
            <a:r>
              <a:rPr b="0" i="0" lang="en" sz="1700" u="none" cap="none" strike="noStrike">
                <a:solidFill>
                  <a:schemeClr val="accent4"/>
                </a:solidFill>
                <a:latin typeface="Arial"/>
                <a:ea typeface="Arial"/>
                <a:cs typeface="Arial"/>
                <a:sym typeface="Arial"/>
              </a:rPr>
              <a:t>2022</a:t>
            </a:r>
            <a:r>
              <a:rPr b="0" i="0" lang="en" sz="1700" u="none" cap="none" strike="noStrike">
                <a:solidFill>
                  <a:schemeClr val="lt1"/>
                </a:solidFill>
                <a:latin typeface="Arial"/>
                <a:ea typeface="Arial"/>
                <a:cs typeface="Arial"/>
                <a:sym typeface="Arial"/>
              </a:rPr>
              <a:t>, </a:t>
            </a:r>
            <a:endParaRPr b="0" i="0" sz="1700" u="none" cap="none" strike="noStrike">
              <a:solidFill>
                <a:schemeClr val="lt1"/>
              </a:solidFill>
              <a:latin typeface="Arial"/>
              <a:ea typeface="Arial"/>
              <a:cs typeface="Arial"/>
              <a:sym typeface="Arial"/>
            </a:endParaRPr>
          </a:p>
          <a:p>
            <a:pPr indent="0" lvl="0" marL="0" marR="0" rtl="0" algn="ctr">
              <a:lnSpc>
                <a:spcPct val="115000"/>
              </a:lnSpc>
              <a:spcBef>
                <a:spcPts val="1000"/>
              </a:spcBef>
              <a:spcAft>
                <a:spcPts val="0"/>
              </a:spcAft>
              <a:buClr>
                <a:srgbClr val="000000"/>
              </a:buClr>
              <a:buSzPts val="1700"/>
              <a:buFont typeface="Arial"/>
              <a:buNone/>
            </a:pPr>
            <a:r>
              <a:rPr b="0" i="0" lang="en" sz="1700" u="none" cap="none" strike="noStrike">
                <a:solidFill>
                  <a:schemeClr val="lt1"/>
                </a:solidFill>
                <a:latin typeface="Arial"/>
                <a:ea typeface="Arial"/>
                <a:cs typeface="Arial"/>
                <a:sym typeface="Arial"/>
              </a:rPr>
              <a:t>to name but a few.</a:t>
            </a:r>
            <a:endParaRPr b="0" i="0" sz="1700" u="none" cap="none" strike="noStrike">
              <a:solidFill>
                <a:schemeClr val="lt1"/>
              </a:solidFill>
              <a:latin typeface="Arial"/>
              <a:ea typeface="Arial"/>
              <a:cs typeface="Arial"/>
              <a:sym typeface="Arial"/>
            </a:endParaRPr>
          </a:p>
        </p:txBody>
      </p:sp>
      <p:sp>
        <p:nvSpPr>
          <p:cNvPr id="730" name="Google Shape;730;p23"/>
          <p:cNvSpPr txBox="1"/>
          <p:nvPr/>
        </p:nvSpPr>
        <p:spPr>
          <a:xfrm>
            <a:off x="0" y="712975"/>
            <a:ext cx="9144000" cy="1146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1000"/>
              </a:spcBef>
              <a:spcAft>
                <a:spcPts val="0"/>
              </a:spcAft>
              <a:buClr>
                <a:srgbClr val="000000"/>
              </a:buClr>
              <a:buSzPts val="2200"/>
              <a:buFont typeface="Arial"/>
              <a:buNone/>
            </a:pPr>
            <a:r>
              <a:rPr b="0" i="0" lang="en" sz="2200" u="none" cap="none" strike="noStrike">
                <a:solidFill>
                  <a:srgbClr val="FFFFFF"/>
                </a:solidFill>
                <a:latin typeface="Arial"/>
                <a:ea typeface="Arial"/>
                <a:cs typeface="Arial"/>
                <a:sym typeface="Arial"/>
              </a:rPr>
              <a:t>How do </a:t>
            </a:r>
            <a:r>
              <a:rPr b="0" i="0" lang="en" sz="2200" u="none" cap="none" strike="noStrike">
                <a:solidFill>
                  <a:schemeClr val="accent4"/>
                </a:solidFill>
                <a:latin typeface="Arial"/>
                <a:ea typeface="Arial"/>
                <a:cs typeface="Arial"/>
                <a:sym typeface="Arial"/>
              </a:rPr>
              <a:t>racial terror lynchings</a:t>
            </a:r>
            <a:r>
              <a:rPr b="0" i="0" lang="en" sz="2200" u="none" cap="none" strike="noStrike">
                <a:solidFill>
                  <a:srgbClr val="FFFFFF"/>
                </a:solidFill>
                <a:latin typeface="Arial"/>
                <a:ea typeface="Arial"/>
                <a:cs typeface="Arial"/>
                <a:sym typeface="Arial"/>
              </a:rPr>
              <a:t> from our past connect to more recent incidents of racial violence? </a:t>
            </a:r>
            <a:endParaRPr b="0" i="0" sz="2200" u="none" cap="none" strike="noStrike">
              <a:solidFill>
                <a:srgbClr val="FFFFFF"/>
              </a:solidFill>
              <a:latin typeface="Arial"/>
              <a:ea typeface="Arial"/>
              <a:cs typeface="Arial"/>
              <a:sym typeface="Arial"/>
            </a:endParaRPr>
          </a:p>
        </p:txBody>
      </p:sp>
      <p:sp>
        <p:nvSpPr>
          <p:cNvPr id="731" name="Google Shape;731;p23"/>
          <p:cNvSpPr txBox="1"/>
          <p:nvPr/>
        </p:nvSpPr>
        <p:spPr>
          <a:xfrm>
            <a:off x="0" y="-30200"/>
            <a:ext cx="9144000" cy="6783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1000"/>
              </a:spcBef>
              <a:spcAft>
                <a:spcPts val="0"/>
              </a:spcAft>
              <a:buClr>
                <a:srgbClr val="000000"/>
              </a:buClr>
              <a:buSzPts val="2800"/>
              <a:buFont typeface="Arial"/>
              <a:buNone/>
            </a:pPr>
            <a:r>
              <a:rPr b="1" i="0" lang="en" sz="2800" u="none" cap="none" strike="noStrike">
                <a:solidFill>
                  <a:schemeClr val="dk1"/>
                </a:solidFill>
                <a:highlight>
                  <a:schemeClr val="accent4"/>
                </a:highlight>
                <a:latin typeface="Arial"/>
                <a:ea typeface="Arial"/>
                <a:cs typeface="Arial"/>
                <a:sym typeface="Arial"/>
              </a:rPr>
              <a:t>Past is Present  </a:t>
            </a:r>
            <a:endParaRPr b="0" i="0" sz="2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22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30"/>
                                        </p:tgtEl>
                                        <p:attrNameLst>
                                          <p:attrName>style.visibility</p:attrName>
                                        </p:attrNameLst>
                                      </p:cBhvr>
                                      <p:to>
                                        <p:strVal val="visible"/>
                                      </p:to>
                                    </p:set>
                                    <p:animEffect filter="fade" transition="in">
                                      <p:cBhvr>
                                        <p:cTn dur="2500"/>
                                        <p:tgtEl>
                                          <p:spTgt spid="730"/>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729">
                                            <p:txEl>
                                              <p:pRg end="0" st="0"/>
                                            </p:txEl>
                                          </p:spTgt>
                                        </p:tgtEl>
                                        <p:attrNameLst>
                                          <p:attrName>style.visibility</p:attrName>
                                        </p:attrNameLst>
                                      </p:cBhvr>
                                      <p:to>
                                        <p:strVal val="visible"/>
                                      </p:to>
                                    </p:set>
                                    <p:animEffect filter="fade" transition="in">
                                      <p:cBhvr>
                                        <p:cTn dur="1500"/>
                                        <p:tgtEl>
                                          <p:spTgt spid="729">
                                            <p:txEl>
                                              <p:pRg end="0" st="0"/>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729">
                                            <p:txEl>
                                              <p:pRg end="1" st="1"/>
                                            </p:txEl>
                                          </p:spTgt>
                                        </p:tgtEl>
                                        <p:attrNameLst>
                                          <p:attrName>style.visibility</p:attrName>
                                        </p:attrNameLst>
                                      </p:cBhvr>
                                      <p:to>
                                        <p:strVal val="visible"/>
                                      </p:to>
                                    </p:set>
                                    <p:animEffect filter="fade" transition="in">
                                      <p:cBhvr>
                                        <p:cTn dur="1500"/>
                                        <p:tgtEl>
                                          <p:spTgt spid="729">
                                            <p:txEl>
                                              <p:pRg end="1" st="1"/>
                                            </p:txEl>
                                          </p:spTgt>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729">
                                            <p:txEl>
                                              <p:pRg end="2" st="2"/>
                                            </p:txEl>
                                          </p:spTgt>
                                        </p:tgtEl>
                                        <p:attrNameLst>
                                          <p:attrName>style.visibility</p:attrName>
                                        </p:attrNameLst>
                                      </p:cBhvr>
                                      <p:to>
                                        <p:strVal val="visible"/>
                                      </p:to>
                                    </p:set>
                                    <p:animEffect filter="fade" transition="in">
                                      <p:cBhvr>
                                        <p:cTn dur="1500"/>
                                        <p:tgtEl>
                                          <p:spTgt spid="729">
                                            <p:txEl>
                                              <p:pRg end="2" st="2"/>
                                            </p:txEl>
                                          </p:spTgt>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729">
                                            <p:txEl>
                                              <p:pRg end="3" st="3"/>
                                            </p:txEl>
                                          </p:spTgt>
                                        </p:tgtEl>
                                        <p:attrNameLst>
                                          <p:attrName>style.visibility</p:attrName>
                                        </p:attrNameLst>
                                      </p:cBhvr>
                                      <p:to>
                                        <p:strVal val="visible"/>
                                      </p:to>
                                    </p:set>
                                    <p:animEffect filter="fade" transition="in">
                                      <p:cBhvr>
                                        <p:cTn dur="1500"/>
                                        <p:tgtEl>
                                          <p:spTgt spid="729">
                                            <p:txEl>
                                              <p:pRg end="3" st="3"/>
                                            </p:txEl>
                                          </p:spTgt>
                                        </p:tgtEl>
                                      </p:cBhvr>
                                    </p:animEffect>
                                  </p:childTnLst>
                                </p:cTn>
                              </p:par>
                            </p:childTnLst>
                          </p:cTn>
                        </p:par>
                        <p:par>
                          <p:cTn fill="hold">
                            <p:stCondLst>
                              <p:cond delay="8500"/>
                            </p:stCondLst>
                            <p:childTnLst>
                              <p:par>
                                <p:cTn fill="hold" nodeType="afterEffect" presetClass="entr" presetID="10" presetSubtype="0">
                                  <p:stCondLst>
                                    <p:cond delay="0"/>
                                  </p:stCondLst>
                                  <p:childTnLst>
                                    <p:set>
                                      <p:cBhvr>
                                        <p:cTn dur="1" fill="hold">
                                          <p:stCondLst>
                                            <p:cond delay="0"/>
                                          </p:stCondLst>
                                        </p:cTn>
                                        <p:tgtEl>
                                          <p:spTgt spid="729">
                                            <p:txEl>
                                              <p:pRg end="4" st="4"/>
                                            </p:txEl>
                                          </p:spTgt>
                                        </p:tgtEl>
                                        <p:attrNameLst>
                                          <p:attrName>style.visibility</p:attrName>
                                        </p:attrNameLst>
                                      </p:cBhvr>
                                      <p:to>
                                        <p:strVal val="visible"/>
                                      </p:to>
                                    </p:set>
                                    <p:animEffect filter="fade" transition="in">
                                      <p:cBhvr>
                                        <p:cTn dur="1500"/>
                                        <p:tgtEl>
                                          <p:spTgt spid="729">
                                            <p:txEl>
                                              <p:pRg end="4" st="4"/>
                                            </p:txEl>
                                          </p:spTgt>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729">
                                            <p:txEl>
                                              <p:pRg end="5" st="5"/>
                                            </p:txEl>
                                          </p:spTgt>
                                        </p:tgtEl>
                                        <p:attrNameLst>
                                          <p:attrName>style.visibility</p:attrName>
                                        </p:attrNameLst>
                                      </p:cBhvr>
                                      <p:to>
                                        <p:strVal val="visible"/>
                                      </p:to>
                                    </p:set>
                                    <p:animEffect filter="fade" transition="in">
                                      <p:cBhvr>
                                        <p:cTn dur="1500"/>
                                        <p:tgtEl>
                                          <p:spTgt spid="729">
                                            <p:txEl>
                                              <p:pRg end="5" st="5"/>
                                            </p:txEl>
                                          </p:spTgt>
                                        </p:tgtEl>
                                      </p:cBhvr>
                                    </p:animEffect>
                                  </p:childTnLst>
                                </p:cTn>
                              </p:par>
                            </p:childTnLst>
                          </p:cTn>
                        </p:par>
                        <p:par>
                          <p:cTn fill="hold">
                            <p:stCondLst>
                              <p:cond delay="11500"/>
                            </p:stCondLst>
                            <p:childTnLst>
                              <p:par>
                                <p:cTn fill="hold" nodeType="afterEffect" presetClass="entr" presetID="10" presetSubtype="0">
                                  <p:stCondLst>
                                    <p:cond delay="0"/>
                                  </p:stCondLst>
                                  <p:childTnLst>
                                    <p:set>
                                      <p:cBhvr>
                                        <p:cTn dur="1" fill="hold">
                                          <p:stCondLst>
                                            <p:cond delay="0"/>
                                          </p:stCondLst>
                                        </p:cTn>
                                        <p:tgtEl>
                                          <p:spTgt spid="729">
                                            <p:txEl>
                                              <p:pRg end="6" st="6"/>
                                            </p:txEl>
                                          </p:spTgt>
                                        </p:tgtEl>
                                        <p:attrNameLst>
                                          <p:attrName>style.visibility</p:attrName>
                                        </p:attrNameLst>
                                      </p:cBhvr>
                                      <p:to>
                                        <p:strVal val="visible"/>
                                      </p:to>
                                    </p:set>
                                    <p:animEffect filter="fade" transition="in">
                                      <p:cBhvr>
                                        <p:cTn dur="1500"/>
                                        <p:tgtEl>
                                          <p:spTgt spid="729">
                                            <p:txEl>
                                              <p:pRg end="6" st="6"/>
                                            </p:txEl>
                                          </p:spTgt>
                                        </p:tgtEl>
                                      </p:cBhvr>
                                    </p:animEffect>
                                  </p:childTnLst>
                                </p:cTn>
                              </p:par>
                            </p:childTnLst>
                          </p:cTn>
                        </p:par>
                        <p:par>
                          <p:cTn fill="hold">
                            <p:stCondLst>
                              <p:cond delay="13000"/>
                            </p:stCondLst>
                            <p:childTnLst>
                              <p:par>
                                <p:cTn fill="hold" nodeType="afterEffect" presetClass="entr" presetID="10" presetSubtype="0">
                                  <p:stCondLst>
                                    <p:cond delay="0"/>
                                  </p:stCondLst>
                                  <p:childTnLst>
                                    <p:set>
                                      <p:cBhvr>
                                        <p:cTn dur="1" fill="hold">
                                          <p:stCondLst>
                                            <p:cond delay="0"/>
                                          </p:stCondLst>
                                        </p:cTn>
                                        <p:tgtEl>
                                          <p:spTgt spid="729">
                                            <p:txEl>
                                              <p:pRg end="7" st="7"/>
                                            </p:txEl>
                                          </p:spTgt>
                                        </p:tgtEl>
                                        <p:attrNameLst>
                                          <p:attrName>style.visibility</p:attrName>
                                        </p:attrNameLst>
                                      </p:cBhvr>
                                      <p:to>
                                        <p:strVal val="visible"/>
                                      </p:to>
                                    </p:set>
                                    <p:animEffect filter="fade" transition="in">
                                      <p:cBhvr>
                                        <p:cTn dur="1500"/>
                                        <p:tgtEl>
                                          <p:spTgt spid="729">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5" name="Shape 735"/>
        <p:cNvGrpSpPr/>
        <p:nvPr/>
      </p:nvGrpSpPr>
      <p:grpSpPr>
        <a:xfrm>
          <a:off x="0" y="0"/>
          <a:ext cx="0" cy="0"/>
          <a:chOff x="0" y="0"/>
          <a:chExt cx="0" cy="0"/>
        </a:xfrm>
      </p:grpSpPr>
      <p:sp>
        <p:nvSpPr>
          <p:cNvPr id="736" name="Google Shape;736;p24"/>
          <p:cNvSpPr txBox="1"/>
          <p:nvPr>
            <p:ph type="ctrTitle"/>
          </p:nvPr>
        </p:nvSpPr>
        <p:spPr>
          <a:xfrm>
            <a:off x="0" y="-17462"/>
            <a:ext cx="9144000" cy="654300"/>
          </a:xfrm>
          <a:prstGeom prst="rect">
            <a:avLst/>
          </a:prstGeom>
          <a:solidFill>
            <a:srgbClr val="FFCC2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SzPts val="5200"/>
              <a:buNone/>
            </a:pPr>
            <a:r>
              <a:rPr lang="en" sz="3300">
                <a:solidFill>
                  <a:srgbClr val="783F04"/>
                </a:solidFill>
                <a:latin typeface="Anton"/>
                <a:ea typeface="Anton"/>
                <a:cs typeface="Anton"/>
                <a:sym typeface="Anton"/>
              </a:rPr>
              <a:t>Our Mission </a:t>
            </a:r>
            <a:endParaRPr sz="3300">
              <a:solidFill>
                <a:srgbClr val="783F04"/>
              </a:solidFill>
              <a:latin typeface="Anton"/>
              <a:ea typeface="Anton"/>
              <a:cs typeface="Anton"/>
              <a:sym typeface="Anton"/>
            </a:endParaRPr>
          </a:p>
        </p:txBody>
      </p:sp>
      <p:sp>
        <p:nvSpPr>
          <p:cNvPr id="737" name="Google Shape;737;p24"/>
          <p:cNvSpPr txBox="1"/>
          <p:nvPr/>
        </p:nvSpPr>
        <p:spPr>
          <a:xfrm>
            <a:off x="570300" y="985800"/>
            <a:ext cx="8003400" cy="3309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000"/>
              </a:spcBef>
              <a:spcAft>
                <a:spcPts val="0"/>
              </a:spcAft>
              <a:buClr>
                <a:srgbClr val="000000"/>
              </a:buClr>
              <a:buSzPts val="2000"/>
              <a:buFont typeface="Arial"/>
              <a:buNone/>
            </a:pPr>
            <a:r>
              <a:rPr b="0" i="0" lang="en" sz="2000" u="none" cap="none" strike="noStrike">
                <a:solidFill>
                  <a:schemeClr val="dk1"/>
                </a:solidFill>
                <a:latin typeface="Arial"/>
                <a:ea typeface="Arial"/>
                <a:cs typeface="Arial"/>
                <a:sym typeface="Arial"/>
              </a:rPr>
              <a:t>The </a:t>
            </a:r>
            <a:r>
              <a:rPr b="0" i="1" lang="en" sz="2000" u="none" cap="none" strike="noStrike">
                <a:solidFill>
                  <a:schemeClr val="dk1"/>
                </a:solidFill>
                <a:latin typeface="Arial"/>
                <a:ea typeface="Arial"/>
                <a:cs typeface="Arial"/>
                <a:sym typeface="Arial"/>
              </a:rPr>
              <a:t>Prince George’s County Lynching Memorial Project (PGC LMP) </a:t>
            </a:r>
            <a:r>
              <a:rPr b="0" i="0" lang="en" sz="2000" u="none" cap="none" strike="noStrike">
                <a:solidFill>
                  <a:schemeClr val="dk1"/>
                </a:solidFill>
                <a:latin typeface="Arial"/>
                <a:ea typeface="Arial"/>
                <a:cs typeface="Arial"/>
                <a:sym typeface="Arial"/>
              </a:rPr>
              <a:t>seeks to:</a:t>
            </a:r>
            <a:endParaRPr b="0" i="0" sz="2000" u="none" cap="none" strike="noStrike">
              <a:solidFill>
                <a:schemeClr val="dk1"/>
              </a:solidFill>
              <a:latin typeface="Arial"/>
              <a:ea typeface="Arial"/>
              <a:cs typeface="Arial"/>
              <a:sym typeface="Arial"/>
            </a:endParaRPr>
          </a:p>
          <a:p>
            <a:pPr indent="-381000" lvl="0" marL="457200" marR="0" rtl="0" algn="l">
              <a:lnSpc>
                <a:spcPct val="100000"/>
              </a:lnSpc>
              <a:spcBef>
                <a:spcPts val="1000"/>
              </a:spcBef>
              <a:spcAft>
                <a:spcPts val="0"/>
              </a:spcAft>
              <a:buClr>
                <a:schemeClr val="dk1"/>
              </a:buClr>
              <a:buSzPts val="2400"/>
              <a:buFont typeface="Arial"/>
              <a:buChar char="●"/>
            </a:pPr>
            <a:r>
              <a:rPr b="1" i="0" lang="en" sz="2000" u="none" cap="none" strike="noStrike">
                <a:solidFill>
                  <a:schemeClr val="dk1"/>
                </a:solidFill>
                <a:latin typeface="Arial"/>
                <a:ea typeface="Arial"/>
                <a:cs typeface="Arial"/>
                <a:sym typeface="Arial"/>
              </a:rPr>
              <a:t>Educate</a:t>
            </a:r>
            <a:r>
              <a:rPr b="0" i="0" lang="en" sz="2000" u="none" cap="none" strike="noStrike">
                <a:solidFill>
                  <a:schemeClr val="dk1"/>
                </a:solidFill>
                <a:latin typeface="Arial"/>
                <a:ea typeface="Arial"/>
                <a:cs typeface="Arial"/>
                <a:sym typeface="Arial"/>
              </a:rPr>
              <a:t> the public on the truths of our nation’s continuing legacy of the institution of slavery and its impact on enslaved persons and their descendants,</a:t>
            </a:r>
            <a:endParaRPr b="0" i="0" sz="2300" u="none" cap="none" strike="noStrike">
              <a:solidFill>
                <a:schemeClr val="dk1"/>
              </a:solidFill>
              <a:latin typeface="Arial"/>
              <a:ea typeface="Arial"/>
              <a:cs typeface="Arial"/>
              <a:sym typeface="Arial"/>
            </a:endParaRPr>
          </a:p>
          <a:p>
            <a:pPr indent="-381000" lvl="0" marL="457200" marR="0" rtl="0" algn="l">
              <a:lnSpc>
                <a:spcPct val="100000"/>
              </a:lnSpc>
              <a:spcBef>
                <a:spcPts val="1000"/>
              </a:spcBef>
              <a:spcAft>
                <a:spcPts val="0"/>
              </a:spcAft>
              <a:buClr>
                <a:schemeClr val="dk1"/>
              </a:buClr>
              <a:buSzPts val="2400"/>
              <a:buFont typeface="Arial"/>
              <a:buChar char="●"/>
            </a:pPr>
            <a:r>
              <a:rPr b="1" i="0" lang="en" sz="2000" u="none" cap="none" strike="noStrike">
                <a:solidFill>
                  <a:schemeClr val="dk1"/>
                </a:solidFill>
                <a:latin typeface="Arial"/>
                <a:ea typeface="Arial"/>
                <a:cs typeface="Arial"/>
                <a:sym typeface="Arial"/>
              </a:rPr>
              <a:t>Memorialize</a:t>
            </a:r>
            <a:r>
              <a:rPr b="0" i="0" lang="en" sz="2000" u="none" cap="none" strike="noStrike">
                <a:solidFill>
                  <a:schemeClr val="dk1"/>
                </a:solidFill>
                <a:latin typeface="Arial"/>
                <a:ea typeface="Arial"/>
                <a:cs typeface="Arial"/>
                <a:sym typeface="Arial"/>
              </a:rPr>
              <a:t> victims of racial terror lynchings in our county, and </a:t>
            </a:r>
            <a:endParaRPr b="0" i="0" sz="2000" u="none" cap="none" strike="noStrike">
              <a:solidFill>
                <a:schemeClr val="dk1"/>
              </a:solidFill>
              <a:latin typeface="Arial"/>
              <a:ea typeface="Arial"/>
              <a:cs typeface="Arial"/>
              <a:sym typeface="Arial"/>
            </a:endParaRPr>
          </a:p>
          <a:p>
            <a:pPr indent="-381000" lvl="0" marL="457200" marR="0" rtl="0" algn="l">
              <a:lnSpc>
                <a:spcPct val="100000"/>
              </a:lnSpc>
              <a:spcBef>
                <a:spcPts val="1000"/>
              </a:spcBef>
              <a:spcAft>
                <a:spcPts val="0"/>
              </a:spcAft>
              <a:buClr>
                <a:schemeClr val="dk1"/>
              </a:buClr>
              <a:buSzPts val="2400"/>
              <a:buFont typeface="Arial"/>
              <a:buChar char="●"/>
            </a:pPr>
            <a:r>
              <a:rPr b="1" i="0" lang="en" sz="2000" u="none" cap="none" strike="noStrike">
                <a:solidFill>
                  <a:schemeClr val="dk1"/>
                </a:solidFill>
                <a:latin typeface="Arial"/>
                <a:ea typeface="Arial"/>
                <a:cs typeface="Arial"/>
                <a:sym typeface="Arial"/>
              </a:rPr>
              <a:t>Advance</a:t>
            </a:r>
            <a:r>
              <a:rPr b="0" i="0" lang="en" sz="2000" u="none" cap="none" strike="noStrike">
                <a:solidFill>
                  <a:schemeClr val="dk1"/>
                </a:solidFill>
                <a:latin typeface="Arial"/>
                <a:ea typeface="Arial"/>
                <a:cs typeface="Arial"/>
                <a:sym typeface="Arial"/>
              </a:rPr>
              <a:t> the cause of racial justice and reconciliation through mutual support and collaboration.  </a:t>
            </a:r>
            <a:endParaRPr b="0" i="0" sz="2000" u="none" cap="none" strike="noStrike">
              <a:solidFill>
                <a:srgbClr val="000000"/>
              </a:solidFill>
              <a:latin typeface="Arial"/>
              <a:ea typeface="Arial"/>
              <a:cs typeface="Arial"/>
              <a:sym typeface="Arial"/>
            </a:endParaRPr>
          </a:p>
        </p:txBody>
      </p:sp>
      <p:sp>
        <p:nvSpPr>
          <p:cNvPr id="738" name="Google Shape;738;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2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p>
            <a:pPr indent="0" lvl="0" marL="139700" rtl="0" algn="l">
              <a:lnSpc>
                <a:spcPct val="115000"/>
              </a:lnSpc>
              <a:spcBef>
                <a:spcPts val="0"/>
              </a:spcBef>
              <a:spcAft>
                <a:spcPts val="0"/>
              </a:spcAft>
              <a:buSzPts val="1400"/>
              <a:buNone/>
            </a:pPr>
            <a:r>
              <a:rPr lang="en"/>
              <a:t>      </a:t>
            </a:r>
            <a:endParaRPr/>
          </a:p>
          <a:p>
            <a:pPr indent="-228600" lvl="0" marL="457200" rtl="0" algn="l">
              <a:lnSpc>
                <a:spcPct val="115000"/>
              </a:lnSpc>
              <a:spcBef>
                <a:spcPts val="0"/>
              </a:spcBef>
              <a:spcAft>
                <a:spcPts val="0"/>
              </a:spcAft>
              <a:buSzPts val="1400"/>
              <a:buNone/>
            </a:pPr>
            <a:r>
              <a:t/>
            </a:r>
            <a:endParaRPr/>
          </a:p>
        </p:txBody>
      </p:sp>
      <p:sp>
        <p:nvSpPr>
          <p:cNvPr id="744" name="Google Shape;744;p25"/>
          <p:cNvSpPr txBox="1"/>
          <p:nvPr>
            <p:ph idx="2" type="body"/>
          </p:nvPr>
        </p:nvSpPr>
        <p:spPr>
          <a:xfrm>
            <a:off x="498300" y="940032"/>
            <a:ext cx="8147400" cy="407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n" sz="2000"/>
              <a:t>Memorializing</a:t>
            </a:r>
            <a:endParaRPr b="1" sz="2000"/>
          </a:p>
          <a:p>
            <a:pPr indent="0" lvl="0" marL="139700" rtl="0" algn="l">
              <a:lnSpc>
                <a:spcPct val="115000"/>
              </a:lnSpc>
              <a:spcBef>
                <a:spcPts val="0"/>
              </a:spcBef>
              <a:spcAft>
                <a:spcPts val="0"/>
              </a:spcAft>
              <a:buSzPts val="1400"/>
              <a:buNone/>
            </a:pPr>
            <a:r>
              <a:t/>
            </a:r>
            <a:endParaRPr b="1"/>
          </a:p>
          <a:p>
            <a:pPr indent="-342900" lvl="0" marL="571500" rtl="0" algn="l">
              <a:lnSpc>
                <a:spcPct val="115000"/>
              </a:lnSpc>
              <a:spcBef>
                <a:spcPts val="0"/>
              </a:spcBef>
              <a:spcAft>
                <a:spcPts val="0"/>
              </a:spcAft>
              <a:buClr>
                <a:srgbClr val="000000"/>
              </a:buClr>
              <a:buSzPts val="1800"/>
              <a:buChar char="●"/>
            </a:pPr>
            <a:r>
              <a:rPr lang="en" sz="1800">
                <a:solidFill>
                  <a:srgbClr val="000000"/>
                </a:solidFill>
              </a:rPr>
              <a:t>Soil Collection and Community Remembrance Events</a:t>
            </a:r>
            <a:endParaRPr sz="1800">
              <a:solidFill>
                <a:srgbClr val="000000"/>
              </a:solidFill>
            </a:endParaRPr>
          </a:p>
          <a:p>
            <a:pPr indent="-342900" lvl="0" marL="571500" rtl="0" algn="l">
              <a:lnSpc>
                <a:spcPct val="115000"/>
              </a:lnSpc>
              <a:spcBef>
                <a:spcPts val="0"/>
              </a:spcBef>
              <a:spcAft>
                <a:spcPts val="0"/>
              </a:spcAft>
              <a:buClr>
                <a:srgbClr val="000000"/>
              </a:buClr>
              <a:buSzPts val="1800"/>
              <a:buChar char="●"/>
            </a:pPr>
            <a:r>
              <a:rPr lang="en" sz="1800">
                <a:solidFill>
                  <a:srgbClr val="000000"/>
                </a:solidFill>
              </a:rPr>
              <a:t>Memorial Markers</a:t>
            </a:r>
            <a:endParaRPr sz="1800">
              <a:solidFill>
                <a:srgbClr val="000000"/>
              </a:solidFill>
            </a:endParaRPr>
          </a:p>
          <a:p>
            <a:pPr indent="-342900" lvl="0" marL="571500" rtl="0" algn="l">
              <a:lnSpc>
                <a:spcPct val="115000"/>
              </a:lnSpc>
              <a:spcBef>
                <a:spcPts val="0"/>
              </a:spcBef>
              <a:spcAft>
                <a:spcPts val="0"/>
              </a:spcAft>
              <a:buClr>
                <a:srgbClr val="000000"/>
              </a:buClr>
              <a:buSzPts val="1800"/>
              <a:buChar char="●"/>
            </a:pPr>
            <a:r>
              <a:rPr lang="en" sz="1800">
                <a:solidFill>
                  <a:srgbClr val="000000"/>
                </a:solidFill>
              </a:rPr>
              <a:t>Historical Research</a:t>
            </a:r>
            <a:endParaRPr sz="1800">
              <a:solidFill>
                <a:srgbClr val="000000"/>
              </a:solidFill>
            </a:endParaRPr>
          </a:p>
          <a:p>
            <a:pPr indent="0" lvl="0" marL="0" rtl="0" algn="l">
              <a:lnSpc>
                <a:spcPct val="115000"/>
              </a:lnSpc>
              <a:spcBef>
                <a:spcPts val="0"/>
              </a:spcBef>
              <a:spcAft>
                <a:spcPts val="0"/>
              </a:spcAft>
              <a:buSzPts val="1400"/>
              <a:buNone/>
            </a:pPr>
            <a:r>
              <a:t/>
            </a:r>
            <a:endParaRPr b="1" sz="1800"/>
          </a:p>
          <a:p>
            <a:pPr indent="0" lvl="0" marL="0" rtl="0" algn="l">
              <a:lnSpc>
                <a:spcPct val="115000"/>
              </a:lnSpc>
              <a:spcBef>
                <a:spcPts val="0"/>
              </a:spcBef>
              <a:spcAft>
                <a:spcPts val="0"/>
              </a:spcAft>
              <a:buSzPts val="1400"/>
              <a:buNone/>
            </a:pPr>
            <a:r>
              <a:rPr b="1" lang="en" sz="2000">
                <a:solidFill>
                  <a:schemeClr val="dk2"/>
                </a:solidFill>
              </a:rPr>
              <a:t>Educating and Advancing</a:t>
            </a:r>
            <a:endParaRPr b="1" sz="2000">
              <a:solidFill>
                <a:schemeClr val="dk2"/>
              </a:solidFill>
            </a:endParaRPr>
          </a:p>
          <a:p>
            <a:pPr indent="0" lvl="0" marL="139700" rtl="0" algn="l">
              <a:lnSpc>
                <a:spcPct val="115000"/>
              </a:lnSpc>
              <a:spcBef>
                <a:spcPts val="0"/>
              </a:spcBef>
              <a:spcAft>
                <a:spcPts val="0"/>
              </a:spcAft>
              <a:buSzPts val="1400"/>
              <a:buNone/>
            </a:pPr>
            <a:r>
              <a:t/>
            </a:r>
            <a:endParaRPr>
              <a:solidFill>
                <a:srgbClr val="434343"/>
              </a:solidFill>
            </a:endParaRPr>
          </a:p>
          <a:p>
            <a:pPr indent="-342900" lvl="0" marL="571500" rtl="0" algn="l">
              <a:lnSpc>
                <a:spcPct val="115000"/>
              </a:lnSpc>
              <a:spcBef>
                <a:spcPts val="0"/>
              </a:spcBef>
              <a:spcAft>
                <a:spcPts val="0"/>
              </a:spcAft>
              <a:buClr>
                <a:srgbClr val="434343"/>
              </a:buClr>
              <a:buSzPts val="1800"/>
              <a:buChar char="●"/>
            </a:pPr>
            <a:r>
              <a:rPr lang="en" sz="1800">
                <a:solidFill>
                  <a:srgbClr val="434343"/>
                </a:solidFill>
              </a:rPr>
              <a:t>Racial Justice Essay and Creative Arts Contest for High School Students</a:t>
            </a:r>
            <a:endParaRPr sz="1800">
              <a:solidFill>
                <a:srgbClr val="434343"/>
              </a:solidFill>
            </a:endParaRPr>
          </a:p>
          <a:p>
            <a:pPr indent="-342900" lvl="0" marL="571500" rtl="0" algn="l">
              <a:lnSpc>
                <a:spcPct val="115000"/>
              </a:lnSpc>
              <a:spcBef>
                <a:spcPts val="0"/>
              </a:spcBef>
              <a:spcAft>
                <a:spcPts val="0"/>
              </a:spcAft>
              <a:buClr>
                <a:srgbClr val="434343"/>
              </a:buClr>
              <a:buSzPts val="1800"/>
              <a:buChar char="●"/>
            </a:pPr>
            <a:r>
              <a:rPr lang="en" sz="1800">
                <a:solidFill>
                  <a:srgbClr val="434343"/>
                </a:solidFill>
              </a:rPr>
              <a:t>Materials Development, e.g., presentations, fact sheets</a:t>
            </a:r>
            <a:endParaRPr sz="1800">
              <a:solidFill>
                <a:srgbClr val="434343"/>
              </a:solidFill>
            </a:endParaRPr>
          </a:p>
          <a:p>
            <a:pPr indent="-342900" lvl="0" marL="571500" rtl="0" algn="l">
              <a:lnSpc>
                <a:spcPct val="115000"/>
              </a:lnSpc>
              <a:spcBef>
                <a:spcPts val="0"/>
              </a:spcBef>
              <a:spcAft>
                <a:spcPts val="0"/>
              </a:spcAft>
              <a:buClr>
                <a:srgbClr val="434343"/>
              </a:buClr>
              <a:buSzPts val="1800"/>
              <a:buChar char="●"/>
            </a:pPr>
            <a:r>
              <a:rPr lang="en" sz="1800">
                <a:solidFill>
                  <a:srgbClr val="434343"/>
                </a:solidFill>
              </a:rPr>
              <a:t>Book Discussions and Webinars</a:t>
            </a:r>
            <a:endParaRPr sz="1800">
              <a:solidFill>
                <a:srgbClr val="434343"/>
              </a:solidFill>
            </a:endParaRPr>
          </a:p>
          <a:p>
            <a:pPr indent="0" lvl="0" marL="139700" rtl="0" algn="l">
              <a:lnSpc>
                <a:spcPct val="115000"/>
              </a:lnSpc>
              <a:spcBef>
                <a:spcPts val="0"/>
              </a:spcBef>
              <a:spcAft>
                <a:spcPts val="0"/>
              </a:spcAft>
              <a:buSzPts val="1400"/>
              <a:buNone/>
            </a:pPr>
            <a:r>
              <a:t/>
            </a:r>
            <a:endParaRPr sz="2000">
              <a:solidFill>
                <a:schemeClr val="dk2"/>
              </a:solidFill>
            </a:endParaRPr>
          </a:p>
        </p:txBody>
      </p:sp>
      <p:sp>
        <p:nvSpPr>
          <p:cNvPr id="745" name="Google Shape;745;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746" name="Google Shape;746;p25"/>
          <p:cNvSpPr txBox="1"/>
          <p:nvPr>
            <p:ph idx="4294967295" type="ctrTitle"/>
          </p:nvPr>
        </p:nvSpPr>
        <p:spPr>
          <a:xfrm>
            <a:off x="5593" y="-2575"/>
            <a:ext cx="9144000" cy="654300"/>
          </a:xfrm>
          <a:prstGeom prst="rect">
            <a:avLst/>
          </a:prstGeom>
          <a:solidFill>
            <a:srgbClr val="FFCC2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b="0" i="0" lang="en" sz="3300" u="none" cap="none" strike="noStrike">
                <a:solidFill>
                  <a:srgbClr val="783F04"/>
                </a:solidFill>
                <a:latin typeface="Anton"/>
                <a:ea typeface="Anton"/>
                <a:cs typeface="Anton"/>
                <a:sym typeface="Anton"/>
              </a:rPr>
              <a:t>Major Programs and Events</a:t>
            </a:r>
            <a:endParaRPr b="0" i="0" sz="3300" u="none" cap="none" strike="noStrike">
              <a:solidFill>
                <a:srgbClr val="783F04"/>
              </a:solidFill>
              <a:latin typeface="Anton"/>
              <a:ea typeface="Anton"/>
              <a:cs typeface="Anton"/>
              <a:sym typeface="Anto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0" name="Shape 750"/>
        <p:cNvGrpSpPr/>
        <p:nvPr/>
      </p:nvGrpSpPr>
      <p:grpSpPr>
        <a:xfrm>
          <a:off x="0" y="0"/>
          <a:ext cx="0" cy="0"/>
          <a:chOff x="0" y="0"/>
          <a:chExt cx="0" cy="0"/>
        </a:xfrm>
      </p:grpSpPr>
      <p:pic>
        <p:nvPicPr>
          <p:cNvPr id="751" name="Google Shape;751;p26" title="Yes 1.jpg"/>
          <p:cNvPicPr preferRelativeResize="0"/>
          <p:nvPr/>
        </p:nvPicPr>
        <p:blipFill rotWithShape="1">
          <a:blip r:embed="rId3">
            <a:alphaModFix/>
          </a:blip>
          <a:srcRect b="0" l="0" r="0" t="0"/>
          <a:stretch/>
        </p:blipFill>
        <p:spPr>
          <a:xfrm>
            <a:off x="99225" y="993065"/>
            <a:ext cx="2270074" cy="3026775"/>
          </a:xfrm>
          <a:prstGeom prst="rect">
            <a:avLst/>
          </a:prstGeom>
          <a:noFill/>
          <a:ln cap="flat" cmpd="sng" w="19050">
            <a:solidFill>
              <a:schemeClr val="accent4"/>
            </a:solidFill>
            <a:prstDash val="solid"/>
            <a:round/>
            <a:headEnd len="sm" w="sm" type="none"/>
            <a:tailEnd len="sm" w="sm" type="none"/>
          </a:ln>
        </p:spPr>
      </p:pic>
      <p:sp>
        <p:nvSpPr>
          <p:cNvPr id="752" name="Google Shape;752;p26"/>
          <p:cNvSpPr txBox="1"/>
          <p:nvPr>
            <p:ph type="ctrTitle"/>
          </p:nvPr>
        </p:nvSpPr>
        <p:spPr>
          <a:xfrm>
            <a:off x="0" y="-6606"/>
            <a:ext cx="9144000" cy="654300"/>
          </a:xfrm>
          <a:prstGeom prst="rect">
            <a:avLst/>
          </a:prstGeom>
          <a:solidFill>
            <a:srgbClr val="FFCC2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SzPts val="5200"/>
              <a:buNone/>
            </a:pPr>
            <a:r>
              <a:rPr lang="en" sz="3300">
                <a:solidFill>
                  <a:srgbClr val="783F04"/>
                </a:solidFill>
                <a:latin typeface="Anton"/>
                <a:ea typeface="Anton"/>
                <a:cs typeface="Anton"/>
                <a:sym typeface="Anton"/>
              </a:rPr>
              <a:t>Soil Collection for Thomas Juricks</a:t>
            </a:r>
            <a:endParaRPr sz="3300">
              <a:solidFill>
                <a:srgbClr val="783F04"/>
              </a:solidFill>
              <a:latin typeface="Anton"/>
              <a:ea typeface="Anton"/>
              <a:cs typeface="Anton"/>
              <a:sym typeface="Anton"/>
            </a:endParaRPr>
          </a:p>
        </p:txBody>
      </p:sp>
      <p:sp>
        <p:nvSpPr>
          <p:cNvPr id="753" name="Google Shape;753;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754" name="Google Shape;754;p26"/>
          <p:cNvPicPr preferRelativeResize="0"/>
          <p:nvPr/>
        </p:nvPicPr>
        <p:blipFill rotWithShape="1">
          <a:blip r:embed="rId4">
            <a:alphaModFix/>
          </a:blip>
          <a:srcRect b="8492" l="0" r="0" t="0"/>
          <a:stretch/>
        </p:blipFill>
        <p:spPr>
          <a:xfrm>
            <a:off x="6292150" y="783515"/>
            <a:ext cx="2733274" cy="3334748"/>
          </a:xfrm>
          <a:prstGeom prst="rect">
            <a:avLst/>
          </a:prstGeom>
          <a:noFill/>
          <a:ln cap="flat" cmpd="sng" w="19050">
            <a:solidFill>
              <a:schemeClr val="accent4"/>
            </a:solidFill>
            <a:prstDash val="solid"/>
            <a:round/>
            <a:headEnd len="sm" w="sm" type="none"/>
            <a:tailEnd len="sm" w="sm" type="none"/>
          </a:ln>
        </p:spPr>
      </p:pic>
      <p:pic>
        <p:nvPicPr>
          <p:cNvPr id="755" name="Google Shape;755;p26" title="Yes 3.jpg"/>
          <p:cNvPicPr preferRelativeResize="0"/>
          <p:nvPr/>
        </p:nvPicPr>
        <p:blipFill rotWithShape="1">
          <a:blip r:embed="rId5">
            <a:alphaModFix/>
          </a:blip>
          <a:srcRect b="10669" l="0" r="8484" t="16657"/>
          <a:stretch/>
        </p:blipFill>
        <p:spPr>
          <a:xfrm>
            <a:off x="2471263" y="1343154"/>
            <a:ext cx="3734564" cy="2224270"/>
          </a:xfrm>
          <a:prstGeom prst="rect">
            <a:avLst/>
          </a:prstGeom>
          <a:noFill/>
          <a:ln cap="flat" cmpd="sng" w="19050">
            <a:solidFill>
              <a:schemeClr val="accent4"/>
            </a:solidFill>
            <a:prstDash val="solid"/>
            <a:round/>
            <a:headEnd len="sm" w="sm" type="none"/>
            <a:tailEnd len="sm" w="sm" type="none"/>
          </a:ln>
        </p:spPr>
      </p:pic>
      <p:sp>
        <p:nvSpPr>
          <p:cNvPr id="756" name="Google Shape;756;p26"/>
          <p:cNvSpPr txBox="1"/>
          <p:nvPr/>
        </p:nvSpPr>
        <p:spPr>
          <a:xfrm>
            <a:off x="80000" y="4222750"/>
            <a:ext cx="8220900" cy="640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0" i="0" lang="en" sz="1700" u="none" cap="none" strike="noStrike">
                <a:solidFill>
                  <a:schemeClr val="dk1"/>
                </a:solidFill>
                <a:latin typeface="Arial"/>
                <a:ea typeface="Arial"/>
                <a:cs typeface="Arial"/>
                <a:sym typeface="Arial"/>
              </a:rPr>
              <a:t>Young men from the </a:t>
            </a:r>
            <a:r>
              <a:rPr b="1" i="0" lang="en" sz="1700" u="none" cap="none" strike="noStrike">
                <a:solidFill>
                  <a:schemeClr val="dk1"/>
                </a:solidFill>
                <a:latin typeface="Arial"/>
                <a:ea typeface="Arial"/>
                <a:cs typeface="Arial"/>
                <a:sym typeface="Arial"/>
              </a:rPr>
              <a:t>Mighty Men Mentoring Program</a:t>
            </a:r>
            <a:r>
              <a:rPr b="0" i="0" lang="en" sz="1700" u="none" cap="none" strike="noStrike">
                <a:solidFill>
                  <a:schemeClr val="dk1"/>
                </a:solidFill>
                <a:latin typeface="Arial"/>
                <a:ea typeface="Arial"/>
                <a:cs typeface="Arial"/>
                <a:sym typeface="Arial"/>
              </a:rPr>
              <a:t> in Brandywine</a:t>
            </a:r>
            <a:endParaRPr b="0" i="0" sz="17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0" i="0" lang="en" sz="1700" u="none" cap="none" strike="noStrike">
                <a:solidFill>
                  <a:schemeClr val="dk1"/>
                </a:solidFill>
                <a:latin typeface="Arial"/>
                <a:ea typeface="Arial"/>
                <a:cs typeface="Arial"/>
                <a:sym typeface="Arial"/>
              </a:rPr>
              <a:t>led us in the solemn soil collection.</a:t>
            </a:r>
            <a:endParaRPr b="0" i="0" sz="2400" u="none" cap="none" strike="noStrike">
              <a:solidFill>
                <a:schemeClr val="dk2"/>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0" name="Shape 760"/>
        <p:cNvGrpSpPr/>
        <p:nvPr/>
      </p:nvGrpSpPr>
      <p:grpSpPr>
        <a:xfrm>
          <a:off x="0" y="0"/>
          <a:ext cx="0" cy="0"/>
          <a:chOff x="0" y="0"/>
          <a:chExt cx="0" cy="0"/>
        </a:xfrm>
      </p:grpSpPr>
      <p:sp>
        <p:nvSpPr>
          <p:cNvPr id="761" name="Google Shape;761;p27"/>
          <p:cNvSpPr txBox="1"/>
          <p:nvPr>
            <p:ph type="ctrTitle"/>
          </p:nvPr>
        </p:nvSpPr>
        <p:spPr>
          <a:xfrm>
            <a:off x="0" y="-6523"/>
            <a:ext cx="9144000" cy="654300"/>
          </a:xfrm>
          <a:prstGeom prst="rect">
            <a:avLst/>
          </a:prstGeom>
          <a:solidFill>
            <a:srgbClr val="FFCC2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SzPts val="5200"/>
              <a:buNone/>
            </a:pPr>
            <a:r>
              <a:rPr lang="en" sz="3300">
                <a:solidFill>
                  <a:srgbClr val="783F04"/>
                </a:solidFill>
                <a:latin typeface="Anton"/>
                <a:ea typeface="Anton"/>
                <a:cs typeface="Anton"/>
                <a:sym typeface="Anton"/>
              </a:rPr>
              <a:t>Community Remembrance - Harmony Hall</a:t>
            </a:r>
            <a:endParaRPr sz="3300">
              <a:solidFill>
                <a:srgbClr val="783F04"/>
              </a:solidFill>
              <a:latin typeface="Anton"/>
              <a:ea typeface="Anton"/>
              <a:cs typeface="Anton"/>
              <a:sym typeface="Anton"/>
            </a:endParaRPr>
          </a:p>
        </p:txBody>
      </p:sp>
      <p:pic>
        <p:nvPicPr>
          <p:cNvPr id="762" name="Google Shape;762;p27" title="Audience__CommunityRemembrance'23-18.jpg"/>
          <p:cNvPicPr preferRelativeResize="0"/>
          <p:nvPr/>
        </p:nvPicPr>
        <p:blipFill rotWithShape="1">
          <a:blip r:embed="rId3">
            <a:alphaModFix/>
          </a:blip>
          <a:srcRect b="0" l="0" r="0" t="0"/>
          <a:stretch/>
        </p:blipFill>
        <p:spPr>
          <a:xfrm>
            <a:off x="33599" y="895875"/>
            <a:ext cx="3006225" cy="1999125"/>
          </a:xfrm>
          <a:prstGeom prst="rect">
            <a:avLst/>
          </a:prstGeom>
          <a:noFill/>
          <a:ln cap="flat" cmpd="sng" w="19050">
            <a:solidFill>
              <a:schemeClr val="accent4"/>
            </a:solidFill>
            <a:prstDash val="solid"/>
            <a:round/>
            <a:headEnd len="sm" w="sm" type="none"/>
            <a:tailEnd len="sm" w="sm" type="none"/>
          </a:ln>
        </p:spPr>
      </p:pic>
      <p:pic>
        <p:nvPicPr>
          <p:cNvPr id="763" name="Google Shape;763;p27" title="Choir_CommunityRemembrance'23-45.jpg"/>
          <p:cNvPicPr preferRelativeResize="0"/>
          <p:nvPr/>
        </p:nvPicPr>
        <p:blipFill rotWithShape="1">
          <a:blip r:embed="rId4">
            <a:alphaModFix/>
          </a:blip>
          <a:srcRect b="0" l="0" r="0" t="0"/>
          <a:stretch/>
        </p:blipFill>
        <p:spPr>
          <a:xfrm>
            <a:off x="6158375" y="927983"/>
            <a:ext cx="2916350" cy="1939367"/>
          </a:xfrm>
          <a:prstGeom prst="rect">
            <a:avLst/>
          </a:prstGeom>
          <a:noFill/>
          <a:ln cap="flat" cmpd="sng" w="19050">
            <a:solidFill>
              <a:schemeClr val="accent4"/>
            </a:solidFill>
            <a:prstDash val="solid"/>
            <a:round/>
            <a:headEnd len="sm" w="sm" type="none"/>
            <a:tailEnd len="sm" w="sm" type="none"/>
          </a:ln>
        </p:spPr>
      </p:pic>
      <p:pic>
        <p:nvPicPr>
          <p:cNvPr id="764" name="Google Shape;764;p27" title="Choir__CommunityRemembrance'23-11.jpg"/>
          <p:cNvPicPr preferRelativeResize="0"/>
          <p:nvPr/>
        </p:nvPicPr>
        <p:blipFill rotWithShape="1">
          <a:blip r:embed="rId5">
            <a:alphaModFix/>
          </a:blip>
          <a:srcRect b="0" l="0" r="0" t="0"/>
          <a:stretch/>
        </p:blipFill>
        <p:spPr>
          <a:xfrm>
            <a:off x="102864" y="3113148"/>
            <a:ext cx="2916338" cy="1939375"/>
          </a:xfrm>
          <a:prstGeom prst="rect">
            <a:avLst/>
          </a:prstGeom>
          <a:noFill/>
          <a:ln cap="flat" cmpd="sng" w="19050">
            <a:solidFill>
              <a:schemeClr val="accent4"/>
            </a:solidFill>
            <a:prstDash val="solid"/>
            <a:round/>
            <a:headEnd len="sm" w="sm" type="none"/>
            <a:tailEnd len="sm" w="sm" type="none"/>
          </a:ln>
        </p:spPr>
      </p:pic>
      <p:pic>
        <p:nvPicPr>
          <p:cNvPr id="765" name="Google Shape;765;p27" title="Chase__CommunityRemembrance'23-50.jpg"/>
          <p:cNvPicPr preferRelativeResize="0"/>
          <p:nvPr/>
        </p:nvPicPr>
        <p:blipFill rotWithShape="1">
          <a:blip r:embed="rId6">
            <a:alphaModFix/>
          </a:blip>
          <a:srcRect b="0" l="0" r="0" t="0"/>
          <a:stretch/>
        </p:blipFill>
        <p:spPr>
          <a:xfrm>
            <a:off x="3916811" y="3520709"/>
            <a:ext cx="1412288" cy="1535418"/>
          </a:xfrm>
          <a:prstGeom prst="rect">
            <a:avLst/>
          </a:prstGeom>
          <a:noFill/>
          <a:ln cap="flat" cmpd="sng" w="19050">
            <a:solidFill>
              <a:schemeClr val="accent4"/>
            </a:solidFill>
            <a:prstDash val="solid"/>
            <a:round/>
            <a:headEnd len="sm" w="sm" type="none"/>
            <a:tailEnd len="sm" w="sm" type="none"/>
          </a:ln>
        </p:spPr>
      </p:pic>
      <p:pic>
        <p:nvPicPr>
          <p:cNvPr id="766" name="Google Shape;766;p27" title="Dance__3635EFE7-351A-47B2-AF66-E5B056D9B4B8 (1).jpg"/>
          <p:cNvPicPr preferRelativeResize="0"/>
          <p:nvPr/>
        </p:nvPicPr>
        <p:blipFill rotWithShape="1">
          <a:blip r:embed="rId7">
            <a:alphaModFix/>
          </a:blip>
          <a:srcRect b="0" l="0" r="0" t="0"/>
          <a:stretch/>
        </p:blipFill>
        <p:spPr>
          <a:xfrm>
            <a:off x="3135205" y="752272"/>
            <a:ext cx="2916372" cy="2672862"/>
          </a:xfrm>
          <a:prstGeom prst="rect">
            <a:avLst/>
          </a:prstGeom>
          <a:noFill/>
          <a:ln cap="flat" cmpd="sng" w="19050">
            <a:solidFill>
              <a:schemeClr val="accent4"/>
            </a:solidFill>
            <a:prstDash val="solid"/>
            <a:round/>
            <a:headEnd len="sm" w="sm" type="none"/>
            <a:tailEnd len="sm" w="sm" type="none"/>
          </a:ln>
        </p:spPr>
      </p:pic>
      <p:pic>
        <p:nvPicPr>
          <p:cNvPr id="767" name="Google Shape;767;p27" title="OLGC Volunteers_5503.jpg"/>
          <p:cNvPicPr preferRelativeResize="0"/>
          <p:nvPr/>
        </p:nvPicPr>
        <p:blipFill rotWithShape="1">
          <a:blip r:embed="rId8">
            <a:alphaModFix/>
          </a:blip>
          <a:srcRect b="-5550" l="0" r="0" t="5550"/>
          <a:stretch/>
        </p:blipFill>
        <p:spPr>
          <a:xfrm>
            <a:off x="6158375" y="3245782"/>
            <a:ext cx="3006223" cy="1780538"/>
          </a:xfrm>
          <a:prstGeom prst="rect">
            <a:avLst/>
          </a:prstGeom>
          <a:noFill/>
          <a:ln cap="flat" cmpd="sng" w="19050">
            <a:solidFill>
              <a:schemeClr val="accent4"/>
            </a:solidFill>
            <a:prstDash val="solid"/>
            <a:round/>
            <a:headEnd len="sm" w="sm" type="none"/>
            <a:tailEnd len="sm" w="sm" type="none"/>
          </a:ln>
        </p:spPr>
      </p:pic>
      <p:sp>
        <p:nvSpPr>
          <p:cNvPr id="768" name="Google Shape;768;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2" name="Shape 772"/>
        <p:cNvGrpSpPr/>
        <p:nvPr/>
      </p:nvGrpSpPr>
      <p:grpSpPr>
        <a:xfrm>
          <a:off x="0" y="0"/>
          <a:ext cx="0" cy="0"/>
          <a:chOff x="0" y="0"/>
          <a:chExt cx="0" cy="0"/>
        </a:xfrm>
      </p:grpSpPr>
      <p:sp>
        <p:nvSpPr>
          <p:cNvPr id="773" name="Google Shape;773;p28"/>
          <p:cNvSpPr txBox="1"/>
          <p:nvPr>
            <p:ph type="ctrTitle"/>
          </p:nvPr>
        </p:nvSpPr>
        <p:spPr>
          <a:xfrm>
            <a:off x="0" y="-6607"/>
            <a:ext cx="9144000" cy="654300"/>
          </a:xfrm>
          <a:prstGeom prst="rect">
            <a:avLst/>
          </a:prstGeom>
          <a:solidFill>
            <a:srgbClr val="FFCC2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SzPts val="5200"/>
              <a:buNone/>
            </a:pPr>
            <a:r>
              <a:rPr lang="en" sz="3300">
                <a:solidFill>
                  <a:srgbClr val="783F04"/>
                </a:solidFill>
                <a:latin typeface="Anton"/>
                <a:ea typeface="Anton"/>
                <a:cs typeface="Anton"/>
                <a:sym typeface="Anton"/>
              </a:rPr>
              <a:t>Soil Procession</a:t>
            </a:r>
            <a:endParaRPr sz="3300">
              <a:solidFill>
                <a:srgbClr val="783F04"/>
              </a:solidFill>
              <a:latin typeface="Anton"/>
              <a:ea typeface="Anton"/>
              <a:cs typeface="Anton"/>
              <a:sym typeface="Anton"/>
            </a:endParaRPr>
          </a:p>
        </p:txBody>
      </p:sp>
      <p:pic>
        <p:nvPicPr>
          <p:cNvPr id="774" name="Google Shape;774;p28" title="Soil Procession_BA3533E0-5CD9-44D8-AF50-734F5F4A19C5.jpg"/>
          <p:cNvPicPr preferRelativeResize="0"/>
          <p:nvPr/>
        </p:nvPicPr>
        <p:blipFill rotWithShape="1">
          <a:blip r:embed="rId3">
            <a:alphaModFix/>
          </a:blip>
          <a:srcRect b="0" l="0" r="0" t="0"/>
          <a:stretch/>
        </p:blipFill>
        <p:spPr>
          <a:xfrm>
            <a:off x="3000583" y="735388"/>
            <a:ext cx="3226625" cy="4302177"/>
          </a:xfrm>
          <a:prstGeom prst="rect">
            <a:avLst/>
          </a:prstGeom>
          <a:noFill/>
          <a:ln cap="flat" cmpd="sng" w="19050">
            <a:solidFill>
              <a:schemeClr val="accent4"/>
            </a:solidFill>
            <a:prstDash val="solid"/>
            <a:round/>
            <a:headEnd len="sm" w="sm" type="none"/>
            <a:tailEnd len="sm" w="sm" type="none"/>
          </a:ln>
        </p:spPr>
      </p:pic>
      <p:pic>
        <p:nvPicPr>
          <p:cNvPr id="775" name="Google Shape;775;p28" title="Cart_Lora.jpg"/>
          <p:cNvPicPr preferRelativeResize="0"/>
          <p:nvPr/>
        </p:nvPicPr>
        <p:blipFill rotWithShape="1">
          <a:blip r:embed="rId4">
            <a:alphaModFix/>
          </a:blip>
          <a:srcRect b="0" l="0" r="0" t="0"/>
          <a:stretch/>
        </p:blipFill>
        <p:spPr>
          <a:xfrm>
            <a:off x="281350" y="735388"/>
            <a:ext cx="2423681" cy="4302175"/>
          </a:xfrm>
          <a:prstGeom prst="rect">
            <a:avLst/>
          </a:prstGeom>
          <a:noFill/>
          <a:ln cap="flat" cmpd="sng" w="19050">
            <a:solidFill>
              <a:schemeClr val="accent4"/>
            </a:solidFill>
            <a:prstDash val="solid"/>
            <a:round/>
            <a:headEnd len="sm" w="sm" type="none"/>
            <a:tailEnd len="sm" w="sm" type="none"/>
          </a:ln>
        </p:spPr>
      </p:pic>
      <p:pic>
        <p:nvPicPr>
          <p:cNvPr id="776" name="Google Shape;776;p28" title="Cart and Mr Taylor_5491.jpg"/>
          <p:cNvPicPr preferRelativeResize="0"/>
          <p:nvPr/>
        </p:nvPicPr>
        <p:blipFill rotWithShape="1">
          <a:blip r:embed="rId5">
            <a:alphaModFix/>
          </a:blip>
          <a:srcRect b="0" l="0" r="0" t="0"/>
          <a:stretch/>
        </p:blipFill>
        <p:spPr>
          <a:xfrm>
            <a:off x="6586875" y="735388"/>
            <a:ext cx="2248172" cy="2116452"/>
          </a:xfrm>
          <a:prstGeom prst="rect">
            <a:avLst/>
          </a:prstGeom>
          <a:noFill/>
          <a:ln cap="flat" cmpd="sng" w="19050">
            <a:solidFill>
              <a:schemeClr val="accent4"/>
            </a:solidFill>
            <a:prstDash val="solid"/>
            <a:round/>
            <a:headEnd len="sm" w="sm" type="none"/>
            <a:tailEnd len="sm" w="sm" type="none"/>
          </a:ln>
        </p:spPr>
      </p:pic>
      <p:pic>
        <p:nvPicPr>
          <p:cNvPr id="777" name="Google Shape;777;p28" title="Soil Procession_IMG_0083.jpg"/>
          <p:cNvPicPr preferRelativeResize="0"/>
          <p:nvPr/>
        </p:nvPicPr>
        <p:blipFill rotWithShape="1">
          <a:blip r:embed="rId6">
            <a:alphaModFix/>
          </a:blip>
          <a:srcRect b="0" l="0" r="0" t="0"/>
          <a:stretch/>
        </p:blipFill>
        <p:spPr>
          <a:xfrm>
            <a:off x="6701820" y="2934932"/>
            <a:ext cx="1994759" cy="2116450"/>
          </a:xfrm>
          <a:prstGeom prst="rect">
            <a:avLst/>
          </a:prstGeom>
          <a:noFill/>
          <a:ln cap="flat" cmpd="sng" w="19050">
            <a:solidFill>
              <a:schemeClr val="accent4"/>
            </a:solidFill>
            <a:prstDash val="solid"/>
            <a:round/>
            <a:headEnd len="sm" w="sm" type="none"/>
            <a:tailEnd len="sm" w="sm" type="none"/>
          </a:ln>
        </p:spPr>
      </p:pic>
      <p:sp>
        <p:nvSpPr>
          <p:cNvPr id="778" name="Google Shape;778;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2" name="Shape 782"/>
        <p:cNvGrpSpPr/>
        <p:nvPr/>
      </p:nvGrpSpPr>
      <p:grpSpPr>
        <a:xfrm>
          <a:off x="0" y="0"/>
          <a:ext cx="0" cy="0"/>
          <a:chOff x="0" y="0"/>
          <a:chExt cx="0" cy="0"/>
        </a:xfrm>
      </p:grpSpPr>
      <p:sp>
        <p:nvSpPr>
          <p:cNvPr id="783" name="Google Shape;783;p29"/>
          <p:cNvSpPr txBox="1"/>
          <p:nvPr>
            <p:ph type="ctrTitle"/>
          </p:nvPr>
        </p:nvSpPr>
        <p:spPr>
          <a:xfrm>
            <a:off x="0" y="7311"/>
            <a:ext cx="9144000" cy="654300"/>
          </a:xfrm>
          <a:prstGeom prst="rect">
            <a:avLst/>
          </a:prstGeom>
          <a:solidFill>
            <a:srgbClr val="FFCC2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SzPts val="5200"/>
              <a:buNone/>
            </a:pPr>
            <a:r>
              <a:rPr lang="en" sz="3300">
                <a:solidFill>
                  <a:srgbClr val="783F04"/>
                </a:solidFill>
                <a:latin typeface="Anton"/>
                <a:ea typeface="Anton"/>
                <a:cs typeface="Anton"/>
                <a:sym typeface="Anton"/>
              </a:rPr>
              <a:t>Memorial Cart &amp; Jars</a:t>
            </a:r>
            <a:endParaRPr sz="3300">
              <a:solidFill>
                <a:srgbClr val="783F04"/>
              </a:solidFill>
              <a:latin typeface="Anton"/>
              <a:ea typeface="Anton"/>
              <a:cs typeface="Anton"/>
              <a:sym typeface="Anton"/>
            </a:endParaRPr>
          </a:p>
        </p:txBody>
      </p:sp>
      <p:sp>
        <p:nvSpPr>
          <p:cNvPr id="784" name="Google Shape;784;p29"/>
          <p:cNvSpPr txBox="1"/>
          <p:nvPr/>
        </p:nvSpPr>
        <p:spPr>
          <a:xfrm>
            <a:off x="1154500" y="2161000"/>
            <a:ext cx="8059500" cy="336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85" name="Google Shape;785;p29" title="_cart_IMG_0012.jpg"/>
          <p:cNvPicPr preferRelativeResize="0"/>
          <p:nvPr/>
        </p:nvPicPr>
        <p:blipFill rotWithShape="1">
          <a:blip r:embed="rId3">
            <a:alphaModFix/>
          </a:blip>
          <a:srcRect b="0" l="0" r="0" t="0"/>
          <a:stretch/>
        </p:blipFill>
        <p:spPr>
          <a:xfrm>
            <a:off x="428186" y="820491"/>
            <a:ext cx="2717056" cy="2037800"/>
          </a:xfrm>
          <a:prstGeom prst="rect">
            <a:avLst/>
          </a:prstGeom>
          <a:noFill/>
          <a:ln cap="flat" cmpd="sng" w="19050">
            <a:solidFill>
              <a:schemeClr val="accent4"/>
            </a:solidFill>
            <a:prstDash val="solid"/>
            <a:round/>
            <a:headEnd len="sm" w="sm" type="none"/>
            <a:tailEnd len="sm" w="sm" type="none"/>
          </a:ln>
        </p:spPr>
      </p:pic>
      <p:pic>
        <p:nvPicPr>
          <p:cNvPr id="786" name="Google Shape;786;p29" title="cart_IMG_0047.jpg"/>
          <p:cNvPicPr preferRelativeResize="0"/>
          <p:nvPr/>
        </p:nvPicPr>
        <p:blipFill rotWithShape="1">
          <a:blip r:embed="rId4">
            <a:alphaModFix/>
          </a:blip>
          <a:srcRect b="0" l="0" r="0" t="0"/>
          <a:stretch/>
        </p:blipFill>
        <p:spPr>
          <a:xfrm>
            <a:off x="3607246" y="820491"/>
            <a:ext cx="3137126" cy="4182835"/>
          </a:xfrm>
          <a:prstGeom prst="rect">
            <a:avLst/>
          </a:prstGeom>
          <a:noFill/>
          <a:ln cap="flat" cmpd="sng" w="19050">
            <a:solidFill>
              <a:schemeClr val="accent4"/>
            </a:solidFill>
            <a:prstDash val="solid"/>
            <a:round/>
            <a:headEnd len="sm" w="sm" type="none"/>
            <a:tailEnd len="sm" w="sm" type="none"/>
          </a:ln>
        </p:spPr>
      </p:pic>
      <p:pic>
        <p:nvPicPr>
          <p:cNvPr id="787" name="Google Shape;787;p29" title="Jar__5685.jpg"/>
          <p:cNvPicPr preferRelativeResize="0"/>
          <p:nvPr/>
        </p:nvPicPr>
        <p:blipFill rotWithShape="1">
          <a:blip r:embed="rId5">
            <a:alphaModFix/>
          </a:blip>
          <a:srcRect b="0" l="0" r="0" t="0"/>
          <a:stretch/>
        </p:blipFill>
        <p:spPr>
          <a:xfrm>
            <a:off x="6902044" y="1283811"/>
            <a:ext cx="2087674" cy="3153101"/>
          </a:xfrm>
          <a:prstGeom prst="rect">
            <a:avLst/>
          </a:prstGeom>
          <a:noFill/>
          <a:ln cap="flat" cmpd="sng" w="19050">
            <a:solidFill>
              <a:schemeClr val="accent4"/>
            </a:solidFill>
            <a:prstDash val="solid"/>
            <a:round/>
            <a:headEnd len="sm" w="sm" type="none"/>
            <a:tailEnd len="sm" w="sm" type="none"/>
          </a:ln>
        </p:spPr>
      </p:pic>
      <p:pic>
        <p:nvPicPr>
          <p:cNvPr id="788" name="Google Shape;788;p29" title="Lobby__CommunityRemembrance'23-31_PG Parks.jpg"/>
          <p:cNvPicPr preferRelativeResize="0"/>
          <p:nvPr/>
        </p:nvPicPr>
        <p:blipFill rotWithShape="1">
          <a:blip r:embed="rId6">
            <a:alphaModFix/>
          </a:blip>
          <a:srcRect b="0" l="0" r="0" t="0"/>
          <a:stretch/>
        </p:blipFill>
        <p:spPr>
          <a:xfrm>
            <a:off x="221857" y="2978998"/>
            <a:ext cx="3137125" cy="2037800"/>
          </a:xfrm>
          <a:prstGeom prst="rect">
            <a:avLst/>
          </a:prstGeom>
          <a:noFill/>
          <a:ln cap="flat" cmpd="sng" w="19050">
            <a:solidFill>
              <a:schemeClr val="accent4"/>
            </a:solidFill>
            <a:prstDash val="solid"/>
            <a:round/>
            <a:headEnd len="sm" w="sm" type="none"/>
            <a:tailEnd len="sm" w="sm" type="none"/>
          </a:ln>
        </p:spPr>
      </p:pic>
      <p:sp>
        <p:nvSpPr>
          <p:cNvPr id="789" name="Google Shape;789;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3"/>
          <p:cNvSpPr txBox="1"/>
          <p:nvPr>
            <p:ph type="title"/>
          </p:nvPr>
        </p:nvSpPr>
        <p:spPr>
          <a:xfrm>
            <a:off x="416225" y="2719050"/>
            <a:ext cx="4320900" cy="1746900"/>
          </a:xfrm>
          <a:prstGeom prst="rect">
            <a:avLst/>
          </a:prstGeom>
          <a:noFill/>
          <a:ln>
            <a:noFill/>
          </a:ln>
        </p:spPr>
        <p:txBody>
          <a:bodyPr anchorCtr="0" anchor="ctr" bIns="22850" lIns="45725" spcFirstLastPara="1" rIns="45725" wrap="square" tIns="22850">
            <a:noAutofit/>
          </a:bodyPr>
          <a:lstStyle/>
          <a:p>
            <a:pPr indent="0" lvl="0" marL="0" rtl="0" algn="l">
              <a:lnSpc>
                <a:spcPct val="100000"/>
              </a:lnSpc>
              <a:spcBef>
                <a:spcPts val="0"/>
              </a:spcBef>
              <a:spcAft>
                <a:spcPts val="0"/>
              </a:spcAft>
              <a:buSzPts val="2700"/>
              <a:buNone/>
            </a:pPr>
            <a:r>
              <a:rPr lang="en" sz="1600">
                <a:latin typeface="Lato"/>
                <a:ea typeface="Lato"/>
                <a:cs typeface="Lato"/>
                <a:sym typeface="Lato"/>
              </a:rPr>
              <a:t>Amy S. Millin</a:t>
            </a:r>
            <a:endParaRPr sz="1600">
              <a:latin typeface="Lato"/>
              <a:ea typeface="Lato"/>
              <a:cs typeface="Lato"/>
              <a:sym typeface="Lato"/>
            </a:endParaRPr>
          </a:p>
          <a:p>
            <a:pPr indent="0" lvl="0" marL="0" rtl="0" algn="l">
              <a:lnSpc>
                <a:spcPct val="100000"/>
              </a:lnSpc>
              <a:spcBef>
                <a:spcPts val="0"/>
              </a:spcBef>
              <a:spcAft>
                <a:spcPts val="0"/>
              </a:spcAft>
              <a:buSzPts val="2700"/>
              <a:buNone/>
            </a:pPr>
            <a:r>
              <a:rPr b="0" lang="en" sz="1300">
                <a:solidFill>
                  <a:schemeClr val="accent5"/>
                </a:solidFill>
                <a:latin typeface="Lato"/>
                <a:ea typeface="Lato"/>
                <a:cs typeface="Lato"/>
                <a:sym typeface="Lato"/>
              </a:rPr>
              <a:t>Maryland Lynching Memorial Project</a:t>
            </a:r>
            <a:endParaRPr b="0" sz="1300">
              <a:solidFill>
                <a:schemeClr val="accent5"/>
              </a:solidFill>
              <a:latin typeface="Lato"/>
              <a:ea typeface="Lato"/>
              <a:cs typeface="Lato"/>
              <a:sym typeface="Lato"/>
            </a:endParaRPr>
          </a:p>
          <a:p>
            <a:pPr indent="0" lvl="0" marL="0" rtl="0" algn="l">
              <a:lnSpc>
                <a:spcPct val="100000"/>
              </a:lnSpc>
              <a:spcBef>
                <a:spcPts val="0"/>
              </a:spcBef>
              <a:spcAft>
                <a:spcPts val="0"/>
              </a:spcAft>
              <a:buSzPts val="2700"/>
              <a:buNone/>
            </a:pPr>
            <a:r>
              <a:rPr b="0" lang="en" sz="1300">
                <a:solidFill>
                  <a:schemeClr val="accent5"/>
                </a:solidFill>
                <a:latin typeface="Lato"/>
                <a:ea typeface="Lato"/>
                <a:cs typeface="Lato"/>
                <a:sym typeface="Lato"/>
              </a:rPr>
              <a:t>Maryland Lynching Truth and Reconciliation Commission</a:t>
            </a:r>
            <a:endParaRPr b="0" sz="1300">
              <a:solidFill>
                <a:schemeClr val="accent5"/>
              </a:solidFill>
              <a:latin typeface="Lato"/>
              <a:ea typeface="Lato"/>
              <a:cs typeface="Lato"/>
              <a:sym typeface="Lato"/>
            </a:endParaRPr>
          </a:p>
          <a:p>
            <a:pPr indent="0" lvl="0" marL="0" rtl="0" algn="l">
              <a:lnSpc>
                <a:spcPct val="100000"/>
              </a:lnSpc>
              <a:spcBef>
                <a:spcPts val="0"/>
              </a:spcBef>
              <a:spcAft>
                <a:spcPts val="0"/>
              </a:spcAft>
              <a:buSzPts val="2700"/>
              <a:buNone/>
            </a:pPr>
            <a:r>
              <a:t/>
            </a:r>
            <a:endParaRPr b="0" sz="1300">
              <a:solidFill>
                <a:schemeClr val="accent5"/>
              </a:solidFill>
              <a:latin typeface="Lato"/>
              <a:ea typeface="Lato"/>
              <a:cs typeface="Lato"/>
              <a:sym typeface="Lato"/>
            </a:endParaRPr>
          </a:p>
          <a:p>
            <a:pPr indent="0" lvl="0" marL="0" rtl="0" algn="l">
              <a:spcBef>
                <a:spcPts val="0"/>
              </a:spcBef>
              <a:spcAft>
                <a:spcPts val="0"/>
              </a:spcAft>
              <a:buSzPts val="2700"/>
              <a:buNone/>
            </a:pPr>
            <a:r>
              <a:rPr lang="en" sz="1600">
                <a:latin typeface="Lato"/>
                <a:ea typeface="Lato"/>
                <a:cs typeface="Lato"/>
                <a:sym typeface="Lato"/>
              </a:rPr>
              <a:t>John-Phillip Williams</a:t>
            </a:r>
            <a:endParaRPr b="0" sz="1300">
              <a:solidFill>
                <a:schemeClr val="accent5"/>
              </a:solidFill>
              <a:latin typeface="Lato"/>
              <a:ea typeface="Lato"/>
              <a:cs typeface="Lato"/>
              <a:sym typeface="Lato"/>
            </a:endParaRPr>
          </a:p>
          <a:p>
            <a:pPr indent="0" lvl="0" marL="0" rtl="0" algn="l">
              <a:spcBef>
                <a:spcPts val="0"/>
              </a:spcBef>
              <a:spcAft>
                <a:spcPts val="0"/>
              </a:spcAft>
              <a:buSzPts val="2700"/>
              <a:buNone/>
            </a:pPr>
            <a:r>
              <a:rPr b="0" lang="en" sz="1300">
                <a:solidFill>
                  <a:schemeClr val="accent5"/>
                </a:solidFill>
                <a:latin typeface="Lato"/>
                <a:ea typeface="Lato"/>
                <a:cs typeface="Lato"/>
                <a:sym typeface="Lato"/>
              </a:rPr>
              <a:t>Prince George’s County Lynching Memorial Project</a:t>
            </a:r>
            <a:endParaRPr b="0" sz="1300">
              <a:solidFill>
                <a:schemeClr val="accent5"/>
              </a:solidFill>
              <a:latin typeface="Lato"/>
              <a:ea typeface="Lato"/>
              <a:cs typeface="Lato"/>
              <a:sym typeface="Lato"/>
            </a:endParaRPr>
          </a:p>
          <a:p>
            <a:pPr indent="0" lvl="0" marL="0" rtl="0" algn="l">
              <a:spcBef>
                <a:spcPts val="0"/>
              </a:spcBef>
              <a:spcAft>
                <a:spcPts val="0"/>
              </a:spcAft>
              <a:buSzPts val="2700"/>
              <a:buNone/>
            </a:pPr>
            <a:r>
              <a:rPr b="0" lang="en" sz="1300">
                <a:solidFill>
                  <a:schemeClr val="accent5"/>
                </a:solidFill>
                <a:latin typeface="Lato"/>
                <a:ea typeface="Lato"/>
                <a:cs typeface="Lato"/>
                <a:sym typeface="Lato"/>
              </a:rPr>
              <a:t>Genealogical Researcher &amp; Reparations Advocate</a:t>
            </a:r>
            <a:endParaRPr sz="1600">
              <a:latin typeface="Lato"/>
              <a:ea typeface="Lato"/>
              <a:cs typeface="Lato"/>
              <a:sym typeface="Lato"/>
            </a:endParaRPr>
          </a:p>
        </p:txBody>
      </p:sp>
      <p:sp>
        <p:nvSpPr>
          <p:cNvPr id="492" name="Google Shape;492;p3"/>
          <p:cNvSpPr txBox="1"/>
          <p:nvPr>
            <p:ph idx="1" type="body"/>
          </p:nvPr>
        </p:nvSpPr>
        <p:spPr>
          <a:xfrm>
            <a:off x="3552636" y="2324100"/>
            <a:ext cx="1951800" cy="495300"/>
          </a:xfrm>
          <a:prstGeom prst="rect">
            <a:avLst/>
          </a:prstGeom>
          <a:noFill/>
          <a:ln>
            <a:noFill/>
          </a:ln>
        </p:spPr>
        <p:txBody>
          <a:bodyPr anchorCtr="0" anchor="t" bIns="22850" lIns="45725" spcFirstLastPara="1" rIns="45725" wrap="square" tIns="22850">
            <a:normAutofit/>
          </a:bodyPr>
          <a:lstStyle/>
          <a:p>
            <a:pPr indent="0" lvl="0" marL="0" rtl="0" algn="ctr">
              <a:lnSpc>
                <a:spcPct val="100000"/>
              </a:lnSpc>
              <a:spcBef>
                <a:spcPts val="0"/>
              </a:spcBef>
              <a:spcAft>
                <a:spcPts val="0"/>
              </a:spcAft>
              <a:buClr>
                <a:schemeClr val="dk1"/>
              </a:buClr>
              <a:buSzPts val="1600"/>
              <a:buNone/>
            </a:pPr>
            <a:r>
              <a:rPr b="1" lang="en">
                <a:solidFill>
                  <a:schemeClr val="dk1"/>
                </a:solidFill>
              </a:rPr>
              <a:t>PRESENTERS: </a:t>
            </a:r>
            <a:endParaRPr/>
          </a:p>
        </p:txBody>
      </p:sp>
      <p:sp>
        <p:nvSpPr>
          <p:cNvPr id="493" name="Google Shape;493;p3"/>
          <p:cNvSpPr txBox="1"/>
          <p:nvPr>
            <p:ph type="title"/>
          </p:nvPr>
        </p:nvSpPr>
        <p:spPr>
          <a:xfrm>
            <a:off x="4836275" y="2777550"/>
            <a:ext cx="3991500" cy="1629900"/>
          </a:xfrm>
          <a:prstGeom prst="rect">
            <a:avLst/>
          </a:prstGeom>
          <a:noFill/>
          <a:ln>
            <a:noFill/>
          </a:ln>
        </p:spPr>
        <p:txBody>
          <a:bodyPr anchorCtr="0" anchor="ctr" bIns="22850" lIns="45725" spcFirstLastPara="1" rIns="45725" wrap="square" tIns="22850">
            <a:noAutofit/>
          </a:bodyPr>
          <a:lstStyle/>
          <a:p>
            <a:pPr indent="0" lvl="0" marL="0" rtl="0" algn="l">
              <a:lnSpc>
                <a:spcPct val="100000"/>
              </a:lnSpc>
              <a:spcBef>
                <a:spcPts val="0"/>
              </a:spcBef>
              <a:spcAft>
                <a:spcPts val="0"/>
              </a:spcAft>
              <a:buSzPts val="2700"/>
              <a:buNone/>
            </a:pPr>
            <a:r>
              <a:rPr lang="en" sz="1600">
                <a:latin typeface="Lato"/>
                <a:ea typeface="Lato"/>
                <a:cs typeface="Lato"/>
                <a:sym typeface="Lato"/>
              </a:rPr>
              <a:t>Karen Lee Scrivo</a:t>
            </a:r>
            <a:endParaRPr sz="1600">
              <a:latin typeface="Lato"/>
              <a:ea typeface="Lato"/>
              <a:cs typeface="Lato"/>
              <a:sym typeface="Lato"/>
            </a:endParaRPr>
          </a:p>
          <a:p>
            <a:pPr indent="0" lvl="0" marL="0" rtl="0" algn="l">
              <a:lnSpc>
                <a:spcPct val="100000"/>
              </a:lnSpc>
              <a:spcBef>
                <a:spcPts val="0"/>
              </a:spcBef>
              <a:spcAft>
                <a:spcPts val="0"/>
              </a:spcAft>
              <a:buSzPts val="2700"/>
              <a:buNone/>
            </a:pPr>
            <a:r>
              <a:rPr b="0" lang="en" sz="1300">
                <a:solidFill>
                  <a:schemeClr val="accent5"/>
                </a:solidFill>
                <a:latin typeface="Lato"/>
                <a:ea typeface="Lato"/>
                <a:cs typeface="Lato"/>
                <a:sym typeface="Lato"/>
              </a:rPr>
              <a:t>Prince George’s County Lynching Memorial Project</a:t>
            </a:r>
            <a:endParaRPr b="0" sz="1300">
              <a:solidFill>
                <a:schemeClr val="accent5"/>
              </a:solidFill>
              <a:latin typeface="Lato"/>
              <a:ea typeface="Lato"/>
              <a:cs typeface="Lato"/>
              <a:sym typeface="Lato"/>
            </a:endParaRPr>
          </a:p>
          <a:p>
            <a:pPr indent="0" lvl="0" marL="0" rtl="0" algn="l">
              <a:lnSpc>
                <a:spcPct val="100000"/>
              </a:lnSpc>
              <a:spcBef>
                <a:spcPts val="0"/>
              </a:spcBef>
              <a:spcAft>
                <a:spcPts val="0"/>
              </a:spcAft>
              <a:buSzPts val="2700"/>
              <a:buNone/>
            </a:pPr>
            <a:r>
              <a:rPr b="0" lang="en" sz="1300">
                <a:solidFill>
                  <a:schemeClr val="accent5"/>
                </a:solidFill>
                <a:latin typeface="Lato"/>
                <a:ea typeface="Lato"/>
                <a:cs typeface="Lato"/>
                <a:sym typeface="Lato"/>
              </a:rPr>
              <a:t>Community Minister, Unitarian Universalist Church</a:t>
            </a:r>
            <a:endParaRPr b="0" sz="1300">
              <a:solidFill>
                <a:schemeClr val="accent5"/>
              </a:solidFill>
              <a:latin typeface="Lato"/>
              <a:ea typeface="Lato"/>
              <a:cs typeface="Lato"/>
              <a:sym typeface="Lato"/>
            </a:endParaRPr>
          </a:p>
          <a:p>
            <a:pPr indent="0" lvl="0" marL="0" rtl="0" algn="l">
              <a:lnSpc>
                <a:spcPct val="100000"/>
              </a:lnSpc>
              <a:spcBef>
                <a:spcPts val="0"/>
              </a:spcBef>
              <a:spcAft>
                <a:spcPts val="0"/>
              </a:spcAft>
              <a:buSzPts val="2700"/>
              <a:buNone/>
            </a:pPr>
            <a:r>
              <a:t/>
            </a:r>
            <a:endParaRPr sz="900">
              <a:solidFill>
                <a:schemeClr val="lt1"/>
              </a:solidFill>
              <a:latin typeface="Lato"/>
              <a:ea typeface="Lato"/>
              <a:cs typeface="Lato"/>
              <a:sym typeface="Lato"/>
            </a:endParaRPr>
          </a:p>
          <a:p>
            <a:pPr indent="0" lvl="0" marL="0" rtl="0" algn="l">
              <a:lnSpc>
                <a:spcPct val="120000"/>
              </a:lnSpc>
              <a:spcBef>
                <a:spcPts val="0"/>
              </a:spcBef>
              <a:spcAft>
                <a:spcPts val="0"/>
              </a:spcAft>
              <a:buNone/>
            </a:pPr>
            <a:r>
              <a:rPr lang="en" sz="1600">
                <a:latin typeface="Lato"/>
                <a:ea typeface="Lato"/>
                <a:cs typeface="Lato"/>
                <a:sym typeface="Lato"/>
              </a:rPr>
              <a:t>Lula Beatty</a:t>
            </a:r>
            <a:endParaRPr sz="1600">
              <a:latin typeface="Lato"/>
              <a:ea typeface="Lato"/>
              <a:cs typeface="Lato"/>
              <a:sym typeface="Lato"/>
            </a:endParaRPr>
          </a:p>
          <a:p>
            <a:pPr indent="0" lvl="0" marL="0" rtl="0" algn="l">
              <a:lnSpc>
                <a:spcPct val="120000"/>
              </a:lnSpc>
              <a:spcBef>
                <a:spcPts val="0"/>
              </a:spcBef>
              <a:spcAft>
                <a:spcPts val="0"/>
              </a:spcAft>
              <a:buNone/>
            </a:pPr>
            <a:r>
              <a:rPr b="0" lang="en" sz="1300">
                <a:solidFill>
                  <a:schemeClr val="accent5"/>
                </a:solidFill>
                <a:latin typeface="Lato"/>
                <a:ea typeface="Lato"/>
                <a:cs typeface="Lato"/>
                <a:sym typeface="Lato"/>
              </a:rPr>
              <a:t>Prince George’s County Lynching Memorial Project</a:t>
            </a:r>
            <a:endParaRPr b="0" sz="1300">
              <a:solidFill>
                <a:schemeClr val="accent5"/>
              </a:solidFill>
              <a:latin typeface="Lato"/>
              <a:ea typeface="Lato"/>
              <a:cs typeface="Lato"/>
              <a:sym typeface="Lato"/>
            </a:endParaRPr>
          </a:p>
          <a:p>
            <a:pPr indent="0" lvl="0" marL="0" rtl="0" algn="l">
              <a:lnSpc>
                <a:spcPct val="120000"/>
              </a:lnSpc>
              <a:spcBef>
                <a:spcPts val="0"/>
              </a:spcBef>
              <a:spcAft>
                <a:spcPts val="0"/>
              </a:spcAft>
              <a:buNone/>
            </a:pPr>
            <a:r>
              <a:rPr b="0" lang="en" sz="1300">
                <a:solidFill>
                  <a:schemeClr val="accent5"/>
                </a:solidFill>
                <a:latin typeface="Lato"/>
                <a:ea typeface="Lato"/>
                <a:cs typeface="Lato"/>
                <a:sym typeface="Lato"/>
              </a:rPr>
              <a:t>Maryland Lynching Memorial Project</a:t>
            </a:r>
            <a:endParaRPr sz="1600">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30"/>
          <p:cNvSpPr txBox="1"/>
          <p:nvPr>
            <p:ph idx="2" type="body"/>
          </p:nvPr>
        </p:nvSpPr>
        <p:spPr>
          <a:xfrm>
            <a:off x="4572000" y="1014143"/>
            <a:ext cx="4216800" cy="3576000"/>
          </a:xfrm>
          <a:prstGeom prst="rect">
            <a:avLst/>
          </a:prstGeom>
          <a:noFill/>
          <a:ln>
            <a:noFill/>
          </a:ln>
        </p:spPr>
        <p:txBody>
          <a:bodyPr anchorCtr="0" anchor="t" bIns="91425" lIns="91425" spcFirstLastPara="1" rIns="91425" wrap="square" tIns="91425">
            <a:noAutofit/>
          </a:bodyPr>
          <a:lstStyle/>
          <a:p>
            <a:pPr indent="-203200" lvl="0" marL="342900" rtl="0" algn="l">
              <a:lnSpc>
                <a:spcPct val="100000"/>
              </a:lnSpc>
              <a:spcBef>
                <a:spcPts val="0"/>
              </a:spcBef>
              <a:spcAft>
                <a:spcPts val="0"/>
              </a:spcAft>
              <a:buSzPts val="1400"/>
              <a:buChar char="●"/>
            </a:pPr>
            <a:r>
              <a:rPr lang="en"/>
              <a:t>Open to all </a:t>
            </a:r>
            <a:r>
              <a:rPr b="1" lang="en"/>
              <a:t>High School Students</a:t>
            </a:r>
            <a:r>
              <a:rPr lang="en"/>
              <a:t> in Prince George’s County</a:t>
            </a:r>
            <a:endParaRPr/>
          </a:p>
          <a:p>
            <a:pPr indent="-203200" lvl="0" marL="342900" rtl="0" algn="l">
              <a:lnSpc>
                <a:spcPct val="100000"/>
              </a:lnSpc>
              <a:spcBef>
                <a:spcPts val="1000"/>
              </a:spcBef>
              <a:spcAft>
                <a:spcPts val="0"/>
              </a:spcAft>
              <a:buSzPts val="1400"/>
              <a:buChar char="●"/>
            </a:pPr>
            <a:r>
              <a:rPr lang="en"/>
              <a:t>Strong participation from </a:t>
            </a:r>
            <a:r>
              <a:rPr b="1" lang="en"/>
              <a:t>across the County</a:t>
            </a:r>
            <a:endParaRPr b="1"/>
          </a:p>
          <a:p>
            <a:pPr indent="-203200" lvl="0" marL="342900" rtl="0" algn="l">
              <a:lnSpc>
                <a:spcPct val="100000"/>
              </a:lnSpc>
              <a:spcBef>
                <a:spcPts val="1000"/>
              </a:spcBef>
              <a:spcAft>
                <a:spcPts val="0"/>
              </a:spcAft>
              <a:buSzPts val="1400"/>
              <a:buChar char="●"/>
            </a:pPr>
            <a:r>
              <a:rPr lang="en"/>
              <a:t>2026 is the</a:t>
            </a:r>
            <a:r>
              <a:rPr b="1" lang="en"/>
              <a:t> fifth year </a:t>
            </a:r>
            <a:endParaRPr/>
          </a:p>
          <a:p>
            <a:pPr indent="-203200" lvl="0" marL="342900" rtl="0" algn="l">
              <a:lnSpc>
                <a:spcPct val="100000"/>
              </a:lnSpc>
              <a:spcBef>
                <a:spcPts val="1000"/>
              </a:spcBef>
              <a:spcAft>
                <a:spcPts val="0"/>
              </a:spcAft>
              <a:buSzPts val="1400"/>
              <a:buChar char="●"/>
            </a:pPr>
            <a:r>
              <a:rPr lang="en"/>
              <a:t>Provided over </a:t>
            </a:r>
            <a:r>
              <a:rPr b="1" lang="en"/>
              <a:t>$22,000 to 41 students</a:t>
            </a:r>
            <a:endParaRPr b="1"/>
          </a:p>
          <a:p>
            <a:pPr indent="-203200" lvl="0" marL="342900" rtl="0" algn="l">
              <a:lnSpc>
                <a:spcPct val="100000"/>
              </a:lnSpc>
              <a:spcBef>
                <a:spcPts val="1000"/>
              </a:spcBef>
              <a:spcAft>
                <a:spcPts val="0"/>
              </a:spcAft>
              <a:buSzPts val="1400"/>
              <a:buChar char="●"/>
            </a:pPr>
            <a:r>
              <a:rPr lang="en"/>
              <a:t>Invited to participate in PGCPS’ first </a:t>
            </a:r>
            <a:r>
              <a:rPr b="1" lang="en"/>
              <a:t>Teen Writing Conference</a:t>
            </a:r>
            <a:r>
              <a:rPr lang="en"/>
              <a:t> (February, 2025 at Oxon Hill High)</a:t>
            </a:r>
            <a:endParaRPr/>
          </a:p>
          <a:p>
            <a:pPr indent="-203200" lvl="0" marL="342900" rtl="0" algn="l">
              <a:lnSpc>
                <a:spcPct val="100000"/>
              </a:lnSpc>
              <a:spcBef>
                <a:spcPts val="1000"/>
              </a:spcBef>
              <a:spcAft>
                <a:spcPts val="0"/>
              </a:spcAft>
              <a:buSzPts val="1400"/>
              <a:buChar char="●"/>
            </a:pPr>
            <a:r>
              <a:rPr b="1" lang="en"/>
              <a:t>Two teachers </a:t>
            </a:r>
            <a:r>
              <a:rPr lang="en"/>
              <a:t>won support to participate in a civil rights travel/study program</a:t>
            </a:r>
            <a:endParaRPr/>
          </a:p>
          <a:p>
            <a:pPr indent="-203200" lvl="0" marL="342900" rtl="0" algn="l">
              <a:lnSpc>
                <a:spcPct val="100000"/>
              </a:lnSpc>
              <a:spcBef>
                <a:spcPts val="1000"/>
              </a:spcBef>
              <a:spcAft>
                <a:spcPts val="0"/>
              </a:spcAft>
              <a:buSzPts val="1400"/>
              <a:buChar char="●"/>
            </a:pPr>
            <a:r>
              <a:rPr lang="en"/>
              <a:t>Curating student entries for display in public libraries </a:t>
            </a:r>
            <a:endParaRPr/>
          </a:p>
          <a:p>
            <a:pPr indent="-228600" lvl="0" marL="457200" rtl="0" algn="l">
              <a:lnSpc>
                <a:spcPct val="115000"/>
              </a:lnSpc>
              <a:spcBef>
                <a:spcPts val="1000"/>
              </a:spcBef>
              <a:spcAft>
                <a:spcPts val="0"/>
              </a:spcAft>
              <a:buSzPts val="1400"/>
              <a:buNone/>
            </a:pPr>
            <a:r>
              <a:t/>
            </a:r>
            <a:endParaRPr/>
          </a:p>
          <a:p>
            <a:pPr indent="-228600" lvl="0" marL="457200" rtl="0" algn="l">
              <a:lnSpc>
                <a:spcPct val="115000"/>
              </a:lnSpc>
              <a:spcBef>
                <a:spcPts val="0"/>
              </a:spcBef>
              <a:spcAft>
                <a:spcPts val="0"/>
              </a:spcAft>
              <a:buSzPts val="1400"/>
              <a:buNone/>
            </a:pPr>
            <a:r>
              <a:t/>
            </a:r>
            <a:endParaRPr/>
          </a:p>
          <a:p>
            <a:pPr indent="-228600" lvl="0" marL="457200" rtl="0" algn="l">
              <a:lnSpc>
                <a:spcPct val="115000"/>
              </a:lnSpc>
              <a:spcBef>
                <a:spcPts val="0"/>
              </a:spcBef>
              <a:spcAft>
                <a:spcPts val="0"/>
              </a:spcAft>
              <a:buSzPts val="1400"/>
              <a:buNone/>
            </a:pPr>
            <a:r>
              <a:t/>
            </a:r>
            <a:endParaRPr/>
          </a:p>
        </p:txBody>
      </p:sp>
      <p:sp>
        <p:nvSpPr>
          <p:cNvPr id="795" name="Google Shape;795;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796" name="Google Shape;796;p30"/>
          <p:cNvSpPr txBox="1"/>
          <p:nvPr>
            <p:ph idx="4294967295" type="ctrTitle"/>
          </p:nvPr>
        </p:nvSpPr>
        <p:spPr>
          <a:xfrm>
            <a:off x="0" y="-8663"/>
            <a:ext cx="9144000" cy="654300"/>
          </a:xfrm>
          <a:prstGeom prst="rect">
            <a:avLst/>
          </a:prstGeom>
          <a:solidFill>
            <a:srgbClr val="FFCC2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b="0" i="0" lang="en" sz="3100" u="none" cap="none" strike="noStrike">
                <a:solidFill>
                  <a:srgbClr val="783F04"/>
                </a:solidFill>
                <a:latin typeface="Anton"/>
                <a:ea typeface="Anton"/>
                <a:cs typeface="Anton"/>
                <a:sym typeface="Anton"/>
              </a:rPr>
              <a:t>Annual Racial Justice Essay and Creative Arts Contest</a:t>
            </a:r>
            <a:endParaRPr b="0" i="0" sz="3100" u="none" cap="none" strike="noStrike">
              <a:solidFill>
                <a:srgbClr val="783F04"/>
              </a:solidFill>
              <a:latin typeface="Anton"/>
              <a:ea typeface="Anton"/>
              <a:cs typeface="Anton"/>
              <a:sym typeface="Anton"/>
            </a:endParaRPr>
          </a:p>
        </p:txBody>
      </p:sp>
      <p:pic>
        <p:nvPicPr>
          <p:cNvPr id="797" name="Google Shape;797;p30" title="Flyer_2026 PGCLMP Racial Justice Contest.png"/>
          <p:cNvPicPr preferRelativeResize="0"/>
          <p:nvPr/>
        </p:nvPicPr>
        <p:blipFill rotWithShape="1">
          <a:blip r:embed="rId3">
            <a:alphaModFix/>
          </a:blip>
          <a:srcRect b="0" l="0" r="0" t="0"/>
          <a:stretch/>
        </p:blipFill>
        <p:spPr>
          <a:xfrm>
            <a:off x="216694" y="798037"/>
            <a:ext cx="4193062" cy="4193062"/>
          </a:xfrm>
          <a:prstGeom prst="rect">
            <a:avLst/>
          </a:prstGeom>
          <a:noFill/>
          <a:ln cap="flat" cmpd="sng" w="19050">
            <a:solidFill>
              <a:schemeClr val="accent4"/>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1" name="Shape 801"/>
        <p:cNvGrpSpPr/>
        <p:nvPr/>
      </p:nvGrpSpPr>
      <p:grpSpPr>
        <a:xfrm>
          <a:off x="0" y="0"/>
          <a:ext cx="0" cy="0"/>
          <a:chOff x="0" y="0"/>
          <a:chExt cx="0" cy="0"/>
        </a:xfrm>
      </p:grpSpPr>
      <p:sp>
        <p:nvSpPr>
          <p:cNvPr id="802" name="Google Shape;802;p31"/>
          <p:cNvSpPr txBox="1"/>
          <p:nvPr>
            <p:ph type="ctrTitle"/>
          </p:nvPr>
        </p:nvSpPr>
        <p:spPr>
          <a:xfrm>
            <a:off x="0" y="-6606"/>
            <a:ext cx="9144000" cy="654300"/>
          </a:xfrm>
          <a:prstGeom prst="rect">
            <a:avLst/>
          </a:prstGeom>
          <a:solidFill>
            <a:srgbClr val="FFCC2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SzPts val="5200"/>
              <a:buNone/>
            </a:pPr>
            <a:r>
              <a:rPr lang="en" sz="3300">
                <a:solidFill>
                  <a:srgbClr val="783F04"/>
                </a:solidFill>
                <a:latin typeface="Anton"/>
                <a:ea typeface="Anton"/>
                <a:cs typeface="Anton"/>
                <a:sym typeface="Anton"/>
              </a:rPr>
              <a:t>Contest Awards Ceremony</a:t>
            </a:r>
            <a:endParaRPr sz="3300">
              <a:solidFill>
                <a:srgbClr val="783F04"/>
              </a:solidFill>
              <a:latin typeface="Anton"/>
              <a:ea typeface="Anton"/>
              <a:cs typeface="Anton"/>
              <a:sym typeface="Anton"/>
            </a:endParaRPr>
          </a:p>
        </p:txBody>
      </p:sp>
      <p:pic>
        <p:nvPicPr>
          <p:cNvPr descr="A person standing at a podium&#10;&#10;AI-generated content may be incorrect." id="803" name="Google Shape;803;p31"/>
          <p:cNvPicPr preferRelativeResize="0"/>
          <p:nvPr/>
        </p:nvPicPr>
        <p:blipFill rotWithShape="1">
          <a:blip r:embed="rId3">
            <a:alphaModFix/>
          </a:blip>
          <a:srcRect b="19231" l="0" r="0" t="5823"/>
          <a:stretch/>
        </p:blipFill>
        <p:spPr>
          <a:xfrm>
            <a:off x="6715775" y="843805"/>
            <a:ext cx="2010550" cy="2633774"/>
          </a:xfrm>
          <a:prstGeom prst="rect">
            <a:avLst/>
          </a:prstGeom>
          <a:noFill/>
          <a:ln cap="flat" cmpd="sng" w="19050">
            <a:solidFill>
              <a:schemeClr val="accent4"/>
            </a:solidFill>
            <a:prstDash val="solid"/>
            <a:round/>
            <a:headEnd len="sm" w="sm" type="none"/>
            <a:tailEnd len="sm" w="sm" type="none"/>
          </a:ln>
        </p:spPr>
      </p:pic>
      <p:sp>
        <p:nvSpPr>
          <p:cNvPr id="804" name="Google Shape;804;p31"/>
          <p:cNvSpPr txBox="1"/>
          <p:nvPr/>
        </p:nvSpPr>
        <p:spPr>
          <a:xfrm>
            <a:off x="6511398" y="3553936"/>
            <a:ext cx="2393700" cy="1389900"/>
          </a:xfrm>
          <a:prstGeom prst="rect">
            <a:avLst/>
          </a:prstGeom>
          <a:noFill/>
          <a:ln>
            <a:noFill/>
          </a:ln>
        </p:spPr>
        <p:txBody>
          <a:bodyPr anchorCtr="0" anchor="t" bIns="91425" lIns="91425" spcFirstLastPara="1" rIns="91425" wrap="square" tIns="91425">
            <a:noAutofit/>
          </a:bodyPr>
          <a:lstStyle/>
          <a:p>
            <a:pPr indent="0" lvl="0" marL="0" marR="0" rtl="0" algn="ctr">
              <a:lnSpc>
                <a:spcPct val="107916"/>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Ava Raines</a:t>
            </a:r>
            <a:r>
              <a:rPr b="0" i="0" lang="en" sz="1200" u="none" cap="none" strike="noStrike">
                <a:solidFill>
                  <a:schemeClr val="dk1"/>
                </a:solidFill>
                <a:latin typeface="Arial"/>
                <a:ea typeface="Arial"/>
                <a:cs typeface="Arial"/>
                <a:sym typeface="Arial"/>
              </a:rPr>
              <a:t> at the 2025 Awards Ceremony reading her poem, </a:t>
            </a:r>
            <a:r>
              <a:rPr b="1" i="0" lang="en" sz="1200" u="none" cap="none" strike="noStrike">
                <a:solidFill>
                  <a:schemeClr val="dk1"/>
                </a:solidFill>
                <a:latin typeface="Arial"/>
                <a:ea typeface="Arial"/>
                <a:cs typeface="Arial"/>
                <a:sym typeface="Arial"/>
              </a:rPr>
              <a:t>“Parties Unknown”</a:t>
            </a:r>
            <a:r>
              <a:rPr b="0" i="0" lang="en" sz="1200" u="none" cap="none" strike="noStrike">
                <a:solidFill>
                  <a:schemeClr val="dk1"/>
                </a:solidFill>
                <a:latin typeface="Arial"/>
                <a:ea typeface="Arial"/>
                <a:cs typeface="Arial"/>
                <a:sym typeface="Arial"/>
              </a:rPr>
              <a:t> about the Lynching of Stephen Williams, on October 20, 1894 in Upper Marlboro. </a:t>
            </a:r>
            <a:endParaRPr b="0" i="0" sz="1200" u="none" cap="none" strike="noStrike">
              <a:solidFill>
                <a:schemeClr val="dk1"/>
              </a:solidFill>
              <a:latin typeface="Arial"/>
              <a:ea typeface="Arial"/>
              <a:cs typeface="Arial"/>
              <a:sym typeface="Arial"/>
            </a:endParaRPr>
          </a:p>
          <a:p>
            <a:pPr indent="0" lvl="0" marL="0" marR="0" rtl="0" algn="l">
              <a:lnSpc>
                <a:spcPct val="107916"/>
              </a:lnSpc>
              <a:spcBef>
                <a:spcPts val="800"/>
              </a:spcBef>
              <a:spcAft>
                <a:spcPts val="80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p:txBody>
      </p:sp>
      <p:sp>
        <p:nvSpPr>
          <p:cNvPr id="805" name="Google Shape;805;p31"/>
          <p:cNvSpPr txBox="1"/>
          <p:nvPr/>
        </p:nvSpPr>
        <p:spPr>
          <a:xfrm>
            <a:off x="246875" y="4385141"/>
            <a:ext cx="6173400" cy="49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2025 Contest Winners</a:t>
            </a:r>
            <a:endParaRPr b="0" i="0" sz="1200" u="none" cap="none" strike="noStrike">
              <a:solidFill>
                <a:srgbClr val="000000"/>
              </a:solidFill>
              <a:latin typeface="Arial"/>
              <a:ea typeface="Arial"/>
              <a:cs typeface="Arial"/>
              <a:sym typeface="Arial"/>
            </a:endParaRPr>
          </a:p>
        </p:txBody>
      </p:sp>
      <p:sp>
        <p:nvSpPr>
          <p:cNvPr id="806" name="Google Shape;806;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807" name="Google Shape;807;p31" title="IMG_9223.jpeg"/>
          <p:cNvPicPr preferRelativeResize="0"/>
          <p:nvPr/>
        </p:nvPicPr>
        <p:blipFill rotWithShape="1">
          <a:blip r:embed="rId4">
            <a:alphaModFix/>
          </a:blip>
          <a:srcRect b="0" l="0" r="0" t="0"/>
          <a:stretch/>
        </p:blipFill>
        <p:spPr>
          <a:xfrm>
            <a:off x="346232" y="843805"/>
            <a:ext cx="5674829" cy="3507963"/>
          </a:xfrm>
          <a:prstGeom prst="rect">
            <a:avLst/>
          </a:prstGeom>
          <a:noFill/>
          <a:ln cap="flat" cmpd="sng" w="19050">
            <a:solidFill>
              <a:srgbClr val="FFCC24"/>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1" name="Shape 811"/>
        <p:cNvGrpSpPr/>
        <p:nvPr/>
      </p:nvGrpSpPr>
      <p:grpSpPr>
        <a:xfrm>
          <a:off x="0" y="0"/>
          <a:ext cx="0" cy="0"/>
          <a:chOff x="0" y="0"/>
          <a:chExt cx="0" cy="0"/>
        </a:xfrm>
      </p:grpSpPr>
      <p:pic>
        <p:nvPicPr>
          <p:cNvPr id="812" name="Google Shape;812;p32"/>
          <p:cNvPicPr preferRelativeResize="0"/>
          <p:nvPr/>
        </p:nvPicPr>
        <p:blipFill rotWithShape="1">
          <a:blip r:embed="rId3">
            <a:alphaModFix/>
          </a:blip>
          <a:srcRect b="0" l="0" r="0" t="0"/>
          <a:stretch/>
        </p:blipFill>
        <p:spPr>
          <a:xfrm>
            <a:off x="379759" y="128525"/>
            <a:ext cx="4166225" cy="4066079"/>
          </a:xfrm>
          <a:prstGeom prst="rect">
            <a:avLst/>
          </a:prstGeom>
          <a:noFill/>
          <a:ln>
            <a:noFill/>
          </a:ln>
        </p:spPr>
      </p:pic>
      <p:sp>
        <p:nvSpPr>
          <p:cNvPr id="813" name="Google Shape;813;p32"/>
          <p:cNvSpPr txBox="1"/>
          <p:nvPr/>
        </p:nvSpPr>
        <p:spPr>
          <a:xfrm>
            <a:off x="416680" y="4276434"/>
            <a:ext cx="3926400" cy="801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1" lang="en" sz="1400" u="none" cap="none" strike="noStrike">
                <a:solidFill>
                  <a:schemeClr val="dk1"/>
                </a:solidFill>
                <a:latin typeface="Arial"/>
                <a:ea typeface="Arial"/>
                <a:cs typeface="Arial"/>
                <a:sym typeface="Arial"/>
              </a:rPr>
              <a:t>The Intercepting Fingers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created by Angel Adesoji 2025</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800"/>
              </a:spcAft>
              <a:buClr>
                <a:schemeClr val="dk1"/>
              </a:buClr>
              <a:buSzPts val="1100"/>
              <a:buFont typeface="Arial"/>
              <a:buNone/>
            </a:pPr>
            <a:r>
              <a:rPr b="0" i="0" lang="en" sz="1200" u="none" cap="none" strike="noStrike">
                <a:solidFill>
                  <a:schemeClr val="dk1"/>
                </a:solidFill>
                <a:latin typeface="Arial"/>
                <a:ea typeface="Arial"/>
                <a:cs typeface="Arial"/>
                <a:sym typeface="Arial"/>
              </a:rPr>
              <a:t>Chesapeake Math and IT Academy North High School</a:t>
            </a:r>
            <a:endParaRPr b="0" i="0" sz="1200" u="none" cap="none" strike="noStrike">
              <a:solidFill>
                <a:schemeClr val="dk2"/>
              </a:solidFill>
              <a:latin typeface="Arial"/>
              <a:ea typeface="Arial"/>
              <a:cs typeface="Arial"/>
              <a:sym typeface="Arial"/>
            </a:endParaRPr>
          </a:p>
        </p:txBody>
      </p:sp>
      <p:sp>
        <p:nvSpPr>
          <p:cNvPr id="814" name="Google Shape;814;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815" name="Google Shape;815;p32"/>
          <p:cNvPicPr preferRelativeResize="0"/>
          <p:nvPr/>
        </p:nvPicPr>
        <p:blipFill rotWithShape="1">
          <a:blip r:embed="rId4">
            <a:alphaModFix/>
          </a:blip>
          <a:srcRect b="0" l="0" r="0" t="0"/>
          <a:stretch/>
        </p:blipFill>
        <p:spPr>
          <a:xfrm>
            <a:off x="5178522" y="128525"/>
            <a:ext cx="3229624" cy="4066075"/>
          </a:xfrm>
          <a:prstGeom prst="rect">
            <a:avLst/>
          </a:prstGeom>
          <a:noFill/>
          <a:ln>
            <a:noFill/>
          </a:ln>
        </p:spPr>
      </p:pic>
      <p:sp>
        <p:nvSpPr>
          <p:cNvPr id="816" name="Google Shape;816;p32"/>
          <p:cNvSpPr txBox="1"/>
          <p:nvPr/>
        </p:nvSpPr>
        <p:spPr>
          <a:xfrm>
            <a:off x="4773455" y="4276434"/>
            <a:ext cx="3926400" cy="801300"/>
          </a:xfrm>
          <a:prstGeom prst="rect">
            <a:avLst/>
          </a:prstGeom>
          <a:noFill/>
          <a:ln>
            <a:noFill/>
          </a:ln>
        </p:spPr>
        <p:txBody>
          <a:bodyPr anchorCtr="0" anchor="t" bIns="91425" lIns="91425" spcFirstLastPara="1" rIns="91425" wrap="square" tIns="91425">
            <a:spAutoFit/>
          </a:bodyPr>
          <a:lstStyle/>
          <a:p>
            <a:pPr indent="0" lvl="0" marL="0" marR="0" rtl="0" algn="ctr">
              <a:lnSpc>
                <a:spcPct val="107916"/>
              </a:lnSpc>
              <a:spcBef>
                <a:spcPts val="0"/>
              </a:spcBef>
              <a:spcAft>
                <a:spcPts val="0"/>
              </a:spcAft>
              <a:buClr>
                <a:srgbClr val="000000"/>
              </a:buClr>
              <a:buSzPts val="1800"/>
              <a:buFont typeface="Arial"/>
              <a:buNone/>
            </a:pPr>
            <a:r>
              <a:rPr b="1" i="1" lang="en" sz="1400" u="none" cap="none" strike="noStrike">
                <a:solidFill>
                  <a:schemeClr val="dk1"/>
                </a:solidFill>
                <a:latin typeface="Arial"/>
                <a:ea typeface="Arial"/>
                <a:cs typeface="Arial"/>
                <a:sym typeface="Arial"/>
              </a:rPr>
              <a:t>Bars of Freedom </a:t>
            </a:r>
            <a:endParaRPr b="0" i="0" sz="1400" u="none" cap="none" strike="noStrike">
              <a:solidFill>
                <a:schemeClr val="dk1"/>
              </a:solidFill>
              <a:latin typeface="Arial"/>
              <a:ea typeface="Arial"/>
              <a:cs typeface="Arial"/>
              <a:sym typeface="Arial"/>
            </a:endParaRPr>
          </a:p>
          <a:p>
            <a:pPr indent="0" lvl="0" marL="0" marR="0" rtl="0" algn="ctr">
              <a:lnSpc>
                <a:spcPct val="107916"/>
              </a:lnSpc>
              <a:spcBef>
                <a:spcPts val="0"/>
              </a:spcBef>
              <a:spcAft>
                <a:spcPts val="0"/>
              </a:spcAft>
              <a:buClr>
                <a:srgbClr val="000000"/>
              </a:buClr>
              <a:buSzPts val="1800"/>
              <a:buFont typeface="Arial"/>
              <a:buNone/>
            </a:pPr>
            <a:r>
              <a:rPr b="0" i="0" lang="en" sz="1200" u="none" cap="none" strike="noStrike">
                <a:solidFill>
                  <a:schemeClr val="dk1"/>
                </a:solidFill>
                <a:latin typeface="Arial"/>
                <a:ea typeface="Arial"/>
                <a:cs typeface="Arial"/>
                <a:sym typeface="Arial"/>
              </a:rPr>
              <a:t>created by Jaxelynn Walker 2024</a:t>
            </a:r>
            <a:endParaRPr b="0" i="0" sz="1200" u="none" cap="none" strike="noStrike">
              <a:solidFill>
                <a:schemeClr val="dk1"/>
              </a:solidFill>
              <a:latin typeface="Arial"/>
              <a:ea typeface="Arial"/>
              <a:cs typeface="Arial"/>
              <a:sym typeface="Arial"/>
            </a:endParaRPr>
          </a:p>
          <a:p>
            <a:pPr indent="0" lvl="0" marL="0" marR="0" rtl="0" algn="ctr">
              <a:lnSpc>
                <a:spcPct val="107916"/>
              </a:lnSpc>
              <a:spcBef>
                <a:spcPts val="0"/>
              </a:spcBef>
              <a:spcAft>
                <a:spcPts val="800"/>
              </a:spcAft>
              <a:buClr>
                <a:srgbClr val="000000"/>
              </a:buClr>
              <a:buSzPts val="1800"/>
              <a:buFont typeface="Arial"/>
              <a:buNone/>
            </a:pPr>
            <a:r>
              <a:rPr b="0" i="0" lang="en" sz="1200" u="none" cap="none" strike="noStrike">
                <a:solidFill>
                  <a:schemeClr val="dk1"/>
                </a:solidFill>
                <a:latin typeface="Arial"/>
                <a:ea typeface="Arial"/>
                <a:cs typeface="Arial"/>
                <a:sym typeface="Arial"/>
              </a:rPr>
              <a:t>Chesapeake Math &amp; IT Academy North High School</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0" name="Shape 820"/>
        <p:cNvGrpSpPr/>
        <p:nvPr/>
      </p:nvGrpSpPr>
      <p:grpSpPr>
        <a:xfrm>
          <a:off x="0" y="0"/>
          <a:ext cx="0" cy="0"/>
          <a:chOff x="0" y="0"/>
          <a:chExt cx="0" cy="0"/>
        </a:xfrm>
      </p:grpSpPr>
      <p:sp>
        <p:nvSpPr>
          <p:cNvPr id="821" name="Google Shape;821;p33"/>
          <p:cNvSpPr txBox="1"/>
          <p:nvPr>
            <p:ph type="ctrTitle"/>
          </p:nvPr>
        </p:nvSpPr>
        <p:spPr>
          <a:xfrm>
            <a:off x="0" y="-6606"/>
            <a:ext cx="9144000" cy="654300"/>
          </a:xfrm>
          <a:prstGeom prst="rect">
            <a:avLst/>
          </a:prstGeom>
          <a:solidFill>
            <a:srgbClr val="FFCC2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SzPts val="5200"/>
              <a:buNone/>
            </a:pPr>
            <a:r>
              <a:rPr lang="en" sz="3300">
                <a:solidFill>
                  <a:srgbClr val="783F04"/>
                </a:solidFill>
                <a:latin typeface="Anton"/>
                <a:ea typeface="Anton"/>
                <a:cs typeface="Anton"/>
                <a:sym typeface="Anton"/>
              </a:rPr>
              <a:t>Book Discussions</a:t>
            </a:r>
            <a:endParaRPr sz="3300">
              <a:solidFill>
                <a:srgbClr val="783F04"/>
              </a:solidFill>
              <a:latin typeface="Anton"/>
              <a:ea typeface="Anton"/>
              <a:cs typeface="Anton"/>
              <a:sym typeface="Anton"/>
            </a:endParaRPr>
          </a:p>
        </p:txBody>
      </p:sp>
      <p:pic>
        <p:nvPicPr>
          <p:cNvPr id="822" name="Google Shape;822;p33"/>
          <p:cNvPicPr preferRelativeResize="0"/>
          <p:nvPr/>
        </p:nvPicPr>
        <p:blipFill rotWithShape="1">
          <a:blip r:embed="rId3">
            <a:alphaModFix/>
          </a:blip>
          <a:srcRect b="0" l="0" r="0" t="0"/>
          <a:stretch/>
        </p:blipFill>
        <p:spPr>
          <a:xfrm>
            <a:off x="6515812" y="859352"/>
            <a:ext cx="2030966" cy="3068850"/>
          </a:xfrm>
          <a:prstGeom prst="rect">
            <a:avLst/>
          </a:prstGeom>
          <a:noFill/>
          <a:ln cap="flat" cmpd="sng" w="9525">
            <a:solidFill>
              <a:schemeClr val="dk1"/>
            </a:solidFill>
            <a:prstDash val="solid"/>
            <a:round/>
            <a:headEnd len="sm" w="sm" type="none"/>
            <a:tailEnd len="sm" w="sm" type="none"/>
          </a:ln>
        </p:spPr>
      </p:pic>
      <p:sp>
        <p:nvSpPr>
          <p:cNvPr id="823" name="Google Shape;823;p33"/>
          <p:cNvSpPr txBox="1"/>
          <p:nvPr/>
        </p:nvSpPr>
        <p:spPr>
          <a:xfrm>
            <a:off x="272675" y="776726"/>
            <a:ext cx="5969700" cy="4048800"/>
          </a:xfrm>
          <a:prstGeom prst="rect">
            <a:avLst/>
          </a:prstGeom>
          <a:noFill/>
          <a:ln>
            <a:noFill/>
          </a:ln>
        </p:spPr>
        <p:txBody>
          <a:bodyPr anchorCtr="0" anchor="t" bIns="91425" lIns="91425" spcFirstLastPara="1" rIns="91425" wrap="square" tIns="91425">
            <a:noAutofit/>
          </a:bodyPr>
          <a:lstStyle/>
          <a:p>
            <a:pPr indent="-323850" lvl="0" marL="457200" marR="381000" rtl="0" algn="l">
              <a:lnSpc>
                <a:spcPct val="97273"/>
              </a:lnSpc>
              <a:spcBef>
                <a:spcPts val="1000"/>
              </a:spcBef>
              <a:spcAft>
                <a:spcPts val="0"/>
              </a:spcAft>
              <a:buClr>
                <a:srgbClr val="222222"/>
              </a:buClr>
              <a:buSzPts val="1500"/>
              <a:buFont typeface="Arial"/>
              <a:buChar char="●"/>
            </a:pPr>
            <a:r>
              <a:rPr b="0" i="0" lang="en" sz="1500" u="none" cap="none" strike="noStrike">
                <a:solidFill>
                  <a:srgbClr val="222222"/>
                </a:solidFill>
                <a:highlight>
                  <a:srgbClr val="FFFFFF"/>
                </a:highlight>
                <a:latin typeface="Arial"/>
                <a:ea typeface="Arial"/>
                <a:cs typeface="Arial"/>
                <a:sym typeface="Arial"/>
              </a:rPr>
              <a:t>2020 - </a:t>
            </a:r>
            <a:r>
              <a:rPr b="1" i="0" lang="en" sz="1500" u="none" cap="none" strike="noStrike">
                <a:solidFill>
                  <a:srgbClr val="222222"/>
                </a:solidFill>
                <a:highlight>
                  <a:srgbClr val="FFFFFF"/>
                </a:highlight>
                <a:latin typeface="Arial"/>
                <a:ea typeface="Arial"/>
                <a:cs typeface="Arial"/>
                <a:sym typeface="Arial"/>
              </a:rPr>
              <a:t>On the Courthouse Lawn: Confronting the Legacy of Lynching in the Twenty-first Century</a:t>
            </a:r>
            <a:r>
              <a:rPr b="0" i="0" lang="en" sz="1500" u="none" cap="none" strike="noStrike">
                <a:solidFill>
                  <a:srgbClr val="222222"/>
                </a:solidFill>
                <a:highlight>
                  <a:srgbClr val="FFFFFF"/>
                </a:highlight>
                <a:latin typeface="Arial"/>
                <a:ea typeface="Arial"/>
                <a:cs typeface="Arial"/>
                <a:sym typeface="Arial"/>
              </a:rPr>
              <a:t>, (2007) by Sherrilyn A. Ifill</a:t>
            </a:r>
            <a:endParaRPr b="0" i="0" sz="1500" u="none" cap="none" strike="noStrike">
              <a:solidFill>
                <a:srgbClr val="222222"/>
              </a:solidFill>
              <a:highlight>
                <a:srgbClr val="FFFFFF"/>
              </a:highlight>
              <a:latin typeface="Arial"/>
              <a:ea typeface="Arial"/>
              <a:cs typeface="Arial"/>
              <a:sym typeface="Arial"/>
            </a:endParaRPr>
          </a:p>
          <a:p>
            <a:pPr indent="-323850" lvl="0" marL="457200" marR="381000" rtl="0" algn="l">
              <a:lnSpc>
                <a:spcPct val="97273"/>
              </a:lnSpc>
              <a:spcBef>
                <a:spcPts val="1000"/>
              </a:spcBef>
              <a:spcAft>
                <a:spcPts val="0"/>
              </a:spcAft>
              <a:buClr>
                <a:srgbClr val="222222"/>
              </a:buClr>
              <a:buSzPts val="1500"/>
              <a:buFont typeface="Arial"/>
              <a:buChar char="●"/>
            </a:pPr>
            <a:r>
              <a:rPr b="0" i="0" lang="en" sz="1500" u="none" cap="none" strike="noStrike">
                <a:solidFill>
                  <a:srgbClr val="222222"/>
                </a:solidFill>
                <a:highlight>
                  <a:srgbClr val="FFFFFF"/>
                </a:highlight>
                <a:latin typeface="Arial"/>
                <a:ea typeface="Arial"/>
                <a:cs typeface="Arial"/>
                <a:sym typeface="Arial"/>
              </a:rPr>
              <a:t>2022 - </a:t>
            </a:r>
            <a:r>
              <a:rPr b="1" i="0" lang="en" sz="1500" u="none" cap="none" strike="noStrike">
                <a:solidFill>
                  <a:srgbClr val="222222"/>
                </a:solidFill>
                <a:highlight>
                  <a:srgbClr val="FFFFFF"/>
                </a:highlight>
                <a:latin typeface="Arial"/>
                <a:ea typeface="Arial"/>
                <a:cs typeface="Arial"/>
                <a:sym typeface="Arial"/>
              </a:rPr>
              <a:t>How the Word Is Passed: A Reckoning with the History of Slavery Across America</a:t>
            </a:r>
            <a:r>
              <a:rPr b="0" i="0" lang="en" sz="1500" u="none" cap="none" strike="noStrike">
                <a:solidFill>
                  <a:srgbClr val="222222"/>
                </a:solidFill>
                <a:highlight>
                  <a:srgbClr val="FFFFFF"/>
                </a:highlight>
                <a:latin typeface="Arial"/>
                <a:ea typeface="Arial"/>
                <a:cs typeface="Arial"/>
                <a:sym typeface="Arial"/>
              </a:rPr>
              <a:t>, (2021) by Clint Smith</a:t>
            </a:r>
            <a:endParaRPr b="0" i="0" sz="1500" u="none" cap="none" strike="noStrike">
              <a:solidFill>
                <a:srgbClr val="222222"/>
              </a:solidFill>
              <a:highlight>
                <a:srgbClr val="FFFFFF"/>
              </a:highlight>
              <a:latin typeface="Arial"/>
              <a:ea typeface="Arial"/>
              <a:cs typeface="Arial"/>
              <a:sym typeface="Arial"/>
            </a:endParaRPr>
          </a:p>
          <a:p>
            <a:pPr indent="-323850" lvl="0" marL="457200" marR="381000" rtl="0" algn="l">
              <a:lnSpc>
                <a:spcPct val="97273"/>
              </a:lnSpc>
              <a:spcBef>
                <a:spcPts val="1000"/>
              </a:spcBef>
              <a:spcAft>
                <a:spcPts val="0"/>
              </a:spcAft>
              <a:buClr>
                <a:srgbClr val="222222"/>
              </a:buClr>
              <a:buSzPts val="1500"/>
              <a:buFont typeface="Arial"/>
              <a:buChar char="●"/>
            </a:pPr>
            <a:r>
              <a:rPr b="0" i="0" lang="en" sz="1500" u="none" cap="none" strike="noStrike">
                <a:solidFill>
                  <a:srgbClr val="222222"/>
                </a:solidFill>
                <a:highlight>
                  <a:srgbClr val="FFFFFF"/>
                </a:highlight>
                <a:latin typeface="Arial"/>
                <a:ea typeface="Arial"/>
                <a:cs typeface="Arial"/>
                <a:sym typeface="Arial"/>
              </a:rPr>
              <a:t>2023 - </a:t>
            </a:r>
            <a:r>
              <a:rPr b="1" i="0" lang="en" sz="1500" u="none" cap="none" strike="noStrike">
                <a:solidFill>
                  <a:srgbClr val="222222"/>
                </a:solidFill>
                <a:highlight>
                  <a:srgbClr val="FFFFFF"/>
                </a:highlight>
                <a:latin typeface="Arial"/>
                <a:ea typeface="Arial"/>
                <a:cs typeface="Arial"/>
                <a:sym typeface="Arial"/>
              </a:rPr>
              <a:t>The Color of Law: A Forgotten History of How Our Government Segregated America</a:t>
            </a:r>
            <a:r>
              <a:rPr b="0" i="0" lang="en" sz="1500" u="none" cap="none" strike="noStrike">
                <a:solidFill>
                  <a:srgbClr val="222222"/>
                </a:solidFill>
                <a:highlight>
                  <a:srgbClr val="FFFFFF"/>
                </a:highlight>
                <a:latin typeface="Arial"/>
                <a:ea typeface="Arial"/>
                <a:cs typeface="Arial"/>
                <a:sym typeface="Arial"/>
              </a:rPr>
              <a:t>, (2017) by Richard Rothstein</a:t>
            </a:r>
            <a:endParaRPr b="0" i="0" sz="1500" u="none" cap="none" strike="noStrike">
              <a:solidFill>
                <a:srgbClr val="222222"/>
              </a:solidFill>
              <a:highlight>
                <a:srgbClr val="FFFFFF"/>
              </a:highlight>
              <a:latin typeface="Arial"/>
              <a:ea typeface="Arial"/>
              <a:cs typeface="Arial"/>
              <a:sym typeface="Arial"/>
            </a:endParaRPr>
          </a:p>
          <a:p>
            <a:pPr indent="-323850" lvl="0" marL="457200" marR="381000" rtl="0" algn="l">
              <a:lnSpc>
                <a:spcPct val="97273"/>
              </a:lnSpc>
              <a:spcBef>
                <a:spcPts val="1000"/>
              </a:spcBef>
              <a:spcAft>
                <a:spcPts val="0"/>
              </a:spcAft>
              <a:buClr>
                <a:srgbClr val="222222"/>
              </a:buClr>
              <a:buSzPts val="1500"/>
              <a:buFont typeface="Arial"/>
              <a:buChar char="●"/>
            </a:pPr>
            <a:r>
              <a:rPr b="0" i="0" lang="en" sz="1500" u="none" cap="none" strike="noStrike">
                <a:solidFill>
                  <a:srgbClr val="222222"/>
                </a:solidFill>
                <a:highlight>
                  <a:srgbClr val="FFFFFF"/>
                </a:highlight>
                <a:latin typeface="Arial"/>
                <a:ea typeface="Arial"/>
                <a:cs typeface="Arial"/>
                <a:sym typeface="Arial"/>
              </a:rPr>
              <a:t>2024 - </a:t>
            </a:r>
            <a:r>
              <a:rPr b="1" i="0" lang="en" sz="1500" u="none" cap="none" strike="noStrike">
                <a:solidFill>
                  <a:srgbClr val="222222"/>
                </a:solidFill>
                <a:highlight>
                  <a:srgbClr val="FFFFFF"/>
                </a:highlight>
                <a:latin typeface="Arial"/>
                <a:ea typeface="Arial"/>
                <a:cs typeface="Arial"/>
                <a:sym typeface="Arial"/>
              </a:rPr>
              <a:t>Don't Let Them Bury My Story: The Oldest Living Survivor of the Tulsa Race Massacre in Her Own Words</a:t>
            </a:r>
            <a:r>
              <a:rPr b="0" i="0" lang="en" sz="1500" u="none" cap="none" strike="noStrike">
                <a:solidFill>
                  <a:srgbClr val="222222"/>
                </a:solidFill>
                <a:highlight>
                  <a:srgbClr val="FFFFFF"/>
                </a:highlight>
                <a:latin typeface="Arial"/>
                <a:ea typeface="Arial"/>
                <a:cs typeface="Arial"/>
                <a:sym typeface="Arial"/>
              </a:rPr>
              <a:t>, (2023) by Viola Ford Fletcher and Ike Howard.</a:t>
            </a:r>
            <a:endParaRPr b="0" i="0" sz="1500" u="none" cap="none" strike="noStrike">
              <a:solidFill>
                <a:srgbClr val="222222"/>
              </a:solidFill>
              <a:highlight>
                <a:srgbClr val="FFFFFF"/>
              </a:highlight>
              <a:latin typeface="Arial"/>
              <a:ea typeface="Arial"/>
              <a:cs typeface="Arial"/>
              <a:sym typeface="Arial"/>
            </a:endParaRPr>
          </a:p>
          <a:p>
            <a:pPr indent="-323850" lvl="0" marL="457200" marR="381000" rtl="0" algn="l">
              <a:lnSpc>
                <a:spcPct val="97273"/>
              </a:lnSpc>
              <a:spcBef>
                <a:spcPts val="1000"/>
              </a:spcBef>
              <a:spcAft>
                <a:spcPts val="0"/>
              </a:spcAft>
              <a:buClr>
                <a:srgbClr val="222222"/>
              </a:buClr>
              <a:buSzPts val="1500"/>
              <a:buFont typeface="Arial"/>
              <a:buChar char="●"/>
            </a:pPr>
            <a:r>
              <a:rPr b="0" i="0" lang="en" sz="1500" u="none" cap="none" strike="noStrike">
                <a:solidFill>
                  <a:srgbClr val="222222"/>
                </a:solidFill>
                <a:highlight>
                  <a:srgbClr val="FFFFFF"/>
                </a:highlight>
                <a:latin typeface="Arial"/>
                <a:ea typeface="Arial"/>
                <a:cs typeface="Arial"/>
                <a:sym typeface="Arial"/>
              </a:rPr>
              <a:t>2025 - </a:t>
            </a:r>
            <a:r>
              <a:rPr b="1" i="0" lang="en" sz="1500" u="none" cap="none" strike="noStrike">
                <a:solidFill>
                  <a:srgbClr val="222222"/>
                </a:solidFill>
                <a:highlight>
                  <a:srgbClr val="FFFFFF"/>
                </a:highlight>
                <a:latin typeface="Arial"/>
                <a:ea typeface="Arial"/>
                <a:cs typeface="Arial"/>
                <a:sym typeface="Arial"/>
              </a:rPr>
              <a:t>Barracoon: The Story of the Last Black Cargo</a:t>
            </a:r>
            <a:r>
              <a:rPr b="0" i="0" lang="en" sz="1500" u="none" cap="none" strike="noStrike">
                <a:solidFill>
                  <a:srgbClr val="222222"/>
                </a:solidFill>
                <a:highlight>
                  <a:srgbClr val="FFFFFF"/>
                </a:highlight>
                <a:latin typeface="Arial"/>
                <a:ea typeface="Arial"/>
                <a:cs typeface="Arial"/>
                <a:sym typeface="Arial"/>
              </a:rPr>
              <a:t>, (2018) by Zora Neale Hurston</a:t>
            </a:r>
            <a:endParaRPr b="0" i="0" sz="150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80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824" name="Google Shape;824;p33"/>
          <p:cNvSpPr txBox="1"/>
          <p:nvPr/>
        </p:nvSpPr>
        <p:spPr>
          <a:xfrm>
            <a:off x="6412519" y="3933025"/>
            <a:ext cx="2185800" cy="97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2026 selection:</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Arial"/>
                <a:ea typeface="Arial"/>
                <a:cs typeface="Arial"/>
                <a:sym typeface="Arial"/>
              </a:rPr>
              <a:t>Just Mercy </a:t>
            </a:r>
            <a:endParaRPr b="1"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by Bryan Stevenson</a:t>
            </a:r>
            <a:endParaRPr b="0" i="0" sz="1500" u="none" cap="none" strike="noStrike">
              <a:solidFill>
                <a:srgbClr val="000000"/>
              </a:solidFill>
              <a:latin typeface="Arial"/>
              <a:ea typeface="Arial"/>
              <a:cs typeface="Arial"/>
              <a:sym typeface="Arial"/>
            </a:endParaRPr>
          </a:p>
        </p:txBody>
      </p:sp>
      <p:sp>
        <p:nvSpPr>
          <p:cNvPr id="825" name="Google Shape;825;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9" name="Shape 829"/>
        <p:cNvGrpSpPr/>
        <p:nvPr/>
      </p:nvGrpSpPr>
      <p:grpSpPr>
        <a:xfrm>
          <a:off x="0" y="0"/>
          <a:ext cx="0" cy="0"/>
          <a:chOff x="0" y="0"/>
          <a:chExt cx="0" cy="0"/>
        </a:xfrm>
      </p:grpSpPr>
      <p:sp>
        <p:nvSpPr>
          <p:cNvPr id="830" name="Google Shape;830;p34"/>
          <p:cNvSpPr txBox="1"/>
          <p:nvPr>
            <p:ph type="ctrTitle"/>
          </p:nvPr>
        </p:nvSpPr>
        <p:spPr>
          <a:xfrm>
            <a:off x="0" y="-6606"/>
            <a:ext cx="9144000" cy="576900"/>
          </a:xfrm>
          <a:prstGeom prst="rect">
            <a:avLst/>
          </a:prstGeom>
          <a:solidFill>
            <a:srgbClr val="FFCC2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SzPts val="5200"/>
              <a:buNone/>
            </a:pPr>
            <a:r>
              <a:rPr lang="en" sz="2900">
                <a:solidFill>
                  <a:srgbClr val="783F04"/>
                </a:solidFill>
                <a:latin typeface="Anton"/>
                <a:ea typeface="Anton"/>
                <a:cs typeface="Anton"/>
                <a:sym typeface="Anton"/>
              </a:rPr>
              <a:t>MLTRC Public Hearing for Prince George’s County</a:t>
            </a:r>
            <a:endParaRPr sz="2900">
              <a:solidFill>
                <a:srgbClr val="783F04"/>
              </a:solidFill>
              <a:latin typeface="Anton"/>
              <a:ea typeface="Anton"/>
              <a:cs typeface="Anton"/>
              <a:sym typeface="Anton"/>
            </a:endParaRPr>
          </a:p>
        </p:txBody>
      </p:sp>
      <p:pic>
        <p:nvPicPr>
          <p:cNvPr id="831" name="Google Shape;831;p34"/>
          <p:cNvPicPr preferRelativeResize="0"/>
          <p:nvPr/>
        </p:nvPicPr>
        <p:blipFill rotWithShape="1">
          <a:blip r:embed="rId3">
            <a:alphaModFix/>
          </a:blip>
          <a:srcRect b="0" l="0" r="0" t="0"/>
          <a:stretch/>
        </p:blipFill>
        <p:spPr>
          <a:xfrm>
            <a:off x="2192604" y="2784425"/>
            <a:ext cx="1300936" cy="1615900"/>
          </a:xfrm>
          <a:prstGeom prst="rect">
            <a:avLst/>
          </a:prstGeom>
          <a:noFill/>
          <a:ln cap="flat" cmpd="sng" w="19050">
            <a:solidFill>
              <a:schemeClr val="accent4"/>
            </a:solidFill>
            <a:prstDash val="solid"/>
            <a:round/>
            <a:headEnd len="sm" w="sm" type="none"/>
            <a:tailEnd len="sm" w="sm" type="none"/>
          </a:ln>
        </p:spPr>
      </p:pic>
      <p:sp>
        <p:nvSpPr>
          <p:cNvPr id="832" name="Google Shape;832;p34"/>
          <p:cNvSpPr txBox="1"/>
          <p:nvPr/>
        </p:nvSpPr>
        <p:spPr>
          <a:xfrm>
            <a:off x="5452104" y="4511640"/>
            <a:ext cx="2130000" cy="76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oboto"/>
                <a:ea typeface="Roboto"/>
                <a:cs typeface="Roboto"/>
                <a:sym typeface="Roboto"/>
              </a:rPr>
              <a:t>Mark Winston, PhD. PGC Memorial Library System CEO </a:t>
            </a:r>
            <a:endParaRPr b="0" i="0" sz="1800" u="none" cap="none" strike="noStrike">
              <a:solidFill>
                <a:srgbClr val="000000"/>
              </a:solidFill>
              <a:latin typeface="Arial"/>
              <a:ea typeface="Arial"/>
              <a:cs typeface="Arial"/>
              <a:sym typeface="Arial"/>
            </a:endParaRPr>
          </a:p>
        </p:txBody>
      </p:sp>
      <p:sp>
        <p:nvSpPr>
          <p:cNvPr id="833" name="Google Shape;833;p34"/>
          <p:cNvSpPr txBox="1"/>
          <p:nvPr/>
        </p:nvSpPr>
        <p:spPr>
          <a:xfrm>
            <a:off x="112248" y="4511640"/>
            <a:ext cx="1771800" cy="640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oboto"/>
                <a:ea typeface="Roboto"/>
                <a:cs typeface="Roboto"/>
                <a:sym typeface="Roboto"/>
              </a:rPr>
              <a:t>Maryland Attorney General Anthony Brown</a:t>
            </a:r>
            <a:endParaRPr b="0" i="0" sz="1800" u="none" cap="none" strike="noStrike">
              <a:solidFill>
                <a:srgbClr val="000000"/>
              </a:solidFill>
              <a:latin typeface="Arial"/>
              <a:ea typeface="Arial"/>
              <a:cs typeface="Arial"/>
              <a:sym typeface="Arial"/>
            </a:endParaRPr>
          </a:p>
        </p:txBody>
      </p:sp>
      <p:pic>
        <p:nvPicPr>
          <p:cNvPr id="834" name="Google Shape;834;p34"/>
          <p:cNvPicPr preferRelativeResize="0"/>
          <p:nvPr/>
        </p:nvPicPr>
        <p:blipFill rotWithShape="1">
          <a:blip r:embed="rId4">
            <a:alphaModFix/>
          </a:blip>
          <a:srcRect b="0" l="0" r="0" t="0"/>
          <a:stretch/>
        </p:blipFill>
        <p:spPr>
          <a:xfrm>
            <a:off x="152400" y="2784413"/>
            <a:ext cx="1771833" cy="1615912"/>
          </a:xfrm>
          <a:prstGeom prst="rect">
            <a:avLst/>
          </a:prstGeom>
          <a:noFill/>
          <a:ln cap="flat" cmpd="sng" w="19050">
            <a:solidFill>
              <a:schemeClr val="accent4"/>
            </a:solidFill>
            <a:prstDash val="solid"/>
            <a:round/>
            <a:headEnd len="sm" w="sm" type="none"/>
            <a:tailEnd len="sm" w="sm" type="none"/>
          </a:ln>
        </p:spPr>
      </p:pic>
      <p:pic>
        <p:nvPicPr>
          <p:cNvPr id="835" name="Google Shape;835;p34"/>
          <p:cNvPicPr preferRelativeResize="0"/>
          <p:nvPr/>
        </p:nvPicPr>
        <p:blipFill rotWithShape="1">
          <a:blip r:embed="rId5">
            <a:alphaModFix/>
          </a:blip>
          <a:srcRect b="0" l="0" r="0" t="0"/>
          <a:stretch/>
        </p:blipFill>
        <p:spPr>
          <a:xfrm>
            <a:off x="3939451" y="2950975"/>
            <a:ext cx="1657249" cy="1471725"/>
          </a:xfrm>
          <a:prstGeom prst="rect">
            <a:avLst/>
          </a:prstGeom>
          <a:noFill/>
          <a:ln cap="flat" cmpd="sng" w="19050">
            <a:solidFill>
              <a:schemeClr val="accent4"/>
            </a:solidFill>
            <a:prstDash val="solid"/>
            <a:round/>
            <a:headEnd len="sm" w="sm" type="none"/>
            <a:tailEnd len="sm" w="sm" type="none"/>
          </a:ln>
        </p:spPr>
      </p:pic>
      <p:sp>
        <p:nvSpPr>
          <p:cNvPr id="836" name="Google Shape;836;p34"/>
          <p:cNvSpPr txBox="1"/>
          <p:nvPr/>
        </p:nvSpPr>
        <p:spPr>
          <a:xfrm>
            <a:off x="3898037" y="4511640"/>
            <a:ext cx="1771800" cy="652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oboto"/>
                <a:ea typeface="Roboto"/>
                <a:cs typeface="Roboto"/>
                <a:sym typeface="Roboto"/>
              </a:rPr>
              <a:t>Del. Joseline Pena-Melnyk</a:t>
            </a:r>
            <a:endParaRPr b="0" i="0" sz="1800" u="none" cap="none" strike="noStrike">
              <a:solidFill>
                <a:srgbClr val="000000"/>
              </a:solidFill>
              <a:latin typeface="Arial"/>
              <a:ea typeface="Arial"/>
              <a:cs typeface="Arial"/>
              <a:sym typeface="Arial"/>
            </a:endParaRPr>
          </a:p>
        </p:txBody>
      </p:sp>
      <p:pic>
        <p:nvPicPr>
          <p:cNvPr id="837" name="Google Shape;837;p34"/>
          <p:cNvPicPr preferRelativeResize="0"/>
          <p:nvPr/>
        </p:nvPicPr>
        <p:blipFill rotWithShape="1">
          <a:blip r:embed="rId6">
            <a:alphaModFix/>
          </a:blip>
          <a:srcRect b="0" l="0" r="0" t="0"/>
          <a:stretch/>
        </p:blipFill>
        <p:spPr>
          <a:xfrm>
            <a:off x="4891437" y="661526"/>
            <a:ext cx="1771800" cy="1548461"/>
          </a:xfrm>
          <a:prstGeom prst="rect">
            <a:avLst/>
          </a:prstGeom>
          <a:noFill/>
          <a:ln cap="flat" cmpd="sng" w="19050">
            <a:solidFill>
              <a:schemeClr val="accent4"/>
            </a:solidFill>
            <a:prstDash val="solid"/>
            <a:round/>
            <a:headEnd len="sm" w="sm" type="none"/>
            <a:tailEnd len="sm" w="sm" type="none"/>
          </a:ln>
        </p:spPr>
      </p:pic>
      <p:sp>
        <p:nvSpPr>
          <p:cNvPr id="838" name="Google Shape;838;p34"/>
          <p:cNvSpPr txBox="1"/>
          <p:nvPr/>
        </p:nvSpPr>
        <p:spPr>
          <a:xfrm>
            <a:off x="4814046" y="2189600"/>
            <a:ext cx="1922100" cy="76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1F1F1F"/>
                </a:solidFill>
                <a:latin typeface="Roboto"/>
                <a:ea typeface="Roboto"/>
                <a:cs typeface="Roboto"/>
                <a:sym typeface="Roboto"/>
              </a:rPr>
              <a:t>Crystal Queen - 4th great niece of lynching victim Mr. Stephen Williams</a:t>
            </a:r>
            <a:endParaRPr b="0" i="0" sz="1800" u="none" cap="none" strike="noStrike">
              <a:solidFill>
                <a:schemeClr val="dk2"/>
              </a:solidFill>
              <a:latin typeface="Arial"/>
              <a:ea typeface="Arial"/>
              <a:cs typeface="Arial"/>
              <a:sym typeface="Arial"/>
            </a:endParaRPr>
          </a:p>
        </p:txBody>
      </p:sp>
      <p:pic>
        <p:nvPicPr>
          <p:cNvPr id="839" name="Google Shape;839;p34"/>
          <p:cNvPicPr preferRelativeResize="0"/>
          <p:nvPr/>
        </p:nvPicPr>
        <p:blipFill rotWithShape="1">
          <a:blip r:embed="rId7">
            <a:alphaModFix/>
          </a:blip>
          <a:srcRect b="0" l="0" r="0" t="0"/>
          <a:stretch/>
        </p:blipFill>
        <p:spPr>
          <a:xfrm>
            <a:off x="7183921" y="661788"/>
            <a:ext cx="1545000" cy="1444512"/>
          </a:xfrm>
          <a:prstGeom prst="rect">
            <a:avLst/>
          </a:prstGeom>
          <a:noFill/>
          <a:ln cap="flat" cmpd="sng" w="19050">
            <a:solidFill>
              <a:schemeClr val="accent4"/>
            </a:solidFill>
            <a:prstDash val="solid"/>
            <a:round/>
            <a:headEnd len="sm" w="sm" type="none"/>
            <a:tailEnd len="sm" w="sm" type="none"/>
          </a:ln>
        </p:spPr>
      </p:pic>
      <p:sp>
        <p:nvSpPr>
          <p:cNvPr id="840" name="Google Shape;840;p34"/>
          <p:cNvSpPr txBox="1"/>
          <p:nvPr/>
        </p:nvSpPr>
        <p:spPr>
          <a:xfrm>
            <a:off x="6910867" y="2156550"/>
            <a:ext cx="2130000" cy="76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1F1F1F"/>
                </a:solidFill>
                <a:highlight>
                  <a:srgbClr val="FFFFFF"/>
                </a:highlight>
                <a:latin typeface="Roboto"/>
                <a:ea typeface="Roboto"/>
                <a:cs typeface="Roboto"/>
                <a:sym typeface="Roboto"/>
              </a:rPr>
              <a:t>Blair Bowie, descendant of </a:t>
            </a:r>
            <a:endParaRPr b="0" i="0" sz="1200" u="none" cap="none" strike="noStrike">
              <a:solidFill>
                <a:srgbClr val="1F1F1F"/>
              </a:solidFill>
              <a:highlight>
                <a:srgbClr val="FFFFFF"/>
              </a:highlight>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1F1F1F"/>
                </a:solidFill>
                <a:highlight>
                  <a:srgbClr val="FFFFFF"/>
                </a:highlight>
                <a:latin typeface="Roboto"/>
                <a:ea typeface="Roboto"/>
                <a:cs typeface="Roboto"/>
                <a:sym typeface="Roboto"/>
              </a:rPr>
              <a:t>a PGC  enslaving family</a:t>
            </a:r>
            <a:endParaRPr b="0" i="0" sz="1800" u="none" cap="none" strike="noStrike">
              <a:solidFill>
                <a:schemeClr val="dk2"/>
              </a:solidFill>
              <a:latin typeface="Arial"/>
              <a:ea typeface="Arial"/>
              <a:cs typeface="Arial"/>
              <a:sym typeface="Arial"/>
            </a:endParaRPr>
          </a:p>
        </p:txBody>
      </p:sp>
      <p:pic>
        <p:nvPicPr>
          <p:cNvPr id="841" name="Google Shape;841;p34"/>
          <p:cNvPicPr preferRelativeResize="0"/>
          <p:nvPr/>
        </p:nvPicPr>
        <p:blipFill rotWithShape="1">
          <a:blip r:embed="rId8">
            <a:alphaModFix/>
          </a:blip>
          <a:srcRect b="0" l="0" r="0" t="0"/>
          <a:stretch/>
        </p:blipFill>
        <p:spPr>
          <a:xfrm>
            <a:off x="5781058" y="2977700"/>
            <a:ext cx="1527715" cy="1471726"/>
          </a:xfrm>
          <a:prstGeom prst="rect">
            <a:avLst/>
          </a:prstGeom>
          <a:noFill/>
          <a:ln cap="flat" cmpd="sng" w="19050">
            <a:solidFill>
              <a:schemeClr val="accent4"/>
            </a:solidFill>
            <a:prstDash val="solid"/>
            <a:round/>
            <a:headEnd len="sm" w="sm" type="none"/>
            <a:tailEnd len="sm" w="sm" type="none"/>
          </a:ln>
        </p:spPr>
      </p:pic>
      <p:sp>
        <p:nvSpPr>
          <p:cNvPr id="842" name="Google Shape;842;p34"/>
          <p:cNvSpPr txBox="1"/>
          <p:nvPr/>
        </p:nvSpPr>
        <p:spPr>
          <a:xfrm>
            <a:off x="2235050" y="4511640"/>
            <a:ext cx="1300800" cy="640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oboto"/>
                <a:ea typeface="Roboto"/>
                <a:cs typeface="Roboto"/>
                <a:sym typeface="Roboto"/>
              </a:rPr>
              <a:t>Delegate Jamila Woods</a:t>
            </a:r>
            <a:endParaRPr b="0" i="0" sz="1200" u="none" cap="none" strike="noStrike">
              <a:solidFill>
                <a:srgbClr val="000000"/>
              </a:solidFill>
              <a:latin typeface="Roboto"/>
              <a:ea typeface="Roboto"/>
              <a:cs typeface="Roboto"/>
              <a:sym typeface="Roboto"/>
            </a:endParaRPr>
          </a:p>
        </p:txBody>
      </p:sp>
      <p:sp>
        <p:nvSpPr>
          <p:cNvPr id="843" name="Google Shape;843;p34"/>
          <p:cNvSpPr txBox="1"/>
          <p:nvPr/>
        </p:nvSpPr>
        <p:spPr>
          <a:xfrm>
            <a:off x="185921" y="2099394"/>
            <a:ext cx="1771800" cy="652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1F1F1F"/>
                </a:solidFill>
                <a:highlight>
                  <a:srgbClr val="FFFFFF"/>
                </a:highlight>
                <a:latin typeface="Roboto"/>
                <a:ea typeface="Roboto"/>
                <a:cs typeface="Roboto"/>
                <a:sym typeface="Roboto"/>
              </a:rPr>
              <a:t>Nicholas Creary, PhD </a:t>
            </a:r>
            <a:endParaRPr b="0" i="0" sz="1200" u="none" cap="none" strike="noStrike">
              <a:solidFill>
                <a:srgbClr val="1F1F1F"/>
              </a:solidFill>
              <a:highlight>
                <a:srgbClr val="FFFFFF"/>
              </a:highlight>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1F1F1F"/>
                </a:solidFill>
                <a:highlight>
                  <a:srgbClr val="FFFFFF"/>
                </a:highlight>
                <a:latin typeface="Roboto"/>
                <a:ea typeface="Roboto"/>
                <a:cs typeface="Roboto"/>
                <a:sym typeface="Roboto"/>
              </a:rPr>
              <a:t>Commissioner, MLTRC</a:t>
            </a:r>
            <a:endParaRPr b="0" i="0" sz="1200" u="none" cap="none" strike="noStrike">
              <a:solidFill>
                <a:srgbClr val="000000"/>
              </a:solidFill>
              <a:latin typeface="Roboto"/>
              <a:ea typeface="Roboto"/>
              <a:cs typeface="Roboto"/>
              <a:sym typeface="Roboto"/>
            </a:endParaRPr>
          </a:p>
        </p:txBody>
      </p:sp>
      <p:pic>
        <p:nvPicPr>
          <p:cNvPr id="844" name="Google Shape;844;p34"/>
          <p:cNvPicPr preferRelativeResize="0"/>
          <p:nvPr/>
        </p:nvPicPr>
        <p:blipFill rotWithShape="1">
          <a:blip r:embed="rId9">
            <a:alphaModFix/>
          </a:blip>
          <a:srcRect b="0" l="0" r="0" t="0"/>
          <a:stretch/>
        </p:blipFill>
        <p:spPr>
          <a:xfrm>
            <a:off x="7485212" y="2970775"/>
            <a:ext cx="1545000" cy="1399751"/>
          </a:xfrm>
          <a:prstGeom prst="rect">
            <a:avLst/>
          </a:prstGeom>
          <a:noFill/>
          <a:ln cap="flat" cmpd="sng" w="19050">
            <a:solidFill>
              <a:schemeClr val="accent4"/>
            </a:solidFill>
            <a:prstDash val="solid"/>
            <a:round/>
            <a:headEnd len="sm" w="sm" type="none"/>
            <a:tailEnd len="sm" w="sm" type="none"/>
          </a:ln>
        </p:spPr>
      </p:pic>
      <p:sp>
        <p:nvSpPr>
          <p:cNvPr id="845" name="Google Shape;845;p34"/>
          <p:cNvSpPr txBox="1"/>
          <p:nvPr/>
        </p:nvSpPr>
        <p:spPr>
          <a:xfrm>
            <a:off x="7502479" y="4326474"/>
            <a:ext cx="1545000" cy="735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oboto"/>
                <a:ea typeface="Roboto"/>
                <a:cs typeface="Roboto"/>
                <a:sym typeface="Roboto"/>
              </a:rPr>
              <a:t>Crystal Carpenter, Co-Chair PGC LMP</a:t>
            </a:r>
            <a:endParaRPr b="0" i="0" sz="1800" u="none" cap="none" strike="noStrike">
              <a:solidFill>
                <a:srgbClr val="000000"/>
              </a:solidFill>
              <a:latin typeface="Arial"/>
              <a:ea typeface="Arial"/>
              <a:cs typeface="Arial"/>
              <a:sym typeface="Arial"/>
            </a:endParaRPr>
          </a:p>
        </p:txBody>
      </p:sp>
      <p:pic>
        <p:nvPicPr>
          <p:cNvPr id="846" name="Google Shape;846;p34"/>
          <p:cNvPicPr preferRelativeResize="0"/>
          <p:nvPr/>
        </p:nvPicPr>
        <p:blipFill rotWithShape="1">
          <a:blip r:embed="rId10">
            <a:alphaModFix/>
          </a:blip>
          <a:srcRect b="0" l="0" r="0" t="0"/>
          <a:stretch/>
        </p:blipFill>
        <p:spPr>
          <a:xfrm>
            <a:off x="2460218" y="664700"/>
            <a:ext cx="1922253" cy="1471725"/>
          </a:xfrm>
          <a:prstGeom prst="rect">
            <a:avLst/>
          </a:prstGeom>
          <a:noFill/>
          <a:ln cap="flat" cmpd="sng" w="19050">
            <a:solidFill>
              <a:schemeClr val="accent4"/>
            </a:solidFill>
            <a:prstDash val="solid"/>
            <a:round/>
            <a:headEnd len="sm" w="sm" type="none"/>
            <a:tailEnd len="sm" w="sm" type="none"/>
          </a:ln>
        </p:spPr>
      </p:pic>
      <p:sp>
        <p:nvSpPr>
          <p:cNvPr id="847" name="Google Shape;847;p34"/>
          <p:cNvSpPr txBox="1"/>
          <p:nvPr/>
        </p:nvSpPr>
        <p:spPr>
          <a:xfrm>
            <a:off x="2198873" y="2099394"/>
            <a:ext cx="2403600" cy="576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oboto"/>
                <a:ea typeface="Roboto"/>
                <a:cs typeface="Roboto"/>
                <a:sym typeface="Roboto"/>
              </a:rPr>
              <a:t>Rev. Rodney Taylor,  of the Mentors for Mighty Men Ministry </a:t>
            </a:r>
            <a:endParaRPr b="0" i="0" sz="1200" u="none" cap="none" strike="noStrike">
              <a:solidFill>
                <a:srgbClr val="000000"/>
              </a:solidFill>
              <a:latin typeface="Roboto"/>
              <a:ea typeface="Roboto"/>
              <a:cs typeface="Roboto"/>
              <a:sym typeface="Roboto"/>
            </a:endParaRPr>
          </a:p>
        </p:txBody>
      </p:sp>
      <p:pic>
        <p:nvPicPr>
          <p:cNvPr id="848" name="Google Shape;848;p34"/>
          <p:cNvPicPr preferRelativeResize="0"/>
          <p:nvPr/>
        </p:nvPicPr>
        <p:blipFill rotWithShape="1">
          <a:blip r:embed="rId11">
            <a:alphaModFix/>
          </a:blip>
          <a:srcRect b="0" l="0" r="0" t="0"/>
          <a:stretch/>
        </p:blipFill>
        <p:spPr>
          <a:xfrm>
            <a:off x="429165" y="673875"/>
            <a:ext cx="1459218" cy="1471725"/>
          </a:xfrm>
          <a:prstGeom prst="rect">
            <a:avLst/>
          </a:prstGeom>
          <a:noFill/>
          <a:ln cap="flat" cmpd="sng" w="19050">
            <a:solidFill>
              <a:schemeClr val="accent4"/>
            </a:solidFill>
            <a:prstDash val="solid"/>
            <a:round/>
            <a:headEnd len="sm" w="sm" type="none"/>
            <a:tailEnd len="sm" w="sm" type="none"/>
          </a:ln>
        </p:spPr>
      </p:pic>
      <p:sp>
        <p:nvSpPr>
          <p:cNvPr id="849" name="Google Shape;849;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35"/>
          <p:cNvSpPr txBox="1"/>
          <p:nvPr>
            <p:ph type="ctrTitle"/>
          </p:nvPr>
        </p:nvSpPr>
        <p:spPr>
          <a:xfrm>
            <a:off x="0" y="-14245"/>
            <a:ext cx="9144000" cy="654300"/>
          </a:xfrm>
          <a:prstGeom prst="rect">
            <a:avLst/>
          </a:prstGeom>
          <a:solidFill>
            <a:srgbClr val="FFCC2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SzPts val="5200"/>
              <a:buNone/>
            </a:pPr>
            <a:r>
              <a:rPr lang="en" sz="3000">
                <a:solidFill>
                  <a:srgbClr val="783F04"/>
                </a:solidFill>
                <a:latin typeface="Anton"/>
                <a:ea typeface="Anton"/>
                <a:cs typeface="Anton"/>
                <a:sym typeface="Anton"/>
              </a:rPr>
              <a:t>Marker for Mr. Thomas Juricks</a:t>
            </a:r>
            <a:endParaRPr sz="3000">
              <a:solidFill>
                <a:srgbClr val="783F04"/>
              </a:solidFill>
              <a:latin typeface="Anton"/>
              <a:ea typeface="Anton"/>
              <a:cs typeface="Anton"/>
              <a:sym typeface="Anton"/>
            </a:endParaRPr>
          </a:p>
        </p:txBody>
      </p:sp>
      <p:pic>
        <p:nvPicPr>
          <p:cNvPr id="855" name="Google Shape;855;p35"/>
          <p:cNvPicPr preferRelativeResize="0"/>
          <p:nvPr/>
        </p:nvPicPr>
        <p:blipFill rotWithShape="1">
          <a:blip r:embed="rId3">
            <a:alphaModFix/>
          </a:blip>
          <a:srcRect b="0" l="0" r="0" t="0"/>
          <a:stretch/>
        </p:blipFill>
        <p:spPr>
          <a:xfrm>
            <a:off x="4641088" y="782397"/>
            <a:ext cx="4421375" cy="4305028"/>
          </a:xfrm>
          <a:prstGeom prst="rect">
            <a:avLst/>
          </a:prstGeom>
          <a:noFill/>
          <a:ln>
            <a:noFill/>
          </a:ln>
        </p:spPr>
      </p:pic>
      <p:pic>
        <p:nvPicPr>
          <p:cNvPr id="856" name="Google Shape;856;p35"/>
          <p:cNvPicPr preferRelativeResize="0"/>
          <p:nvPr/>
        </p:nvPicPr>
        <p:blipFill rotWithShape="1">
          <a:blip r:embed="rId4">
            <a:alphaModFix/>
          </a:blip>
          <a:srcRect b="0" l="0" r="0" t="0"/>
          <a:stretch/>
        </p:blipFill>
        <p:spPr>
          <a:xfrm>
            <a:off x="107418" y="824301"/>
            <a:ext cx="4421375" cy="4280101"/>
          </a:xfrm>
          <a:prstGeom prst="rect">
            <a:avLst/>
          </a:prstGeom>
          <a:noFill/>
          <a:ln>
            <a:noFill/>
          </a:ln>
        </p:spPr>
      </p:pic>
      <p:sp>
        <p:nvSpPr>
          <p:cNvPr id="857" name="Google Shape;857;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36"/>
          <p:cNvSpPr txBox="1"/>
          <p:nvPr>
            <p:ph type="ctrTitle"/>
          </p:nvPr>
        </p:nvSpPr>
        <p:spPr>
          <a:xfrm>
            <a:off x="0" y="0"/>
            <a:ext cx="9144000" cy="654300"/>
          </a:xfrm>
          <a:prstGeom prst="rect">
            <a:avLst/>
          </a:prstGeom>
          <a:solidFill>
            <a:srgbClr val="FFCC2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SzPts val="5200"/>
              <a:buNone/>
            </a:pPr>
            <a:r>
              <a:rPr lang="en" sz="3300">
                <a:solidFill>
                  <a:srgbClr val="783F04"/>
                </a:solidFill>
                <a:latin typeface="Anton"/>
                <a:ea typeface="Anton"/>
                <a:cs typeface="Anton"/>
                <a:sym typeface="Anton"/>
              </a:rPr>
              <a:t>Youth Detention Cemetery in Cheltenham</a:t>
            </a:r>
            <a:endParaRPr sz="3300">
              <a:solidFill>
                <a:srgbClr val="783F04"/>
              </a:solidFill>
              <a:latin typeface="Anton"/>
              <a:ea typeface="Anton"/>
              <a:cs typeface="Anton"/>
              <a:sym typeface="Anton"/>
            </a:endParaRPr>
          </a:p>
        </p:txBody>
      </p:sp>
      <p:sp>
        <p:nvSpPr>
          <p:cNvPr id="863" name="Google Shape;863;p36"/>
          <p:cNvSpPr txBox="1"/>
          <p:nvPr/>
        </p:nvSpPr>
        <p:spPr>
          <a:xfrm>
            <a:off x="1206250" y="1785875"/>
            <a:ext cx="7984200" cy="107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864" name="Google Shape;864;p36"/>
          <p:cNvPicPr preferRelativeResize="0"/>
          <p:nvPr/>
        </p:nvPicPr>
        <p:blipFill rotWithShape="1">
          <a:blip r:embed="rId3">
            <a:alphaModFix/>
          </a:blip>
          <a:srcRect b="0" l="0" r="0" t="0"/>
          <a:stretch/>
        </p:blipFill>
        <p:spPr>
          <a:xfrm>
            <a:off x="1710807" y="674957"/>
            <a:ext cx="5722386" cy="4402525"/>
          </a:xfrm>
          <a:prstGeom prst="rect">
            <a:avLst/>
          </a:prstGeom>
          <a:noFill/>
          <a:ln>
            <a:noFill/>
          </a:ln>
        </p:spPr>
      </p:pic>
      <p:sp>
        <p:nvSpPr>
          <p:cNvPr id="865" name="Google Shape;865;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69" name="Shape 869"/>
        <p:cNvGrpSpPr/>
        <p:nvPr/>
      </p:nvGrpSpPr>
      <p:grpSpPr>
        <a:xfrm>
          <a:off x="0" y="0"/>
          <a:ext cx="0" cy="0"/>
          <a:chOff x="0" y="0"/>
          <a:chExt cx="0" cy="0"/>
        </a:xfrm>
      </p:grpSpPr>
      <p:sp>
        <p:nvSpPr>
          <p:cNvPr id="870" name="Google Shape;870;p37"/>
          <p:cNvSpPr txBox="1"/>
          <p:nvPr/>
        </p:nvSpPr>
        <p:spPr>
          <a:xfrm>
            <a:off x="0" y="939208"/>
            <a:ext cx="9144000" cy="67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0" i="0" lang="en" sz="2400" u="none" cap="none" strike="noStrike">
                <a:solidFill>
                  <a:srgbClr val="FFFFFF"/>
                </a:solidFill>
                <a:latin typeface="Arial"/>
                <a:ea typeface="Arial"/>
                <a:cs typeface="Arial"/>
                <a:sym typeface="Arial"/>
              </a:rPr>
              <a:t>To Stay Updated about Upcoming Events…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871" name="Google Shape;871;p37"/>
          <p:cNvPicPr preferRelativeResize="0"/>
          <p:nvPr/>
        </p:nvPicPr>
        <p:blipFill rotWithShape="1">
          <a:blip r:embed="rId3">
            <a:alphaModFix/>
          </a:blip>
          <a:srcRect b="0" l="0" r="0" t="0"/>
          <a:stretch/>
        </p:blipFill>
        <p:spPr>
          <a:xfrm>
            <a:off x="3756788" y="3005875"/>
            <a:ext cx="1630424" cy="2024950"/>
          </a:xfrm>
          <a:prstGeom prst="rect">
            <a:avLst/>
          </a:prstGeom>
          <a:noFill/>
          <a:ln>
            <a:noFill/>
          </a:ln>
        </p:spPr>
      </p:pic>
      <p:sp>
        <p:nvSpPr>
          <p:cNvPr id="872" name="Google Shape;872;p37"/>
          <p:cNvSpPr txBox="1"/>
          <p:nvPr/>
        </p:nvSpPr>
        <p:spPr>
          <a:xfrm>
            <a:off x="0" y="2331345"/>
            <a:ext cx="9144000" cy="73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0" i="0" lang="en" sz="2400" u="none" cap="none" strike="noStrike">
                <a:solidFill>
                  <a:srgbClr val="FFFFFF"/>
                </a:solidFill>
                <a:latin typeface="Arial"/>
                <a:ea typeface="Arial"/>
                <a:cs typeface="Arial"/>
                <a:sym typeface="Arial"/>
              </a:rPr>
              <a:t>Sending an email to:</a:t>
            </a:r>
            <a:r>
              <a:rPr b="0" i="0" lang="en" sz="1800" u="none" cap="none" strike="noStrike">
                <a:solidFill>
                  <a:srgbClr val="FFFFFF"/>
                </a:solidFill>
                <a:latin typeface="Arial"/>
                <a:ea typeface="Arial"/>
                <a:cs typeface="Arial"/>
                <a:sym typeface="Arial"/>
              </a:rPr>
              <a:t> </a:t>
            </a:r>
            <a:r>
              <a:rPr b="0" i="0" lang="en" sz="2400" u="none" cap="none" strike="noStrike">
                <a:solidFill>
                  <a:schemeClr val="dk1"/>
                </a:solidFill>
                <a:latin typeface="Arial"/>
                <a:ea typeface="Arial"/>
                <a:cs typeface="Arial"/>
                <a:sym typeface="Arial"/>
              </a:rPr>
              <a:t> </a:t>
            </a:r>
            <a:r>
              <a:rPr b="0" i="0" lang="en" sz="2400" u="none" cap="none" strike="noStrike">
                <a:solidFill>
                  <a:schemeClr val="accent4"/>
                </a:solidFill>
                <a:latin typeface="Arial"/>
                <a:ea typeface="Arial"/>
                <a:cs typeface="Arial"/>
                <a:sym typeface="Arial"/>
              </a:rPr>
              <a:t>princegeorgescolmp@gmail.com</a:t>
            </a:r>
            <a:endParaRPr b="0" i="0" sz="1800" u="none" cap="none" strike="noStrike">
              <a:solidFill>
                <a:schemeClr val="accent4"/>
              </a:solidFill>
              <a:latin typeface="Arial"/>
              <a:ea typeface="Arial"/>
              <a:cs typeface="Arial"/>
              <a:sym typeface="Arial"/>
            </a:endParaRPr>
          </a:p>
        </p:txBody>
      </p:sp>
      <p:sp>
        <p:nvSpPr>
          <p:cNvPr id="873" name="Google Shape;873;p37"/>
          <p:cNvSpPr txBox="1"/>
          <p:nvPr/>
        </p:nvSpPr>
        <p:spPr>
          <a:xfrm>
            <a:off x="75400" y="1482927"/>
            <a:ext cx="9144000" cy="919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0" i="0" lang="en" sz="2400" u="none" cap="none" strike="noStrike">
                <a:solidFill>
                  <a:schemeClr val="accent4"/>
                </a:solidFill>
                <a:latin typeface="Arial"/>
                <a:ea typeface="Arial"/>
                <a:cs typeface="Arial"/>
                <a:sym typeface="Arial"/>
              </a:rPr>
              <a:t>Subscribe to our Mailing List</a:t>
            </a:r>
            <a:endParaRPr b="0" i="0" sz="2400" u="none" cap="none" strike="noStrike">
              <a:solidFill>
                <a:schemeClr val="accent4"/>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2400"/>
              <a:buFont typeface="Arial"/>
              <a:buNone/>
            </a:pPr>
            <a:r>
              <a:rPr b="0" i="0" lang="en" sz="2400" u="none" cap="none" strike="noStrike">
                <a:solidFill>
                  <a:srgbClr val="FFFFFF"/>
                </a:solidFill>
                <a:latin typeface="Arial"/>
                <a:ea typeface="Arial"/>
                <a:cs typeface="Arial"/>
                <a:sym typeface="Arial"/>
              </a:rPr>
              <a:t>by</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74" name="Google Shape;874;p37"/>
          <p:cNvSpPr txBox="1"/>
          <p:nvPr>
            <p:ph type="ctrTitle"/>
          </p:nvPr>
        </p:nvSpPr>
        <p:spPr>
          <a:xfrm>
            <a:off x="0" y="-23594"/>
            <a:ext cx="9144000" cy="654300"/>
          </a:xfrm>
          <a:prstGeom prst="rect">
            <a:avLst/>
          </a:prstGeom>
          <a:solidFill>
            <a:srgbClr val="FFCC2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SzPts val="5200"/>
              <a:buNone/>
            </a:pPr>
            <a:r>
              <a:rPr lang="en" sz="3300">
                <a:solidFill>
                  <a:srgbClr val="783F04"/>
                </a:solidFill>
                <a:latin typeface="Anton"/>
                <a:ea typeface="Anton"/>
                <a:cs typeface="Anton"/>
                <a:sym typeface="Anton"/>
              </a:rPr>
              <a:t>Questions?</a:t>
            </a:r>
            <a:endParaRPr sz="3300">
              <a:solidFill>
                <a:srgbClr val="783F04"/>
              </a:solidFill>
              <a:latin typeface="Anton"/>
              <a:ea typeface="Anton"/>
              <a:cs typeface="Anton"/>
              <a:sym typeface="Anton"/>
            </a:endParaRPr>
          </a:p>
        </p:txBody>
      </p:sp>
    </p:spTree>
  </p:cSld>
  <p:clrMapOvr>
    <a:masterClrMapping/>
  </p:clrMapOvr>
  <mc:AlternateContent>
    <mc:Choice Requires="p14">
      <p:transition spd="slow" p14:dur="32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73"/>
                                        </p:tgtEl>
                                        <p:attrNameLst>
                                          <p:attrName>style.visibility</p:attrName>
                                        </p:attrNameLst>
                                      </p:cBhvr>
                                      <p:to>
                                        <p:strVal val="visible"/>
                                      </p:to>
                                    </p:set>
                                    <p:animEffect filter="fade" transition="in">
                                      <p:cBhvr>
                                        <p:cTn dur="2800"/>
                                        <p:tgtEl>
                                          <p:spTgt spid="873"/>
                                        </p:tgtEl>
                                      </p:cBhvr>
                                    </p:animEffect>
                                  </p:childTnLst>
                                </p:cTn>
                              </p:par>
                            </p:childTnLst>
                          </p:cTn>
                        </p:par>
                        <p:par>
                          <p:cTn fill="hold">
                            <p:stCondLst>
                              <p:cond delay="2800"/>
                            </p:stCondLst>
                            <p:childTnLst>
                              <p:par>
                                <p:cTn fill="hold" nodeType="afterEffect" presetClass="entr" presetID="10" presetSubtype="0">
                                  <p:stCondLst>
                                    <p:cond delay="0"/>
                                  </p:stCondLst>
                                  <p:childTnLst>
                                    <p:set>
                                      <p:cBhvr>
                                        <p:cTn dur="1" fill="hold">
                                          <p:stCondLst>
                                            <p:cond delay="0"/>
                                          </p:stCondLst>
                                        </p:cTn>
                                        <p:tgtEl>
                                          <p:spTgt spid="872"/>
                                        </p:tgtEl>
                                        <p:attrNameLst>
                                          <p:attrName>style.visibility</p:attrName>
                                        </p:attrNameLst>
                                      </p:cBhvr>
                                      <p:to>
                                        <p:strVal val="visible"/>
                                      </p:to>
                                    </p:set>
                                    <p:animEffect filter="fade" transition="in">
                                      <p:cBhvr>
                                        <p:cTn dur="1000"/>
                                        <p:tgtEl>
                                          <p:spTgt spid="872"/>
                                        </p:tgtEl>
                                      </p:cBhvr>
                                    </p:animEffect>
                                  </p:childTnLst>
                                </p:cTn>
                              </p:par>
                              <p:par>
                                <p:cTn fill="hold" nodeType="with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1000"/>
                                        <p:tgtEl>
                                          <p:spTgt spid="8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878" name="Shape 878"/>
        <p:cNvGrpSpPr/>
        <p:nvPr/>
      </p:nvGrpSpPr>
      <p:grpSpPr>
        <a:xfrm>
          <a:off x="0" y="0"/>
          <a:ext cx="0" cy="0"/>
          <a:chOff x="0" y="0"/>
          <a:chExt cx="0" cy="0"/>
        </a:xfrm>
      </p:grpSpPr>
      <p:sp>
        <p:nvSpPr>
          <p:cNvPr id="879" name="Google Shape;879;p38"/>
          <p:cNvSpPr txBox="1"/>
          <p:nvPr>
            <p:ph idx="1" type="body"/>
          </p:nvPr>
        </p:nvSpPr>
        <p:spPr>
          <a:xfrm>
            <a:off x="89692" y="480684"/>
            <a:ext cx="3665700" cy="432000"/>
          </a:xfrm>
          <a:prstGeom prst="rect">
            <a:avLst/>
          </a:prstGeom>
          <a:noFill/>
          <a:ln>
            <a:noFill/>
          </a:ln>
          <a:effectLst>
            <a:outerShdw blurRad="57150" rotWithShape="0" algn="bl" dir="5400000" dist="19050">
              <a:srgbClr val="FFFFFF"/>
            </a:outerShdw>
          </a:effectLst>
        </p:spPr>
        <p:txBody>
          <a:bodyPr anchorCtr="0" anchor="ctr" bIns="22850" lIns="45725" spcFirstLastPara="1" rIns="45725" wrap="square" tIns="22850">
            <a:noAutofit/>
          </a:bodyPr>
          <a:lstStyle/>
          <a:p>
            <a:pPr indent="0" lvl="0" marL="0" rtl="0" algn="ctr">
              <a:lnSpc>
                <a:spcPct val="100000"/>
              </a:lnSpc>
              <a:spcBef>
                <a:spcPts val="0"/>
              </a:spcBef>
              <a:spcAft>
                <a:spcPts val="0"/>
              </a:spcAft>
              <a:buSzPts val="1200"/>
              <a:buNone/>
            </a:pPr>
            <a:r>
              <a:rPr lang="en" sz="2200">
                <a:solidFill>
                  <a:srgbClr val="000000"/>
                </a:solidFill>
                <a:latin typeface="Anton"/>
                <a:ea typeface="Anton"/>
                <a:cs typeface="Anton"/>
                <a:sym typeface="Anton"/>
              </a:rPr>
              <a:t>Digital Preservation &amp; Access:</a:t>
            </a:r>
            <a:r>
              <a:rPr b="1" lang="en" sz="2200">
                <a:solidFill>
                  <a:srgbClr val="000000"/>
                </a:solidFill>
              </a:rPr>
              <a:t>  </a:t>
            </a:r>
            <a:endParaRPr sz="2200">
              <a:solidFill>
                <a:srgbClr val="000000"/>
              </a:solidFill>
            </a:endParaRPr>
          </a:p>
        </p:txBody>
      </p:sp>
      <p:pic>
        <p:nvPicPr>
          <p:cNvPr id="880" name="Google Shape;880;p38" title="JHS Like Character 1.png"/>
          <p:cNvPicPr preferRelativeResize="0"/>
          <p:nvPr>
            <p:ph idx="2" type="pic"/>
          </p:nvPr>
        </p:nvPicPr>
        <p:blipFill rotWithShape="1">
          <a:blip r:embed="rId3">
            <a:alphaModFix/>
          </a:blip>
          <a:srcRect b="0" l="15950" r="15944" t="0"/>
          <a:stretch/>
        </p:blipFill>
        <p:spPr>
          <a:xfrm>
            <a:off x="3878663" y="0"/>
            <a:ext cx="5254501" cy="5143500"/>
          </a:xfrm>
          <a:prstGeom prst="rect">
            <a:avLst/>
          </a:prstGeom>
          <a:noFill/>
          <a:ln cap="flat" cmpd="sng" w="28575">
            <a:solidFill>
              <a:srgbClr val="000000"/>
            </a:solidFill>
            <a:prstDash val="solid"/>
            <a:round/>
            <a:headEnd len="sm" w="sm" type="none"/>
            <a:tailEnd len="sm" w="sm" type="none"/>
          </a:ln>
        </p:spPr>
      </p:pic>
      <p:pic>
        <p:nvPicPr>
          <p:cNvPr id="881" name="Google Shape;881;p38" title="Digital-Library.jpg"/>
          <p:cNvPicPr preferRelativeResize="0"/>
          <p:nvPr/>
        </p:nvPicPr>
        <p:blipFill rotWithShape="1">
          <a:blip r:embed="rId4">
            <a:alphaModFix/>
          </a:blip>
          <a:srcRect b="0" l="13767" r="14306" t="0"/>
          <a:stretch/>
        </p:blipFill>
        <p:spPr>
          <a:xfrm>
            <a:off x="140121" y="1045537"/>
            <a:ext cx="3587601" cy="1834350"/>
          </a:xfrm>
          <a:prstGeom prst="rect">
            <a:avLst/>
          </a:prstGeom>
          <a:noFill/>
          <a:ln cap="flat" cmpd="sng" w="38100">
            <a:solidFill>
              <a:srgbClr val="000000"/>
            </a:solidFill>
            <a:prstDash val="solid"/>
            <a:round/>
            <a:headEnd len="sm" w="sm" type="none"/>
            <a:tailEnd len="sm" w="sm" type="none"/>
          </a:ln>
        </p:spPr>
      </p:pic>
      <p:sp>
        <p:nvSpPr>
          <p:cNvPr id="882" name="Google Shape;882;p38"/>
          <p:cNvSpPr txBox="1"/>
          <p:nvPr/>
        </p:nvSpPr>
        <p:spPr>
          <a:xfrm>
            <a:off x="39163" y="3012738"/>
            <a:ext cx="3744000" cy="1085100"/>
          </a:xfrm>
          <a:prstGeom prst="rect">
            <a:avLst/>
          </a:prstGeom>
          <a:noFill/>
          <a:ln>
            <a:noFill/>
          </a:ln>
          <a:effectLst>
            <a:outerShdw blurRad="57150" rotWithShape="0" algn="bl" dir="5400000" dist="19050">
              <a:srgbClr val="FFFFFF"/>
            </a:outerShdw>
          </a:effectLst>
        </p:spPr>
        <p:txBody>
          <a:bodyPr anchorCtr="0" anchor="t" bIns="45725" lIns="45725" spcFirstLastPara="1" rIns="45725" wrap="square" tIns="45725">
            <a:spAutoFit/>
          </a:bodyPr>
          <a:lstStyle/>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rgbClr val="1D0704"/>
                </a:solidFill>
                <a:latin typeface="Anton"/>
                <a:ea typeface="Anton"/>
                <a:cs typeface="Anton"/>
                <a:sym typeface="Anton"/>
              </a:rPr>
              <a:t>Unpacking The Research Process on the Untold Story of </a:t>
            </a:r>
            <a:endParaRPr b="0" i="0" sz="2200" u="none" cap="none" strike="noStrike">
              <a:solidFill>
                <a:srgbClr val="1D0704"/>
              </a:solidFill>
              <a:latin typeface="Anton"/>
              <a:ea typeface="Anton"/>
              <a:cs typeface="Anton"/>
              <a:sym typeface="Anton"/>
            </a:endParaRPr>
          </a:p>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rgbClr val="1D0704"/>
                </a:solidFill>
                <a:latin typeface="Anton"/>
                <a:ea typeface="Anton"/>
                <a:cs typeface="Anton"/>
                <a:sym typeface="Anton"/>
              </a:rPr>
              <a:t>John Henry Scott</a:t>
            </a:r>
            <a:endParaRPr b="0" i="0" sz="700" u="none" cap="none" strike="noStrike">
              <a:solidFill>
                <a:srgbClr val="000000"/>
              </a:solidFill>
              <a:latin typeface="Arial"/>
              <a:ea typeface="Arial"/>
              <a:cs typeface="Arial"/>
              <a:sym typeface="Arial"/>
            </a:endParaRP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87" name="Shape 887"/>
        <p:cNvGrpSpPr/>
        <p:nvPr/>
      </p:nvGrpSpPr>
      <p:grpSpPr>
        <a:xfrm>
          <a:off x="0" y="0"/>
          <a:ext cx="0" cy="0"/>
          <a:chOff x="0" y="0"/>
          <a:chExt cx="0" cy="0"/>
        </a:xfrm>
      </p:grpSpPr>
      <p:pic>
        <p:nvPicPr>
          <p:cNvPr id="888" name="Google Shape;888;p39" title="Black Oak Tree at night with symbolic torches (LANDSCAPE).png"/>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889" name="Google Shape;889;p39"/>
          <p:cNvSpPr txBox="1"/>
          <p:nvPr/>
        </p:nvSpPr>
        <p:spPr>
          <a:xfrm>
            <a:off x="0" y="4567600"/>
            <a:ext cx="9144000" cy="554550"/>
          </a:xfrm>
          <a:prstGeom prst="rect">
            <a:avLst/>
          </a:prstGeom>
          <a:solidFill>
            <a:schemeClr val="accent1"/>
          </a:solidFill>
          <a:ln cap="flat" cmpd="sng" w="56900">
            <a:solidFill>
              <a:srgbClr val="000000"/>
            </a:solidFill>
            <a:prstDash val="solid"/>
            <a:round/>
            <a:headEnd len="sm" w="sm" type="none"/>
            <a:tailEnd len="sm" w="sm" type="none"/>
          </a:ln>
        </p:spPr>
        <p:txBody>
          <a:bodyPr anchorCtr="0" anchor="ctr" bIns="91050" lIns="91050" spcFirstLastPara="1" rIns="91050" wrap="square" tIns="91050">
            <a:noAutofit/>
          </a:bodyPr>
          <a:lstStyle/>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rgbClr val="000000"/>
                </a:solidFill>
                <a:latin typeface="Anton"/>
                <a:ea typeface="Anton"/>
                <a:cs typeface="Anton"/>
                <a:sym typeface="Anton"/>
              </a:rPr>
              <a:t>Presented by The Prince George’s County Lynching Memorial Project (PGCLMP)</a:t>
            </a:r>
            <a:endParaRPr b="0" i="0" sz="2200" u="none" cap="none" strike="noStrike">
              <a:solidFill>
                <a:srgbClr val="000000"/>
              </a:solidFill>
              <a:latin typeface="Anton"/>
              <a:ea typeface="Anton"/>
              <a:cs typeface="Anton"/>
              <a:sym typeface="Anton"/>
            </a:endParaRPr>
          </a:p>
        </p:txBody>
      </p:sp>
      <p:sp>
        <p:nvSpPr>
          <p:cNvPr id="890" name="Google Shape;890;p39"/>
          <p:cNvSpPr txBox="1"/>
          <p:nvPr/>
        </p:nvSpPr>
        <p:spPr>
          <a:xfrm>
            <a:off x="1611065" y="800056"/>
            <a:ext cx="5702550" cy="1653600"/>
          </a:xfrm>
          <a:prstGeom prst="rect">
            <a:avLst/>
          </a:prstGeom>
          <a:noFill/>
          <a:ln>
            <a:noFill/>
          </a:ln>
          <a:effectLst>
            <a:outerShdw rotWithShape="0" algn="bl" dir="10800000" dist="94853">
              <a:srgbClr val="000000"/>
            </a:outerShdw>
          </a:effectLst>
        </p:spPr>
        <p:txBody>
          <a:bodyPr anchorCtr="0" anchor="t" bIns="91050" lIns="91050" spcFirstLastPara="1" rIns="91050" wrap="square" tIns="91050">
            <a:noAutofit/>
          </a:bodyPr>
          <a:lstStyle/>
          <a:p>
            <a:pPr indent="0" lvl="0" marL="0" marR="0" rtl="0" algn="ctr">
              <a:lnSpc>
                <a:spcPct val="100000"/>
              </a:lnSpc>
              <a:spcBef>
                <a:spcPts val="0"/>
              </a:spcBef>
              <a:spcAft>
                <a:spcPts val="0"/>
              </a:spcAft>
              <a:buClr>
                <a:srgbClr val="000000"/>
              </a:buClr>
              <a:buSzPts val="2300"/>
              <a:buFont typeface="Arial"/>
              <a:buNone/>
            </a:pPr>
            <a:r>
              <a:rPr b="1" i="1" lang="en" sz="2300" u="none" cap="none" strike="noStrike">
                <a:solidFill>
                  <a:srgbClr val="EEEEEE"/>
                </a:solidFill>
                <a:latin typeface="Arial"/>
                <a:ea typeface="Arial"/>
                <a:cs typeface="Arial"/>
                <a:sym typeface="Arial"/>
              </a:rPr>
              <a:t>The Untold Story of the Lynching of</a:t>
            </a:r>
            <a:r>
              <a:rPr b="1" i="1" lang="en" sz="2300" u="none" cap="none" strike="noStrike">
                <a:solidFill>
                  <a:srgbClr val="000000"/>
                </a:solidFill>
                <a:latin typeface="Arial"/>
                <a:ea typeface="Arial"/>
                <a:cs typeface="Arial"/>
                <a:sym typeface="Arial"/>
              </a:rPr>
              <a:t>  </a:t>
            </a:r>
            <a:endParaRPr b="1" i="1" sz="2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700"/>
              <a:buFont typeface="Arial"/>
              <a:buNone/>
            </a:pPr>
            <a:r>
              <a:rPr b="1" i="1" lang="en" sz="2700" u="none" cap="none" strike="noStrike">
                <a:solidFill>
                  <a:schemeClr val="accent3"/>
                </a:solidFill>
                <a:latin typeface="Arial"/>
                <a:ea typeface="Arial"/>
                <a:cs typeface="Arial"/>
                <a:sym typeface="Arial"/>
              </a:rPr>
              <a:t>Mr. John Henry Scott</a:t>
            </a:r>
            <a:endParaRPr b="1" i="1" sz="2700" u="none" cap="none" strike="noStrike">
              <a:solidFill>
                <a:schemeClr val="accent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1" i="1" lang="en" sz="2300" u="none" cap="none" strike="noStrike">
                <a:solidFill>
                  <a:srgbClr val="EEEEEE"/>
                </a:solidFill>
                <a:latin typeface="Arial"/>
                <a:ea typeface="Arial"/>
                <a:cs typeface="Arial"/>
                <a:sym typeface="Arial"/>
              </a:rPr>
              <a:t>Oxon Hill, Maryland </a:t>
            </a:r>
            <a:endParaRPr b="1" i="1" sz="2300" u="none" cap="none" strike="noStrike">
              <a:solidFill>
                <a:srgbClr val="EEEEEE"/>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1" i="1" lang="en" sz="2300" u="none" cap="none" strike="noStrike">
                <a:solidFill>
                  <a:srgbClr val="EEEEEE"/>
                </a:solidFill>
                <a:latin typeface="Arial"/>
                <a:ea typeface="Arial"/>
                <a:cs typeface="Arial"/>
                <a:sym typeface="Arial"/>
              </a:rPr>
              <a:t>March 23, 1875</a:t>
            </a:r>
            <a:endParaRPr b="1" i="0" sz="1900" u="none" cap="none" strike="noStrike">
              <a:solidFill>
                <a:srgbClr val="EEEEEE"/>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t/>
            </a:r>
            <a:endParaRPr b="1" i="0" sz="1900" u="none" cap="none" strike="noStrike">
              <a:solidFill>
                <a:srgbClr val="EEEEEE"/>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4"/>
          <p:cNvSpPr txBox="1"/>
          <p:nvPr>
            <p:ph type="ctrTitle"/>
          </p:nvPr>
        </p:nvSpPr>
        <p:spPr>
          <a:xfrm>
            <a:off x="1263725" y="1032150"/>
            <a:ext cx="6408900" cy="15396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152047"/>
              <a:buNone/>
            </a:pPr>
            <a:r>
              <a:rPr b="1" lang="en" sz="3800">
                <a:solidFill>
                  <a:srgbClr val="F1C232"/>
                </a:solidFill>
                <a:latin typeface="Raleway"/>
                <a:ea typeface="Raleway"/>
                <a:cs typeface="Raleway"/>
                <a:sym typeface="Raleway"/>
              </a:rPr>
              <a:t>Truth First:</a:t>
            </a:r>
            <a:r>
              <a:rPr b="1" lang="en" sz="3800">
                <a:solidFill>
                  <a:schemeClr val="lt1"/>
                </a:solidFill>
                <a:latin typeface="Raleway"/>
                <a:ea typeface="Raleway"/>
                <a:cs typeface="Raleway"/>
                <a:sym typeface="Raleway"/>
              </a:rPr>
              <a:t> </a:t>
            </a:r>
            <a:endParaRPr b="1" sz="3800">
              <a:solidFill>
                <a:schemeClr val="lt1"/>
              </a:solidFill>
              <a:latin typeface="Raleway"/>
              <a:ea typeface="Raleway"/>
              <a:cs typeface="Raleway"/>
              <a:sym typeface="Raleway"/>
            </a:endParaRPr>
          </a:p>
          <a:p>
            <a:pPr indent="0" lvl="0" marL="0" rtl="0" algn="l">
              <a:lnSpc>
                <a:spcPct val="100000"/>
              </a:lnSpc>
              <a:spcBef>
                <a:spcPts val="0"/>
              </a:spcBef>
              <a:spcAft>
                <a:spcPts val="0"/>
              </a:spcAft>
              <a:buSzPct val="214867"/>
              <a:buNone/>
            </a:pPr>
            <a:r>
              <a:rPr b="1" lang="en" sz="2689">
                <a:solidFill>
                  <a:srgbClr val="F1C232"/>
                </a:solidFill>
                <a:latin typeface="Raleway"/>
                <a:ea typeface="Raleway"/>
                <a:cs typeface="Raleway"/>
                <a:sym typeface="Raleway"/>
              </a:rPr>
              <a:t>Educating, Memorializing and </a:t>
            </a:r>
            <a:endParaRPr b="1" sz="2689">
              <a:solidFill>
                <a:srgbClr val="F1C232"/>
              </a:solidFill>
              <a:latin typeface="Raleway"/>
              <a:ea typeface="Raleway"/>
              <a:cs typeface="Raleway"/>
              <a:sym typeface="Raleway"/>
            </a:endParaRPr>
          </a:p>
          <a:p>
            <a:pPr indent="0" lvl="0" marL="0" rtl="0" algn="l">
              <a:lnSpc>
                <a:spcPct val="100000"/>
              </a:lnSpc>
              <a:spcBef>
                <a:spcPts val="0"/>
              </a:spcBef>
              <a:spcAft>
                <a:spcPts val="0"/>
              </a:spcAft>
              <a:buSzPct val="214867"/>
              <a:buNone/>
            </a:pPr>
            <a:r>
              <a:rPr b="1" lang="en" sz="2689">
                <a:solidFill>
                  <a:srgbClr val="F1C232"/>
                </a:solidFill>
                <a:latin typeface="Raleway"/>
                <a:ea typeface="Raleway"/>
                <a:cs typeface="Raleway"/>
                <a:sym typeface="Raleway"/>
              </a:rPr>
              <a:t>Advancing Racial Justice in Maryland</a:t>
            </a:r>
            <a:endParaRPr b="1" sz="989">
              <a:solidFill>
                <a:srgbClr val="F1C232"/>
              </a:solidFill>
              <a:latin typeface="Raleway"/>
              <a:ea typeface="Raleway"/>
              <a:cs typeface="Raleway"/>
              <a:sym typeface="Raleway"/>
            </a:endParaRPr>
          </a:p>
        </p:txBody>
      </p:sp>
      <p:sp>
        <p:nvSpPr>
          <p:cNvPr id="499" name="Google Shape;499;p4"/>
          <p:cNvSpPr txBox="1"/>
          <p:nvPr>
            <p:ph idx="1" type="subTitle"/>
          </p:nvPr>
        </p:nvSpPr>
        <p:spPr>
          <a:xfrm>
            <a:off x="432600" y="3827325"/>
            <a:ext cx="8278800" cy="8214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800"/>
              <a:buNone/>
            </a:pPr>
            <a:r>
              <a:rPr b="1" lang="en" sz="1900">
                <a:solidFill>
                  <a:schemeClr val="lt1"/>
                </a:solidFill>
                <a:latin typeface="Lato"/>
                <a:ea typeface="Lato"/>
                <a:cs typeface="Lato"/>
                <a:sym typeface="Lato"/>
              </a:rPr>
              <a:t>MLA | DLA 2026 Annual Conference</a:t>
            </a:r>
            <a:endParaRPr sz="1600">
              <a:solidFill>
                <a:schemeClr val="lt1"/>
              </a:solidFill>
              <a:latin typeface="Lato"/>
              <a:ea typeface="Lato"/>
              <a:cs typeface="Lato"/>
              <a:sym typeface="Lato"/>
            </a:endParaRPr>
          </a:p>
          <a:p>
            <a:pPr indent="0" lvl="0" marL="0" rtl="0" algn="r">
              <a:lnSpc>
                <a:spcPct val="100000"/>
              </a:lnSpc>
              <a:spcBef>
                <a:spcPts val="0"/>
              </a:spcBef>
              <a:spcAft>
                <a:spcPts val="0"/>
              </a:spcAft>
              <a:buSzPts val="2800"/>
              <a:buNone/>
            </a:pPr>
            <a:r>
              <a:rPr lang="en" sz="1600">
                <a:solidFill>
                  <a:schemeClr val="lt1"/>
                </a:solidFill>
                <a:latin typeface="Lato"/>
                <a:ea typeface="Lato"/>
                <a:cs typeface="Lato"/>
                <a:sym typeface="Lato"/>
              </a:rPr>
              <a:t>May 7, 2026</a:t>
            </a:r>
            <a:endParaRPr sz="1600">
              <a:solidFill>
                <a:schemeClr val="lt1"/>
              </a:solidFill>
              <a:latin typeface="Lato"/>
              <a:ea typeface="Lato"/>
              <a:cs typeface="Lato"/>
              <a:sym typeface="Lato"/>
            </a:endParaRPr>
          </a:p>
        </p:txBody>
      </p:sp>
      <p:pic>
        <p:nvPicPr>
          <p:cNvPr id="500" name="Google Shape;500;p4"/>
          <p:cNvPicPr preferRelativeResize="0"/>
          <p:nvPr/>
        </p:nvPicPr>
        <p:blipFill rotWithShape="1">
          <a:blip r:embed="rId3">
            <a:alphaModFix/>
          </a:blip>
          <a:srcRect b="0" l="0" r="0" t="0"/>
          <a:stretch/>
        </p:blipFill>
        <p:spPr>
          <a:xfrm>
            <a:off x="432599" y="3609124"/>
            <a:ext cx="1334147" cy="1039600"/>
          </a:xfrm>
          <a:prstGeom prst="rect">
            <a:avLst/>
          </a:prstGeom>
          <a:noFill/>
          <a:ln>
            <a:noFill/>
          </a:ln>
        </p:spPr>
      </p:pic>
      <p:pic>
        <p:nvPicPr>
          <p:cNvPr id="501" name="Google Shape;501;p4"/>
          <p:cNvPicPr preferRelativeResize="0"/>
          <p:nvPr/>
        </p:nvPicPr>
        <p:blipFill rotWithShape="1">
          <a:blip r:embed="rId4">
            <a:alphaModFix/>
          </a:blip>
          <a:srcRect b="0" l="0" r="0" t="0"/>
          <a:stretch/>
        </p:blipFill>
        <p:spPr>
          <a:xfrm>
            <a:off x="1938100" y="3609125"/>
            <a:ext cx="1087450" cy="1039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95" name="Shape 895"/>
        <p:cNvGrpSpPr/>
        <p:nvPr/>
      </p:nvGrpSpPr>
      <p:grpSpPr>
        <a:xfrm>
          <a:off x="0" y="0"/>
          <a:ext cx="0" cy="0"/>
          <a:chOff x="0" y="0"/>
          <a:chExt cx="0" cy="0"/>
        </a:xfrm>
      </p:grpSpPr>
      <p:sp>
        <p:nvSpPr>
          <p:cNvPr id="896" name="Google Shape;896;p40"/>
          <p:cNvSpPr txBox="1"/>
          <p:nvPr/>
        </p:nvSpPr>
        <p:spPr>
          <a:xfrm>
            <a:off x="184732" y="834450"/>
            <a:ext cx="8792100" cy="1010100"/>
          </a:xfrm>
          <a:prstGeom prst="rect">
            <a:avLst/>
          </a:prstGeom>
          <a:solidFill>
            <a:srgbClr val="FFFFFF"/>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The </a:t>
            </a:r>
            <a:r>
              <a:rPr b="1" i="1" lang="en" sz="2400" u="none" cap="none" strike="noStrike">
                <a:solidFill>
                  <a:srgbClr val="000000"/>
                </a:solidFill>
                <a:latin typeface="Arial"/>
                <a:ea typeface="Arial"/>
                <a:cs typeface="Arial"/>
                <a:sym typeface="Arial"/>
              </a:rPr>
              <a:t>Prince George’s County Lynching Memorial Project </a:t>
            </a:r>
            <a:r>
              <a:rPr b="0" i="0" lang="en" sz="2400" u="none" cap="none" strike="noStrike">
                <a:solidFill>
                  <a:srgbClr val="000000"/>
                </a:solidFill>
                <a:latin typeface="Arial"/>
                <a:ea typeface="Arial"/>
                <a:cs typeface="Arial"/>
                <a:sym typeface="Arial"/>
              </a:rPr>
              <a:t>is documenting racial terror lynchings </a:t>
            </a:r>
            <a:r>
              <a:rPr b="1" i="0" lang="en" sz="2400" u="none" cap="none" strike="noStrike">
                <a:solidFill>
                  <a:srgbClr val="000000"/>
                </a:solidFill>
                <a:latin typeface="Arial"/>
                <a:ea typeface="Arial"/>
                <a:cs typeface="Arial"/>
                <a:sym typeface="Arial"/>
              </a:rPr>
              <a:t>throughout the county</a:t>
            </a:r>
            <a:r>
              <a:rPr b="0" i="0" lang="en" sz="2400" u="none" cap="none" strike="noStrike">
                <a:solidFill>
                  <a:srgbClr val="000000"/>
                </a:solidFill>
                <a:latin typeface="Arial"/>
                <a:ea typeface="Arial"/>
                <a:cs typeface="Arial"/>
                <a:sym typeface="Arial"/>
              </a:rPr>
              <a:t>.</a:t>
            </a:r>
            <a:endParaRPr b="0" i="0" sz="2400" u="none" cap="none" strike="noStrike">
              <a:solidFill>
                <a:srgbClr val="000000"/>
              </a:solidFill>
              <a:latin typeface="Arial"/>
              <a:ea typeface="Arial"/>
              <a:cs typeface="Arial"/>
              <a:sym typeface="Arial"/>
            </a:endParaRPr>
          </a:p>
          <a:p>
            <a:pPr indent="0" lvl="0" marL="0" marR="0" rtl="0" algn="ctr">
              <a:lnSpc>
                <a:spcPct val="115000"/>
              </a:lnSpc>
              <a:spcBef>
                <a:spcPts val="100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97" name="Google Shape;897;p40"/>
          <p:cNvSpPr txBox="1"/>
          <p:nvPr/>
        </p:nvSpPr>
        <p:spPr>
          <a:xfrm>
            <a:off x="0" y="-15100"/>
            <a:ext cx="9144000" cy="678300"/>
          </a:xfrm>
          <a:prstGeom prst="rect">
            <a:avLst/>
          </a:prstGeom>
          <a:solidFill>
            <a:schemeClr val="accent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300"/>
              <a:buFont typeface="Arial"/>
              <a:buNone/>
            </a:pPr>
            <a:r>
              <a:rPr b="0" i="0" lang="en" sz="3300" u="none" cap="none" strike="noStrike">
                <a:solidFill>
                  <a:srgbClr val="000000"/>
                </a:solidFill>
                <a:latin typeface="Anton"/>
                <a:ea typeface="Anton"/>
                <a:cs typeface="Anton"/>
                <a:sym typeface="Anton"/>
              </a:rPr>
              <a:t>Lynching in Prince George’s County Maryland  </a:t>
            </a:r>
            <a:endParaRPr b="0" i="0" sz="3300" u="none" cap="none" strike="noStrike">
              <a:solidFill>
                <a:srgbClr val="000000"/>
              </a:solidFill>
              <a:latin typeface="Anton"/>
              <a:ea typeface="Anton"/>
              <a:cs typeface="Anton"/>
              <a:sym typeface="Anton"/>
            </a:endParaRPr>
          </a:p>
        </p:txBody>
      </p:sp>
      <p:pic>
        <p:nvPicPr>
          <p:cNvPr id="898" name="Google Shape;898;p40"/>
          <p:cNvPicPr preferRelativeResize="0"/>
          <p:nvPr/>
        </p:nvPicPr>
        <p:blipFill rotWithShape="1">
          <a:blip r:embed="rId3">
            <a:alphaModFix/>
          </a:blip>
          <a:srcRect b="0" l="12537" r="10875" t="0"/>
          <a:stretch/>
        </p:blipFill>
        <p:spPr>
          <a:xfrm>
            <a:off x="198799" y="1939475"/>
            <a:ext cx="1992200" cy="2869950"/>
          </a:xfrm>
          <a:prstGeom prst="rect">
            <a:avLst/>
          </a:prstGeom>
          <a:noFill/>
          <a:ln cap="flat" cmpd="sng" w="28575">
            <a:solidFill>
              <a:srgbClr val="000000"/>
            </a:solidFill>
            <a:prstDash val="solid"/>
            <a:round/>
            <a:headEnd len="sm" w="sm" type="none"/>
            <a:tailEnd len="sm" w="sm" type="none"/>
          </a:ln>
        </p:spPr>
      </p:pic>
      <p:sp>
        <p:nvSpPr>
          <p:cNvPr id="899" name="Google Shape;899;p40"/>
          <p:cNvSpPr/>
          <p:nvPr/>
        </p:nvSpPr>
        <p:spPr>
          <a:xfrm>
            <a:off x="2286000" y="1941125"/>
            <a:ext cx="6690750" cy="2869950"/>
          </a:xfrm>
          <a:prstGeom prst="rect">
            <a:avLst/>
          </a:prstGeom>
          <a:solidFill>
            <a:schemeClr val="lt1"/>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190500" lvl="0" marL="228600" marR="0" rtl="0" algn="l">
              <a:lnSpc>
                <a:spcPct val="115000"/>
              </a:lnSpc>
              <a:spcBef>
                <a:spcPts val="500"/>
              </a:spcBef>
              <a:spcAft>
                <a:spcPts val="0"/>
              </a:spcAft>
              <a:buClr>
                <a:srgbClr val="000000"/>
              </a:buClr>
              <a:buSzPts val="1200"/>
              <a:buFont typeface="Arial"/>
              <a:buChar char="●"/>
            </a:pPr>
            <a:r>
              <a:rPr b="1" i="0" lang="en" sz="1200" u="none" cap="none" strike="noStrike">
                <a:solidFill>
                  <a:srgbClr val="000000"/>
                </a:solidFill>
                <a:latin typeface="Arial"/>
                <a:ea typeface="Arial"/>
                <a:cs typeface="Arial"/>
                <a:sym typeface="Arial"/>
              </a:rPr>
              <a:t>4 </a:t>
            </a:r>
            <a:r>
              <a:rPr b="0" i="0" lang="en" sz="1200" u="none" cap="none" strike="noStrike">
                <a:solidFill>
                  <a:srgbClr val="000000"/>
                </a:solidFill>
                <a:latin typeface="Arial"/>
                <a:ea typeface="Arial"/>
                <a:cs typeface="Arial"/>
                <a:sym typeface="Arial"/>
              </a:rPr>
              <a:t>occurred in </a:t>
            </a:r>
            <a:r>
              <a:rPr b="1" i="0" lang="en" sz="1200" u="none" cap="none" strike="noStrike">
                <a:solidFill>
                  <a:srgbClr val="000000"/>
                </a:solidFill>
                <a:latin typeface="Arial"/>
                <a:ea typeface="Arial"/>
                <a:cs typeface="Arial"/>
                <a:sym typeface="Arial"/>
              </a:rPr>
              <a:t>Prince George’s County</a:t>
            </a:r>
            <a:endParaRPr b="0" i="0" sz="700" u="none" cap="none" strike="noStrike">
              <a:solidFill>
                <a:srgbClr val="000000"/>
              </a:solidFill>
              <a:latin typeface="Arial"/>
              <a:ea typeface="Arial"/>
              <a:cs typeface="Arial"/>
              <a:sym typeface="Arial"/>
            </a:endParaRPr>
          </a:p>
        </p:txBody>
      </p:sp>
      <p:sp>
        <p:nvSpPr>
          <p:cNvPr id="900" name="Google Shape;900;p40"/>
          <p:cNvSpPr txBox="1"/>
          <p:nvPr/>
        </p:nvSpPr>
        <p:spPr>
          <a:xfrm>
            <a:off x="2355336" y="2514165"/>
            <a:ext cx="6604800" cy="2124300"/>
          </a:xfrm>
          <a:prstGeom prst="rect">
            <a:avLst/>
          </a:prstGeom>
          <a:solidFill>
            <a:schemeClr val="lt1"/>
          </a:solidFill>
          <a:ln>
            <a:noFill/>
          </a:ln>
        </p:spPr>
        <p:txBody>
          <a:bodyPr anchorCtr="0" anchor="t" bIns="45725" lIns="45725" spcFirstLastPara="1" rIns="45725" wrap="square" tIns="45725">
            <a:spAutoFit/>
          </a:bodyPr>
          <a:lstStyle/>
          <a:p>
            <a:pPr indent="0" lvl="0" marL="0" marR="0" rtl="0" algn="l">
              <a:lnSpc>
                <a:spcPct val="150000"/>
              </a:lnSpc>
              <a:spcBef>
                <a:spcPts val="0"/>
              </a:spcBef>
              <a:spcAft>
                <a:spcPts val="0"/>
              </a:spcAft>
              <a:buClr>
                <a:srgbClr val="000000"/>
              </a:buClr>
              <a:buSzPts val="2400"/>
              <a:buFont typeface="Arial"/>
              <a:buNone/>
            </a:pPr>
            <a:r>
              <a:rPr b="1" i="0" lang="en" sz="2400" u="none" cap="none" strike="noStrike">
                <a:solidFill>
                  <a:srgbClr val="000000"/>
                </a:solidFill>
                <a:highlight>
                  <a:schemeClr val="accent1"/>
                </a:highlight>
                <a:latin typeface="Arial"/>
                <a:ea typeface="Arial"/>
                <a:cs typeface="Arial"/>
                <a:sym typeface="Arial"/>
              </a:rPr>
              <a:t>Thomas Juricks  </a:t>
            </a:r>
            <a:r>
              <a:rPr b="1" i="0" lang="en" sz="2400" u="none" cap="none" strike="noStrike">
                <a:solidFill>
                  <a:srgbClr val="000000"/>
                </a:solidFill>
                <a:latin typeface="Arial"/>
                <a:ea typeface="Arial"/>
                <a:cs typeface="Arial"/>
                <a:sym typeface="Arial"/>
              </a:rPr>
              <a:t>         </a:t>
            </a:r>
            <a:r>
              <a:rPr b="0" i="0" lang="en" sz="1900" u="none" cap="none" strike="noStrike">
                <a:solidFill>
                  <a:srgbClr val="000000"/>
                </a:solidFill>
                <a:highlight>
                  <a:schemeClr val="accent1"/>
                </a:highlight>
                <a:latin typeface="Arial"/>
                <a:ea typeface="Arial"/>
                <a:cs typeface="Arial"/>
                <a:sym typeface="Arial"/>
              </a:rPr>
              <a:t>Piscataway, October 12, 1869</a:t>
            </a:r>
            <a:endParaRPr b="0" i="0" sz="16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400"/>
              <a:buFont typeface="Arial"/>
              <a:buNone/>
            </a:pPr>
            <a:r>
              <a:rPr b="1" i="0" lang="en" sz="2400" u="none" cap="none" strike="noStrike">
                <a:solidFill>
                  <a:srgbClr val="000000"/>
                </a:solidFill>
                <a:highlight>
                  <a:schemeClr val="accent3"/>
                </a:highlight>
                <a:latin typeface="Arial"/>
                <a:ea typeface="Arial"/>
                <a:cs typeface="Arial"/>
                <a:sym typeface="Arial"/>
              </a:rPr>
              <a:t>John Henry Scott</a:t>
            </a:r>
            <a:r>
              <a:rPr b="0" i="0" lang="en" sz="1600" u="none" cap="none" strike="noStrike">
                <a:solidFill>
                  <a:srgbClr val="000000"/>
                </a:solidFill>
                <a:highlight>
                  <a:schemeClr val="accent3"/>
                </a:highlight>
                <a:latin typeface="Arial"/>
                <a:ea typeface="Arial"/>
                <a:cs typeface="Arial"/>
                <a:sym typeface="Arial"/>
              </a:rPr>
              <a:t>	</a:t>
            </a:r>
            <a:r>
              <a:rPr b="0" i="0" lang="en" sz="1600" u="none" cap="none" strike="noStrike">
                <a:solidFill>
                  <a:srgbClr val="000000"/>
                </a:solidFill>
                <a:latin typeface="Arial"/>
                <a:ea typeface="Arial"/>
                <a:cs typeface="Arial"/>
                <a:sym typeface="Arial"/>
              </a:rPr>
              <a:t>                 </a:t>
            </a:r>
            <a:r>
              <a:rPr b="0" i="0" lang="en" sz="1900" u="none" cap="none" strike="noStrike">
                <a:solidFill>
                  <a:srgbClr val="000000"/>
                </a:solidFill>
                <a:highlight>
                  <a:schemeClr val="accent3"/>
                </a:highlight>
                <a:latin typeface="Arial"/>
                <a:ea typeface="Arial"/>
                <a:cs typeface="Arial"/>
                <a:sym typeface="Arial"/>
              </a:rPr>
              <a:t>Oxon Hill, March 23, 1875</a:t>
            </a:r>
            <a:endParaRPr b="0" i="0" sz="16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400"/>
              <a:buFont typeface="Arial"/>
              <a:buNone/>
            </a:pPr>
            <a:r>
              <a:rPr b="1" i="0" lang="en" sz="2400" u="none" cap="none" strike="noStrike">
                <a:solidFill>
                  <a:srgbClr val="000000"/>
                </a:solidFill>
                <a:highlight>
                  <a:schemeClr val="accent1"/>
                </a:highlight>
                <a:latin typeface="Arial"/>
                <a:ea typeface="Arial"/>
                <a:cs typeface="Arial"/>
                <a:sym typeface="Arial"/>
              </a:rPr>
              <a:t>Michael Green</a:t>
            </a:r>
            <a:r>
              <a:rPr b="1" i="0" lang="en" sz="2400" u="none" cap="none" strike="noStrike">
                <a:solidFill>
                  <a:srgbClr val="000000"/>
                </a:solidFill>
                <a:latin typeface="Arial"/>
                <a:ea typeface="Arial"/>
                <a:cs typeface="Arial"/>
                <a:sym typeface="Arial"/>
              </a:rPr>
              <a:t>      </a:t>
            </a:r>
            <a:r>
              <a:rPr b="0" i="0" lang="en" sz="1900" u="none" cap="none" strike="noStrike">
                <a:solidFill>
                  <a:srgbClr val="000000"/>
                </a:solidFill>
                <a:highlight>
                  <a:schemeClr val="accent1"/>
                </a:highlight>
                <a:latin typeface="Arial"/>
                <a:ea typeface="Arial"/>
                <a:cs typeface="Arial"/>
                <a:sym typeface="Arial"/>
              </a:rPr>
              <a:t>Upper Marlboro, September 1, 1878</a:t>
            </a:r>
            <a:r>
              <a:rPr b="1" i="0" lang="en" sz="1600" u="none" cap="none" strike="noStrike">
                <a:solidFill>
                  <a:srgbClr val="000000"/>
                </a:solidFill>
                <a:highlight>
                  <a:schemeClr val="accent1"/>
                </a:highlight>
                <a:latin typeface="Arial"/>
                <a:ea typeface="Arial"/>
                <a:cs typeface="Arial"/>
                <a:sym typeface="Arial"/>
              </a:rPr>
              <a:t> </a:t>
            </a:r>
            <a:r>
              <a:rPr b="0" i="0" lang="en" sz="1600" u="none" cap="none" strike="noStrike">
                <a:solidFill>
                  <a:srgbClr val="000000"/>
                </a:solidFill>
                <a:highlight>
                  <a:schemeClr val="accent1"/>
                </a:highlight>
                <a:latin typeface="Arial"/>
                <a:ea typeface="Arial"/>
                <a:cs typeface="Arial"/>
                <a:sym typeface="Arial"/>
              </a:rPr>
              <a:t> </a:t>
            </a:r>
            <a:endParaRPr b="0" i="0" sz="1600" u="none" cap="none" strike="noStrike">
              <a:solidFill>
                <a:srgbClr val="000000"/>
              </a:solidFill>
              <a:highlight>
                <a:srgbClr val="FFCC24"/>
              </a:highlight>
              <a:latin typeface="Arial"/>
              <a:ea typeface="Arial"/>
              <a:cs typeface="Arial"/>
              <a:sym typeface="Arial"/>
            </a:endParaRPr>
          </a:p>
          <a:p>
            <a:pPr indent="0" lvl="0" marL="0" marR="0" rtl="0" algn="l">
              <a:lnSpc>
                <a:spcPct val="150000"/>
              </a:lnSpc>
              <a:spcBef>
                <a:spcPts val="0"/>
              </a:spcBef>
              <a:spcAft>
                <a:spcPts val="0"/>
              </a:spcAft>
              <a:buClr>
                <a:srgbClr val="000000"/>
              </a:buClr>
              <a:buSzPts val="2400"/>
              <a:buFont typeface="Arial"/>
              <a:buNone/>
            </a:pPr>
            <a:r>
              <a:rPr b="1" i="0" lang="en" sz="2400" u="none" cap="none" strike="noStrike">
                <a:solidFill>
                  <a:srgbClr val="000000"/>
                </a:solidFill>
                <a:highlight>
                  <a:schemeClr val="accent1"/>
                </a:highlight>
                <a:latin typeface="Arial"/>
                <a:ea typeface="Arial"/>
                <a:cs typeface="Arial"/>
                <a:sym typeface="Arial"/>
              </a:rPr>
              <a:t>Stephen Williams</a:t>
            </a:r>
            <a:r>
              <a:rPr b="1" i="0" lang="en" sz="2400" u="none" cap="none" strike="noStrike">
                <a:solidFill>
                  <a:srgbClr val="000000"/>
                </a:solidFill>
                <a:latin typeface="Arial"/>
                <a:ea typeface="Arial"/>
                <a:cs typeface="Arial"/>
                <a:sym typeface="Arial"/>
              </a:rPr>
              <a:t>   </a:t>
            </a:r>
            <a:r>
              <a:rPr b="0" i="0" lang="en" sz="1900" u="none" cap="none" strike="noStrike">
                <a:solidFill>
                  <a:srgbClr val="000000"/>
                </a:solidFill>
                <a:highlight>
                  <a:schemeClr val="accent1"/>
                </a:highlight>
                <a:latin typeface="Arial"/>
                <a:ea typeface="Arial"/>
                <a:cs typeface="Arial"/>
                <a:sym typeface="Arial"/>
              </a:rPr>
              <a:t>Upper Marlboro, October 20, 1894</a:t>
            </a:r>
            <a:endParaRPr b="1" i="0" sz="2400" u="none" cap="none" strike="noStrike">
              <a:solidFill>
                <a:srgbClr val="000000"/>
              </a:solidFill>
              <a:highlight>
                <a:schemeClr val="accent1"/>
              </a:highlight>
              <a:latin typeface="Arial"/>
              <a:ea typeface="Arial"/>
              <a:cs typeface="Arial"/>
              <a:sym typeface="Arial"/>
            </a:endParaRPr>
          </a:p>
        </p:txBody>
      </p:sp>
      <p:sp>
        <p:nvSpPr>
          <p:cNvPr id="901" name="Google Shape;901;p40"/>
          <p:cNvSpPr txBox="1"/>
          <p:nvPr/>
        </p:nvSpPr>
        <p:spPr>
          <a:xfrm>
            <a:off x="3222079" y="1999015"/>
            <a:ext cx="4844550" cy="400200"/>
          </a:xfrm>
          <a:prstGeom prst="rect">
            <a:avLst/>
          </a:prstGeom>
          <a:noFill/>
          <a:ln>
            <a:noFill/>
          </a:ln>
        </p:spPr>
        <p:txBody>
          <a:bodyPr anchorCtr="0" anchor="t" bIns="45725" lIns="45725" spcFirstLastPara="1" rIns="45725" wrap="square" tIns="45725">
            <a:spAutoFit/>
          </a:bodyPr>
          <a:lstStyle/>
          <a:p>
            <a:pPr indent="0" lvl="0" marL="0" marR="0" rtl="0" algn="ctr">
              <a:lnSpc>
                <a:spcPct val="115000"/>
              </a:lnSpc>
              <a:spcBef>
                <a:spcPts val="500"/>
              </a:spcBef>
              <a:spcAft>
                <a:spcPts val="0"/>
              </a:spcAft>
              <a:buClr>
                <a:srgbClr val="000000"/>
              </a:buClr>
              <a:buSzPts val="2000"/>
              <a:buFont typeface="Arial"/>
              <a:buNone/>
            </a:pPr>
            <a:r>
              <a:rPr b="1" i="0" lang="en" sz="2000" u="none" cap="none" strike="noStrike">
                <a:solidFill>
                  <a:srgbClr val="000000"/>
                </a:solidFill>
                <a:latin typeface="Arial"/>
                <a:ea typeface="Arial"/>
                <a:cs typeface="Arial"/>
                <a:sym typeface="Arial"/>
              </a:rPr>
              <a:t>4 </a:t>
            </a:r>
            <a:r>
              <a:rPr b="0" i="0" lang="en" sz="2000" u="none" cap="none" strike="noStrike">
                <a:solidFill>
                  <a:srgbClr val="000000"/>
                </a:solidFill>
                <a:latin typeface="Arial"/>
                <a:ea typeface="Arial"/>
                <a:cs typeface="Arial"/>
                <a:sym typeface="Arial"/>
              </a:rPr>
              <a:t>occurred in </a:t>
            </a:r>
            <a:r>
              <a:rPr b="1" i="0" lang="en" sz="2000" u="none" cap="none" strike="noStrike">
                <a:solidFill>
                  <a:srgbClr val="000000"/>
                </a:solidFill>
                <a:latin typeface="Arial"/>
                <a:ea typeface="Arial"/>
                <a:cs typeface="Arial"/>
                <a:sym typeface="Arial"/>
              </a:rPr>
              <a:t>Prince George’s County</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05" name="Shape 905"/>
        <p:cNvGrpSpPr/>
        <p:nvPr/>
      </p:nvGrpSpPr>
      <p:grpSpPr>
        <a:xfrm>
          <a:off x="0" y="0"/>
          <a:ext cx="0" cy="0"/>
          <a:chOff x="0" y="0"/>
          <a:chExt cx="0" cy="0"/>
        </a:xfrm>
      </p:grpSpPr>
      <p:sp>
        <p:nvSpPr>
          <p:cNvPr id="906" name="Google Shape;906;p41"/>
          <p:cNvSpPr txBox="1"/>
          <p:nvPr>
            <p:ph idx="1" type="body"/>
          </p:nvPr>
        </p:nvSpPr>
        <p:spPr>
          <a:xfrm>
            <a:off x="146445" y="296338"/>
            <a:ext cx="2817900" cy="1192650"/>
          </a:xfrm>
          <a:prstGeom prst="rect">
            <a:avLst/>
          </a:prstGeom>
          <a:noFill/>
          <a:ln>
            <a:noFill/>
          </a:ln>
          <a:effectLst>
            <a:outerShdw blurRad="57150" rotWithShape="0" algn="bl" dir="5400000" dist="19050">
              <a:srgbClr val="FFFFFF">
                <a:alpha val="50196"/>
              </a:srgbClr>
            </a:outerShdw>
          </a:effectLst>
        </p:spPr>
        <p:txBody>
          <a:bodyPr anchorCtr="0" anchor="ctr" bIns="22850" lIns="45725" spcFirstLastPara="1" rIns="45725" wrap="square" tIns="22850">
            <a:noAutofit/>
          </a:bodyPr>
          <a:lstStyle/>
          <a:p>
            <a:pPr indent="0" lvl="0" marL="0" rtl="0" algn="ctr">
              <a:lnSpc>
                <a:spcPct val="115000"/>
              </a:lnSpc>
              <a:spcBef>
                <a:spcPts val="0"/>
              </a:spcBef>
              <a:spcAft>
                <a:spcPts val="0"/>
              </a:spcAft>
              <a:buSzPts val="1200"/>
              <a:buNone/>
            </a:pPr>
            <a:r>
              <a:rPr lang="en" sz="2600">
                <a:solidFill>
                  <a:srgbClr val="1D0704"/>
                </a:solidFill>
                <a:latin typeface="Anton"/>
                <a:ea typeface="Anton"/>
                <a:cs typeface="Anton"/>
                <a:sym typeface="Anton"/>
              </a:rPr>
              <a:t>Getting Involved with PGCLMP</a:t>
            </a:r>
            <a:r>
              <a:rPr b="1" lang="en" sz="2600"/>
              <a:t> </a:t>
            </a:r>
            <a:endParaRPr sz="3300"/>
          </a:p>
        </p:txBody>
      </p:sp>
      <p:pic>
        <p:nvPicPr>
          <p:cNvPr id="907" name="Google Shape;907;p41" title="IMG-20260221-WA0008.jpg"/>
          <p:cNvPicPr preferRelativeResize="0"/>
          <p:nvPr>
            <p:ph idx="2" type="pic"/>
          </p:nvPr>
        </p:nvPicPr>
        <p:blipFill rotWithShape="1">
          <a:blip r:embed="rId3">
            <a:alphaModFix/>
          </a:blip>
          <a:srcRect b="50" l="0" r="2950" t="40"/>
          <a:stretch/>
        </p:blipFill>
        <p:spPr>
          <a:xfrm>
            <a:off x="3194270" y="0"/>
            <a:ext cx="5938888" cy="5143500"/>
          </a:xfrm>
          <a:prstGeom prst="rect">
            <a:avLst/>
          </a:prstGeom>
          <a:noFill/>
          <a:ln cap="flat" cmpd="sng" w="38100">
            <a:solidFill>
              <a:srgbClr val="000000"/>
            </a:solidFill>
            <a:prstDash val="solid"/>
            <a:round/>
            <a:headEnd len="sm" w="sm" type="none"/>
            <a:tailEnd len="sm" w="sm" type="none"/>
          </a:ln>
        </p:spPr>
      </p:pic>
      <p:pic>
        <p:nvPicPr>
          <p:cNvPr id="908" name="Google Shape;908;p41"/>
          <p:cNvPicPr preferRelativeResize="0"/>
          <p:nvPr/>
        </p:nvPicPr>
        <p:blipFill rotWithShape="1">
          <a:blip r:embed="rId4">
            <a:alphaModFix/>
          </a:blip>
          <a:srcRect b="0" l="0" r="0" t="0"/>
          <a:stretch/>
        </p:blipFill>
        <p:spPr>
          <a:xfrm>
            <a:off x="331952" y="1595023"/>
            <a:ext cx="2349150" cy="2217775"/>
          </a:xfrm>
          <a:prstGeom prst="rect">
            <a:avLst/>
          </a:prstGeom>
          <a:noFill/>
          <a:ln cap="flat" cmpd="sng" w="38100">
            <a:solidFill>
              <a:srgbClr val="1D0704"/>
            </a:solidFill>
            <a:prstDash val="solid"/>
            <a:round/>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42"/>
          <p:cNvSpPr/>
          <p:nvPr/>
        </p:nvSpPr>
        <p:spPr>
          <a:xfrm>
            <a:off x="-9637" y="-7237"/>
            <a:ext cx="9202950" cy="79965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Anton"/>
              <a:ea typeface="Anton"/>
              <a:cs typeface="Anton"/>
              <a:sym typeface="Anton"/>
            </a:endParaRPr>
          </a:p>
        </p:txBody>
      </p:sp>
      <p:pic>
        <p:nvPicPr>
          <p:cNvPr id="914" name="Google Shape;914;p42" title="Screenshot 2026-04-19 234524.png"/>
          <p:cNvPicPr preferRelativeResize="0"/>
          <p:nvPr/>
        </p:nvPicPr>
        <p:blipFill rotWithShape="1">
          <a:blip r:embed="rId3">
            <a:alphaModFix/>
          </a:blip>
          <a:srcRect b="0" l="11622" r="0" t="0"/>
          <a:stretch/>
        </p:blipFill>
        <p:spPr>
          <a:xfrm>
            <a:off x="171450" y="1177350"/>
            <a:ext cx="4328938" cy="2754124"/>
          </a:xfrm>
          <a:prstGeom prst="rect">
            <a:avLst/>
          </a:prstGeom>
          <a:noFill/>
          <a:ln cap="flat" cmpd="sng" w="38100">
            <a:solidFill>
              <a:srgbClr val="1D0704"/>
            </a:solidFill>
            <a:prstDash val="solid"/>
            <a:round/>
            <a:headEnd len="sm" w="sm" type="none"/>
            <a:tailEnd len="sm" w="sm" type="none"/>
          </a:ln>
        </p:spPr>
      </p:pic>
      <p:sp>
        <p:nvSpPr>
          <p:cNvPr id="915" name="Google Shape;915;p42"/>
          <p:cNvSpPr txBox="1"/>
          <p:nvPr>
            <p:ph type="title"/>
          </p:nvPr>
        </p:nvSpPr>
        <p:spPr>
          <a:xfrm>
            <a:off x="855900" y="109450"/>
            <a:ext cx="7432200" cy="571500"/>
          </a:xfrm>
          <a:prstGeom prst="rect">
            <a:avLst/>
          </a:prstGeom>
          <a:noFill/>
          <a:ln>
            <a:noFill/>
          </a:ln>
          <a:effectLst>
            <a:outerShdw blurRad="57150" rotWithShape="0" algn="bl" dir="5400000" dist="19050">
              <a:srgbClr val="FFFFFF">
                <a:alpha val="50196"/>
              </a:srgbClr>
            </a:outerShdw>
          </a:effectLst>
        </p:spPr>
        <p:txBody>
          <a:bodyPr anchorCtr="0" anchor="ctr" bIns="22850" lIns="45725" spcFirstLastPara="1" rIns="45725" wrap="square" tIns="22850">
            <a:noAutofit/>
          </a:bodyPr>
          <a:lstStyle/>
          <a:p>
            <a:pPr indent="0" lvl="0" marL="0" rtl="0" algn="ctr">
              <a:lnSpc>
                <a:spcPct val="100000"/>
              </a:lnSpc>
              <a:spcBef>
                <a:spcPts val="0"/>
              </a:spcBef>
              <a:spcAft>
                <a:spcPts val="0"/>
              </a:spcAft>
              <a:buClr>
                <a:schemeClr val="lt1"/>
              </a:buClr>
              <a:buSzPts val="2200"/>
              <a:buFont typeface="Arial"/>
              <a:buNone/>
            </a:pPr>
            <a:r>
              <a:rPr b="0" lang="en" sz="3500">
                <a:solidFill>
                  <a:srgbClr val="1D0704"/>
                </a:solidFill>
                <a:latin typeface="Anton"/>
                <a:ea typeface="Anton"/>
                <a:cs typeface="Anton"/>
                <a:sym typeface="Anton"/>
              </a:rPr>
              <a:t>Stepping Out of the Shadows</a:t>
            </a:r>
            <a:endParaRPr b="0" sz="3500">
              <a:solidFill>
                <a:srgbClr val="1D0704"/>
              </a:solidFill>
              <a:latin typeface="Anton"/>
              <a:ea typeface="Anton"/>
              <a:cs typeface="Anton"/>
              <a:sym typeface="Anton"/>
            </a:endParaRPr>
          </a:p>
        </p:txBody>
      </p:sp>
      <p:sp>
        <p:nvSpPr>
          <p:cNvPr id="916" name="Google Shape;916;p42"/>
          <p:cNvSpPr txBox="1"/>
          <p:nvPr>
            <p:ph idx="1" type="body"/>
          </p:nvPr>
        </p:nvSpPr>
        <p:spPr>
          <a:xfrm>
            <a:off x="279613" y="4070549"/>
            <a:ext cx="8550750" cy="414750"/>
          </a:xfrm>
          <a:prstGeom prst="rect">
            <a:avLst/>
          </a:prstGeom>
          <a:noFill/>
          <a:ln>
            <a:noFill/>
          </a:ln>
        </p:spPr>
        <p:txBody>
          <a:bodyPr anchorCtr="0" anchor="t" bIns="22850" lIns="45725" spcFirstLastPara="1" rIns="45725" wrap="square" tIns="22850">
            <a:noAutofit/>
          </a:bodyPr>
          <a:lstStyle/>
          <a:p>
            <a:pPr indent="0" lvl="0" marL="0" rtl="0" algn="ctr">
              <a:lnSpc>
                <a:spcPct val="80000"/>
              </a:lnSpc>
              <a:spcBef>
                <a:spcPts val="0"/>
              </a:spcBef>
              <a:spcAft>
                <a:spcPts val="0"/>
              </a:spcAft>
              <a:buClr>
                <a:schemeClr val="dk1"/>
              </a:buClr>
              <a:buSzPts val="700"/>
              <a:buNone/>
            </a:pPr>
            <a:r>
              <a:rPr b="1" lang="en" sz="1500">
                <a:solidFill>
                  <a:srgbClr val="1D0704"/>
                </a:solidFill>
              </a:rPr>
              <a:t>Maryland Lynching Truth and Reconciliation Commission</a:t>
            </a:r>
            <a:endParaRPr b="1" sz="1500">
              <a:solidFill>
                <a:srgbClr val="1D0704"/>
              </a:solidFill>
            </a:endParaRPr>
          </a:p>
          <a:p>
            <a:pPr indent="0" lvl="0" marL="0" rtl="0" algn="ctr">
              <a:lnSpc>
                <a:spcPct val="80000"/>
              </a:lnSpc>
              <a:spcBef>
                <a:spcPts val="0"/>
              </a:spcBef>
              <a:spcAft>
                <a:spcPts val="0"/>
              </a:spcAft>
              <a:buClr>
                <a:schemeClr val="dk1"/>
              </a:buClr>
              <a:buSzPts val="700"/>
              <a:buNone/>
            </a:pPr>
            <a:r>
              <a:rPr b="1" lang="en" sz="1500">
                <a:solidFill>
                  <a:srgbClr val="1D0704"/>
                </a:solidFill>
              </a:rPr>
              <a:t>April 5, 2025</a:t>
            </a:r>
            <a:endParaRPr b="1" sz="1500">
              <a:solidFill>
                <a:srgbClr val="1D0704"/>
              </a:solidFill>
            </a:endParaRPr>
          </a:p>
        </p:txBody>
      </p:sp>
      <p:pic>
        <p:nvPicPr>
          <p:cNvPr id="917" name="Google Shape;917;p42" title="Screenshot 2026-04-19 233746.png"/>
          <p:cNvPicPr preferRelativeResize="0"/>
          <p:nvPr/>
        </p:nvPicPr>
        <p:blipFill rotWithShape="1">
          <a:blip r:embed="rId4">
            <a:alphaModFix/>
          </a:blip>
          <a:srcRect b="7088" l="0" r="0" t="7097"/>
          <a:stretch/>
        </p:blipFill>
        <p:spPr>
          <a:xfrm>
            <a:off x="4630973" y="1177350"/>
            <a:ext cx="4328938" cy="2754124"/>
          </a:xfrm>
          <a:prstGeom prst="rect">
            <a:avLst/>
          </a:prstGeom>
          <a:noFill/>
          <a:ln cap="flat" cmpd="sng" w="38100">
            <a:solidFill>
              <a:srgbClr val="1D0704"/>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43"/>
          <p:cNvSpPr/>
          <p:nvPr/>
        </p:nvSpPr>
        <p:spPr>
          <a:xfrm>
            <a:off x="-9637" y="-7237"/>
            <a:ext cx="9202950" cy="79965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Anton"/>
              <a:ea typeface="Anton"/>
              <a:cs typeface="Anton"/>
              <a:sym typeface="Anton"/>
            </a:endParaRPr>
          </a:p>
        </p:txBody>
      </p:sp>
      <p:pic>
        <p:nvPicPr>
          <p:cNvPr id="923" name="Google Shape;923;p43" title="The Cross and the Lynching Tree.jpg"/>
          <p:cNvPicPr preferRelativeResize="0"/>
          <p:nvPr/>
        </p:nvPicPr>
        <p:blipFill rotWithShape="1">
          <a:blip r:embed="rId3">
            <a:alphaModFix/>
          </a:blip>
          <a:srcRect b="0" l="0" r="0" t="0"/>
          <a:stretch/>
        </p:blipFill>
        <p:spPr>
          <a:xfrm>
            <a:off x="3131710" y="822182"/>
            <a:ext cx="2774445" cy="4303575"/>
          </a:xfrm>
          <a:prstGeom prst="rect">
            <a:avLst/>
          </a:prstGeom>
          <a:noFill/>
          <a:ln cap="flat" cmpd="sng" w="28575">
            <a:solidFill>
              <a:srgbClr val="000000"/>
            </a:solidFill>
            <a:prstDash val="solid"/>
            <a:round/>
            <a:headEnd len="sm" w="sm" type="none"/>
            <a:tailEnd len="sm" w="sm" type="none"/>
          </a:ln>
        </p:spPr>
      </p:pic>
      <p:grpSp>
        <p:nvGrpSpPr>
          <p:cNvPr id="924" name="Google Shape;924;p43"/>
          <p:cNvGrpSpPr/>
          <p:nvPr/>
        </p:nvGrpSpPr>
        <p:grpSpPr>
          <a:xfrm>
            <a:off x="288215" y="873617"/>
            <a:ext cx="2414859" cy="1848378"/>
            <a:chOff x="576429" y="1747233"/>
            <a:chExt cx="4829719" cy="3696756"/>
          </a:xfrm>
        </p:grpSpPr>
        <p:pic>
          <p:nvPicPr>
            <p:cNvPr id="925" name="Google Shape;925;p43"/>
            <p:cNvPicPr preferRelativeResize="0"/>
            <p:nvPr/>
          </p:nvPicPr>
          <p:blipFill rotWithShape="1">
            <a:blip r:embed="rId4">
              <a:alphaModFix/>
            </a:blip>
            <a:srcRect b="0" l="0" r="2629" t="0"/>
            <a:stretch/>
          </p:blipFill>
          <p:spPr>
            <a:xfrm>
              <a:off x="576429" y="2239121"/>
              <a:ext cx="4776325" cy="2761175"/>
            </a:xfrm>
            <a:prstGeom prst="rect">
              <a:avLst/>
            </a:prstGeom>
            <a:noFill/>
            <a:ln cap="flat" cmpd="sng" w="28575">
              <a:solidFill>
                <a:srgbClr val="000000"/>
              </a:solidFill>
              <a:prstDash val="solid"/>
              <a:round/>
              <a:headEnd len="sm" w="sm" type="none"/>
              <a:tailEnd len="sm" w="sm" type="none"/>
            </a:ln>
          </p:spPr>
        </p:pic>
        <p:sp>
          <p:nvSpPr>
            <p:cNvPr id="926" name="Google Shape;926;p43"/>
            <p:cNvSpPr txBox="1"/>
            <p:nvPr/>
          </p:nvSpPr>
          <p:spPr>
            <a:xfrm>
              <a:off x="576448" y="5000289"/>
              <a:ext cx="4829700" cy="443700"/>
            </a:xfrm>
            <a:prstGeom prst="rect">
              <a:avLst/>
            </a:prstGeom>
            <a:noFill/>
            <a:ln>
              <a:noFill/>
            </a:ln>
          </p:spPr>
          <p:txBody>
            <a:bodyPr anchorCtr="0" anchor="ctr" bIns="22850" lIns="45725" spcFirstLastPara="1" rIns="45725" wrap="square" tIns="22850">
              <a:noAutofit/>
            </a:bodyPr>
            <a:lstStyle/>
            <a:p>
              <a:pPr indent="0" lvl="0" marL="0" marR="0" rtl="0" algn="ctr">
                <a:lnSpc>
                  <a:spcPct val="80000"/>
                </a:lnSpc>
                <a:spcBef>
                  <a:spcPts val="0"/>
                </a:spcBef>
                <a:spcAft>
                  <a:spcPts val="0"/>
                </a:spcAft>
                <a:buClr>
                  <a:srgbClr val="000000"/>
                </a:buClr>
                <a:buSzPts val="1100"/>
                <a:buFont typeface="Arial"/>
                <a:buNone/>
              </a:pPr>
              <a:r>
                <a:rPr b="1" i="0" lang="en" sz="1100" u="none" cap="none" strike="noStrike">
                  <a:solidFill>
                    <a:srgbClr val="1D0704"/>
                  </a:solidFill>
                  <a:latin typeface="Arial"/>
                  <a:ea typeface="Arial"/>
                  <a:cs typeface="Arial"/>
                  <a:sym typeface="Arial"/>
                </a:rPr>
                <a:t>Fort Lauderdale, FL (1935)</a:t>
              </a:r>
              <a:endParaRPr b="1" i="0" sz="1100" u="none" cap="none" strike="noStrike">
                <a:solidFill>
                  <a:srgbClr val="1D0704"/>
                </a:solidFill>
                <a:latin typeface="Arial"/>
                <a:ea typeface="Arial"/>
                <a:cs typeface="Arial"/>
                <a:sym typeface="Arial"/>
              </a:endParaRPr>
            </a:p>
          </p:txBody>
        </p:sp>
        <p:sp>
          <p:nvSpPr>
            <p:cNvPr id="927" name="Google Shape;927;p43"/>
            <p:cNvSpPr txBox="1"/>
            <p:nvPr/>
          </p:nvSpPr>
          <p:spPr>
            <a:xfrm>
              <a:off x="576429" y="1747233"/>
              <a:ext cx="4776300" cy="443700"/>
            </a:xfrm>
            <a:prstGeom prst="rect">
              <a:avLst/>
            </a:prstGeom>
            <a:noFill/>
            <a:ln>
              <a:noFill/>
            </a:ln>
          </p:spPr>
          <p:txBody>
            <a:bodyPr anchorCtr="0" anchor="ctr" bIns="22850" lIns="45725" spcFirstLastPara="1" rIns="45725" wrap="square" tIns="22850">
              <a:noAutofit/>
            </a:bodyPr>
            <a:lstStyle/>
            <a:p>
              <a:pPr indent="0" lvl="0" marL="0" marR="0" rtl="0" algn="ctr">
                <a:lnSpc>
                  <a:spcPct val="80000"/>
                </a:lnSpc>
                <a:spcBef>
                  <a:spcPts val="0"/>
                </a:spcBef>
                <a:spcAft>
                  <a:spcPts val="0"/>
                </a:spcAft>
                <a:buClr>
                  <a:srgbClr val="000000"/>
                </a:buClr>
                <a:buSzPts val="1600"/>
                <a:buFont typeface="Arial"/>
                <a:buNone/>
              </a:pPr>
              <a:r>
                <a:rPr b="1" i="0" lang="en" sz="1600" u="none" cap="none" strike="noStrike">
                  <a:solidFill>
                    <a:srgbClr val="027676"/>
                  </a:solidFill>
                  <a:latin typeface="Arial"/>
                  <a:ea typeface="Arial"/>
                  <a:cs typeface="Arial"/>
                  <a:sym typeface="Arial"/>
                </a:rPr>
                <a:t>Rubin Stacy</a:t>
              </a:r>
              <a:endParaRPr b="1" i="0" sz="1600" u="none" cap="none" strike="noStrike">
                <a:solidFill>
                  <a:srgbClr val="027676"/>
                </a:solidFill>
                <a:latin typeface="Arial"/>
                <a:ea typeface="Arial"/>
                <a:cs typeface="Arial"/>
                <a:sym typeface="Arial"/>
              </a:endParaRPr>
            </a:p>
          </p:txBody>
        </p:sp>
      </p:grpSp>
      <p:grpSp>
        <p:nvGrpSpPr>
          <p:cNvPr id="928" name="Google Shape;928;p43"/>
          <p:cNvGrpSpPr/>
          <p:nvPr/>
        </p:nvGrpSpPr>
        <p:grpSpPr>
          <a:xfrm>
            <a:off x="304642" y="2901736"/>
            <a:ext cx="2414850" cy="2204174"/>
            <a:chOff x="609285" y="5803472"/>
            <a:chExt cx="4829700" cy="4408347"/>
          </a:xfrm>
        </p:grpSpPr>
        <p:pic>
          <p:nvPicPr>
            <p:cNvPr id="929" name="Google Shape;929;p43" title="Charles Johnston Swainsboro GA 1893.png"/>
            <p:cNvPicPr preferRelativeResize="0"/>
            <p:nvPr/>
          </p:nvPicPr>
          <p:blipFill rotWithShape="1">
            <a:blip r:embed="rId5">
              <a:alphaModFix/>
            </a:blip>
            <a:srcRect b="11925" l="0" r="0" t="0"/>
            <a:stretch/>
          </p:blipFill>
          <p:spPr>
            <a:xfrm>
              <a:off x="634512" y="6295484"/>
              <a:ext cx="4776325" cy="3449875"/>
            </a:xfrm>
            <a:prstGeom prst="rect">
              <a:avLst/>
            </a:prstGeom>
            <a:noFill/>
            <a:ln cap="flat" cmpd="sng" w="28575">
              <a:solidFill>
                <a:srgbClr val="000000"/>
              </a:solidFill>
              <a:prstDash val="solid"/>
              <a:round/>
              <a:headEnd len="sm" w="sm" type="none"/>
              <a:tailEnd len="sm" w="sm" type="none"/>
            </a:ln>
          </p:spPr>
        </p:pic>
        <p:sp>
          <p:nvSpPr>
            <p:cNvPr id="930" name="Google Shape;930;p43"/>
            <p:cNvSpPr txBox="1"/>
            <p:nvPr/>
          </p:nvSpPr>
          <p:spPr>
            <a:xfrm>
              <a:off x="634525" y="5803472"/>
              <a:ext cx="4776300" cy="443700"/>
            </a:xfrm>
            <a:prstGeom prst="rect">
              <a:avLst/>
            </a:prstGeom>
            <a:noFill/>
            <a:ln>
              <a:noFill/>
            </a:ln>
          </p:spPr>
          <p:txBody>
            <a:bodyPr anchorCtr="0" anchor="ctr" bIns="22850" lIns="45725" spcFirstLastPara="1" rIns="45725" wrap="square" tIns="22850">
              <a:noAutofit/>
            </a:bodyPr>
            <a:lstStyle/>
            <a:p>
              <a:pPr indent="0" lvl="0" marL="0" marR="0" rtl="0" algn="ctr">
                <a:lnSpc>
                  <a:spcPct val="80000"/>
                </a:lnSpc>
                <a:spcBef>
                  <a:spcPts val="0"/>
                </a:spcBef>
                <a:spcAft>
                  <a:spcPts val="0"/>
                </a:spcAft>
                <a:buClr>
                  <a:srgbClr val="000000"/>
                </a:buClr>
                <a:buSzPts val="1600"/>
                <a:buFont typeface="Arial"/>
                <a:buNone/>
              </a:pPr>
              <a:r>
                <a:rPr b="1" i="0" lang="en" sz="1600" u="none" cap="none" strike="noStrike">
                  <a:solidFill>
                    <a:srgbClr val="027676"/>
                  </a:solidFill>
                  <a:latin typeface="Arial"/>
                  <a:ea typeface="Arial"/>
                  <a:cs typeface="Arial"/>
                  <a:sym typeface="Arial"/>
                </a:rPr>
                <a:t>Charles Johnston</a:t>
              </a:r>
              <a:endParaRPr b="1" i="0" sz="1600" u="none" cap="none" strike="noStrike">
                <a:solidFill>
                  <a:srgbClr val="027676"/>
                </a:solidFill>
                <a:latin typeface="Arial"/>
                <a:ea typeface="Arial"/>
                <a:cs typeface="Arial"/>
                <a:sym typeface="Arial"/>
              </a:endParaRPr>
            </a:p>
          </p:txBody>
        </p:sp>
        <p:sp>
          <p:nvSpPr>
            <p:cNvPr id="931" name="Google Shape;931;p43"/>
            <p:cNvSpPr txBox="1"/>
            <p:nvPr/>
          </p:nvSpPr>
          <p:spPr>
            <a:xfrm>
              <a:off x="609285" y="9768119"/>
              <a:ext cx="4829700" cy="443700"/>
            </a:xfrm>
            <a:prstGeom prst="rect">
              <a:avLst/>
            </a:prstGeom>
            <a:noFill/>
            <a:ln>
              <a:noFill/>
            </a:ln>
          </p:spPr>
          <p:txBody>
            <a:bodyPr anchorCtr="0" anchor="ctr" bIns="22850" lIns="45725" spcFirstLastPara="1" rIns="45725" wrap="square" tIns="22850">
              <a:noAutofit/>
            </a:bodyPr>
            <a:lstStyle/>
            <a:p>
              <a:pPr indent="0" lvl="0" marL="0" marR="0" rtl="0" algn="ctr">
                <a:lnSpc>
                  <a:spcPct val="80000"/>
                </a:lnSpc>
                <a:spcBef>
                  <a:spcPts val="0"/>
                </a:spcBef>
                <a:spcAft>
                  <a:spcPts val="0"/>
                </a:spcAft>
                <a:buClr>
                  <a:srgbClr val="000000"/>
                </a:buClr>
                <a:buSzPts val="1100"/>
                <a:buFont typeface="Arial"/>
                <a:buNone/>
              </a:pPr>
              <a:r>
                <a:rPr b="1" i="0" lang="en" sz="1100" u="none" cap="none" strike="noStrike">
                  <a:solidFill>
                    <a:srgbClr val="1D0704"/>
                  </a:solidFill>
                  <a:latin typeface="Arial"/>
                  <a:ea typeface="Arial"/>
                  <a:cs typeface="Arial"/>
                  <a:sym typeface="Arial"/>
                </a:rPr>
                <a:t>Swainsboro, GA (1893)</a:t>
              </a:r>
              <a:endParaRPr b="1" i="0" sz="1100" u="none" cap="none" strike="noStrike">
                <a:solidFill>
                  <a:srgbClr val="1D0704"/>
                </a:solidFill>
                <a:latin typeface="Arial"/>
                <a:ea typeface="Arial"/>
                <a:cs typeface="Arial"/>
                <a:sym typeface="Arial"/>
              </a:endParaRPr>
            </a:p>
          </p:txBody>
        </p:sp>
      </p:grpSp>
      <p:sp>
        <p:nvSpPr>
          <p:cNvPr id="932" name="Google Shape;932;p43"/>
          <p:cNvSpPr txBox="1"/>
          <p:nvPr/>
        </p:nvSpPr>
        <p:spPr>
          <a:xfrm>
            <a:off x="855900" y="109450"/>
            <a:ext cx="7432200" cy="571500"/>
          </a:xfrm>
          <a:prstGeom prst="rect">
            <a:avLst/>
          </a:prstGeom>
          <a:noFill/>
          <a:ln>
            <a:noFill/>
          </a:ln>
          <a:effectLst>
            <a:outerShdw blurRad="57150" rotWithShape="0" algn="bl" dir="5400000" dist="19050">
              <a:srgbClr val="FFFFFF">
                <a:alpha val="50196"/>
              </a:srgbClr>
            </a:outerShdw>
          </a:effectLst>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3500"/>
              <a:buFont typeface="Arial"/>
              <a:buNone/>
            </a:pPr>
            <a:r>
              <a:rPr b="0" i="0" lang="en" sz="3500" u="none" cap="none" strike="noStrike">
                <a:solidFill>
                  <a:srgbClr val="1D0704"/>
                </a:solidFill>
                <a:latin typeface="Anton"/>
                <a:ea typeface="Anton"/>
                <a:cs typeface="Anton"/>
                <a:sym typeface="Anton"/>
              </a:rPr>
              <a:t>Passion</a:t>
            </a:r>
            <a:r>
              <a:rPr b="1" i="0" lang="en" sz="3500" u="none" cap="none" strike="noStrike">
                <a:solidFill>
                  <a:srgbClr val="FFFFFF"/>
                </a:solidFill>
                <a:latin typeface="Arial"/>
                <a:ea typeface="Arial"/>
                <a:cs typeface="Arial"/>
                <a:sym typeface="Arial"/>
              </a:rPr>
              <a:t> </a:t>
            </a:r>
            <a:r>
              <a:rPr b="0" i="0" lang="en" sz="3500" u="none" cap="none" strike="noStrike">
                <a:solidFill>
                  <a:srgbClr val="1D0704"/>
                </a:solidFill>
                <a:latin typeface="Anton"/>
                <a:ea typeface="Anton"/>
                <a:cs typeface="Anton"/>
                <a:sym typeface="Anton"/>
              </a:rPr>
              <a:t>Project</a:t>
            </a:r>
            <a:endParaRPr b="1" i="0" sz="3500" u="none" cap="none" strike="noStrike">
              <a:solidFill>
                <a:srgbClr val="FFFFFF"/>
              </a:solidFill>
              <a:latin typeface="Arial"/>
              <a:ea typeface="Arial"/>
              <a:cs typeface="Arial"/>
              <a:sym typeface="Arial"/>
            </a:endParaRPr>
          </a:p>
        </p:txBody>
      </p:sp>
      <p:grpSp>
        <p:nvGrpSpPr>
          <p:cNvPr id="933" name="Google Shape;933;p43"/>
          <p:cNvGrpSpPr/>
          <p:nvPr/>
        </p:nvGrpSpPr>
        <p:grpSpPr>
          <a:xfrm>
            <a:off x="5922999" y="802335"/>
            <a:ext cx="3230924" cy="4351088"/>
            <a:chOff x="11845994" y="1624513"/>
            <a:chExt cx="6461849" cy="8702176"/>
          </a:xfrm>
        </p:grpSpPr>
        <p:pic>
          <p:nvPicPr>
            <p:cNvPr id="934" name="Google Shape;934;p43" title="fountain.jpg"/>
            <p:cNvPicPr preferRelativeResize="0"/>
            <p:nvPr/>
          </p:nvPicPr>
          <p:blipFill rotWithShape="1">
            <a:blip r:embed="rId6">
              <a:alphaModFix/>
            </a:blip>
            <a:srcRect b="0" l="0" r="0" t="0"/>
            <a:stretch/>
          </p:blipFill>
          <p:spPr>
            <a:xfrm>
              <a:off x="11845994" y="1624513"/>
              <a:ext cx="6461849" cy="8702176"/>
            </a:xfrm>
            <a:prstGeom prst="rect">
              <a:avLst/>
            </a:prstGeom>
            <a:noFill/>
            <a:ln>
              <a:noFill/>
            </a:ln>
            <a:effectLst>
              <a:outerShdw blurRad="757238" rotWithShape="0" algn="bl" dir="5400000" dist="19050">
                <a:srgbClr val="000000">
                  <a:alpha val="50196"/>
                </a:srgbClr>
              </a:outerShdw>
            </a:effectLst>
          </p:spPr>
        </p:pic>
        <p:pic>
          <p:nvPicPr>
            <p:cNvPr id="935" name="Google Shape;935;p43" title="Isaiah Fountain.jpg"/>
            <p:cNvPicPr preferRelativeResize="0"/>
            <p:nvPr/>
          </p:nvPicPr>
          <p:blipFill rotWithShape="1">
            <a:blip r:embed="rId7">
              <a:alphaModFix/>
            </a:blip>
            <a:srcRect b="67306" l="0" r="0" t="0"/>
            <a:stretch/>
          </p:blipFill>
          <p:spPr>
            <a:xfrm>
              <a:off x="12992050" y="2199556"/>
              <a:ext cx="4655999" cy="3498027"/>
            </a:xfrm>
            <a:prstGeom prst="rect">
              <a:avLst/>
            </a:prstGeom>
            <a:noFill/>
            <a:ln cap="flat" cmpd="sng" w="28575">
              <a:solidFill>
                <a:srgbClr val="000000"/>
              </a:solidFill>
              <a:prstDash val="solid"/>
              <a:round/>
              <a:headEnd len="sm" w="sm" type="none"/>
              <a:tailEnd len="sm" w="sm" type="none"/>
            </a:ln>
            <a:effectLst>
              <a:outerShdw blurRad="757238" rotWithShape="0" algn="bl" dir="5400000" dist="19050">
                <a:srgbClr val="000000">
                  <a:alpha val="50196"/>
                </a:srgbClr>
              </a:outerShdw>
            </a:effectLst>
          </p:spPr>
        </p:pic>
        <p:sp>
          <p:nvSpPr>
            <p:cNvPr id="936" name="Google Shape;936;p43"/>
            <p:cNvSpPr txBox="1"/>
            <p:nvPr/>
          </p:nvSpPr>
          <p:spPr>
            <a:xfrm>
              <a:off x="12992065" y="1707534"/>
              <a:ext cx="4776300" cy="443700"/>
            </a:xfrm>
            <a:prstGeom prst="rect">
              <a:avLst/>
            </a:prstGeom>
            <a:noFill/>
            <a:ln>
              <a:noFill/>
            </a:ln>
            <a:effectLst>
              <a:outerShdw blurRad="757238" rotWithShape="0" algn="bl" dir="5400000" dist="19050">
                <a:srgbClr val="000000"/>
              </a:outerShdw>
            </a:effectLst>
          </p:spPr>
          <p:txBody>
            <a:bodyPr anchorCtr="0" anchor="ctr" bIns="22850" lIns="45725" spcFirstLastPara="1" rIns="45725" wrap="square" tIns="22850">
              <a:noAutofit/>
            </a:bodyPr>
            <a:lstStyle/>
            <a:p>
              <a:pPr indent="0" lvl="0" marL="0" marR="0" rtl="0" algn="ctr">
                <a:lnSpc>
                  <a:spcPct val="80000"/>
                </a:lnSpc>
                <a:spcBef>
                  <a:spcPts val="0"/>
                </a:spcBef>
                <a:spcAft>
                  <a:spcPts val="0"/>
                </a:spcAft>
                <a:buClr>
                  <a:srgbClr val="000000"/>
                </a:buClr>
                <a:buSzPts val="1600"/>
                <a:buFont typeface="Arial"/>
                <a:buNone/>
              </a:pPr>
              <a:r>
                <a:rPr b="1" i="0" lang="en" sz="1600" u="none" cap="none" strike="noStrike">
                  <a:solidFill>
                    <a:schemeClr val="lt1"/>
                  </a:solidFill>
                  <a:latin typeface="Arial"/>
                  <a:ea typeface="Arial"/>
                  <a:cs typeface="Arial"/>
                  <a:sym typeface="Arial"/>
                </a:rPr>
                <a:t>Isaiah Fountain</a:t>
              </a:r>
              <a:endParaRPr b="1" i="0" sz="1600" u="none" cap="none" strike="noStrike">
                <a:solidFill>
                  <a:schemeClr val="lt1"/>
                </a:solidFill>
                <a:latin typeface="Arial"/>
                <a:ea typeface="Arial"/>
                <a:cs typeface="Arial"/>
                <a:sym typeface="Arial"/>
              </a:endParaRPr>
            </a:p>
          </p:txBody>
        </p:sp>
        <p:sp>
          <p:nvSpPr>
            <p:cNvPr id="937" name="Google Shape;937;p43"/>
            <p:cNvSpPr txBox="1"/>
            <p:nvPr/>
          </p:nvSpPr>
          <p:spPr>
            <a:xfrm>
              <a:off x="12985550" y="5737931"/>
              <a:ext cx="4656000" cy="443700"/>
            </a:xfrm>
            <a:prstGeom prst="rect">
              <a:avLst/>
            </a:prstGeom>
            <a:noFill/>
            <a:ln>
              <a:noFill/>
            </a:ln>
            <a:effectLst>
              <a:outerShdw blurRad="757238" rotWithShape="0" algn="bl" dir="5400000" dist="19050">
                <a:srgbClr val="000000"/>
              </a:outerShdw>
            </a:effectLst>
          </p:spPr>
          <p:txBody>
            <a:bodyPr anchorCtr="0" anchor="ctr" bIns="22850" lIns="45725" spcFirstLastPara="1" rIns="45725" wrap="square" tIns="22850">
              <a:noAutofit/>
            </a:bodyPr>
            <a:lstStyle/>
            <a:p>
              <a:pPr indent="0" lvl="0" marL="0" marR="0" rtl="0" algn="ctr">
                <a:lnSpc>
                  <a:spcPct val="8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Easton, MD (1919)</a:t>
              </a:r>
              <a:endParaRPr b="1" i="0" sz="1100" u="none" cap="none" strike="noStrike">
                <a:solidFill>
                  <a:schemeClr val="lt1"/>
                </a:solidFill>
                <a:latin typeface="Arial"/>
                <a:ea typeface="Arial"/>
                <a:cs typeface="Arial"/>
                <a:sym typeface="Arial"/>
              </a:endParaRPr>
            </a:p>
          </p:txBody>
        </p:sp>
        <p:pic>
          <p:nvPicPr>
            <p:cNvPr id="938" name="Google Shape;938;p43" title="Isaiah Fountain.jpg"/>
            <p:cNvPicPr preferRelativeResize="0"/>
            <p:nvPr/>
          </p:nvPicPr>
          <p:blipFill rotWithShape="1">
            <a:blip r:embed="rId8">
              <a:alphaModFix/>
            </a:blip>
            <a:srcRect b="12440" l="0" r="0" t="2822"/>
            <a:stretch/>
          </p:blipFill>
          <p:spPr>
            <a:xfrm>
              <a:off x="12892544" y="6161794"/>
              <a:ext cx="4848225" cy="4035825"/>
            </a:xfrm>
            <a:prstGeom prst="rect">
              <a:avLst/>
            </a:prstGeom>
            <a:noFill/>
            <a:ln cap="flat" cmpd="sng" w="28575">
              <a:solidFill>
                <a:srgbClr val="000000"/>
              </a:solidFill>
              <a:prstDash val="solid"/>
              <a:round/>
              <a:headEnd len="sm" w="sm" type="none"/>
              <a:tailEnd len="sm" w="sm" type="none"/>
            </a:ln>
            <a:effectLst>
              <a:outerShdw blurRad="757238" rotWithShape="0" algn="bl" dir="5400000" dist="19050">
                <a:srgbClr val="000000">
                  <a:alpha val="50196"/>
                </a:srgbClr>
              </a:outerShdw>
            </a:effectLst>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4"/>
                                        </p:tgtEl>
                                        <p:attrNameLst>
                                          <p:attrName>style.visibility</p:attrName>
                                        </p:attrNameLst>
                                      </p:cBhvr>
                                      <p:to>
                                        <p:strVal val="visible"/>
                                      </p:to>
                                    </p:set>
                                    <p:animEffect filter="fade" transition="in">
                                      <p:cBhvr>
                                        <p:cTn dur="1000"/>
                                        <p:tgtEl>
                                          <p:spTgt spid="9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8"/>
                                        </p:tgtEl>
                                        <p:attrNameLst>
                                          <p:attrName>style.visibility</p:attrName>
                                        </p:attrNameLst>
                                      </p:cBhvr>
                                      <p:to>
                                        <p:strVal val="visible"/>
                                      </p:to>
                                    </p:set>
                                    <p:animEffect filter="fade" transition="in">
                                      <p:cBhvr>
                                        <p:cTn dur="1000"/>
                                        <p:tgtEl>
                                          <p:spTgt spid="9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3"/>
                                        </p:tgtEl>
                                        <p:attrNameLst>
                                          <p:attrName>style.visibility</p:attrName>
                                        </p:attrNameLst>
                                      </p:cBhvr>
                                      <p:to>
                                        <p:strVal val="visible"/>
                                      </p:to>
                                    </p:set>
                                    <p:animEffect filter="fade" transition="in">
                                      <p:cBhvr>
                                        <p:cTn dur="1000"/>
                                        <p:tgtEl>
                                          <p:spTgt spid="9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44"/>
          <p:cNvSpPr/>
          <p:nvPr/>
        </p:nvSpPr>
        <p:spPr>
          <a:xfrm>
            <a:off x="-9637" y="-7237"/>
            <a:ext cx="9202950" cy="79965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Anton"/>
              <a:ea typeface="Anton"/>
              <a:cs typeface="Anton"/>
              <a:sym typeface="Anton"/>
            </a:endParaRPr>
          </a:p>
        </p:txBody>
      </p:sp>
      <p:pic>
        <p:nvPicPr>
          <p:cNvPr id="944" name="Google Shape;944;p44" title="Granddaddy.jpg"/>
          <p:cNvPicPr preferRelativeResize="0"/>
          <p:nvPr/>
        </p:nvPicPr>
        <p:blipFill rotWithShape="1">
          <a:blip r:embed="rId3">
            <a:alphaModFix/>
          </a:blip>
          <a:srcRect b="0" l="0" r="0" t="0"/>
          <a:stretch/>
        </p:blipFill>
        <p:spPr>
          <a:xfrm>
            <a:off x="244268" y="956475"/>
            <a:ext cx="2765695" cy="3969487"/>
          </a:xfrm>
          <a:prstGeom prst="rect">
            <a:avLst/>
          </a:prstGeom>
          <a:noFill/>
          <a:ln cap="flat" cmpd="sng" w="38100">
            <a:solidFill>
              <a:srgbClr val="1D0704"/>
            </a:solidFill>
            <a:prstDash val="solid"/>
            <a:round/>
            <a:headEnd len="sm" w="sm" type="none"/>
            <a:tailEnd len="sm" w="sm" type="none"/>
          </a:ln>
        </p:spPr>
      </p:pic>
      <p:sp>
        <p:nvSpPr>
          <p:cNvPr id="945" name="Google Shape;945;p44"/>
          <p:cNvSpPr txBox="1"/>
          <p:nvPr>
            <p:ph type="title"/>
          </p:nvPr>
        </p:nvSpPr>
        <p:spPr>
          <a:xfrm>
            <a:off x="855900" y="109450"/>
            <a:ext cx="7432200" cy="571500"/>
          </a:xfrm>
          <a:prstGeom prst="rect">
            <a:avLst/>
          </a:prstGeom>
          <a:noFill/>
          <a:ln>
            <a:noFill/>
          </a:ln>
          <a:effectLst>
            <a:outerShdw blurRad="57150" rotWithShape="0" algn="bl" dir="5400000" dist="19050">
              <a:srgbClr val="FFFFFF">
                <a:alpha val="50196"/>
              </a:srgbClr>
            </a:outerShdw>
          </a:effectLst>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chemeClr val="lt1"/>
              </a:buClr>
              <a:buSzPts val="2200"/>
              <a:buFont typeface="Arial"/>
              <a:buNone/>
            </a:pPr>
            <a:r>
              <a:rPr b="0" lang="en" sz="3500">
                <a:solidFill>
                  <a:srgbClr val="1D0704"/>
                </a:solidFill>
                <a:latin typeface="Anton"/>
                <a:ea typeface="Anton"/>
                <a:cs typeface="Anton"/>
                <a:sym typeface="Anton"/>
              </a:rPr>
              <a:t>Jim Crow in Rural Georgia</a:t>
            </a:r>
            <a:endParaRPr sz="3500">
              <a:solidFill>
                <a:schemeClr val="lt1"/>
              </a:solidFill>
              <a:latin typeface="Arial"/>
              <a:ea typeface="Arial"/>
              <a:cs typeface="Arial"/>
              <a:sym typeface="Arial"/>
            </a:endParaRPr>
          </a:p>
        </p:txBody>
      </p:sp>
      <p:pic>
        <p:nvPicPr>
          <p:cNvPr id="946" name="Google Shape;946;p44" title="Nana.jpg"/>
          <p:cNvPicPr preferRelativeResize="0"/>
          <p:nvPr/>
        </p:nvPicPr>
        <p:blipFill rotWithShape="1">
          <a:blip r:embed="rId4">
            <a:alphaModFix/>
          </a:blip>
          <a:srcRect b="0" l="3540" r="3549" t="0"/>
          <a:stretch/>
        </p:blipFill>
        <p:spPr>
          <a:xfrm>
            <a:off x="6151430" y="956475"/>
            <a:ext cx="2765695" cy="3969487"/>
          </a:xfrm>
          <a:prstGeom prst="rect">
            <a:avLst/>
          </a:prstGeom>
          <a:noFill/>
          <a:ln cap="flat" cmpd="sng" w="38100">
            <a:solidFill>
              <a:srgbClr val="1D0704"/>
            </a:solidFill>
            <a:prstDash val="solid"/>
            <a:round/>
            <a:headEnd len="sm" w="sm" type="none"/>
            <a:tailEnd len="sm" w="sm" type="none"/>
          </a:ln>
        </p:spPr>
      </p:pic>
      <p:pic>
        <p:nvPicPr>
          <p:cNvPr id="947" name="Google Shape;947;p44" title="Nana and Granddaddy Wedding.jpg"/>
          <p:cNvPicPr preferRelativeResize="0"/>
          <p:nvPr/>
        </p:nvPicPr>
        <p:blipFill rotWithShape="1">
          <a:blip r:embed="rId5">
            <a:alphaModFix/>
          </a:blip>
          <a:srcRect b="0" l="3549" r="3549" t="0"/>
          <a:stretch/>
        </p:blipFill>
        <p:spPr>
          <a:xfrm>
            <a:off x="3197849" y="956475"/>
            <a:ext cx="2765695" cy="3969488"/>
          </a:xfrm>
          <a:prstGeom prst="rect">
            <a:avLst/>
          </a:prstGeom>
          <a:noFill/>
          <a:ln cap="flat" cmpd="sng" w="38100">
            <a:solidFill>
              <a:srgbClr val="1D0704"/>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44"/>
                                        </p:tgtEl>
                                        <p:attrNameLst>
                                          <p:attrName>style.visibility</p:attrName>
                                        </p:attrNameLst>
                                      </p:cBhvr>
                                      <p:to>
                                        <p:strVal val="visible"/>
                                      </p:to>
                                    </p:set>
                                    <p:animEffect filter="fade" transition="in">
                                      <p:cBhvr>
                                        <p:cTn dur="4000"/>
                                        <p:tgtEl>
                                          <p:spTgt spid="944"/>
                                        </p:tgtEl>
                                      </p:cBhvr>
                                    </p:animEffect>
                                  </p:childTnLst>
                                </p:cTn>
                              </p:par>
                              <p:par>
                                <p:cTn fill="hold" nodeType="withEffect" presetClass="entr" presetID="10" presetSubtype="0">
                                  <p:stCondLst>
                                    <p:cond delay="0"/>
                                  </p:stCondLst>
                                  <p:childTnLst>
                                    <p:set>
                                      <p:cBhvr>
                                        <p:cTn dur="1" fill="hold">
                                          <p:stCondLst>
                                            <p:cond delay="0"/>
                                          </p:stCondLst>
                                        </p:cTn>
                                        <p:tgtEl>
                                          <p:spTgt spid="946"/>
                                        </p:tgtEl>
                                        <p:attrNameLst>
                                          <p:attrName>style.visibility</p:attrName>
                                        </p:attrNameLst>
                                      </p:cBhvr>
                                      <p:to>
                                        <p:strVal val="visible"/>
                                      </p:to>
                                    </p:set>
                                    <p:animEffect filter="fade" transition="in">
                                      <p:cBhvr>
                                        <p:cTn dur="4000"/>
                                        <p:tgtEl>
                                          <p:spTgt spid="9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45"/>
          <p:cNvSpPr/>
          <p:nvPr/>
        </p:nvSpPr>
        <p:spPr>
          <a:xfrm>
            <a:off x="-9637" y="-7237"/>
            <a:ext cx="9202950" cy="79965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Anton"/>
              <a:ea typeface="Anton"/>
              <a:cs typeface="Anton"/>
              <a:sym typeface="Anton"/>
            </a:endParaRPr>
          </a:p>
        </p:txBody>
      </p:sp>
      <p:sp>
        <p:nvSpPr>
          <p:cNvPr id="953" name="Google Shape;953;p45"/>
          <p:cNvSpPr txBox="1"/>
          <p:nvPr>
            <p:ph type="title"/>
          </p:nvPr>
        </p:nvSpPr>
        <p:spPr>
          <a:xfrm>
            <a:off x="855900" y="109450"/>
            <a:ext cx="7432200" cy="571500"/>
          </a:xfrm>
          <a:prstGeom prst="rect">
            <a:avLst/>
          </a:prstGeom>
          <a:noFill/>
          <a:ln>
            <a:noFill/>
          </a:ln>
          <a:effectLst>
            <a:outerShdw blurRad="57150" rotWithShape="0" algn="bl" dir="5400000" dist="19050">
              <a:srgbClr val="FFFFFF">
                <a:alpha val="50196"/>
              </a:srgbClr>
            </a:outerShdw>
          </a:effectLst>
        </p:spPr>
        <p:txBody>
          <a:bodyPr anchorCtr="0" anchor="ctr" bIns="22850" lIns="45725" spcFirstLastPara="1" rIns="45725" wrap="square" tIns="22850">
            <a:noAutofit/>
          </a:bodyPr>
          <a:lstStyle/>
          <a:p>
            <a:pPr indent="0" lvl="0" marL="0" rtl="0" algn="ctr">
              <a:lnSpc>
                <a:spcPct val="100000"/>
              </a:lnSpc>
              <a:spcBef>
                <a:spcPts val="0"/>
              </a:spcBef>
              <a:spcAft>
                <a:spcPts val="0"/>
              </a:spcAft>
              <a:buClr>
                <a:schemeClr val="lt1"/>
              </a:buClr>
              <a:buSzPts val="2200"/>
              <a:buFont typeface="Arial"/>
              <a:buNone/>
            </a:pPr>
            <a:r>
              <a:rPr b="0" lang="en" sz="3500">
                <a:solidFill>
                  <a:srgbClr val="1D0704"/>
                </a:solidFill>
                <a:latin typeface="Anton"/>
                <a:ea typeface="Anton"/>
                <a:cs typeface="Anton"/>
                <a:sym typeface="Anton"/>
              </a:rPr>
              <a:t>The Red Summer of 1919</a:t>
            </a:r>
            <a:endParaRPr b="0" sz="3500">
              <a:solidFill>
                <a:srgbClr val="1D0704"/>
              </a:solidFill>
              <a:latin typeface="Anton"/>
              <a:ea typeface="Anton"/>
              <a:cs typeface="Anton"/>
              <a:sym typeface="Anton"/>
            </a:endParaRPr>
          </a:p>
        </p:txBody>
      </p:sp>
      <p:pic>
        <p:nvPicPr>
          <p:cNvPr id="954" name="Google Shape;954;p45"/>
          <p:cNvPicPr preferRelativeResize="0"/>
          <p:nvPr/>
        </p:nvPicPr>
        <p:blipFill rotWithShape="1">
          <a:blip r:embed="rId3">
            <a:alphaModFix/>
          </a:blip>
          <a:srcRect b="0" l="0" r="0" t="0"/>
          <a:stretch/>
        </p:blipFill>
        <p:spPr>
          <a:xfrm>
            <a:off x="3169713" y="869467"/>
            <a:ext cx="2804723" cy="4198688"/>
          </a:xfrm>
          <a:prstGeom prst="rect">
            <a:avLst/>
          </a:prstGeom>
          <a:noFill/>
          <a:ln cap="flat" cmpd="sng" w="19050">
            <a:solidFill>
              <a:srgbClr val="1D0704"/>
            </a:solidFill>
            <a:prstDash val="solid"/>
            <a:round/>
            <a:headEnd len="sm" w="sm" type="none"/>
            <a:tailEnd len="sm" w="sm" type="none"/>
          </a:ln>
        </p:spPr>
      </p:pic>
      <p:pic>
        <p:nvPicPr>
          <p:cNvPr id="955" name="Google Shape;955;p45" title="attachment (7).jpg"/>
          <p:cNvPicPr preferRelativeResize="0"/>
          <p:nvPr/>
        </p:nvPicPr>
        <p:blipFill rotWithShape="1">
          <a:blip r:embed="rId4">
            <a:alphaModFix/>
          </a:blip>
          <a:srcRect b="0" l="0" r="0" t="0"/>
          <a:stretch/>
        </p:blipFill>
        <p:spPr>
          <a:xfrm>
            <a:off x="59093" y="872758"/>
            <a:ext cx="3045713" cy="2031467"/>
          </a:xfrm>
          <a:prstGeom prst="rect">
            <a:avLst/>
          </a:prstGeom>
          <a:noFill/>
          <a:ln cap="flat" cmpd="sng" w="19050">
            <a:solidFill>
              <a:srgbClr val="1D0704"/>
            </a:solidFill>
            <a:prstDash val="solid"/>
            <a:round/>
            <a:headEnd len="sm" w="sm" type="none"/>
            <a:tailEnd len="sm" w="sm" type="none"/>
          </a:ln>
        </p:spPr>
      </p:pic>
      <p:pic>
        <p:nvPicPr>
          <p:cNvPr id="956" name="Google Shape;956;p45" title="attachment (11).jpg"/>
          <p:cNvPicPr preferRelativeResize="0"/>
          <p:nvPr/>
        </p:nvPicPr>
        <p:blipFill rotWithShape="1">
          <a:blip r:embed="rId5">
            <a:alphaModFix/>
          </a:blip>
          <a:srcRect b="407" l="0" r="0" t="407"/>
          <a:stretch/>
        </p:blipFill>
        <p:spPr>
          <a:xfrm>
            <a:off x="59093" y="3050884"/>
            <a:ext cx="3045712" cy="2013977"/>
          </a:xfrm>
          <a:prstGeom prst="rect">
            <a:avLst/>
          </a:prstGeom>
          <a:noFill/>
          <a:ln cap="flat" cmpd="sng" w="19050">
            <a:solidFill>
              <a:srgbClr val="1D0704"/>
            </a:solidFill>
            <a:prstDash val="solid"/>
            <a:round/>
            <a:headEnd len="sm" w="sm" type="none"/>
            <a:tailEnd len="sm" w="sm" type="none"/>
          </a:ln>
        </p:spPr>
      </p:pic>
      <p:pic>
        <p:nvPicPr>
          <p:cNvPr id="957" name="Google Shape;957;p45" title="1950_Census_Enumeration_District_Map_Of_Jenkins_County.jpg"/>
          <p:cNvPicPr preferRelativeResize="0"/>
          <p:nvPr/>
        </p:nvPicPr>
        <p:blipFill rotWithShape="1">
          <a:blip r:embed="rId6">
            <a:alphaModFix/>
          </a:blip>
          <a:srcRect b="0" l="0" r="19303" t="0"/>
          <a:stretch/>
        </p:blipFill>
        <p:spPr>
          <a:xfrm>
            <a:off x="6046361" y="866158"/>
            <a:ext cx="3045713" cy="4198687"/>
          </a:xfrm>
          <a:prstGeom prst="rect">
            <a:avLst/>
          </a:prstGeom>
          <a:noFill/>
          <a:ln cap="flat" cmpd="sng" w="19050">
            <a:solidFill>
              <a:srgbClr val="1D0704"/>
            </a:solidFill>
            <a:prstDash val="solid"/>
            <a:round/>
            <a:headEnd len="sm" w="sm" type="none"/>
            <a:tailEnd len="sm" w="sm" type="none"/>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46"/>
          <p:cNvSpPr/>
          <p:nvPr/>
        </p:nvSpPr>
        <p:spPr>
          <a:xfrm>
            <a:off x="-9637" y="-7237"/>
            <a:ext cx="9202950" cy="79965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963" name="Google Shape;963;p46"/>
          <p:cNvSpPr txBox="1"/>
          <p:nvPr>
            <p:ph type="title"/>
          </p:nvPr>
        </p:nvSpPr>
        <p:spPr>
          <a:xfrm>
            <a:off x="-9675" y="-11076"/>
            <a:ext cx="9202950" cy="79965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SzPts val="2000"/>
              <a:buNone/>
            </a:pPr>
            <a:r>
              <a:rPr b="0" lang="en" sz="3300">
                <a:solidFill>
                  <a:srgbClr val="000000"/>
                </a:solidFill>
                <a:latin typeface="Anton"/>
                <a:ea typeface="Anton"/>
                <a:cs typeface="Anton"/>
                <a:sym typeface="Anton"/>
              </a:rPr>
              <a:t>Prince George’s County Lynching Memorial Project</a:t>
            </a:r>
            <a:endParaRPr b="0" sz="3300">
              <a:solidFill>
                <a:srgbClr val="000000"/>
              </a:solidFill>
              <a:latin typeface="Anton"/>
              <a:ea typeface="Anton"/>
              <a:cs typeface="Anton"/>
              <a:sym typeface="Anton"/>
            </a:endParaRPr>
          </a:p>
        </p:txBody>
      </p:sp>
      <p:pic>
        <p:nvPicPr>
          <p:cNvPr id="964" name="Google Shape;964;p46" title="IMG-20260221-WA0003.jpg"/>
          <p:cNvPicPr preferRelativeResize="0"/>
          <p:nvPr/>
        </p:nvPicPr>
        <p:blipFill rotWithShape="1">
          <a:blip r:embed="rId3">
            <a:alphaModFix/>
          </a:blip>
          <a:srcRect b="0" l="0" r="34909" t="13043"/>
          <a:stretch/>
        </p:blipFill>
        <p:spPr>
          <a:xfrm>
            <a:off x="3120175" y="990617"/>
            <a:ext cx="2903650" cy="2909250"/>
          </a:xfrm>
          <a:prstGeom prst="rect">
            <a:avLst/>
          </a:prstGeom>
          <a:noFill/>
          <a:ln cap="flat" cmpd="sng" w="28575">
            <a:solidFill>
              <a:srgbClr val="000000"/>
            </a:solidFill>
            <a:prstDash val="solid"/>
            <a:round/>
            <a:headEnd len="sm" w="sm" type="none"/>
            <a:tailEnd len="sm" w="sm" type="none"/>
          </a:ln>
        </p:spPr>
      </p:pic>
      <p:pic>
        <p:nvPicPr>
          <p:cNvPr id="965" name="Google Shape;965;p46"/>
          <p:cNvPicPr preferRelativeResize="0"/>
          <p:nvPr/>
        </p:nvPicPr>
        <p:blipFill rotWithShape="1">
          <a:blip r:embed="rId4">
            <a:alphaModFix/>
          </a:blip>
          <a:srcRect b="0" l="0" r="0" t="0"/>
          <a:stretch/>
        </p:blipFill>
        <p:spPr>
          <a:xfrm>
            <a:off x="101273" y="1480780"/>
            <a:ext cx="2859090" cy="2214800"/>
          </a:xfrm>
          <a:prstGeom prst="rect">
            <a:avLst/>
          </a:prstGeom>
          <a:noFill/>
          <a:ln cap="flat" cmpd="sng" w="28575">
            <a:solidFill>
              <a:srgbClr val="000000"/>
            </a:solidFill>
            <a:prstDash val="solid"/>
            <a:round/>
            <a:headEnd len="sm" w="sm" type="none"/>
            <a:tailEnd len="sm" w="sm" type="none"/>
          </a:ln>
        </p:spPr>
      </p:pic>
      <p:sp>
        <p:nvSpPr>
          <p:cNvPr id="966" name="Google Shape;966;p46"/>
          <p:cNvSpPr txBox="1"/>
          <p:nvPr/>
        </p:nvSpPr>
        <p:spPr>
          <a:xfrm>
            <a:off x="920550" y="4156990"/>
            <a:ext cx="7302900" cy="799650"/>
          </a:xfrm>
          <a:prstGeom prst="rect">
            <a:avLst/>
          </a:prstGeom>
          <a:solidFill>
            <a:srgbClr val="FFCC24"/>
          </a:solidFill>
          <a:ln cap="flat"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3200"/>
              <a:buFont typeface="Arial"/>
              <a:buNone/>
            </a:pPr>
            <a:r>
              <a:rPr b="1" i="0" lang="en" sz="3200" u="none" cap="none" strike="noStrike">
                <a:solidFill>
                  <a:srgbClr val="000000"/>
                </a:solidFill>
                <a:latin typeface="Arial"/>
                <a:ea typeface="Arial"/>
                <a:cs typeface="Arial"/>
                <a:sym typeface="Arial"/>
              </a:rPr>
              <a:t>Educate. Memorialize. Advance</a:t>
            </a:r>
            <a:endParaRPr b="1" i="0" sz="3200" u="none" cap="none" strike="noStrike">
              <a:solidFill>
                <a:srgbClr val="000000"/>
              </a:solidFill>
              <a:latin typeface="Arial"/>
              <a:ea typeface="Arial"/>
              <a:cs typeface="Arial"/>
              <a:sym typeface="Arial"/>
            </a:endParaRPr>
          </a:p>
        </p:txBody>
      </p:sp>
      <p:pic>
        <p:nvPicPr>
          <p:cNvPr id="967" name="Google Shape;967;p46" title="Miss Lula and Karen.jpg"/>
          <p:cNvPicPr preferRelativeResize="0"/>
          <p:nvPr/>
        </p:nvPicPr>
        <p:blipFill rotWithShape="1">
          <a:blip r:embed="rId5">
            <a:alphaModFix/>
          </a:blip>
          <a:srcRect b="0" l="1588" r="1597" t="0"/>
          <a:stretch/>
        </p:blipFill>
        <p:spPr>
          <a:xfrm>
            <a:off x="6173793" y="1479451"/>
            <a:ext cx="2859090" cy="2214800"/>
          </a:xfrm>
          <a:prstGeom prst="rect">
            <a:avLst/>
          </a:prstGeom>
          <a:noFill/>
          <a:ln cap="flat" cmpd="sng" w="28575">
            <a:solidFill>
              <a:srgbClr val="0000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64"/>
                                        </p:tgtEl>
                                        <p:attrNameLst>
                                          <p:attrName>style.visibility</p:attrName>
                                        </p:attrNameLst>
                                      </p:cBhvr>
                                      <p:to>
                                        <p:strVal val="visible"/>
                                      </p:to>
                                    </p:set>
                                    <p:animEffect filter="fade" transition="in">
                                      <p:cBhvr>
                                        <p:cTn dur="4000"/>
                                        <p:tgtEl>
                                          <p:spTgt spid="964"/>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965"/>
                                        </p:tgtEl>
                                        <p:attrNameLst>
                                          <p:attrName>style.visibility</p:attrName>
                                        </p:attrNameLst>
                                      </p:cBhvr>
                                      <p:to>
                                        <p:strVal val="visible"/>
                                      </p:to>
                                    </p:set>
                                    <p:animEffect filter="fade" transition="in">
                                      <p:cBhvr>
                                        <p:cTn dur="4000"/>
                                        <p:tgtEl>
                                          <p:spTgt spid="965"/>
                                        </p:tgtEl>
                                      </p:cBhvr>
                                    </p:animEffect>
                                  </p:childTnLst>
                                </p:cTn>
                              </p:par>
                              <p:par>
                                <p:cTn fill="hold" nodeType="withEffect" presetClass="entr" presetID="10" presetSubtype="0">
                                  <p:stCondLst>
                                    <p:cond delay="0"/>
                                  </p:stCondLst>
                                  <p:childTnLst>
                                    <p:set>
                                      <p:cBhvr>
                                        <p:cTn dur="1" fill="hold">
                                          <p:stCondLst>
                                            <p:cond delay="0"/>
                                          </p:stCondLst>
                                        </p:cTn>
                                        <p:tgtEl>
                                          <p:spTgt spid="967"/>
                                        </p:tgtEl>
                                        <p:attrNameLst>
                                          <p:attrName>style.visibility</p:attrName>
                                        </p:attrNameLst>
                                      </p:cBhvr>
                                      <p:to>
                                        <p:strVal val="visible"/>
                                      </p:to>
                                    </p:set>
                                    <p:animEffect filter="fade" transition="in">
                                      <p:cBhvr>
                                        <p:cTn dur="4000"/>
                                        <p:tgtEl>
                                          <p:spTgt spid="967"/>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966"/>
                                        </p:tgtEl>
                                        <p:attrNameLst>
                                          <p:attrName>style.visibility</p:attrName>
                                        </p:attrNameLst>
                                      </p:cBhvr>
                                      <p:to>
                                        <p:strVal val="visible"/>
                                      </p:to>
                                    </p:set>
                                    <p:animEffect filter="fade" transition="in">
                                      <p:cBhvr>
                                        <p:cTn dur="4000"/>
                                        <p:tgtEl>
                                          <p:spTgt spid="9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971" name="Shape 971"/>
        <p:cNvGrpSpPr/>
        <p:nvPr/>
      </p:nvGrpSpPr>
      <p:grpSpPr>
        <a:xfrm>
          <a:off x="0" y="0"/>
          <a:ext cx="0" cy="0"/>
          <a:chOff x="0" y="0"/>
          <a:chExt cx="0" cy="0"/>
        </a:xfrm>
      </p:grpSpPr>
      <p:sp>
        <p:nvSpPr>
          <p:cNvPr id="972" name="Google Shape;972;p47"/>
          <p:cNvSpPr txBox="1"/>
          <p:nvPr>
            <p:ph idx="1" type="body"/>
          </p:nvPr>
        </p:nvSpPr>
        <p:spPr>
          <a:xfrm>
            <a:off x="78313" y="480684"/>
            <a:ext cx="3665700" cy="432000"/>
          </a:xfrm>
          <a:prstGeom prst="rect">
            <a:avLst/>
          </a:prstGeom>
          <a:noFill/>
          <a:ln>
            <a:noFill/>
          </a:ln>
          <a:effectLst>
            <a:outerShdw blurRad="57150" rotWithShape="0" algn="bl" dir="5400000" dist="19050">
              <a:srgbClr val="FFFFFF"/>
            </a:outerShdw>
          </a:effectLst>
        </p:spPr>
        <p:txBody>
          <a:bodyPr anchorCtr="0" anchor="ctr" bIns="22850" lIns="45725" spcFirstLastPara="1" rIns="45725" wrap="square" tIns="22850">
            <a:noAutofit/>
          </a:bodyPr>
          <a:lstStyle/>
          <a:p>
            <a:pPr indent="0" lvl="0" marL="0" rtl="0" algn="ctr">
              <a:lnSpc>
                <a:spcPct val="100000"/>
              </a:lnSpc>
              <a:spcBef>
                <a:spcPts val="0"/>
              </a:spcBef>
              <a:spcAft>
                <a:spcPts val="0"/>
              </a:spcAft>
              <a:buSzPts val="1200"/>
              <a:buNone/>
            </a:pPr>
            <a:r>
              <a:rPr lang="en" sz="2200">
                <a:solidFill>
                  <a:srgbClr val="000000"/>
                </a:solidFill>
                <a:latin typeface="Anton"/>
                <a:ea typeface="Anton"/>
                <a:cs typeface="Anton"/>
                <a:sym typeface="Anton"/>
              </a:rPr>
              <a:t>Digital Preservation &amp; Access:</a:t>
            </a:r>
            <a:r>
              <a:rPr b="1" lang="en" sz="2200">
                <a:solidFill>
                  <a:srgbClr val="000000"/>
                </a:solidFill>
              </a:rPr>
              <a:t>  </a:t>
            </a:r>
            <a:endParaRPr sz="2200">
              <a:solidFill>
                <a:srgbClr val="000000"/>
              </a:solidFill>
            </a:endParaRPr>
          </a:p>
        </p:txBody>
      </p:sp>
      <p:pic>
        <p:nvPicPr>
          <p:cNvPr id="973" name="Google Shape;973;p47" title="JHS Like Character 1.png"/>
          <p:cNvPicPr preferRelativeResize="0"/>
          <p:nvPr>
            <p:ph idx="2" type="pic"/>
          </p:nvPr>
        </p:nvPicPr>
        <p:blipFill rotWithShape="1">
          <a:blip r:embed="rId3">
            <a:alphaModFix/>
          </a:blip>
          <a:srcRect b="0" l="15950" r="15944" t="0"/>
          <a:stretch/>
        </p:blipFill>
        <p:spPr>
          <a:xfrm>
            <a:off x="3878663" y="0"/>
            <a:ext cx="5254501" cy="5143500"/>
          </a:xfrm>
          <a:prstGeom prst="rect">
            <a:avLst/>
          </a:prstGeom>
          <a:noFill/>
          <a:ln cap="flat" cmpd="sng" w="28575">
            <a:solidFill>
              <a:srgbClr val="000000"/>
            </a:solidFill>
            <a:prstDash val="solid"/>
            <a:round/>
            <a:headEnd len="sm" w="sm" type="none"/>
            <a:tailEnd len="sm" w="sm" type="none"/>
          </a:ln>
        </p:spPr>
      </p:pic>
      <p:pic>
        <p:nvPicPr>
          <p:cNvPr id="974" name="Google Shape;974;p47" title="Digital-Library.jpg"/>
          <p:cNvPicPr preferRelativeResize="0"/>
          <p:nvPr/>
        </p:nvPicPr>
        <p:blipFill rotWithShape="1">
          <a:blip r:embed="rId4">
            <a:alphaModFix/>
          </a:blip>
          <a:srcRect b="0" l="13767" r="14306" t="0"/>
          <a:stretch/>
        </p:blipFill>
        <p:spPr>
          <a:xfrm>
            <a:off x="117362" y="1045537"/>
            <a:ext cx="3587601" cy="1834350"/>
          </a:xfrm>
          <a:prstGeom prst="rect">
            <a:avLst/>
          </a:prstGeom>
          <a:noFill/>
          <a:ln cap="flat" cmpd="sng" w="38100">
            <a:solidFill>
              <a:srgbClr val="000000"/>
            </a:solidFill>
            <a:prstDash val="solid"/>
            <a:round/>
            <a:headEnd len="sm" w="sm" type="none"/>
            <a:tailEnd len="sm" w="sm" type="none"/>
          </a:ln>
        </p:spPr>
      </p:pic>
      <p:sp>
        <p:nvSpPr>
          <p:cNvPr id="975" name="Google Shape;975;p47"/>
          <p:cNvSpPr txBox="1"/>
          <p:nvPr/>
        </p:nvSpPr>
        <p:spPr>
          <a:xfrm>
            <a:off x="39163" y="3012738"/>
            <a:ext cx="3744000" cy="1085100"/>
          </a:xfrm>
          <a:prstGeom prst="rect">
            <a:avLst/>
          </a:prstGeom>
          <a:noFill/>
          <a:ln>
            <a:noFill/>
          </a:ln>
          <a:effectLst>
            <a:outerShdw blurRad="57150" rotWithShape="0" algn="bl" dir="5400000" dist="19050">
              <a:srgbClr val="FFFFFF"/>
            </a:outerShdw>
          </a:effectLst>
        </p:spPr>
        <p:txBody>
          <a:bodyPr anchorCtr="0" anchor="t" bIns="45725" lIns="45725" spcFirstLastPara="1" rIns="45725" wrap="square" tIns="45725">
            <a:spAutoFit/>
          </a:bodyPr>
          <a:lstStyle/>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rgbClr val="1D0704"/>
                </a:solidFill>
                <a:latin typeface="Anton"/>
                <a:ea typeface="Anton"/>
                <a:cs typeface="Anton"/>
                <a:sym typeface="Anton"/>
              </a:rPr>
              <a:t>Unpacking The Research Process on the Untold Story of </a:t>
            </a:r>
            <a:endParaRPr b="0" i="0" sz="2200" u="none" cap="none" strike="noStrike">
              <a:solidFill>
                <a:srgbClr val="1D0704"/>
              </a:solidFill>
              <a:latin typeface="Anton"/>
              <a:ea typeface="Anton"/>
              <a:cs typeface="Anton"/>
              <a:sym typeface="Anton"/>
            </a:endParaRPr>
          </a:p>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rgbClr val="1D0704"/>
                </a:solidFill>
                <a:latin typeface="Anton"/>
                <a:ea typeface="Anton"/>
                <a:cs typeface="Anton"/>
                <a:sym typeface="Anton"/>
              </a:rPr>
              <a:t>John Henry Scott</a:t>
            </a:r>
            <a:endParaRPr b="0" i="0" sz="700" u="none" cap="none" strike="noStrike">
              <a:solidFill>
                <a:srgbClr val="000000"/>
              </a:solidFill>
              <a:latin typeface="Arial"/>
              <a:ea typeface="Arial"/>
              <a:cs typeface="Arial"/>
              <a:sym typeface="Arial"/>
            </a:endParaRPr>
          </a:p>
        </p:txBody>
      </p:sp>
      <p:pic>
        <p:nvPicPr>
          <p:cNvPr id="976" name="Google Shape;976;p47"/>
          <p:cNvPicPr preferRelativeResize="0"/>
          <p:nvPr/>
        </p:nvPicPr>
        <p:blipFill rotWithShape="1">
          <a:blip r:embed="rId5">
            <a:alphaModFix/>
          </a:blip>
          <a:srcRect b="3970" l="0" r="4297" t="4963"/>
          <a:stretch/>
        </p:blipFill>
        <p:spPr>
          <a:xfrm>
            <a:off x="7756375" y="48713"/>
            <a:ext cx="1310538" cy="1605975"/>
          </a:xfrm>
          <a:prstGeom prst="rect">
            <a:avLst/>
          </a:prstGeom>
          <a:noFill/>
          <a:ln cap="flat" cmpd="sng" w="28575">
            <a:solidFill>
              <a:srgbClr val="000000"/>
            </a:solidFill>
            <a:prstDash val="solid"/>
            <a:round/>
            <a:headEnd len="sm" w="sm" type="none"/>
            <a:tailEnd len="sm" w="sm" type="none"/>
          </a:ln>
        </p:spPr>
      </p:pic>
      <p:pic>
        <p:nvPicPr>
          <p:cNvPr id="977" name="Google Shape;977;p47" title="Screenshot 2026-03-31 015022.png"/>
          <p:cNvPicPr preferRelativeResize="0"/>
          <p:nvPr/>
        </p:nvPicPr>
        <p:blipFill rotWithShape="1">
          <a:blip r:embed="rId6">
            <a:alphaModFix/>
          </a:blip>
          <a:srcRect b="0" l="-217" r="16793" t="0"/>
          <a:stretch/>
        </p:blipFill>
        <p:spPr>
          <a:xfrm>
            <a:off x="7756375" y="1752137"/>
            <a:ext cx="1310538" cy="1605975"/>
          </a:xfrm>
          <a:prstGeom prst="rect">
            <a:avLst/>
          </a:prstGeom>
          <a:noFill/>
          <a:ln cap="flat" cmpd="sng" w="28575">
            <a:solidFill>
              <a:srgbClr val="000000"/>
            </a:solidFill>
            <a:prstDash val="solid"/>
            <a:round/>
            <a:headEnd len="sm" w="sm" type="none"/>
            <a:tailEnd len="sm" w="sm" type="none"/>
          </a:ln>
        </p:spPr>
      </p:pic>
      <p:pic>
        <p:nvPicPr>
          <p:cNvPr id="978" name="Google Shape;978;p47" title="On the Courthouse Lawn.jpg"/>
          <p:cNvPicPr preferRelativeResize="0"/>
          <p:nvPr/>
        </p:nvPicPr>
        <p:blipFill rotWithShape="1">
          <a:blip r:embed="rId7">
            <a:alphaModFix/>
          </a:blip>
          <a:srcRect b="3490" l="0" r="0" t="14770"/>
          <a:stretch/>
        </p:blipFill>
        <p:spPr>
          <a:xfrm>
            <a:off x="7756375" y="3477713"/>
            <a:ext cx="1310538" cy="1605975"/>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48"/>
          <p:cNvSpPr/>
          <p:nvPr/>
        </p:nvSpPr>
        <p:spPr>
          <a:xfrm>
            <a:off x="-9637" y="-7237"/>
            <a:ext cx="9202950" cy="799650"/>
          </a:xfrm>
          <a:prstGeom prst="rect">
            <a:avLst/>
          </a:prstGeom>
          <a:solidFill>
            <a:schemeClr val="accent3"/>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Anton"/>
              <a:ea typeface="Anton"/>
              <a:cs typeface="Anton"/>
              <a:sym typeface="Anton"/>
            </a:endParaRPr>
          </a:p>
        </p:txBody>
      </p:sp>
      <p:sp>
        <p:nvSpPr>
          <p:cNvPr id="984" name="Google Shape;984;p48"/>
          <p:cNvSpPr txBox="1"/>
          <p:nvPr>
            <p:ph type="title"/>
          </p:nvPr>
        </p:nvSpPr>
        <p:spPr>
          <a:xfrm>
            <a:off x="855900" y="109450"/>
            <a:ext cx="7432200" cy="571500"/>
          </a:xfrm>
          <a:prstGeom prst="rect">
            <a:avLst/>
          </a:prstGeom>
          <a:noFill/>
          <a:ln>
            <a:noFill/>
          </a:ln>
          <a:effectLst>
            <a:outerShdw blurRad="57150" rotWithShape="0" algn="bl" dir="5400000" dist="19050">
              <a:srgbClr val="FFFFFF">
                <a:alpha val="50196"/>
              </a:srgbClr>
            </a:outerShdw>
          </a:effectLst>
        </p:spPr>
        <p:txBody>
          <a:bodyPr anchorCtr="0" anchor="t" bIns="22850" lIns="45725" spcFirstLastPara="1" rIns="45725" wrap="square" tIns="22850">
            <a:noAutofit/>
          </a:bodyPr>
          <a:lstStyle/>
          <a:p>
            <a:pPr indent="0" lvl="0" marL="0" rtl="0" algn="ctr">
              <a:lnSpc>
                <a:spcPct val="80000"/>
              </a:lnSpc>
              <a:spcBef>
                <a:spcPts val="0"/>
              </a:spcBef>
              <a:spcAft>
                <a:spcPts val="0"/>
              </a:spcAft>
              <a:buClr>
                <a:schemeClr val="lt1"/>
              </a:buClr>
              <a:buSzPts val="2200"/>
              <a:buFont typeface="Arial"/>
              <a:buNone/>
            </a:pPr>
            <a:r>
              <a:rPr b="0" lang="en" sz="3500">
                <a:solidFill>
                  <a:srgbClr val="1D0704"/>
                </a:solidFill>
                <a:latin typeface="Anton"/>
                <a:ea typeface="Anton"/>
                <a:cs typeface="Anton"/>
                <a:sym typeface="Anton"/>
              </a:rPr>
              <a:t>John Henry Scott </a:t>
            </a:r>
            <a:endParaRPr b="0" sz="3500">
              <a:solidFill>
                <a:srgbClr val="1D0704"/>
              </a:solidFill>
              <a:latin typeface="Anton"/>
              <a:ea typeface="Anton"/>
              <a:cs typeface="Anton"/>
              <a:sym typeface="Anton"/>
            </a:endParaRPr>
          </a:p>
          <a:p>
            <a:pPr indent="0" lvl="0" marL="0" rtl="0" algn="ctr">
              <a:lnSpc>
                <a:spcPct val="80000"/>
              </a:lnSpc>
              <a:spcBef>
                <a:spcPts val="0"/>
              </a:spcBef>
              <a:spcAft>
                <a:spcPts val="0"/>
              </a:spcAft>
              <a:buClr>
                <a:schemeClr val="lt1"/>
              </a:buClr>
              <a:buSzPts val="2200"/>
              <a:buFont typeface="Arial"/>
              <a:buNone/>
            </a:pPr>
            <a:r>
              <a:rPr b="0" lang="en" sz="1300">
                <a:solidFill>
                  <a:srgbClr val="1D0704"/>
                </a:solidFill>
                <a:latin typeface="Anton"/>
                <a:ea typeface="Anton"/>
                <a:cs typeface="Anton"/>
                <a:sym typeface="Anton"/>
              </a:rPr>
              <a:t>(Summary)</a:t>
            </a:r>
            <a:endParaRPr b="0" sz="1300">
              <a:solidFill>
                <a:srgbClr val="1D0704"/>
              </a:solidFill>
              <a:latin typeface="Anton"/>
              <a:ea typeface="Anton"/>
              <a:cs typeface="Anton"/>
              <a:sym typeface="Anton"/>
            </a:endParaRPr>
          </a:p>
        </p:txBody>
      </p:sp>
      <p:pic>
        <p:nvPicPr>
          <p:cNvPr id="985" name="Google Shape;985;p48" title="JHS Like Character 1.png"/>
          <p:cNvPicPr preferRelativeResize="0"/>
          <p:nvPr>
            <p:ph idx="2" type="pic"/>
          </p:nvPr>
        </p:nvPicPr>
        <p:blipFill rotWithShape="1">
          <a:blip r:embed="rId3">
            <a:alphaModFix/>
          </a:blip>
          <a:srcRect b="0" l="15950" r="15944" t="0"/>
          <a:stretch/>
        </p:blipFill>
        <p:spPr>
          <a:xfrm>
            <a:off x="108588" y="854150"/>
            <a:ext cx="2588087" cy="2533425"/>
          </a:xfrm>
          <a:prstGeom prst="rect">
            <a:avLst/>
          </a:prstGeom>
          <a:noFill/>
          <a:ln cap="flat" cmpd="sng" w="28575">
            <a:solidFill>
              <a:srgbClr val="000000"/>
            </a:solidFill>
            <a:prstDash val="solid"/>
            <a:round/>
            <a:headEnd len="sm" w="sm" type="none"/>
            <a:tailEnd len="sm" w="sm" type="none"/>
          </a:ln>
        </p:spPr>
      </p:pic>
      <p:pic>
        <p:nvPicPr>
          <p:cNvPr id="986" name="Google Shape;986;p48" title="Nelson's Tomb Stone.jpg"/>
          <p:cNvPicPr preferRelativeResize="0"/>
          <p:nvPr>
            <p:ph idx="2" type="pic"/>
          </p:nvPr>
        </p:nvPicPr>
        <p:blipFill rotWithShape="1">
          <a:blip r:embed="rId4">
            <a:alphaModFix/>
          </a:blip>
          <a:srcRect b="24992" l="3926" r="3917" t="0"/>
          <a:stretch/>
        </p:blipFill>
        <p:spPr>
          <a:xfrm>
            <a:off x="366629" y="3542407"/>
            <a:ext cx="2072013" cy="1521350"/>
          </a:xfrm>
          <a:prstGeom prst="rect">
            <a:avLst/>
          </a:prstGeom>
          <a:noFill/>
          <a:ln cap="flat" cmpd="sng" w="28575">
            <a:solidFill>
              <a:srgbClr val="000000"/>
            </a:solidFill>
            <a:prstDash val="solid"/>
            <a:round/>
            <a:headEnd len="sm" w="sm" type="none"/>
            <a:tailEnd len="sm" w="sm" type="none"/>
          </a:ln>
        </p:spPr>
      </p:pic>
      <p:pic>
        <p:nvPicPr>
          <p:cNvPr id="987" name="Google Shape;987;p48" title="Mob Gathering with horse 1 (morning).png"/>
          <p:cNvPicPr preferRelativeResize="0"/>
          <p:nvPr>
            <p:ph idx="2" type="pic"/>
          </p:nvPr>
        </p:nvPicPr>
        <p:blipFill rotWithShape="1">
          <a:blip r:embed="rId5">
            <a:alphaModFix/>
          </a:blip>
          <a:srcRect b="0" l="15950" r="15944" t="0"/>
          <a:stretch/>
        </p:blipFill>
        <p:spPr>
          <a:xfrm>
            <a:off x="6376263" y="2449912"/>
            <a:ext cx="2670249" cy="2613850"/>
          </a:xfrm>
          <a:prstGeom prst="rect">
            <a:avLst/>
          </a:prstGeom>
          <a:noFill/>
          <a:ln cap="flat" cmpd="sng" w="28575">
            <a:solidFill>
              <a:srgbClr val="000000"/>
            </a:solidFill>
            <a:prstDash val="solid"/>
            <a:round/>
            <a:headEnd len="sm" w="sm" type="none"/>
            <a:tailEnd len="sm" w="sm" type="none"/>
          </a:ln>
        </p:spPr>
      </p:pic>
      <p:pic>
        <p:nvPicPr>
          <p:cNvPr id="988" name="Google Shape;988;p48" title="Notley Hall Estate.jpg"/>
          <p:cNvPicPr preferRelativeResize="0"/>
          <p:nvPr/>
        </p:nvPicPr>
        <p:blipFill rotWithShape="1">
          <a:blip r:embed="rId6">
            <a:alphaModFix/>
          </a:blip>
          <a:srcRect b="13177" l="14204" r="14204" t="1038"/>
          <a:stretch/>
        </p:blipFill>
        <p:spPr>
          <a:xfrm>
            <a:off x="2873085" y="859092"/>
            <a:ext cx="3326764" cy="2242218"/>
          </a:xfrm>
          <a:prstGeom prst="rect">
            <a:avLst/>
          </a:prstGeom>
          <a:noFill/>
          <a:ln cap="flat" cmpd="sng" w="28575">
            <a:solidFill>
              <a:srgbClr val="000000"/>
            </a:solidFill>
            <a:prstDash val="solid"/>
            <a:round/>
            <a:headEnd len="sm" w="sm" type="none"/>
            <a:tailEnd len="sm" w="sm" type="none"/>
          </a:ln>
        </p:spPr>
      </p:pic>
      <p:pic>
        <p:nvPicPr>
          <p:cNvPr id="989" name="Google Shape;989;p48" title="ChatGPT Image Jan 13, 2026, 07_24_55 AM.png"/>
          <p:cNvPicPr preferRelativeResize="0"/>
          <p:nvPr/>
        </p:nvPicPr>
        <p:blipFill rotWithShape="1">
          <a:blip r:embed="rId7">
            <a:alphaModFix/>
          </a:blip>
          <a:srcRect b="0" l="2012" r="10530" t="16234"/>
          <a:stretch/>
        </p:blipFill>
        <p:spPr>
          <a:xfrm>
            <a:off x="3111240" y="3187550"/>
            <a:ext cx="2938238" cy="1876213"/>
          </a:xfrm>
          <a:prstGeom prst="rect">
            <a:avLst/>
          </a:prstGeom>
          <a:noFill/>
          <a:ln cap="flat" cmpd="sng" w="28575">
            <a:solidFill>
              <a:srgbClr val="000000"/>
            </a:solidFill>
            <a:prstDash val="solid"/>
            <a:round/>
            <a:headEnd len="sm" w="sm" type="none"/>
            <a:tailEnd len="sm" w="sm" type="none"/>
          </a:ln>
        </p:spPr>
      </p:pic>
      <p:grpSp>
        <p:nvGrpSpPr>
          <p:cNvPr id="990" name="Google Shape;990;p48"/>
          <p:cNvGrpSpPr/>
          <p:nvPr/>
        </p:nvGrpSpPr>
        <p:grpSpPr>
          <a:xfrm>
            <a:off x="6586613" y="854106"/>
            <a:ext cx="2227152" cy="1521319"/>
            <a:chOff x="5825075" y="2775306"/>
            <a:chExt cx="3025200" cy="2066448"/>
          </a:xfrm>
        </p:grpSpPr>
        <p:pic>
          <p:nvPicPr>
            <p:cNvPr id="991" name="Google Shape;991;p48" title="ChatGPT Image Jan 28, 2026, 11_20_34 AM.png"/>
            <p:cNvPicPr preferRelativeResize="0"/>
            <p:nvPr/>
          </p:nvPicPr>
          <p:blipFill rotWithShape="1">
            <a:blip r:embed="rId8">
              <a:alphaModFix/>
            </a:blip>
            <a:srcRect b="0" l="0" r="0" t="8684"/>
            <a:stretch/>
          </p:blipFill>
          <p:spPr>
            <a:xfrm>
              <a:off x="5841538" y="2775306"/>
              <a:ext cx="2996751" cy="1824451"/>
            </a:xfrm>
            <a:prstGeom prst="rect">
              <a:avLst/>
            </a:prstGeom>
            <a:noFill/>
            <a:ln cap="flat" cmpd="sng" w="28575">
              <a:solidFill>
                <a:srgbClr val="000000"/>
              </a:solidFill>
              <a:prstDash val="solid"/>
              <a:round/>
              <a:headEnd len="sm" w="sm" type="none"/>
              <a:tailEnd len="sm" w="sm" type="none"/>
            </a:ln>
          </p:spPr>
        </p:pic>
        <p:sp>
          <p:nvSpPr>
            <p:cNvPr id="992" name="Google Shape;992;p48"/>
            <p:cNvSpPr txBox="1"/>
            <p:nvPr/>
          </p:nvSpPr>
          <p:spPr>
            <a:xfrm>
              <a:off x="5825075" y="4602654"/>
              <a:ext cx="3025200" cy="239100"/>
            </a:xfrm>
            <a:prstGeom prst="rect">
              <a:avLst/>
            </a:prstGeom>
            <a:solidFill>
              <a:srgbClr val="FFFFFF"/>
            </a:solidFill>
            <a:ln cap="flat" cmpd="sng" w="28575">
              <a:solidFill>
                <a:srgbClr val="000000"/>
              </a:solidFill>
              <a:prstDash val="solid"/>
              <a:round/>
              <a:headEnd len="sm" w="sm" type="none"/>
              <a:tailEnd len="sm" w="sm" type="none"/>
            </a:ln>
          </p:spPr>
          <p:txBody>
            <a:bodyPr anchorCtr="0" anchor="ctr" bIns="67325" lIns="67325" spcFirstLastPara="1" rIns="67325" wrap="square" tIns="67325">
              <a:noAutofit/>
            </a:bodyPr>
            <a:lstStyle/>
            <a:p>
              <a:pPr indent="0" lvl="0" marL="0" marR="0" rtl="0" algn="ctr">
                <a:lnSpc>
                  <a:spcPct val="80000"/>
                </a:lnSpc>
                <a:spcBef>
                  <a:spcPts val="0"/>
                </a:spcBef>
                <a:spcAft>
                  <a:spcPts val="0"/>
                </a:spcAft>
                <a:buClr>
                  <a:srgbClr val="000000"/>
                </a:buClr>
                <a:buSzPts val="600"/>
                <a:buFont typeface="Arial"/>
                <a:buNone/>
              </a:pPr>
              <a:r>
                <a:rPr b="1" i="0" lang="en" sz="600" u="none" cap="none" strike="noStrike">
                  <a:solidFill>
                    <a:srgbClr val="000000"/>
                  </a:solidFill>
                  <a:latin typeface="Arial"/>
                  <a:ea typeface="Arial"/>
                  <a:cs typeface="Arial"/>
                  <a:sym typeface="Arial"/>
                </a:rPr>
                <a:t>Old County Jail in Marlboro, MD</a:t>
              </a:r>
              <a:endParaRPr b="1" i="0" sz="6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600"/>
                <a:buFont typeface="Arial"/>
                <a:buNone/>
              </a:pPr>
              <a:r>
                <a:rPr b="1" i="0" lang="en" sz="600" u="none" cap="none" strike="noStrike">
                  <a:solidFill>
                    <a:srgbClr val="000000"/>
                  </a:solidFill>
                  <a:latin typeface="Arial"/>
                  <a:ea typeface="Arial"/>
                  <a:cs typeface="Arial"/>
                  <a:sym typeface="Arial"/>
                </a:rPr>
                <a:t>(Pre-1927 Building)</a:t>
              </a:r>
              <a:endParaRPr b="1" i="0" sz="6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85"/>
                                        </p:tgtEl>
                                        <p:attrNameLst>
                                          <p:attrName>style.visibility</p:attrName>
                                        </p:attrNameLst>
                                      </p:cBhvr>
                                      <p:to>
                                        <p:strVal val="visible"/>
                                      </p:to>
                                    </p:set>
                                    <p:animEffect filter="fade" transition="in">
                                      <p:cBhvr>
                                        <p:cTn dur="1000"/>
                                        <p:tgtEl>
                                          <p:spTgt spid="9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6"/>
                                        </p:tgtEl>
                                        <p:attrNameLst>
                                          <p:attrName>style.visibility</p:attrName>
                                        </p:attrNameLst>
                                      </p:cBhvr>
                                      <p:to>
                                        <p:strVal val="visible"/>
                                      </p:to>
                                    </p:set>
                                    <p:animEffect filter="fade" transition="in">
                                      <p:cBhvr>
                                        <p:cTn dur="1000"/>
                                        <p:tgtEl>
                                          <p:spTgt spid="9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8"/>
                                        </p:tgtEl>
                                        <p:attrNameLst>
                                          <p:attrName>style.visibility</p:attrName>
                                        </p:attrNameLst>
                                      </p:cBhvr>
                                      <p:to>
                                        <p:strVal val="visible"/>
                                      </p:to>
                                    </p:set>
                                    <p:animEffect filter="fade" transition="in">
                                      <p:cBhvr>
                                        <p:cTn dur="1000"/>
                                        <p:tgtEl>
                                          <p:spTgt spid="9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9"/>
                                        </p:tgtEl>
                                        <p:attrNameLst>
                                          <p:attrName>style.visibility</p:attrName>
                                        </p:attrNameLst>
                                      </p:cBhvr>
                                      <p:to>
                                        <p:strVal val="visible"/>
                                      </p:to>
                                    </p:set>
                                    <p:animEffect filter="fade" transition="in">
                                      <p:cBhvr>
                                        <p:cTn dur="1000"/>
                                        <p:tgtEl>
                                          <p:spTgt spid="9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0"/>
                                        </p:tgtEl>
                                        <p:attrNameLst>
                                          <p:attrName>style.visibility</p:attrName>
                                        </p:attrNameLst>
                                      </p:cBhvr>
                                      <p:to>
                                        <p:strVal val="visible"/>
                                      </p:to>
                                    </p:set>
                                    <p:animEffect filter="fade" transition="in">
                                      <p:cBhvr>
                                        <p:cTn dur="1000"/>
                                        <p:tgtEl>
                                          <p:spTgt spid="9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7"/>
                                        </p:tgtEl>
                                        <p:attrNameLst>
                                          <p:attrName>style.visibility</p:attrName>
                                        </p:attrNameLst>
                                      </p:cBhvr>
                                      <p:to>
                                        <p:strVal val="visible"/>
                                      </p:to>
                                    </p:set>
                                    <p:animEffect filter="fade" transition="in">
                                      <p:cBhvr>
                                        <p:cTn dur="1000"/>
                                        <p:tgtEl>
                                          <p:spTgt spid="9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49"/>
          <p:cNvSpPr/>
          <p:nvPr/>
        </p:nvSpPr>
        <p:spPr>
          <a:xfrm>
            <a:off x="-9637" y="-7237"/>
            <a:ext cx="9202950" cy="799650"/>
          </a:xfrm>
          <a:prstGeom prst="rect">
            <a:avLst/>
          </a:prstGeom>
          <a:solidFill>
            <a:schemeClr val="accent3"/>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Anton"/>
              <a:ea typeface="Anton"/>
              <a:cs typeface="Anton"/>
              <a:sym typeface="Anton"/>
            </a:endParaRPr>
          </a:p>
        </p:txBody>
      </p:sp>
      <p:sp>
        <p:nvSpPr>
          <p:cNvPr id="998" name="Google Shape;998;p49"/>
          <p:cNvSpPr txBox="1"/>
          <p:nvPr>
            <p:ph type="title"/>
          </p:nvPr>
        </p:nvSpPr>
        <p:spPr>
          <a:xfrm>
            <a:off x="855900" y="109450"/>
            <a:ext cx="7432200" cy="571500"/>
          </a:xfrm>
          <a:prstGeom prst="rect">
            <a:avLst/>
          </a:prstGeom>
          <a:noFill/>
          <a:ln>
            <a:noFill/>
          </a:ln>
          <a:effectLst>
            <a:outerShdw blurRad="57150" rotWithShape="0" algn="bl" dir="5400000" dist="19050">
              <a:srgbClr val="FFFFFF">
                <a:alpha val="50196"/>
              </a:srgbClr>
            </a:outerShdw>
          </a:effectLst>
        </p:spPr>
        <p:txBody>
          <a:bodyPr anchorCtr="0" anchor="ctr" bIns="22850" lIns="45725" spcFirstLastPara="1" rIns="45725" wrap="square" tIns="22850">
            <a:noAutofit/>
          </a:bodyPr>
          <a:lstStyle/>
          <a:p>
            <a:pPr indent="0" lvl="0" marL="0" rtl="0" algn="ctr">
              <a:lnSpc>
                <a:spcPct val="100000"/>
              </a:lnSpc>
              <a:spcBef>
                <a:spcPts val="0"/>
              </a:spcBef>
              <a:spcAft>
                <a:spcPts val="0"/>
              </a:spcAft>
              <a:buClr>
                <a:schemeClr val="lt1"/>
              </a:buClr>
              <a:buSzPts val="2200"/>
              <a:buFont typeface="Arial"/>
              <a:buNone/>
            </a:pPr>
            <a:r>
              <a:rPr b="0" lang="en" sz="3500">
                <a:solidFill>
                  <a:srgbClr val="000000"/>
                </a:solidFill>
                <a:latin typeface="Anton"/>
                <a:ea typeface="Anton"/>
                <a:cs typeface="Anton"/>
                <a:sym typeface="Anton"/>
              </a:rPr>
              <a:t>Digital Archival Preservation</a:t>
            </a:r>
            <a:endParaRPr b="0" sz="3500">
              <a:solidFill>
                <a:srgbClr val="000000"/>
              </a:solidFill>
              <a:latin typeface="Anton"/>
              <a:ea typeface="Anton"/>
              <a:cs typeface="Anton"/>
              <a:sym typeface="Anton"/>
            </a:endParaRPr>
          </a:p>
        </p:txBody>
      </p:sp>
      <p:cxnSp>
        <p:nvCxnSpPr>
          <p:cNvPr id="999" name="Google Shape;999;p49"/>
          <p:cNvCxnSpPr/>
          <p:nvPr/>
        </p:nvCxnSpPr>
        <p:spPr>
          <a:xfrm flipH="1">
            <a:off x="7995614" y="3295306"/>
            <a:ext cx="1650" cy="204750"/>
          </a:xfrm>
          <a:prstGeom prst="straightConnector1">
            <a:avLst/>
          </a:prstGeom>
          <a:noFill/>
          <a:ln cap="flat" cmpd="sng" w="28750">
            <a:solidFill>
              <a:srgbClr val="000000"/>
            </a:solidFill>
            <a:prstDash val="solid"/>
            <a:round/>
            <a:headEnd len="sm" w="sm" type="none"/>
            <a:tailEnd len="sm" w="sm" type="none"/>
          </a:ln>
        </p:spPr>
      </p:cxnSp>
      <p:sp>
        <p:nvSpPr>
          <p:cNvPr id="1000" name="Google Shape;1000;p49"/>
          <p:cNvSpPr/>
          <p:nvPr/>
        </p:nvSpPr>
        <p:spPr>
          <a:xfrm>
            <a:off x="7966981" y="3477520"/>
            <a:ext cx="57750" cy="59400"/>
          </a:xfrm>
          <a:prstGeom prst="ellipse">
            <a:avLst/>
          </a:prstGeom>
          <a:solidFill>
            <a:srgbClr val="980000"/>
          </a:solidFill>
          <a:ln cap="flat" cmpd="sng" w="28750">
            <a:solidFill>
              <a:srgbClr val="000000"/>
            </a:solidFill>
            <a:prstDash val="solid"/>
            <a:round/>
            <a:headEnd len="sm" w="sm" type="none"/>
            <a:tailEnd len="sm" w="sm" type="none"/>
          </a:ln>
        </p:spPr>
        <p:txBody>
          <a:bodyPr anchorCtr="0" anchor="ctr" bIns="69050" lIns="69050" spcFirstLastPara="1" rIns="69050" wrap="square" tIns="690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001" name="Google Shape;1001;p49"/>
          <p:cNvSpPr/>
          <p:nvPr/>
        </p:nvSpPr>
        <p:spPr>
          <a:xfrm rot="10800000">
            <a:off x="2493605" y="3120774"/>
            <a:ext cx="67500" cy="69600"/>
          </a:xfrm>
          <a:prstGeom prst="ellipse">
            <a:avLst/>
          </a:prstGeom>
          <a:solidFill>
            <a:srgbClr val="000000"/>
          </a:solidFill>
          <a:ln>
            <a:noFill/>
          </a:ln>
        </p:spPr>
        <p:txBody>
          <a:bodyPr anchorCtr="0" anchor="ctr" bIns="69050" lIns="69050" spcFirstLastPara="1" rIns="69050" wrap="square" tIns="6905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grpSp>
        <p:nvGrpSpPr>
          <p:cNvPr id="1002" name="Google Shape;1002;p49"/>
          <p:cNvGrpSpPr/>
          <p:nvPr/>
        </p:nvGrpSpPr>
        <p:grpSpPr>
          <a:xfrm>
            <a:off x="1190671" y="3283240"/>
            <a:ext cx="57762" cy="334717"/>
            <a:chOff x="251926" y="2634732"/>
            <a:chExt cx="76500" cy="443305"/>
          </a:xfrm>
        </p:grpSpPr>
        <p:cxnSp>
          <p:nvCxnSpPr>
            <p:cNvPr id="1003" name="Google Shape;1003;p49"/>
            <p:cNvCxnSpPr/>
            <p:nvPr/>
          </p:nvCxnSpPr>
          <p:spPr>
            <a:xfrm>
              <a:off x="287609" y="2634732"/>
              <a:ext cx="0" cy="359400"/>
            </a:xfrm>
            <a:prstGeom prst="straightConnector1">
              <a:avLst/>
            </a:prstGeom>
            <a:noFill/>
            <a:ln cap="flat" cmpd="sng" w="28750">
              <a:solidFill>
                <a:srgbClr val="000000"/>
              </a:solidFill>
              <a:prstDash val="solid"/>
              <a:round/>
              <a:headEnd len="sm" w="sm" type="none"/>
              <a:tailEnd len="sm" w="sm" type="none"/>
            </a:ln>
          </p:spPr>
        </p:cxnSp>
        <p:sp>
          <p:nvSpPr>
            <p:cNvPr id="1004" name="Google Shape;1004;p49"/>
            <p:cNvSpPr/>
            <p:nvPr/>
          </p:nvSpPr>
          <p:spPr>
            <a:xfrm flipH="1" rot="10800000">
              <a:off x="251926" y="2999437"/>
              <a:ext cx="76500" cy="78600"/>
            </a:xfrm>
            <a:prstGeom prst="ellipse">
              <a:avLst/>
            </a:prstGeom>
            <a:solidFill>
              <a:srgbClr val="980000"/>
            </a:solidFill>
            <a:ln cap="flat" cmpd="sng" w="28750">
              <a:solidFill>
                <a:srgbClr val="000000"/>
              </a:solidFill>
              <a:prstDash val="solid"/>
              <a:round/>
              <a:headEnd len="sm" w="sm" type="none"/>
              <a:tailEnd len="sm" w="sm" type="none"/>
            </a:ln>
          </p:spPr>
          <p:txBody>
            <a:bodyPr anchorCtr="0" anchor="ctr" bIns="69050" lIns="69050" spcFirstLastPara="1" rIns="69050" wrap="square" tIns="6905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grpSp>
      <p:sp>
        <p:nvSpPr>
          <p:cNvPr id="1005" name="Google Shape;1005;p49"/>
          <p:cNvSpPr/>
          <p:nvPr/>
        </p:nvSpPr>
        <p:spPr>
          <a:xfrm>
            <a:off x="1217184" y="3283584"/>
            <a:ext cx="6779700" cy="100800"/>
          </a:xfrm>
          <a:prstGeom prst="rect">
            <a:avLst/>
          </a:prstGeom>
          <a:solidFill>
            <a:srgbClr val="D83729"/>
          </a:solidFill>
          <a:ln cap="flat" cmpd="sng" w="28750">
            <a:solidFill>
              <a:srgbClr val="000000"/>
            </a:solidFill>
            <a:prstDash val="solid"/>
            <a:round/>
            <a:headEnd len="sm" w="sm" type="none"/>
            <a:tailEnd len="sm" w="sm" type="none"/>
          </a:ln>
        </p:spPr>
        <p:txBody>
          <a:bodyPr anchorCtr="0" anchor="ctr" bIns="69050" lIns="69050" spcFirstLastPara="1" rIns="69050" wrap="square" tIns="690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cxnSp>
        <p:nvCxnSpPr>
          <p:cNvPr id="1006" name="Google Shape;1006;p49"/>
          <p:cNvCxnSpPr/>
          <p:nvPr/>
        </p:nvCxnSpPr>
        <p:spPr>
          <a:xfrm flipH="1" rot="10800000">
            <a:off x="2527287" y="3180541"/>
            <a:ext cx="1050" cy="203850"/>
          </a:xfrm>
          <a:prstGeom prst="straightConnector1">
            <a:avLst/>
          </a:prstGeom>
          <a:noFill/>
          <a:ln cap="flat" cmpd="sng" w="28750">
            <a:solidFill>
              <a:srgbClr val="000000"/>
            </a:solidFill>
            <a:prstDash val="solid"/>
            <a:round/>
            <a:headEnd len="sm" w="sm" type="none"/>
            <a:tailEnd len="sm" w="sm" type="none"/>
          </a:ln>
        </p:spPr>
      </p:cxnSp>
      <p:grpSp>
        <p:nvGrpSpPr>
          <p:cNvPr id="1007" name="Google Shape;1007;p49"/>
          <p:cNvGrpSpPr/>
          <p:nvPr/>
        </p:nvGrpSpPr>
        <p:grpSpPr>
          <a:xfrm>
            <a:off x="3834180" y="3120813"/>
            <a:ext cx="67501" cy="263554"/>
            <a:chOff x="1757134" y="2554478"/>
            <a:chExt cx="89400" cy="349056"/>
          </a:xfrm>
        </p:grpSpPr>
        <p:sp>
          <p:nvSpPr>
            <p:cNvPr id="1008" name="Google Shape;1008;p49"/>
            <p:cNvSpPr/>
            <p:nvPr/>
          </p:nvSpPr>
          <p:spPr>
            <a:xfrm rot="10800000">
              <a:off x="1757134" y="2554478"/>
              <a:ext cx="89400" cy="92100"/>
            </a:xfrm>
            <a:prstGeom prst="ellipse">
              <a:avLst/>
            </a:prstGeom>
            <a:solidFill>
              <a:srgbClr val="000000"/>
            </a:solidFill>
            <a:ln>
              <a:noFill/>
            </a:ln>
          </p:spPr>
          <p:txBody>
            <a:bodyPr anchorCtr="0" anchor="ctr" bIns="69050" lIns="69050" spcFirstLastPara="1" rIns="69050" wrap="square" tIns="6905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cxnSp>
          <p:nvCxnSpPr>
            <p:cNvPr id="1009" name="Google Shape;1009;p49"/>
            <p:cNvCxnSpPr/>
            <p:nvPr/>
          </p:nvCxnSpPr>
          <p:spPr>
            <a:xfrm flipH="1" rot="10800000">
              <a:off x="1801745" y="2633534"/>
              <a:ext cx="1500" cy="270000"/>
            </a:xfrm>
            <a:prstGeom prst="straightConnector1">
              <a:avLst/>
            </a:prstGeom>
            <a:noFill/>
            <a:ln cap="flat" cmpd="sng" w="28750">
              <a:solidFill>
                <a:srgbClr val="000000"/>
              </a:solidFill>
              <a:prstDash val="solid"/>
              <a:round/>
              <a:headEnd len="sm" w="sm" type="none"/>
              <a:tailEnd len="sm" w="sm" type="none"/>
            </a:ln>
          </p:spPr>
        </p:cxnSp>
      </p:grpSp>
      <p:grpSp>
        <p:nvGrpSpPr>
          <p:cNvPr id="1010" name="Google Shape;1010;p49"/>
          <p:cNvGrpSpPr/>
          <p:nvPr/>
        </p:nvGrpSpPr>
        <p:grpSpPr>
          <a:xfrm>
            <a:off x="5136105" y="3120813"/>
            <a:ext cx="67501" cy="263554"/>
            <a:chOff x="1757134" y="2554478"/>
            <a:chExt cx="89400" cy="349056"/>
          </a:xfrm>
        </p:grpSpPr>
        <p:sp>
          <p:nvSpPr>
            <p:cNvPr id="1011" name="Google Shape;1011;p49"/>
            <p:cNvSpPr/>
            <p:nvPr/>
          </p:nvSpPr>
          <p:spPr>
            <a:xfrm rot="10800000">
              <a:off x="1757134" y="2554478"/>
              <a:ext cx="89400" cy="92100"/>
            </a:xfrm>
            <a:prstGeom prst="ellipse">
              <a:avLst/>
            </a:prstGeom>
            <a:solidFill>
              <a:srgbClr val="000000"/>
            </a:solidFill>
            <a:ln>
              <a:noFill/>
            </a:ln>
          </p:spPr>
          <p:txBody>
            <a:bodyPr anchorCtr="0" anchor="ctr" bIns="69050" lIns="69050" spcFirstLastPara="1" rIns="69050" wrap="square" tIns="690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cxnSp>
          <p:nvCxnSpPr>
            <p:cNvPr id="1012" name="Google Shape;1012;p49"/>
            <p:cNvCxnSpPr/>
            <p:nvPr/>
          </p:nvCxnSpPr>
          <p:spPr>
            <a:xfrm flipH="1" rot="10800000">
              <a:off x="1801745" y="2633534"/>
              <a:ext cx="1500" cy="270000"/>
            </a:xfrm>
            <a:prstGeom prst="straightConnector1">
              <a:avLst/>
            </a:prstGeom>
            <a:noFill/>
            <a:ln cap="flat" cmpd="sng" w="28750">
              <a:solidFill>
                <a:srgbClr val="000000"/>
              </a:solidFill>
              <a:prstDash val="solid"/>
              <a:round/>
              <a:headEnd len="sm" w="sm" type="none"/>
              <a:tailEnd len="sm" w="sm" type="none"/>
            </a:ln>
          </p:spPr>
        </p:cxnSp>
      </p:grpSp>
      <p:grpSp>
        <p:nvGrpSpPr>
          <p:cNvPr id="1013" name="Google Shape;1013;p49"/>
          <p:cNvGrpSpPr/>
          <p:nvPr/>
        </p:nvGrpSpPr>
        <p:grpSpPr>
          <a:xfrm>
            <a:off x="6549747" y="3120813"/>
            <a:ext cx="67501" cy="263554"/>
            <a:chOff x="1757134" y="2554478"/>
            <a:chExt cx="89400" cy="349056"/>
          </a:xfrm>
        </p:grpSpPr>
        <p:sp>
          <p:nvSpPr>
            <p:cNvPr id="1014" name="Google Shape;1014;p49"/>
            <p:cNvSpPr/>
            <p:nvPr/>
          </p:nvSpPr>
          <p:spPr>
            <a:xfrm rot="10800000">
              <a:off x="1757134" y="2554478"/>
              <a:ext cx="89400" cy="92100"/>
            </a:xfrm>
            <a:prstGeom prst="ellipse">
              <a:avLst/>
            </a:prstGeom>
            <a:solidFill>
              <a:srgbClr val="000000"/>
            </a:solidFill>
            <a:ln>
              <a:noFill/>
            </a:ln>
          </p:spPr>
          <p:txBody>
            <a:bodyPr anchorCtr="0" anchor="ctr" bIns="69050" lIns="69050" spcFirstLastPara="1" rIns="69050" wrap="square" tIns="690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cxnSp>
          <p:nvCxnSpPr>
            <p:cNvPr id="1015" name="Google Shape;1015;p49"/>
            <p:cNvCxnSpPr/>
            <p:nvPr/>
          </p:nvCxnSpPr>
          <p:spPr>
            <a:xfrm flipH="1" rot="10800000">
              <a:off x="1801745" y="2633534"/>
              <a:ext cx="1500" cy="270000"/>
            </a:xfrm>
            <a:prstGeom prst="straightConnector1">
              <a:avLst/>
            </a:prstGeom>
            <a:noFill/>
            <a:ln cap="flat" cmpd="sng" w="28750">
              <a:solidFill>
                <a:srgbClr val="000000"/>
              </a:solidFill>
              <a:prstDash val="solid"/>
              <a:round/>
              <a:headEnd len="sm" w="sm" type="none"/>
              <a:tailEnd len="sm" w="sm" type="none"/>
            </a:ln>
          </p:spPr>
        </p:cxnSp>
      </p:grpSp>
      <p:sp>
        <p:nvSpPr>
          <p:cNvPr id="1016" name="Google Shape;1016;p49"/>
          <p:cNvSpPr txBox="1"/>
          <p:nvPr/>
        </p:nvSpPr>
        <p:spPr>
          <a:xfrm>
            <a:off x="2270091" y="2916381"/>
            <a:ext cx="514500" cy="204750"/>
          </a:xfrm>
          <a:prstGeom prst="rect">
            <a:avLst/>
          </a:prstGeom>
          <a:noFill/>
          <a:ln>
            <a:noFill/>
          </a:ln>
        </p:spPr>
        <p:txBody>
          <a:bodyPr anchorCtr="0" anchor="ctr" bIns="41250" lIns="41250" spcFirstLastPara="1" rIns="41250" wrap="square" tIns="41250">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2B1803"/>
                </a:solidFill>
                <a:latin typeface="Arial"/>
                <a:ea typeface="Arial"/>
                <a:cs typeface="Arial"/>
                <a:sym typeface="Arial"/>
              </a:rPr>
              <a:t>1826</a:t>
            </a:r>
            <a:endParaRPr b="1" i="0" sz="1400" u="none" cap="none" strike="noStrike">
              <a:solidFill>
                <a:srgbClr val="2B1803"/>
              </a:solidFill>
              <a:latin typeface="Arial"/>
              <a:ea typeface="Arial"/>
              <a:cs typeface="Arial"/>
              <a:sym typeface="Arial"/>
            </a:endParaRPr>
          </a:p>
        </p:txBody>
      </p:sp>
      <p:sp>
        <p:nvSpPr>
          <p:cNvPr id="1017" name="Google Shape;1017;p49"/>
          <p:cNvSpPr txBox="1"/>
          <p:nvPr/>
        </p:nvSpPr>
        <p:spPr>
          <a:xfrm>
            <a:off x="3613326" y="2916381"/>
            <a:ext cx="514500" cy="204750"/>
          </a:xfrm>
          <a:prstGeom prst="rect">
            <a:avLst/>
          </a:prstGeom>
          <a:noFill/>
          <a:ln>
            <a:noFill/>
          </a:ln>
        </p:spPr>
        <p:txBody>
          <a:bodyPr anchorCtr="0" anchor="ctr" bIns="41250" lIns="41250" spcFirstLastPara="1" rIns="41250" wrap="square" tIns="41250">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2B1803"/>
                </a:solidFill>
                <a:latin typeface="Arial"/>
                <a:ea typeface="Arial"/>
                <a:cs typeface="Arial"/>
                <a:sym typeface="Arial"/>
              </a:rPr>
              <a:t>1876</a:t>
            </a:r>
            <a:endParaRPr b="1" i="0" sz="1400" u="none" cap="none" strike="noStrike">
              <a:solidFill>
                <a:srgbClr val="2B1803"/>
              </a:solidFill>
              <a:latin typeface="Arial"/>
              <a:ea typeface="Arial"/>
              <a:cs typeface="Arial"/>
              <a:sym typeface="Arial"/>
            </a:endParaRPr>
          </a:p>
        </p:txBody>
      </p:sp>
      <p:sp>
        <p:nvSpPr>
          <p:cNvPr id="1018" name="Google Shape;1018;p49"/>
          <p:cNvSpPr txBox="1"/>
          <p:nvPr/>
        </p:nvSpPr>
        <p:spPr>
          <a:xfrm>
            <a:off x="4919549" y="2916381"/>
            <a:ext cx="514500" cy="204750"/>
          </a:xfrm>
          <a:prstGeom prst="rect">
            <a:avLst/>
          </a:prstGeom>
          <a:noFill/>
          <a:ln>
            <a:noFill/>
          </a:ln>
        </p:spPr>
        <p:txBody>
          <a:bodyPr anchorCtr="0" anchor="ctr" bIns="41250" lIns="41250" spcFirstLastPara="1" rIns="41250" wrap="square" tIns="41250">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2B1803"/>
                </a:solidFill>
                <a:latin typeface="Arial"/>
                <a:ea typeface="Arial"/>
                <a:cs typeface="Arial"/>
                <a:sym typeface="Arial"/>
              </a:rPr>
              <a:t>1926</a:t>
            </a:r>
            <a:endParaRPr b="1" i="0" sz="1400" u="none" cap="none" strike="noStrike">
              <a:solidFill>
                <a:srgbClr val="2B1803"/>
              </a:solidFill>
              <a:latin typeface="Arial"/>
              <a:ea typeface="Arial"/>
              <a:cs typeface="Arial"/>
              <a:sym typeface="Arial"/>
            </a:endParaRPr>
          </a:p>
        </p:txBody>
      </p:sp>
      <p:sp>
        <p:nvSpPr>
          <p:cNvPr id="1019" name="Google Shape;1019;p49"/>
          <p:cNvSpPr txBox="1"/>
          <p:nvPr/>
        </p:nvSpPr>
        <p:spPr>
          <a:xfrm>
            <a:off x="6328893" y="2916381"/>
            <a:ext cx="514500" cy="204750"/>
          </a:xfrm>
          <a:prstGeom prst="rect">
            <a:avLst/>
          </a:prstGeom>
          <a:noFill/>
          <a:ln>
            <a:noFill/>
          </a:ln>
        </p:spPr>
        <p:txBody>
          <a:bodyPr anchorCtr="0" anchor="ctr" bIns="41250" lIns="41250" spcFirstLastPara="1" rIns="41250" wrap="square" tIns="41250">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2B1803"/>
                </a:solidFill>
                <a:latin typeface="Arial"/>
                <a:ea typeface="Arial"/>
                <a:cs typeface="Arial"/>
                <a:sym typeface="Arial"/>
              </a:rPr>
              <a:t>1976</a:t>
            </a:r>
            <a:endParaRPr b="1" i="0" sz="1400" u="none" cap="none" strike="noStrike">
              <a:solidFill>
                <a:srgbClr val="2B1803"/>
              </a:solidFill>
              <a:latin typeface="Arial"/>
              <a:ea typeface="Arial"/>
              <a:cs typeface="Arial"/>
              <a:sym typeface="Arial"/>
            </a:endParaRPr>
          </a:p>
        </p:txBody>
      </p:sp>
      <p:grpSp>
        <p:nvGrpSpPr>
          <p:cNvPr id="1020" name="Google Shape;1020;p49"/>
          <p:cNvGrpSpPr/>
          <p:nvPr/>
        </p:nvGrpSpPr>
        <p:grpSpPr>
          <a:xfrm>
            <a:off x="753294" y="2916381"/>
            <a:ext cx="982496" cy="1627231"/>
            <a:chOff x="1506588" y="5832761"/>
            <a:chExt cx="1964992" cy="3254461"/>
          </a:xfrm>
        </p:grpSpPr>
        <p:pic>
          <p:nvPicPr>
            <p:cNvPr id="1021" name="Google Shape;1021;p49" title="1776.jpg"/>
            <p:cNvPicPr preferRelativeResize="0"/>
            <p:nvPr/>
          </p:nvPicPr>
          <p:blipFill rotWithShape="1">
            <a:blip r:embed="rId3">
              <a:alphaModFix/>
            </a:blip>
            <a:srcRect b="5665" l="0" r="0" t="5674"/>
            <a:stretch/>
          </p:blipFill>
          <p:spPr>
            <a:xfrm>
              <a:off x="1506588" y="7345080"/>
              <a:ext cx="1964992" cy="1742142"/>
            </a:xfrm>
            <a:prstGeom prst="rect">
              <a:avLst/>
            </a:prstGeom>
            <a:noFill/>
            <a:ln cap="flat" cmpd="sng" w="25775">
              <a:solidFill>
                <a:srgbClr val="000000"/>
              </a:solidFill>
              <a:prstDash val="solid"/>
              <a:round/>
              <a:headEnd len="sm" w="sm" type="none"/>
              <a:tailEnd len="sm" w="sm" type="none"/>
            </a:ln>
          </p:spPr>
        </p:pic>
        <p:sp>
          <p:nvSpPr>
            <p:cNvPr id="1022" name="Google Shape;1022;p49"/>
            <p:cNvSpPr txBox="1"/>
            <p:nvPr/>
          </p:nvSpPr>
          <p:spPr>
            <a:xfrm>
              <a:off x="1996486" y="5832761"/>
              <a:ext cx="1029000" cy="409500"/>
            </a:xfrm>
            <a:prstGeom prst="rect">
              <a:avLst/>
            </a:prstGeom>
            <a:noFill/>
            <a:ln>
              <a:noFill/>
            </a:ln>
          </p:spPr>
          <p:txBody>
            <a:bodyPr anchorCtr="0" anchor="ctr" bIns="41250" lIns="41250" spcFirstLastPara="1" rIns="41250" wrap="square" tIns="41250">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2B1803"/>
                  </a:solidFill>
                  <a:latin typeface="Arial"/>
                  <a:ea typeface="Arial"/>
                  <a:cs typeface="Arial"/>
                  <a:sym typeface="Arial"/>
                </a:rPr>
                <a:t>1776</a:t>
              </a:r>
              <a:endParaRPr b="1" i="0" sz="1400" u="none" cap="none" strike="noStrike">
                <a:solidFill>
                  <a:srgbClr val="2B1803"/>
                </a:solidFill>
                <a:latin typeface="Arial"/>
                <a:ea typeface="Arial"/>
                <a:cs typeface="Arial"/>
                <a:sym typeface="Arial"/>
              </a:endParaRPr>
            </a:p>
          </p:txBody>
        </p:sp>
      </p:grpSp>
      <p:grpSp>
        <p:nvGrpSpPr>
          <p:cNvPr id="1023" name="Google Shape;1023;p49"/>
          <p:cNvGrpSpPr/>
          <p:nvPr/>
        </p:nvGrpSpPr>
        <p:grpSpPr>
          <a:xfrm>
            <a:off x="7408210" y="2916381"/>
            <a:ext cx="982496" cy="1572669"/>
            <a:chOff x="14816420" y="5832761"/>
            <a:chExt cx="1964992" cy="3145338"/>
          </a:xfrm>
        </p:grpSpPr>
        <p:pic>
          <p:nvPicPr>
            <p:cNvPr id="1024" name="Google Shape;1024;p49" title="America 250.png"/>
            <p:cNvPicPr preferRelativeResize="0"/>
            <p:nvPr/>
          </p:nvPicPr>
          <p:blipFill rotWithShape="1">
            <a:blip r:embed="rId4">
              <a:alphaModFix/>
            </a:blip>
            <a:srcRect b="19048" l="15194" r="15678" t="19667"/>
            <a:stretch/>
          </p:blipFill>
          <p:spPr>
            <a:xfrm>
              <a:off x="14816420" y="7235957"/>
              <a:ext cx="1964992" cy="1742142"/>
            </a:xfrm>
            <a:prstGeom prst="rect">
              <a:avLst/>
            </a:prstGeom>
            <a:noFill/>
            <a:ln cap="flat" cmpd="sng" w="25775">
              <a:solidFill>
                <a:srgbClr val="000000"/>
              </a:solidFill>
              <a:prstDash val="solid"/>
              <a:round/>
              <a:headEnd len="sm" w="sm" type="none"/>
              <a:tailEnd len="sm" w="sm" type="none"/>
            </a:ln>
          </p:spPr>
        </p:pic>
        <p:sp>
          <p:nvSpPr>
            <p:cNvPr id="1025" name="Google Shape;1025;p49"/>
            <p:cNvSpPr txBox="1"/>
            <p:nvPr/>
          </p:nvSpPr>
          <p:spPr>
            <a:xfrm>
              <a:off x="15476476" y="5832761"/>
              <a:ext cx="1029000" cy="409500"/>
            </a:xfrm>
            <a:prstGeom prst="rect">
              <a:avLst/>
            </a:prstGeom>
            <a:noFill/>
            <a:ln>
              <a:noFill/>
            </a:ln>
          </p:spPr>
          <p:txBody>
            <a:bodyPr anchorCtr="0" anchor="ctr" bIns="41250" lIns="41250" spcFirstLastPara="1" rIns="41250" wrap="square" tIns="41250">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2B1803"/>
                  </a:solidFill>
                  <a:latin typeface="Arial"/>
                  <a:ea typeface="Arial"/>
                  <a:cs typeface="Arial"/>
                  <a:sym typeface="Arial"/>
                </a:rPr>
                <a:t>2026</a:t>
              </a:r>
              <a:endParaRPr b="1" i="0" sz="1400" u="none" cap="none" strike="noStrike">
                <a:solidFill>
                  <a:srgbClr val="2B1803"/>
                </a:solidFill>
                <a:latin typeface="Arial"/>
                <a:ea typeface="Arial"/>
                <a:cs typeface="Arial"/>
                <a:sym typeface="Arial"/>
              </a:endParaRPr>
            </a:p>
          </p:txBody>
        </p:sp>
      </p:grpSp>
      <p:grpSp>
        <p:nvGrpSpPr>
          <p:cNvPr id="1026" name="Google Shape;1026;p49"/>
          <p:cNvGrpSpPr/>
          <p:nvPr/>
        </p:nvGrpSpPr>
        <p:grpSpPr>
          <a:xfrm>
            <a:off x="3185038" y="3283257"/>
            <a:ext cx="1314750" cy="1480750"/>
            <a:chOff x="6370075" y="5836264"/>
            <a:chExt cx="2629500" cy="2961499"/>
          </a:xfrm>
        </p:grpSpPr>
        <p:cxnSp>
          <p:nvCxnSpPr>
            <p:cNvPr id="1027" name="Google Shape;1027;p49"/>
            <p:cNvCxnSpPr/>
            <p:nvPr/>
          </p:nvCxnSpPr>
          <p:spPr>
            <a:xfrm>
              <a:off x="7683772" y="5836264"/>
              <a:ext cx="2100" cy="927300"/>
            </a:xfrm>
            <a:prstGeom prst="straightConnector1">
              <a:avLst/>
            </a:prstGeom>
            <a:noFill/>
            <a:ln cap="flat" cmpd="sng" w="28750">
              <a:solidFill>
                <a:srgbClr val="000000"/>
              </a:solidFill>
              <a:prstDash val="solid"/>
              <a:round/>
              <a:headEnd len="sm" w="sm" type="none"/>
              <a:tailEnd len="sm" w="sm" type="none"/>
            </a:ln>
          </p:spPr>
        </p:cxnSp>
        <p:sp>
          <p:nvSpPr>
            <p:cNvPr id="1028" name="Google Shape;1028;p49"/>
            <p:cNvSpPr/>
            <p:nvPr/>
          </p:nvSpPr>
          <p:spPr>
            <a:xfrm>
              <a:off x="7067877" y="6763562"/>
              <a:ext cx="1233900" cy="927300"/>
            </a:xfrm>
            <a:prstGeom prst="star5">
              <a:avLst>
                <a:gd fmla="val 19098" name="adj"/>
                <a:gd fmla="val 105146" name="hf"/>
                <a:gd fmla="val 110557" name="vf"/>
              </a:avLst>
            </a:prstGeom>
            <a:solidFill>
              <a:srgbClr val="ED3A34"/>
            </a:solidFill>
            <a:ln cap="flat" cmpd="sng" w="28575">
              <a:solidFill>
                <a:srgbClr val="000000"/>
              </a:solidFill>
              <a:prstDash val="solid"/>
              <a:round/>
              <a:headEnd len="sm" w="sm" type="none"/>
              <a:tailEnd len="sm" w="sm" type="none"/>
            </a:ln>
          </p:spPr>
          <p:txBody>
            <a:bodyPr anchorCtr="0" anchor="ctr" bIns="69050" lIns="69050" spcFirstLastPara="1" rIns="69050" wrap="square" tIns="6905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29" name="Google Shape;1029;p49"/>
            <p:cNvSpPr txBox="1"/>
            <p:nvPr/>
          </p:nvSpPr>
          <p:spPr>
            <a:xfrm>
              <a:off x="6370075" y="7654763"/>
              <a:ext cx="2629500" cy="1143000"/>
            </a:xfrm>
            <a:prstGeom prst="rect">
              <a:avLst/>
            </a:prstGeom>
            <a:noFill/>
            <a:ln>
              <a:noFill/>
            </a:ln>
          </p:spPr>
          <p:txBody>
            <a:bodyPr anchorCtr="0" anchor="t"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Roboto"/>
                  <a:ea typeface="Roboto"/>
                  <a:cs typeface="Roboto"/>
                  <a:sym typeface="Roboto"/>
                </a:rPr>
                <a:t>1875</a:t>
              </a:r>
              <a:endParaRPr b="1" i="0" sz="12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highlight>
                    <a:srgbClr val="CD5753"/>
                  </a:highlight>
                  <a:latin typeface="Roboto"/>
                  <a:ea typeface="Roboto"/>
                  <a:cs typeface="Roboto"/>
                  <a:sym typeface="Roboto"/>
                </a:rPr>
                <a:t>The Lynching of John Henry Scott </a:t>
              </a:r>
              <a:endParaRPr b="1" i="0" sz="1200" u="none" cap="none" strike="noStrike">
                <a:solidFill>
                  <a:srgbClr val="000000"/>
                </a:solidFill>
                <a:highlight>
                  <a:srgbClr val="CD5753"/>
                </a:highlight>
                <a:latin typeface="Roboto"/>
                <a:ea typeface="Roboto"/>
                <a:cs typeface="Roboto"/>
                <a:sym typeface="Roboto"/>
              </a:endParaRPr>
            </a:p>
          </p:txBody>
        </p:sp>
      </p:grpSp>
      <p:grpSp>
        <p:nvGrpSpPr>
          <p:cNvPr id="1030" name="Google Shape;1030;p49"/>
          <p:cNvGrpSpPr/>
          <p:nvPr/>
        </p:nvGrpSpPr>
        <p:grpSpPr>
          <a:xfrm>
            <a:off x="4225403" y="3940294"/>
            <a:ext cx="3103500" cy="403813"/>
            <a:chOff x="8450806" y="7150338"/>
            <a:chExt cx="6207000" cy="807625"/>
          </a:xfrm>
        </p:grpSpPr>
        <p:cxnSp>
          <p:nvCxnSpPr>
            <p:cNvPr id="1031" name="Google Shape;1031;p49"/>
            <p:cNvCxnSpPr/>
            <p:nvPr/>
          </p:nvCxnSpPr>
          <p:spPr>
            <a:xfrm flipH="1" rot="10800000">
              <a:off x="8450806" y="7150338"/>
              <a:ext cx="6207000" cy="10800"/>
            </a:xfrm>
            <a:prstGeom prst="straightConnector1">
              <a:avLst/>
            </a:prstGeom>
            <a:noFill/>
            <a:ln cap="flat" cmpd="sng" w="76200">
              <a:solidFill>
                <a:srgbClr val="1D0704"/>
              </a:solidFill>
              <a:prstDash val="solid"/>
              <a:round/>
              <a:headEnd len="med" w="med" type="triangle"/>
              <a:tailEnd len="med" w="med" type="triangle"/>
            </a:ln>
          </p:spPr>
        </p:cxnSp>
        <p:sp>
          <p:nvSpPr>
            <p:cNvPr id="1032" name="Google Shape;1032;p49"/>
            <p:cNvSpPr txBox="1"/>
            <p:nvPr/>
          </p:nvSpPr>
          <p:spPr>
            <a:xfrm>
              <a:off x="10002600" y="7367563"/>
              <a:ext cx="2924700" cy="5904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2B1803"/>
                  </a:solidFill>
                  <a:latin typeface="Arial"/>
                  <a:ea typeface="Arial"/>
                  <a:cs typeface="Arial"/>
                  <a:sym typeface="Arial"/>
                </a:rPr>
                <a:t>151 years ago</a:t>
              </a:r>
              <a:endParaRPr b="1" i="0" sz="1600" u="none" cap="none" strike="noStrike">
                <a:solidFill>
                  <a:srgbClr val="2B1803"/>
                </a:solidFill>
                <a:latin typeface="Arial"/>
                <a:ea typeface="Arial"/>
                <a:cs typeface="Arial"/>
                <a:sym typeface="Arial"/>
              </a:endParaRPr>
            </a:p>
          </p:txBody>
        </p:sp>
      </p:grpSp>
      <p:grpSp>
        <p:nvGrpSpPr>
          <p:cNvPr id="1033" name="Google Shape;1033;p49"/>
          <p:cNvGrpSpPr/>
          <p:nvPr/>
        </p:nvGrpSpPr>
        <p:grpSpPr>
          <a:xfrm>
            <a:off x="1807127" y="3945694"/>
            <a:ext cx="1633950" cy="398413"/>
            <a:chOff x="3614253" y="7161138"/>
            <a:chExt cx="3267900" cy="796825"/>
          </a:xfrm>
        </p:grpSpPr>
        <p:cxnSp>
          <p:nvCxnSpPr>
            <p:cNvPr id="1034" name="Google Shape;1034;p49"/>
            <p:cNvCxnSpPr/>
            <p:nvPr/>
          </p:nvCxnSpPr>
          <p:spPr>
            <a:xfrm>
              <a:off x="3614253" y="7161138"/>
              <a:ext cx="3267900" cy="5400"/>
            </a:xfrm>
            <a:prstGeom prst="straightConnector1">
              <a:avLst/>
            </a:prstGeom>
            <a:noFill/>
            <a:ln cap="flat" cmpd="sng" w="76200">
              <a:solidFill>
                <a:srgbClr val="F4CCCC"/>
              </a:solidFill>
              <a:prstDash val="solid"/>
              <a:round/>
              <a:headEnd len="med" w="med" type="triangle"/>
              <a:tailEnd len="med" w="med" type="triangle"/>
            </a:ln>
          </p:spPr>
        </p:cxnSp>
        <p:sp>
          <p:nvSpPr>
            <p:cNvPr id="1035" name="Google Shape;1035;p49"/>
            <p:cNvSpPr txBox="1"/>
            <p:nvPr/>
          </p:nvSpPr>
          <p:spPr>
            <a:xfrm>
              <a:off x="3906063" y="7367563"/>
              <a:ext cx="2694300" cy="5904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F4CCCC"/>
                  </a:solidFill>
                  <a:latin typeface="Arial"/>
                  <a:ea typeface="Arial"/>
                  <a:cs typeface="Arial"/>
                  <a:sym typeface="Arial"/>
                </a:rPr>
                <a:t>99 years ago</a:t>
              </a:r>
              <a:endParaRPr b="1" i="0" sz="1600" u="none" cap="none" strike="noStrike">
                <a:solidFill>
                  <a:srgbClr val="F4CCCC"/>
                </a:solidFill>
                <a:latin typeface="Arial"/>
                <a:ea typeface="Arial"/>
                <a:cs typeface="Arial"/>
                <a:sym typeface="Arial"/>
              </a:endParaRPr>
            </a:p>
          </p:txBody>
        </p:sp>
      </p:grpSp>
      <p:sp>
        <p:nvSpPr>
          <p:cNvPr id="1036" name="Google Shape;1036;p49"/>
          <p:cNvSpPr txBox="1"/>
          <p:nvPr/>
        </p:nvSpPr>
        <p:spPr>
          <a:xfrm>
            <a:off x="273050" y="1016794"/>
            <a:ext cx="3340350" cy="334650"/>
          </a:xfrm>
          <a:prstGeom prst="rect">
            <a:avLst/>
          </a:prstGeom>
          <a:noFill/>
          <a:ln>
            <a:noFill/>
          </a:ln>
        </p:spPr>
        <p:txBody>
          <a:bodyPr anchorCtr="0" anchor="t" bIns="45725" lIns="45725" spcFirstLastPara="1" rIns="45725" wrap="square" tIns="45725">
            <a:noAutofit/>
          </a:bodyPr>
          <a:lstStyle/>
          <a:p>
            <a:pPr indent="-215900" lvl="0" marL="228600" marR="0" rtl="0" algn="l">
              <a:lnSpc>
                <a:spcPct val="100000"/>
              </a:lnSpc>
              <a:spcBef>
                <a:spcPts val="0"/>
              </a:spcBef>
              <a:spcAft>
                <a:spcPts val="0"/>
              </a:spcAft>
              <a:buClr>
                <a:srgbClr val="2B1803"/>
              </a:buClr>
              <a:buSzPts val="1600"/>
              <a:buFont typeface="Arial"/>
              <a:buChar char="●"/>
            </a:pPr>
            <a:r>
              <a:rPr b="1" i="0" lang="en" sz="1600" u="none" cap="none" strike="noStrike">
                <a:solidFill>
                  <a:srgbClr val="2B1803"/>
                </a:solidFill>
                <a:latin typeface="Arial"/>
                <a:ea typeface="Arial"/>
                <a:cs typeface="Arial"/>
                <a:sym typeface="Arial"/>
              </a:rPr>
              <a:t>250 of American Independence</a:t>
            </a:r>
            <a:endParaRPr b="1" i="0" sz="1600" u="none" cap="none" strike="noStrike">
              <a:solidFill>
                <a:srgbClr val="2B1803"/>
              </a:solidFill>
              <a:latin typeface="Arial"/>
              <a:ea typeface="Arial"/>
              <a:cs typeface="Arial"/>
              <a:sym typeface="Arial"/>
            </a:endParaRPr>
          </a:p>
        </p:txBody>
      </p:sp>
      <p:sp>
        <p:nvSpPr>
          <p:cNvPr id="1037" name="Google Shape;1037;p49"/>
          <p:cNvSpPr txBox="1"/>
          <p:nvPr/>
        </p:nvSpPr>
        <p:spPr>
          <a:xfrm>
            <a:off x="273050" y="1359694"/>
            <a:ext cx="3730650" cy="334650"/>
          </a:xfrm>
          <a:prstGeom prst="rect">
            <a:avLst/>
          </a:prstGeom>
          <a:noFill/>
          <a:ln>
            <a:noFill/>
          </a:ln>
        </p:spPr>
        <p:txBody>
          <a:bodyPr anchorCtr="0" anchor="t" bIns="45725" lIns="45725" spcFirstLastPara="1" rIns="45725" wrap="square" tIns="45725">
            <a:noAutofit/>
          </a:bodyPr>
          <a:lstStyle/>
          <a:p>
            <a:pPr indent="-215900" lvl="0" marL="228600" marR="0" rtl="0" algn="l">
              <a:lnSpc>
                <a:spcPct val="100000"/>
              </a:lnSpc>
              <a:spcBef>
                <a:spcPts val="0"/>
              </a:spcBef>
              <a:spcAft>
                <a:spcPts val="0"/>
              </a:spcAft>
              <a:buClr>
                <a:srgbClr val="2B1803"/>
              </a:buClr>
              <a:buSzPts val="1600"/>
              <a:buFont typeface="Arial"/>
              <a:buChar char="●"/>
            </a:pPr>
            <a:r>
              <a:rPr b="1" i="0" lang="en" sz="1600" u="none" cap="none" strike="noStrike">
                <a:solidFill>
                  <a:srgbClr val="2B1803"/>
                </a:solidFill>
                <a:latin typeface="Arial"/>
                <a:ea typeface="Arial"/>
                <a:cs typeface="Arial"/>
                <a:sym typeface="Arial"/>
              </a:rPr>
              <a:t>151 years of archival preservation</a:t>
            </a:r>
            <a:endParaRPr b="1" i="0" sz="1600" u="none" cap="none" strike="noStrike">
              <a:solidFill>
                <a:srgbClr val="2B1803"/>
              </a:solidFill>
              <a:latin typeface="Arial"/>
              <a:ea typeface="Arial"/>
              <a:cs typeface="Arial"/>
              <a:sym typeface="Arial"/>
            </a:endParaRPr>
          </a:p>
        </p:txBody>
      </p:sp>
      <p:sp>
        <p:nvSpPr>
          <p:cNvPr id="1038" name="Google Shape;1038;p49"/>
          <p:cNvSpPr txBox="1"/>
          <p:nvPr/>
        </p:nvSpPr>
        <p:spPr>
          <a:xfrm>
            <a:off x="273050" y="1702594"/>
            <a:ext cx="7055850" cy="334650"/>
          </a:xfrm>
          <a:prstGeom prst="rect">
            <a:avLst/>
          </a:prstGeom>
          <a:noFill/>
          <a:ln>
            <a:noFill/>
          </a:ln>
        </p:spPr>
        <p:txBody>
          <a:bodyPr anchorCtr="0" anchor="t" bIns="45725" lIns="45725" spcFirstLastPara="1" rIns="45725" wrap="square" tIns="45725">
            <a:noAutofit/>
          </a:bodyPr>
          <a:lstStyle/>
          <a:p>
            <a:pPr indent="-215900" lvl="0" marL="228600" marR="0" rtl="0" algn="l">
              <a:lnSpc>
                <a:spcPct val="100000"/>
              </a:lnSpc>
              <a:spcBef>
                <a:spcPts val="0"/>
              </a:spcBef>
              <a:spcAft>
                <a:spcPts val="0"/>
              </a:spcAft>
              <a:buClr>
                <a:srgbClr val="2B1803"/>
              </a:buClr>
              <a:buSzPts val="1600"/>
              <a:buFont typeface="Arial"/>
              <a:buChar char="●"/>
            </a:pPr>
            <a:r>
              <a:rPr b="1" i="0" lang="en" sz="1600" u="none" cap="none" strike="noStrike">
                <a:solidFill>
                  <a:srgbClr val="2B1803"/>
                </a:solidFill>
                <a:latin typeface="Arial"/>
                <a:ea typeface="Arial"/>
                <a:cs typeface="Arial"/>
                <a:sym typeface="Arial"/>
              </a:rPr>
              <a:t>Without Librarians and Archivist, our stories would be lost to history!</a:t>
            </a:r>
            <a:endParaRPr b="1" i="0" sz="1600" u="none" cap="none" strike="noStrike">
              <a:solidFill>
                <a:srgbClr val="2B1803"/>
              </a:solidFill>
              <a:latin typeface="Arial"/>
              <a:ea typeface="Arial"/>
              <a:cs typeface="Arial"/>
              <a:sym typeface="Arial"/>
            </a:endParaRPr>
          </a:p>
          <a:p>
            <a:pPr indent="-215900" lvl="1" marL="457200" marR="0" rtl="0" algn="l">
              <a:lnSpc>
                <a:spcPct val="100000"/>
              </a:lnSpc>
              <a:spcBef>
                <a:spcPts val="0"/>
              </a:spcBef>
              <a:spcAft>
                <a:spcPts val="0"/>
              </a:spcAft>
              <a:buClr>
                <a:srgbClr val="2B1803"/>
              </a:buClr>
              <a:buSzPts val="1600"/>
              <a:buFont typeface="Arial"/>
              <a:buChar char="○"/>
            </a:pPr>
            <a:r>
              <a:rPr b="1" i="0" lang="en" sz="1600" u="none" cap="none" strike="noStrike">
                <a:solidFill>
                  <a:srgbClr val="2B1803"/>
                </a:solidFill>
                <a:latin typeface="Arial"/>
                <a:ea typeface="Arial"/>
                <a:cs typeface="Arial"/>
                <a:sym typeface="Arial"/>
              </a:rPr>
              <a:t>Affordability</a:t>
            </a:r>
            <a:endParaRPr b="1" i="0" sz="1600" u="none" cap="none" strike="noStrike">
              <a:solidFill>
                <a:srgbClr val="2B1803"/>
              </a:solidFill>
              <a:latin typeface="Arial"/>
              <a:ea typeface="Arial"/>
              <a:cs typeface="Arial"/>
              <a:sym typeface="Arial"/>
            </a:endParaRPr>
          </a:p>
          <a:p>
            <a:pPr indent="-215900" lvl="1" marL="457200" marR="0" rtl="0" algn="l">
              <a:lnSpc>
                <a:spcPct val="100000"/>
              </a:lnSpc>
              <a:spcBef>
                <a:spcPts val="0"/>
              </a:spcBef>
              <a:spcAft>
                <a:spcPts val="0"/>
              </a:spcAft>
              <a:buClr>
                <a:srgbClr val="2B1803"/>
              </a:buClr>
              <a:buSzPts val="1600"/>
              <a:buFont typeface="Arial"/>
              <a:buChar char="○"/>
            </a:pPr>
            <a:r>
              <a:rPr b="1" i="0" lang="en" sz="1600" u="none" cap="none" strike="noStrike">
                <a:solidFill>
                  <a:srgbClr val="2B1803"/>
                </a:solidFill>
                <a:latin typeface="Arial"/>
                <a:ea typeface="Arial"/>
                <a:cs typeface="Arial"/>
                <a:sym typeface="Arial"/>
              </a:rPr>
              <a:t>Efficiency</a:t>
            </a:r>
            <a:endParaRPr b="1" i="0" sz="1600" u="none" cap="none" strike="noStrike">
              <a:solidFill>
                <a:srgbClr val="2B1803"/>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6"/>
                                        </p:tgtEl>
                                        <p:attrNameLst>
                                          <p:attrName>style.visibility</p:attrName>
                                        </p:attrNameLst>
                                      </p:cBhvr>
                                      <p:to>
                                        <p:strVal val="visible"/>
                                      </p:to>
                                    </p:set>
                                    <p:animEffect filter="fade" transition="in">
                                      <p:cBhvr>
                                        <p:cTn dur="1000"/>
                                        <p:tgtEl>
                                          <p:spTgt spid="1036"/>
                                        </p:tgtEl>
                                      </p:cBhvr>
                                    </p:animEffect>
                                  </p:childTnLst>
                                </p:cTn>
                              </p:par>
                              <p:par>
                                <p:cTn fill="hold" nodeType="withEffect" presetClass="entr" presetID="10" presetSubtype="0">
                                  <p:stCondLst>
                                    <p:cond delay="0"/>
                                  </p:stCondLst>
                                  <p:childTnLst>
                                    <p:set>
                                      <p:cBhvr>
                                        <p:cTn dur="1" fill="hold">
                                          <p:stCondLst>
                                            <p:cond delay="0"/>
                                          </p:stCondLst>
                                        </p:cTn>
                                        <p:tgtEl>
                                          <p:spTgt spid="1020"/>
                                        </p:tgtEl>
                                        <p:attrNameLst>
                                          <p:attrName>style.visibility</p:attrName>
                                        </p:attrNameLst>
                                      </p:cBhvr>
                                      <p:to>
                                        <p:strVal val="visible"/>
                                      </p:to>
                                    </p:set>
                                    <p:animEffect filter="fade" transition="in">
                                      <p:cBhvr>
                                        <p:cTn dur="1000"/>
                                        <p:tgtEl>
                                          <p:spTgt spid="102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16"/>
                                        </p:tgtEl>
                                        <p:attrNameLst>
                                          <p:attrName>style.visibility</p:attrName>
                                        </p:attrNameLst>
                                      </p:cBhvr>
                                      <p:to>
                                        <p:strVal val="visible"/>
                                      </p:to>
                                    </p:set>
                                    <p:animEffect filter="fade" transition="in">
                                      <p:cBhvr>
                                        <p:cTn dur="1000"/>
                                        <p:tgtEl>
                                          <p:spTgt spid="101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017"/>
                                        </p:tgtEl>
                                        <p:attrNameLst>
                                          <p:attrName>style.visibility</p:attrName>
                                        </p:attrNameLst>
                                      </p:cBhvr>
                                      <p:to>
                                        <p:strVal val="visible"/>
                                      </p:to>
                                    </p:set>
                                    <p:animEffect filter="fade" transition="in">
                                      <p:cBhvr>
                                        <p:cTn dur="1000"/>
                                        <p:tgtEl>
                                          <p:spTgt spid="1017"/>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018"/>
                                        </p:tgtEl>
                                        <p:attrNameLst>
                                          <p:attrName>style.visibility</p:attrName>
                                        </p:attrNameLst>
                                      </p:cBhvr>
                                      <p:to>
                                        <p:strVal val="visible"/>
                                      </p:to>
                                    </p:set>
                                    <p:animEffect filter="fade" transition="in">
                                      <p:cBhvr>
                                        <p:cTn dur="1000"/>
                                        <p:tgtEl>
                                          <p:spTgt spid="1018"/>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019"/>
                                        </p:tgtEl>
                                        <p:attrNameLst>
                                          <p:attrName>style.visibility</p:attrName>
                                        </p:attrNameLst>
                                      </p:cBhvr>
                                      <p:to>
                                        <p:strVal val="visible"/>
                                      </p:to>
                                    </p:set>
                                    <p:animEffect filter="fade" transition="in">
                                      <p:cBhvr>
                                        <p:cTn dur="1000"/>
                                        <p:tgtEl>
                                          <p:spTgt spid="1019"/>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023"/>
                                        </p:tgtEl>
                                        <p:attrNameLst>
                                          <p:attrName>style.visibility</p:attrName>
                                        </p:attrNameLst>
                                      </p:cBhvr>
                                      <p:to>
                                        <p:strVal val="visible"/>
                                      </p:to>
                                    </p:set>
                                    <p:animEffect filter="fade" transition="in">
                                      <p:cBhvr>
                                        <p:cTn dur="1000"/>
                                        <p:tgtEl>
                                          <p:spTgt spid="10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7"/>
                                        </p:tgtEl>
                                        <p:attrNameLst>
                                          <p:attrName>style.visibility</p:attrName>
                                        </p:attrNameLst>
                                      </p:cBhvr>
                                      <p:to>
                                        <p:strVal val="visible"/>
                                      </p:to>
                                    </p:set>
                                    <p:animEffect filter="fade" transition="in">
                                      <p:cBhvr>
                                        <p:cTn dur="1000"/>
                                        <p:tgtEl>
                                          <p:spTgt spid="1037"/>
                                        </p:tgtEl>
                                      </p:cBhvr>
                                    </p:animEffect>
                                  </p:childTnLst>
                                </p:cTn>
                              </p:par>
                              <p:par>
                                <p:cTn fill="hold" nodeType="withEffect" presetClass="entr" presetID="10" presetSubtype="0">
                                  <p:stCondLst>
                                    <p:cond delay="0"/>
                                  </p:stCondLst>
                                  <p:childTnLst>
                                    <p:set>
                                      <p:cBhvr>
                                        <p:cTn dur="1" fill="hold">
                                          <p:stCondLst>
                                            <p:cond delay="0"/>
                                          </p:stCondLst>
                                        </p:cTn>
                                        <p:tgtEl>
                                          <p:spTgt spid="1026"/>
                                        </p:tgtEl>
                                        <p:attrNameLst>
                                          <p:attrName>style.visibility</p:attrName>
                                        </p:attrNameLst>
                                      </p:cBhvr>
                                      <p:to>
                                        <p:strVal val="visible"/>
                                      </p:to>
                                    </p:set>
                                    <p:animEffect filter="fade" transition="in">
                                      <p:cBhvr>
                                        <p:cTn dur="1000"/>
                                        <p:tgtEl>
                                          <p:spTgt spid="1026"/>
                                        </p:tgtEl>
                                      </p:cBhvr>
                                    </p:animEffect>
                                  </p:childTnLst>
                                </p:cTn>
                              </p:par>
                              <p:par>
                                <p:cTn fill="hold" nodeType="withEffect" presetClass="entr" presetID="10" presetSubtype="0">
                                  <p:stCondLst>
                                    <p:cond delay="0"/>
                                  </p:stCondLst>
                                  <p:childTnLst>
                                    <p:set>
                                      <p:cBhvr>
                                        <p:cTn dur="1" fill="hold">
                                          <p:stCondLst>
                                            <p:cond delay="0"/>
                                          </p:stCondLst>
                                        </p:cTn>
                                        <p:tgtEl>
                                          <p:spTgt spid="1030"/>
                                        </p:tgtEl>
                                        <p:attrNameLst>
                                          <p:attrName>style.visibility</p:attrName>
                                        </p:attrNameLst>
                                      </p:cBhvr>
                                      <p:to>
                                        <p:strVal val="visible"/>
                                      </p:to>
                                    </p:set>
                                    <p:animEffect filter="fade" transition="in">
                                      <p:cBhvr>
                                        <p:cTn dur="1000"/>
                                        <p:tgtEl>
                                          <p:spTgt spid="1030"/>
                                        </p:tgtEl>
                                      </p:cBhvr>
                                    </p:animEffect>
                                  </p:childTnLst>
                                </p:cTn>
                              </p:par>
                              <p:par>
                                <p:cTn fill="hold" nodeType="withEffect" presetClass="entr" presetID="10" presetSubtype="0">
                                  <p:stCondLst>
                                    <p:cond delay="0"/>
                                  </p:stCondLst>
                                  <p:childTnLst>
                                    <p:set>
                                      <p:cBhvr>
                                        <p:cTn dur="1" fill="hold">
                                          <p:stCondLst>
                                            <p:cond delay="0"/>
                                          </p:stCondLst>
                                        </p:cTn>
                                        <p:tgtEl>
                                          <p:spTgt spid="1033"/>
                                        </p:tgtEl>
                                        <p:attrNameLst>
                                          <p:attrName>style.visibility</p:attrName>
                                        </p:attrNameLst>
                                      </p:cBhvr>
                                      <p:to>
                                        <p:strVal val="visible"/>
                                      </p:to>
                                    </p:set>
                                    <p:animEffect filter="fade" transition="in">
                                      <p:cBhvr>
                                        <p:cTn dur="1000"/>
                                        <p:tgtEl>
                                          <p:spTgt spid="10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8"/>
                                        </p:tgtEl>
                                        <p:attrNameLst>
                                          <p:attrName>style.visibility</p:attrName>
                                        </p:attrNameLst>
                                      </p:cBhvr>
                                      <p:to>
                                        <p:strVal val="visible"/>
                                      </p:to>
                                    </p:set>
                                    <p:animEffect filter="fade" transition="in">
                                      <p:cBhvr>
                                        <p:cTn dur="1000"/>
                                        <p:tgtEl>
                                          <p:spTgt spid="10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5"/>
          <p:cNvSpPr txBox="1"/>
          <p:nvPr>
            <p:ph idx="1" type="subTitle"/>
          </p:nvPr>
        </p:nvSpPr>
        <p:spPr>
          <a:xfrm>
            <a:off x="1245300" y="524675"/>
            <a:ext cx="6653400" cy="438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990"/>
              <a:buFont typeface="Arial"/>
              <a:buNone/>
            </a:pPr>
            <a:r>
              <a:rPr b="1" lang="en" sz="3520">
                <a:solidFill>
                  <a:schemeClr val="lt1"/>
                </a:solidFill>
                <a:latin typeface="Raleway"/>
                <a:ea typeface="Raleway"/>
                <a:cs typeface="Raleway"/>
                <a:sym typeface="Raleway"/>
              </a:rPr>
              <a:t>Our Stories</a:t>
            </a:r>
            <a:endParaRPr b="1" sz="1600">
              <a:solidFill>
                <a:schemeClr val="lt1"/>
              </a:solidFill>
              <a:latin typeface="Lato"/>
              <a:ea typeface="Lato"/>
              <a:cs typeface="Lato"/>
              <a:sym typeface="Lato"/>
            </a:endParaRPr>
          </a:p>
          <a:p>
            <a:pPr indent="0" lvl="0" marL="0" rtl="0" algn="l">
              <a:lnSpc>
                <a:spcPct val="100000"/>
              </a:lnSpc>
              <a:spcBef>
                <a:spcPts val="0"/>
              </a:spcBef>
              <a:spcAft>
                <a:spcPts val="0"/>
              </a:spcAft>
              <a:buSzPts val="2800"/>
              <a:buNone/>
            </a:pPr>
            <a:r>
              <a:t/>
            </a:r>
            <a:endParaRPr b="1" sz="1100">
              <a:solidFill>
                <a:schemeClr val="lt1"/>
              </a:solidFill>
              <a:latin typeface="Lato"/>
              <a:ea typeface="Lato"/>
              <a:cs typeface="Lato"/>
              <a:sym typeface="Lato"/>
            </a:endParaRPr>
          </a:p>
          <a:p>
            <a:pPr indent="0" lvl="0" marL="0" rtl="0" algn="l">
              <a:lnSpc>
                <a:spcPct val="100000"/>
              </a:lnSpc>
              <a:spcBef>
                <a:spcPts val="0"/>
              </a:spcBef>
              <a:spcAft>
                <a:spcPts val="0"/>
              </a:spcAft>
              <a:buSzPts val="2800"/>
              <a:buNone/>
            </a:pPr>
            <a:r>
              <a:rPr b="1" lang="en" sz="1600">
                <a:solidFill>
                  <a:schemeClr val="lt1"/>
                </a:solidFill>
                <a:latin typeface="Lato"/>
                <a:ea typeface="Lato"/>
                <a:cs typeface="Lato"/>
                <a:sym typeface="Lato"/>
              </a:rPr>
              <a:t>Amy S. Millin: Overview of Maryland Lynching Memorial Project</a:t>
            </a:r>
            <a:endParaRPr b="1" sz="1600">
              <a:solidFill>
                <a:schemeClr val="lt1"/>
              </a:solidFill>
              <a:latin typeface="Lato"/>
              <a:ea typeface="Lato"/>
              <a:cs typeface="Lato"/>
              <a:sym typeface="Lato"/>
            </a:endParaRPr>
          </a:p>
          <a:p>
            <a:pPr indent="0" lvl="0" marL="0" rtl="0" algn="l">
              <a:lnSpc>
                <a:spcPct val="100000"/>
              </a:lnSpc>
              <a:spcBef>
                <a:spcPts val="0"/>
              </a:spcBef>
              <a:spcAft>
                <a:spcPts val="0"/>
              </a:spcAft>
              <a:buSzPts val="2800"/>
              <a:buNone/>
            </a:pPr>
            <a:r>
              <a:rPr lang="en" sz="1600">
                <a:solidFill>
                  <a:srgbClr val="F1C232"/>
                </a:solidFill>
                <a:latin typeface="Lato"/>
                <a:ea typeface="Lato"/>
                <a:cs typeface="Lato"/>
                <a:sym typeface="Lato"/>
              </a:rPr>
              <a:t>Maryland Lynching Memorial Project</a:t>
            </a:r>
            <a:endParaRPr sz="1600">
              <a:solidFill>
                <a:srgbClr val="F1C232"/>
              </a:solidFill>
              <a:latin typeface="Lato"/>
              <a:ea typeface="Lato"/>
              <a:cs typeface="Lato"/>
              <a:sym typeface="Lato"/>
            </a:endParaRPr>
          </a:p>
          <a:p>
            <a:pPr indent="0" lvl="0" marL="0" rtl="0" algn="l">
              <a:lnSpc>
                <a:spcPct val="100000"/>
              </a:lnSpc>
              <a:spcBef>
                <a:spcPts val="0"/>
              </a:spcBef>
              <a:spcAft>
                <a:spcPts val="0"/>
              </a:spcAft>
              <a:buSzPts val="2800"/>
              <a:buNone/>
            </a:pPr>
            <a:r>
              <a:rPr lang="en" sz="1600">
                <a:solidFill>
                  <a:srgbClr val="F1C232"/>
                </a:solidFill>
                <a:latin typeface="Lato"/>
                <a:ea typeface="Lato"/>
                <a:cs typeface="Lato"/>
                <a:sym typeface="Lato"/>
              </a:rPr>
              <a:t>Maryland Lynching Truth and Reconciliation Commission</a:t>
            </a:r>
            <a:endParaRPr sz="1600">
              <a:solidFill>
                <a:srgbClr val="F1C232"/>
              </a:solidFill>
              <a:latin typeface="Lato"/>
              <a:ea typeface="Lato"/>
              <a:cs typeface="Lato"/>
              <a:sym typeface="Lato"/>
            </a:endParaRPr>
          </a:p>
          <a:p>
            <a:pPr indent="0" lvl="0" marL="0" rtl="0" algn="l">
              <a:lnSpc>
                <a:spcPct val="100000"/>
              </a:lnSpc>
              <a:spcBef>
                <a:spcPts val="0"/>
              </a:spcBef>
              <a:spcAft>
                <a:spcPts val="0"/>
              </a:spcAft>
              <a:buSzPts val="2800"/>
              <a:buNone/>
            </a:pPr>
            <a:r>
              <a:t/>
            </a:r>
            <a:endParaRPr b="1" sz="900">
              <a:solidFill>
                <a:schemeClr val="lt1"/>
              </a:solidFill>
              <a:latin typeface="Lato"/>
              <a:ea typeface="Lato"/>
              <a:cs typeface="Lato"/>
              <a:sym typeface="Lato"/>
            </a:endParaRPr>
          </a:p>
          <a:p>
            <a:pPr indent="0" lvl="0" marL="0" rtl="0" algn="l">
              <a:lnSpc>
                <a:spcPct val="100000"/>
              </a:lnSpc>
              <a:spcBef>
                <a:spcPts val="0"/>
              </a:spcBef>
              <a:spcAft>
                <a:spcPts val="0"/>
              </a:spcAft>
              <a:buSzPts val="2800"/>
              <a:buNone/>
            </a:pPr>
            <a:r>
              <a:rPr b="1" lang="en" sz="1600">
                <a:solidFill>
                  <a:schemeClr val="lt1"/>
                </a:solidFill>
                <a:latin typeface="Lato"/>
                <a:ea typeface="Lato"/>
                <a:cs typeface="Lato"/>
                <a:sym typeface="Lato"/>
              </a:rPr>
              <a:t>Karen Lee Scrivo: Overview of Prince George’s County LMP</a:t>
            </a:r>
            <a:endParaRPr b="1" sz="1600">
              <a:solidFill>
                <a:schemeClr val="lt1"/>
              </a:solidFill>
              <a:latin typeface="Lato"/>
              <a:ea typeface="Lato"/>
              <a:cs typeface="Lato"/>
              <a:sym typeface="Lato"/>
            </a:endParaRPr>
          </a:p>
          <a:p>
            <a:pPr indent="0" lvl="0" marL="0" rtl="0" algn="l">
              <a:lnSpc>
                <a:spcPct val="100000"/>
              </a:lnSpc>
              <a:spcBef>
                <a:spcPts val="0"/>
              </a:spcBef>
              <a:spcAft>
                <a:spcPts val="0"/>
              </a:spcAft>
              <a:buSzPts val="2800"/>
              <a:buNone/>
            </a:pPr>
            <a:r>
              <a:rPr lang="en" sz="1600">
                <a:solidFill>
                  <a:srgbClr val="F1C232"/>
                </a:solidFill>
                <a:latin typeface="Lato"/>
                <a:ea typeface="Lato"/>
                <a:cs typeface="Lato"/>
                <a:sym typeface="Lato"/>
              </a:rPr>
              <a:t>Community Minister, Unitarian Universalist Church</a:t>
            </a:r>
            <a:endParaRPr sz="1600">
              <a:solidFill>
                <a:srgbClr val="F1C232"/>
              </a:solidFill>
              <a:latin typeface="Lato"/>
              <a:ea typeface="Lato"/>
              <a:cs typeface="Lato"/>
              <a:sym typeface="Lato"/>
            </a:endParaRPr>
          </a:p>
          <a:p>
            <a:pPr indent="0" lvl="0" marL="0" rtl="0" algn="l">
              <a:lnSpc>
                <a:spcPct val="100000"/>
              </a:lnSpc>
              <a:spcBef>
                <a:spcPts val="0"/>
              </a:spcBef>
              <a:spcAft>
                <a:spcPts val="0"/>
              </a:spcAft>
              <a:buSzPts val="2800"/>
              <a:buNone/>
            </a:pPr>
            <a:r>
              <a:rPr lang="en" sz="1600">
                <a:solidFill>
                  <a:srgbClr val="F1C232"/>
                </a:solidFill>
                <a:latin typeface="Lato"/>
                <a:ea typeface="Lato"/>
                <a:cs typeface="Lato"/>
                <a:sym typeface="Lato"/>
              </a:rPr>
              <a:t>Prince George’s County Lynching Memorial Project</a:t>
            </a:r>
            <a:endParaRPr sz="1600">
              <a:solidFill>
                <a:schemeClr val="lt1"/>
              </a:solidFill>
              <a:latin typeface="Lato"/>
              <a:ea typeface="Lato"/>
              <a:cs typeface="Lato"/>
              <a:sym typeface="Lato"/>
            </a:endParaRPr>
          </a:p>
          <a:p>
            <a:pPr indent="0" lvl="0" marL="0" rtl="0" algn="l">
              <a:lnSpc>
                <a:spcPct val="100000"/>
              </a:lnSpc>
              <a:spcBef>
                <a:spcPts val="0"/>
              </a:spcBef>
              <a:spcAft>
                <a:spcPts val="0"/>
              </a:spcAft>
              <a:buSzPts val="2800"/>
              <a:buNone/>
            </a:pPr>
            <a:r>
              <a:t/>
            </a:r>
            <a:endParaRPr b="1" sz="900">
              <a:solidFill>
                <a:schemeClr val="lt1"/>
              </a:solidFill>
              <a:latin typeface="Lato"/>
              <a:ea typeface="Lato"/>
              <a:cs typeface="Lato"/>
              <a:sym typeface="Lato"/>
            </a:endParaRPr>
          </a:p>
          <a:p>
            <a:pPr indent="0" lvl="0" marL="0" rtl="0" algn="l">
              <a:lnSpc>
                <a:spcPct val="100000"/>
              </a:lnSpc>
              <a:spcBef>
                <a:spcPts val="0"/>
              </a:spcBef>
              <a:spcAft>
                <a:spcPts val="0"/>
              </a:spcAft>
              <a:buSzPts val="2800"/>
              <a:buNone/>
            </a:pPr>
            <a:r>
              <a:rPr b="1" lang="en" sz="1600">
                <a:solidFill>
                  <a:schemeClr val="lt1"/>
                </a:solidFill>
                <a:latin typeface="Lato"/>
                <a:ea typeface="Lato"/>
                <a:cs typeface="Lato"/>
                <a:sym typeface="Lato"/>
              </a:rPr>
              <a:t>John-Phillip Williams: Digital Preservation and Access</a:t>
            </a:r>
            <a:endParaRPr b="1" sz="1600">
              <a:solidFill>
                <a:schemeClr val="lt1"/>
              </a:solidFill>
              <a:latin typeface="Lato"/>
              <a:ea typeface="Lato"/>
              <a:cs typeface="Lato"/>
              <a:sym typeface="Lato"/>
            </a:endParaRPr>
          </a:p>
          <a:p>
            <a:pPr indent="0" lvl="0" marL="0" rtl="0" algn="l">
              <a:lnSpc>
                <a:spcPct val="100000"/>
              </a:lnSpc>
              <a:spcBef>
                <a:spcPts val="0"/>
              </a:spcBef>
              <a:spcAft>
                <a:spcPts val="0"/>
              </a:spcAft>
              <a:buSzPts val="2800"/>
              <a:buNone/>
            </a:pPr>
            <a:r>
              <a:rPr lang="en" sz="1600">
                <a:solidFill>
                  <a:srgbClr val="F1C232"/>
                </a:solidFill>
                <a:latin typeface="Lato"/>
                <a:ea typeface="Lato"/>
                <a:cs typeface="Lato"/>
                <a:sym typeface="Lato"/>
              </a:rPr>
              <a:t>Genealogical Researcher &amp; Reparations Advocate</a:t>
            </a:r>
            <a:endParaRPr sz="1600">
              <a:solidFill>
                <a:srgbClr val="F1C232"/>
              </a:solidFill>
              <a:latin typeface="Lato"/>
              <a:ea typeface="Lato"/>
              <a:cs typeface="Lato"/>
              <a:sym typeface="Lato"/>
            </a:endParaRPr>
          </a:p>
          <a:p>
            <a:pPr indent="0" lvl="0" marL="0" rtl="0" algn="l">
              <a:lnSpc>
                <a:spcPct val="100000"/>
              </a:lnSpc>
              <a:spcBef>
                <a:spcPts val="0"/>
              </a:spcBef>
              <a:spcAft>
                <a:spcPts val="0"/>
              </a:spcAft>
              <a:buSzPts val="2800"/>
              <a:buNone/>
            </a:pPr>
            <a:r>
              <a:rPr lang="en" sz="1600">
                <a:solidFill>
                  <a:srgbClr val="F1C232"/>
                </a:solidFill>
                <a:latin typeface="Lato"/>
                <a:ea typeface="Lato"/>
                <a:cs typeface="Lato"/>
                <a:sym typeface="Lato"/>
              </a:rPr>
              <a:t>Prince George’s County Lynching Memorial Project</a:t>
            </a:r>
            <a:endParaRPr sz="1600">
              <a:solidFill>
                <a:srgbClr val="F1C232"/>
              </a:solidFill>
              <a:latin typeface="Lato"/>
              <a:ea typeface="Lato"/>
              <a:cs typeface="Lato"/>
              <a:sym typeface="Lato"/>
            </a:endParaRPr>
          </a:p>
          <a:p>
            <a:pPr indent="0" lvl="0" marL="0" rtl="0" algn="l">
              <a:lnSpc>
                <a:spcPct val="100000"/>
              </a:lnSpc>
              <a:spcBef>
                <a:spcPts val="0"/>
              </a:spcBef>
              <a:spcAft>
                <a:spcPts val="0"/>
              </a:spcAft>
              <a:buSzPts val="2800"/>
              <a:buNone/>
            </a:pPr>
            <a:r>
              <a:t/>
            </a:r>
            <a:endParaRPr sz="1600">
              <a:solidFill>
                <a:srgbClr val="F1C232"/>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b="1" lang="en" sz="1600">
                <a:solidFill>
                  <a:schemeClr val="lt1"/>
                </a:solidFill>
                <a:latin typeface="Lato"/>
                <a:ea typeface="Lato"/>
                <a:cs typeface="Lato"/>
                <a:sym typeface="Lato"/>
              </a:rPr>
              <a:t>Lula Beatty: Library Memories and Dreams</a:t>
            </a:r>
            <a:endParaRPr b="1" sz="1600">
              <a:solidFill>
                <a:schemeClr val="lt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 sz="1600">
                <a:solidFill>
                  <a:srgbClr val="F1C232"/>
                </a:solidFill>
                <a:latin typeface="Lato"/>
                <a:ea typeface="Lato"/>
                <a:cs typeface="Lato"/>
                <a:sym typeface="Lato"/>
              </a:rPr>
              <a:t>Prince George’s County Lynching Memorial Project</a:t>
            </a:r>
            <a:endParaRPr sz="1600">
              <a:solidFill>
                <a:srgbClr val="F1C232"/>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 sz="1600">
                <a:solidFill>
                  <a:srgbClr val="F1C232"/>
                </a:solidFill>
                <a:latin typeface="Lato"/>
                <a:ea typeface="Lato"/>
                <a:cs typeface="Lato"/>
                <a:sym typeface="Lato"/>
              </a:rPr>
              <a:t>Maryland Lynching Memorial Project</a:t>
            </a:r>
            <a:endParaRPr sz="1600">
              <a:solidFill>
                <a:srgbClr val="F1C232"/>
              </a:solidFill>
              <a:latin typeface="Lato"/>
              <a:ea typeface="Lato"/>
              <a:cs typeface="Lato"/>
              <a:sym typeface="La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50"/>
          <p:cNvSpPr/>
          <p:nvPr/>
        </p:nvSpPr>
        <p:spPr>
          <a:xfrm>
            <a:off x="-9637" y="-7237"/>
            <a:ext cx="9202950" cy="799650"/>
          </a:xfrm>
          <a:prstGeom prst="rect">
            <a:avLst/>
          </a:prstGeom>
          <a:solidFill>
            <a:schemeClr val="accent3"/>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Anton"/>
              <a:ea typeface="Anton"/>
              <a:cs typeface="Anton"/>
              <a:sym typeface="Anton"/>
            </a:endParaRPr>
          </a:p>
        </p:txBody>
      </p:sp>
      <p:sp>
        <p:nvSpPr>
          <p:cNvPr id="1044" name="Google Shape;1044;p50"/>
          <p:cNvSpPr txBox="1"/>
          <p:nvPr>
            <p:ph type="title"/>
          </p:nvPr>
        </p:nvSpPr>
        <p:spPr>
          <a:xfrm>
            <a:off x="855900" y="109450"/>
            <a:ext cx="7432200" cy="571500"/>
          </a:xfrm>
          <a:prstGeom prst="rect">
            <a:avLst/>
          </a:prstGeom>
          <a:noFill/>
          <a:ln>
            <a:noFill/>
          </a:ln>
          <a:effectLst>
            <a:outerShdw blurRad="57150" rotWithShape="0" algn="bl" dir="5400000" dist="19050">
              <a:srgbClr val="FFFFFF">
                <a:alpha val="50196"/>
              </a:srgbClr>
            </a:outerShdw>
          </a:effectLst>
        </p:spPr>
        <p:txBody>
          <a:bodyPr anchorCtr="0" anchor="ctr" bIns="22850" lIns="45725" spcFirstLastPara="1" rIns="45725" wrap="square" tIns="22850">
            <a:noAutofit/>
          </a:bodyPr>
          <a:lstStyle/>
          <a:p>
            <a:pPr indent="0" lvl="0" marL="0" rtl="0" algn="ctr">
              <a:lnSpc>
                <a:spcPct val="100000"/>
              </a:lnSpc>
              <a:spcBef>
                <a:spcPts val="0"/>
              </a:spcBef>
              <a:spcAft>
                <a:spcPts val="0"/>
              </a:spcAft>
              <a:buClr>
                <a:schemeClr val="lt1"/>
              </a:buClr>
              <a:buSzPts val="2200"/>
              <a:buFont typeface="Arial"/>
              <a:buNone/>
            </a:pPr>
            <a:r>
              <a:rPr b="0" lang="en" sz="3500">
                <a:solidFill>
                  <a:srgbClr val="000000"/>
                </a:solidFill>
                <a:latin typeface="Anton"/>
                <a:ea typeface="Anton"/>
                <a:cs typeface="Anton"/>
                <a:sym typeface="Anton"/>
              </a:rPr>
              <a:t>Digital Access to Resources</a:t>
            </a:r>
            <a:endParaRPr b="0" sz="3500">
              <a:solidFill>
                <a:srgbClr val="000000"/>
              </a:solidFill>
              <a:latin typeface="Anton"/>
              <a:ea typeface="Anton"/>
              <a:cs typeface="Anton"/>
              <a:sym typeface="Anton"/>
            </a:endParaRPr>
          </a:p>
        </p:txBody>
      </p:sp>
      <p:pic>
        <p:nvPicPr>
          <p:cNvPr id="1045" name="Google Shape;1045;p50"/>
          <p:cNvPicPr preferRelativeResize="0"/>
          <p:nvPr/>
        </p:nvPicPr>
        <p:blipFill rotWithShape="1">
          <a:blip r:embed="rId3">
            <a:alphaModFix/>
          </a:blip>
          <a:srcRect b="3970" l="0" r="4297" t="4963"/>
          <a:stretch/>
        </p:blipFill>
        <p:spPr>
          <a:xfrm rot="991106">
            <a:off x="7510306" y="1120138"/>
            <a:ext cx="1299261" cy="1592174"/>
          </a:xfrm>
          <a:prstGeom prst="rect">
            <a:avLst/>
          </a:prstGeom>
          <a:noFill/>
          <a:ln cap="flat" cmpd="sng" w="28575">
            <a:solidFill>
              <a:srgbClr val="000000"/>
            </a:solidFill>
            <a:prstDash val="solid"/>
            <a:round/>
            <a:headEnd len="sm" w="sm" type="none"/>
            <a:tailEnd len="sm" w="sm" type="none"/>
          </a:ln>
        </p:spPr>
      </p:pic>
      <p:pic>
        <p:nvPicPr>
          <p:cNvPr id="1046" name="Google Shape;1046;p50" title="Upper Marlboro County Jail.jpg"/>
          <p:cNvPicPr preferRelativeResize="0"/>
          <p:nvPr/>
        </p:nvPicPr>
        <p:blipFill rotWithShape="1">
          <a:blip r:embed="rId4">
            <a:alphaModFix/>
          </a:blip>
          <a:srcRect b="1049" l="0" r="0" t="43154"/>
          <a:stretch/>
        </p:blipFill>
        <p:spPr>
          <a:xfrm rot="539679">
            <a:off x="436865" y="1057055"/>
            <a:ext cx="1798281" cy="884465"/>
          </a:xfrm>
          <a:prstGeom prst="rect">
            <a:avLst/>
          </a:prstGeom>
          <a:noFill/>
          <a:ln cap="flat" cmpd="sng" w="28575">
            <a:solidFill>
              <a:srgbClr val="000000"/>
            </a:solidFill>
            <a:prstDash val="solid"/>
            <a:round/>
            <a:headEnd len="sm" w="sm" type="none"/>
            <a:tailEnd len="sm" w="sm" type="none"/>
          </a:ln>
        </p:spPr>
      </p:pic>
      <p:sp>
        <p:nvSpPr>
          <p:cNvPr id="1047" name="Google Shape;1047;p50"/>
          <p:cNvSpPr txBox="1"/>
          <p:nvPr/>
        </p:nvSpPr>
        <p:spPr>
          <a:xfrm rot="-428723">
            <a:off x="2010030" y="4086302"/>
            <a:ext cx="1203497" cy="561896"/>
          </a:xfrm>
          <a:prstGeom prst="rect">
            <a:avLst/>
          </a:prstGeom>
          <a:solidFill>
            <a:srgbClr val="F05758"/>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2300"/>
              <a:buFont typeface="Arial"/>
              <a:buNone/>
            </a:pPr>
            <a:r>
              <a:rPr b="1" i="0" lang="en" sz="2300" u="none" cap="none" strike="noStrike">
                <a:solidFill>
                  <a:srgbClr val="2B1803"/>
                </a:solidFill>
                <a:latin typeface="Arial"/>
                <a:ea typeface="Arial"/>
                <a:cs typeface="Arial"/>
                <a:sym typeface="Arial"/>
              </a:rPr>
              <a:t>Maps</a:t>
            </a:r>
            <a:endParaRPr b="1" i="0" sz="2300" u="none" cap="none" strike="noStrike">
              <a:solidFill>
                <a:srgbClr val="2B1803"/>
              </a:solidFill>
              <a:latin typeface="Arial"/>
              <a:ea typeface="Arial"/>
              <a:cs typeface="Arial"/>
              <a:sym typeface="Arial"/>
            </a:endParaRPr>
          </a:p>
        </p:txBody>
      </p:sp>
      <p:sp>
        <p:nvSpPr>
          <p:cNvPr id="1048" name="Google Shape;1048;p50"/>
          <p:cNvSpPr txBox="1"/>
          <p:nvPr/>
        </p:nvSpPr>
        <p:spPr>
          <a:xfrm rot="880731">
            <a:off x="5019937" y="1538000"/>
            <a:ext cx="2095494" cy="523549"/>
          </a:xfrm>
          <a:prstGeom prst="rect">
            <a:avLst/>
          </a:prstGeom>
          <a:solidFill>
            <a:schemeClr val="accent1"/>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2300"/>
              <a:buFont typeface="Arial"/>
              <a:buNone/>
            </a:pPr>
            <a:r>
              <a:rPr b="1" i="0" lang="en" sz="2300" u="none" cap="none" strike="noStrike">
                <a:solidFill>
                  <a:srgbClr val="2B1803"/>
                </a:solidFill>
                <a:latin typeface="Arial"/>
                <a:ea typeface="Arial"/>
                <a:cs typeface="Arial"/>
                <a:sym typeface="Arial"/>
              </a:rPr>
              <a:t>Newspapers</a:t>
            </a:r>
            <a:endParaRPr b="1" i="0" sz="2300" u="none" cap="none" strike="noStrike">
              <a:solidFill>
                <a:srgbClr val="2B1803"/>
              </a:solidFill>
              <a:latin typeface="Arial"/>
              <a:ea typeface="Arial"/>
              <a:cs typeface="Arial"/>
              <a:sym typeface="Arial"/>
            </a:endParaRPr>
          </a:p>
        </p:txBody>
      </p:sp>
      <p:sp>
        <p:nvSpPr>
          <p:cNvPr id="1049" name="Google Shape;1049;p50"/>
          <p:cNvSpPr txBox="1"/>
          <p:nvPr/>
        </p:nvSpPr>
        <p:spPr>
          <a:xfrm rot="-312475">
            <a:off x="129421" y="2426168"/>
            <a:ext cx="2424258" cy="548117"/>
          </a:xfrm>
          <a:prstGeom prst="rect">
            <a:avLst/>
          </a:prstGeom>
          <a:solidFill>
            <a:schemeClr val="accent1"/>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2300"/>
              <a:buFont typeface="Arial"/>
              <a:buNone/>
            </a:pPr>
            <a:r>
              <a:rPr b="1" i="0" lang="en" sz="2300" u="none" cap="none" strike="noStrike">
                <a:solidFill>
                  <a:srgbClr val="000000"/>
                </a:solidFill>
                <a:latin typeface="Arial"/>
                <a:ea typeface="Arial"/>
                <a:cs typeface="Arial"/>
                <a:sym typeface="Arial"/>
              </a:rPr>
              <a:t>Census Records</a:t>
            </a:r>
            <a:endParaRPr b="1" i="0" sz="2300" u="none" cap="none" strike="noStrike">
              <a:solidFill>
                <a:srgbClr val="000000"/>
              </a:solidFill>
              <a:latin typeface="Arial"/>
              <a:ea typeface="Arial"/>
              <a:cs typeface="Arial"/>
              <a:sym typeface="Arial"/>
            </a:endParaRPr>
          </a:p>
        </p:txBody>
      </p:sp>
      <p:pic>
        <p:nvPicPr>
          <p:cNvPr id="1050" name="Google Shape;1050;p50" title="Images of America - Oxon Hill.jpg"/>
          <p:cNvPicPr preferRelativeResize="0"/>
          <p:nvPr/>
        </p:nvPicPr>
        <p:blipFill rotWithShape="1">
          <a:blip r:embed="rId5">
            <a:alphaModFix/>
          </a:blip>
          <a:srcRect b="0" l="0" r="0" t="0"/>
          <a:stretch/>
        </p:blipFill>
        <p:spPr>
          <a:xfrm rot="-1051130">
            <a:off x="352588" y="3365357"/>
            <a:ext cx="1093200" cy="1561700"/>
          </a:xfrm>
          <a:prstGeom prst="rect">
            <a:avLst/>
          </a:prstGeom>
          <a:noFill/>
          <a:ln cap="flat" cmpd="sng" w="28575">
            <a:solidFill>
              <a:srgbClr val="000000"/>
            </a:solidFill>
            <a:prstDash val="solid"/>
            <a:round/>
            <a:headEnd len="sm" w="sm" type="none"/>
            <a:tailEnd len="sm" w="sm" type="none"/>
          </a:ln>
        </p:spPr>
      </p:pic>
      <p:sp>
        <p:nvSpPr>
          <p:cNvPr id="1051" name="Google Shape;1051;p50"/>
          <p:cNvSpPr txBox="1"/>
          <p:nvPr/>
        </p:nvSpPr>
        <p:spPr>
          <a:xfrm rot="-248301">
            <a:off x="3079580" y="1095788"/>
            <a:ext cx="1288710" cy="497483"/>
          </a:xfrm>
          <a:prstGeom prst="rect">
            <a:avLst/>
          </a:prstGeom>
          <a:solidFill>
            <a:srgbClr val="F05758"/>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2300"/>
              <a:buFont typeface="Arial"/>
              <a:buNone/>
            </a:pPr>
            <a:r>
              <a:rPr b="1" i="0" lang="en" sz="2300" u="none" cap="none" strike="noStrike">
                <a:solidFill>
                  <a:srgbClr val="2B1803"/>
                </a:solidFill>
                <a:latin typeface="Arial"/>
                <a:ea typeface="Arial"/>
                <a:cs typeface="Arial"/>
                <a:sym typeface="Arial"/>
              </a:rPr>
              <a:t>Books</a:t>
            </a:r>
            <a:endParaRPr b="1" i="0" sz="2300" u="none" cap="none" strike="noStrike">
              <a:solidFill>
                <a:srgbClr val="2B1803"/>
              </a:solidFill>
              <a:latin typeface="Arial"/>
              <a:ea typeface="Arial"/>
              <a:cs typeface="Arial"/>
              <a:sym typeface="Arial"/>
            </a:endParaRPr>
          </a:p>
        </p:txBody>
      </p:sp>
      <p:pic>
        <p:nvPicPr>
          <p:cNvPr id="1052" name="Google Shape;1052;p50" title="Screenshot 2026-04-29 005625.png"/>
          <p:cNvPicPr preferRelativeResize="0"/>
          <p:nvPr/>
        </p:nvPicPr>
        <p:blipFill rotWithShape="1">
          <a:blip r:embed="rId6">
            <a:alphaModFix/>
          </a:blip>
          <a:srcRect b="0" l="2721" r="2150" t="0"/>
          <a:stretch/>
        </p:blipFill>
        <p:spPr>
          <a:xfrm rot="-316995">
            <a:off x="4529262" y="2746931"/>
            <a:ext cx="1364490" cy="825089"/>
          </a:xfrm>
          <a:prstGeom prst="rect">
            <a:avLst/>
          </a:prstGeom>
          <a:noFill/>
          <a:ln cap="flat" cmpd="sng" w="28575">
            <a:solidFill>
              <a:srgbClr val="000000"/>
            </a:solidFill>
            <a:prstDash val="solid"/>
            <a:round/>
            <a:headEnd len="sm" w="sm" type="none"/>
            <a:tailEnd len="sm" w="sm" type="none"/>
          </a:ln>
        </p:spPr>
      </p:pic>
      <p:pic>
        <p:nvPicPr>
          <p:cNvPr id="1053" name="Google Shape;1053;p50" title="Screenshot 2026-03-31 015022.png"/>
          <p:cNvPicPr preferRelativeResize="0"/>
          <p:nvPr/>
        </p:nvPicPr>
        <p:blipFill rotWithShape="1">
          <a:blip r:embed="rId7">
            <a:alphaModFix/>
          </a:blip>
          <a:srcRect b="0" l="-217" r="16793" t="0"/>
          <a:stretch/>
        </p:blipFill>
        <p:spPr>
          <a:xfrm rot="231879">
            <a:off x="2803521" y="2015430"/>
            <a:ext cx="1414691" cy="1733618"/>
          </a:xfrm>
          <a:prstGeom prst="rect">
            <a:avLst/>
          </a:prstGeom>
          <a:noFill/>
          <a:ln cap="flat" cmpd="sng" w="28575">
            <a:solidFill>
              <a:srgbClr val="000000"/>
            </a:solidFill>
            <a:prstDash val="solid"/>
            <a:round/>
            <a:headEnd len="sm" w="sm" type="none"/>
            <a:tailEnd len="sm" w="sm" type="none"/>
          </a:ln>
        </p:spPr>
      </p:pic>
      <p:pic>
        <p:nvPicPr>
          <p:cNvPr id="1054" name="Google Shape;1054;p50" title="Screenshot 2025-12-28 220346.png"/>
          <p:cNvPicPr preferRelativeResize="0"/>
          <p:nvPr/>
        </p:nvPicPr>
        <p:blipFill rotWithShape="1">
          <a:blip r:embed="rId8">
            <a:alphaModFix/>
          </a:blip>
          <a:srcRect b="0" l="0" r="28459" t="0"/>
          <a:stretch/>
        </p:blipFill>
        <p:spPr>
          <a:xfrm rot="452219">
            <a:off x="6166155" y="3223291"/>
            <a:ext cx="2824773" cy="463097"/>
          </a:xfrm>
          <a:prstGeom prst="rect">
            <a:avLst/>
          </a:prstGeom>
          <a:noFill/>
          <a:ln cap="flat" cmpd="sng" w="28575">
            <a:solidFill>
              <a:srgbClr val="000000"/>
            </a:solidFill>
            <a:prstDash val="solid"/>
            <a:round/>
            <a:headEnd len="sm" w="sm" type="none"/>
            <a:tailEnd len="sm" w="sm" type="none"/>
          </a:ln>
        </p:spPr>
      </p:pic>
      <p:pic>
        <p:nvPicPr>
          <p:cNvPr id="1055" name="Google Shape;1055;p50" title="Screenshot 2026-04-29 011203.png"/>
          <p:cNvPicPr preferRelativeResize="0"/>
          <p:nvPr/>
        </p:nvPicPr>
        <p:blipFill rotWithShape="1">
          <a:blip r:embed="rId9">
            <a:alphaModFix/>
          </a:blip>
          <a:srcRect b="0" l="0" r="0" t="0"/>
          <a:stretch/>
        </p:blipFill>
        <p:spPr>
          <a:xfrm rot="286279">
            <a:off x="3604834" y="4367485"/>
            <a:ext cx="2855712" cy="445001"/>
          </a:xfrm>
          <a:prstGeom prst="rect">
            <a:avLst/>
          </a:prstGeom>
          <a:noFill/>
          <a:ln cap="flat" cmpd="sng" w="28575">
            <a:solidFill>
              <a:srgbClr val="000000"/>
            </a:solidFill>
            <a:prstDash val="solid"/>
            <a:round/>
            <a:headEnd len="sm" w="sm" type="none"/>
            <a:tailEnd len="sm" w="sm" type="none"/>
          </a:ln>
        </p:spPr>
      </p:pic>
      <p:sp>
        <p:nvSpPr>
          <p:cNvPr id="1056" name="Google Shape;1056;p50"/>
          <p:cNvSpPr txBox="1"/>
          <p:nvPr/>
        </p:nvSpPr>
        <p:spPr>
          <a:xfrm rot="-432753">
            <a:off x="6935303" y="4360024"/>
            <a:ext cx="1960563" cy="497411"/>
          </a:xfrm>
          <a:prstGeom prst="rect">
            <a:avLst/>
          </a:prstGeom>
          <a:solidFill>
            <a:srgbClr val="F05758"/>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2300"/>
              <a:buFont typeface="Arial"/>
              <a:buNone/>
            </a:pPr>
            <a:r>
              <a:rPr b="1" i="0" lang="en" sz="2300" u="none" cap="none" strike="noStrike">
                <a:solidFill>
                  <a:srgbClr val="2B1803"/>
                </a:solidFill>
                <a:latin typeface="Arial"/>
                <a:ea typeface="Arial"/>
                <a:cs typeface="Arial"/>
                <a:sym typeface="Arial"/>
              </a:rPr>
              <a:t>Archives</a:t>
            </a:r>
            <a:endParaRPr b="1" i="0" sz="2300" u="none" cap="none" strike="noStrike">
              <a:solidFill>
                <a:srgbClr val="2B1803"/>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sp>
        <p:nvSpPr>
          <p:cNvPr id="1061" name="Google Shape;1061;p51"/>
          <p:cNvSpPr/>
          <p:nvPr/>
        </p:nvSpPr>
        <p:spPr>
          <a:xfrm>
            <a:off x="-9637" y="-7237"/>
            <a:ext cx="9202950" cy="799650"/>
          </a:xfrm>
          <a:prstGeom prst="rect">
            <a:avLst/>
          </a:prstGeom>
          <a:solidFill>
            <a:schemeClr val="accent3"/>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Anton"/>
              <a:ea typeface="Anton"/>
              <a:cs typeface="Anton"/>
              <a:sym typeface="Anton"/>
            </a:endParaRPr>
          </a:p>
        </p:txBody>
      </p:sp>
      <p:sp>
        <p:nvSpPr>
          <p:cNvPr id="1062" name="Google Shape;1062;p51"/>
          <p:cNvSpPr txBox="1"/>
          <p:nvPr>
            <p:ph type="title"/>
          </p:nvPr>
        </p:nvSpPr>
        <p:spPr>
          <a:xfrm>
            <a:off x="855900" y="109450"/>
            <a:ext cx="7432200" cy="571500"/>
          </a:xfrm>
          <a:prstGeom prst="rect">
            <a:avLst/>
          </a:prstGeom>
          <a:noFill/>
          <a:ln>
            <a:noFill/>
          </a:ln>
          <a:effectLst>
            <a:outerShdw blurRad="57150" rotWithShape="0" algn="bl" dir="5400000" dist="19050">
              <a:srgbClr val="FFFFFF">
                <a:alpha val="50196"/>
              </a:srgbClr>
            </a:outerShdw>
          </a:effectLst>
        </p:spPr>
        <p:txBody>
          <a:bodyPr anchorCtr="0" anchor="ctr" bIns="22850" lIns="45725" spcFirstLastPara="1" rIns="45725" wrap="square" tIns="22850">
            <a:noAutofit/>
          </a:bodyPr>
          <a:lstStyle/>
          <a:p>
            <a:pPr indent="0" lvl="0" marL="0" rtl="0" algn="ctr">
              <a:lnSpc>
                <a:spcPct val="100000"/>
              </a:lnSpc>
              <a:spcBef>
                <a:spcPts val="0"/>
              </a:spcBef>
              <a:spcAft>
                <a:spcPts val="0"/>
              </a:spcAft>
              <a:buClr>
                <a:schemeClr val="lt1"/>
              </a:buClr>
              <a:buSzPts val="2200"/>
              <a:buFont typeface="Arial"/>
              <a:buNone/>
            </a:pPr>
            <a:r>
              <a:rPr b="0" lang="en" sz="3500">
                <a:solidFill>
                  <a:srgbClr val="000000"/>
                </a:solidFill>
                <a:latin typeface="Anton"/>
                <a:ea typeface="Anton"/>
                <a:cs typeface="Anton"/>
                <a:sym typeface="Anton"/>
              </a:rPr>
              <a:t>Newspaper Archives</a:t>
            </a:r>
            <a:endParaRPr b="0" sz="3500">
              <a:solidFill>
                <a:srgbClr val="000000"/>
              </a:solidFill>
              <a:latin typeface="Anton"/>
              <a:ea typeface="Anton"/>
              <a:cs typeface="Anton"/>
              <a:sym typeface="Anton"/>
            </a:endParaRPr>
          </a:p>
        </p:txBody>
      </p:sp>
      <p:grpSp>
        <p:nvGrpSpPr>
          <p:cNvPr id="1063" name="Google Shape;1063;p51"/>
          <p:cNvGrpSpPr/>
          <p:nvPr/>
        </p:nvGrpSpPr>
        <p:grpSpPr>
          <a:xfrm>
            <a:off x="178560" y="1278620"/>
            <a:ext cx="2186029" cy="1888649"/>
            <a:chOff x="357121" y="2557240"/>
            <a:chExt cx="4372059" cy="3777299"/>
          </a:xfrm>
        </p:grpSpPr>
        <p:pic>
          <p:nvPicPr>
            <p:cNvPr id="1064" name="Google Shape;1064;p51" title="Thur JHS Story - Baltimore Sun - Mar 25 1875.png"/>
            <p:cNvPicPr preferRelativeResize="0"/>
            <p:nvPr/>
          </p:nvPicPr>
          <p:blipFill rotWithShape="1">
            <a:blip r:embed="rId3">
              <a:alphaModFix/>
            </a:blip>
            <a:srcRect b="53443" l="0" r="0" t="0"/>
            <a:stretch/>
          </p:blipFill>
          <p:spPr>
            <a:xfrm>
              <a:off x="357200" y="2557240"/>
              <a:ext cx="4371975" cy="3312600"/>
            </a:xfrm>
            <a:prstGeom prst="rect">
              <a:avLst/>
            </a:prstGeom>
            <a:noFill/>
            <a:ln cap="flat" cmpd="sng" w="28575">
              <a:solidFill>
                <a:srgbClr val="000000"/>
              </a:solidFill>
              <a:prstDash val="solid"/>
              <a:round/>
              <a:headEnd len="sm" w="sm" type="none"/>
              <a:tailEnd len="sm" w="sm" type="none"/>
            </a:ln>
          </p:spPr>
        </p:pic>
        <p:sp>
          <p:nvSpPr>
            <p:cNvPr id="1065" name="Google Shape;1065;p51"/>
            <p:cNvSpPr txBox="1"/>
            <p:nvPr/>
          </p:nvSpPr>
          <p:spPr>
            <a:xfrm rot="-1179">
              <a:off x="357200" y="5869989"/>
              <a:ext cx="4371900" cy="463800"/>
            </a:xfrm>
            <a:prstGeom prst="rect">
              <a:avLst/>
            </a:prstGeom>
            <a:no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2B1803"/>
                  </a:solidFill>
                  <a:latin typeface="Arial"/>
                  <a:ea typeface="Arial"/>
                  <a:cs typeface="Arial"/>
                  <a:sym typeface="Arial"/>
                </a:rPr>
                <a:t>The Baltimore Sun (1875)</a:t>
              </a:r>
              <a:endParaRPr b="1" i="0" sz="1100" u="none" cap="none" strike="noStrike">
                <a:solidFill>
                  <a:srgbClr val="2B1803"/>
                </a:solidFill>
                <a:latin typeface="Arial"/>
                <a:ea typeface="Arial"/>
                <a:cs typeface="Arial"/>
                <a:sym typeface="Arial"/>
              </a:endParaRPr>
            </a:p>
          </p:txBody>
        </p:sp>
      </p:grpSp>
      <p:grpSp>
        <p:nvGrpSpPr>
          <p:cNvPr id="1066" name="Google Shape;1066;p51"/>
          <p:cNvGrpSpPr/>
          <p:nvPr/>
        </p:nvGrpSpPr>
        <p:grpSpPr>
          <a:xfrm>
            <a:off x="178560" y="3194478"/>
            <a:ext cx="2186029" cy="1882986"/>
            <a:chOff x="357121" y="6388956"/>
            <a:chExt cx="4372059" cy="3765973"/>
          </a:xfrm>
        </p:grpSpPr>
        <p:pic>
          <p:nvPicPr>
            <p:cNvPr id="1067" name="Google Shape;1067;p51" title="Alexandria_Gazette_Burial_location_of_JHS_mentioned_Hardpark_Mar_24_1875.jpg"/>
            <p:cNvPicPr preferRelativeResize="0"/>
            <p:nvPr/>
          </p:nvPicPr>
          <p:blipFill rotWithShape="1">
            <a:blip r:embed="rId4">
              <a:alphaModFix/>
            </a:blip>
            <a:srcRect b="18584" l="0" r="0" t="18947"/>
            <a:stretch/>
          </p:blipFill>
          <p:spPr>
            <a:xfrm>
              <a:off x="357200" y="6388956"/>
              <a:ext cx="4371974" cy="3312599"/>
            </a:xfrm>
            <a:prstGeom prst="rect">
              <a:avLst/>
            </a:prstGeom>
            <a:noFill/>
            <a:ln cap="flat" cmpd="sng" w="28575">
              <a:solidFill>
                <a:srgbClr val="000000"/>
              </a:solidFill>
              <a:prstDash val="solid"/>
              <a:round/>
              <a:headEnd len="sm" w="sm" type="none"/>
              <a:tailEnd len="sm" w="sm" type="none"/>
            </a:ln>
          </p:spPr>
        </p:pic>
        <p:sp>
          <p:nvSpPr>
            <p:cNvPr id="1068" name="Google Shape;1068;p51"/>
            <p:cNvSpPr txBox="1"/>
            <p:nvPr/>
          </p:nvSpPr>
          <p:spPr>
            <a:xfrm rot="-1179">
              <a:off x="357200" y="9690379"/>
              <a:ext cx="4371900" cy="463800"/>
            </a:xfrm>
            <a:prstGeom prst="rect">
              <a:avLst/>
            </a:prstGeom>
            <a:no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2B1803"/>
                  </a:solidFill>
                  <a:latin typeface="Arial"/>
                  <a:ea typeface="Arial"/>
                  <a:cs typeface="Arial"/>
                  <a:sym typeface="Arial"/>
                </a:rPr>
                <a:t>The Alexandria Gazette (1875)</a:t>
              </a:r>
              <a:endParaRPr b="1" i="0" sz="1100" u="none" cap="none" strike="noStrike">
                <a:solidFill>
                  <a:srgbClr val="2B1803"/>
                </a:solidFill>
                <a:latin typeface="Arial"/>
                <a:ea typeface="Arial"/>
                <a:cs typeface="Arial"/>
                <a:sym typeface="Arial"/>
              </a:endParaRPr>
            </a:p>
          </p:txBody>
        </p:sp>
      </p:grpSp>
      <p:sp>
        <p:nvSpPr>
          <p:cNvPr id="1069" name="Google Shape;1069;p51"/>
          <p:cNvSpPr txBox="1"/>
          <p:nvPr/>
        </p:nvSpPr>
        <p:spPr>
          <a:xfrm rot="-944">
            <a:off x="178600" y="880280"/>
            <a:ext cx="2185950" cy="298350"/>
          </a:xfrm>
          <a:prstGeom prst="rect">
            <a:avLst/>
          </a:prstGeom>
          <a:solidFill>
            <a:schemeClr val="accent2"/>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1800"/>
              <a:buFont typeface="Arial"/>
              <a:buNone/>
            </a:pPr>
            <a:r>
              <a:rPr b="1" i="0" lang="en" sz="1800" u="none" cap="none" strike="noStrike">
                <a:solidFill>
                  <a:srgbClr val="2B1803"/>
                </a:solidFill>
                <a:latin typeface="Arial"/>
                <a:ea typeface="Arial"/>
                <a:cs typeface="Arial"/>
                <a:sym typeface="Arial"/>
              </a:rPr>
              <a:t>Resource</a:t>
            </a:r>
            <a:endParaRPr b="0" i="0" sz="100" u="none" cap="none" strike="noStrike">
              <a:solidFill>
                <a:srgbClr val="000000"/>
              </a:solidFill>
              <a:latin typeface="Arial"/>
              <a:ea typeface="Arial"/>
              <a:cs typeface="Arial"/>
              <a:sym typeface="Arial"/>
            </a:endParaRPr>
          </a:p>
        </p:txBody>
      </p:sp>
      <p:grpSp>
        <p:nvGrpSpPr>
          <p:cNvPr id="1070" name="Google Shape;1070;p51"/>
          <p:cNvGrpSpPr/>
          <p:nvPr/>
        </p:nvGrpSpPr>
        <p:grpSpPr>
          <a:xfrm>
            <a:off x="1035050" y="1246963"/>
            <a:ext cx="7910726" cy="3617587"/>
            <a:chOff x="2070100" y="2493925"/>
            <a:chExt cx="15821451" cy="7235174"/>
          </a:xfrm>
        </p:grpSpPr>
        <p:sp>
          <p:nvSpPr>
            <p:cNvPr id="1071" name="Google Shape;1071;p51"/>
            <p:cNvSpPr/>
            <p:nvPr/>
          </p:nvSpPr>
          <p:spPr>
            <a:xfrm>
              <a:off x="2070100" y="9131300"/>
              <a:ext cx="944400" cy="254100"/>
            </a:xfrm>
            <a:prstGeom prst="rect">
              <a:avLst/>
            </a:prstGeom>
            <a:solidFill>
              <a:srgbClr val="FFC92C">
                <a:alpha val="57254"/>
              </a:srgbClr>
            </a:solidFill>
            <a:ln cap="flat"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pic>
          <p:nvPicPr>
            <p:cNvPr id="1072" name="Google Shape;1072;p51" title="Hart Park Designated Area.jpg"/>
            <p:cNvPicPr preferRelativeResize="0"/>
            <p:nvPr/>
          </p:nvPicPr>
          <p:blipFill rotWithShape="1">
            <a:blip r:embed="rId5">
              <a:alphaModFix/>
            </a:blip>
            <a:srcRect b="0" l="0" r="0" t="0"/>
            <a:stretch/>
          </p:blipFill>
          <p:spPr>
            <a:xfrm>
              <a:off x="5199775" y="2493925"/>
              <a:ext cx="12691776" cy="7235174"/>
            </a:xfrm>
            <a:prstGeom prst="rect">
              <a:avLst/>
            </a:prstGeom>
            <a:noFill/>
            <a:ln cap="flat" cmpd="sng" w="28575">
              <a:solidFill>
                <a:srgbClr val="000000"/>
              </a:solidFill>
              <a:prstDash val="solid"/>
              <a:round/>
              <a:headEnd len="sm" w="sm" type="none"/>
              <a:tailEnd len="sm" w="sm" type="none"/>
            </a:ln>
          </p:spPr>
        </p:pic>
        <p:sp>
          <p:nvSpPr>
            <p:cNvPr id="1073" name="Google Shape;1073;p51"/>
            <p:cNvSpPr txBox="1"/>
            <p:nvPr/>
          </p:nvSpPr>
          <p:spPr>
            <a:xfrm>
              <a:off x="13856424" y="5302296"/>
              <a:ext cx="2493000" cy="916200"/>
            </a:xfrm>
            <a:prstGeom prst="rect">
              <a:avLst/>
            </a:prstGeom>
            <a:solidFill>
              <a:srgbClr val="FFCC24">
                <a:alpha val="51764"/>
              </a:srgbClr>
            </a:solidFill>
            <a:ln cap="flat" cmpd="sng" w="20700">
              <a:solidFill>
                <a:srgbClr val="000000"/>
              </a:solidFill>
              <a:prstDash val="solid"/>
              <a:round/>
              <a:headEnd len="sm" w="sm" type="none"/>
              <a:tailEnd len="sm" w="sm" type="none"/>
            </a:ln>
          </p:spPr>
          <p:txBody>
            <a:bodyPr anchorCtr="0" anchor="ctr" bIns="33125" lIns="33125" spcFirstLastPara="1" rIns="33125" wrap="square" tIns="331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Arial"/>
                  <a:ea typeface="Arial"/>
                  <a:cs typeface="Arial"/>
                  <a:sym typeface="Arial"/>
                </a:rPr>
                <a:t>Hart Park</a:t>
              </a:r>
              <a:endParaRPr b="1"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(partial area)</a:t>
              </a:r>
              <a:endParaRPr b="1" i="0" sz="1100" u="none" cap="none" strike="noStrike">
                <a:solidFill>
                  <a:srgbClr val="000000"/>
                </a:solidFill>
                <a:latin typeface="Arial"/>
                <a:ea typeface="Arial"/>
                <a:cs typeface="Arial"/>
                <a:sym typeface="Arial"/>
              </a:endParaRPr>
            </a:p>
          </p:txBody>
        </p:sp>
      </p:grpSp>
      <p:sp>
        <p:nvSpPr>
          <p:cNvPr id="1074" name="Google Shape;1074;p51"/>
          <p:cNvSpPr txBox="1"/>
          <p:nvPr/>
        </p:nvSpPr>
        <p:spPr>
          <a:xfrm rot="-935">
            <a:off x="3299450" y="881851"/>
            <a:ext cx="2206650" cy="298350"/>
          </a:xfrm>
          <a:prstGeom prst="rect">
            <a:avLst/>
          </a:prstGeom>
          <a:solidFill>
            <a:schemeClr val="accent2"/>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1800"/>
              <a:buFont typeface="Arial"/>
              <a:buNone/>
            </a:pPr>
            <a:r>
              <a:rPr b="1" i="0" lang="en" sz="1800" u="none" cap="none" strike="noStrike">
                <a:solidFill>
                  <a:srgbClr val="2B1803"/>
                </a:solidFill>
                <a:latin typeface="Arial"/>
                <a:ea typeface="Arial"/>
                <a:cs typeface="Arial"/>
                <a:sym typeface="Arial"/>
              </a:rPr>
              <a:t>Platform I Used</a:t>
            </a:r>
            <a:endParaRPr b="0" i="0" sz="100" u="none" cap="none" strike="noStrike">
              <a:solidFill>
                <a:srgbClr val="000000"/>
              </a:solidFill>
              <a:latin typeface="Arial"/>
              <a:ea typeface="Arial"/>
              <a:cs typeface="Arial"/>
              <a:sym typeface="Arial"/>
            </a:endParaRPr>
          </a:p>
        </p:txBody>
      </p:sp>
      <p:sp>
        <p:nvSpPr>
          <p:cNvPr id="1075" name="Google Shape;1075;p51"/>
          <p:cNvSpPr txBox="1"/>
          <p:nvPr/>
        </p:nvSpPr>
        <p:spPr>
          <a:xfrm rot="-813">
            <a:off x="6420300" y="880362"/>
            <a:ext cx="2535600" cy="298350"/>
          </a:xfrm>
          <a:prstGeom prst="rect">
            <a:avLst/>
          </a:prstGeom>
          <a:solidFill>
            <a:schemeClr val="accent2"/>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1700"/>
              <a:buFont typeface="Arial"/>
              <a:buNone/>
            </a:pPr>
            <a:r>
              <a:rPr b="1" i="0" lang="en" sz="1700" u="none" cap="none" strike="noStrike">
                <a:solidFill>
                  <a:srgbClr val="2B1803"/>
                </a:solidFill>
                <a:latin typeface="Arial"/>
                <a:ea typeface="Arial"/>
                <a:cs typeface="Arial"/>
                <a:sym typeface="Arial"/>
              </a:rPr>
              <a:t>Free Library Resources</a:t>
            </a:r>
            <a:endParaRPr b="0" i="0" sz="100" u="none" cap="none" strike="noStrike">
              <a:solidFill>
                <a:srgbClr val="000000"/>
              </a:solidFill>
              <a:latin typeface="Arial"/>
              <a:ea typeface="Arial"/>
              <a:cs typeface="Arial"/>
              <a:sym typeface="Arial"/>
            </a:endParaRPr>
          </a:p>
        </p:txBody>
      </p:sp>
      <p:grpSp>
        <p:nvGrpSpPr>
          <p:cNvPr id="1076" name="Google Shape;1076;p51"/>
          <p:cNvGrpSpPr/>
          <p:nvPr/>
        </p:nvGrpSpPr>
        <p:grpSpPr>
          <a:xfrm>
            <a:off x="2443667" y="1279574"/>
            <a:ext cx="6512553" cy="1318746"/>
            <a:chOff x="876528" y="3240650"/>
            <a:chExt cx="16359087" cy="3312600"/>
          </a:xfrm>
        </p:grpSpPr>
        <p:pic>
          <p:nvPicPr>
            <p:cNvPr id="1077" name="Google Shape;1077;p51"/>
            <p:cNvPicPr preferRelativeResize="0"/>
            <p:nvPr/>
          </p:nvPicPr>
          <p:blipFill rotWithShape="1">
            <a:blip r:embed="rId6">
              <a:alphaModFix/>
            </a:blip>
            <a:srcRect b="24165" l="4969" r="14489" t="13296"/>
            <a:stretch/>
          </p:blipFill>
          <p:spPr>
            <a:xfrm>
              <a:off x="876528" y="3240650"/>
              <a:ext cx="16359087" cy="3312600"/>
            </a:xfrm>
            <a:prstGeom prst="rect">
              <a:avLst/>
            </a:prstGeom>
            <a:noFill/>
            <a:ln cap="flat" cmpd="sng" w="28575">
              <a:solidFill>
                <a:srgbClr val="000000"/>
              </a:solidFill>
              <a:prstDash val="solid"/>
              <a:round/>
              <a:headEnd len="sm" w="sm" type="none"/>
              <a:tailEnd len="sm" w="sm" type="none"/>
            </a:ln>
          </p:spPr>
        </p:pic>
        <p:sp>
          <p:nvSpPr>
            <p:cNvPr id="1078" name="Google Shape;1078;p51"/>
            <p:cNvSpPr txBox="1"/>
            <p:nvPr/>
          </p:nvSpPr>
          <p:spPr>
            <a:xfrm>
              <a:off x="12530625" y="5812563"/>
              <a:ext cx="4413300" cy="597900"/>
            </a:xfrm>
            <a:prstGeom prst="rect">
              <a:avLst/>
            </a:prstGeom>
            <a:noFill/>
            <a:ln>
              <a:noFill/>
            </a:ln>
          </p:spPr>
          <p:txBody>
            <a:bodyPr anchorCtr="0" anchor="t" bIns="36400" lIns="36400" spcFirstLastPara="1" rIns="36400" wrap="square" tIns="36400">
              <a:noAutofit/>
            </a:bodyPr>
            <a:lstStyle/>
            <a:p>
              <a:pPr indent="-165100" lvl="0" marL="177800" marR="0" rtl="0" algn="l">
                <a:lnSpc>
                  <a:spcPct val="100000"/>
                </a:lnSpc>
                <a:spcBef>
                  <a:spcPts val="0"/>
                </a:spcBef>
                <a:spcAft>
                  <a:spcPts val="0"/>
                </a:spcAft>
                <a:buClr>
                  <a:srgbClr val="2B1803"/>
                </a:buClr>
                <a:buSzPts val="1200"/>
                <a:buFont typeface="Arial"/>
                <a:buChar char="-"/>
              </a:pPr>
              <a:r>
                <a:rPr b="1" i="0" lang="en" sz="1200" u="none" cap="none" strike="noStrike">
                  <a:solidFill>
                    <a:srgbClr val="2B1803"/>
                  </a:solidFill>
                  <a:latin typeface="Arial"/>
                  <a:ea typeface="Arial"/>
                  <a:cs typeface="Arial"/>
                  <a:sym typeface="Arial"/>
                </a:rPr>
                <a:t>Alexandria Gazette</a:t>
              </a:r>
              <a:endParaRPr b="1" i="0" sz="1200" u="none" cap="none" strike="noStrike">
                <a:solidFill>
                  <a:srgbClr val="2B1803"/>
                </a:solidFill>
                <a:latin typeface="Arial"/>
                <a:ea typeface="Arial"/>
                <a:cs typeface="Arial"/>
                <a:sym typeface="Arial"/>
              </a:endParaRPr>
            </a:p>
          </p:txBody>
        </p:sp>
      </p:grpSp>
      <p:grpSp>
        <p:nvGrpSpPr>
          <p:cNvPr id="1079" name="Google Shape;1079;p51"/>
          <p:cNvGrpSpPr/>
          <p:nvPr/>
        </p:nvGrpSpPr>
        <p:grpSpPr>
          <a:xfrm>
            <a:off x="6420270" y="1278633"/>
            <a:ext cx="2535589" cy="1046218"/>
            <a:chOff x="12923500" y="2958188"/>
            <a:chExt cx="4905375" cy="2092436"/>
          </a:xfrm>
        </p:grpSpPr>
        <p:pic>
          <p:nvPicPr>
            <p:cNvPr id="1080" name="Google Shape;1080;p51" title="Screenshot 2026-04-29 005443.png"/>
            <p:cNvPicPr preferRelativeResize="0"/>
            <p:nvPr/>
          </p:nvPicPr>
          <p:blipFill rotWithShape="1">
            <a:blip r:embed="rId7">
              <a:alphaModFix/>
            </a:blip>
            <a:srcRect b="0" l="0" r="0" t="0"/>
            <a:stretch/>
          </p:blipFill>
          <p:spPr>
            <a:xfrm>
              <a:off x="12923500" y="2958188"/>
              <a:ext cx="4905375" cy="1381125"/>
            </a:xfrm>
            <a:prstGeom prst="rect">
              <a:avLst/>
            </a:prstGeom>
            <a:noFill/>
            <a:ln cap="flat" cmpd="sng" w="28575">
              <a:solidFill>
                <a:srgbClr val="000000"/>
              </a:solidFill>
              <a:prstDash val="solid"/>
              <a:round/>
              <a:headEnd len="sm" w="sm" type="none"/>
              <a:tailEnd len="sm" w="sm" type="none"/>
            </a:ln>
          </p:spPr>
        </p:pic>
        <p:pic>
          <p:nvPicPr>
            <p:cNvPr id="1081" name="Google Shape;1081;p51" title="Screenshot 2026-04-30 012017.png"/>
            <p:cNvPicPr preferRelativeResize="0"/>
            <p:nvPr/>
          </p:nvPicPr>
          <p:blipFill rotWithShape="1">
            <a:blip r:embed="rId8">
              <a:alphaModFix/>
            </a:blip>
            <a:srcRect b="0" l="0" r="0" t="0"/>
            <a:stretch/>
          </p:blipFill>
          <p:spPr>
            <a:xfrm>
              <a:off x="14967655" y="4452724"/>
              <a:ext cx="2833170" cy="597900"/>
            </a:xfrm>
            <a:prstGeom prst="rect">
              <a:avLst/>
            </a:prstGeom>
            <a:noFill/>
            <a:ln cap="flat" cmpd="sng" w="28575">
              <a:solidFill>
                <a:schemeClr val="dk2"/>
              </a:solidFill>
              <a:prstDash val="solid"/>
              <a:round/>
              <a:headEnd len="sm" w="sm" type="none"/>
              <a:tailEnd len="sm" w="sm" type="none"/>
            </a:ln>
          </p:spPr>
        </p:pic>
      </p:grpSp>
      <p:pic>
        <p:nvPicPr>
          <p:cNvPr id="1082" name="Google Shape;1082;p51" title="EJI - Voting Rights Article.jpg"/>
          <p:cNvPicPr preferRelativeResize="0"/>
          <p:nvPr/>
        </p:nvPicPr>
        <p:blipFill rotWithShape="1">
          <a:blip r:embed="rId9">
            <a:alphaModFix/>
          </a:blip>
          <a:srcRect b="0" l="0" r="0" t="0"/>
          <a:stretch/>
        </p:blipFill>
        <p:spPr>
          <a:xfrm>
            <a:off x="3842034" y="1237692"/>
            <a:ext cx="4524425" cy="3815404"/>
          </a:xfrm>
          <a:prstGeom prst="rect">
            <a:avLst/>
          </a:prstGeom>
          <a:noFill/>
          <a:ln cap="flat" cmpd="sng" w="28575">
            <a:solidFill>
              <a:srgbClr val="000000"/>
            </a:solidFill>
            <a:prstDash val="solid"/>
            <a:round/>
            <a:headEnd len="sm" w="sm" type="none"/>
            <a:tailEnd len="sm" w="sm" type="none"/>
          </a:ln>
        </p:spPr>
      </p:pic>
      <p:pic>
        <p:nvPicPr>
          <p:cNvPr id="1083" name="Google Shape;1083;p51" title="Newspapers.com-Article powered by ProQuest-1024x576.jpg"/>
          <p:cNvPicPr preferRelativeResize="0"/>
          <p:nvPr/>
        </p:nvPicPr>
        <p:blipFill rotWithShape="1">
          <a:blip r:embed="rId10">
            <a:alphaModFix/>
          </a:blip>
          <a:srcRect b="0" l="0" r="0" t="0"/>
          <a:stretch/>
        </p:blipFill>
        <p:spPr>
          <a:xfrm>
            <a:off x="6378838" y="2481475"/>
            <a:ext cx="2535601" cy="1426276"/>
          </a:xfrm>
          <a:prstGeom prst="rect">
            <a:avLst/>
          </a:prstGeom>
          <a:noFill/>
          <a:ln cap="flat" cmpd="sng" w="28575">
            <a:solidFill>
              <a:srgbClr val="000000"/>
            </a:solidFill>
            <a:prstDash val="solid"/>
            <a:round/>
            <a:headEnd len="sm" w="sm" type="none"/>
            <a:tailEnd len="sm" w="sm" type="none"/>
          </a:ln>
        </p:spPr>
      </p:pic>
      <p:pic>
        <p:nvPicPr>
          <p:cNvPr id="1084" name="Google Shape;1084;p51" title="Newspapers Logo.png"/>
          <p:cNvPicPr preferRelativeResize="0"/>
          <p:nvPr/>
        </p:nvPicPr>
        <p:blipFill rotWithShape="1">
          <a:blip r:embed="rId11">
            <a:alphaModFix/>
          </a:blip>
          <a:srcRect b="12115" l="0" r="0" t="12115"/>
          <a:stretch/>
        </p:blipFill>
        <p:spPr>
          <a:xfrm>
            <a:off x="3320169" y="1269633"/>
            <a:ext cx="2185988" cy="1656300"/>
          </a:xfrm>
          <a:prstGeom prst="rect">
            <a:avLst/>
          </a:prstGeom>
          <a:noFill/>
          <a:ln cap="flat" cmpd="sng" w="28575">
            <a:solidFill>
              <a:srgbClr val="000000"/>
            </a:solidFill>
            <a:prstDash val="solid"/>
            <a:round/>
            <a:headEnd len="sm" w="sm" type="none"/>
            <a:tailEnd len="sm" w="sm" type="none"/>
          </a:ln>
        </p:spPr>
      </p:pic>
      <p:grpSp>
        <p:nvGrpSpPr>
          <p:cNvPr id="1085" name="Google Shape;1085;p51"/>
          <p:cNvGrpSpPr/>
          <p:nvPr/>
        </p:nvGrpSpPr>
        <p:grpSpPr>
          <a:xfrm>
            <a:off x="0" y="797142"/>
            <a:ext cx="9144000" cy="4354426"/>
            <a:chOff x="0" y="1451975"/>
            <a:chExt cx="18288000" cy="8708851"/>
          </a:xfrm>
        </p:grpSpPr>
        <p:pic>
          <p:nvPicPr>
            <p:cNvPr id="1086" name="Google Shape;1086;p51" title="JHS Like Character 2.png"/>
            <p:cNvPicPr preferRelativeResize="0"/>
            <p:nvPr/>
          </p:nvPicPr>
          <p:blipFill rotWithShape="1">
            <a:blip r:embed="rId12">
              <a:alphaModFix amt="39000"/>
            </a:blip>
            <a:srcRect b="46436" l="17693" r="7367" t="2975"/>
            <a:stretch/>
          </p:blipFill>
          <p:spPr>
            <a:xfrm flipH="1">
              <a:off x="0" y="1451975"/>
              <a:ext cx="18288000" cy="8708851"/>
            </a:xfrm>
            <a:prstGeom prst="rect">
              <a:avLst/>
            </a:prstGeom>
            <a:noFill/>
            <a:ln>
              <a:noFill/>
            </a:ln>
          </p:spPr>
        </p:pic>
        <p:grpSp>
          <p:nvGrpSpPr>
            <p:cNvPr id="1087" name="Google Shape;1087;p51"/>
            <p:cNvGrpSpPr/>
            <p:nvPr/>
          </p:nvGrpSpPr>
          <p:grpSpPr>
            <a:xfrm>
              <a:off x="1243413" y="1553625"/>
              <a:ext cx="16253836" cy="8470550"/>
              <a:chOff x="1243413" y="1553625"/>
              <a:chExt cx="16253836" cy="8470550"/>
            </a:xfrm>
          </p:grpSpPr>
          <p:grpSp>
            <p:nvGrpSpPr>
              <p:cNvPr id="1088" name="Google Shape;1088;p51"/>
              <p:cNvGrpSpPr/>
              <p:nvPr/>
            </p:nvGrpSpPr>
            <p:grpSpPr>
              <a:xfrm>
                <a:off x="1243413" y="1553625"/>
                <a:ext cx="7066627" cy="1557502"/>
                <a:chOff x="866150" y="789075"/>
                <a:chExt cx="3533313" cy="778751"/>
              </a:xfrm>
            </p:grpSpPr>
            <p:pic>
              <p:nvPicPr>
                <p:cNvPr id="1089" name="Google Shape;1089;p51" title="!!! Burial location of JHS mentioned (Hardpark) - 24 Mar 1875 - Alexandria Gazette.jpg"/>
                <p:cNvPicPr preferRelativeResize="0"/>
                <p:nvPr/>
              </p:nvPicPr>
              <p:blipFill rotWithShape="1">
                <a:blip r:embed="rId13">
                  <a:alphaModFix/>
                </a:blip>
                <a:srcRect b="0" l="0" r="1932" t="82175"/>
                <a:stretch/>
              </p:blipFill>
              <p:spPr>
                <a:xfrm>
                  <a:off x="870738" y="789075"/>
                  <a:ext cx="3528725" cy="778751"/>
                </a:xfrm>
                <a:prstGeom prst="rect">
                  <a:avLst/>
                </a:prstGeom>
                <a:noFill/>
                <a:ln cap="flat" cmpd="sng" w="28575">
                  <a:solidFill>
                    <a:srgbClr val="000000"/>
                  </a:solidFill>
                  <a:prstDash val="solid"/>
                  <a:round/>
                  <a:headEnd len="sm" w="sm" type="none"/>
                  <a:tailEnd len="sm" w="sm" type="none"/>
                </a:ln>
              </p:spPr>
            </p:pic>
            <p:sp>
              <p:nvSpPr>
                <p:cNvPr id="1090" name="Google Shape;1090;p51"/>
                <p:cNvSpPr/>
                <p:nvPr/>
              </p:nvSpPr>
              <p:spPr>
                <a:xfrm>
                  <a:off x="3350225" y="789075"/>
                  <a:ext cx="1008300" cy="186000"/>
                </a:xfrm>
                <a:prstGeom prst="rect">
                  <a:avLst/>
                </a:prstGeom>
                <a:solidFill>
                  <a:srgbClr val="FFCC24">
                    <a:alpha val="51764"/>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51"/>
                <p:cNvSpPr/>
                <p:nvPr/>
              </p:nvSpPr>
              <p:spPr>
                <a:xfrm>
                  <a:off x="866150" y="975075"/>
                  <a:ext cx="3492300" cy="342900"/>
                </a:xfrm>
                <a:prstGeom prst="rect">
                  <a:avLst/>
                </a:prstGeom>
                <a:solidFill>
                  <a:srgbClr val="FFCC24">
                    <a:alpha val="51764"/>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92" name="Google Shape;1092;p51"/>
              <p:cNvGrpSpPr/>
              <p:nvPr/>
            </p:nvGrpSpPr>
            <p:grpSpPr>
              <a:xfrm>
                <a:off x="1243413" y="5275325"/>
                <a:ext cx="7076006" cy="2619801"/>
                <a:chOff x="866150" y="2649925"/>
                <a:chExt cx="3538003" cy="1309901"/>
              </a:xfrm>
            </p:grpSpPr>
            <p:pic>
              <p:nvPicPr>
                <p:cNvPr id="1093" name="Google Shape;1093;p51" title="JHS News Story - Part 3 - The Clarion.png"/>
                <p:cNvPicPr preferRelativeResize="0"/>
                <p:nvPr/>
              </p:nvPicPr>
              <p:blipFill rotWithShape="1">
                <a:blip r:embed="rId14">
                  <a:alphaModFix/>
                </a:blip>
                <a:srcRect b="36037" l="0" r="0" t="38495"/>
                <a:stretch/>
              </p:blipFill>
              <p:spPr>
                <a:xfrm>
                  <a:off x="870753" y="2649925"/>
                  <a:ext cx="3533400" cy="1309901"/>
                </a:xfrm>
                <a:prstGeom prst="rect">
                  <a:avLst/>
                </a:prstGeom>
                <a:noFill/>
                <a:ln cap="flat" cmpd="sng" w="28575">
                  <a:solidFill>
                    <a:srgbClr val="000000"/>
                  </a:solidFill>
                  <a:prstDash val="solid"/>
                  <a:round/>
                  <a:headEnd len="sm" w="sm" type="none"/>
                  <a:tailEnd len="sm" w="sm" type="none"/>
                </a:ln>
              </p:spPr>
            </p:pic>
            <p:sp>
              <p:nvSpPr>
                <p:cNvPr id="1094" name="Google Shape;1094;p51"/>
                <p:cNvSpPr/>
                <p:nvPr/>
              </p:nvSpPr>
              <p:spPr>
                <a:xfrm>
                  <a:off x="2983575" y="3207475"/>
                  <a:ext cx="1415700" cy="186000"/>
                </a:xfrm>
                <a:prstGeom prst="rect">
                  <a:avLst/>
                </a:prstGeom>
                <a:solidFill>
                  <a:srgbClr val="FFCC24">
                    <a:alpha val="51764"/>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51"/>
                <p:cNvSpPr/>
                <p:nvPr/>
              </p:nvSpPr>
              <p:spPr>
                <a:xfrm>
                  <a:off x="866150" y="3393475"/>
                  <a:ext cx="3533400" cy="186000"/>
                </a:xfrm>
                <a:prstGeom prst="rect">
                  <a:avLst/>
                </a:prstGeom>
                <a:solidFill>
                  <a:srgbClr val="FFCC24">
                    <a:alpha val="51764"/>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96" name="Google Shape;1096;p51"/>
              <p:cNvGrpSpPr/>
              <p:nvPr/>
            </p:nvGrpSpPr>
            <p:grpSpPr>
              <a:xfrm>
                <a:off x="1247913" y="3247323"/>
                <a:ext cx="7066800" cy="1891785"/>
                <a:chOff x="868400" y="1635924"/>
                <a:chExt cx="3533400" cy="945892"/>
              </a:xfrm>
            </p:grpSpPr>
            <p:pic>
              <p:nvPicPr>
                <p:cNvPr id="1097" name="Google Shape;1097;p51" title="Last Remark by a Marlboro Prince Georgian on the lynching of Scott - Mar 27 1875 - Alexandria Gaz.jpg"/>
                <p:cNvPicPr preferRelativeResize="0"/>
                <p:nvPr/>
              </p:nvPicPr>
              <p:blipFill rotWithShape="1">
                <a:blip r:embed="rId15">
                  <a:alphaModFix/>
                </a:blip>
                <a:srcRect b="0" l="3725" r="2904" t="74340"/>
                <a:stretch/>
              </p:blipFill>
              <p:spPr>
                <a:xfrm>
                  <a:off x="870736" y="1635924"/>
                  <a:ext cx="3528726" cy="945892"/>
                </a:xfrm>
                <a:prstGeom prst="rect">
                  <a:avLst/>
                </a:prstGeom>
                <a:noFill/>
                <a:ln cap="flat" cmpd="sng" w="28575">
                  <a:solidFill>
                    <a:srgbClr val="000000"/>
                  </a:solidFill>
                  <a:prstDash val="solid"/>
                  <a:round/>
                  <a:headEnd len="sm" w="sm" type="none"/>
                  <a:tailEnd len="sm" w="sm" type="none"/>
                </a:ln>
              </p:spPr>
            </p:pic>
            <p:sp>
              <p:nvSpPr>
                <p:cNvPr id="1098" name="Google Shape;1098;p51"/>
                <p:cNvSpPr/>
                <p:nvPr/>
              </p:nvSpPr>
              <p:spPr>
                <a:xfrm>
                  <a:off x="1863200" y="1997275"/>
                  <a:ext cx="2536200" cy="186000"/>
                </a:xfrm>
                <a:prstGeom prst="rect">
                  <a:avLst/>
                </a:prstGeom>
                <a:solidFill>
                  <a:srgbClr val="FFCC24">
                    <a:alpha val="51764"/>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51"/>
                <p:cNvSpPr/>
                <p:nvPr/>
              </p:nvSpPr>
              <p:spPr>
                <a:xfrm>
                  <a:off x="868400" y="2183275"/>
                  <a:ext cx="3533400" cy="186000"/>
                </a:xfrm>
                <a:prstGeom prst="rect">
                  <a:avLst/>
                </a:prstGeom>
                <a:solidFill>
                  <a:srgbClr val="FFCC24">
                    <a:alpha val="51764"/>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51"/>
                <p:cNvSpPr/>
                <p:nvPr/>
              </p:nvSpPr>
              <p:spPr>
                <a:xfrm>
                  <a:off x="868400" y="2366230"/>
                  <a:ext cx="791100" cy="186000"/>
                </a:xfrm>
                <a:prstGeom prst="rect">
                  <a:avLst/>
                </a:prstGeom>
                <a:solidFill>
                  <a:srgbClr val="FFCC24">
                    <a:alpha val="51764"/>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01" name="Google Shape;1101;p51"/>
              <p:cNvGrpSpPr/>
              <p:nvPr/>
            </p:nvGrpSpPr>
            <p:grpSpPr>
              <a:xfrm>
                <a:off x="1252617" y="8031325"/>
                <a:ext cx="7066800" cy="1992850"/>
                <a:chOff x="870752" y="4027925"/>
                <a:chExt cx="3533400" cy="996425"/>
              </a:xfrm>
            </p:grpSpPr>
            <p:pic>
              <p:nvPicPr>
                <p:cNvPr id="1102" name="Google Shape;1102;p51" title="Part 1 - Sensationalizing of JHS and Black men - The Critic and Record Washington DC - Mar 25 1875.jpg"/>
                <p:cNvPicPr preferRelativeResize="0"/>
                <p:nvPr/>
              </p:nvPicPr>
              <p:blipFill rotWithShape="1">
                <a:blip r:embed="rId16">
                  <a:alphaModFix/>
                </a:blip>
                <a:srcRect b="29364" l="0" r="2439" t="51262"/>
                <a:stretch/>
              </p:blipFill>
              <p:spPr>
                <a:xfrm>
                  <a:off x="870752" y="4027925"/>
                  <a:ext cx="3533400" cy="996425"/>
                </a:xfrm>
                <a:prstGeom prst="rect">
                  <a:avLst/>
                </a:prstGeom>
                <a:noFill/>
                <a:ln cap="flat" cmpd="sng" w="28575">
                  <a:solidFill>
                    <a:srgbClr val="000000"/>
                  </a:solidFill>
                  <a:prstDash val="solid"/>
                  <a:round/>
                  <a:headEnd len="sm" w="sm" type="none"/>
                  <a:tailEnd len="sm" w="sm" type="none"/>
                </a:ln>
              </p:spPr>
            </p:pic>
            <p:sp>
              <p:nvSpPr>
                <p:cNvPr id="1103" name="Google Shape;1103;p51"/>
                <p:cNvSpPr/>
                <p:nvPr/>
              </p:nvSpPr>
              <p:spPr>
                <a:xfrm>
                  <a:off x="2657650" y="4042630"/>
                  <a:ext cx="1744200" cy="186000"/>
                </a:xfrm>
                <a:prstGeom prst="rect">
                  <a:avLst/>
                </a:prstGeom>
                <a:solidFill>
                  <a:srgbClr val="FFCC24">
                    <a:alpha val="51764"/>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51"/>
                <p:cNvSpPr/>
                <p:nvPr/>
              </p:nvSpPr>
              <p:spPr>
                <a:xfrm>
                  <a:off x="905050" y="4235775"/>
                  <a:ext cx="1844400" cy="186000"/>
                </a:xfrm>
                <a:prstGeom prst="rect">
                  <a:avLst/>
                </a:prstGeom>
                <a:solidFill>
                  <a:srgbClr val="FFCC24">
                    <a:alpha val="51764"/>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05" name="Google Shape;1105;p51"/>
              <p:cNvSpPr txBox="1"/>
              <p:nvPr/>
            </p:nvSpPr>
            <p:spPr>
              <a:xfrm>
                <a:off x="9256350" y="1553625"/>
                <a:ext cx="8186400" cy="1557600"/>
              </a:xfrm>
              <a:prstGeom prst="rect">
                <a:avLst/>
              </a:prstGeom>
              <a:solidFill>
                <a:srgbClr val="FFFFFF"/>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“…her husband it is said, is by no means as much a believer in the </a:t>
                </a:r>
                <a:r>
                  <a:rPr b="1" i="0" lang="en" sz="1500" u="none" cap="none" strike="noStrike">
                    <a:solidFill>
                      <a:srgbClr val="000000"/>
                    </a:solidFill>
                    <a:latin typeface="Arial"/>
                    <a:ea typeface="Arial"/>
                    <a:cs typeface="Arial"/>
                    <a:sym typeface="Arial"/>
                  </a:rPr>
                  <a:t>equality of the races</a:t>
                </a:r>
                <a:r>
                  <a:rPr b="0" i="0" lang="en" sz="1500" u="none" cap="none" strike="noStrike">
                    <a:solidFill>
                      <a:srgbClr val="000000"/>
                    </a:solidFill>
                    <a:latin typeface="Arial"/>
                    <a:ea typeface="Arial"/>
                    <a:cs typeface="Arial"/>
                    <a:sym typeface="Arial"/>
                  </a:rPr>
                  <a:t> as he was before.”</a:t>
                </a:r>
                <a:r>
                  <a:rPr b="1" i="0" lang="en" sz="1500" u="none" cap="none" strike="noStrike">
                    <a:solidFill>
                      <a:srgbClr val="000000"/>
                    </a:solidFill>
                    <a:latin typeface="Arial"/>
                    <a:ea typeface="Arial"/>
                    <a:cs typeface="Arial"/>
                    <a:sym typeface="Arial"/>
                  </a:rPr>
                  <a:t> - Alexandria Gazette (VA)</a:t>
                </a:r>
                <a:endParaRPr b="1" i="0" sz="1500" u="none" cap="none" strike="noStrike">
                  <a:solidFill>
                    <a:srgbClr val="000000"/>
                  </a:solidFill>
                  <a:latin typeface="Arial"/>
                  <a:ea typeface="Arial"/>
                  <a:cs typeface="Arial"/>
                  <a:sym typeface="Arial"/>
                </a:endParaRPr>
              </a:p>
            </p:txBody>
          </p:sp>
          <p:sp>
            <p:nvSpPr>
              <p:cNvPr id="1106" name="Google Shape;1106;p51"/>
              <p:cNvSpPr txBox="1"/>
              <p:nvPr/>
            </p:nvSpPr>
            <p:spPr>
              <a:xfrm>
                <a:off x="9270100" y="3265125"/>
                <a:ext cx="8186400" cy="1891800"/>
              </a:xfrm>
              <a:prstGeom prst="rect">
                <a:avLst/>
              </a:prstGeom>
              <a:solidFill>
                <a:srgbClr val="FFFFFF"/>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a:t>
                </a:r>
                <a:r>
                  <a:rPr b="1" i="0" lang="en" sz="1500" u="none" cap="none" strike="noStrike">
                    <a:solidFill>
                      <a:srgbClr val="000000"/>
                    </a:solidFill>
                    <a:latin typeface="Arial"/>
                    <a:ea typeface="Arial"/>
                    <a:cs typeface="Arial"/>
                    <a:sym typeface="Arial"/>
                  </a:rPr>
                  <a:t>social equality with a race</a:t>
                </a:r>
                <a:r>
                  <a:rPr b="0" i="0" lang="en" sz="1500" u="none" cap="none" strike="noStrike">
                    <a:solidFill>
                      <a:srgbClr val="000000"/>
                    </a:solidFill>
                    <a:latin typeface="Arial"/>
                    <a:ea typeface="Arial"/>
                    <a:cs typeface="Arial"/>
                    <a:sym typeface="Arial"/>
                  </a:rPr>
                  <a:t> whom a wise Creator has stamped as distinct and different.”</a:t>
                </a:r>
                <a:r>
                  <a:rPr b="1" i="0" lang="en" sz="1500" u="none" cap="none" strike="noStrike">
                    <a:solidFill>
                      <a:srgbClr val="000000"/>
                    </a:solidFill>
                    <a:latin typeface="Arial"/>
                    <a:ea typeface="Arial"/>
                    <a:cs typeface="Arial"/>
                    <a:sym typeface="Arial"/>
                  </a:rPr>
                  <a:t> - Alexandria Gazette (VA)</a:t>
                </a:r>
                <a:endParaRPr b="1" i="0" sz="1500" u="none" cap="none" strike="noStrike">
                  <a:solidFill>
                    <a:srgbClr val="000000"/>
                  </a:solidFill>
                  <a:latin typeface="Arial"/>
                  <a:ea typeface="Arial"/>
                  <a:cs typeface="Arial"/>
                  <a:sym typeface="Arial"/>
                </a:endParaRPr>
              </a:p>
            </p:txBody>
          </p:sp>
          <p:sp>
            <p:nvSpPr>
              <p:cNvPr id="1107" name="Google Shape;1107;p51"/>
              <p:cNvSpPr txBox="1"/>
              <p:nvPr/>
            </p:nvSpPr>
            <p:spPr>
              <a:xfrm>
                <a:off x="9290500" y="5934025"/>
                <a:ext cx="8186400" cy="1208400"/>
              </a:xfrm>
              <a:prstGeom prst="rect">
                <a:avLst/>
              </a:prstGeom>
              <a:solidFill>
                <a:srgbClr val="FFFFFF"/>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“…the natural consequence of the </a:t>
                </a:r>
                <a:r>
                  <a:rPr b="1" i="0" lang="en" sz="1500" u="none" cap="none" strike="noStrike">
                    <a:solidFill>
                      <a:srgbClr val="000000"/>
                    </a:solidFill>
                    <a:latin typeface="Arial"/>
                    <a:ea typeface="Arial"/>
                    <a:cs typeface="Arial"/>
                    <a:sym typeface="Arial"/>
                  </a:rPr>
                  <a:t>social equality</a:t>
                </a:r>
                <a:r>
                  <a:rPr b="0" i="0" lang="en" sz="1500" u="none" cap="none" strike="noStrike">
                    <a:solidFill>
                      <a:srgbClr val="000000"/>
                    </a:solidFill>
                    <a:latin typeface="Arial"/>
                    <a:ea typeface="Arial"/>
                    <a:cs typeface="Arial"/>
                    <a:sym typeface="Arial"/>
                  </a:rPr>
                  <a:t> doctrines...”</a:t>
                </a:r>
                <a:r>
                  <a:rPr b="1" i="0" lang="en" sz="1500" u="none" cap="none" strike="noStrike">
                    <a:solidFill>
                      <a:srgbClr val="000000"/>
                    </a:solidFill>
                    <a:latin typeface="Arial"/>
                    <a:ea typeface="Arial"/>
                    <a:cs typeface="Arial"/>
                    <a:sym typeface="Arial"/>
                  </a:rPr>
                  <a:t>- The Clarion (MS)</a:t>
                </a:r>
                <a:endParaRPr b="1" i="0" sz="1500" u="none" cap="none" strike="noStrike">
                  <a:solidFill>
                    <a:srgbClr val="000000"/>
                  </a:solidFill>
                  <a:latin typeface="Arial"/>
                  <a:ea typeface="Arial"/>
                  <a:cs typeface="Arial"/>
                  <a:sym typeface="Arial"/>
                </a:endParaRPr>
              </a:p>
            </p:txBody>
          </p:sp>
          <p:sp>
            <p:nvSpPr>
              <p:cNvPr id="1108" name="Google Shape;1108;p51"/>
              <p:cNvSpPr txBox="1"/>
              <p:nvPr/>
            </p:nvSpPr>
            <p:spPr>
              <a:xfrm>
                <a:off x="9310849" y="8250175"/>
                <a:ext cx="8186400" cy="1436400"/>
              </a:xfrm>
              <a:prstGeom prst="rect">
                <a:avLst/>
              </a:prstGeom>
              <a:solidFill>
                <a:srgbClr val="FFFFFF"/>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a:t>
                </a:r>
                <a:r>
                  <a:rPr b="1" i="0" lang="en" sz="1500" u="none" cap="none" strike="noStrike">
                    <a:solidFill>
                      <a:srgbClr val="000000"/>
                    </a:solidFill>
                    <a:latin typeface="Arial"/>
                    <a:ea typeface="Arial"/>
                    <a:cs typeface="Arial"/>
                    <a:sym typeface="Arial"/>
                  </a:rPr>
                  <a:t>Civil Rights</a:t>
                </a:r>
                <a:r>
                  <a:rPr b="0" i="0" lang="en" sz="1500" u="none" cap="none" strike="noStrike">
                    <a:solidFill>
                      <a:srgbClr val="000000"/>
                    </a:solidFill>
                    <a:latin typeface="Arial"/>
                    <a:ea typeface="Arial"/>
                    <a:cs typeface="Arial"/>
                    <a:sym typeface="Arial"/>
                  </a:rPr>
                  <a:t> was too much for him to bear.”</a:t>
                </a:r>
                <a:r>
                  <a:rPr b="1" i="0" lang="en" sz="1500" u="none" cap="none" strike="noStrike">
                    <a:solidFill>
                      <a:srgbClr val="000000"/>
                    </a:solidFill>
                    <a:latin typeface="Arial"/>
                    <a:ea typeface="Arial"/>
                    <a:cs typeface="Arial"/>
                    <a:sym typeface="Arial"/>
                  </a:rPr>
                  <a:t>   - The Critic and Record (DC) </a:t>
                </a:r>
                <a:endParaRPr b="1" i="0" sz="1500" u="none" cap="none" strike="noStrike">
                  <a:solidFill>
                    <a:srgbClr val="000000"/>
                  </a:solidFill>
                  <a:latin typeface="Arial"/>
                  <a:ea typeface="Arial"/>
                  <a:cs typeface="Arial"/>
                  <a:sym typeface="Arial"/>
                </a:endParaRPr>
              </a:p>
            </p:txBody>
          </p:sp>
          <p:grpSp>
            <p:nvGrpSpPr>
              <p:cNvPr id="1109" name="Google Shape;1109;p51"/>
              <p:cNvGrpSpPr/>
              <p:nvPr/>
            </p:nvGrpSpPr>
            <p:grpSpPr>
              <a:xfrm>
                <a:off x="9405550" y="2154775"/>
                <a:ext cx="7649401" cy="4864350"/>
                <a:chOff x="4702775" y="1089650"/>
                <a:chExt cx="3824700" cy="2432175"/>
              </a:xfrm>
            </p:grpSpPr>
            <p:sp>
              <p:nvSpPr>
                <p:cNvPr id="1110" name="Google Shape;1110;p51"/>
                <p:cNvSpPr/>
                <p:nvPr/>
              </p:nvSpPr>
              <p:spPr>
                <a:xfrm>
                  <a:off x="7631550" y="3061025"/>
                  <a:ext cx="619500" cy="232200"/>
                </a:xfrm>
                <a:prstGeom prst="rect">
                  <a:avLst/>
                </a:prstGeom>
                <a:solidFill>
                  <a:srgbClr val="CC0000">
                    <a:alpha val="5647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51"/>
                <p:cNvSpPr/>
                <p:nvPr/>
              </p:nvSpPr>
              <p:spPr>
                <a:xfrm>
                  <a:off x="4702775" y="3289625"/>
                  <a:ext cx="783000" cy="232200"/>
                </a:xfrm>
                <a:prstGeom prst="rect">
                  <a:avLst/>
                </a:prstGeom>
                <a:solidFill>
                  <a:srgbClr val="CC0000">
                    <a:alpha val="5647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51"/>
                <p:cNvSpPr/>
                <p:nvPr/>
              </p:nvSpPr>
              <p:spPr>
                <a:xfrm>
                  <a:off x="4964550" y="1797575"/>
                  <a:ext cx="2401500" cy="232200"/>
                </a:xfrm>
                <a:prstGeom prst="rect">
                  <a:avLst/>
                </a:prstGeom>
                <a:solidFill>
                  <a:srgbClr val="CC0000">
                    <a:alpha val="5647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51"/>
                <p:cNvSpPr/>
                <p:nvPr/>
              </p:nvSpPr>
              <p:spPr>
                <a:xfrm>
                  <a:off x="6607775" y="1089650"/>
                  <a:ext cx="1919700" cy="232200"/>
                </a:xfrm>
                <a:prstGeom prst="rect">
                  <a:avLst/>
                </a:prstGeom>
                <a:solidFill>
                  <a:srgbClr val="CC0000">
                    <a:alpha val="5647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14" name="Google Shape;1114;p51"/>
              <p:cNvSpPr/>
              <p:nvPr/>
            </p:nvSpPr>
            <p:spPr>
              <a:xfrm>
                <a:off x="9624300" y="8513775"/>
                <a:ext cx="2121000" cy="464400"/>
              </a:xfrm>
              <a:prstGeom prst="rect">
                <a:avLst/>
              </a:prstGeom>
              <a:solidFill>
                <a:srgbClr val="CC0000">
                  <a:alpha val="5647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3"/>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066"/>
                                        </p:tgtEl>
                                        <p:attrNameLst>
                                          <p:attrName>style.visibility</p:attrName>
                                        </p:attrNameLst>
                                      </p:cBhvr>
                                      <p:to>
                                        <p:strVal val="visible"/>
                                      </p:to>
                                    </p:set>
                                    <p:animEffect filter="fade" transition="in">
                                      <p:cBhvr>
                                        <p:cTn dur="1000"/>
                                        <p:tgtEl>
                                          <p:spTgt spid="10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6"/>
                                        </p:tgtEl>
                                        <p:attrNameLst>
                                          <p:attrName>style.visibility</p:attrName>
                                        </p:attrNameLst>
                                      </p:cBhvr>
                                      <p:to>
                                        <p:strVal val="visible"/>
                                      </p:to>
                                    </p:set>
                                    <p:animEffect filter="fade" transition="in">
                                      <p:cBhvr>
                                        <p:cTn dur="1000"/>
                                        <p:tgtEl>
                                          <p:spTgt spid="10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076"/>
                                        </p:tgtEl>
                                      </p:cBhvr>
                                    </p:animEffect>
                                    <p:set>
                                      <p:cBhvr>
                                        <p:cTn dur="1" fill="hold">
                                          <p:stCondLst>
                                            <p:cond delay="1000"/>
                                          </p:stCondLst>
                                        </p:cTn>
                                        <p:tgtEl>
                                          <p:spTgt spid="1076"/>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70"/>
                                        </p:tgtEl>
                                        <p:attrNameLst>
                                          <p:attrName>style.visibility</p:attrName>
                                        </p:attrNameLst>
                                      </p:cBhvr>
                                      <p:to>
                                        <p:strVal val="visible"/>
                                      </p:to>
                                    </p:set>
                                    <p:animEffect filter="fade" transition="in">
                                      <p:cBhvr>
                                        <p:cTn dur="1000"/>
                                        <p:tgtEl>
                                          <p:spTgt spid="10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070"/>
                                        </p:tgtEl>
                                      </p:cBhvr>
                                    </p:animEffect>
                                    <p:set>
                                      <p:cBhvr>
                                        <p:cTn dur="1" fill="hold">
                                          <p:stCondLst>
                                            <p:cond delay="1000"/>
                                          </p:stCondLst>
                                        </p:cTn>
                                        <p:tgtEl>
                                          <p:spTgt spid="1070"/>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82"/>
                                        </p:tgtEl>
                                        <p:attrNameLst>
                                          <p:attrName>style.visibility</p:attrName>
                                        </p:attrNameLst>
                                      </p:cBhvr>
                                      <p:to>
                                        <p:strVal val="visible"/>
                                      </p:to>
                                    </p:set>
                                    <p:animEffect filter="fade" transition="in">
                                      <p:cBhvr>
                                        <p:cTn dur="1000"/>
                                        <p:tgtEl>
                                          <p:spTgt spid="10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082"/>
                                        </p:tgtEl>
                                      </p:cBhvr>
                                    </p:animEffect>
                                    <p:set>
                                      <p:cBhvr>
                                        <p:cTn dur="1" fill="hold">
                                          <p:stCondLst>
                                            <p:cond delay="1000"/>
                                          </p:stCondLst>
                                        </p:cTn>
                                        <p:tgtEl>
                                          <p:spTgt spid="1082"/>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85"/>
                                        </p:tgtEl>
                                        <p:attrNameLst>
                                          <p:attrName>style.visibility</p:attrName>
                                        </p:attrNameLst>
                                      </p:cBhvr>
                                      <p:to>
                                        <p:strVal val="visible"/>
                                      </p:to>
                                    </p:set>
                                    <p:animEffect filter="fade" transition="in">
                                      <p:cBhvr>
                                        <p:cTn dur="1000"/>
                                        <p:tgtEl>
                                          <p:spTgt spid="10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085"/>
                                        </p:tgtEl>
                                      </p:cBhvr>
                                    </p:animEffect>
                                    <p:set>
                                      <p:cBhvr>
                                        <p:cTn dur="1" fill="hold">
                                          <p:stCondLst>
                                            <p:cond delay="1000"/>
                                          </p:stCondLst>
                                        </p:cTn>
                                        <p:tgtEl>
                                          <p:spTgt spid="1085"/>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84"/>
                                        </p:tgtEl>
                                        <p:attrNameLst>
                                          <p:attrName>style.visibility</p:attrName>
                                        </p:attrNameLst>
                                      </p:cBhvr>
                                      <p:to>
                                        <p:strVal val="visible"/>
                                      </p:to>
                                    </p:set>
                                    <p:animEffect filter="fade" transition="in">
                                      <p:cBhvr>
                                        <p:cTn dur="1000"/>
                                        <p:tgtEl>
                                          <p:spTgt spid="10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gtEl>
                                        <p:attrNameLst>
                                          <p:attrName>style.visibility</p:attrName>
                                        </p:attrNameLst>
                                      </p:cBhvr>
                                      <p:to>
                                        <p:strVal val="visible"/>
                                      </p:to>
                                    </p:set>
                                    <p:animEffect filter="fade" transition="in">
                                      <p:cBhvr>
                                        <p:cTn dur="1000"/>
                                        <p:tgtEl>
                                          <p:spTgt spid="1079"/>
                                        </p:tgtEl>
                                      </p:cBhvr>
                                    </p:animEffect>
                                  </p:childTnLst>
                                </p:cTn>
                              </p:par>
                              <p:par>
                                <p:cTn fill="hold" nodeType="withEffect" presetClass="entr" presetID="10" presetSubtype="0">
                                  <p:stCondLst>
                                    <p:cond delay="0"/>
                                  </p:stCondLst>
                                  <p:childTnLst>
                                    <p:set>
                                      <p:cBhvr>
                                        <p:cTn dur="1" fill="hold">
                                          <p:stCondLst>
                                            <p:cond delay="0"/>
                                          </p:stCondLst>
                                        </p:cTn>
                                        <p:tgtEl>
                                          <p:spTgt spid="1083"/>
                                        </p:tgtEl>
                                        <p:attrNameLst>
                                          <p:attrName>style.visibility</p:attrName>
                                        </p:attrNameLst>
                                      </p:cBhvr>
                                      <p:to>
                                        <p:strVal val="visible"/>
                                      </p:to>
                                    </p:set>
                                    <p:animEffect filter="fade" transition="in">
                                      <p:cBhvr>
                                        <p:cTn dur="1000"/>
                                        <p:tgtEl>
                                          <p:spTgt spid="10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grpSp>
        <p:nvGrpSpPr>
          <p:cNvPr id="1119" name="Google Shape;1119;p52"/>
          <p:cNvGrpSpPr/>
          <p:nvPr/>
        </p:nvGrpSpPr>
        <p:grpSpPr>
          <a:xfrm>
            <a:off x="2626627" y="1292860"/>
            <a:ext cx="6317218" cy="2178050"/>
            <a:chOff x="5253255" y="2852914"/>
            <a:chExt cx="12634437" cy="4356100"/>
          </a:xfrm>
        </p:grpSpPr>
        <p:pic>
          <p:nvPicPr>
            <p:cNvPr id="1120" name="Google Shape;1120;p52" title="Proof of Francis Posey in Piscataway in 1850.jpg"/>
            <p:cNvPicPr preferRelativeResize="0"/>
            <p:nvPr/>
          </p:nvPicPr>
          <p:blipFill rotWithShape="1">
            <a:blip r:embed="rId3">
              <a:alphaModFix/>
            </a:blip>
            <a:srcRect b="0" l="0" r="0" t="0"/>
            <a:stretch/>
          </p:blipFill>
          <p:spPr>
            <a:xfrm>
              <a:off x="5253277" y="2852914"/>
              <a:ext cx="12157289" cy="2602313"/>
            </a:xfrm>
            <a:prstGeom prst="rect">
              <a:avLst/>
            </a:prstGeom>
            <a:noFill/>
            <a:ln cap="flat" cmpd="sng" w="28575">
              <a:solidFill>
                <a:srgbClr val="000000"/>
              </a:solidFill>
              <a:prstDash val="solid"/>
              <a:round/>
              <a:headEnd len="sm" w="sm" type="none"/>
              <a:tailEnd len="sm" w="sm" type="none"/>
            </a:ln>
          </p:spPr>
        </p:pic>
        <p:grpSp>
          <p:nvGrpSpPr>
            <p:cNvPr id="1121" name="Google Shape;1121;p52"/>
            <p:cNvGrpSpPr/>
            <p:nvPr/>
          </p:nvGrpSpPr>
          <p:grpSpPr>
            <a:xfrm>
              <a:off x="5253255" y="5637986"/>
              <a:ext cx="12634437" cy="1571028"/>
              <a:chOff x="172169" y="1783178"/>
              <a:chExt cx="7965726" cy="990497"/>
            </a:xfrm>
          </p:grpSpPr>
          <p:pic>
            <p:nvPicPr>
              <p:cNvPr id="1122" name="Google Shape;1122;p52" title="Screenshot 2026-01-18 062832.png"/>
              <p:cNvPicPr preferRelativeResize="0"/>
              <p:nvPr/>
            </p:nvPicPr>
            <p:blipFill rotWithShape="1">
              <a:blip r:embed="rId4">
                <a:alphaModFix/>
              </a:blip>
              <a:srcRect b="0" l="0" r="0" t="11598"/>
              <a:stretch/>
            </p:blipFill>
            <p:spPr>
              <a:xfrm>
                <a:off x="172169" y="1783178"/>
                <a:ext cx="7965726" cy="986888"/>
              </a:xfrm>
              <a:prstGeom prst="rect">
                <a:avLst/>
              </a:prstGeom>
              <a:noFill/>
              <a:ln cap="flat" cmpd="sng" w="28575">
                <a:solidFill>
                  <a:srgbClr val="000000"/>
                </a:solidFill>
                <a:prstDash val="solid"/>
                <a:round/>
                <a:headEnd len="sm" w="sm" type="none"/>
                <a:tailEnd len="sm" w="sm" type="none"/>
              </a:ln>
            </p:spPr>
          </p:pic>
          <p:sp>
            <p:nvSpPr>
              <p:cNvPr id="1123" name="Google Shape;1123;p52"/>
              <p:cNvSpPr/>
              <p:nvPr/>
            </p:nvSpPr>
            <p:spPr>
              <a:xfrm>
                <a:off x="4085175" y="1797297"/>
                <a:ext cx="1016100" cy="359700"/>
              </a:xfrm>
              <a:prstGeom prst="rect">
                <a:avLst/>
              </a:prstGeom>
              <a:solidFill>
                <a:srgbClr val="FFCC24">
                  <a:alpha val="51764"/>
                </a:srgbClr>
              </a:solidFill>
              <a:ln cap="flat" cmpd="sng" w="28575">
                <a:solidFill>
                  <a:srgbClr val="595959"/>
                </a:solidFill>
                <a:prstDash val="solid"/>
                <a:round/>
                <a:headEnd len="sm" w="sm" type="none"/>
                <a:tailEnd len="sm" w="sm" type="none"/>
              </a:ln>
            </p:spPr>
            <p:txBody>
              <a:bodyPr anchorCtr="0" anchor="ctr" bIns="72525" lIns="72525" spcFirstLastPara="1" rIns="72525" wrap="square" tIns="725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24" name="Google Shape;1124;p52"/>
              <p:cNvSpPr/>
              <p:nvPr/>
            </p:nvSpPr>
            <p:spPr>
              <a:xfrm>
                <a:off x="3697125" y="2303875"/>
                <a:ext cx="1686300" cy="393600"/>
              </a:xfrm>
              <a:prstGeom prst="rect">
                <a:avLst/>
              </a:prstGeom>
              <a:solidFill>
                <a:srgbClr val="FFCC24">
                  <a:alpha val="51764"/>
                </a:srgbClr>
              </a:solidFill>
              <a:ln cap="flat" cmpd="sng" w="28575">
                <a:solidFill>
                  <a:srgbClr val="595959"/>
                </a:solidFill>
                <a:prstDash val="solid"/>
                <a:round/>
                <a:headEnd len="sm" w="sm" type="none"/>
                <a:tailEnd len="sm" w="sm" type="none"/>
              </a:ln>
            </p:spPr>
            <p:txBody>
              <a:bodyPr anchorCtr="0" anchor="ctr" bIns="72525" lIns="72525" spcFirstLastPara="1" rIns="72525" wrap="square" tIns="725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25" name="Google Shape;1125;p52"/>
              <p:cNvSpPr/>
              <p:nvPr/>
            </p:nvSpPr>
            <p:spPr>
              <a:xfrm>
                <a:off x="1487325" y="2075275"/>
                <a:ext cx="1363200" cy="359700"/>
              </a:xfrm>
              <a:prstGeom prst="rect">
                <a:avLst/>
              </a:prstGeom>
              <a:solidFill>
                <a:srgbClr val="FFCC24">
                  <a:alpha val="51764"/>
                </a:srgbClr>
              </a:solidFill>
              <a:ln cap="flat" cmpd="sng" w="28575">
                <a:solidFill>
                  <a:srgbClr val="595959"/>
                </a:solidFill>
                <a:prstDash val="solid"/>
                <a:round/>
                <a:headEnd len="sm" w="sm" type="none"/>
                <a:tailEnd len="sm" w="sm" type="none"/>
              </a:ln>
            </p:spPr>
            <p:txBody>
              <a:bodyPr anchorCtr="0" anchor="ctr" bIns="72525" lIns="72525" spcFirstLastPara="1" rIns="72525" wrap="square" tIns="725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26" name="Google Shape;1126;p52"/>
              <p:cNvSpPr/>
              <p:nvPr/>
            </p:nvSpPr>
            <p:spPr>
              <a:xfrm>
                <a:off x="6687225" y="2380075"/>
                <a:ext cx="1363200" cy="393600"/>
              </a:xfrm>
              <a:prstGeom prst="rect">
                <a:avLst/>
              </a:prstGeom>
              <a:solidFill>
                <a:srgbClr val="FFCC24">
                  <a:alpha val="51764"/>
                </a:srgbClr>
              </a:solidFill>
              <a:ln cap="flat" cmpd="sng" w="28575">
                <a:solidFill>
                  <a:srgbClr val="595959"/>
                </a:solidFill>
                <a:prstDash val="solid"/>
                <a:round/>
                <a:headEnd len="sm" w="sm" type="none"/>
                <a:tailEnd len="sm" w="sm" type="none"/>
              </a:ln>
            </p:spPr>
            <p:txBody>
              <a:bodyPr anchorCtr="0" anchor="ctr" bIns="72525" lIns="72525" spcFirstLastPara="1" rIns="72525" wrap="square" tIns="725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sp>
        <p:nvSpPr>
          <p:cNvPr id="1127" name="Google Shape;1127;p52"/>
          <p:cNvSpPr/>
          <p:nvPr/>
        </p:nvSpPr>
        <p:spPr>
          <a:xfrm>
            <a:off x="-9637" y="-7237"/>
            <a:ext cx="9202950" cy="799650"/>
          </a:xfrm>
          <a:prstGeom prst="rect">
            <a:avLst/>
          </a:prstGeom>
          <a:solidFill>
            <a:schemeClr val="accent3"/>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Anton"/>
              <a:ea typeface="Anton"/>
              <a:cs typeface="Anton"/>
              <a:sym typeface="Anton"/>
            </a:endParaRPr>
          </a:p>
        </p:txBody>
      </p:sp>
      <p:sp>
        <p:nvSpPr>
          <p:cNvPr id="1128" name="Google Shape;1128;p52"/>
          <p:cNvSpPr txBox="1"/>
          <p:nvPr>
            <p:ph type="title"/>
          </p:nvPr>
        </p:nvSpPr>
        <p:spPr>
          <a:xfrm>
            <a:off x="855900" y="109450"/>
            <a:ext cx="7432200" cy="571500"/>
          </a:xfrm>
          <a:prstGeom prst="rect">
            <a:avLst/>
          </a:prstGeom>
          <a:noFill/>
          <a:ln>
            <a:noFill/>
          </a:ln>
          <a:effectLst>
            <a:outerShdw blurRad="57150" rotWithShape="0" algn="bl" dir="5400000" dist="19050">
              <a:srgbClr val="FFFFFF">
                <a:alpha val="50196"/>
              </a:srgbClr>
            </a:outerShdw>
          </a:effectLst>
        </p:spPr>
        <p:txBody>
          <a:bodyPr anchorCtr="0" anchor="ctr" bIns="22850" lIns="45725" spcFirstLastPara="1" rIns="45725" wrap="square" tIns="22850">
            <a:noAutofit/>
          </a:bodyPr>
          <a:lstStyle/>
          <a:p>
            <a:pPr indent="0" lvl="0" marL="0" rtl="0" algn="ctr">
              <a:lnSpc>
                <a:spcPct val="100000"/>
              </a:lnSpc>
              <a:spcBef>
                <a:spcPts val="0"/>
              </a:spcBef>
              <a:spcAft>
                <a:spcPts val="0"/>
              </a:spcAft>
              <a:buClr>
                <a:schemeClr val="lt1"/>
              </a:buClr>
              <a:buSzPts val="2200"/>
              <a:buFont typeface="Arial"/>
              <a:buNone/>
            </a:pPr>
            <a:r>
              <a:rPr b="0" lang="en" sz="3500">
                <a:solidFill>
                  <a:srgbClr val="000000"/>
                </a:solidFill>
                <a:latin typeface="Anton"/>
                <a:ea typeface="Anton"/>
                <a:cs typeface="Anton"/>
                <a:sym typeface="Anton"/>
              </a:rPr>
              <a:t>Census and Inventory Records</a:t>
            </a:r>
            <a:endParaRPr b="0" sz="3500">
              <a:solidFill>
                <a:srgbClr val="000000"/>
              </a:solidFill>
              <a:latin typeface="Anton"/>
              <a:ea typeface="Anton"/>
              <a:cs typeface="Anton"/>
              <a:sym typeface="Anton"/>
            </a:endParaRPr>
          </a:p>
        </p:txBody>
      </p:sp>
      <p:sp>
        <p:nvSpPr>
          <p:cNvPr id="1129" name="Google Shape;1129;p52"/>
          <p:cNvSpPr txBox="1"/>
          <p:nvPr/>
        </p:nvSpPr>
        <p:spPr>
          <a:xfrm rot="-944">
            <a:off x="178600" y="880280"/>
            <a:ext cx="2185950" cy="298350"/>
          </a:xfrm>
          <a:prstGeom prst="rect">
            <a:avLst/>
          </a:prstGeom>
          <a:solidFill>
            <a:schemeClr val="accent2"/>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1800"/>
              <a:buFont typeface="Arial"/>
              <a:buNone/>
            </a:pPr>
            <a:r>
              <a:rPr b="1" i="0" lang="en" sz="1800" u="none" cap="none" strike="noStrike">
                <a:solidFill>
                  <a:srgbClr val="2B1803"/>
                </a:solidFill>
                <a:latin typeface="Arial"/>
                <a:ea typeface="Arial"/>
                <a:cs typeface="Arial"/>
                <a:sym typeface="Arial"/>
              </a:rPr>
              <a:t>Resource</a:t>
            </a:r>
            <a:endParaRPr b="0" i="0" sz="100" u="none" cap="none" strike="noStrike">
              <a:solidFill>
                <a:srgbClr val="000000"/>
              </a:solidFill>
              <a:latin typeface="Arial"/>
              <a:ea typeface="Arial"/>
              <a:cs typeface="Arial"/>
              <a:sym typeface="Arial"/>
            </a:endParaRPr>
          </a:p>
        </p:txBody>
      </p:sp>
      <p:sp>
        <p:nvSpPr>
          <p:cNvPr id="1130" name="Google Shape;1130;p52"/>
          <p:cNvSpPr txBox="1"/>
          <p:nvPr/>
        </p:nvSpPr>
        <p:spPr>
          <a:xfrm rot="-935">
            <a:off x="3299450" y="881851"/>
            <a:ext cx="2206650" cy="298350"/>
          </a:xfrm>
          <a:prstGeom prst="rect">
            <a:avLst/>
          </a:prstGeom>
          <a:solidFill>
            <a:schemeClr val="accent2"/>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1800"/>
              <a:buFont typeface="Arial"/>
              <a:buNone/>
            </a:pPr>
            <a:r>
              <a:rPr b="1" i="0" lang="en" sz="1800" u="none" cap="none" strike="noStrike">
                <a:solidFill>
                  <a:srgbClr val="2B1803"/>
                </a:solidFill>
                <a:latin typeface="Arial"/>
                <a:ea typeface="Arial"/>
                <a:cs typeface="Arial"/>
                <a:sym typeface="Arial"/>
              </a:rPr>
              <a:t>Platform I Used</a:t>
            </a:r>
            <a:endParaRPr b="0" i="0" sz="100" u="none" cap="none" strike="noStrike">
              <a:solidFill>
                <a:srgbClr val="000000"/>
              </a:solidFill>
              <a:latin typeface="Arial"/>
              <a:ea typeface="Arial"/>
              <a:cs typeface="Arial"/>
              <a:sym typeface="Arial"/>
            </a:endParaRPr>
          </a:p>
        </p:txBody>
      </p:sp>
      <p:sp>
        <p:nvSpPr>
          <p:cNvPr id="1131" name="Google Shape;1131;p52"/>
          <p:cNvSpPr txBox="1"/>
          <p:nvPr/>
        </p:nvSpPr>
        <p:spPr>
          <a:xfrm rot="-813">
            <a:off x="6420300" y="880362"/>
            <a:ext cx="2535600" cy="298350"/>
          </a:xfrm>
          <a:prstGeom prst="rect">
            <a:avLst/>
          </a:prstGeom>
          <a:solidFill>
            <a:schemeClr val="accent2"/>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1700"/>
              <a:buFont typeface="Arial"/>
              <a:buNone/>
            </a:pPr>
            <a:r>
              <a:rPr b="1" i="0" lang="en" sz="1700" u="none" cap="none" strike="noStrike">
                <a:solidFill>
                  <a:srgbClr val="2B1803"/>
                </a:solidFill>
                <a:latin typeface="Arial"/>
                <a:ea typeface="Arial"/>
                <a:cs typeface="Arial"/>
                <a:sym typeface="Arial"/>
              </a:rPr>
              <a:t>Free Library Resources</a:t>
            </a:r>
            <a:endParaRPr b="0" i="0" sz="100" u="none" cap="none" strike="noStrike">
              <a:solidFill>
                <a:srgbClr val="000000"/>
              </a:solidFill>
              <a:latin typeface="Arial"/>
              <a:ea typeface="Arial"/>
              <a:cs typeface="Arial"/>
              <a:sym typeface="Arial"/>
            </a:endParaRPr>
          </a:p>
        </p:txBody>
      </p:sp>
      <p:grpSp>
        <p:nvGrpSpPr>
          <p:cNvPr id="1132" name="Google Shape;1132;p52"/>
          <p:cNvGrpSpPr/>
          <p:nvPr/>
        </p:nvGrpSpPr>
        <p:grpSpPr>
          <a:xfrm>
            <a:off x="178595" y="1289169"/>
            <a:ext cx="2186029" cy="3733284"/>
            <a:chOff x="357191" y="2578338"/>
            <a:chExt cx="4372059" cy="7466569"/>
          </a:xfrm>
        </p:grpSpPr>
        <p:sp>
          <p:nvSpPr>
            <p:cNvPr id="1133" name="Google Shape;1133;p52"/>
            <p:cNvSpPr txBox="1"/>
            <p:nvPr/>
          </p:nvSpPr>
          <p:spPr>
            <a:xfrm rot="-1179">
              <a:off x="357270" y="9580357"/>
              <a:ext cx="4371900" cy="463800"/>
            </a:xfrm>
            <a:prstGeom prst="rect">
              <a:avLst/>
            </a:prstGeom>
            <a:no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2B1803"/>
                  </a:solidFill>
                  <a:latin typeface="Arial"/>
                  <a:ea typeface="Arial"/>
                  <a:cs typeface="Arial"/>
                  <a:sym typeface="Arial"/>
                </a:rPr>
                <a:t>U.S. Census - Oxon Hill MD</a:t>
              </a:r>
              <a:endParaRPr b="1" i="0" sz="1000" u="none" cap="none" strike="noStrike">
                <a:solidFill>
                  <a:srgbClr val="2B180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2B1803"/>
                  </a:solidFill>
                  <a:latin typeface="Arial"/>
                  <a:ea typeface="Arial"/>
                  <a:cs typeface="Arial"/>
                  <a:sym typeface="Arial"/>
                </a:rPr>
                <a:t> (1880)</a:t>
              </a:r>
              <a:endParaRPr b="1" i="0" sz="1000" u="none" cap="none" strike="noStrike">
                <a:solidFill>
                  <a:srgbClr val="2B1803"/>
                </a:solidFill>
                <a:latin typeface="Arial"/>
                <a:ea typeface="Arial"/>
                <a:cs typeface="Arial"/>
                <a:sym typeface="Arial"/>
              </a:endParaRPr>
            </a:p>
          </p:txBody>
        </p:sp>
        <p:pic>
          <p:nvPicPr>
            <p:cNvPr id="1134" name="Google Shape;1134;p52" title="Screenshot 2026-04-30 021813.png"/>
            <p:cNvPicPr preferRelativeResize="0"/>
            <p:nvPr/>
          </p:nvPicPr>
          <p:blipFill rotWithShape="1">
            <a:blip r:embed="rId5">
              <a:alphaModFix/>
            </a:blip>
            <a:srcRect b="0" l="0" r="0" t="0"/>
            <a:stretch/>
          </p:blipFill>
          <p:spPr>
            <a:xfrm>
              <a:off x="357200" y="2578338"/>
              <a:ext cx="4371899" cy="6808578"/>
            </a:xfrm>
            <a:prstGeom prst="rect">
              <a:avLst/>
            </a:prstGeom>
            <a:noFill/>
            <a:ln cap="flat" cmpd="sng" w="28575">
              <a:solidFill>
                <a:srgbClr val="000000"/>
              </a:solidFill>
              <a:prstDash val="solid"/>
              <a:round/>
              <a:headEnd len="sm" w="sm" type="none"/>
              <a:tailEnd len="sm" w="sm" type="none"/>
            </a:ln>
          </p:spPr>
        </p:pic>
      </p:grpSp>
      <p:grpSp>
        <p:nvGrpSpPr>
          <p:cNvPr id="1135" name="Google Shape;1135;p52"/>
          <p:cNvGrpSpPr/>
          <p:nvPr/>
        </p:nvGrpSpPr>
        <p:grpSpPr>
          <a:xfrm>
            <a:off x="3299425" y="1289172"/>
            <a:ext cx="2185975" cy="2539251"/>
            <a:chOff x="6598850" y="2578343"/>
            <a:chExt cx="4371950" cy="5078502"/>
          </a:xfrm>
        </p:grpSpPr>
        <p:pic>
          <p:nvPicPr>
            <p:cNvPr id="1136" name="Google Shape;1136;p52" title="Family Search.png"/>
            <p:cNvPicPr preferRelativeResize="0"/>
            <p:nvPr/>
          </p:nvPicPr>
          <p:blipFill rotWithShape="1">
            <a:blip r:embed="rId6">
              <a:alphaModFix/>
            </a:blip>
            <a:srcRect b="0" l="0" r="0" t="0"/>
            <a:stretch/>
          </p:blipFill>
          <p:spPr>
            <a:xfrm>
              <a:off x="6598875" y="5226263"/>
              <a:ext cx="4371900" cy="2430582"/>
            </a:xfrm>
            <a:prstGeom prst="rect">
              <a:avLst/>
            </a:prstGeom>
            <a:noFill/>
            <a:ln cap="flat" cmpd="sng" w="28575">
              <a:solidFill>
                <a:srgbClr val="000000"/>
              </a:solidFill>
              <a:prstDash val="solid"/>
              <a:round/>
              <a:headEnd len="sm" w="sm" type="none"/>
              <a:tailEnd len="sm" w="sm" type="none"/>
            </a:ln>
          </p:spPr>
        </p:pic>
        <p:pic>
          <p:nvPicPr>
            <p:cNvPr id="1137" name="Google Shape;1137;p52" title="20150520-ancestry-logo.0.1537217707.jpg"/>
            <p:cNvPicPr preferRelativeResize="0"/>
            <p:nvPr/>
          </p:nvPicPr>
          <p:blipFill rotWithShape="1">
            <a:blip r:embed="rId7">
              <a:alphaModFix/>
            </a:blip>
            <a:srcRect b="11974" l="6492" r="6483" t="14653"/>
            <a:stretch/>
          </p:blipFill>
          <p:spPr>
            <a:xfrm>
              <a:off x="6598850" y="2578343"/>
              <a:ext cx="4371950" cy="2430575"/>
            </a:xfrm>
            <a:prstGeom prst="rect">
              <a:avLst/>
            </a:prstGeom>
            <a:noFill/>
            <a:ln cap="flat" cmpd="sng" w="28575">
              <a:solidFill>
                <a:srgbClr val="000000"/>
              </a:solidFill>
              <a:prstDash val="solid"/>
              <a:round/>
              <a:headEnd len="sm" w="sm" type="none"/>
              <a:tailEnd len="sm" w="sm" type="none"/>
            </a:ln>
          </p:spPr>
        </p:pic>
      </p:grpSp>
      <p:pic>
        <p:nvPicPr>
          <p:cNvPr id="1138" name="Google Shape;1138;p52" title="Family Search Affiliate.png"/>
          <p:cNvPicPr preferRelativeResize="0"/>
          <p:nvPr/>
        </p:nvPicPr>
        <p:blipFill rotWithShape="1">
          <a:blip r:embed="rId8">
            <a:alphaModFix/>
          </a:blip>
          <a:srcRect b="12696" l="0" r="0" t="14877"/>
          <a:stretch/>
        </p:blipFill>
        <p:spPr>
          <a:xfrm>
            <a:off x="6420275" y="3717013"/>
            <a:ext cx="2523574" cy="1029925"/>
          </a:xfrm>
          <a:prstGeom prst="rect">
            <a:avLst/>
          </a:prstGeom>
          <a:noFill/>
          <a:ln cap="flat" cmpd="sng" w="28575">
            <a:solidFill>
              <a:srgbClr val="2B1803"/>
            </a:solidFill>
            <a:prstDash val="solid"/>
            <a:round/>
            <a:headEnd len="sm" w="sm" type="none"/>
            <a:tailEnd len="sm" w="sm" type="none"/>
          </a:ln>
        </p:spPr>
      </p:pic>
      <p:grpSp>
        <p:nvGrpSpPr>
          <p:cNvPr id="1139" name="Google Shape;1139;p52"/>
          <p:cNvGrpSpPr/>
          <p:nvPr/>
        </p:nvGrpSpPr>
        <p:grpSpPr>
          <a:xfrm>
            <a:off x="6420271" y="1286926"/>
            <a:ext cx="2535630" cy="2303175"/>
            <a:chOff x="12840542" y="2516596"/>
            <a:chExt cx="5071259" cy="4606351"/>
          </a:xfrm>
        </p:grpSpPr>
        <p:pic>
          <p:nvPicPr>
            <p:cNvPr id="1140" name="Google Shape;1140;p52" title="enoch pratt library.jpg"/>
            <p:cNvPicPr preferRelativeResize="0"/>
            <p:nvPr/>
          </p:nvPicPr>
          <p:blipFill rotWithShape="1">
            <a:blip r:embed="rId9">
              <a:alphaModFix/>
            </a:blip>
            <a:srcRect b="15918" l="8599" r="6763" t="16203"/>
            <a:stretch/>
          </p:blipFill>
          <p:spPr>
            <a:xfrm>
              <a:off x="12840550" y="4072775"/>
              <a:ext cx="5071250" cy="3050172"/>
            </a:xfrm>
            <a:prstGeom prst="rect">
              <a:avLst/>
            </a:prstGeom>
            <a:noFill/>
            <a:ln cap="flat" cmpd="sng" w="28575">
              <a:solidFill>
                <a:srgbClr val="2B1803"/>
              </a:solidFill>
              <a:prstDash val="solid"/>
              <a:round/>
              <a:headEnd len="sm" w="sm" type="none"/>
              <a:tailEnd len="sm" w="sm" type="none"/>
            </a:ln>
          </p:spPr>
        </p:pic>
        <p:pic>
          <p:nvPicPr>
            <p:cNvPr id="1141" name="Google Shape;1141;p52" title="Screenshot 2026-04-29 011203.png"/>
            <p:cNvPicPr preferRelativeResize="0"/>
            <p:nvPr/>
          </p:nvPicPr>
          <p:blipFill rotWithShape="1">
            <a:blip r:embed="rId10">
              <a:alphaModFix/>
            </a:blip>
            <a:srcRect b="0" l="0" r="0" t="0"/>
            <a:stretch/>
          </p:blipFill>
          <p:spPr>
            <a:xfrm>
              <a:off x="12840600" y="2516596"/>
              <a:ext cx="5071201" cy="790238"/>
            </a:xfrm>
            <a:prstGeom prst="rect">
              <a:avLst/>
            </a:prstGeom>
            <a:noFill/>
            <a:ln cap="flat" cmpd="sng" w="28575">
              <a:solidFill>
                <a:srgbClr val="000000"/>
              </a:solidFill>
              <a:prstDash val="solid"/>
              <a:round/>
              <a:headEnd len="sm" w="sm" type="none"/>
              <a:tailEnd len="sm" w="sm" type="none"/>
            </a:ln>
          </p:spPr>
        </p:pic>
        <p:pic>
          <p:nvPicPr>
            <p:cNvPr id="1142" name="Google Shape;1142;p52" title="Screenshot 2026-04-30 034757.png"/>
            <p:cNvPicPr preferRelativeResize="0"/>
            <p:nvPr/>
          </p:nvPicPr>
          <p:blipFill rotWithShape="1">
            <a:blip r:embed="rId11">
              <a:alphaModFix/>
            </a:blip>
            <a:srcRect b="0" l="0" r="0" t="0"/>
            <a:stretch/>
          </p:blipFill>
          <p:spPr>
            <a:xfrm>
              <a:off x="12840542" y="3197755"/>
              <a:ext cx="5071200" cy="875031"/>
            </a:xfrm>
            <a:prstGeom prst="rect">
              <a:avLst/>
            </a:prstGeom>
            <a:noFill/>
            <a:ln cap="flat" cmpd="sng" w="28575">
              <a:solidFill>
                <a:srgbClr val="000000"/>
              </a:solidFill>
              <a:prstDash val="solid"/>
              <a:round/>
              <a:headEnd len="sm" w="sm" type="none"/>
              <a:tailEnd len="sm" w="sm" type="none"/>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2"/>
                                        </p:tgtEl>
                                        <p:attrNameLst>
                                          <p:attrName>style.visibility</p:attrName>
                                        </p:attrNameLst>
                                      </p:cBhvr>
                                      <p:to>
                                        <p:strVal val="visible"/>
                                      </p:to>
                                    </p:set>
                                    <p:animEffect filter="fade" transition="in">
                                      <p:cBhvr>
                                        <p:cTn dur="1000"/>
                                        <p:tgtEl>
                                          <p:spTgt spid="11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9"/>
                                        </p:tgtEl>
                                        <p:attrNameLst>
                                          <p:attrName>style.visibility</p:attrName>
                                        </p:attrNameLst>
                                      </p:cBhvr>
                                      <p:to>
                                        <p:strVal val="visible"/>
                                      </p:to>
                                    </p:set>
                                    <p:animEffect filter="fade" transition="in">
                                      <p:cBhvr>
                                        <p:cTn dur="1000"/>
                                        <p:tgtEl>
                                          <p:spTgt spid="1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119"/>
                                        </p:tgtEl>
                                      </p:cBhvr>
                                    </p:animEffect>
                                    <p:set>
                                      <p:cBhvr>
                                        <p:cTn dur="1" fill="hold">
                                          <p:stCondLst>
                                            <p:cond delay="1000"/>
                                          </p:stCondLst>
                                        </p:cTn>
                                        <p:tgtEl>
                                          <p:spTgt spid="1119"/>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35"/>
                                        </p:tgtEl>
                                        <p:attrNameLst>
                                          <p:attrName>style.visibility</p:attrName>
                                        </p:attrNameLst>
                                      </p:cBhvr>
                                      <p:to>
                                        <p:strVal val="visible"/>
                                      </p:to>
                                    </p:set>
                                    <p:animEffect filter="fade" transition="in">
                                      <p:cBhvr>
                                        <p:cTn dur="1000"/>
                                        <p:tgtEl>
                                          <p:spTgt spid="1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9"/>
                                        </p:tgtEl>
                                        <p:attrNameLst>
                                          <p:attrName>style.visibility</p:attrName>
                                        </p:attrNameLst>
                                      </p:cBhvr>
                                      <p:to>
                                        <p:strVal val="visible"/>
                                      </p:to>
                                    </p:set>
                                    <p:animEffect filter="fade" transition="in">
                                      <p:cBhvr>
                                        <p:cTn dur="1000"/>
                                        <p:tgtEl>
                                          <p:spTgt spid="113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38"/>
                                        </p:tgtEl>
                                        <p:attrNameLst>
                                          <p:attrName>style.visibility</p:attrName>
                                        </p:attrNameLst>
                                      </p:cBhvr>
                                      <p:to>
                                        <p:strVal val="visible"/>
                                      </p:to>
                                    </p:set>
                                    <p:animEffect filter="fade" transition="in">
                                      <p:cBhvr>
                                        <p:cTn dur="1000"/>
                                        <p:tgtEl>
                                          <p:spTgt spid="1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grpSp>
        <p:nvGrpSpPr>
          <p:cNvPr id="1147" name="Google Shape;1147;p53"/>
          <p:cNvGrpSpPr/>
          <p:nvPr/>
        </p:nvGrpSpPr>
        <p:grpSpPr>
          <a:xfrm>
            <a:off x="0" y="792408"/>
            <a:ext cx="9130159" cy="4351092"/>
            <a:chOff x="0" y="1584815"/>
            <a:chExt cx="18260318" cy="8702184"/>
          </a:xfrm>
        </p:grpSpPr>
        <p:pic>
          <p:nvPicPr>
            <p:cNvPr id="1148" name="Google Shape;1148;p53" title="National Harbor (aerial view from the potomac).jpg"/>
            <p:cNvPicPr preferRelativeResize="0"/>
            <p:nvPr/>
          </p:nvPicPr>
          <p:blipFill rotWithShape="1">
            <a:blip r:embed="rId3">
              <a:alphaModFix/>
            </a:blip>
            <a:srcRect b="0" l="0" r="0" t="0"/>
            <a:stretch/>
          </p:blipFill>
          <p:spPr>
            <a:xfrm>
              <a:off x="0" y="1584823"/>
              <a:ext cx="18260318" cy="8702176"/>
            </a:xfrm>
            <a:prstGeom prst="rect">
              <a:avLst/>
            </a:prstGeom>
            <a:noFill/>
            <a:ln cap="flat" cmpd="sng" w="28575">
              <a:solidFill>
                <a:srgbClr val="000000"/>
              </a:solidFill>
              <a:prstDash val="solid"/>
              <a:round/>
              <a:headEnd len="sm" w="sm" type="none"/>
              <a:tailEnd len="sm" w="sm" type="none"/>
            </a:ln>
          </p:spPr>
        </p:pic>
        <p:pic>
          <p:nvPicPr>
            <p:cNvPr id="1149" name="Google Shape;1149;p53" title="National_Harbor_Aerial420.jpg"/>
            <p:cNvPicPr preferRelativeResize="0"/>
            <p:nvPr/>
          </p:nvPicPr>
          <p:blipFill rotWithShape="1">
            <a:blip r:embed="rId4">
              <a:alphaModFix/>
            </a:blip>
            <a:srcRect b="0" l="0" r="0" t="0"/>
            <a:stretch/>
          </p:blipFill>
          <p:spPr>
            <a:xfrm>
              <a:off x="40262" y="1584815"/>
              <a:ext cx="4409982" cy="2940004"/>
            </a:xfrm>
            <a:prstGeom prst="rect">
              <a:avLst/>
            </a:prstGeom>
            <a:noFill/>
            <a:ln cap="flat" cmpd="sng" w="28575">
              <a:solidFill>
                <a:srgbClr val="000000"/>
              </a:solidFill>
              <a:prstDash val="solid"/>
              <a:round/>
              <a:headEnd len="sm" w="sm" type="none"/>
              <a:tailEnd len="sm" w="sm" type="none"/>
            </a:ln>
          </p:spPr>
        </p:pic>
        <p:sp>
          <p:nvSpPr>
            <p:cNvPr id="1150" name="Google Shape;1150;p53"/>
            <p:cNvSpPr/>
            <p:nvPr/>
          </p:nvSpPr>
          <p:spPr>
            <a:xfrm>
              <a:off x="12590925" y="3278850"/>
              <a:ext cx="2566150" cy="1266250"/>
            </a:xfrm>
            <a:custGeom>
              <a:rect b="b" l="l" r="r" t="t"/>
              <a:pathLst>
                <a:path extrusionOk="0" h="50650" w="102646">
                  <a:moveTo>
                    <a:pt x="61408" y="0"/>
                  </a:moveTo>
                  <a:lnTo>
                    <a:pt x="0" y="38996"/>
                  </a:lnTo>
                  <a:lnTo>
                    <a:pt x="77993" y="50650"/>
                  </a:lnTo>
                  <a:lnTo>
                    <a:pt x="102646" y="3586"/>
                  </a:lnTo>
                  <a:close/>
                </a:path>
              </a:pathLst>
            </a:custGeom>
            <a:solidFill>
              <a:srgbClr val="FFFFFF">
                <a:alpha val="18823"/>
              </a:srgbClr>
            </a:solidFill>
            <a:ln cap="flat" cmpd="sng" w="28575">
              <a:solidFill>
                <a:srgbClr val="FF0000"/>
              </a:solidFill>
              <a:prstDash val="solid"/>
              <a:round/>
              <a:headEnd len="sm" w="sm" type="none"/>
              <a:tailEnd len="sm" w="sm" type="none"/>
            </a:ln>
          </p:spPr>
        </p:sp>
      </p:grpSp>
      <p:sp>
        <p:nvSpPr>
          <p:cNvPr id="1151" name="Google Shape;1151;p53"/>
          <p:cNvSpPr/>
          <p:nvPr/>
        </p:nvSpPr>
        <p:spPr>
          <a:xfrm>
            <a:off x="-9637" y="-7237"/>
            <a:ext cx="9202950" cy="799650"/>
          </a:xfrm>
          <a:prstGeom prst="rect">
            <a:avLst/>
          </a:prstGeom>
          <a:solidFill>
            <a:schemeClr val="accent3"/>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Anton"/>
              <a:ea typeface="Anton"/>
              <a:cs typeface="Anton"/>
              <a:sym typeface="Anton"/>
            </a:endParaRPr>
          </a:p>
        </p:txBody>
      </p:sp>
      <p:sp>
        <p:nvSpPr>
          <p:cNvPr id="1152" name="Google Shape;1152;p53"/>
          <p:cNvSpPr txBox="1"/>
          <p:nvPr>
            <p:ph type="title"/>
          </p:nvPr>
        </p:nvSpPr>
        <p:spPr>
          <a:xfrm>
            <a:off x="855900" y="109450"/>
            <a:ext cx="7432200" cy="571500"/>
          </a:xfrm>
          <a:prstGeom prst="rect">
            <a:avLst/>
          </a:prstGeom>
          <a:noFill/>
          <a:ln>
            <a:noFill/>
          </a:ln>
          <a:effectLst>
            <a:outerShdw blurRad="57150" rotWithShape="0" algn="bl" dir="5400000" dist="19050">
              <a:srgbClr val="FFFFFF">
                <a:alpha val="50196"/>
              </a:srgbClr>
            </a:outerShdw>
          </a:effectLst>
        </p:spPr>
        <p:txBody>
          <a:bodyPr anchorCtr="0" anchor="ctr" bIns="22850" lIns="45725" spcFirstLastPara="1" rIns="45725" wrap="square" tIns="22850">
            <a:noAutofit/>
          </a:bodyPr>
          <a:lstStyle/>
          <a:p>
            <a:pPr indent="0" lvl="0" marL="0" rtl="0" algn="ctr">
              <a:lnSpc>
                <a:spcPct val="100000"/>
              </a:lnSpc>
              <a:spcBef>
                <a:spcPts val="0"/>
              </a:spcBef>
              <a:spcAft>
                <a:spcPts val="0"/>
              </a:spcAft>
              <a:buClr>
                <a:schemeClr val="lt1"/>
              </a:buClr>
              <a:buSzPts val="2200"/>
              <a:buFont typeface="Arial"/>
              <a:buNone/>
            </a:pPr>
            <a:r>
              <a:rPr b="0" lang="en" sz="3500">
                <a:solidFill>
                  <a:srgbClr val="000000"/>
                </a:solidFill>
                <a:latin typeface="Anton"/>
                <a:ea typeface="Anton"/>
                <a:cs typeface="Anton"/>
                <a:sym typeface="Anton"/>
              </a:rPr>
              <a:t>Maps and Land Deeds</a:t>
            </a:r>
            <a:endParaRPr b="0" sz="3500">
              <a:solidFill>
                <a:srgbClr val="000000"/>
              </a:solidFill>
              <a:latin typeface="Anton"/>
              <a:ea typeface="Anton"/>
              <a:cs typeface="Anton"/>
              <a:sym typeface="Anton"/>
            </a:endParaRPr>
          </a:p>
        </p:txBody>
      </p:sp>
      <p:pic>
        <p:nvPicPr>
          <p:cNvPr id="1153" name="Google Shape;1153;p53" title="iiif-service_gmd_gmdatlases_ma_p5_30_00_77_9_map53000779_cs000060-267x3185x2614x1372-946x-0-default.jpg"/>
          <p:cNvPicPr preferRelativeResize="0"/>
          <p:nvPr/>
        </p:nvPicPr>
        <p:blipFill rotWithShape="1">
          <a:blip r:embed="rId5">
            <a:alphaModFix/>
          </a:blip>
          <a:srcRect b="0" l="0" r="0" t="0"/>
          <a:stretch/>
        </p:blipFill>
        <p:spPr>
          <a:xfrm>
            <a:off x="525863" y="808363"/>
            <a:ext cx="8094525" cy="4351088"/>
          </a:xfrm>
          <a:prstGeom prst="rect">
            <a:avLst/>
          </a:prstGeom>
          <a:noFill/>
          <a:ln cap="flat" cmpd="sng" w="28575">
            <a:solidFill>
              <a:srgbClr val="000000"/>
            </a:solidFill>
            <a:prstDash val="solid"/>
            <a:round/>
            <a:headEnd len="sm" w="sm" type="none"/>
            <a:tailEnd len="sm" w="sm" type="none"/>
          </a:ln>
          <a:effectLst>
            <a:outerShdw blurRad="67342" rotWithShape="0" algn="bl" dir="5400000" dist="22447">
              <a:srgbClr val="000000">
                <a:alpha val="50196"/>
              </a:srgbClr>
            </a:outerShdw>
          </a:effectLst>
        </p:spPr>
      </p:pic>
      <p:grpSp>
        <p:nvGrpSpPr>
          <p:cNvPr id="1154" name="Google Shape;1154;p53"/>
          <p:cNvGrpSpPr/>
          <p:nvPr/>
        </p:nvGrpSpPr>
        <p:grpSpPr>
          <a:xfrm>
            <a:off x="178559" y="879980"/>
            <a:ext cx="8777376" cy="300522"/>
            <a:chOff x="357118" y="1759960"/>
            <a:chExt cx="17554752" cy="601043"/>
          </a:xfrm>
        </p:grpSpPr>
        <p:sp>
          <p:nvSpPr>
            <p:cNvPr id="1155" name="Google Shape;1155;p53"/>
            <p:cNvSpPr txBox="1"/>
            <p:nvPr/>
          </p:nvSpPr>
          <p:spPr>
            <a:xfrm rot="-944">
              <a:off x="357200" y="1760560"/>
              <a:ext cx="4371900" cy="596700"/>
            </a:xfrm>
            <a:prstGeom prst="rect">
              <a:avLst/>
            </a:prstGeom>
            <a:solidFill>
              <a:schemeClr val="accent2"/>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1800"/>
                <a:buFont typeface="Arial"/>
                <a:buNone/>
              </a:pPr>
              <a:r>
                <a:rPr b="1" i="0" lang="en" sz="1800" u="none" cap="none" strike="noStrike">
                  <a:solidFill>
                    <a:srgbClr val="2B1803"/>
                  </a:solidFill>
                  <a:latin typeface="Arial"/>
                  <a:ea typeface="Arial"/>
                  <a:cs typeface="Arial"/>
                  <a:sym typeface="Arial"/>
                </a:rPr>
                <a:t>Resource</a:t>
              </a:r>
              <a:endParaRPr b="0" i="0" sz="100" u="none" cap="none" strike="noStrike">
                <a:solidFill>
                  <a:srgbClr val="000000"/>
                </a:solidFill>
                <a:latin typeface="Arial"/>
                <a:ea typeface="Arial"/>
                <a:cs typeface="Arial"/>
                <a:sym typeface="Arial"/>
              </a:endParaRPr>
            </a:p>
          </p:txBody>
        </p:sp>
        <p:sp>
          <p:nvSpPr>
            <p:cNvPr id="1156" name="Google Shape;1156;p53"/>
            <p:cNvSpPr txBox="1"/>
            <p:nvPr/>
          </p:nvSpPr>
          <p:spPr>
            <a:xfrm rot="-935">
              <a:off x="6598900" y="1763703"/>
              <a:ext cx="4413300" cy="596700"/>
            </a:xfrm>
            <a:prstGeom prst="rect">
              <a:avLst/>
            </a:prstGeom>
            <a:solidFill>
              <a:schemeClr val="accent2"/>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1800"/>
                <a:buFont typeface="Arial"/>
                <a:buNone/>
              </a:pPr>
              <a:r>
                <a:rPr b="1" i="0" lang="en" sz="1800" u="none" cap="none" strike="noStrike">
                  <a:solidFill>
                    <a:srgbClr val="2B1803"/>
                  </a:solidFill>
                  <a:latin typeface="Arial"/>
                  <a:ea typeface="Arial"/>
                  <a:cs typeface="Arial"/>
                  <a:sym typeface="Arial"/>
                </a:rPr>
                <a:t>Platform I Used</a:t>
              </a:r>
              <a:endParaRPr b="0" i="0" sz="100" u="none" cap="none" strike="noStrike">
                <a:solidFill>
                  <a:srgbClr val="000000"/>
                </a:solidFill>
                <a:latin typeface="Arial"/>
                <a:ea typeface="Arial"/>
                <a:cs typeface="Arial"/>
                <a:sym typeface="Arial"/>
              </a:endParaRPr>
            </a:p>
          </p:txBody>
        </p:sp>
        <p:sp>
          <p:nvSpPr>
            <p:cNvPr id="1157" name="Google Shape;1157;p53"/>
            <p:cNvSpPr txBox="1"/>
            <p:nvPr/>
          </p:nvSpPr>
          <p:spPr>
            <a:xfrm rot="-813">
              <a:off x="12840600" y="1760724"/>
              <a:ext cx="5071200" cy="596700"/>
            </a:xfrm>
            <a:prstGeom prst="rect">
              <a:avLst/>
            </a:prstGeom>
            <a:solidFill>
              <a:schemeClr val="accent2"/>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1700"/>
                <a:buFont typeface="Arial"/>
                <a:buNone/>
              </a:pPr>
              <a:r>
                <a:rPr b="1" i="0" lang="en" sz="1700" u="none" cap="none" strike="noStrike">
                  <a:solidFill>
                    <a:srgbClr val="2B1803"/>
                  </a:solidFill>
                  <a:latin typeface="Arial"/>
                  <a:ea typeface="Arial"/>
                  <a:cs typeface="Arial"/>
                  <a:sym typeface="Arial"/>
                </a:rPr>
                <a:t>Free Library Resources</a:t>
              </a:r>
              <a:endParaRPr b="0" i="0" sz="100" u="none" cap="none" strike="noStrike">
                <a:solidFill>
                  <a:srgbClr val="000000"/>
                </a:solidFill>
                <a:latin typeface="Arial"/>
                <a:ea typeface="Arial"/>
                <a:cs typeface="Arial"/>
                <a:sym typeface="Arial"/>
              </a:endParaRPr>
            </a:p>
          </p:txBody>
        </p:sp>
      </p:grpSp>
      <p:pic>
        <p:nvPicPr>
          <p:cNvPr id="1158" name="Google Shape;1158;p53" title="Screenshot 2026-04-29 005625.png"/>
          <p:cNvPicPr preferRelativeResize="0"/>
          <p:nvPr/>
        </p:nvPicPr>
        <p:blipFill rotWithShape="1">
          <a:blip r:embed="rId6">
            <a:alphaModFix/>
          </a:blip>
          <a:srcRect b="0" l="0" r="0" t="0"/>
          <a:stretch/>
        </p:blipFill>
        <p:spPr>
          <a:xfrm>
            <a:off x="3299450" y="1269638"/>
            <a:ext cx="2206650" cy="1269313"/>
          </a:xfrm>
          <a:prstGeom prst="rect">
            <a:avLst/>
          </a:prstGeom>
          <a:noFill/>
          <a:ln cap="flat" cmpd="sng" w="28575">
            <a:solidFill>
              <a:srgbClr val="000000"/>
            </a:solidFill>
            <a:prstDash val="solid"/>
            <a:round/>
            <a:headEnd len="sm" w="sm" type="none"/>
            <a:tailEnd len="sm" w="sm" type="none"/>
          </a:ln>
        </p:spPr>
      </p:pic>
      <p:pic>
        <p:nvPicPr>
          <p:cNvPr id="1159" name="Google Shape;1159;p53" title="Screenshot 2026-04-29 005625.png"/>
          <p:cNvPicPr preferRelativeResize="0"/>
          <p:nvPr/>
        </p:nvPicPr>
        <p:blipFill rotWithShape="1">
          <a:blip r:embed="rId6">
            <a:alphaModFix/>
          </a:blip>
          <a:srcRect b="0" l="0" r="0" t="0"/>
          <a:stretch/>
        </p:blipFill>
        <p:spPr>
          <a:xfrm>
            <a:off x="6617325" y="1269638"/>
            <a:ext cx="2206650" cy="1269313"/>
          </a:xfrm>
          <a:prstGeom prst="rect">
            <a:avLst/>
          </a:prstGeom>
          <a:noFill/>
          <a:ln cap="flat" cmpd="sng" w="28575">
            <a:solidFill>
              <a:srgbClr val="000000"/>
            </a:solidFill>
            <a:prstDash val="solid"/>
            <a:round/>
            <a:headEnd len="sm" w="sm" type="none"/>
            <a:tailEnd len="sm" w="sm" type="none"/>
          </a:ln>
        </p:spPr>
      </p:pic>
      <p:grpSp>
        <p:nvGrpSpPr>
          <p:cNvPr id="1160" name="Google Shape;1160;p53"/>
          <p:cNvGrpSpPr/>
          <p:nvPr/>
        </p:nvGrpSpPr>
        <p:grpSpPr>
          <a:xfrm>
            <a:off x="150103" y="1252996"/>
            <a:ext cx="2129528" cy="3906451"/>
            <a:chOff x="300206" y="2371847"/>
            <a:chExt cx="4259056" cy="7812901"/>
          </a:xfrm>
        </p:grpSpPr>
        <p:grpSp>
          <p:nvGrpSpPr>
            <p:cNvPr id="1161" name="Google Shape;1161;p53"/>
            <p:cNvGrpSpPr/>
            <p:nvPr/>
          </p:nvGrpSpPr>
          <p:grpSpPr>
            <a:xfrm>
              <a:off x="300206" y="2371847"/>
              <a:ext cx="4259056" cy="7403045"/>
              <a:chOff x="300206" y="2371847"/>
              <a:chExt cx="4259056" cy="7403045"/>
            </a:xfrm>
          </p:grpSpPr>
          <p:pic>
            <p:nvPicPr>
              <p:cNvPr id="1162" name="Google Shape;1162;p53" title="Hopkins 15 miles around DC.jpg"/>
              <p:cNvPicPr preferRelativeResize="0"/>
              <p:nvPr/>
            </p:nvPicPr>
            <p:blipFill rotWithShape="1">
              <a:blip r:embed="rId7">
                <a:alphaModFix/>
              </a:blip>
              <a:srcRect b="6552" l="2416" r="11916" t="7692"/>
              <a:stretch/>
            </p:blipFill>
            <p:spPr>
              <a:xfrm>
                <a:off x="1097960" y="6359393"/>
                <a:ext cx="2663575" cy="3415499"/>
              </a:xfrm>
              <a:prstGeom prst="rect">
                <a:avLst/>
              </a:prstGeom>
              <a:noFill/>
              <a:ln cap="flat" cmpd="sng" w="28575">
                <a:solidFill>
                  <a:srgbClr val="000000"/>
                </a:solidFill>
                <a:prstDash val="solid"/>
                <a:round/>
                <a:headEnd len="sm" w="sm" type="none"/>
                <a:tailEnd len="sm" w="sm" type="none"/>
              </a:ln>
            </p:spPr>
          </p:pic>
          <p:grpSp>
            <p:nvGrpSpPr>
              <p:cNvPr id="1163" name="Google Shape;1163;p53"/>
              <p:cNvGrpSpPr/>
              <p:nvPr/>
            </p:nvGrpSpPr>
            <p:grpSpPr>
              <a:xfrm>
                <a:off x="300206" y="2371847"/>
                <a:ext cx="4259056" cy="3987554"/>
                <a:chOff x="262442" y="2425636"/>
                <a:chExt cx="4259056" cy="3987554"/>
              </a:xfrm>
            </p:grpSpPr>
            <p:pic>
              <p:nvPicPr>
                <p:cNvPr id="1164" name="Google Shape;1164;p53"/>
                <p:cNvPicPr preferRelativeResize="0"/>
                <p:nvPr/>
              </p:nvPicPr>
              <p:blipFill rotWithShape="1">
                <a:blip r:embed="rId8">
                  <a:alphaModFix/>
                </a:blip>
                <a:srcRect b="2797" l="0" r="3596" t="3954"/>
                <a:stretch/>
              </p:blipFill>
              <p:spPr>
                <a:xfrm>
                  <a:off x="1082911" y="2425636"/>
                  <a:ext cx="2663575" cy="3317529"/>
                </a:xfrm>
                <a:prstGeom prst="rect">
                  <a:avLst/>
                </a:prstGeom>
                <a:noFill/>
                <a:ln cap="flat" cmpd="sng" w="28575">
                  <a:solidFill>
                    <a:srgbClr val="000000"/>
                  </a:solidFill>
                  <a:prstDash val="solid"/>
                  <a:round/>
                  <a:headEnd len="sm" w="sm" type="none"/>
                  <a:tailEnd len="sm" w="sm" type="none"/>
                </a:ln>
              </p:spPr>
            </p:pic>
            <p:sp>
              <p:nvSpPr>
                <p:cNvPr id="1165" name="Google Shape;1165;p53"/>
                <p:cNvSpPr txBox="1"/>
                <p:nvPr/>
              </p:nvSpPr>
              <p:spPr>
                <a:xfrm rot="-1211">
                  <a:off x="262570" y="5685540"/>
                  <a:ext cx="4258800" cy="726900"/>
                </a:xfrm>
                <a:prstGeom prst="rect">
                  <a:avLst/>
                </a:prstGeom>
                <a:no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2B1803"/>
                      </a:solidFill>
                      <a:latin typeface="Arial"/>
                      <a:ea typeface="Arial"/>
                      <a:cs typeface="Arial"/>
                      <a:sym typeface="Arial"/>
                    </a:rPr>
                    <a:t>Oxon Hill Maryland </a:t>
                  </a:r>
                  <a:endParaRPr b="1" i="0" sz="900" u="none" cap="none" strike="noStrike">
                    <a:solidFill>
                      <a:srgbClr val="2B180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2B1803"/>
                      </a:solidFill>
                      <a:latin typeface="Arial"/>
                      <a:ea typeface="Arial"/>
                      <a:cs typeface="Arial"/>
                      <a:sym typeface="Arial"/>
                    </a:rPr>
                    <a:t>District 12 Map (1878)</a:t>
                  </a:r>
                  <a:endParaRPr b="1" i="0" sz="900" u="none" cap="none" strike="noStrike">
                    <a:solidFill>
                      <a:srgbClr val="2B1803"/>
                    </a:solidFill>
                    <a:latin typeface="Arial"/>
                    <a:ea typeface="Arial"/>
                    <a:cs typeface="Arial"/>
                    <a:sym typeface="Arial"/>
                  </a:endParaRPr>
                </a:p>
              </p:txBody>
            </p:sp>
          </p:grpSp>
        </p:grpSp>
        <p:sp>
          <p:nvSpPr>
            <p:cNvPr id="1166" name="Google Shape;1166;p53"/>
            <p:cNvSpPr txBox="1"/>
            <p:nvPr/>
          </p:nvSpPr>
          <p:spPr>
            <a:xfrm rot="-1162">
              <a:off x="1097950" y="9775098"/>
              <a:ext cx="2663700" cy="409200"/>
            </a:xfrm>
            <a:prstGeom prst="rect">
              <a:avLst/>
            </a:prstGeom>
            <a:no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2B1803"/>
                  </a:solidFill>
                  <a:latin typeface="Arial"/>
                  <a:ea typeface="Arial"/>
                  <a:cs typeface="Arial"/>
                  <a:sym typeface="Arial"/>
                </a:rPr>
                <a:t>G.M. Hopkins</a:t>
              </a:r>
              <a:r>
                <a:rPr b="0" i="0" lang="en" sz="500" u="none" cap="none" strike="noStrike">
                  <a:solidFill>
                    <a:srgbClr val="000000"/>
                  </a:solidFill>
                  <a:latin typeface="Arial"/>
                  <a:ea typeface="Arial"/>
                  <a:cs typeface="Arial"/>
                  <a:sym typeface="Arial"/>
                </a:rPr>
                <a:t> </a:t>
              </a:r>
              <a:endParaRPr b="0" i="0" sz="600" u="none" cap="none" strike="noStrike">
                <a:solidFill>
                  <a:srgbClr val="000000"/>
                </a:solidFill>
                <a:latin typeface="Arial"/>
                <a:ea typeface="Arial"/>
                <a:cs typeface="Arial"/>
                <a:sym typeface="Arial"/>
              </a:endParaRPr>
            </a:p>
          </p:txBody>
        </p:sp>
      </p:grpSp>
      <p:grpSp>
        <p:nvGrpSpPr>
          <p:cNvPr id="1167" name="Google Shape;1167;p53"/>
          <p:cNvGrpSpPr/>
          <p:nvPr/>
        </p:nvGrpSpPr>
        <p:grpSpPr>
          <a:xfrm>
            <a:off x="581705" y="1147181"/>
            <a:ext cx="4562382" cy="1188000"/>
            <a:chOff x="1163410" y="2294362"/>
            <a:chExt cx="9124764" cy="2376000"/>
          </a:xfrm>
        </p:grpSpPr>
        <p:cxnSp>
          <p:nvCxnSpPr>
            <p:cNvPr id="1168" name="Google Shape;1168;p53"/>
            <p:cNvCxnSpPr/>
            <p:nvPr/>
          </p:nvCxnSpPr>
          <p:spPr>
            <a:xfrm flipH="1" rot="10800000">
              <a:off x="4744714" y="2621804"/>
              <a:ext cx="5315783" cy="1327708"/>
            </a:xfrm>
            <a:prstGeom prst="straightConnector1">
              <a:avLst/>
            </a:prstGeom>
            <a:noFill/>
            <a:ln cap="flat" cmpd="sng" w="44900">
              <a:solidFill>
                <a:srgbClr val="ED3A34"/>
              </a:solidFill>
              <a:prstDash val="solid"/>
              <a:round/>
              <a:headEnd len="sm" w="sm" type="none"/>
              <a:tailEnd len="med" w="med" type="triangle"/>
            </a:ln>
            <a:effectLst>
              <a:outerShdw blurRad="67342" rotWithShape="0" algn="bl" dir="5400000" dist="22447">
                <a:srgbClr val="000000"/>
              </a:outerShdw>
            </a:effectLst>
          </p:spPr>
        </p:cxnSp>
        <p:sp>
          <p:nvSpPr>
            <p:cNvPr id="1169" name="Google Shape;1169;p53"/>
            <p:cNvSpPr txBox="1"/>
            <p:nvPr/>
          </p:nvSpPr>
          <p:spPr>
            <a:xfrm rot="-1152">
              <a:off x="1163808" y="2294962"/>
              <a:ext cx="3580800" cy="2374800"/>
            </a:xfrm>
            <a:prstGeom prst="rect">
              <a:avLst/>
            </a:prstGeom>
            <a:solidFill>
              <a:srgbClr val="FFFFFF">
                <a:alpha val="47058"/>
              </a:srgbClr>
            </a:solidFill>
            <a:ln cap="flat" cmpd="sng" w="44900">
              <a:solidFill>
                <a:srgbClr val="ED3A34"/>
              </a:solidFill>
              <a:prstDash val="solid"/>
              <a:round/>
              <a:headEnd len="sm" w="sm" type="none"/>
              <a:tailEnd len="sm" w="sm" type="none"/>
            </a:ln>
          </p:spPr>
          <p:txBody>
            <a:bodyPr anchorCtr="0" anchor="ctr" bIns="53875" lIns="53875" spcFirstLastPara="1" rIns="53875" wrap="square" tIns="53875">
              <a:noAutofit/>
            </a:bodyPr>
            <a:lstStyle/>
            <a:p>
              <a:pPr indent="0" lvl="0" marL="0" marR="0" rtl="0" algn="ctr">
                <a:lnSpc>
                  <a:spcPct val="120000"/>
                </a:lnSpc>
                <a:spcBef>
                  <a:spcPts val="0"/>
                </a:spcBef>
                <a:spcAft>
                  <a:spcPts val="0"/>
                </a:spcAft>
                <a:buClr>
                  <a:srgbClr val="000000"/>
                </a:buClr>
                <a:buSzPts val="1200"/>
                <a:buFont typeface="Arial"/>
                <a:buNone/>
              </a:pPr>
              <a:r>
                <a:rPr b="1" i="0" lang="en" sz="1000" u="none" cap="none" strike="noStrike">
                  <a:solidFill>
                    <a:srgbClr val="000000"/>
                  </a:solidFill>
                  <a:latin typeface="Arial"/>
                  <a:ea typeface="Arial"/>
                  <a:cs typeface="Arial"/>
                  <a:sym typeface="Arial"/>
                </a:rPr>
                <a:t>Approximate location of the Nelson family farm and within the vicinity of the  lynching of </a:t>
              </a:r>
              <a:endParaRPr b="1" i="0" sz="10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200"/>
                <a:buFont typeface="Arial"/>
                <a:buNone/>
              </a:pPr>
              <a:r>
                <a:rPr b="1" i="0" lang="en" sz="1000" u="none" cap="none" strike="noStrike">
                  <a:solidFill>
                    <a:srgbClr val="000000"/>
                  </a:solidFill>
                  <a:latin typeface="Arial"/>
                  <a:ea typeface="Arial"/>
                  <a:cs typeface="Arial"/>
                  <a:sym typeface="Arial"/>
                </a:rPr>
                <a:t>John Henry Scott</a:t>
              </a:r>
              <a:endParaRPr b="1" i="0" sz="300" u="none" cap="none" strike="noStrike">
                <a:solidFill>
                  <a:srgbClr val="000000"/>
                </a:solidFill>
                <a:latin typeface="Arial"/>
                <a:ea typeface="Arial"/>
                <a:cs typeface="Arial"/>
                <a:sym typeface="Arial"/>
              </a:endParaRPr>
            </a:p>
          </p:txBody>
        </p:sp>
        <p:sp>
          <p:nvSpPr>
            <p:cNvPr id="1170" name="Google Shape;1170;p53"/>
            <p:cNvSpPr/>
            <p:nvPr/>
          </p:nvSpPr>
          <p:spPr>
            <a:xfrm>
              <a:off x="10174350" y="2501853"/>
              <a:ext cx="113824" cy="91200"/>
            </a:xfrm>
            <a:prstGeom prst="ellipse">
              <a:avLst/>
            </a:prstGeom>
            <a:solidFill>
              <a:srgbClr val="D83729"/>
            </a:solidFill>
            <a:ln cap="flat" cmpd="sng" w="22450">
              <a:solidFill>
                <a:srgbClr val="000000"/>
              </a:solidFill>
              <a:prstDash val="solid"/>
              <a:round/>
              <a:headEnd len="sm" w="sm" type="none"/>
              <a:tailEnd len="sm" w="sm" type="none"/>
            </a:ln>
          </p:spPr>
          <p:txBody>
            <a:bodyPr anchorCtr="0" anchor="ctr" bIns="53875" lIns="53875" spcFirstLastPara="1" rIns="53875" wrap="square" tIns="538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grpSp>
        <p:nvGrpSpPr>
          <p:cNvPr id="1171" name="Google Shape;1171;p53"/>
          <p:cNvGrpSpPr/>
          <p:nvPr/>
        </p:nvGrpSpPr>
        <p:grpSpPr>
          <a:xfrm>
            <a:off x="569484" y="2541159"/>
            <a:ext cx="7998170" cy="2019925"/>
            <a:chOff x="1165426" y="4950025"/>
            <a:chExt cx="15996340" cy="4039850"/>
          </a:xfrm>
        </p:grpSpPr>
        <p:pic>
          <p:nvPicPr>
            <p:cNvPr id="1172" name="Google Shape;1172;p53" title="20260115_083739.jpg"/>
            <p:cNvPicPr preferRelativeResize="0"/>
            <p:nvPr/>
          </p:nvPicPr>
          <p:blipFill rotWithShape="1">
            <a:blip r:embed="rId9">
              <a:alphaModFix/>
            </a:blip>
            <a:srcRect b="0" l="0" r="0" t="0"/>
            <a:stretch/>
          </p:blipFill>
          <p:spPr>
            <a:xfrm>
              <a:off x="11795796" y="4961583"/>
              <a:ext cx="5365970" cy="4024481"/>
            </a:xfrm>
            <a:prstGeom prst="rect">
              <a:avLst/>
            </a:prstGeom>
            <a:noFill/>
            <a:ln cap="flat" cmpd="sng" w="28575">
              <a:solidFill>
                <a:srgbClr val="000000"/>
              </a:solidFill>
              <a:prstDash val="solid"/>
              <a:round/>
              <a:headEnd len="sm" w="sm" type="none"/>
              <a:tailEnd len="sm" w="sm" type="none"/>
            </a:ln>
          </p:spPr>
        </p:pic>
        <p:pic>
          <p:nvPicPr>
            <p:cNvPr id="1173" name="Google Shape;1173;p53" title="Screen Shot 2026-04-30 at 9.56.19 AM.png"/>
            <p:cNvPicPr preferRelativeResize="0"/>
            <p:nvPr/>
          </p:nvPicPr>
          <p:blipFill rotWithShape="1">
            <a:blip r:embed="rId10">
              <a:alphaModFix/>
            </a:blip>
            <a:srcRect b="0" l="0" r="27399" t="10515"/>
            <a:stretch/>
          </p:blipFill>
          <p:spPr>
            <a:xfrm>
              <a:off x="6370300" y="4950025"/>
              <a:ext cx="5161500" cy="4036050"/>
            </a:xfrm>
            <a:prstGeom prst="rect">
              <a:avLst/>
            </a:prstGeom>
            <a:noFill/>
            <a:ln cap="flat" cmpd="sng" w="28575">
              <a:solidFill>
                <a:srgbClr val="000000"/>
              </a:solidFill>
              <a:prstDash val="solid"/>
              <a:round/>
              <a:headEnd len="sm" w="sm" type="none"/>
              <a:tailEnd len="sm" w="sm" type="none"/>
            </a:ln>
          </p:spPr>
        </p:pic>
        <p:pic>
          <p:nvPicPr>
            <p:cNvPr id="1174" name="Google Shape;1174;p53" title="Nelson's Deed.png"/>
            <p:cNvPicPr preferRelativeResize="0"/>
            <p:nvPr/>
          </p:nvPicPr>
          <p:blipFill rotWithShape="1">
            <a:blip r:embed="rId11">
              <a:alphaModFix/>
            </a:blip>
            <a:srcRect b="0" l="0" r="0" t="0"/>
            <a:stretch/>
          </p:blipFill>
          <p:spPr>
            <a:xfrm>
              <a:off x="1165426" y="4950026"/>
              <a:ext cx="4912575" cy="4039849"/>
            </a:xfrm>
            <a:prstGeom prst="rect">
              <a:avLst/>
            </a:prstGeom>
            <a:noFill/>
            <a:ln cap="flat" cmpd="sng" w="28575">
              <a:solidFill>
                <a:srgbClr val="000000"/>
              </a:solidFill>
              <a:prstDash val="solid"/>
              <a:round/>
              <a:headEnd len="sm" w="sm" type="none"/>
              <a:tailEnd len="sm" w="sm" type="none"/>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0"/>
                                        </p:tgtEl>
                                        <p:attrNameLst>
                                          <p:attrName>style.visibility</p:attrName>
                                        </p:attrNameLst>
                                      </p:cBhvr>
                                      <p:to>
                                        <p:strVal val="visible"/>
                                      </p:to>
                                    </p:set>
                                    <p:animEffect filter="fade" transition="in">
                                      <p:cBhvr>
                                        <p:cTn dur="1000"/>
                                        <p:tgtEl>
                                          <p:spTgt spid="11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160"/>
                                        </p:tgtEl>
                                      </p:cBhvr>
                                    </p:animEffect>
                                    <p:set>
                                      <p:cBhvr>
                                        <p:cTn dur="1" fill="hold">
                                          <p:stCondLst>
                                            <p:cond delay="1000"/>
                                          </p:stCondLst>
                                        </p:cTn>
                                        <p:tgtEl>
                                          <p:spTgt spid="116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54"/>
                                        </p:tgtEl>
                                      </p:cBhvr>
                                    </p:animEffect>
                                    <p:set>
                                      <p:cBhvr>
                                        <p:cTn dur="1" fill="hold">
                                          <p:stCondLst>
                                            <p:cond delay="1000"/>
                                          </p:stCondLst>
                                        </p:cTn>
                                        <p:tgtEl>
                                          <p:spTgt spid="1154"/>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53"/>
                                        </p:tgtEl>
                                        <p:attrNameLst>
                                          <p:attrName>style.visibility</p:attrName>
                                        </p:attrNameLst>
                                      </p:cBhvr>
                                      <p:to>
                                        <p:strVal val="visible"/>
                                      </p:to>
                                    </p:set>
                                    <p:animEffect filter="fade" transition="in">
                                      <p:cBhvr>
                                        <p:cTn dur="1000"/>
                                        <p:tgtEl>
                                          <p:spTgt spid="1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7"/>
                                        </p:tgtEl>
                                        <p:attrNameLst>
                                          <p:attrName>style.visibility</p:attrName>
                                        </p:attrNameLst>
                                      </p:cBhvr>
                                      <p:to>
                                        <p:strVal val="visible"/>
                                      </p:to>
                                    </p:set>
                                    <p:animEffect filter="fade" transition="in">
                                      <p:cBhvr>
                                        <p:cTn dur="1000"/>
                                        <p:tgtEl>
                                          <p:spTgt spid="1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1"/>
                                        </p:tgtEl>
                                        <p:attrNameLst>
                                          <p:attrName>style.visibility</p:attrName>
                                        </p:attrNameLst>
                                      </p:cBhvr>
                                      <p:to>
                                        <p:strVal val="visible"/>
                                      </p:to>
                                    </p:set>
                                    <p:animEffect filter="fade" transition="in">
                                      <p:cBhvr>
                                        <p:cTn dur="1000"/>
                                        <p:tgtEl>
                                          <p:spTgt spid="1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153"/>
                                        </p:tgtEl>
                                      </p:cBhvr>
                                    </p:animEffect>
                                    <p:set>
                                      <p:cBhvr>
                                        <p:cTn dur="1" fill="hold">
                                          <p:stCondLst>
                                            <p:cond delay="1000"/>
                                          </p:stCondLst>
                                        </p:cTn>
                                        <p:tgtEl>
                                          <p:spTgt spid="115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67"/>
                                        </p:tgtEl>
                                      </p:cBhvr>
                                    </p:animEffect>
                                    <p:set>
                                      <p:cBhvr>
                                        <p:cTn dur="1" fill="hold">
                                          <p:stCondLst>
                                            <p:cond delay="1000"/>
                                          </p:stCondLst>
                                        </p:cTn>
                                        <p:tgtEl>
                                          <p:spTgt spid="116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71"/>
                                        </p:tgtEl>
                                      </p:cBhvr>
                                    </p:animEffect>
                                    <p:set>
                                      <p:cBhvr>
                                        <p:cTn dur="1" fill="hold">
                                          <p:stCondLst>
                                            <p:cond delay="1000"/>
                                          </p:stCondLst>
                                        </p:cTn>
                                        <p:tgtEl>
                                          <p:spTgt spid="1171"/>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47"/>
                                        </p:tgtEl>
                                        <p:attrNameLst>
                                          <p:attrName>style.visibility</p:attrName>
                                        </p:attrNameLst>
                                      </p:cBhvr>
                                      <p:to>
                                        <p:strVal val="visible"/>
                                      </p:to>
                                    </p:set>
                                    <p:animEffect filter="fade" transition="in">
                                      <p:cBhvr>
                                        <p:cTn dur="1000"/>
                                        <p:tgtEl>
                                          <p:spTgt spid="1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147"/>
                                        </p:tgtEl>
                                      </p:cBhvr>
                                    </p:animEffect>
                                    <p:set>
                                      <p:cBhvr>
                                        <p:cTn dur="1" fill="hold">
                                          <p:stCondLst>
                                            <p:cond delay="1000"/>
                                          </p:stCondLst>
                                        </p:cTn>
                                        <p:tgtEl>
                                          <p:spTgt spid="1147"/>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1160"/>
                                        </p:tgtEl>
                                        <p:attrNameLst>
                                          <p:attrName>style.visibility</p:attrName>
                                        </p:attrNameLst>
                                      </p:cBhvr>
                                      <p:to>
                                        <p:strVal val="visible"/>
                                      </p:to>
                                    </p:set>
                                  </p:childTnLst>
                                </p:cTn>
                              </p:par>
                            </p:childTnLst>
                          </p:cTn>
                        </p:par>
                        <p:par>
                          <p:cTn fill="hold">
                            <p:stCondLst>
                              <p:cond delay="1001"/>
                            </p:stCondLst>
                            <p:childTnLst>
                              <p:par>
                                <p:cTn fill="hold" nodeType="afterEffect" presetClass="entr" presetID="1" presetSubtype="0">
                                  <p:stCondLst>
                                    <p:cond delay="0"/>
                                  </p:stCondLst>
                                  <p:childTnLst>
                                    <p:set>
                                      <p:cBhvr>
                                        <p:cTn dur="1" fill="hold">
                                          <p:stCondLst>
                                            <p:cond delay="0"/>
                                          </p:stCondLst>
                                        </p:cTn>
                                        <p:tgtEl>
                                          <p:spTgt spid="1154"/>
                                        </p:tgtEl>
                                        <p:attrNameLst>
                                          <p:attrName>style.visibility</p:attrName>
                                        </p:attrNameLst>
                                      </p:cBhvr>
                                      <p:to>
                                        <p:strVal val="visible"/>
                                      </p:to>
                                    </p:set>
                                  </p:childTnLst>
                                </p:cTn>
                              </p:par>
                            </p:childTnLst>
                          </p:cTn>
                        </p:par>
                        <p:par>
                          <p:cTn fill="hold">
                            <p:stCondLst>
                              <p:cond delay="1002"/>
                            </p:stCondLst>
                            <p:childTnLst>
                              <p:par>
                                <p:cTn fill="hold" nodeType="afterEffect" presetClass="entr" presetID="10" presetSubtype="0">
                                  <p:stCondLst>
                                    <p:cond delay="0"/>
                                  </p:stCondLst>
                                  <p:childTnLst>
                                    <p:set>
                                      <p:cBhvr>
                                        <p:cTn dur="1" fill="hold">
                                          <p:stCondLst>
                                            <p:cond delay="0"/>
                                          </p:stCondLst>
                                        </p:cTn>
                                        <p:tgtEl>
                                          <p:spTgt spid="1158"/>
                                        </p:tgtEl>
                                        <p:attrNameLst>
                                          <p:attrName>style.visibility</p:attrName>
                                        </p:attrNameLst>
                                      </p:cBhvr>
                                      <p:to>
                                        <p:strVal val="visible"/>
                                      </p:to>
                                    </p:set>
                                    <p:animEffect filter="fade" transition="in">
                                      <p:cBhvr>
                                        <p:cTn dur="1000"/>
                                        <p:tgtEl>
                                          <p:spTgt spid="1158"/>
                                        </p:tgtEl>
                                      </p:cBhvr>
                                    </p:animEffect>
                                  </p:childTnLst>
                                </p:cTn>
                              </p:par>
                              <p:par>
                                <p:cTn fill="hold" nodeType="withEffect" presetClass="entr" presetID="10" presetSubtype="0">
                                  <p:stCondLst>
                                    <p:cond delay="0"/>
                                  </p:stCondLst>
                                  <p:childTnLst>
                                    <p:set>
                                      <p:cBhvr>
                                        <p:cTn dur="1" fill="hold">
                                          <p:stCondLst>
                                            <p:cond delay="0"/>
                                          </p:stCondLst>
                                        </p:cTn>
                                        <p:tgtEl>
                                          <p:spTgt spid="1159"/>
                                        </p:tgtEl>
                                        <p:attrNameLst>
                                          <p:attrName>style.visibility</p:attrName>
                                        </p:attrNameLst>
                                      </p:cBhvr>
                                      <p:to>
                                        <p:strVal val="visible"/>
                                      </p:to>
                                    </p:set>
                                    <p:animEffect filter="fade" transition="in">
                                      <p:cBhvr>
                                        <p:cTn dur="1000"/>
                                        <p:tgtEl>
                                          <p:spTgt spid="1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54"/>
          <p:cNvSpPr/>
          <p:nvPr/>
        </p:nvSpPr>
        <p:spPr>
          <a:xfrm>
            <a:off x="-9637" y="-7237"/>
            <a:ext cx="9202950" cy="799650"/>
          </a:xfrm>
          <a:prstGeom prst="rect">
            <a:avLst/>
          </a:prstGeom>
          <a:solidFill>
            <a:schemeClr val="accent3"/>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Anton"/>
              <a:ea typeface="Anton"/>
              <a:cs typeface="Anton"/>
              <a:sym typeface="Anton"/>
            </a:endParaRPr>
          </a:p>
        </p:txBody>
      </p:sp>
      <p:sp>
        <p:nvSpPr>
          <p:cNvPr id="1180" name="Google Shape;1180;p54"/>
          <p:cNvSpPr txBox="1"/>
          <p:nvPr>
            <p:ph type="title"/>
          </p:nvPr>
        </p:nvSpPr>
        <p:spPr>
          <a:xfrm>
            <a:off x="855900" y="109450"/>
            <a:ext cx="7432200" cy="571500"/>
          </a:xfrm>
          <a:prstGeom prst="rect">
            <a:avLst/>
          </a:prstGeom>
          <a:noFill/>
          <a:ln>
            <a:noFill/>
          </a:ln>
          <a:effectLst>
            <a:outerShdw blurRad="57150" rotWithShape="0" algn="bl" dir="5400000" dist="19050">
              <a:srgbClr val="FFFFFF">
                <a:alpha val="50196"/>
              </a:srgbClr>
            </a:outerShdw>
          </a:effectLst>
        </p:spPr>
        <p:txBody>
          <a:bodyPr anchorCtr="0" anchor="ctr" bIns="22850" lIns="45725" spcFirstLastPara="1" rIns="45725" wrap="square" tIns="22850">
            <a:noAutofit/>
          </a:bodyPr>
          <a:lstStyle/>
          <a:p>
            <a:pPr indent="0" lvl="0" marL="0" rtl="0" algn="ctr">
              <a:lnSpc>
                <a:spcPct val="100000"/>
              </a:lnSpc>
              <a:spcBef>
                <a:spcPts val="0"/>
              </a:spcBef>
              <a:spcAft>
                <a:spcPts val="0"/>
              </a:spcAft>
              <a:buClr>
                <a:schemeClr val="lt1"/>
              </a:buClr>
              <a:buSzPts val="2200"/>
              <a:buFont typeface="Arial"/>
              <a:buNone/>
            </a:pPr>
            <a:r>
              <a:rPr b="0" lang="en" sz="3500">
                <a:solidFill>
                  <a:srgbClr val="000000"/>
                </a:solidFill>
                <a:latin typeface="Anton"/>
                <a:ea typeface="Anton"/>
                <a:cs typeface="Anton"/>
                <a:sym typeface="Anton"/>
              </a:rPr>
              <a:t>Books</a:t>
            </a:r>
            <a:endParaRPr b="0" sz="3500">
              <a:solidFill>
                <a:srgbClr val="000000"/>
              </a:solidFill>
              <a:latin typeface="Anton"/>
              <a:ea typeface="Anton"/>
              <a:cs typeface="Anton"/>
              <a:sym typeface="Anton"/>
            </a:endParaRPr>
          </a:p>
        </p:txBody>
      </p:sp>
      <p:sp>
        <p:nvSpPr>
          <p:cNvPr id="1181" name="Google Shape;1181;p54"/>
          <p:cNvSpPr txBox="1"/>
          <p:nvPr/>
        </p:nvSpPr>
        <p:spPr>
          <a:xfrm rot="-944">
            <a:off x="178600" y="880280"/>
            <a:ext cx="2185950" cy="298350"/>
          </a:xfrm>
          <a:prstGeom prst="rect">
            <a:avLst/>
          </a:prstGeom>
          <a:solidFill>
            <a:schemeClr val="accent2"/>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1800"/>
              <a:buFont typeface="Arial"/>
              <a:buNone/>
            </a:pPr>
            <a:r>
              <a:rPr b="1" i="0" lang="en" sz="1800" u="none" cap="none" strike="noStrike">
                <a:solidFill>
                  <a:srgbClr val="2B1803"/>
                </a:solidFill>
                <a:latin typeface="Arial"/>
                <a:ea typeface="Arial"/>
                <a:cs typeface="Arial"/>
                <a:sym typeface="Arial"/>
              </a:rPr>
              <a:t>Resource</a:t>
            </a:r>
            <a:endParaRPr b="0" i="0" sz="100" u="none" cap="none" strike="noStrike">
              <a:solidFill>
                <a:srgbClr val="000000"/>
              </a:solidFill>
              <a:latin typeface="Arial"/>
              <a:ea typeface="Arial"/>
              <a:cs typeface="Arial"/>
              <a:sym typeface="Arial"/>
            </a:endParaRPr>
          </a:p>
        </p:txBody>
      </p:sp>
      <p:sp>
        <p:nvSpPr>
          <p:cNvPr id="1182" name="Google Shape;1182;p54"/>
          <p:cNvSpPr txBox="1"/>
          <p:nvPr/>
        </p:nvSpPr>
        <p:spPr>
          <a:xfrm rot="-935">
            <a:off x="3299450" y="881851"/>
            <a:ext cx="2206650" cy="298350"/>
          </a:xfrm>
          <a:prstGeom prst="rect">
            <a:avLst/>
          </a:prstGeom>
          <a:solidFill>
            <a:schemeClr val="accent2"/>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1800"/>
              <a:buFont typeface="Arial"/>
              <a:buNone/>
            </a:pPr>
            <a:r>
              <a:rPr b="1" i="0" lang="en" sz="1800" u="none" cap="none" strike="noStrike">
                <a:solidFill>
                  <a:srgbClr val="2B1803"/>
                </a:solidFill>
                <a:latin typeface="Arial"/>
                <a:ea typeface="Arial"/>
                <a:cs typeface="Arial"/>
                <a:sym typeface="Arial"/>
              </a:rPr>
              <a:t>Platform I Used</a:t>
            </a:r>
            <a:endParaRPr b="0" i="0" sz="100" u="none" cap="none" strike="noStrike">
              <a:solidFill>
                <a:srgbClr val="000000"/>
              </a:solidFill>
              <a:latin typeface="Arial"/>
              <a:ea typeface="Arial"/>
              <a:cs typeface="Arial"/>
              <a:sym typeface="Arial"/>
            </a:endParaRPr>
          </a:p>
        </p:txBody>
      </p:sp>
      <p:sp>
        <p:nvSpPr>
          <p:cNvPr id="1183" name="Google Shape;1183;p54"/>
          <p:cNvSpPr txBox="1"/>
          <p:nvPr/>
        </p:nvSpPr>
        <p:spPr>
          <a:xfrm rot="-813">
            <a:off x="6420300" y="880362"/>
            <a:ext cx="2535600" cy="298350"/>
          </a:xfrm>
          <a:prstGeom prst="rect">
            <a:avLst/>
          </a:prstGeom>
          <a:solidFill>
            <a:schemeClr val="accent2"/>
          </a:solidFill>
          <a:ln cap="flat"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1700"/>
              <a:buFont typeface="Arial"/>
              <a:buNone/>
            </a:pPr>
            <a:r>
              <a:rPr b="1" i="0" lang="en" sz="1700" u="none" cap="none" strike="noStrike">
                <a:solidFill>
                  <a:srgbClr val="2B1803"/>
                </a:solidFill>
                <a:latin typeface="Arial"/>
                <a:ea typeface="Arial"/>
                <a:cs typeface="Arial"/>
                <a:sym typeface="Arial"/>
              </a:rPr>
              <a:t>Free Library Resources</a:t>
            </a:r>
            <a:endParaRPr b="0" i="0" sz="100" u="none" cap="none" strike="noStrike">
              <a:solidFill>
                <a:srgbClr val="000000"/>
              </a:solidFill>
              <a:latin typeface="Arial"/>
              <a:ea typeface="Arial"/>
              <a:cs typeface="Arial"/>
              <a:sym typeface="Arial"/>
            </a:endParaRPr>
          </a:p>
        </p:txBody>
      </p:sp>
      <p:pic>
        <p:nvPicPr>
          <p:cNvPr id="1184" name="Google Shape;1184;p54"/>
          <p:cNvPicPr preferRelativeResize="0"/>
          <p:nvPr/>
        </p:nvPicPr>
        <p:blipFill rotWithShape="1">
          <a:blip r:embed="rId3">
            <a:alphaModFix/>
          </a:blip>
          <a:srcRect b="0" l="0" r="0" t="0"/>
          <a:stretch/>
        </p:blipFill>
        <p:spPr>
          <a:xfrm>
            <a:off x="284434" y="1359091"/>
            <a:ext cx="1936305" cy="2919356"/>
          </a:xfrm>
          <a:prstGeom prst="rect">
            <a:avLst/>
          </a:prstGeom>
          <a:noFill/>
          <a:ln cap="flat" cmpd="sng" w="28575">
            <a:solidFill>
              <a:srgbClr val="000000"/>
            </a:solidFill>
            <a:prstDash val="solid"/>
            <a:miter lim="8000"/>
            <a:headEnd len="sm" w="sm" type="none"/>
            <a:tailEnd len="sm" w="sm" type="none"/>
          </a:ln>
        </p:spPr>
      </p:pic>
      <p:grpSp>
        <p:nvGrpSpPr>
          <p:cNvPr id="1185" name="Google Shape;1185;p54"/>
          <p:cNvGrpSpPr/>
          <p:nvPr/>
        </p:nvGrpSpPr>
        <p:grpSpPr>
          <a:xfrm>
            <a:off x="3299450" y="1367875"/>
            <a:ext cx="5509709" cy="3224071"/>
            <a:chOff x="6598900" y="2735749"/>
            <a:chExt cx="11019417" cy="6448143"/>
          </a:xfrm>
        </p:grpSpPr>
        <p:pic>
          <p:nvPicPr>
            <p:cNvPr id="1186" name="Google Shape;1186;p54" title="Libby.jpg"/>
            <p:cNvPicPr preferRelativeResize="0"/>
            <p:nvPr/>
          </p:nvPicPr>
          <p:blipFill rotWithShape="1">
            <a:blip r:embed="rId4">
              <a:alphaModFix/>
            </a:blip>
            <a:srcRect b="0" l="0" r="0" t="0"/>
            <a:stretch/>
          </p:blipFill>
          <p:spPr>
            <a:xfrm>
              <a:off x="6598900" y="2735749"/>
              <a:ext cx="4413300" cy="3133443"/>
            </a:xfrm>
            <a:prstGeom prst="rect">
              <a:avLst/>
            </a:prstGeom>
            <a:noFill/>
            <a:ln cap="flat" cmpd="sng" w="28575">
              <a:solidFill>
                <a:srgbClr val="000000"/>
              </a:solidFill>
              <a:prstDash val="solid"/>
              <a:round/>
              <a:headEnd len="sm" w="sm" type="none"/>
              <a:tailEnd len="sm" w="sm" type="none"/>
            </a:ln>
          </p:spPr>
        </p:pic>
        <p:pic>
          <p:nvPicPr>
            <p:cNvPr id="1187" name="Google Shape;1187;p54" title="Libby.jpg"/>
            <p:cNvPicPr preferRelativeResize="0"/>
            <p:nvPr/>
          </p:nvPicPr>
          <p:blipFill rotWithShape="1">
            <a:blip r:embed="rId4">
              <a:alphaModFix/>
            </a:blip>
            <a:srcRect b="0" l="0" r="0" t="0"/>
            <a:stretch/>
          </p:blipFill>
          <p:spPr>
            <a:xfrm>
              <a:off x="13205017" y="2735749"/>
              <a:ext cx="4413300" cy="3133443"/>
            </a:xfrm>
            <a:prstGeom prst="rect">
              <a:avLst/>
            </a:prstGeom>
            <a:noFill/>
            <a:ln cap="flat" cmpd="sng" w="28575">
              <a:solidFill>
                <a:srgbClr val="000000"/>
              </a:solidFill>
              <a:prstDash val="solid"/>
              <a:round/>
              <a:headEnd len="sm" w="sm" type="none"/>
              <a:tailEnd len="sm" w="sm" type="none"/>
            </a:ln>
          </p:spPr>
        </p:pic>
        <p:pic>
          <p:nvPicPr>
            <p:cNvPr id="1188" name="Google Shape;1188;p54" title="PGCMLS.png"/>
            <p:cNvPicPr preferRelativeResize="0"/>
            <p:nvPr/>
          </p:nvPicPr>
          <p:blipFill rotWithShape="1">
            <a:blip r:embed="rId5">
              <a:alphaModFix/>
            </a:blip>
            <a:srcRect b="14505" l="0" r="0" t="14498"/>
            <a:stretch/>
          </p:blipFill>
          <p:spPr>
            <a:xfrm>
              <a:off x="13205017" y="6050449"/>
              <a:ext cx="4413300" cy="3133443"/>
            </a:xfrm>
            <a:prstGeom prst="rect">
              <a:avLst/>
            </a:prstGeom>
            <a:noFill/>
            <a:ln cap="flat" cmpd="sng" w="28575">
              <a:solidFill>
                <a:srgbClr val="000000"/>
              </a:solidFill>
              <a:prstDash val="solid"/>
              <a:round/>
              <a:headEnd len="sm" w="sm" type="none"/>
              <a:tailEnd len="sm" w="sm" type="none"/>
            </a:ln>
          </p:spPr>
        </p:pic>
      </p:grpSp>
      <p:grpSp>
        <p:nvGrpSpPr>
          <p:cNvPr id="1189" name="Google Shape;1189;p54"/>
          <p:cNvGrpSpPr/>
          <p:nvPr/>
        </p:nvGrpSpPr>
        <p:grpSpPr>
          <a:xfrm>
            <a:off x="2455963" y="1359092"/>
            <a:ext cx="6407333" cy="2922153"/>
            <a:chOff x="4911925" y="2718183"/>
            <a:chExt cx="12814666" cy="5844306"/>
          </a:xfrm>
        </p:grpSpPr>
        <p:pic>
          <p:nvPicPr>
            <p:cNvPr id="1190" name="Google Shape;1190;p54" title="Images of America - Oxon Hill.jpg"/>
            <p:cNvPicPr preferRelativeResize="0"/>
            <p:nvPr/>
          </p:nvPicPr>
          <p:blipFill rotWithShape="1">
            <a:blip r:embed="rId6">
              <a:alphaModFix/>
            </a:blip>
            <a:srcRect b="0" l="0" r="0" t="0"/>
            <a:stretch/>
          </p:blipFill>
          <p:spPr>
            <a:xfrm>
              <a:off x="4911925" y="2724420"/>
              <a:ext cx="4087302" cy="5838069"/>
            </a:xfrm>
            <a:prstGeom prst="rect">
              <a:avLst/>
            </a:prstGeom>
            <a:noFill/>
            <a:ln cap="flat" cmpd="sng" w="28575">
              <a:solidFill>
                <a:srgbClr val="000000"/>
              </a:solidFill>
              <a:prstDash val="solid"/>
              <a:miter lim="8000"/>
              <a:headEnd len="sm" w="sm" type="none"/>
              <a:tailEnd len="sm" w="sm" type="none"/>
            </a:ln>
          </p:spPr>
        </p:pic>
        <p:pic>
          <p:nvPicPr>
            <p:cNvPr id="1191" name="Google Shape;1191;p54" title="Images of America - Fort Washington.jpg"/>
            <p:cNvPicPr preferRelativeResize="0"/>
            <p:nvPr/>
          </p:nvPicPr>
          <p:blipFill rotWithShape="1">
            <a:blip r:embed="rId7">
              <a:alphaModFix/>
            </a:blip>
            <a:srcRect b="0" l="2270" r="3168" t="0"/>
            <a:stretch/>
          </p:blipFill>
          <p:spPr>
            <a:xfrm>
              <a:off x="9480429" y="2724420"/>
              <a:ext cx="3909301" cy="5838069"/>
            </a:xfrm>
            <a:prstGeom prst="rect">
              <a:avLst/>
            </a:prstGeom>
            <a:noFill/>
            <a:ln cap="flat" cmpd="sng" w="28575">
              <a:solidFill>
                <a:srgbClr val="000000"/>
              </a:solidFill>
              <a:prstDash val="solid"/>
              <a:miter lim="8000"/>
              <a:headEnd len="sm" w="sm" type="none"/>
              <a:tailEnd len="sm" w="sm" type="none"/>
            </a:ln>
          </p:spPr>
        </p:pic>
        <p:pic>
          <p:nvPicPr>
            <p:cNvPr id="1192" name="Google Shape;1192;p54" title="Prince George's County in the Civil War.jpg"/>
            <p:cNvPicPr preferRelativeResize="0"/>
            <p:nvPr/>
          </p:nvPicPr>
          <p:blipFill rotWithShape="1">
            <a:blip r:embed="rId8">
              <a:alphaModFix/>
            </a:blip>
            <a:srcRect b="0" l="209" r="199" t="0"/>
            <a:stretch/>
          </p:blipFill>
          <p:spPr>
            <a:xfrm>
              <a:off x="13853981" y="2718183"/>
              <a:ext cx="3872610" cy="5838710"/>
            </a:xfrm>
            <a:prstGeom prst="rect">
              <a:avLst/>
            </a:prstGeom>
            <a:noFill/>
            <a:ln cap="flat" cmpd="sng" w="28575">
              <a:solidFill>
                <a:srgbClr val="000000"/>
              </a:solidFill>
              <a:prstDash val="solid"/>
              <a:miter lim="8000"/>
              <a:headEnd len="sm" w="sm" type="none"/>
              <a:tailEnd len="sm" w="sm" type="none"/>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4"/>
                                        </p:tgtEl>
                                        <p:attrNameLst>
                                          <p:attrName>style.visibility</p:attrName>
                                        </p:attrNameLst>
                                      </p:cBhvr>
                                      <p:to>
                                        <p:strVal val="visible"/>
                                      </p:to>
                                    </p:set>
                                    <p:animEffect filter="fade" transition="in">
                                      <p:cBhvr>
                                        <p:cTn dur="1000"/>
                                        <p:tgtEl>
                                          <p:spTgt spid="1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9"/>
                                        </p:tgtEl>
                                        <p:attrNameLst>
                                          <p:attrName>style.visibility</p:attrName>
                                        </p:attrNameLst>
                                      </p:cBhvr>
                                      <p:to>
                                        <p:strVal val="visible"/>
                                      </p:to>
                                    </p:set>
                                    <p:animEffect filter="fade" transition="in">
                                      <p:cBhvr>
                                        <p:cTn dur="1000"/>
                                        <p:tgtEl>
                                          <p:spTgt spid="11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189"/>
                                        </p:tgtEl>
                                      </p:cBhvr>
                                    </p:animEffect>
                                    <p:set>
                                      <p:cBhvr>
                                        <p:cTn dur="1" fill="hold">
                                          <p:stCondLst>
                                            <p:cond delay="1000"/>
                                          </p:stCondLst>
                                        </p:cTn>
                                        <p:tgtEl>
                                          <p:spTgt spid="1189"/>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85"/>
                                        </p:tgtEl>
                                        <p:attrNameLst>
                                          <p:attrName>style.visibility</p:attrName>
                                        </p:attrNameLst>
                                      </p:cBhvr>
                                      <p:to>
                                        <p:strVal val="visible"/>
                                      </p:to>
                                    </p:set>
                                    <p:animEffect filter="fade" transition="in">
                                      <p:cBhvr>
                                        <p:cTn dur="1000"/>
                                        <p:tgtEl>
                                          <p:spTgt spid="1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196" name="Shape 1196"/>
        <p:cNvGrpSpPr/>
        <p:nvPr/>
      </p:nvGrpSpPr>
      <p:grpSpPr>
        <a:xfrm>
          <a:off x="0" y="0"/>
          <a:ext cx="0" cy="0"/>
          <a:chOff x="0" y="0"/>
          <a:chExt cx="0" cy="0"/>
        </a:xfrm>
      </p:grpSpPr>
      <p:sp>
        <p:nvSpPr>
          <p:cNvPr id="1197" name="Google Shape;1197;p55"/>
          <p:cNvSpPr txBox="1"/>
          <p:nvPr>
            <p:ph idx="1" type="body"/>
          </p:nvPr>
        </p:nvSpPr>
        <p:spPr>
          <a:xfrm>
            <a:off x="0" y="5292"/>
            <a:ext cx="3878700" cy="2672250"/>
          </a:xfrm>
          <a:prstGeom prst="rect">
            <a:avLst/>
          </a:prstGeom>
          <a:noFill/>
          <a:ln>
            <a:noFill/>
          </a:ln>
          <a:effectLst>
            <a:outerShdw blurRad="57150" rotWithShape="0" algn="bl" dir="5400000" dist="85725">
              <a:schemeClr val="accent6"/>
            </a:outerShdw>
          </a:effectLst>
        </p:spPr>
        <p:txBody>
          <a:bodyPr anchorCtr="0" anchor="ctr" bIns="22850" lIns="45725" spcFirstLastPara="1" rIns="45725" wrap="square" tIns="22850">
            <a:noAutofit/>
          </a:bodyPr>
          <a:lstStyle/>
          <a:p>
            <a:pPr indent="0" lvl="0" marL="0" rtl="0" algn="ctr">
              <a:lnSpc>
                <a:spcPct val="100000"/>
              </a:lnSpc>
              <a:spcBef>
                <a:spcPts val="0"/>
              </a:spcBef>
              <a:spcAft>
                <a:spcPts val="0"/>
              </a:spcAft>
              <a:buSzPts val="1200"/>
              <a:buNone/>
            </a:pPr>
            <a:r>
              <a:rPr lang="en" sz="7300">
                <a:latin typeface="Anton"/>
                <a:ea typeface="Anton"/>
                <a:cs typeface="Anton"/>
                <a:sym typeface="Anton"/>
              </a:rPr>
              <a:t>Thank </a:t>
            </a:r>
            <a:endParaRPr sz="7300">
              <a:latin typeface="Anton"/>
              <a:ea typeface="Anton"/>
              <a:cs typeface="Anton"/>
              <a:sym typeface="Anton"/>
            </a:endParaRPr>
          </a:p>
          <a:p>
            <a:pPr indent="0" lvl="0" marL="0" rtl="0" algn="ctr">
              <a:lnSpc>
                <a:spcPct val="100000"/>
              </a:lnSpc>
              <a:spcBef>
                <a:spcPts val="0"/>
              </a:spcBef>
              <a:spcAft>
                <a:spcPts val="0"/>
              </a:spcAft>
              <a:buSzPts val="1200"/>
              <a:buNone/>
            </a:pPr>
            <a:r>
              <a:rPr lang="en" sz="7300">
                <a:latin typeface="Anton"/>
                <a:ea typeface="Anton"/>
                <a:cs typeface="Anton"/>
                <a:sym typeface="Anton"/>
              </a:rPr>
              <a:t>You!</a:t>
            </a:r>
            <a:endParaRPr sz="7300"/>
          </a:p>
        </p:txBody>
      </p:sp>
      <p:pic>
        <p:nvPicPr>
          <p:cNvPr id="1198" name="Google Shape;1198;p55"/>
          <p:cNvPicPr preferRelativeResize="0"/>
          <p:nvPr/>
        </p:nvPicPr>
        <p:blipFill rotWithShape="1">
          <a:blip r:embed="rId3">
            <a:alphaModFix/>
          </a:blip>
          <a:srcRect b="3970" l="0" r="4297" t="4963"/>
          <a:stretch/>
        </p:blipFill>
        <p:spPr>
          <a:xfrm>
            <a:off x="7756375" y="48713"/>
            <a:ext cx="1310538" cy="1605975"/>
          </a:xfrm>
          <a:prstGeom prst="rect">
            <a:avLst/>
          </a:prstGeom>
          <a:noFill/>
          <a:ln cap="flat" cmpd="sng" w="28575">
            <a:solidFill>
              <a:srgbClr val="000000"/>
            </a:solidFill>
            <a:prstDash val="solid"/>
            <a:round/>
            <a:headEnd len="sm" w="sm" type="none"/>
            <a:tailEnd len="sm" w="sm" type="none"/>
          </a:ln>
        </p:spPr>
      </p:pic>
      <p:pic>
        <p:nvPicPr>
          <p:cNvPr id="1199" name="Google Shape;1199;p55" title="Screenshot 2026-03-31 015022.png"/>
          <p:cNvPicPr preferRelativeResize="0"/>
          <p:nvPr/>
        </p:nvPicPr>
        <p:blipFill rotWithShape="1">
          <a:blip r:embed="rId4">
            <a:alphaModFix/>
          </a:blip>
          <a:srcRect b="0" l="-217" r="16793" t="0"/>
          <a:stretch/>
        </p:blipFill>
        <p:spPr>
          <a:xfrm>
            <a:off x="7756375" y="1752137"/>
            <a:ext cx="1310538" cy="1605975"/>
          </a:xfrm>
          <a:prstGeom prst="rect">
            <a:avLst/>
          </a:prstGeom>
          <a:noFill/>
          <a:ln cap="flat" cmpd="sng" w="28575">
            <a:solidFill>
              <a:srgbClr val="000000"/>
            </a:solidFill>
            <a:prstDash val="solid"/>
            <a:round/>
            <a:headEnd len="sm" w="sm" type="none"/>
            <a:tailEnd len="sm" w="sm" type="none"/>
          </a:ln>
        </p:spPr>
      </p:pic>
      <p:pic>
        <p:nvPicPr>
          <p:cNvPr id="1200" name="Google Shape;1200;p55" title="On the Courthouse Lawn.jpg"/>
          <p:cNvPicPr preferRelativeResize="0"/>
          <p:nvPr/>
        </p:nvPicPr>
        <p:blipFill rotWithShape="1">
          <a:blip r:embed="rId5">
            <a:alphaModFix/>
          </a:blip>
          <a:srcRect b="3490" l="0" r="0" t="14770"/>
          <a:stretch/>
        </p:blipFill>
        <p:spPr>
          <a:xfrm>
            <a:off x="7756375" y="3477713"/>
            <a:ext cx="1310538" cy="1605975"/>
          </a:xfrm>
          <a:prstGeom prst="rect">
            <a:avLst/>
          </a:prstGeom>
          <a:noFill/>
          <a:ln cap="flat" cmpd="sng" w="28575">
            <a:solidFill>
              <a:srgbClr val="000000"/>
            </a:solidFill>
            <a:prstDash val="solid"/>
            <a:round/>
            <a:headEnd len="sm" w="sm" type="none"/>
            <a:tailEnd len="sm" w="sm" type="none"/>
          </a:ln>
        </p:spPr>
      </p:pic>
      <p:pic>
        <p:nvPicPr>
          <p:cNvPr id="1201" name="Google Shape;1201;p55" title="JHS Like Character 1.png"/>
          <p:cNvPicPr preferRelativeResize="0"/>
          <p:nvPr>
            <p:ph idx="2" type="pic"/>
          </p:nvPr>
        </p:nvPicPr>
        <p:blipFill rotWithShape="1">
          <a:blip r:embed="rId6">
            <a:alphaModFix/>
          </a:blip>
          <a:srcRect b="0" l="15950" r="15944" t="0"/>
          <a:stretch/>
        </p:blipFill>
        <p:spPr>
          <a:xfrm>
            <a:off x="3878663" y="0"/>
            <a:ext cx="5254501" cy="5143500"/>
          </a:xfrm>
          <a:prstGeom prst="rect">
            <a:avLst/>
          </a:prstGeom>
          <a:noFill/>
          <a:ln cap="flat" cmpd="sng" w="38100">
            <a:solidFill>
              <a:srgbClr val="000000"/>
            </a:solidFill>
            <a:prstDash val="solid"/>
            <a:round/>
            <a:headEnd len="sm" w="sm" type="none"/>
            <a:tailEnd len="sm" w="sm" type="none"/>
          </a:ln>
        </p:spPr>
      </p:pic>
      <p:sp>
        <p:nvSpPr>
          <p:cNvPr id="1202" name="Google Shape;1202;p55"/>
          <p:cNvSpPr txBox="1"/>
          <p:nvPr/>
        </p:nvSpPr>
        <p:spPr>
          <a:xfrm>
            <a:off x="-34636" y="2831530"/>
            <a:ext cx="3878700" cy="1452900"/>
          </a:xfrm>
          <a:prstGeom prst="rect">
            <a:avLst/>
          </a:prstGeom>
          <a:noFill/>
          <a:ln>
            <a:noFill/>
          </a:ln>
          <a:effectLst>
            <a:outerShdw rotWithShape="0" algn="bl">
              <a:srgbClr val="000000"/>
            </a:outerShdw>
          </a:effectLst>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400"/>
              <a:buFont typeface="Arial"/>
              <a:buNone/>
            </a:pPr>
            <a:r>
              <a:rPr b="1" i="0" lang="en" sz="1400" u="none" cap="none" strike="noStrike">
                <a:solidFill>
                  <a:schemeClr val="lt1"/>
                </a:solidFill>
                <a:latin typeface="Arial"/>
                <a:ea typeface="Arial"/>
                <a:cs typeface="Arial"/>
                <a:sym typeface="Arial"/>
              </a:rPr>
              <a:t>“Librarians are guardians of books. They guide others along their paths, offering keys to help unlock the doors of knowledge.”</a:t>
            </a:r>
            <a:endParaRPr b="1" i="0" sz="1400" u="none" cap="none" strike="noStrike">
              <a:solidFill>
                <a:schemeClr val="lt1"/>
              </a:solidFill>
              <a:latin typeface="Arial"/>
              <a:ea typeface="Arial"/>
              <a:cs typeface="Arial"/>
              <a:sym typeface="Arial"/>
            </a:endParaRPr>
          </a:p>
          <a:p>
            <a:pPr indent="0" lvl="0" marL="0" marR="0" rtl="0" algn="r">
              <a:lnSpc>
                <a:spcPct val="120000"/>
              </a:lnSpc>
              <a:spcBef>
                <a:spcPts val="0"/>
              </a:spcBef>
              <a:spcAft>
                <a:spcPts val="0"/>
              </a:spcAft>
              <a:buClr>
                <a:srgbClr val="000000"/>
              </a:buClr>
              <a:buSzPts val="1400"/>
              <a:buFont typeface="Arial"/>
              <a:buNone/>
            </a:pPr>
            <a:r>
              <a:rPr b="1" i="0" lang="en" sz="1400" u="none" cap="none" strike="noStrike">
                <a:solidFill>
                  <a:schemeClr val="lt1"/>
                </a:solidFill>
                <a:latin typeface="Arial"/>
                <a:ea typeface="Arial"/>
                <a:cs typeface="Arial"/>
                <a:sym typeface="Arial"/>
              </a:rPr>
              <a:t>— </a:t>
            </a:r>
            <a:r>
              <a:rPr b="1" i="0" lang="en" sz="1400" u="none" cap="none" strike="noStrike">
                <a:solidFill>
                  <a:schemeClr val="lt1"/>
                </a:solidFill>
                <a:uFill>
                  <a:noFill/>
                </a:uFill>
                <a:latin typeface="Arial"/>
                <a:ea typeface="Arial"/>
                <a:cs typeface="Arial"/>
                <a:sym typeface="Arial"/>
                <a:hlinkClick r:id="rId7">
                  <a:extLst>
                    <a:ext uri="{A12FA001-AC4F-418D-AE19-62706E023703}">
                      <ahyp:hlinkClr val="tx"/>
                    </a:ext>
                  </a:extLst>
                </a:hlinkClick>
              </a:rPr>
              <a:t>Ellen Klages</a:t>
            </a:r>
            <a:endParaRPr b="1" i="0" sz="1400" u="none" cap="none" strike="noStrike">
              <a:solidFill>
                <a:schemeClr val="lt1"/>
              </a:solidFill>
              <a:latin typeface="Arial"/>
              <a:ea typeface="Arial"/>
              <a:cs typeface="Arial"/>
              <a:sym typeface="Arial"/>
            </a:endParaRP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07" name="Shape 1207"/>
        <p:cNvGrpSpPr/>
        <p:nvPr/>
      </p:nvGrpSpPr>
      <p:grpSpPr>
        <a:xfrm>
          <a:off x="0" y="0"/>
          <a:ext cx="0" cy="0"/>
          <a:chOff x="0" y="0"/>
          <a:chExt cx="0" cy="0"/>
        </a:xfrm>
      </p:grpSpPr>
      <p:sp>
        <p:nvSpPr>
          <p:cNvPr id="1208" name="Google Shape;1208;p56"/>
          <p:cNvSpPr/>
          <p:nvPr/>
        </p:nvSpPr>
        <p:spPr>
          <a:xfrm>
            <a:off x="-1"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209" name="Google Shape;1209;p56"/>
          <p:cNvPicPr preferRelativeResize="0"/>
          <p:nvPr>
            <p:ph idx="1" type="body"/>
          </p:nvPr>
        </p:nvPicPr>
        <p:blipFill rotWithShape="1">
          <a:blip r:embed="rId3">
            <a:alphaModFix/>
          </a:blip>
          <a:srcRect b="3555" l="0" r="-1" t="9074"/>
          <a:stretch/>
        </p:blipFill>
        <p:spPr>
          <a:xfrm>
            <a:off x="-1" y="142"/>
            <a:ext cx="6096641" cy="3968396"/>
          </a:xfrm>
          <a:prstGeom prst="rect">
            <a:avLst/>
          </a:prstGeom>
          <a:noFill/>
          <a:ln>
            <a:noFill/>
          </a:ln>
        </p:spPr>
      </p:pic>
      <p:sp>
        <p:nvSpPr>
          <p:cNvPr id="1210" name="Google Shape;1210;p56"/>
          <p:cNvSpPr/>
          <p:nvPr/>
        </p:nvSpPr>
        <p:spPr>
          <a:xfrm flipH="1">
            <a:off x="-198" y="3961655"/>
            <a:ext cx="9144198" cy="872883"/>
          </a:xfrm>
          <a:prstGeom prst="rect">
            <a:avLst/>
          </a:prstGeom>
          <a:gradFill>
            <a:gsLst>
              <a:gs pos="0">
                <a:srgbClr val="0F4861">
                  <a:alpha val="10980"/>
                </a:srgbClr>
              </a:gs>
              <a:gs pos="28000">
                <a:srgbClr val="0F4861">
                  <a:alpha val="10980"/>
                </a:srgbClr>
              </a:gs>
              <a:gs pos="100000">
                <a:srgbClr val="000000">
                  <a:alpha val="76862"/>
                </a:srgbClr>
              </a:gs>
            </a:gsLst>
            <a:lin ang="126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11" name="Google Shape;1211;p56"/>
          <p:cNvSpPr/>
          <p:nvPr/>
        </p:nvSpPr>
        <p:spPr>
          <a:xfrm flipH="1">
            <a:off x="1" y="3961655"/>
            <a:ext cx="9143999" cy="1189864"/>
          </a:xfrm>
          <a:prstGeom prst="rect">
            <a:avLst/>
          </a:prstGeom>
          <a:gradFill>
            <a:gsLst>
              <a:gs pos="0">
                <a:srgbClr val="000000">
                  <a:alpha val="96078"/>
                </a:srgbClr>
              </a:gs>
              <a:gs pos="100000">
                <a:schemeClr val="accent1"/>
              </a:gs>
            </a:gsLst>
            <a:lin ang="84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12" name="Google Shape;1212;p56"/>
          <p:cNvSpPr txBox="1"/>
          <p:nvPr>
            <p:ph type="title"/>
          </p:nvPr>
        </p:nvSpPr>
        <p:spPr>
          <a:xfrm>
            <a:off x="524786" y="4226525"/>
            <a:ext cx="5318474" cy="673936"/>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FFFFFF"/>
              </a:buClr>
              <a:buSzPts val="3000"/>
              <a:buFont typeface="Play"/>
              <a:buNone/>
            </a:pPr>
            <a:r>
              <a:rPr lang="en" sz="3000">
                <a:solidFill>
                  <a:srgbClr val="FFFFFF"/>
                </a:solidFill>
                <a:latin typeface="Play"/>
                <a:ea typeface="Play"/>
                <a:cs typeface="Play"/>
                <a:sym typeface="Play"/>
              </a:rPr>
              <a:t>Library Memories and Dreams </a:t>
            </a:r>
            <a:endParaRPr/>
          </a:p>
        </p:txBody>
      </p:sp>
      <p:sp>
        <p:nvSpPr>
          <p:cNvPr id="1213" name="Google Shape;1213;p56"/>
          <p:cNvSpPr/>
          <p:nvPr/>
        </p:nvSpPr>
        <p:spPr>
          <a:xfrm flipH="1" rot="10800000">
            <a:off x="5977350" y="3961675"/>
            <a:ext cx="3166800" cy="1182300"/>
          </a:xfrm>
          <a:prstGeom prst="rect">
            <a:avLst/>
          </a:prstGeom>
          <a:gradFill>
            <a:gsLst>
              <a:gs pos="0">
                <a:srgbClr val="0A3041">
                  <a:alpha val="67843"/>
                </a:srgbClr>
              </a:gs>
              <a:gs pos="19000">
                <a:srgbClr val="0A3041">
                  <a:alpha val="67843"/>
                </a:srgbClr>
              </a:gs>
              <a:gs pos="100000">
                <a:srgbClr val="156082">
                  <a:alpha val="78823"/>
                </a:srgbClr>
              </a:gs>
            </a:gsLst>
            <a:lin ang="1919999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In 1959, Ronald McNair, a 9-year-old Black boy in Lake City, South ..." id="1214" name="Google Shape;1214;p56"/>
          <p:cNvPicPr preferRelativeResize="0"/>
          <p:nvPr/>
        </p:nvPicPr>
        <p:blipFill rotWithShape="1">
          <a:blip r:embed="rId4">
            <a:alphaModFix/>
          </a:blip>
          <a:srcRect b="0" l="0" r="0" t="0"/>
          <a:stretch/>
        </p:blipFill>
        <p:spPr>
          <a:xfrm>
            <a:off x="5972810" y="-6644"/>
            <a:ext cx="3174819" cy="3968524"/>
          </a:xfrm>
          <a:prstGeom prst="rect">
            <a:avLst/>
          </a:prstGeom>
          <a:noFill/>
          <a:ln>
            <a:noFill/>
          </a:ln>
        </p:spPr>
      </p:pic>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5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Play"/>
              <a:buNone/>
            </a:pPr>
            <a:r>
              <a:rPr lang="en"/>
              <a:t>What I will be talking about</a:t>
            </a:r>
            <a:endParaRPr/>
          </a:p>
        </p:txBody>
      </p:sp>
      <p:sp>
        <p:nvSpPr>
          <p:cNvPr id="1221" name="Google Shape;1221;p5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Framework for What We Aspire to Be and Do</a:t>
            </a:r>
            <a:endParaRPr/>
          </a:p>
          <a:p>
            <a:pPr indent="-171450" lvl="0" marL="177800" rtl="0" algn="l">
              <a:lnSpc>
                <a:spcPct val="90000"/>
              </a:lnSpc>
              <a:spcBef>
                <a:spcPts val="800"/>
              </a:spcBef>
              <a:spcAft>
                <a:spcPts val="0"/>
              </a:spcAft>
              <a:buClr>
                <a:schemeClr val="dk1"/>
              </a:buClr>
              <a:buSzPts val="2100"/>
              <a:buChar char="•"/>
            </a:pPr>
            <a:r>
              <a:rPr lang="en"/>
              <a:t>Educating and Engaging Youth: Focus on our Racial Justice Contest</a:t>
            </a:r>
            <a:endParaRPr/>
          </a:p>
          <a:p>
            <a:pPr indent="-171450" lvl="0" marL="177800" rtl="0" algn="l">
              <a:lnSpc>
                <a:spcPct val="90000"/>
              </a:lnSpc>
              <a:spcBef>
                <a:spcPts val="800"/>
              </a:spcBef>
              <a:spcAft>
                <a:spcPts val="0"/>
              </a:spcAft>
              <a:buClr>
                <a:schemeClr val="dk1"/>
              </a:buClr>
              <a:buSzPts val="2100"/>
              <a:buChar char="•"/>
            </a:pPr>
            <a:r>
              <a:rPr lang="en"/>
              <a:t>Hope and Opportunities for Working with Librarians and Libraries</a:t>
            </a:r>
            <a:endParaRPr/>
          </a:p>
          <a:p>
            <a:pPr indent="-38100" lvl="0" marL="177800" rtl="0" algn="l">
              <a:lnSpc>
                <a:spcPct val="90000"/>
              </a:lnSpc>
              <a:spcBef>
                <a:spcPts val="800"/>
              </a:spcBef>
              <a:spcAft>
                <a:spcPts val="0"/>
              </a:spcAft>
              <a:buClr>
                <a:schemeClr val="dk1"/>
              </a:buClr>
              <a:buSzPts val="2100"/>
              <a:buNone/>
            </a:pPr>
            <a:r>
              <a:t/>
            </a:r>
            <a:endParaRPr/>
          </a:p>
          <a:p>
            <a:pPr indent="0" lvl="0" marL="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0"/>
              </a:spcAft>
              <a:buClr>
                <a:schemeClr val="dk1"/>
              </a:buClr>
              <a:buSzPts val="2100"/>
              <a:buNone/>
            </a:pPr>
            <a:r>
              <a:t/>
            </a:r>
            <a:endParaRPr/>
          </a:p>
          <a:p>
            <a:pPr indent="0" lvl="0" marL="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0"/>
              </a:spcAft>
              <a:buClr>
                <a:schemeClr val="dk1"/>
              </a:buClr>
              <a:buSzPts val="2100"/>
              <a:buNone/>
            </a:pPr>
            <a:r>
              <a:t/>
            </a:r>
            <a:endParaRP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5" name="Shape 1225"/>
        <p:cNvGrpSpPr/>
        <p:nvPr/>
      </p:nvGrpSpPr>
      <p:grpSpPr>
        <a:xfrm>
          <a:off x="0" y="0"/>
          <a:ext cx="0" cy="0"/>
          <a:chOff x="0" y="0"/>
          <a:chExt cx="0" cy="0"/>
        </a:xfrm>
      </p:grpSpPr>
      <p:sp>
        <p:nvSpPr>
          <p:cNvPr id="1226" name="Google Shape;1226;p58"/>
          <p:cNvSpPr/>
          <p:nvPr/>
        </p:nvSpPr>
        <p:spPr>
          <a:xfrm>
            <a:off x="0" y="0"/>
            <a:ext cx="9143999" cy="5143024"/>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27" name="Google Shape;1227;p58"/>
          <p:cNvSpPr txBox="1"/>
          <p:nvPr>
            <p:ph type="title"/>
          </p:nvPr>
        </p:nvSpPr>
        <p:spPr>
          <a:xfrm>
            <a:off x="449707" y="509798"/>
            <a:ext cx="3128996" cy="2802405"/>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Play"/>
              <a:buNone/>
            </a:pPr>
            <a:r>
              <a:rPr i="1" lang="en" sz="2700">
                <a:solidFill>
                  <a:schemeClr val="dk1"/>
                </a:solidFill>
                <a:latin typeface="Play"/>
                <a:ea typeface="Play"/>
                <a:cs typeface="Play"/>
                <a:sym typeface="Play"/>
              </a:rPr>
              <a:t>Inspiration: </a:t>
            </a:r>
            <a:r>
              <a:rPr lang="en" sz="2700">
                <a:solidFill>
                  <a:schemeClr val="dk1"/>
                </a:solidFill>
                <a:latin typeface="Play"/>
                <a:ea typeface="Play"/>
                <a:cs typeface="Play"/>
                <a:sym typeface="Play"/>
              </a:rPr>
              <a:t>Social Change Model  by Deepa Iyers</a:t>
            </a:r>
            <a:r>
              <a:rPr lang="en" sz="2700"/>
              <a:t>, Solidarity and Building Movement Project</a:t>
            </a:r>
            <a:endParaRPr sz="2700">
              <a:solidFill>
                <a:schemeClr val="dk1"/>
              </a:solidFill>
              <a:latin typeface="Play"/>
              <a:ea typeface="Play"/>
              <a:cs typeface="Play"/>
              <a:sym typeface="Play"/>
            </a:endParaRPr>
          </a:p>
        </p:txBody>
      </p:sp>
      <p:grpSp>
        <p:nvGrpSpPr>
          <p:cNvPr id="1228" name="Google Shape;1228;p58"/>
          <p:cNvGrpSpPr/>
          <p:nvPr/>
        </p:nvGrpSpPr>
        <p:grpSpPr>
          <a:xfrm>
            <a:off x="7062324" y="1"/>
            <a:ext cx="1834788" cy="4333356"/>
            <a:chOff x="329184" y="1"/>
            <a:chExt cx="524256" cy="5777808"/>
          </a:xfrm>
        </p:grpSpPr>
        <p:cxnSp>
          <p:nvCxnSpPr>
            <p:cNvPr id="1229" name="Google Shape;1229;p58"/>
            <p:cNvCxnSpPr/>
            <p:nvPr/>
          </p:nvCxnSpPr>
          <p:spPr>
            <a:xfrm rot="10800000">
              <a:off x="329184" y="5777809"/>
              <a:ext cx="521208" cy="0"/>
            </a:xfrm>
            <a:prstGeom prst="straightConnector1">
              <a:avLst/>
            </a:prstGeom>
            <a:noFill/>
            <a:ln cap="flat" cmpd="sng" w="152400">
              <a:solidFill>
                <a:schemeClr val="accent4"/>
              </a:solidFill>
              <a:prstDash val="solid"/>
              <a:miter lim="800000"/>
              <a:headEnd len="sm" w="sm" type="none"/>
              <a:tailEnd len="sm" w="sm" type="none"/>
            </a:ln>
          </p:spPr>
        </p:cxnSp>
        <p:sp>
          <p:nvSpPr>
            <p:cNvPr id="1230" name="Google Shape;1230;p58"/>
            <p:cNvSpPr/>
            <p:nvPr/>
          </p:nvSpPr>
          <p:spPr>
            <a:xfrm>
              <a:off x="329184" y="1"/>
              <a:ext cx="524256" cy="5532119"/>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1231" name="Google Shape;1231;p58"/>
          <p:cNvSpPr/>
          <p:nvPr/>
        </p:nvSpPr>
        <p:spPr>
          <a:xfrm>
            <a:off x="4039949" y="201993"/>
            <a:ext cx="4587584" cy="4656582"/>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Deepa-Iyer-Roles-in-Social-Change-Ecosystem - Unitarian Society of Hartford" id="1232" name="Google Shape;1232;p58"/>
          <p:cNvPicPr preferRelativeResize="0"/>
          <p:nvPr>
            <p:ph idx="1" type="body"/>
          </p:nvPr>
        </p:nvPicPr>
        <p:blipFill rotWithShape="1">
          <a:blip r:embed="rId3">
            <a:alphaModFix/>
          </a:blip>
          <a:srcRect b="0" l="0" r="0" t="0"/>
          <a:stretch/>
        </p:blipFill>
        <p:spPr>
          <a:xfrm>
            <a:off x="4230429" y="440630"/>
            <a:ext cx="4206623" cy="3996291"/>
          </a:xfrm>
          <a:prstGeom prst="rect">
            <a:avLst/>
          </a:prstGeom>
          <a:noFill/>
          <a:ln>
            <a:noFill/>
          </a:ln>
        </p:spPr>
      </p:pic>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59"/>
          <p:cNvSpPr txBox="1"/>
          <p:nvPr>
            <p:ph type="title"/>
          </p:nvPr>
        </p:nvSpPr>
        <p:spPr>
          <a:xfrm>
            <a:off x="493218" y="147554"/>
            <a:ext cx="8280900" cy="571500"/>
          </a:xfrm>
          <a:prstGeom prst="rect">
            <a:avLst/>
          </a:prstGeom>
          <a:noFill/>
          <a:ln>
            <a:noFill/>
          </a:ln>
        </p:spPr>
        <p:txBody>
          <a:bodyPr anchorCtr="0" anchor="ctr" bIns="22850" lIns="45725" spcFirstLastPara="1" rIns="45725" wrap="square" tIns="22850">
            <a:normAutofit fontScale="90000"/>
          </a:bodyPr>
          <a:lstStyle/>
          <a:p>
            <a:pPr indent="0" lvl="0" marL="0" rtl="0" algn="l">
              <a:lnSpc>
                <a:spcPct val="100000"/>
              </a:lnSpc>
              <a:spcBef>
                <a:spcPts val="0"/>
              </a:spcBef>
              <a:spcAft>
                <a:spcPts val="0"/>
              </a:spcAft>
              <a:buClr>
                <a:schemeClr val="dk1"/>
              </a:buClr>
              <a:buSzPct val="112121"/>
              <a:buFont typeface="Arial"/>
              <a:buNone/>
            </a:pPr>
            <a:r>
              <a:rPr b="1" lang="en"/>
              <a:t>Roles PGCLMP Plays in Fulfilling its Mission </a:t>
            </a:r>
            <a:endParaRPr b="1"/>
          </a:p>
        </p:txBody>
      </p:sp>
      <p:sp>
        <p:nvSpPr>
          <p:cNvPr id="1238" name="Google Shape;1238;p59"/>
          <p:cNvSpPr txBox="1"/>
          <p:nvPr>
            <p:ph idx="1" type="body"/>
          </p:nvPr>
        </p:nvSpPr>
        <p:spPr>
          <a:xfrm>
            <a:off x="376818" y="979744"/>
            <a:ext cx="3438600" cy="289500"/>
          </a:xfrm>
          <a:prstGeom prst="rect">
            <a:avLst/>
          </a:prstGeom>
          <a:noFill/>
          <a:ln>
            <a:noFill/>
          </a:ln>
        </p:spPr>
        <p:txBody>
          <a:bodyPr anchorCtr="0" anchor="b" bIns="22850" lIns="45725" spcFirstLastPara="1" rIns="45725" wrap="square" tIns="22850">
            <a:noAutofit/>
          </a:bodyPr>
          <a:lstStyle/>
          <a:p>
            <a:pPr indent="0" lvl="0" marL="0" rtl="0" algn="ctr">
              <a:lnSpc>
                <a:spcPct val="100000"/>
              </a:lnSpc>
              <a:spcBef>
                <a:spcPts val="0"/>
              </a:spcBef>
              <a:spcAft>
                <a:spcPts val="0"/>
              </a:spcAft>
              <a:buSzPts val="1800"/>
              <a:buNone/>
            </a:pPr>
            <a:r>
              <a:rPr lang="en" sz="1500"/>
              <a:t>Key Roles I Believe We Aspire to Be </a:t>
            </a:r>
            <a:endParaRPr sz="1500"/>
          </a:p>
        </p:txBody>
      </p:sp>
      <p:sp>
        <p:nvSpPr>
          <p:cNvPr id="1239" name="Google Shape;1239;p59"/>
          <p:cNvSpPr txBox="1"/>
          <p:nvPr>
            <p:ph idx="2" type="body"/>
          </p:nvPr>
        </p:nvSpPr>
        <p:spPr>
          <a:xfrm>
            <a:off x="364403" y="1523245"/>
            <a:ext cx="2827800" cy="2883600"/>
          </a:xfrm>
          <a:prstGeom prst="rect">
            <a:avLst/>
          </a:prstGeom>
          <a:noFill/>
          <a:ln>
            <a:noFill/>
          </a:ln>
        </p:spPr>
        <p:txBody>
          <a:bodyPr anchorCtr="0" anchor="t" bIns="22850" lIns="45725" spcFirstLastPara="1" rIns="45725" wrap="square" tIns="22850">
            <a:normAutofit lnSpcReduction="10000"/>
          </a:bodyPr>
          <a:lstStyle/>
          <a:p>
            <a:pPr indent="-101600" lvl="0" marL="177800" rtl="0" algn="l">
              <a:lnSpc>
                <a:spcPct val="100000"/>
              </a:lnSpc>
              <a:spcBef>
                <a:spcPts val="0"/>
              </a:spcBef>
              <a:spcAft>
                <a:spcPts val="0"/>
              </a:spcAft>
              <a:buSzPts val="1800"/>
              <a:buNone/>
            </a:pPr>
            <a:r>
              <a:rPr b="1" lang="en" sz="1400"/>
              <a:t>Weavers</a:t>
            </a:r>
            <a:r>
              <a:rPr lang="en" sz="1400"/>
              <a:t> – See the through lines </a:t>
            </a:r>
            <a:endParaRPr sz="1400"/>
          </a:p>
          <a:p>
            <a:pPr indent="-101600" lvl="0" marL="177800" rtl="0" algn="l">
              <a:lnSpc>
                <a:spcPct val="100000"/>
              </a:lnSpc>
              <a:spcBef>
                <a:spcPts val="0"/>
              </a:spcBef>
              <a:spcAft>
                <a:spcPts val="0"/>
              </a:spcAft>
              <a:buSzPts val="1800"/>
              <a:buNone/>
            </a:pPr>
            <a:r>
              <a:rPr lang="en" sz="1400"/>
              <a:t>of connectivity </a:t>
            </a:r>
            <a:endParaRPr/>
          </a:p>
          <a:p>
            <a:pPr indent="-101600" lvl="0" marL="177800" rtl="0" algn="l">
              <a:lnSpc>
                <a:spcPct val="100000"/>
              </a:lnSpc>
              <a:spcBef>
                <a:spcPts val="0"/>
              </a:spcBef>
              <a:spcAft>
                <a:spcPts val="0"/>
              </a:spcAft>
              <a:buSzPts val="1800"/>
              <a:buNone/>
            </a:pPr>
            <a:r>
              <a:t/>
            </a:r>
            <a:endParaRPr sz="1400"/>
          </a:p>
          <a:p>
            <a:pPr indent="-101600" lvl="0" marL="177800" rtl="0" algn="l">
              <a:lnSpc>
                <a:spcPct val="100000"/>
              </a:lnSpc>
              <a:spcBef>
                <a:spcPts val="0"/>
              </a:spcBef>
              <a:spcAft>
                <a:spcPts val="0"/>
              </a:spcAft>
              <a:buSzPts val="1800"/>
              <a:buNone/>
            </a:pPr>
            <a:r>
              <a:rPr b="1" lang="en" sz="1400"/>
              <a:t>Builders</a:t>
            </a:r>
            <a:r>
              <a:rPr lang="en" sz="1400"/>
              <a:t> – Generate bold </a:t>
            </a:r>
            <a:endParaRPr sz="1400"/>
          </a:p>
          <a:p>
            <a:pPr indent="-101600" lvl="0" marL="177800" rtl="0" algn="l">
              <a:lnSpc>
                <a:spcPct val="100000"/>
              </a:lnSpc>
              <a:spcBef>
                <a:spcPts val="0"/>
              </a:spcBef>
              <a:spcAft>
                <a:spcPts val="0"/>
              </a:spcAft>
              <a:buSzPts val="1800"/>
              <a:buNone/>
            </a:pPr>
            <a:r>
              <a:rPr lang="en" sz="1400"/>
              <a:t>possibilities, hopes and dreams</a:t>
            </a:r>
            <a:endParaRPr/>
          </a:p>
          <a:p>
            <a:pPr indent="-101600" lvl="0" marL="177800" rtl="0" algn="l">
              <a:lnSpc>
                <a:spcPct val="100000"/>
              </a:lnSpc>
              <a:spcBef>
                <a:spcPts val="0"/>
              </a:spcBef>
              <a:spcAft>
                <a:spcPts val="0"/>
              </a:spcAft>
              <a:buSzPts val="1800"/>
              <a:buNone/>
            </a:pPr>
            <a:r>
              <a:t/>
            </a:r>
            <a:endParaRPr sz="1400"/>
          </a:p>
          <a:p>
            <a:pPr indent="-101600" lvl="0" marL="177800" rtl="0" algn="l">
              <a:lnSpc>
                <a:spcPct val="100000"/>
              </a:lnSpc>
              <a:spcBef>
                <a:spcPts val="0"/>
              </a:spcBef>
              <a:spcAft>
                <a:spcPts val="0"/>
              </a:spcAft>
              <a:buSzPts val="1800"/>
              <a:buNone/>
            </a:pPr>
            <a:r>
              <a:rPr b="1" lang="en" sz="1400"/>
              <a:t>Storytellers</a:t>
            </a:r>
            <a:r>
              <a:rPr lang="en" sz="1400"/>
              <a:t> – Share community </a:t>
            </a:r>
            <a:endParaRPr sz="1400"/>
          </a:p>
          <a:p>
            <a:pPr indent="-101600" lvl="0" marL="177800" rtl="0" algn="l">
              <a:lnSpc>
                <a:spcPct val="100000"/>
              </a:lnSpc>
              <a:spcBef>
                <a:spcPts val="0"/>
              </a:spcBef>
              <a:spcAft>
                <a:spcPts val="0"/>
              </a:spcAft>
              <a:buSzPts val="1800"/>
              <a:buNone/>
            </a:pPr>
            <a:r>
              <a:rPr lang="en" sz="1400"/>
              <a:t>stories, histories and possibilities </a:t>
            </a:r>
            <a:endParaRPr sz="1400"/>
          </a:p>
          <a:p>
            <a:pPr indent="-101600" lvl="0" marL="177800" rtl="0" algn="l">
              <a:lnSpc>
                <a:spcPct val="100000"/>
              </a:lnSpc>
              <a:spcBef>
                <a:spcPts val="0"/>
              </a:spcBef>
              <a:spcAft>
                <a:spcPts val="0"/>
              </a:spcAft>
              <a:buSzPts val="1800"/>
              <a:buNone/>
            </a:pPr>
            <a:r>
              <a:rPr lang="en" sz="1400"/>
              <a:t>through art, music, media, and </a:t>
            </a:r>
            <a:endParaRPr sz="1400"/>
          </a:p>
          <a:p>
            <a:pPr indent="-101600" lvl="0" marL="177800" rtl="0" algn="l">
              <a:lnSpc>
                <a:spcPct val="100000"/>
              </a:lnSpc>
              <a:spcBef>
                <a:spcPts val="0"/>
              </a:spcBef>
              <a:spcAft>
                <a:spcPts val="0"/>
              </a:spcAft>
              <a:buSzPts val="1800"/>
              <a:buNone/>
            </a:pPr>
            <a:r>
              <a:rPr lang="en" sz="1400"/>
              <a:t>movement</a:t>
            </a:r>
            <a:endParaRPr/>
          </a:p>
          <a:p>
            <a:pPr indent="-101600" lvl="0" marL="177800" rtl="0" algn="l">
              <a:lnSpc>
                <a:spcPct val="100000"/>
              </a:lnSpc>
              <a:spcBef>
                <a:spcPts val="0"/>
              </a:spcBef>
              <a:spcAft>
                <a:spcPts val="0"/>
              </a:spcAft>
              <a:buSzPts val="1800"/>
              <a:buNone/>
            </a:pPr>
            <a:r>
              <a:t/>
            </a:r>
            <a:endParaRPr sz="1400"/>
          </a:p>
          <a:p>
            <a:pPr indent="-101600" lvl="0" marL="177800" rtl="0" algn="l">
              <a:lnSpc>
                <a:spcPct val="100000"/>
              </a:lnSpc>
              <a:spcBef>
                <a:spcPts val="0"/>
              </a:spcBef>
              <a:spcAft>
                <a:spcPts val="0"/>
              </a:spcAft>
              <a:buSzPts val="1800"/>
              <a:buNone/>
            </a:pPr>
            <a:r>
              <a:rPr b="1" lang="en" sz="1400"/>
              <a:t>Guides</a:t>
            </a:r>
            <a:r>
              <a:rPr lang="en" sz="1400"/>
              <a:t> – Teach, counsel, and </a:t>
            </a:r>
            <a:endParaRPr sz="1400"/>
          </a:p>
          <a:p>
            <a:pPr indent="-101600" lvl="0" marL="177800" rtl="0" algn="l">
              <a:lnSpc>
                <a:spcPct val="100000"/>
              </a:lnSpc>
              <a:spcBef>
                <a:spcPts val="0"/>
              </a:spcBef>
              <a:spcAft>
                <a:spcPts val="0"/>
              </a:spcAft>
              <a:buSzPts val="1800"/>
              <a:buNone/>
            </a:pPr>
            <a:r>
              <a:rPr lang="en" sz="1400"/>
              <a:t>advise through discernment and </a:t>
            </a:r>
            <a:endParaRPr sz="1400"/>
          </a:p>
          <a:p>
            <a:pPr indent="-101600" lvl="0" marL="177800" rtl="0" algn="l">
              <a:lnSpc>
                <a:spcPct val="100000"/>
              </a:lnSpc>
              <a:spcBef>
                <a:spcPts val="0"/>
              </a:spcBef>
              <a:spcAft>
                <a:spcPts val="0"/>
              </a:spcAft>
              <a:buSzPts val="1800"/>
              <a:buNone/>
            </a:pPr>
            <a:r>
              <a:rPr lang="en" sz="1400"/>
              <a:t>wisdom </a:t>
            </a:r>
            <a:endParaRPr sz="1400"/>
          </a:p>
        </p:txBody>
      </p:sp>
      <p:sp>
        <p:nvSpPr>
          <p:cNvPr id="1240" name="Google Shape;1240;p59"/>
          <p:cNvSpPr txBox="1"/>
          <p:nvPr>
            <p:ph idx="3" type="body"/>
          </p:nvPr>
        </p:nvSpPr>
        <p:spPr>
          <a:xfrm>
            <a:off x="4766667" y="962916"/>
            <a:ext cx="3966000" cy="289500"/>
          </a:xfrm>
          <a:prstGeom prst="rect">
            <a:avLst/>
          </a:prstGeom>
          <a:noFill/>
          <a:ln>
            <a:noFill/>
          </a:ln>
        </p:spPr>
        <p:txBody>
          <a:bodyPr anchorCtr="0" anchor="b" bIns="22850" lIns="45725" spcFirstLastPara="1" rIns="45725" wrap="square" tIns="22850">
            <a:noAutofit/>
          </a:bodyPr>
          <a:lstStyle/>
          <a:p>
            <a:pPr indent="0" lvl="0" marL="0" rtl="0" algn="ctr">
              <a:lnSpc>
                <a:spcPct val="100000"/>
              </a:lnSpc>
              <a:spcBef>
                <a:spcPts val="0"/>
              </a:spcBef>
              <a:spcAft>
                <a:spcPts val="0"/>
              </a:spcAft>
              <a:buSzPts val="1800"/>
              <a:buNone/>
            </a:pPr>
            <a:r>
              <a:rPr lang="en" sz="1500"/>
              <a:t>Roles We Encourage Students to Consider</a:t>
            </a:r>
            <a:endParaRPr sz="1500"/>
          </a:p>
        </p:txBody>
      </p:sp>
      <p:sp>
        <p:nvSpPr>
          <p:cNvPr id="1241" name="Google Shape;1241;p59"/>
          <p:cNvSpPr txBox="1"/>
          <p:nvPr>
            <p:ph idx="4" type="body"/>
          </p:nvPr>
        </p:nvSpPr>
        <p:spPr>
          <a:xfrm>
            <a:off x="5489541" y="1523228"/>
            <a:ext cx="3363000" cy="3049800"/>
          </a:xfrm>
          <a:prstGeom prst="rect">
            <a:avLst/>
          </a:prstGeom>
          <a:noFill/>
          <a:ln>
            <a:noFill/>
          </a:ln>
        </p:spPr>
        <p:txBody>
          <a:bodyPr anchorCtr="0" anchor="t" bIns="34275" lIns="68575" spcFirstLastPara="1" rIns="68575" wrap="square" tIns="34275">
            <a:normAutofit fontScale="55000"/>
          </a:bodyPr>
          <a:lstStyle/>
          <a:p>
            <a:pPr indent="-151289" lvl="0" marL="228600" rtl="0" algn="l">
              <a:lnSpc>
                <a:spcPct val="100000"/>
              </a:lnSpc>
              <a:spcBef>
                <a:spcPts val="200"/>
              </a:spcBef>
              <a:spcAft>
                <a:spcPts val="0"/>
              </a:spcAft>
              <a:buClr>
                <a:srgbClr val="2B1803"/>
              </a:buClr>
              <a:buSzPct val="100000"/>
              <a:buChar char="•"/>
            </a:pPr>
            <a:r>
              <a:rPr b="1" lang="en" sz="2150"/>
              <a:t>Storytellers</a:t>
            </a:r>
            <a:r>
              <a:rPr lang="en" sz="2150"/>
              <a:t> – Racial Justice contest, work with journalism students and professors at the University of Maryland (e.g., brochure development, webinar on newspaper coverage of lynchings,  future webinar on the children buried at Cheltenham); participation in soil collection and community remembrance programs; our participation in the school systems Teen Writing conference </a:t>
            </a:r>
            <a:endParaRPr sz="2150"/>
          </a:p>
          <a:p>
            <a:pPr indent="0" lvl="0" marL="0" rtl="0" algn="l">
              <a:lnSpc>
                <a:spcPct val="100000"/>
              </a:lnSpc>
              <a:spcBef>
                <a:spcPts val="200"/>
              </a:spcBef>
              <a:spcAft>
                <a:spcPts val="0"/>
              </a:spcAft>
              <a:buClr>
                <a:srgbClr val="2B1803"/>
              </a:buClr>
              <a:buSzPct val="83721"/>
              <a:buNone/>
            </a:pPr>
            <a:r>
              <a:t/>
            </a:r>
            <a:endParaRPr sz="2150"/>
          </a:p>
          <a:p>
            <a:pPr indent="-75089" lvl="0" marL="228600" rtl="0" algn="l">
              <a:lnSpc>
                <a:spcPct val="115000"/>
              </a:lnSpc>
              <a:spcBef>
                <a:spcPts val="200"/>
              </a:spcBef>
              <a:spcAft>
                <a:spcPts val="0"/>
              </a:spcAft>
              <a:buClr>
                <a:srgbClr val="2B1803"/>
              </a:buClr>
              <a:buSzPct val="100000"/>
              <a:buChar char="•"/>
            </a:pPr>
            <a:r>
              <a:rPr b="1" lang="en" sz="2150"/>
              <a:t> </a:t>
            </a:r>
            <a:r>
              <a:rPr b="1" lang="en" sz="2150"/>
              <a:t>Visionaries</a:t>
            </a:r>
            <a:r>
              <a:rPr lang="en" sz="2150"/>
              <a:t> – Hope students will offer  new justice visions and </a:t>
            </a:r>
            <a:endParaRPr sz="2150"/>
          </a:p>
          <a:p>
            <a:pPr indent="0" lvl="0" marL="228600" rtl="0" algn="l">
              <a:lnSpc>
                <a:spcPct val="100000"/>
              </a:lnSpc>
              <a:spcBef>
                <a:spcPts val="200"/>
              </a:spcBef>
              <a:spcAft>
                <a:spcPts val="0"/>
              </a:spcAft>
              <a:buNone/>
            </a:pPr>
            <a:r>
              <a:rPr lang="en" sz="2150"/>
              <a:t>dreams and ways to actualize </a:t>
            </a:r>
            <a:endParaRPr sz="2150"/>
          </a:p>
          <a:p>
            <a:pPr indent="0" lvl="0" marL="228600" rtl="0" algn="l">
              <a:lnSpc>
                <a:spcPct val="100000"/>
              </a:lnSpc>
              <a:spcBef>
                <a:spcPts val="200"/>
              </a:spcBef>
              <a:spcAft>
                <a:spcPts val="0"/>
              </a:spcAft>
              <a:buNone/>
            </a:pPr>
            <a:r>
              <a:rPr lang="en" sz="2150"/>
              <a:t>them for the benefit of us all</a:t>
            </a:r>
            <a:endParaRPr sz="2150"/>
          </a:p>
          <a:p>
            <a:pPr indent="-76200" lvl="0" marL="228600" rtl="0" algn="l">
              <a:lnSpc>
                <a:spcPct val="100000"/>
              </a:lnSpc>
              <a:spcBef>
                <a:spcPts val="200"/>
              </a:spcBef>
              <a:spcAft>
                <a:spcPts val="0"/>
              </a:spcAft>
              <a:buClr>
                <a:srgbClr val="2B1803"/>
              </a:buClr>
              <a:buSzPct val="150000"/>
              <a:buNone/>
            </a:pPr>
            <a:r>
              <a:t/>
            </a:r>
            <a:endParaRPr/>
          </a:p>
          <a:p>
            <a:pPr indent="-76200" lvl="0" marL="228600" rtl="0" algn="l">
              <a:lnSpc>
                <a:spcPct val="100000"/>
              </a:lnSpc>
              <a:spcBef>
                <a:spcPts val="200"/>
              </a:spcBef>
              <a:spcAft>
                <a:spcPts val="0"/>
              </a:spcAft>
              <a:buClr>
                <a:srgbClr val="2B1803"/>
              </a:buClr>
              <a:buSzPct val="150000"/>
              <a:buNone/>
            </a:pPr>
            <a:r>
              <a:t/>
            </a:r>
            <a:endParaRPr/>
          </a:p>
        </p:txBody>
      </p:sp>
      <p:pic>
        <p:nvPicPr>
          <p:cNvPr id="1242" name="Google Shape;1242;p59"/>
          <p:cNvPicPr preferRelativeResize="0"/>
          <p:nvPr/>
        </p:nvPicPr>
        <p:blipFill rotWithShape="1">
          <a:blip r:embed="rId3">
            <a:alphaModFix/>
          </a:blip>
          <a:srcRect b="0" l="0" r="0" t="0"/>
          <a:stretch/>
        </p:blipFill>
        <p:spPr>
          <a:xfrm rot="5400000">
            <a:off x="2853262" y="1923563"/>
            <a:ext cx="3088500" cy="2316375"/>
          </a:xfrm>
          <a:prstGeom prst="rect">
            <a:avLst/>
          </a:prstGeom>
          <a:noFill/>
          <a:ln cap="flat" cmpd="sng" w="9525">
            <a:solidFill>
              <a:srgbClr val="000000"/>
            </a:solidFill>
            <a:prstDash val="solid"/>
            <a:round/>
            <a:headEnd len="sm" w="sm" type="none"/>
            <a:tailEnd len="sm" w="sm" type="none"/>
          </a:ln>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510" name="Shape 510"/>
        <p:cNvGrpSpPr/>
        <p:nvPr/>
      </p:nvGrpSpPr>
      <p:grpSpPr>
        <a:xfrm>
          <a:off x="0" y="0"/>
          <a:ext cx="0" cy="0"/>
          <a:chOff x="0" y="0"/>
          <a:chExt cx="0" cy="0"/>
        </a:xfrm>
      </p:grpSpPr>
      <p:sp>
        <p:nvSpPr>
          <p:cNvPr id="511" name="Google Shape;511;p6"/>
          <p:cNvSpPr txBox="1"/>
          <p:nvPr>
            <p:ph type="title"/>
          </p:nvPr>
        </p:nvSpPr>
        <p:spPr>
          <a:xfrm>
            <a:off x="311700" y="6357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Raleway"/>
                <a:ea typeface="Raleway"/>
                <a:cs typeface="Raleway"/>
                <a:sym typeface="Raleway"/>
              </a:rPr>
              <a:t>What is Community?</a:t>
            </a:r>
            <a:endParaRPr b="1">
              <a:latin typeface="Raleway"/>
              <a:ea typeface="Raleway"/>
              <a:cs typeface="Raleway"/>
              <a:sym typeface="Raleway"/>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sp>
        <p:nvSpPr>
          <p:cNvPr id="1248" name="Google Shape;1248;p60"/>
          <p:cNvSpPr txBox="1"/>
          <p:nvPr>
            <p:ph type="title"/>
          </p:nvPr>
        </p:nvSpPr>
        <p:spPr>
          <a:xfrm>
            <a:off x="628650" y="369094"/>
            <a:ext cx="7886700" cy="9942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15000"/>
              </a:lnSpc>
              <a:spcBef>
                <a:spcPts val="0"/>
              </a:spcBef>
              <a:spcAft>
                <a:spcPts val="0"/>
              </a:spcAft>
              <a:buClr>
                <a:schemeClr val="dk2"/>
              </a:buClr>
              <a:buSzPct val="33333"/>
              <a:buFont typeface="Play"/>
              <a:buNone/>
            </a:pPr>
            <a:br>
              <a:rPr b="1" lang="en" sz="3600">
                <a:solidFill>
                  <a:schemeClr val="dk2"/>
                </a:solidFill>
              </a:rPr>
            </a:br>
            <a:r>
              <a:rPr b="1" lang="en" sz="3600">
                <a:solidFill>
                  <a:schemeClr val="dk2"/>
                </a:solidFill>
              </a:rPr>
              <a:t>Educating and Advancing: </a:t>
            </a:r>
            <a:endParaRPr b="1" sz="3600">
              <a:solidFill>
                <a:schemeClr val="dk2"/>
              </a:solidFill>
            </a:endParaRPr>
          </a:p>
          <a:p>
            <a:pPr indent="0" lvl="0" marL="0" rtl="0" algn="l">
              <a:lnSpc>
                <a:spcPct val="115000"/>
              </a:lnSpc>
              <a:spcBef>
                <a:spcPts val="0"/>
              </a:spcBef>
              <a:spcAft>
                <a:spcPts val="0"/>
              </a:spcAft>
              <a:buClr>
                <a:schemeClr val="dk2"/>
              </a:buClr>
              <a:buSzPct val="33333"/>
              <a:buFont typeface="Play"/>
              <a:buNone/>
            </a:pPr>
            <a:r>
              <a:rPr b="1" lang="en" sz="3600">
                <a:solidFill>
                  <a:schemeClr val="dk2"/>
                </a:solidFill>
              </a:rPr>
              <a:t>Racial Justice Contest for Students </a:t>
            </a:r>
            <a:br>
              <a:rPr b="1" lang="en" sz="3600">
                <a:solidFill>
                  <a:schemeClr val="dk2"/>
                </a:solidFill>
              </a:rPr>
            </a:br>
            <a:br>
              <a:rPr lang="en">
                <a:solidFill>
                  <a:srgbClr val="434343"/>
                </a:solidFill>
              </a:rPr>
            </a:br>
            <a:endParaRPr>
              <a:solidFill>
                <a:srgbClr val="434343"/>
              </a:solidFill>
            </a:endParaRPr>
          </a:p>
        </p:txBody>
      </p:sp>
      <p:pic>
        <p:nvPicPr>
          <p:cNvPr id="1249" name="Google Shape;1249;p60" title="Copy of Copy of Winners at Award Ceremony.jpg"/>
          <p:cNvPicPr preferRelativeResize="0"/>
          <p:nvPr>
            <p:ph idx="1" type="body"/>
          </p:nvPr>
        </p:nvPicPr>
        <p:blipFill rotWithShape="1">
          <a:blip r:embed="rId3">
            <a:alphaModFix/>
          </a:blip>
          <a:srcRect b="0" l="0" r="0" t="0"/>
          <a:stretch/>
        </p:blipFill>
        <p:spPr>
          <a:xfrm>
            <a:off x="295100" y="1363275"/>
            <a:ext cx="5506500" cy="2992500"/>
          </a:xfrm>
          <a:prstGeom prst="rect">
            <a:avLst/>
          </a:prstGeom>
          <a:noFill/>
          <a:ln cap="flat" cmpd="sng" w="76200">
            <a:solidFill>
              <a:schemeClr val="accent4"/>
            </a:solidFill>
            <a:prstDash val="solid"/>
            <a:round/>
            <a:headEnd len="sm" w="sm" type="none"/>
            <a:tailEnd len="sm" w="sm" type="none"/>
          </a:ln>
        </p:spPr>
      </p:pic>
      <p:pic>
        <p:nvPicPr>
          <p:cNvPr id="1250" name="Google Shape;1250;p60"/>
          <p:cNvPicPr preferRelativeResize="0"/>
          <p:nvPr/>
        </p:nvPicPr>
        <p:blipFill rotWithShape="1">
          <a:blip r:embed="rId4">
            <a:alphaModFix/>
          </a:blip>
          <a:srcRect b="0" l="0" r="0" t="0"/>
          <a:stretch/>
        </p:blipFill>
        <p:spPr>
          <a:xfrm>
            <a:off x="5916995" y="1117638"/>
            <a:ext cx="3175051" cy="3098725"/>
          </a:xfrm>
          <a:prstGeom prst="rect">
            <a:avLst/>
          </a:prstGeom>
          <a:noFill/>
          <a:ln>
            <a:noFill/>
          </a:ln>
        </p:spPr>
      </p:pic>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61"/>
          <p:cNvSpPr txBox="1"/>
          <p:nvPr>
            <p:ph type="title"/>
          </p:nvPr>
        </p:nvSpPr>
        <p:spPr>
          <a:xfrm>
            <a:off x="317310" y="147553"/>
            <a:ext cx="7998015" cy="757322"/>
          </a:xfrm>
          <a:prstGeom prst="rect">
            <a:avLst/>
          </a:prstGeom>
          <a:noFill/>
          <a:ln>
            <a:noFill/>
          </a:ln>
        </p:spPr>
        <p:txBody>
          <a:bodyPr anchorCtr="0" anchor="ctr" bIns="22850" lIns="45725" spcFirstLastPara="1" rIns="45725" wrap="square" tIns="22850">
            <a:normAutofit/>
          </a:bodyPr>
          <a:lstStyle/>
          <a:p>
            <a:pPr indent="0" lvl="0" marL="0" rtl="0" algn="ctr">
              <a:lnSpc>
                <a:spcPct val="100000"/>
              </a:lnSpc>
              <a:spcBef>
                <a:spcPts val="0"/>
              </a:spcBef>
              <a:spcAft>
                <a:spcPts val="0"/>
              </a:spcAft>
              <a:buSzPts val="3300"/>
              <a:buNone/>
            </a:pPr>
            <a:r>
              <a:rPr lang="en"/>
              <a:t>Students: Injustices on their Minds </a:t>
            </a:r>
            <a:endParaRPr b="1"/>
          </a:p>
        </p:txBody>
      </p:sp>
      <p:sp>
        <p:nvSpPr>
          <p:cNvPr id="1256" name="Google Shape;1256;p61"/>
          <p:cNvSpPr txBox="1"/>
          <p:nvPr>
            <p:ph idx="1" type="body"/>
          </p:nvPr>
        </p:nvSpPr>
        <p:spPr>
          <a:xfrm>
            <a:off x="326382" y="1352550"/>
            <a:ext cx="8541393" cy="3267075"/>
          </a:xfrm>
          <a:prstGeom prst="rect">
            <a:avLst/>
          </a:prstGeom>
          <a:noFill/>
          <a:ln>
            <a:noFill/>
          </a:ln>
        </p:spPr>
        <p:txBody>
          <a:bodyPr anchorCtr="0" anchor="t" bIns="22850" lIns="45725" spcFirstLastPara="1" rIns="45725" wrap="square" tIns="22850">
            <a:normAutofit fontScale="92500" lnSpcReduction="20000"/>
          </a:bodyPr>
          <a:lstStyle/>
          <a:p>
            <a:pPr indent="-198631" lvl="0" marL="228600" rtl="0" algn="l">
              <a:lnSpc>
                <a:spcPct val="100000"/>
              </a:lnSpc>
              <a:spcBef>
                <a:spcPts val="300"/>
              </a:spcBef>
              <a:spcAft>
                <a:spcPts val="0"/>
              </a:spcAft>
              <a:buClr>
                <a:srgbClr val="2B1803"/>
              </a:buClr>
              <a:buSzPct val="109524"/>
              <a:buChar char="•"/>
            </a:pPr>
            <a:r>
              <a:rPr lang="en" sz="2100"/>
              <a:t>Cheltenham: Unmarked graves of children </a:t>
            </a:r>
            <a:endParaRPr/>
          </a:p>
          <a:p>
            <a:pPr indent="-198631" lvl="0" marL="228600" rtl="0" algn="l">
              <a:lnSpc>
                <a:spcPct val="100000"/>
              </a:lnSpc>
              <a:spcBef>
                <a:spcPts val="300"/>
              </a:spcBef>
              <a:spcAft>
                <a:spcPts val="0"/>
              </a:spcAft>
              <a:buClr>
                <a:srgbClr val="2B1803"/>
              </a:buClr>
              <a:buSzPct val="109524"/>
              <a:buChar char="•"/>
            </a:pPr>
            <a:r>
              <a:rPr lang="en" sz="2100"/>
              <a:t>Disparities in Black women’s pregnancy morbidity outcome; gynecological research on Black women that led to modern gynecological practices</a:t>
            </a:r>
            <a:endParaRPr/>
          </a:p>
          <a:p>
            <a:pPr indent="-198631" lvl="0" marL="228600" rtl="0" algn="l">
              <a:lnSpc>
                <a:spcPct val="100000"/>
              </a:lnSpc>
              <a:spcBef>
                <a:spcPts val="300"/>
              </a:spcBef>
              <a:spcAft>
                <a:spcPts val="0"/>
              </a:spcAft>
              <a:buClr>
                <a:srgbClr val="2B1803"/>
              </a:buClr>
              <a:buSzPct val="109524"/>
              <a:buChar char="•"/>
            </a:pPr>
            <a:r>
              <a:rPr lang="en" sz="2100"/>
              <a:t>Lynching</a:t>
            </a:r>
            <a:endParaRPr/>
          </a:p>
          <a:p>
            <a:pPr indent="-198631" lvl="0" marL="228600" rtl="0" algn="l">
              <a:lnSpc>
                <a:spcPct val="100000"/>
              </a:lnSpc>
              <a:spcBef>
                <a:spcPts val="300"/>
              </a:spcBef>
              <a:spcAft>
                <a:spcPts val="0"/>
              </a:spcAft>
              <a:buClr>
                <a:srgbClr val="2B1803"/>
              </a:buClr>
              <a:buSzPct val="109524"/>
              <a:buChar char="•"/>
            </a:pPr>
            <a:r>
              <a:rPr lang="en" sz="2100"/>
              <a:t>School to prison pipeline</a:t>
            </a:r>
            <a:endParaRPr/>
          </a:p>
          <a:p>
            <a:pPr indent="-198631" lvl="0" marL="228600" rtl="0" algn="l">
              <a:lnSpc>
                <a:spcPct val="100000"/>
              </a:lnSpc>
              <a:spcBef>
                <a:spcPts val="300"/>
              </a:spcBef>
              <a:spcAft>
                <a:spcPts val="0"/>
              </a:spcAft>
              <a:buClr>
                <a:srgbClr val="2B1803"/>
              </a:buClr>
              <a:buSzPct val="109524"/>
              <a:buChar char="•"/>
            </a:pPr>
            <a:r>
              <a:rPr lang="en" sz="2100"/>
              <a:t>Police brutality</a:t>
            </a:r>
            <a:endParaRPr/>
          </a:p>
          <a:p>
            <a:pPr indent="-198631" lvl="0" marL="228600" rtl="0" algn="l">
              <a:lnSpc>
                <a:spcPct val="100000"/>
              </a:lnSpc>
              <a:spcBef>
                <a:spcPts val="300"/>
              </a:spcBef>
              <a:spcAft>
                <a:spcPts val="0"/>
              </a:spcAft>
              <a:buClr>
                <a:srgbClr val="2B1803"/>
              </a:buClr>
              <a:buSzPct val="109524"/>
              <a:buChar char="•"/>
            </a:pPr>
            <a:r>
              <a:rPr lang="en" sz="2100"/>
              <a:t>Racial injustice in figure skating</a:t>
            </a:r>
            <a:endParaRPr/>
          </a:p>
          <a:p>
            <a:pPr indent="-198631" lvl="0" marL="228600" rtl="0" algn="l">
              <a:lnSpc>
                <a:spcPct val="100000"/>
              </a:lnSpc>
              <a:spcBef>
                <a:spcPts val="300"/>
              </a:spcBef>
              <a:spcAft>
                <a:spcPts val="0"/>
              </a:spcAft>
              <a:buClr>
                <a:srgbClr val="2B1803"/>
              </a:buClr>
              <a:buSzPct val="109524"/>
              <a:buChar char="•"/>
            </a:pPr>
            <a:r>
              <a:rPr lang="en" sz="2100"/>
              <a:t>Dual identity: Latino and African American </a:t>
            </a:r>
            <a:endParaRPr/>
          </a:p>
          <a:p>
            <a:pPr indent="-198631" lvl="0" marL="228600" rtl="0" algn="l">
              <a:lnSpc>
                <a:spcPct val="100000"/>
              </a:lnSpc>
              <a:spcBef>
                <a:spcPts val="300"/>
              </a:spcBef>
              <a:spcAft>
                <a:spcPts val="0"/>
              </a:spcAft>
              <a:buClr>
                <a:srgbClr val="2B1803"/>
              </a:buClr>
              <a:buSzPct val="109524"/>
              <a:buChar char="•"/>
            </a:pPr>
            <a:r>
              <a:rPr lang="en" sz="2100"/>
              <a:t>Stereotyping </a:t>
            </a:r>
            <a:endParaRPr/>
          </a:p>
          <a:p>
            <a:pPr indent="-198631" lvl="0" marL="228600" rtl="0" algn="l">
              <a:lnSpc>
                <a:spcPct val="100000"/>
              </a:lnSpc>
              <a:spcBef>
                <a:spcPts val="300"/>
              </a:spcBef>
              <a:spcAft>
                <a:spcPts val="0"/>
              </a:spcAft>
              <a:buClr>
                <a:srgbClr val="2B1803"/>
              </a:buClr>
              <a:buSzPct val="109524"/>
              <a:buChar char="•"/>
            </a:pPr>
            <a:r>
              <a:rPr lang="en" sz="2100"/>
              <a:t>Gentrification </a:t>
            </a:r>
            <a:endParaRPr/>
          </a:p>
          <a:p>
            <a:pPr indent="-198631" lvl="0" marL="228600" rtl="0" algn="l">
              <a:lnSpc>
                <a:spcPct val="100000"/>
              </a:lnSpc>
              <a:spcBef>
                <a:spcPts val="300"/>
              </a:spcBef>
              <a:spcAft>
                <a:spcPts val="0"/>
              </a:spcAft>
              <a:buClr>
                <a:srgbClr val="2B1803"/>
              </a:buClr>
              <a:buSzPct val="109524"/>
              <a:buChar char="•"/>
            </a:pPr>
            <a:r>
              <a:rPr lang="en" sz="2100"/>
              <a:t>Voting </a:t>
            </a:r>
            <a:endParaRPr/>
          </a:p>
          <a:p>
            <a:pPr indent="-88900" lvl="0" marL="177800" rtl="0" algn="l">
              <a:lnSpc>
                <a:spcPct val="100000"/>
              </a:lnSpc>
              <a:spcBef>
                <a:spcPts val="0"/>
              </a:spcBef>
              <a:spcAft>
                <a:spcPts val="0"/>
              </a:spcAft>
              <a:buSzPct val="164286"/>
              <a:buNone/>
            </a:pPr>
            <a:r>
              <a:t/>
            </a:r>
            <a:endParaRPr/>
          </a:p>
        </p:txBody>
      </p:sp>
      <p:sp>
        <p:nvSpPr>
          <p:cNvPr id="1257" name="Google Shape;1257;p61"/>
          <p:cNvSpPr txBox="1"/>
          <p:nvPr>
            <p:ph idx="2" type="body"/>
          </p:nvPr>
        </p:nvSpPr>
        <p:spPr>
          <a:xfrm flipH="1">
            <a:off x="8550918" y="1428750"/>
            <a:ext cx="173982" cy="2895600"/>
          </a:xfrm>
          <a:prstGeom prst="rect">
            <a:avLst/>
          </a:prstGeom>
          <a:noFill/>
          <a:ln>
            <a:noFill/>
          </a:ln>
        </p:spPr>
        <p:txBody>
          <a:bodyPr anchorCtr="0" anchor="t" bIns="22850" lIns="45725" spcFirstLastPara="1" rIns="45725" wrap="square" tIns="22850">
            <a:normAutofit/>
          </a:bodyPr>
          <a:lstStyle/>
          <a:p>
            <a:pPr indent="-88900" lvl="0" marL="177800" rtl="0" algn="l">
              <a:lnSpc>
                <a:spcPct val="100000"/>
              </a:lnSpc>
              <a:spcBef>
                <a:spcPts val="0"/>
              </a:spcBef>
              <a:spcAft>
                <a:spcPts val="0"/>
              </a:spcAft>
              <a:buSzPts val="2100"/>
              <a:buNone/>
            </a:pPr>
            <a:r>
              <a:rPr lang="en"/>
              <a:t>  /</a:t>
            </a:r>
            <a:endParaRP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 name="Shape 1261"/>
        <p:cNvGrpSpPr/>
        <p:nvPr/>
      </p:nvGrpSpPr>
      <p:grpSpPr>
        <a:xfrm>
          <a:off x="0" y="0"/>
          <a:ext cx="0" cy="0"/>
          <a:chOff x="0" y="0"/>
          <a:chExt cx="0" cy="0"/>
        </a:xfrm>
      </p:grpSpPr>
      <p:sp>
        <p:nvSpPr>
          <p:cNvPr id="1262" name="Google Shape;1262;p62"/>
          <p:cNvSpPr txBox="1"/>
          <p:nvPr>
            <p:ph type="title"/>
          </p:nvPr>
        </p:nvSpPr>
        <p:spPr>
          <a:xfrm>
            <a:off x="317310" y="147554"/>
            <a:ext cx="8045640" cy="525043"/>
          </a:xfrm>
          <a:prstGeom prst="rect">
            <a:avLst/>
          </a:prstGeom>
          <a:noFill/>
          <a:ln>
            <a:noFill/>
          </a:ln>
        </p:spPr>
        <p:txBody>
          <a:bodyPr anchorCtr="0" anchor="ctr" bIns="22850" lIns="45725" spcFirstLastPara="1" rIns="45725" wrap="square" tIns="22850">
            <a:normAutofit fontScale="90000"/>
          </a:bodyPr>
          <a:lstStyle/>
          <a:p>
            <a:pPr indent="0" lvl="0" marL="0" rtl="0" algn="ctr">
              <a:lnSpc>
                <a:spcPct val="100000"/>
              </a:lnSpc>
              <a:spcBef>
                <a:spcPts val="0"/>
              </a:spcBef>
              <a:spcAft>
                <a:spcPts val="0"/>
              </a:spcAft>
              <a:buSzPct val="112121"/>
              <a:buNone/>
            </a:pPr>
            <a:r>
              <a:rPr b="1" lang="en"/>
              <a:t>Award-winning Art, 2026</a:t>
            </a:r>
            <a:endParaRPr b="1"/>
          </a:p>
        </p:txBody>
      </p:sp>
      <p:sp>
        <p:nvSpPr>
          <p:cNvPr id="1263" name="Google Shape;1263;p62"/>
          <p:cNvSpPr txBox="1"/>
          <p:nvPr>
            <p:ph idx="1" type="body"/>
          </p:nvPr>
        </p:nvSpPr>
        <p:spPr>
          <a:xfrm>
            <a:off x="0" y="870100"/>
            <a:ext cx="9144000" cy="669000"/>
          </a:xfrm>
          <a:prstGeom prst="rect">
            <a:avLst/>
          </a:prstGeom>
          <a:noFill/>
          <a:ln>
            <a:noFill/>
          </a:ln>
        </p:spPr>
        <p:txBody>
          <a:bodyPr anchorCtr="0" anchor="b" bIns="22850" lIns="45725" spcFirstLastPara="1" rIns="45725" wrap="square" tIns="22850">
            <a:noAutofit/>
          </a:bodyPr>
          <a:lstStyle/>
          <a:p>
            <a:pPr indent="0" lvl="0" marL="0" rtl="0" algn="l">
              <a:lnSpc>
                <a:spcPct val="90000"/>
              </a:lnSpc>
              <a:spcBef>
                <a:spcPts val="0"/>
              </a:spcBef>
              <a:spcAft>
                <a:spcPts val="0"/>
              </a:spcAft>
              <a:buSzPts val="1628"/>
              <a:buNone/>
            </a:pPr>
            <a:r>
              <a:t/>
            </a:r>
            <a:endParaRPr sz="1463"/>
          </a:p>
          <a:p>
            <a:pPr indent="0" lvl="0" marL="0" rtl="0" algn="ctr">
              <a:lnSpc>
                <a:spcPct val="90000"/>
              </a:lnSpc>
              <a:spcBef>
                <a:spcPts val="0"/>
              </a:spcBef>
              <a:spcAft>
                <a:spcPts val="0"/>
              </a:spcAft>
              <a:buSzPts val="1628"/>
              <a:buNone/>
            </a:pPr>
            <a:r>
              <a:rPr lang="en" sz="1463"/>
              <a:t>Suitland High School, Academy of Health Sciences at Prince George’s Community College, </a:t>
            </a:r>
            <a:endParaRPr sz="1463"/>
          </a:p>
          <a:p>
            <a:pPr indent="0" lvl="0" marL="0" rtl="0" algn="ctr">
              <a:lnSpc>
                <a:spcPct val="90000"/>
              </a:lnSpc>
              <a:spcBef>
                <a:spcPts val="0"/>
              </a:spcBef>
              <a:spcAft>
                <a:spcPts val="0"/>
              </a:spcAft>
              <a:buSzPts val="1628"/>
              <a:buNone/>
            </a:pPr>
            <a:r>
              <a:rPr lang="en" sz="1463"/>
              <a:t>Charles Flowers High School </a:t>
            </a:r>
            <a:endParaRPr sz="1230"/>
          </a:p>
          <a:p>
            <a:pPr indent="0" lvl="0" marL="0" rtl="0" algn="l">
              <a:lnSpc>
                <a:spcPct val="90000"/>
              </a:lnSpc>
              <a:spcBef>
                <a:spcPts val="0"/>
              </a:spcBef>
              <a:spcAft>
                <a:spcPts val="0"/>
              </a:spcAft>
              <a:buSzPts val="1628"/>
              <a:buNone/>
            </a:pPr>
            <a:r>
              <a:t/>
            </a:r>
            <a:endParaRPr sz="1230"/>
          </a:p>
        </p:txBody>
      </p:sp>
      <p:pic>
        <p:nvPicPr>
          <p:cNvPr id="1264" name="Google Shape;1264;p62"/>
          <p:cNvPicPr preferRelativeResize="0"/>
          <p:nvPr/>
        </p:nvPicPr>
        <p:blipFill rotWithShape="1">
          <a:blip r:embed="rId3">
            <a:alphaModFix/>
          </a:blip>
          <a:srcRect b="0" l="0" r="0" t="0"/>
          <a:stretch/>
        </p:blipFill>
        <p:spPr>
          <a:xfrm>
            <a:off x="119677" y="1656022"/>
            <a:ext cx="3169575" cy="2480202"/>
          </a:xfrm>
          <a:prstGeom prst="rect">
            <a:avLst/>
          </a:prstGeom>
          <a:noFill/>
          <a:ln>
            <a:noFill/>
          </a:ln>
        </p:spPr>
      </p:pic>
      <p:pic>
        <p:nvPicPr>
          <p:cNvPr id="1265" name="Google Shape;1265;p62"/>
          <p:cNvPicPr preferRelativeResize="0"/>
          <p:nvPr>
            <p:ph idx="1" type="body"/>
          </p:nvPr>
        </p:nvPicPr>
        <p:blipFill rotWithShape="1">
          <a:blip r:embed="rId4">
            <a:alphaModFix/>
          </a:blip>
          <a:srcRect b="0" l="0" r="0" t="0"/>
          <a:stretch/>
        </p:blipFill>
        <p:spPr>
          <a:xfrm>
            <a:off x="3435913" y="1652762"/>
            <a:ext cx="3285000" cy="2480100"/>
          </a:xfrm>
          <a:prstGeom prst="rect">
            <a:avLst/>
          </a:prstGeom>
          <a:noFill/>
          <a:ln>
            <a:noFill/>
          </a:ln>
        </p:spPr>
      </p:pic>
      <p:pic>
        <p:nvPicPr>
          <p:cNvPr id="1266" name="Google Shape;1266;p62"/>
          <p:cNvPicPr preferRelativeResize="0"/>
          <p:nvPr/>
        </p:nvPicPr>
        <p:blipFill rotWithShape="1">
          <a:blip r:embed="rId5">
            <a:alphaModFix/>
          </a:blip>
          <a:srcRect b="0" l="0" r="0" t="0"/>
          <a:stretch/>
        </p:blipFill>
        <p:spPr>
          <a:xfrm>
            <a:off x="6889997" y="1641561"/>
            <a:ext cx="2086473" cy="3260119"/>
          </a:xfrm>
          <a:prstGeom prst="rect">
            <a:avLst/>
          </a:prstGeom>
          <a:noFill/>
          <a:ln>
            <a:noFill/>
          </a:ln>
        </p:spPr>
      </p:pic>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sp>
        <p:nvSpPr>
          <p:cNvPr id="1271" name="Google Shape;1271;p63"/>
          <p:cNvSpPr txBox="1"/>
          <p:nvPr>
            <p:ph type="title"/>
          </p:nvPr>
        </p:nvSpPr>
        <p:spPr>
          <a:xfrm>
            <a:off x="618761" y="194011"/>
            <a:ext cx="7712400" cy="525000"/>
          </a:xfrm>
          <a:prstGeom prst="rect">
            <a:avLst/>
          </a:prstGeom>
          <a:noFill/>
          <a:ln>
            <a:noFill/>
          </a:ln>
        </p:spPr>
        <p:txBody>
          <a:bodyPr anchorCtr="0" anchor="ctr" bIns="22850" lIns="45725" spcFirstLastPara="1" rIns="45725" wrap="square" tIns="22850">
            <a:normAutofit fontScale="90000"/>
          </a:bodyPr>
          <a:lstStyle/>
          <a:p>
            <a:pPr indent="0" lvl="0" marL="0" rtl="0" algn="ctr">
              <a:lnSpc>
                <a:spcPct val="100000"/>
              </a:lnSpc>
              <a:spcBef>
                <a:spcPts val="0"/>
              </a:spcBef>
              <a:spcAft>
                <a:spcPts val="0"/>
              </a:spcAft>
              <a:buSzPct val="112121"/>
              <a:buNone/>
            </a:pPr>
            <a:r>
              <a:rPr b="1" lang="en"/>
              <a:t>Roles of Librarians?</a:t>
            </a:r>
            <a:endParaRPr b="1"/>
          </a:p>
        </p:txBody>
      </p:sp>
      <p:sp>
        <p:nvSpPr>
          <p:cNvPr id="1272" name="Google Shape;1272;p63"/>
          <p:cNvSpPr txBox="1"/>
          <p:nvPr>
            <p:ph idx="1" type="body"/>
          </p:nvPr>
        </p:nvSpPr>
        <p:spPr>
          <a:xfrm>
            <a:off x="317311" y="1014164"/>
            <a:ext cx="4026089" cy="525043"/>
          </a:xfrm>
          <a:prstGeom prst="rect">
            <a:avLst/>
          </a:prstGeom>
          <a:noFill/>
          <a:ln>
            <a:noFill/>
          </a:ln>
        </p:spPr>
        <p:txBody>
          <a:bodyPr anchorCtr="0" anchor="b" bIns="22850" lIns="45725" spcFirstLastPara="1" rIns="45725" wrap="square" tIns="22850">
            <a:normAutofit/>
          </a:bodyPr>
          <a:lstStyle/>
          <a:p>
            <a:pPr indent="0" lvl="0" marL="0" rtl="0" algn="ctr">
              <a:lnSpc>
                <a:spcPct val="100000"/>
              </a:lnSpc>
              <a:spcBef>
                <a:spcPts val="0"/>
              </a:spcBef>
              <a:spcAft>
                <a:spcPts val="0"/>
              </a:spcAft>
              <a:buSzPts val="1800"/>
              <a:buNone/>
            </a:pPr>
            <a:r>
              <a:rPr lang="en" sz="1500"/>
              <a:t>My/Our Perspective </a:t>
            </a:r>
            <a:endParaRPr sz="1500"/>
          </a:p>
        </p:txBody>
      </p:sp>
      <p:sp>
        <p:nvSpPr>
          <p:cNvPr id="1273" name="Google Shape;1273;p63"/>
          <p:cNvSpPr txBox="1"/>
          <p:nvPr>
            <p:ph idx="2" type="body"/>
          </p:nvPr>
        </p:nvSpPr>
        <p:spPr>
          <a:xfrm>
            <a:off x="241948" y="1707573"/>
            <a:ext cx="4026000" cy="2883600"/>
          </a:xfrm>
          <a:prstGeom prst="rect">
            <a:avLst/>
          </a:prstGeom>
          <a:noFill/>
          <a:ln>
            <a:noFill/>
          </a:ln>
        </p:spPr>
        <p:txBody>
          <a:bodyPr anchorCtr="0" anchor="t" bIns="22850" lIns="45725" spcFirstLastPara="1" rIns="45725" wrap="square" tIns="22850">
            <a:normAutofit/>
          </a:bodyPr>
          <a:lstStyle/>
          <a:p>
            <a:pPr indent="-101600" lvl="0" marL="177800" rtl="0" algn="l">
              <a:lnSpc>
                <a:spcPct val="100000"/>
              </a:lnSpc>
              <a:spcBef>
                <a:spcPts val="0"/>
              </a:spcBef>
              <a:spcAft>
                <a:spcPts val="0"/>
              </a:spcAft>
              <a:buSzPts val="1800"/>
              <a:buNone/>
            </a:pPr>
            <a:r>
              <a:rPr b="1" lang="en"/>
              <a:t>Weavers</a:t>
            </a:r>
            <a:r>
              <a:rPr lang="en"/>
              <a:t> – See the through-lines of connectivity between people, places, organizations, ideas and movements</a:t>
            </a:r>
            <a:endParaRPr/>
          </a:p>
          <a:p>
            <a:pPr indent="-101600" lvl="0" marL="177800" rtl="0" algn="l">
              <a:lnSpc>
                <a:spcPct val="100000"/>
              </a:lnSpc>
              <a:spcBef>
                <a:spcPts val="0"/>
              </a:spcBef>
              <a:spcAft>
                <a:spcPts val="0"/>
              </a:spcAft>
              <a:buSzPts val="1800"/>
              <a:buNone/>
            </a:pPr>
            <a:r>
              <a:t/>
            </a:r>
            <a:endParaRPr/>
          </a:p>
          <a:p>
            <a:pPr indent="-101600" lvl="0" marL="177800" rtl="0" algn="l">
              <a:lnSpc>
                <a:spcPct val="100000"/>
              </a:lnSpc>
              <a:spcBef>
                <a:spcPts val="0"/>
              </a:spcBef>
              <a:spcAft>
                <a:spcPts val="0"/>
              </a:spcAft>
              <a:buSzPts val="1800"/>
              <a:buNone/>
            </a:pPr>
            <a:r>
              <a:rPr b="1" lang="en"/>
              <a:t>Builders</a:t>
            </a:r>
            <a:r>
              <a:rPr lang="en"/>
              <a:t> – Develop, organize, and implement ideas and resources in service of a collective vision</a:t>
            </a:r>
            <a:endParaRPr/>
          </a:p>
          <a:p>
            <a:pPr indent="-101600" lvl="0" marL="177800" rtl="0" algn="l">
              <a:lnSpc>
                <a:spcPct val="100000"/>
              </a:lnSpc>
              <a:spcBef>
                <a:spcPts val="0"/>
              </a:spcBef>
              <a:spcAft>
                <a:spcPts val="0"/>
              </a:spcAft>
              <a:buSzPts val="1800"/>
              <a:buNone/>
            </a:pPr>
            <a:r>
              <a:t/>
            </a:r>
            <a:endParaRPr/>
          </a:p>
          <a:p>
            <a:pPr indent="-101600" lvl="0" marL="177800" rtl="0" algn="l">
              <a:lnSpc>
                <a:spcPct val="100000"/>
              </a:lnSpc>
              <a:spcBef>
                <a:spcPts val="0"/>
              </a:spcBef>
              <a:spcAft>
                <a:spcPts val="0"/>
              </a:spcAft>
              <a:buSzPts val="1800"/>
              <a:buNone/>
            </a:pPr>
            <a:r>
              <a:rPr b="1" lang="en"/>
              <a:t>Caregivers</a:t>
            </a:r>
            <a:r>
              <a:rPr lang="en"/>
              <a:t> – Nurture and nourish the people around me by crafting a community of care, joy and connection</a:t>
            </a:r>
            <a:endParaRPr/>
          </a:p>
          <a:p>
            <a:pPr indent="-101600" lvl="0" marL="177800" rtl="0" algn="l">
              <a:lnSpc>
                <a:spcPct val="100000"/>
              </a:lnSpc>
              <a:spcBef>
                <a:spcPts val="0"/>
              </a:spcBef>
              <a:spcAft>
                <a:spcPts val="0"/>
              </a:spcAft>
              <a:buSzPts val="1800"/>
              <a:buNone/>
            </a:pPr>
            <a:r>
              <a:t/>
            </a:r>
            <a:endParaRPr/>
          </a:p>
          <a:p>
            <a:pPr indent="-101600" lvl="0" marL="177800" rtl="0" algn="l">
              <a:lnSpc>
                <a:spcPct val="100000"/>
              </a:lnSpc>
              <a:spcBef>
                <a:spcPts val="0"/>
              </a:spcBef>
              <a:spcAft>
                <a:spcPts val="0"/>
              </a:spcAft>
              <a:buSzPts val="1800"/>
              <a:buNone/>
            </a:pPr>
            <a:r>
              <a:rPr b="1" lang="en"/>
              <a:t>Storytellers</a:t>
            </a:r>
            <a:r>
              <a:rPr lang="en"/>
              <a:t> – Craft and share community stories, cultures, histories and possibilities </a:t>
            </a:r>
            <a:endParaRPr/>
          </a:p>
          <a:p>
            <a:pPr indent="-101600" lvl="0" marL="177800" rtl="0" algn="l">
              <a:lnSpc>
                <a:spcPct val="100000"/>
              </a:lnSpc>
              <a:spcBef>
                <a:spcPts val="0"/>
              </a:spcBef>
              <a:spcAft>
                <a:spcPts val="0"/>
              </a:spcAft>
              <a:buSzPts val="1800"/>
              <a:buNone/>
            </a:pPr>
            <a:r>
              <a:t/>
            </a:r>
            <a:endParaRPr/>
          </a:p>
          <a:p>
            <a:pPr indent="-101600" lvl="0" marL="177800" rtl="0" algn="l">
              <a:lnSpc>
                <a:spcPct val="100000"/>
              </a:lnSpc>
              <a:spcBef>
                <a:spcPts val="0"/>
              </a:spcBef>
              <a:spcAft>
                <a:spcPts val="0"/>
              </a:spcAft>
              <a:buSzPts val="1800"/>
              <a:buNone/>
            </a:pPr>
            <a:r>
              <a:rPr b="1" lang="en"/>
              <a:t>Guides</a:t>
            </a:r>
            <a:r>
              <a:rPr lang="en"/>
              <a:t> – Teach, counsel, and advise using my gifts of well-earned discernment and wisdom</a:t>
            </a:r>
            <a:endParaRPr/>
          </a:p>
        </p:txBody>
      </p:sp>
      <p:sp>
        <p:nvSpPr>
          <p:cNvPr id="1274" name="Google Shape;1274;p63"/>
          <p:cNvSpPr txBox="1"/>
          <p:nvPr>
            <p:ph idx="3" type="body"/>
          </p:nvPr>
        </p:nvSpPr>
        <p:spPr>
          <a:xfrm>
            <a:off x="4298810" y="1146060"/>
            <a:ext cx="4443300" cy="693300"/>
          </a:xfrm>
          <a:prstGeom prst="rect">
            <a:avLst/>
          </a:prstGeom>
          <a:noFill/>
          <a:ln>
            <a:noFill/>
          </a:ln>
        </p:spPr>
        <p:txBody>
          <a:bodyPr anchorCtr="0" anchor="ctr" bIns="22850" lIns="45725" spcFirstLastPara="1" rIns="45725" wrap="square" tIns="22850">
            <a:normAutofit/>
          </a:bodyPr>
          <a:lstStyle/>
          <a:p>
            <a:pPr indent="0" lvl="0" marL="0" rtl="0" algn="l">
              <a:lnSpc>
                <a:spcPct val="65000"/>
              </a:lnSpc>
              <a:spcBef>
                <a:spcPts val="0"/>
              </a:spcBef>
              <a:spcAft>
                <a:spcPts val="0"/>
              </a:spcAft>
              <a:buSzPts val="1800"/>
              <a:buNone/>
            </a:pPr>
            <a:r>
              <a:rPr lang="en"/>
              <a:t>             </a:t>
            </a:r>
            <a:r>
              <a:rPr lang="en" sz="1500"/>
              <a:t>How do Librarians See Themselves</a:t>
            </a:r>
            <a:endParaRPr sz="1500"/>
          </a:p>
          <a:p>
            <a:pPr indent="0" lvl="0" marL="0" rtl="0" algn="l">
              <a:lnSpc>
                <a:spcPct val="65000"/>
              </a:lnSpc>
              <a:spcBef>
                <a:spcPts val="0"/>
              </a:spcBef>
              <a:spcAft>
                <a:spcPts val="0"/>
              </a:spcAft>
              <a:buSzPts val="1800"/>
              <a:buNone/>
            </a:pPr>
            <a:r>
              <a:rPr lang="en"/>
              <a:t>(</a:t>
            </a:r>
            <a:r>
              <a:rPr lang="en" sz="800" u="sng">
                <a:solidFill>
                  <a:schemeClr val="hlink"/>
                </a:solidFill>
                <a:hlinkClick r:id="rId3"/>
              </a:rPr>
              <a:t>Beyond the Books: The Evolving Role of the Modern Librarian – Librarian Certification</a:t>
            </a:r>
            <a:r>
              <a:rPr lang="en" sz="800"/>
              <a:t>) </a:t>
            </a:r>
            <a:endParaRPr sz="800"/>
          </a:p>
        </p:txBody>
      </p:sp>
      <p:sp>
        <p:nvSpPr>
          <p:cNvPr id="1275" name="Google Shape;1275;p63"/>
          <p:cNvSpPr txBox="1"/>
          <p:nvPr>
            <p:ph idx="4" type="body"/>
          </p:nvPr>
        </p:nvSpPr>
        <p:spPr>
          <a:xfrm>
            <a:off x="4572000" y="1707576"/>
            <a:ext cx="3759300" cy="3186300"/>
          </a:xfrm>
          <a:prstGeom prst="rect">
            <a:avLst/>
          </a:prstGeom>
          <a:noFill/>
          <a:ln>
            <a:noFill/>
          </a:ln>
        </p:spPr>
        <p:txBody>
          <a:bodyPr anchorCtr="0" anchor="t" bIns="22850" lIns="45725" spcFirstLastPara="1" rIns="45725" wrap="square" tIns="22850">
            <a:normAutofit/>
          </a:bodyPr>
          <a:lstStyle/>
          <a:p>
            <a:pPr indent="-101600" lvl="0" marL="177800" rtl="0" algn="l">
              <a:lnSpc>
                <a:spcPct val="100000"/>
              </a:lnSpc>
              <a:spcBef>
                <a:spcPts val="0"/>
              </a:spcBef>
              <a:spcAft>
                <a:spcPts val="0"/>
              </a:spcAft>
              <a:buSzPts val="1800"/>
              <a:buNone/>
            </a:pPr>
            <a:r>
              <a:rPr lang="en"/>
              <a:t>Transforming … from traditional, managing books, enforcing silence, and gatekeeping … to </a:t>
            </a:r>
            <a:endParaRPr/>
          </a:p>
          <a:p>
            <a:pPr indent="-101600" lvl="0" marL="177800" rtl="0" algn="l">
              <a:lnSpc>
                <a:spcPct val="100000"/>
              </a:lnSpc>
              <a:spcBef>
                <a:spcPts val="0"/>
              </a:spcBef>
              <a:spcAft>
                <a:spcPts val="0"/>
              </a:spcAft>
              <a:buSzPts val="1800"/>
              <a:buNone/>
            </a:pPr>
            <a:r>
              <a:t/>
            </a:r>
            <a:endParaRPr/>
          </a:p>
          <a:p>
            <a:pPr indent="-101600" lvl="0" marL="177800" rtl="0" algn="l">
              <a:lnSpc>
                <a:spcPct val="100000"/>
              </a:lnSpc>
              <a:spcBef>
                <a:spcPts val="0"/>
              </a:spcBef>
              <a:spcAft>
                <a:spcPts val="0"/>
              </a:spcAft>
              <a:buSzPts val="1800"/>
              <a:buNone/>
            </a:pPr>
            <a:r>
              <a:t/>
            </a:r>
            <a:endParaRPr/>
          </a:p>
          <a:p>
            <a:pPr indent="-101600" lvl="0" marL="177800" rtl="0" algn="l">
              <a:lnSpc>
                <a:spcPct val="100000"/>
              </a:lnSpc>
              <a:spcBef>
                <a:spcPts val="0"/>
              </a:spcBef>
              <a:spcAft>
                <a:spcPts val="0"/>
              </a:spcAft>
              <a:buSzPts val="1800"/>
              <a:buNone/>
            </a:pPr>
            <a:r>
              <a:rPr b="1" lang="en" sz="1300"/>
              <a:t>Educators</a:t>
            </a:r>
            <a:endParaRPr b="1" sz="1300"/>
          </a:p>
          <a:p>
            <a:pPr indent="-101600" lvl="0" marL="177800" rtl="0" algn="l">
              <a:lnSpc>
                <a:spcPct val="100000"/>
              </a:lnSpc>
              <a:spcBef>
                <a:spcPts val="0"/>
              </a:spcBef>
              <a:spcAft>
                <a:spcPts val="0"/>
              </a:spcAft>
              <a:buSzPts val="1800"/>
              <a:buNone/>
            </a:pPr>
            <a:r>
              <a:t/>
            </a:r>
            <a:endParaRPr b="1" sz="1300"/>
          </a:p>
          <a:p>
            <a:pPr indent="-101600" lvl="0" marL="177800" rtl="0" algn="l">
              <a:lnSpc>
                <a:spcPct val="100000"/>
              </a:lnSpc>
              <a:spcBef>
                <a:spcPts val="0"/>
              </a:spcBef>
              <a:spcAft>
                <a:spcPts val="0"/>
              </a:spcAft>
              <a:buSzPts val="1800"/>
              <a:buNone/>
            </a:pPr>
            <a:r>
              <a:rPr b="1" lang="en" sz="1300"/>
              <a:t>Technologists</a:t>
            </a:r>
            <a:endParaRPr b="1" sz="1300"/>
          </a:p>
          <a:p>
            <a:pPr indent="-101600" lvl="0" marL="177800" rtl="0" algn="l">
              <a:lnSpc>
                <a:spcPct val="100000"/>
              </a:lnSpc>
              <a:spcBef>
                <a:spcPts val="0"/>
              </a:spcBef>
              <a:spcAft>
                <a:spcPts val="0"/>
              </a:spcAft>
              <a:buSzPts val="1800"/>
              <a:buNone/>
            </a:pPr>
            <a:r>
              <a:t/>
            </a:r>
            <a:endParaRPr sz="1300"/>
          </a:p>
          <a:p>
            <a:pPr indent="-101600" lvl="0" marL="177800" rtl="0" algn="l">
              <a:lnSpc>
                <a:spcPct val="100000"/>
              </a:lnSpc>
              <a:spcBef>
                <a:spcPts val="0"/>
              </a:spcBef>
              <a:spcAft>
                <a:spcPts val="0"/>
              </a:spcAft>
              <a:buSzPts val="1800"/>
              <a:buNone/>
            </a:pPr>
            <a:r>
              <a:rPr b="1" lang="en" sz="1300"/>
              <a:t>Community Builders</a:t>
            </a:r>
            <a:endParaRPr sz="1300"/>
          </a:p>
          <a:p>
            <a:pPr indent="-101600" lvl="0" marL="177800" rtl="0" algn="l">
              <a:lnSpc>
                <a:spcPct val="100000"/>
              </a:lnSpc>
              <a:spcBef>
                <a:spcPts val="0"/>
              </a:spcBef>
              <a:spcAft>
                <a:spcPts val="0"/>
              </a:spcAft>
              <a:buSzPts val="1800"/>
              <a:buNone/>
            </a:pPr>
            <a:r>
              <a:t/>
            </a:r>
            <a:endParaRPr b="1" sz="1300"/>
          </a:p>
          <a:p>
            <a:pPr indent="-101600" lvl="0" marL="177800" rtl="0" algn="l">
              <a:lnSpc>
                <a:spcPct val="100000"/>
              </a:lnSpc>
              <a:spcBef>
                <a:spcPts val="0"/>
              </a:spcBef>
              <a:spcAft>
                <a:spcPts val="0"/>
              </a:spcAft>
              <a:buSzPts val="1800"/>
              <a:buNone/>
            </a:pPr>
            <a:r>
              <a:rPr b="1" lang="en" sz="1300"/>
              <a:t>Guides and Navigators for Users </a:t>
            </a:r>
            <a:endParaRPr sz="1300"/>
          </a:p>
          <a:p>
            <a:pPr indent="-101600" lvl="0" marL="177800" rtl="0" algn="l">
              <a:lnSpc>
                <a:spcPct val="100000"/>
              </a:lnSpc>
              <a:spcBef>
                <a:spcPts val="0"/>
              </a:spcBef>
              <a:spcAft>
                <a:spcPts val="0"/>
              </a:spcAft>
              <a:buSzPts val="1800"/>
              <a:buNone/>
            </a:pPr>
            <a:r>
              <a:t/>
            </a:r>
            <a:endParaRPr b="1" sz="1300"/>
          </a:p>
          <a:p>
            <a:pPr indent="-101600" lvl="0" marL="177800" rtl="0" algn="l">
              <a:lnSpc>
                <a:spcPct val="100000"/>
              </a:lnSpc>
              <a:spcBef>
                <a:spcPts val="0"/>
              </a:spcBef>
              <a:spcAft>
                <a:spcPts val="0"/>
              </a:spcAft>
              <a:buSzPts val="1800"/>
              <a:buNone/>
            </a:pPr>
            <a:r>
              <a:rPr b="1" lang="en" sz="1300"/>
              <a:t>Defenders of Intellectual Freedom</a:t>
            </a:r>
            <a:endParaRPr sz="1300"/>
          </a:p>
          <a:p>
            <a:pPr indent="-101600" lvl="0" marL="177800" rtl="0" algn="l">
              <a:lnSpc>
                <a:spcPct val="100000"/>
              </a:lnSpc>
              <a:spcBef>
                <a:spcPts val="0"/>
              </a:spcBef>
              <a:spcAft>
                <a:spcPts val="0"/>
              </a:spcAft>
              <a:buSzPts val="1800"/>
              <a:buNone/>
            </a:pPr>
            <a:r>
              <a:t/>
            </a:r>
            <a:endParaRPr b="1"/>
          </a:p>
          <a:p>
            <a:pPr indent="-101600" lvl="0" marL="177800" rtl="0" algn="l">
              <a:lnSpc>
                <a:spcPct val="100000"/>
              </a:lnSpc>
              <a:spcBef>
                <a:spcPts val="0"/>
              </a:spcBef>
              <a:spcAft>
                <a:spcPts val="0"/>
              </a:spcAft>
              <a:buSzPts val="1800"/>
              <a:buNone/>
            </a:pPr>
            <a:r>
              <a:t/>
            </a:r>
            <a:endParaRP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p64"/>
          <p:cNvSpPr txBox="1"/>
          <p:nvPr>
            <p:ph type="title"/>
          </p:nvPr>
        </p:nvSpPr>
        <p:spPr>
          <a:xfrm>
            <a:off x="695775" y="273849"/>
            <a:ext cx="7886700" cy="8190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Play"/>
              <a:buNone/>
            </a:pPr>
            <a:r>
              <a:rPr lang="en"/>
              <a:t>Working Together </a:t>
            </a:r>
            <a:endParaRPr/>
          </a:p>
        </p:txBody>
      </p:sp>
      <p:sp>
        <p:nvSpPr>
          <p:cNvPr id="1282" name="Google Shape;1282;p64"/>
          <p:cNvSpPr txBox="1"/>
          <p:nvPr>
            <p:ph idx="1" type="body"/>
          </p:nvPr>
        </p:nvSpPr>
        <p:spPr>
          <a:xfrm>
            <a:off x="211675" y="1119570"/>
            <a:ext cx="4310100" cy="265200"/>
          </a:xfrm>
          <a:prstGeom prst="rect">
            <a:avLst/>
          </a:prstGeom>
          <a:noFill/>
          <a:ln>
            <a:noFill/>
          </a:ln>
        </p:spPr>
        <p:txBody>
          <a:bodyPr anchorCtr="0" anchor="ctr" bIns="34275" lIns="68575" spcFirstLastPara="1" rIns="68575" wrap="square" tIns="34275">
            <a:normAutofit lnSpcReduction="20000"/>
          </a:bodyPr>
          <a:lstStyle/>
          <a:p>
            <a:pPr indent="0" lvl="0" marL="0" rtl="0" algn="ctr">
              <a:lnSpc>
                <a:spcPct val="90000"/>
              </a:lnSpc>
              <a:spcBef>
                <a:spcPts val="0"/>
              </a:spcBef>
              <a:spcAft>
                <a:spcPts val="0"/>
              </a:spcAft>
              <a:buClr>
                <a:schemeClr val="dk1"/>
              </a:buClr>
              <a:buSzPts val="1800"/>
              <a:buNone/>
            </a:pPr>
            <a:r>
              <a:rPr lang="en" sz="1700"/>
              <a:t>Oxon Hill &amp; Hyattsville Branch Libraries  </a:t>
            </a:r>
            <a:endParaRPr sz="1700"/>
          </a:p>
        </p:txBody>
      </p:sp>
      <p:sp>
        <p:nvSpPr>
          <p:cNvPr id="1283" name="Google Shape;1283;p64"/>
          <p:cNvSpPr txBox="1"/>
          <p:nvPr>
            <p:ph idx="3" type="body"/>
          </p:nvPr>
        </p:nvSpPr>
        <p:spPr>
          <a:xfrm>
            <a:off x="5024800" y="1119574"/>
            <a:ext cx="3887400" cy="7404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dk1"/>
              </a:buClr>
              <a:buSzPts val="1800"/>
              <a:buNone/>
            </a:pPr>
            <a:r>
              <a:rPr lang="en" sz="1700"/>
              <a:t>Hannah Erickson and Paul Moreno: Conversation and Possibilities with Hyattsville Branch</a:t>
            </a:r>
            <a:endParaRPr sz="1700"/>
          </a:p>
        </p:txBody>
      </p:sp>
      <p:sp>
        <p:nvSpPr>
          <p:cNvPr id="1284" name="Google Shape;1284;p64"/>
          <p:cNvSpPr txBox="1"/>
          <p:nvPr>
            <p:ph idx="4" type="body"/>
          </p:nvPr>
        </p:nvSpPr>
        <p:spPr>
          <a:xfrm>
            <a:off x="4996543" y="1963589"/>
            <a:ext cx="3887400" cy="2763300"/>
          </a:xfrm>
          <a:prstGeom prst="rect">
            <a:avLst/>
          </a:prstGeom>
          <a:noFill/>
          <a:ln>
            <a:noFill/>
          </a:ln>
        </p:spPr>
        <p:txBody>
          <a:bodyPr anchorCtr="0" anchor="t" bIns="34275" lIns="68575" spcFirstLastPara="1" rIns="68575" wrap="square" tIns="34275">
            <a:normAutofit fontScale="85000" lnSpcReduction="20000"/>
          </a:bodyPr>
          <a:lstStyle/>
          <a:p>
            <a:pPr indent="-176848" lvl="0" marL="177800" rtl="0" algn="l">
              <a:lnSpc>
                <a:spcPct val="90000"/>
              </a:lnSpc>
              <a:spcBef>
                <a:spcPts val="0"/>
              </a:spcBef>
              <a:spcAft>
                <a:spcPts val="0"/>
              </a:spcAft>
              <a:buClr>
                <a:schemeClr val="dk1"/>
              </a:buClr>
              <a:buSzPct val="100000"/>
              <a:buChar char="•"/>
            </a:pPr>
            <a:r>
              <a:rPr lang="en"/>
              <a:t>Prince George’s County Room – local history and genealogy</a:t>
            </a:r>
            <a:endParaRPr/>
          </a:p>
          <a:p>
            <a:pPr indent="-176848" lvl="0" marL="177800" rtl="0" algn="l">
              <a:lnSpc>
                <a:spcPct val="90000"/>
              </a:lnSpc>
              <a:spcBef>
                <a:spcPts val="800"/>
              </a:spcBef>
              <a:spcAft>
                <a:spcPts val="0"/>
              </a:spcAft>
              <a:buClr>
                <a:schemeClr val="dk1"/>
              </a:buClr>
              <a:buSzPct val="100000"/>
              <a:buChar char="•"/>
            </a:pPr>
            <a:r>
              <a:rPr lang="en"/>
              <a:t>Has collected oral histories about PGCLMP from co-chair and co-secretary; plan to collect others </a:t>
            </a:r>
            <a:endParaRPr/>
          </a:p>
          <a:p>
            <a:pPr indent="-176848" lvl="0" marL="177800" rtl="0" algn="l">
              <a:lnSpc>
                <a:spcPct val="90000"/>
              </a:lnSpc>
              <a:spcBef>
                <a:spcPts val="800"/>
              </a:spcBef>
              <a:spcAft>
                <a:spcPts val="0"/>
              </a:spcAft>
              <a:buClr>
                <a:schemeClr val="dk1"/>
              </a:buClr>
              <a:buSzPct val="100000"/>
              <a:buChar char="•"/>
            </a:pPr>
            <a:r>
              <a:rPr lang="en"/>
              <a:t>Wants to help curate and exhibit student work   </a:t>
            </a:r>
            <a:endParaRPr/>
          </a:p>
          <a:p>
            <a:pPr indent="-176848" lvl="0" marL="177800" rtl="0" algn="l">
              <a:lnSpc>
                <a:spcPct val="90000"/>
              </a:lnSpc>
              <a:spcBef>
                <a:spcPts val="800"/>
              </a:spcBef>
              <a:spcAft>
                <a:spcPts val="0"/>
              </a:spcAft>
              <a:buClr>
                <a:schemeClr val="dk1"/>
              </a:buClr>
              <a:buSzPct val="100000"/>
              <a:buChar char="•"/>
            </a:pPr>
            <a:r>
              <a:rPr lang="en"/>
              <a:t>Can host the Racial Justice Award Ceremony</a:t>
            </a:r>
            <a:endParaRPr/>
          </a:p>
          <a:p>
            <a:pPr indent="-176848" lvl="0" marL="177800" rtl="0" algn="l">
              <a:lnSpc>
                <a:spcPct val="90000"/>
              </a:lnSpc>
              <a:spcBef>
                <a:spcPts val="800"/>
              </a:spcBef>
              <a:spcAft>
                <a:spcPts val="0"/>
              </a:spcAft>
              <a:buClr>
                <a:schemeClr val="dk1"/>
              </a:buClr>
              <a:buSzPct val="100000"/>
              <a:buChar char="•"/>
            </a:pPr>
            <a:r>
              <a:rPr lang="en"/>
              <a:t>Serve as repository for our work</a:t>
            </a:r>
            <a:endParaRPr/>
          </a:p>
          <a:p>
            <a:pPr indent="-176848" lvl="0" marL="177800" rtl="0" algn="l">
              <a:lnSpc>
                <a:spcPct val="90000"/>
              </a:lnSpc>
              <a:spcBef>
                <a:spcPts val="800"/>
              </a:spcBef>
              <a:spcAft>
                <a:spcPts val="0"/>
              </a:spcAft>
              <a:buClr>
                <a:schemeClr val="dk1"/>
              </a:buClr>
              <a:buSzPct val="100000"/>
              <a:buChar char="•"/>
            </a:pPr>
            <a:r>
              <a:rPr lang="en"/>
              <a:t>Partnership under discussion</a:t>
            </a:r>
            <a:endParaRPr/>
          </a:p>
        </p:txBody>
      </p:sp>
      <p:pic>
        <p:nvPicPr>
          <p:cNvPr id="1285" name="Google Shape;1285;p64"/>
          <p:cNvPicPr preferRelativeResize="0"/>
          <p:nvPr/>
        </p:nvPicPr>
        <p:blipFill rotWithShape="1">
          <a:blip r:embed="rId3">
            <a:alphaModFix/>
          </a:blip>
          <a:srcRect b="5921" l="0" r="0" t="22661"/>
          <a:stretch/>
        </p:blipFill>
        <p:spPr>
          <a:xfrm>
            <a:off x="211625" y="1426532"/>
            <a:ext cx="4310100" cy="1616225"/>
          </a:xfrm>
          <a:prstGeom prst="rect">
            <a:avLst/>
          </a:prstGeom>
          <a:noFill/>
          <a:ln>
            <a:noFill/>
          </a:ln>
        </p:spPr>
      </p:pic>
      <p:pic>
        <p:nvPicPr>
          <p:cNvPr id="1286" name="Google Shape;1286;p64"/>
          <p:cNvPicPr preferRelativeResize="0"/>
          <p:nvPr/>
        </p:nvPicPr>
        <p:blipFill rotWithShape="1">
          <a:blip r:embed="rId4">
            <a:alphaModFix/>
          </a:blip>
          <a:srcRect b="0" l="0" r="0" t="4453"/>
          <a:stretch/>
        </p:blipFill>
        <p:spPr>
          <a:xfrm>
            <a:off x="211625" y="3042748"/>
            <a:ext cx="4310100" cy="1616225"/>
          </a:xfrm>
          <a:prstGeom prst="rect">
            <a:avLst/>
          </a:prstGeom>
          <a:noFill/>
          <a:ln>
            <a:noFill/>
          </a:ln>
        </p:spPr>
      </p:pic>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65"/>
          <p:cNvSpPr txBox="1"/>
          <p:nvPr>
            <p:ph type="title"/>
          </p:nvPr>
        </p:nvSpPr>
        <p:spPr>
          <a:xfrm>
            <a:off x="2620169" y="1583795"/>
            <a:ext cx="3873185" cy="571500"/>
          </a:xfrm>
          <a:prstGeom prst="rect">
            <a:avLst/>
          </a:prstGeom>
          <a:noFill/>
          <a:ln>
            <a:noFill/>
          </a:ln>
        </p:spPr>
        <p:txBody>
          <a:bodyPr anchorCtr="0" anchor="ctr" bIns="22850" lIns="45725" spcFirstLastPara="1" rIns="45725" wrap="square" tIns="22850">
            <a:noAutofit/>
          </a:bodyPr>
          <a:lstStyle/>
          <a:p>
            <a:pPr indent="0" lvl="0" marL="0" rtl="0" algn="ctr">
              <a:lnSpc>
                <a:spcPct val="100000"/>
              </a:lnSpc>
              <a:spcBef>
                <a:spcPts val="0"/>
              </a:spcBef>
              <a:spcAft>
                <a:spcPts val="0"/>
              </a:spcAft>
              <a:buClr>
                <a:schemeClr val="dk1"/>
              </a:buClr>
              <a:buSzPts val="6600"/>
              <a:buFont typeface="Georgia"/>
              <a:buNone/>
            </a:pPr>
            <a:r>
              <a:rPr lang="en"/>
              <a:t>Thank you!        </a:t>
            </a:r>
            <a:endParaRPr/>
          </a:p>
        </p:txBody>
      </p:sp>
      <p:sp>
        <p:nvSpPr>
          <p:cNvPr id="1292" name="Google Shape;1292;p65"/>
          <p:cNvSpPr txBox="1"/>
          <p:nvPr>
            <p:ph idx="1" type="body"/>
          </p:nvPr>
        </p:nvSpPr>
        <p:spPr>
          <a:xfrm>
            <a:off x="2620169" y="2421995"/>
            <a:ext cx="4342606" cy="1378481"/>
          </a:xfrm>
          <a:prstGeom prst="rect">
            <a:avLst/>
          </a:prstGeom>
          <a:noFill/>
          <a:ln>
            <a:noFill/>
          </a:ln>
        </p:spPr>
        <p:txBody>
          <a:bodyPr anchorCtr="0" anchor="t" bIns="22850" lIns="45725" spcFirstLastPara="1" rIns="45725" wrap="square" tIns="22850">
            <a:normAutofit fontScale="92500"/>
          </a:bodyPr>
          <a:lstStyle/>
          <a:p>
            <a:pPr indent="-164329" lvl="0" marL="508000" rtl="0" algn="l">
              <a:lnSpc>
                <a:spcPct val="100000"/>
              </a:lnSpc>
              <a:spcBef>
                <a:spcPts val="200"/>
              </a:spcBef>
              <a:spcAft>
                <a:spcPts val="0"/>
              </a:spcAft>
              <a:buSzPct val="71429"/>
              <a:buChar char="➢"/>
            </a:pPr>
            <a:r>
              <a:rPr b="1" lang="en"/>
              <a:t>Email</a:t>
            </a:r>
            <a:r>
              <a:rPr lang="en"/>
              <a:t>:  </a:t>
            </a:r>
            <a:r>
              <a:rPr lang="en" u="sng">
                <a:solidFill>
                  <a:schemeClr val="hlink"/>
                </a:solidFill>
                <a:hlinkClick r:id="rId3"/>
              </a:rPr>
              <a:t>princegeorgescolmp@gmail.com</a:t>
            </a:r>
            <a:r>
              <a:rPr lang="en"/>
              <a:t>  </a:t>
            </a:r>
            <a:endParaRPr b="1"/>
          </a:p>
          <a:p>
            <a:pPr indent="-164329" lvl="0" marL="508000" rtl="0" algn="l">
              <a:lnSpc>
                <a:spcPct val="100000"/>
              </a:lnSpc>
              <a:spcBef>
                <a:spcPts val="1600"/>
              </a:spcBef>
              <a:spcAft>
                <a:spcPts val="0"/>
              </a:spcAft>
              <a:buSzPct val="71429"/>
              <a:buChar char="➢"/>
            </a:pPr>
            <a:r>
              <a:rPr b="1" lang="en"/>
              <a:t>Website</a:t>
            </a:r>
            <a:r>
              <a:rPr lang="en"/>
              <a:t>:  </a:t>
            </a:r>
            <a:r>
              <a:rPr lang="en" u="sng">
                <a:solidFill>
                  <a:schemeClr val="hlink"/>
                </a:solidFill>
                <a:hlinkClick r:id="rId4"/>
              </a:rPr>
              <a:t>https://pgclmp.org/</a:t>
            </a:r>
            <a:r>
              <a:rPr lang="en"/>
              <a:t> </a:t>
            </a:r>
            <a:endParaRPr/>
          </a:p>
          <a:p>
            <a:pPr indent="0" lvl="0" marL="0" rtl="0" algn="ctr">
              <a:lnSpc>
                <a:spcPct val="100000"/>
              </a:lnSpc>
              <a:spcBef>
                <a:spcPts val="0"/>
              </a:spcBef>
              <a:spcAft>
                <a:spcPts val="0"/>
              </a:spcAft>
              <a:buClr>
                <a:schemeClr val="dk1"/>
              </a:buClr>
              <a:buSzPct val="123810"/>
              <a:buNone/>
            </a:pPr>
            <a:r>
              <a:t/>
            </a:r>
            <a:endParaRP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97" name="Shape 1297"/>
        <p:cNvGrpSpPr/>
        <p:nvPr/>
      </p:nvGrpSpPr>
      <p:grpSpPr>
        <a:xfrm>
          <a:off x="0" y="0"/>
          <a:ext cx="0" cy="0"/>
          <a:chOff x="0" y="0"/>
          <a:chExt cx="0" cy="0"/>
        </a:xfrm>
      </p:grpSpPr>
      <p:sp>
        <p:nvSpPr>
          <p:cNvPr id="1298" name="Google Shape;1298;p66"/>
          <p:cNvSpPr txBox="1"/>
          <p:nvPr>
            <p:ph type="title"/>
          </p:nvPr>
        </p:nvSpPr>
        <p:spPr>
          <a:xfrm>
            <a:off x="542528" y="628650"/>
            <a:ext cx="8058900" cy="1009800"/>
          </a:xfrm>
          <a:prstGeom prst="rect">
            <a:avLst/>
          </a:prstGeom>
          <a:noFill/>
          <a:ln>
            <a:noFill/>
          </a:ln>
        </p:spPr>
        <p:txBody>
          <a:bodyPr anchorCtr="0" anchor="t" bIns="22850" lIns="45725" spcFirstLastPara="1" rIns="45725" wrap="square" tIns="22850">
            <a:normAutofit/>
          </a:bodyPr>
          <a:lstStyle/>
          <a:p>
            <a:pPr indent="0" lvl="0" marL="0" rtl="0" algn="ctr">
              <a:lnSpc>
                <a:spcPct val="100000"/>
              </a:lnSpc>
              <a:spcBef>
                <a:spcPts val="0"/>
              </a:spcBef>
              <a:spcAft>
                <a:spcPts val="0"/>
              </a:spcAft>
              <a:buClr>
                <a:schemeClr val="accent5"/>
              </a:buClr>
              <a:buSzPts val="2000"/>
              <a:buFont typeface="Georgia"/>
              <a:buNone/>
            </a:pPr>
            <a:r>
              <a:rPr lang="en">
                <a:solidFill>
                  <a:schemeClr val="accent5"/>
                </a:solidFill>
              </a:rPr>
              <a:t>Please take a moment to </a:t>
            </a:r>
            <a:br>
              <a:rPr lang="en">
                <a:solidFill>
                  <a:schemeClr val="accent5"/>
                </a:solidFill>
              </a:rPr>
            </a:br>
            <a:r>
              <a:rPr lang="en">
                <a:solidFill>
                  <a:schemeClr val="accent5"/>
                </a:solidFill>
              </a:rPr>
              <a:t>complete the program survey.</a:t>
            </a:r>
            <a:endParaRPr>
              <a:solidFill>
                <a:schemeClr val="accent5"/>
              </a:solidFill>
            </a:endParaRPr>
          </a:p>
        </p:txBody>
      </p:sp>
      <p:pic>
        <p:nvPicPr>
          <p:cNvPr descr="A qr code on a white background&#10;&#10;AI-generated content may be incorrect." id="1299" name="Google Shape;1299;p66"/>
          <p:cNvPicPr preferRelativeResize="0"/>
          <p:nvPr/>
        </p:nvPicPr>
        <p:blipFill rotWithShape="1">
          <a:blip r:embed="rId3">
            <a:alphaModFix/>
          </a:blip>
          <a:srcRect b="12176" l="0" r="0" t="11342"/>
          <a:stretch/>
        </p:blipFill>
        <p:spPr>
          <a:xfrm>
            <a:off x="3286124" y="1514475"/>
            <a:ext cx="2571752" cy="2622540"/>
          </a:xfrm>
          <a:prstGeom prst="rect">
            <a:avLst/>
          </a:prstGeom>
          <a:noFill/>
          <a:ln>
            <a:noFill/>
          </a:ln>
        </p:spPr>
      </p:pic>
      <p:sp>
        <p:nvSpPr>
          <p:cNvPr id="1300" name="Google Shape;1300;p66"/>
          <p:cNvSpPr txBox="1"/>
          <p:nvPr/>
        </p:nvSpPr>
        <p:spPr>
          <a:xfrm>
            <a:off x="2285999" y="4019550"/>
            <a:ext cx="4572000" cy="354000"/>
          </a:xfrm>
          <a:prstGeom prst="rect">
            <a:avLst/>
          </a:prstGeom>
          <a:noFill/>
          <a:ln>
            <a:noFill/>
          </a:ln>
        </p:spPr>
        <p:txBody>
          <a:bodyPr anchorCtr="0" anchor="t" bIns="22850" lIns="45725" spcFirstLastPara="1" rIns="45725" wrap="square" tIns="22850">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accent5"/>
                </a:solidFill>
                <a:latin typeface="Arial"/>
                <a:ea typeface="Arial"/>
                <a:cs typeface="Arial"/>
                <a:sym typeface="Arial"/>
              </a:rPr>
              <a:t>SCAN ME!</a:t>
            </a:r>
            <a:endParaRPr b="1" i="0" sz="2000" u="none" cap="none" strike="noStrike">
              <a:solidFill>
                <a:schemeClr val="dk1"/>
              </a:solidFill>
              <a:latin typeface="Arial"/>
              <a:ea typeface="Arial"/>
              <a:cs typeface="Arial"/>
              <a:sym typeface="Arial"/>
            </a:endParaRP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515" name="Shape 515"/>
        <p:cNvGrpSpPr/>
        <p:nvPr/>
      </p:nvGrpSpPr>
      <p:grpSpPr>
        <a:xfrm>
          <a:off x="0" y="0"/>
          <a:ext cx="0" cy="0"/>
          <a:chOff x="0" y="0"/>
          <a:chExt cx="0" cy="0"/>
        </a:xfrm>
      </p:grpSpPr>
      <p:sp>
        <p:nvSpPr>
          <p:cNvPr id="516" name="Google Shape;516;p7"/>
          <p:cNvSpPr txBox="1"/>
          <p:nvPr>
            <p:ph type="title"/>
          </p:nvPr>
        </p:nvSpPr>
        <p:spPr>
          <a:xfrm>
            <a:off x="311700" y="6357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Raleway"/>
                <a:ea typeface="Raleway"/>
                <a:cs typeface="Raleway"/>
                <a:sym typeface="Raleway"/>
              </a:rPr>
              <a:t>What is Community?</a:t>
            </a:r>
            <a:endParaRPr b="1">
              <a:latin typeface="Raleway"/>
              <a:ea typeface="Raleway"/>
              <a:cs typeface="Raleway"/>
              <a:sym typeface="Raleway"/>
            </a:endParaRPr>
          </a:p>
        </p:txBody>
      </p:sp>
      <p:sp>
        <p:nvSpPr>
          <p:cNvPr id="517" name="Google Shape;517;p7"/>
          <p:cNvSpPr txBox="1"/>
          <p:nvPr>
            <p:ph idx="1" type="body"/>
          </p:nvPr>
        </p:nvSpPr>
        <p:spPr>
          <a:xfrm>
            <a:off x="311700" y="1363250"/>
            <a:ext cx="8520600" cy="3416400"/>
          </a:xfrm>
          <a:prstGeom prst="rect">
            <a:avLst/>
          </a:prstGeom>
          <a:noFill/>
          <a:ln>
            <a:noFill/>
          </a:ln>
        </p:spPr>
        <p:txBody>
          <a:bodyPr anchorCtr="0" anchor="t" bIns="91425" lIns="91425" spcFirstLastPara="1" rIns="91425" wrap="square" tIns="91425">
            <a:normAutofit fontScale="85000"/>
          </a:bodyPr>
          <a:lstStyle/>
          <a:p>
            <a:pPr indent="0" lvl="0" marL="0" rtl="0" algn="l">
              <a:lnSpc>
                <a:spcPct val="115000"/>
              </a:lnSpc>
              <a:spcBef>
                <a:spcPts val="0"/>
              </a:spcBef>
              <a:spcAft>
                <a:spcPts val="0"/>
              </a:spcAft>
              <a:buClr>
                <a:schemeClr val="dk1"/>
              </a:buClr>
              <a:buSzPct val="55000"/>
              <a:buFont typeface="Arial"/>
              <a:buNone/>
            </a:pPr>
            <a:r>
              <a:rPr lang="en" sz="2000">
                <a:solidFill>
                  <a:srgbClr val="475B61"/>
                </a:solidFill>
              </a:rPr>
              <a:t>“Community is the spirit, the guiding light of the tribe, whereby people come together in order to fulfill a specific purpose, to help others fulfill their purpose, and to take care of one another. The goal of the community is to make sure that each member of the community is heard and is properly giving the gifts he has brought to this world. Without this giving, the community dies. And without the community, the individual is left without a place where he can contribute. The community is that grounding place where people come and share their gifts and receive from others.”</a:t>
            </a:r>
            <a:endParaRPr sz="2000">
              <a:solidFill>
                <a:srgbClr val="475B61"/>
              </a:solidFill>
            </a:endParaRPr>
          </a:p>
          <a:p>
            <a:pPr indent="0" lvl="0" marL="0" rtl="0" algn="l">
              <a:lnSpc>
                <a:spcPct val="115000"/>
              </a:lnSpc>
              <a:spcBef>
                <a:spcPts val="0"/>
              </a:spcBef>
              <a:spcAft>
                <a:spcPts val="0"/>
              </a:spcAft>
              <a:buClr>
                <a:schemeClr val="dk1"/>
              </a:buClr>
              <a:buSzPct val="50000"/>
              <a:buFont typeface="Arial"/>
              <a:buNone/>
            </a:pPr>
            <a:r>
              <a:t/>
            </a:r>
            <a:endParaRPr b="1" sz="2200">
              <a:solidFill>
                <a:srgbClr val="475B61"/>
              </a:solidFill>
            </a:endParaRPr>
          </a:p>
          <a:p>
            <a:pPr indent="0" lvl="0" marL="0" rtl="0" algn="l">
              <a:lnSpc>
                <a:spcPct val="115000"/>
              </a:lnSpc>
              <a:spcBef>
                <a:spcPts val="0"/>
              </a:spcBef>
              <a:spcAft>
                <a:spcPts val="0"/>
              </a:spcAft>
              <a:buClr>
                <a:schemeClr val="dk1"/>
              </a:buClr>
              <a:buSzPct val="50000"/>
              <a:buFont typeface="Arial"/>
              <a:buNone/>
            </a:pPr>
            <a:r>
              <a:rPr b="1" lang="en" sz="2200">
                <a:solidFill>
                  <a:srgbClr val="475B61"/>
                </a:solidFill>
              </a:rPr>
              <a:t>The Spirit of Intimacy: </a:t>
            </a:r>
            <a:r>
              <a:rPr b="1" lang="en" sz="2000">
                <a:solidFill>
                  <a:srgbClr val="475B61"/>
                </a:solidFill>
              </a:rPr>
              <a:t>Ancient African Teachings in the Ways of Relationships</a:t>
            </a:r>
            <a:endParaRPr b="1" sz="2000">
              <a:solidFill>
                <a:srgbClr val="475B61"/>
              </a:solidFill>
            </a:endParaRPr>
          </a:p>
          <a:p>
            <a:pPr indent="0" lvl="0" marL="0" rtl="0" algn="l">
              <a:lnSpc>
                <a:spcPct val="115000"/>
              </a:lnSpc>
              <a:spcBef>
                <a:spcPts val="0"/>
              </a:spcBef>
              <a:spcAft>
                <a:spcPts val="0"/>
              </a:spcAft>
              <a:buSzPct val="105882"/>
              <a:buNone/>
            </a:pPr>
            <a:r>
              <a:rPr lang="en" sz="2000">
                <a:solidFill>
                  <a:srgbClr val="475B61"/>
                </a:solidFill>
              </a:rPr>
              <a:t>Sobonfu Somé, 1997</a:t>
            </a:r>
            <a:endParaRPr sz="2000">
              <a:solidFill>
                <a:srgbClr val="475B6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8"/>
          <p:cNvSpPr txBox="1"/>
          <p:nvPr>
            <p:ph type="title"/>
          </p:nvPr>
        </p:nvSpPr>
        <p:spPr>
          <a:xfrm>
            <a:off x="2680550" y="335275"/>
            <a:ext cx="5346000" cy="8418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SzPct val="83333"/>
              <a:buNone/>
            </a:pPr>
            <a:r>
              <a:rPr b="1" lang="en" sz="4800">
                <a:solidFill>
                  <a:schemeClr val="lt1"/>
                </a:solidFill>
                <a:latin typeface="Raleway"/>
                <a:ea typeface="Raleway"/>
                <a:cs typeface="Raleway"/>
                <a:sym typeface="Raleway"/>
              </a:rPr>
              <a:t>What is MLMP?</a:t>
            </a:r>
            <a:endParaRPr/>
          </a:p>
        </p:txBody>
      </p:sp>
      <p:sp>
        <p:nvSpPr>
          <p:cNvPr id="523" name="Google Shape;523;p8"/>
          <p:cNvSpPr txBox="1"/>
          <p:nvPr/>
        </p:nvSpPr>
        <p:spPr>
          <a:xfrm>
            <a:off x="852675" y="1460500"/>
            <a:ext cx="7338900" cy="2998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800"/>
              </a:spcBef>
              <a:spcAft>
                <a:spcPts val="0"/>
              </a:spcAft>
              <a:buClr>
                <a:srgbClr val="000000"/>
              </a:buClr>
              <a:buSzPts val="2800"/>
              <a:buFont typeface="Arial"/>
              <a:buNone/>
            </a:pPr>
            <a:r>
              <a:rPr b="1" i="0" lang="en" sz="2800" u="none" cap="none" strike="noStrike">
                <a:solidFill>
                  <a:schemeClr val="lt1"/>
                </a:solidFill>
                <a:latin typeface="Raleway"/>
                <a:ea typeface="Raleway"/>
                <a:cs typeface="Raleway"/>
                <a:sym typeface="Raleway"/>
              </a:rPr>
              <a:t>Maryland Lynching Memorial Project</a:t>
            </a:r>
            <a:r>
              <a:rPr b="1" i="0" lang="en" sz="2800" u="none" cap="none" strike="noStrike">
                <a:solidFill>
                  <a:schemeClr val="lt1"/>
                </a:solidFill>
                <a:latin typeface="Lato"/>
                <a:ea typeface="Lato"/>
                <a:cs typeface="Lato"/>
                <a:sym typeface="Lato"/>
              </a:rPr>
              <a:t> </a:t>
            </a:r>
            <a:r>
              <a:rPr b="0" i="0" lang="en" sz="2800" u="none" cap="none" strike="noStrike">
                <a:solidFill>
                  <a:schemeClr val="lt1"/>
                </a:solidFill>
                <a:latin typeface="Lato"/>
                <a:ea typeface="Lato"/>
                <a:cs typeface="Lato"/>
                <a:sym typeface="Lato"/>
              </a:rPr>
              <a:t>works to advance the cause of racial reconciliation in our state by working to:</a:t>
            </a:r>
            <a:endParaRPr b="0" i="0" sz="1600" u="none" cap="none" strike="noStrike">
              <a:solidFill>
                <a:schemeClr val="lt1"/>
              </a:solidFill>
              <a:latin typeface="Lato"/>
              <a:ea typeface="Lato"/>
              <a:cs typeface="Lato"/>
              <a:sym typeface="Lato"/>
            </a:endParaRPr>
          </a:p>
          <a:p>
            <a:pPr indent="-330200" lvl="0" marL="457200" marR="0" rtl="0" algn="l">
              <a:lnSpc>
                <a:spcPct val="115000"/>
              </a:lnSpc>
              <a:spcBef>
                <a:spcPts val="1800"/>
              </a:spcBef>
              <a:spcAft>
                <a:spcPts val="0"/>
              </a:spcAft>
              <a:buClr>
                <a:schemeClr val="lt1"/>
              </a:buClr>
              <a:buSzPts val="1600"/>
              <a:buFont typeface="Lato"/>
              <a:buChar char="●"/>
            </a:pPr>
            <a:r>
              <a:rPr b="1" i="0" lang="en" sz="1600" u="none" cap="none" strike="noStrike">
                <a:solidFill>
                  <a:srgbClr val="F1C232"/>
                </a:solidFill>
                <a:latin typeface="Lato"/>
                <a:ea typeface="Lato"/>
                <a:cs typeface="Lato"/>
                <a:sym typeface="Lato"/>
              </a:rPr>
              <a:t>research and document</a:t>
            </a:r>
            <a:r>
              <a:rPr b="0" i="0" lang="en" sz="1600" u="none" cap="none" strike="noStrike">
                <a:solidFill>
                  <a:srgbClr val="F1C232"/>
                </a:solidFill>
                <a:latin typeface="Lato"/>
                <a:ea typeface="Lato"/>
                <a:cs typeface="Lato"/>
                <a:sym typeface="Lato"/>
              </a:rPr>
              <a:t> </a:t>
            </a:r>
            <a:r>
              <a:rPr b="0" i="0" lang="en" sz="1600" u="none" cap="none" strike="noStrike">
                <a:solidFill>
                  <a:schemeClr val="lt1"/>
                </a:solidFill>
                <a:latin typeface="Lato"/>
                <a:ea typeface="Lato"/>
                <a:cs typeface="Lato"/>
                <a:sym typeface="Lato"/>
              </a:rPr>
              <a:t>the history of racial terror lynchings in the state</a:t>
            </a:r>
            <a:endParaRPr b="0" i="0" sz="1600" u="none" cap="none" strike="noStrike">
              <a:solidFill>
                <a:schemeClr val="lt1"/>
              </a:solidFill>
              <a:latin typeface="Lato"/>
              <a:ea typeface="Lato"/>
              <a:cs typeface="Lato"/>
              <a:sym typeface="Lato"/>
            </a:endParaRPr>
          </a:p>
          <a:p>
            <a:pPr indent="-330200" lvl="0" marL="457200" marR="0" rtl="0" algn="l">
              <a:lnSpc>
                <a:spcPct val="115000"/>
              </a:lnSpc>
              <a:spcBef>
                <a:spcPts val="0"/>
              </a:spcBef>
              <a:spcAft>
                <a:spcPts val="0"/>
              </a:spcAft>
              <a:buClr>
                <a:schemeClr val="lt1"/>
              </a:buClr>
              <a:buSzPts val="1600"/>
              <a:buFont typeface="Lato"/>
              <a:buChar char="●"/>
            </a:pPr>
            <a:r>
              <a:rPr b="1" i="0" lang="en" sz="1600" u="none" cap="none" strike="noStrike">
                <a:solidFill>
                  <a:srgbClr val="F1C232"/>
                </a:solidFill>
                <a:latin typeface="Lato"/>
                <a:ea typeface="Lato"/>
                <a:cs typeface="Lato"/>
                <a:sym typeface="Lato"/>
              </a:rPr>
              <a:t>advocate for public acknowledgement</a:t>
            </a:r>
            <a:r>
              <a:rPr b="0" i="0" lang="en" sz="1600" u="none" cap="none" strike="noStrike">
                <a:solidFill>
                  <a:schemeClr val="lt1"/>
                </a:solidFill>
                <a:latin typeface="Lato"/>
                <a:ea typeface="Lato"/>
                <a:cs typeface="Lato"/>
                <a:sym typeface="Lato"/>
              </a:rPr>
              <a:t> of these murders</a:t>
            </a:r>
            <a:endParaRPr b="0" i="0" sz="1600" u="none" cap="none" strike="noStrike">
              <a:solidFill>
                <a:schemeClr val="lt1"/>
              </a:solidFill>
              <a:latin typeface="Lato"/>
              <a:ea typeface="Lato"/>
              <a:cs typeface="Lato"/>
              <a:sym typeface="Lato"/>
            </a:endParaRPr>
          </a:p>
          <a:p>
            <a:pPr indent="-330200" lvl="0" marL="457200" marR="0" rtl="0" algn="l">
              <a:lnSpc>
                <a:spcPct val="115000"/>
              </a:lnSpc>
              <a:spcBef>
                <a:spcPts val="0"/>
              </a:spcBef>
              <a:spcAft>
                <a:spcPts val="0"/>
              </a:spcAft>
              <a:buClr>
                <a:schemeClr val="lt1"/>
              </a:buClr>
              <a:buSzPts val="1600"/>
              <a:buFont typeface="Lato"/>
              <a:buChar char="●"/>
            </a:pPr>
            <a:r>
              <a:rPr b="1" i="0" lang="en" sz="1600" u="none" cap="none" strike="noStrike">
                <a:solidFill>
                  <a:srgbClr val="F1C232"/>
                </a:solidFill>
                <a:latin typeface="Lato"/>
                <a:ea typeface="Lato"/>
                <a:cs typeface="Lato"/>
                <a:sym typeface="Lato"/>
              </a:rPr>
              <a:t>support the Maryland Lynching Truth and Reconciliation Commission</a:t>
            </a:r>
            <a:endParaRPr b="0" i="0" sz="1600" u="none" cap="none" strike="noStrike">
              <a:solidFill>
                <a:schemeClr val="lt1"/>
              </a:solidFill>
              <a:latin typeface="Lato"/>
              <a:ea typeface="Lato"/>
              <a:cs typeface="Lato"/>
              <a:sym typeface="Lato"/>
            </a:endParaRPr>
          </a:p>
          <a:p>
            <a:pPr indent="-330200" lvl="0" marL="457200" marR="0" rtl="0" algn="l">
              <a:lnSpc>
                <a:spcPct val="115000"/>
              </a:lnSpc>
              <a:spcBef>
                <a:spcPts val="0"/>
              </a:spcBef>
              <a:spcAft>
                <a:spcPts val="0"/>
              </a:spcAft>
              <a:buClr>
                <a:schemeClr val="lt1"/>
              </a:buClr>
              <a:buSzPts val="1600"/>
              <a:buFont typeface="Lato"/>
              <a:buChar char="●"/>
            </a:pPr>
            <a:r>
              <a:rPr b="1" i="0" lang="en" sz="1600" u="none" cap="none" strike="noStrike">
                <a:solidFill>
                  <a:srgbClr val="F1C232"/>
                </a:solidFill>
                <a:latin typeface="Lato"/>
                <a:ea typeface="Lato"/>
                <a:cs typeface="Lato"/>
                <a:sym typeface="Lato"/>
              </a:rPr>
              <a:t>honor and dignify</a:t>
            </a:r>
            <a:r>
              <a:rPr b="0" i="0" lang="en" sz="1600" u="none" cap="none" strike="noStrike">
                <a:solidFill>
                  <a:schemeClr val="lt1"/>
                </a:solidFill>
                <a:latin typeface="Lato"/>
                <a:ea typeface="Lato"/>
                <a:cs typeface="Lato"/>
                <a:sym typeface="Lato"/>
              </a:rPr>
              <a:t> the lives of the victims</a:t>
            </a:r>
            <a:endParaRPr b="0" i="0" sz="1600" u="none" cap="none" strike="noStrike">
              <a:solidFill>
                <a:schemeClr val="dk2"/>
              </a:solidFill>
              <a:latin typeface="Arial"/>
              <a:ea typeface="Arial"/>
              <a:cs typeface="Arial"/>
              <a:sym typeface="Arial"/>
            </a:endParaRPr>
          </a:p>
        </p:txBody>
      </p:sp>
      <p:cxnSp>
        <p:nvCxnSpPr>
          <p:cNvPr id="524" name="Google Shape;524;p8"/>
          <p:cNvCxnSpPr/>
          <p:nvPr/>
        </p:nvCxnSpPr>
        <p:spPr>
          <a:xfrm>
            <a:off x="1496775" y="1378850"/>
            <a:ext cx="6068700" cy="9000"/>
          </a:xfrm>
          <a:prstGeom prst="straightConnector1">
            <a:avLst/>
          </a:prstGeom>
          <a:noFill/>
          <a:ln cap="flat" cmpd="sng" w="19050">
            <a:solidFill>
              <a:schemeClr val="lt1"/>
            </a:solidFill>
            <a:prstDash val="solid"/>
            <a:round/>
            <a:headEnd len="sm" w="sm" type="none"/>
            <a:tailEnd len="sm" w="sm" type="none"/>
          </a:ln>
        </p:spPr>
      </p:cxnSp>
      <p:pic>
        <p:nvPicPr>
          <p:cNvPr id="525" name="Google Shape;525;p8"/>
          <p:cNvPicPr preferRelativeResize="0"/>
          <p:nvPr/>
        </p:nvPicPr>
        <p:blipFill rotWithShape="1">
          <a:blip r:embed="rId3">
            <a:alphaModFix/>
          </a:blip>
          <a:srcRect b="0" l="0" r="0" t="0"/>
          <a:stretch/>
        </p:blipFill>
        <p:spPr>
          <a:xfrm>
            <a:off x="1813899" y="221273"/>
            <a:ext cx="1334147" cy="1039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9"/>
          <p:cNvSpPr txBox="1"/>
          <p:nvPr>
            <p:ph idx="4294967295" type="ctrTitle"/>
          </p:nvPr>
        </p:nvSpPr>
        <p:spPr>
          <a:xfrm>
            <a:off x="190500" y="471750"/>
            <a:ext cx="4318200" cy="91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SzPts val="990"/>
              <a:buFont typeface="Arial"/>
              <a:buNone/>
            </a:pPr>
            <a:r>
              <a:rPr b="1" i="0" lang="en" sz="2400" u="none" cap="none" strike="noStrike">
                <a:solidFill>
                  <a:schemeClr val="lt1"/>
                </a:solidFill>
                <a:latin typeface="Lato"/>
                <a:ea typeface="Lato"/>
                <a:cs typeface="Lato"/>
                <a:sym typeface="Lato"/>
              </a:rPr>
              <a:t>Maryland Lynching Victims </a:t>
            </a:r>
            <a:r>
              <a:rPr b="1" i="0" lang="en" sz="2200" u="none" cap="none" strike="noStrike">
                <a:solidFill>
                  <a:schemeClr val="lt1"/>
                </a:solidFill>
                <a:latin typeface="Lato"/>
                <a:ea typeface="Lato"/>
                <a:cs typeface="Lato"/>
                <a:sym typeface="Lato"/>
              </a:rPr>
              <a:t>(documented)</a:t>
            </a:r>
            <a:endParaRPr b="1" i="0" sz="2200" u="none" cap="none" strike="noStrike">
              <a:solidFill>
                <a:schemeClr val="lt1"/>
              </a:solidFill>
              <a:latin typeface="Lato"/>
              <a:ea typeface="Lato"/>
              <a:cs typeface="Lato"/>
              <a:sym typeface="Lato"/>
            </a:endParaRPr>
          </a:p>
        </p:txBody>
      </p:sp>
      <p:sp>
        <p:nvSpPr>
          <p:cNvPr id="531" name="Google Shape;531;p9"/>
          <p:cNvSpPr txBox="1"/>
          <p:nvPr/>
        </p:nvSpPr>
        <p:spPr>
          <a:xfrm>
            <a:off x="7055275" y="737400"/>
            <a:ext cx="2034300" cy="366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Prince Frederick (Calvert)</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Leonardtown (St. Mary’s)</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Frederick (Frederick)</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Centreville (Queen Anne’s)</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Chestertown (Kent)</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Princess Anne (Somerset)</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1" i="0" lang="en" sz="900" u="none" cap="none" strike="noStrike">
                <a:solidFill>
                  <a:srgbClr val="F1C232"/>
                </a:solidFill>
                <a:latin typeface="Arial"/>
                <a:ea typeface="Arial"/>
                <a:cs typeface="Arial"/>
                <a:sym typeface="Arial"/>
              </a:rPr>
              <a:t>Upper</a:t>
            </a:r>
            <a:r>
              <a:rPr b="0" i="0" lang="en" sz="900" u="none" cap="none" strike="noStrike">
                <a:solidFill>
                  <a:schemeClr val="lt1"/>
                </a:solidFill>
                <a:latin typeface="Arial"/>
                <a:ea typeface="Arial"/>
                <a:cs typeface="Arial"/>
                <a:sym typeface="Arial"/>
              </a:rPr>
              <a:t> </a:t>
            </a:r>
            <a:r>
              <a:rPr b="1" i="0" lang="en" sz="900" u="none" cap="none" strike="noStrike">
                <a:solidFill>
                  <a:srgbClr val="F1C232"/>
                </a:solidFill>
                <a:latin typeface="Arial"/>
                <a:ea typeface="Arial"/>
                <a:cs typeface="Arial"/>
                <a:sym typeface="Arial"/>
              </a:rPr>
              <a:t>Marlboro (Prince George’s)</a:t>
            </a:r>
            <a:endParaRPr b="1" i="0" sz="900" u="none" cap="none" strike="noStrike">
              <a:solidFill>
                <a:srgbClr val="F1C23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Ellicott City (Howard)</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Frederick (Frederick)</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Rockville (Montgomery)</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Princess Anne (Somerset)</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Salisbury (Wicomico)</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Annapolis (Anne Arundel)</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Bel Air (Harford)</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Annapolis (Anne Arundel)</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Crisfield (Somerset)</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Cumberland (Allegany)</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Brooklyn (Anne Arundel)</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Salisbury (Wicomico)</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Salisbury (Wicomico)</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Princess Anne (Somerset) </a:t>
            </a:r>
            <a:endParaRPr b="1" i="0" sz="900" u="none" cap="none" strike="noStrike">
              <a:solidFill>
                <a:schemeClr val="lt1"/>
              </a:solidFill>
              <a:latin typeface="Lato"/>
              <a:ea typeface="Lato"/>
              <a:cs typeface="Lato"/>
              <a:sym typeface="Lato"/>
            </a:endParaRPr>
          </a:p>
        </p:txBody>
      </p:sp>
      <p:sp>
        <p:nvSpPr>
          <p:cNvPr id="532" name="Google Shape;532;p9"/>
          <p:cNvSpPr txBox="1"/>
          <p:nvPr/>
        </p:nvSpPr>
        <p:spPr>
          <a:xfrm>
            <a:off x="5941675" y="737400"/>
            <a:ext cx="1197300" cy="366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June 6, 1886</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June 17, 1887</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November 23, 1887</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May 13, 1891</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May 17, 1892</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June 8, 1894</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1" i="0" lang="en" sz="900" u="none" cap="none" strike="noStrike">
                <a:solidFill>
                  <a:srgbClr val="F1C232"/>
                </a:solidFill>
                <a:latin typeface="Arial"/>
                <a:ea typeface="Arial"/>
                <a:cs typeface="Arial"/>
                <a:sym typeface="Arial"/>
              </a:rPr>
              <a:t>October 20, 1894</a:t>
            </a:r>
            <a:endParaRPr b="1" i="0" sz="900" u="none" cap="none" strike="noStrike">
              <a:solidFill>
                <a:srgbClr val="F1C23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May 28, 1895</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November 17, 1895</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July 4, 1896</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June 9, 1897</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May 26, 1898</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October 5, 1898</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March 26, 1900</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December 21, 1906</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July 28, 1907</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October 6, 1907</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December 25, 1911</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December 4, 1931</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December 4, 1931</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October 18, 1933</a:t>
            </a:r>
            <a:endParaRPr b="0" i="0" sz="900" u="none" cap="none" strike="noStrike">
              <a:solidFill>
                <a:schemeClr val="lt1"/>
              </a:solidFill>
              <a:latin typeface="Lato"/>
              <a:ea typeface="Lato"/>
              <a:cs typeface="Lato"/>
              <a:sym typeface="Lato"/>
            </a:endParaRPr>
          </a:p>
        </p:txBody>
      </p:sp>
      <p:sp>
        <p:nvSpPr>
          <p:cNvPr id="533" name="Google Shape;533;p9"/>
          <p:cNvSpPr txBox="1"/>
          <p:nvPr/>
        </p:nvSpPr>
        <p:spPr>
          <a:xfrm>
            <a:off x="4642225" y="737400"/>
            <a:ext cx="1442100" cy="366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18. Charles Whitely</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19. Benjamin Hance</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20. John Biggus</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21. Asbury Green</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22. James Taylor</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23. Isaac Kemp</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1" i="0" lang="en" sz="900" u="none" cap="none" strike="noStrike">
                <a:solidFill>
                  <a:srgbClr val="F1C232"/>
                </a:solidFill>
                <a:latin typeface="Arial"/>
                <a:ea typeface="Arial"/>
                <a:cs typeface="Arial"/>
                <a:sym typeface="Arial"/>
              </a:rPr>
              <a:t>24. Stephen Williams</a:t>
            </a:r>
            <a:endParaRPr b="1" i="0" sz="900" u="none" cap="none" strike="noStrike">
              <a:solidFill>
                <a:srgbClr val="F1C23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25. Jacob Henson, Jr.</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26. James Bowens</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27. Sidney Randolph</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28. William Andrews</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29. Garfield King</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30. Wright Smith</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31. Lewis Harris</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32. Henry Davis</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33. James Reed</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34. William Burns</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     a.k.a. Robert Hughes</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35. King Johnson</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36. Matthew Williams</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37. unknown</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lt1"/>
                </a:solidFill>
                <a:latin typeface="Arial"/>
                <a:ea typeface="Arial"/>
                <a:cs typeface="Arial"/>
                <a:sym typeface="Arial"/>
              </a:rPr>
              <a:t>38. George Armwood</a:t>
            </a:r>
            <a:endParaRPr b="0" i="0" sz="2000" u="none" cap="none" strike="noStrike">
              <a:solidFill>
                <a:schemeClr val="lt1"/>
              </a:solidFill>
              <a:latin typeface="Lato"/>
              <a:ea typeface="Lato"/>
              <a:cs typeface="Lato"/>
              <a:sym typeface="Lato"/>
            </a:endParaRPr>
          </a:p>
        </p:txBody>
      </p:sp>
      <p:sp>
        <p:nvSpPr>
          <p:cNvPr id="534" name="Google Shape;534;p9"/>
          <p:cNvSpPr txBox="1"/>
          <p:nvPr/>
        </p:nvSpPr>
        <p:spPr>
          <a:xfrm>
            <a:off x="117925" y="1533900"/>
            <a:ext cx="1442100" cy="2872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1. David Thomas</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2. Frederick Pearce</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3. Jim Wilson</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4. John Fields</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5. Isaac Moore</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6. Jim Quinn</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1" i="0" lang="en" sz="900" u="none" cap="none" strike="noStrike">
                <a:solidFill>
                  <a:srgbClr val="F1C232"/>
                </a:solidFill>
                <a:latin typeface="Arial"/>
                <a:ea typeface="Arial"/>
                <a:cs typeface="Arial"/>
                <a:sym typeface="Arial"/>
              </a:rPr>
              <a:t>7. Thomas Juricks</a:t>
            </a:r>
            <a:endParaRPr b="1" i="0" sz="900" u="none" cap="none" strike="noStrike">
              <a:solidFill>
                <a:srgbClr val="F1C232"/>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8. John Jones</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1" i="0" lang="en" sz="900" u="none" cap="none" strike="noStrike">
                <a:solidFill>
                  <a:srgbClr val="F1C232"/>
                </a:solidFill>
                <a:latin typeface="Arial"/>
                <a:ea typeface="Arial"/>
                <a:cs typeface="Arial"/>
                <a:sym typeface="Arial"/>
              </a:rPr>
              <a:t>9. John Henry Scott</a:t>
            </a:r>
            <a:endParaRPr b="1" i="0" sz="900" u="none" cap="none" strike="noStrike">
              <a:solidFill>
                <a:srgbClr val="F1C232"/>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10. John Simms</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1" i="0" lang="en" sz="900" u="none" cap="none" strike="noStrike">
                <a:solidFill>
                  <a:srgbClr val="F1C232"/>
                </a:solidFill>
                <a:latin typeface="Arial"/>
                <a:ea typeface="Arial"/>
                <a:cs typeface="Arial"/>
                <a:sym typeface="Arial"/>
              </a:rPr>
              <a:t>11. Michael Green</a:t>
            </a:r>
            <a:endParaRPr b="1" i="0" sz="900" u="none" cap="none" strike="noStrike">
              <a:solidFill>
                <a:srgbClr val="F1C232"/>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12. James Carroll</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13. George Peck</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14. John Diggs-Dorsey</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15. George Briscoe</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16. Townsend Cook</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rgbClr val="EFEFEF"/>
                </a:solidFill>
                <a:latin typeface="Arial"/>
                <a:ea typeface="Arial"/>
                <a:cs typeface="Arial"/>
                <a:sym typeface="Arial"/>
              </a:rPr>
              <a:t>17. Howard Cooper</a:t>
            </a:r>
            <a:endParaRPr b="0" i="0" sz="2000" u="none" cap="none" strike="noStrike">
              <a:solidFill>
                <a:srgbClr val="EFEFEF"/>
              </a:solidFill>
              <a:latin typeface="Lato"/>
              <a:ea typeface="Lato"/>
              <a:cs typeface="Lato"/>
              <a:sym typeface="Lato"/>
            </a:endParaRPr>
          </a:p>
        </p:txBody>
      </p:sp>
      <p:sp>
        <p:nvSpPr>
          <p:cNvPr id="535" name="Google Shape;535;p9"/>
          <p:cNvSpPr txBox="1"/>
          <p:nvPr/>
        </p:nvSpPr>
        <p:spPr>
          <a:xfrm>
            <a:off x="1487725" y="1533900"/>
            <a:ext cx="1279200" cy="2872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October 10, 1854</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September 26, 1861</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November 1, 1862</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April 24, 1863</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July 22, 1868</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October 2, 1869</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1" i="0" lang="en" sz="900" u="none" cap="none" strike="noStrike">
                <a:solidFill>
                  <a:srgbClr val="F1C232"/>
                </a:solidFill>
                <a:latin typeface="Arial"/>
                <a:ea typeface="Arial"/>
                <a:cs typeface="Arial"/>
                <a:sym typeface="Arial"/>
              </a:rPr>
              <a:t>October 12, 1869</a:t>
            </a:r>
            <a:endParaRPr b="1" i="0" sz="900" u="none" cap="none" strike="noStrike">
              <a:solidFill>
                <a:srgbClr val="F1C232"/>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July 29, 1872</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1" i="0" lang="en" sz="900" u="none" cap="none" strike="noStrike">
                <a:solidFill>
                  <a:srgbClr val="F1C232"/>
                </a:solidFill>
                <a:latin typeface="Arial"/>
                <a:ea typeface="Arial"/>
                <a:cs typeface="Arial"/>
                <a:sym typeface="Arial"/>
              </a:rPr>
              <a:t>March 23, 1875</a:t>
            </a:r>
            <a:endParaRPr b="1" i="0" sz="900" u="none" cap="none" strike="noStrike">
              <a:solidFill>
                <a:srgbClr val="F1C232"/>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June 14, 1875</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1" i="0" lang="en" sz="900" u="none" cap="none" strike="noStrike">
                <a:solidFill>
                  <a:srgbClr val="F1C232"/>
                </a:solidFill>
                <a:latin typeface="Arial"/>
                <a:ea typeface="Arial"/>
                <a:cs typeface="Arial"/>
                <a:sym typeface="Arial"/>
              </a:rPr>
              <a:t>September 1, 1878</a:t>
            </a:r>
            <a:endParaRPr b="1" i="0" sz="900" u="none" cap="none" strike="noStrike">
              <a:solidFill>
                <a:srgbClr val="F1C232"/>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April 17, 1879</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January 10, 1880</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July 27, 1880</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November 26, 1884</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June 2, 1885</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rgbClr val="EFEFEF"/>
                </a:solidFill>
                <a:latin typeface="Arial"/>
                <a:ea typeface="Arial"/>
                <a:cs typeface="Arial"/>
                <a:sym typeface="Arial"/>
              </a:rPr>
              <a:t>July 13, 1885</a:t>
            </a:r>
            <a:endParaRPr b="0" i="0" sz="2000" u="none" cap="none" strike="noStrike">
              <a:solidFill>
                <a:srgbClr val="EFEFEF"/>
              </a:solidFill>
              <a:latin typeface="Lato"/>
              <a:ea typeface="Lato"/>
              <a:cs typeface="Lato"/>
              <a:sym typeface="Lato"/>
            </a:endParaRPr>
          </a:p>
        </p:txBody>
      </p:sp>
      <p:sp>
        <p:nvSpPr>
          <p:cNvPr id="536" name="Google Shape;536;p9"/>
          <p:cNvSpPr txBox="1"/>
          <p:nvPr/>
        </p:nvSpPr>
        <p:spPr>
          <a:xfrm>
            <a:off x="2616875" y="1533900"/>
            <a:ext cx="2034300" cy="2872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Denton (Caroline)</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Queenstown (Queen Anne’s)</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Cecilton (Cecil)</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Oakland (Caroline)</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Bel Air (Harford)</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Whitehall (Harford)</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1" i="0" lang="en" sz="900" u="none" cap="none" strike="noStrike">
                <a:solidFill>
                  <a:srgbClr val="F1C232"/>
                </a:solidFill>
                <a:latin typeface="Arial"/>
                <a:ea typeface="Arial"/>
                <a:cs typeface="Arial"/>
                <a:sym typeface="Arial"/>
              </a:rPr>
              <a:t>Piscataway (Prince George’s)</a:t>
            </a:r>
            <a:endParaRPr b="1" i="0" sz="900" u="none" cap="none" strike="noStrike">
              <a:solidFill>
                <a:srgbClr val="F1C232"/>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Elkton (Cecil)</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1" i="0" lang="en" sz="900" u="none" cap="none" strike="noStrike">
                <a:solidFill>
                  <a:srgbClr val="F1C232"/>
                </a:solidFill>
                <a:latin typeface="Arial"/>
                <a:ea typeface="Arial"/>
                <a:cs typeface="Arial"/>
                <a:sym typeface="Arial"/>
              </a:rPr>
              <a:t>Notley Hall (Prince George’s)</a:t>
            </a:r>
            <a:endParaRPr b="1" i="0" sz="900" u="none" cap="none" strike="noStrike">
              <a:solidFill>
                <a:srgbClr val="F1C232"/>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Annapolis (Anne Arundel)</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1" i="0" lang="en" sz="900" u="none" cap="none" strike="noStrike">
                <a:solidFill>
                  <a:srgbClr val="F1C232"/>
                </a:solidFill>
                <a:latin typeface="Arial"/>
                <a:ea typeface="Arial"/>
                <a:cs typeface="Arial"/>
                <a:sym typeface="Arial"/>
              </a:rPr>
              <a:t>Upper Marlboro (Prince George’s)</a:t>
            </a:r>
            <a:endParaRPr b="1" i="0" sz="900" u="none" cap="none" strike="noStrike">
              <a:solidFill>
                <a:srgbClr val="F1C232"/>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Point of Rocks (Frederick)</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Poolesville (Montgomery)</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Rockville (Montgomery)</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Jacobsville (Anne Arundel)</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chemeClr val="lt1"/>
                </a:solidFill>
                <a:latin typeface="Arial"/>
                <a:ea typeface="Arial"/>
                <a:cs typeface="Arial"/>
                <a:sym typeface="Arial"/>
              </a:rPr>
              <a:t>Westminster (Carroll)</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chemeClr val="dk2"/>
              </a:buClr>
              <a:buSzPts val="1100"/>
              <a:buFont typeface="Arial"/>
              <a:buNone/>
            </a:pPr>
            <a:r>
              <a:rPr b="0" i="0" lang="en" sz="900" u="none" cap="none" strike="noStrike">
                <a:solidFill>
                  <a:srgbClr val="F3F3F3"/>
                </a:solidFill>
                <a:latin typeface="Arial"/>
                <a:ea typeface="Arial"/>
                <a:cs typeface="Arial"/>
                <a:sym typeface="Arial"/>
              </a:rPr>
              <a:t>Towson (Baltimore)</a:t>
            </a:r>
            <a:endParaRPr b="0" i="0" sz="900" u="none" cap="none" strike="noStrike">
              <a:solidFill>
                <a:srgbClr val="F3F3F3"/>
              </a:solidFill>
              <a:latin typeface="Arial"/>
              <a:ea typeface="Arial"/>
              <a:cs typeface="Arial"/>
              <a:sym typeface="Arial"/>
            </a:endParaRPr>
          </a:p>
        </p:txBody>
      </p:sp>
      <p:cxnSp>
        <p:nvCxnSpPr>
          <p:cNvPr id="537" name="Google Shape;537;p9"/>
          <p:cNvCxnSpPr/>
          <p:nvPr/>
        </p:nvCxnSpPr>
        <p:spPr>
          <a:xfrm>
            <a:off x="4644575" y="843650"/>
            <a:ext cx="6600" cy="3429000"/>
          </a:xfrm>
          <a:prstGeom prst="straightConnector1">
            <a:avLst/>
          </a:prstGeom>
          <a:noFill/>
          <a:ln cap="flat" cmpd="sng" w="28575">
            <a:solidFill>
              <a:schemeClr val="lt1"/>
            </a:solidFill>
            <a:prstDash val="solid"/>
            <a:round/>
            <a:headEnd len="sm" w="sm" type="none"/>
            <a:tailEnd len="sm" w="sm" type="none"/>
          </a:ln>
        </p:spPr>
      </p:cxnSp>
      <p:cxnSp>
        <p:nvCxnSpPr>
          <p:cNvPr id="538" name="Google Shape;538;p9"/>
          <p:cNvCxnSpPr/>
          <p:nvPr/>
        </p:nvCxnSpPr>
        <p:spPr>
          <a:xfrm>
            <a:off x="120825" y="1593225"/>
            <a:ext cx="0" cy="2695800"/>
          </a:xfrm>
          <a:prstGeom prst="straightConnector1">
            <a:avLst/>
          </a:prstGeom>
          <a:noFill/>
          <a:ln cap="flat" cmpd="sng" w="28575">
            <a:solidFill>
              <a:schemeClr val="lt1"/>
            </a:solidFill>
            <a:prstDash val="solid"/>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2026 Conference">
      <a:dk1>
        <a:srgbClr val="027676"/>
      </a:dk1>
      <a:lt1>
        <a:srgbClr val="FFFFFF"/>
      </a:lt1>
      <a:dk2>
        <a:srgbClr val="EA7867"/>
      </a:dk2>
      <a:lt2>
        <a:srgbClr val="FCECDB"/>
      </a:lt2>
      <a:accent1>
        <a:srgbClr val="87C3BF"/>
      </a:accent1>
      <a:accent2>
        <a:srgbClr val="F0A586"/>
      </a:accent2>
      <a:accent3>
        <a:srgbClr val="F05758"/>
      </a:accent3>
      <a:accent4>
        <a:srgbClr val="FAAE58"/>
      </a:accent4>
      <a:accent5>
        <a:srgbClr val="815241"/>
      </a:accent5>
      <a:accent6>
        <a:srgbClr val="47231A"/>
      </a:accent6>
      <a:hlink>
        <a:srgbClr val="C58C54"/>
      </a:hlink>
      <a:folHlink>
        <a:srgbClr val="0A344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2026 Conference">
      <a:dk1>
        <a:srgbClr val="027676"/>
      </a:dk1>
      <a:lt1>
        <a:srgbClr val="FFFFFF"/>
      </a:lt1>
      <a:dk2>
        <a:srgbClr val="EA7867"/>
      </a:dk2>
      <a:lt2>
        <a:srgbClr val="FCECDB"/>
      </a:lt2>
      <a:accent1>
        <a:srgbClr val="87C3BF"/>
      </a:accent1>
      <a:accent2>
        <a:srgbClr val="F0A586"/>
      </a:accent2>
      <a:accent3>
        <a:srgbClr val="F05758"/>
      </a:accent3>
      <a:accent4>
        <a:srgbClr val="FAAE58"/>
      </a:accent4>
      <a:accent5>
        <a:srgbClr val="815241"/>
      </a:accent5>
      <a:accent6>
        <a:srgbClr val="47231A"/>
      </a:accent6>
      <a:hlink>
        <a:srgbClr val="C58C54"/>
      </a:hlink>
      <a:folHlink>
        <a:srgbClr val="0A344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