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715000" type="screen16x10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SemiBold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18"/>
  </p:normalViewPr>
  <p:slideViewPr>
    <p:cSldViewPr snapToGrid="0">
      <p:cViewPr varScale="1">
        <p:scale>
          <a:sx n="140" d="100"/>
          <a:sy n="140" d="100"/>
        </p:scale>
        <p:origin x="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dcf5c27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cdcf5c27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cdcf5c276a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cdcf5c276a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cdcf5c276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cdcf5c276a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cdcf5c276a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cdcf5c276a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cdcf5c276a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cdcf5c276a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cdcf5c276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cdcf5c276a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cdcf5c276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cdcf5c276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cdfd9de16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cdfd9de16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cdcf5c276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cdcf5c276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cdcf5c276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cdcf5c276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cdcf5c276a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cdcf5c276a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cdcf5c276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cdcf5c276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dcf5c276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cdcf5c276a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docs.google.com/document/d/1ps4wT6cjNEAxIVm10ZnXKJb_Q_w3Csa2L0JAQGNKu3w/edit?usp=shar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1601925" y="494475"/>
            <a:ext cx="7230300" cy="8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Roboto SemiBold"/>
                <a:ea typeface="Roboto SemiBold"/>
                <a:cs typeface="Roboto SemiBold"/>
                <a:sym typeface="Roboto SemiBold"/>
              </a:rPr>
              <a:t>Plan the event</a:t>
            </a:r>
            <a:endParaRPr sz="4500"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4503950" y="1654626"/>
            <a:ext cx="4310100" cy="25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Book space in advance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RSVP forms &amp; calendar reminders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Get the word out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Roboto"/>
              <a:buChar char="⭐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Budget!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25" name="Google Shape;125;p22"/>
          <p:cNvSpPr txBox="1"/>
          <p:nvPr/>
        </p:nvSpPr>
        <p:spPr>
          <a:xfrm>
            <a:off x="621649" y="1654626"/>
            <a:ext cx="3882300" cy="3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 logistics emails for outside guests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name tags &amp; swag bags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Follow up with feedback forms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1601925" y="494475"/>
            <a:ext cx="7230300" cy="8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Roboto SemiBold"/>
                <a:ea typeface="Roboto SemiBold"/>
                <a:cs typeface="Roboto SemiBold"/>
                <a:sym typeface="Roboto SemiBold"/>
              </a:rPr>
              <a:t>Iterate and improve</a:t>
            </a:r>
            <a:endParaRPr sz="4500"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1088125" y="2038025"/>
            <a:ext cx="5008800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will you gather feedback…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33" name="Google Shape;133;p23"/>
          <p:cNvSpPr txBox="1"/>
          <p:nvPr/>
        </p:nvSpPr>
        <p:spPr>
          <a:xfrm>
            <a:off x="1601925" y="3135750"/>
            <a:ext cx="5778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…and what will you do with it?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1601925" y="494475"/>
            <a:ext cx="7230300" cy="8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Roboto SemiBold"/>
                <a:ea typeface="Roboto SemiBold"/>
                <a:cs typeface="Roboto SemiBold"/>
                <a:sym typeface="Roboto SemiBold"/>
              </a:rPr>
              <a:t>Keep going!</a:t>
            </a:r>
            <a:endParaRPr sz="4500"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967350" y="2217500"/>
            <a:ext cx="7095000" cy="18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will you build on you success?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will you manage if the event doesn’t meet your expectations?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2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1601925" y="494475"/>
            <a:ext cx="7230300" cy="8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Roboto SemiBold"/>
                <a:ea typeface="Roboto SemiBold"/>
                <a:cs typeface="Roboto SemiBold"/>
                <a:sym typeface="Roboto SemiBold"/>
              </a:rPr>
              <a:t>Wrap up</a:t>
            </a:r>
            <a:endParaRPr sz="4500"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914400" y="1472300"/>
            <a:ext cx="7109700" cy="3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Email me! aavermeulen@smcm.edu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Resources →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48" name="Google Shape;148;p25" title="lislunchqrcode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209" r="209"/>
          <a:stretch/>
        </p:blipFill>
        <p:spPr>
          <a:xfrm>
            <a:off x="3190624" y="3358913"/>
            <a:ext cx="1659366" cy="167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601925" y="494475"/>
            <a:ext cx="7230300" cy="8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Roboto SemiBold"/>
                <a:ea typeface="Roboto SemiBold"/>
                <a:cs typeface="Roboto SemiBold"/>
                <a:sym typeface="Roboto SemiBold"/>
              </a:rPr>
              <a:t>Who am I?</a:t>
            </a:r>
            <a:endParaRPr sz="4500"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827350" y="1848475"/>
            <a:ext cx="5860800" cy="3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Amanda VerMeulen (she/her)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Director of the Library &amp; Archives at St. Mary’s College of Maryland (SMCM) - go Seahawks!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Director since August 2022, previously STEM librarian 2015-2019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981225" y="570675"/>
            <a:ext cx="8096100" cy="8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Roboto SemiBold"/>
                <a:ea typeface="Roboto SemiBold"/>
                <a:cs typeface="Roboto SemiBold"/>
                <a:sym typeface="Roboto SemiBold"/>
              </a:rPr>
              <a:t>What is the lunch (&amp; why do we do it)?</a:t>
            </a:r>
            <a:endParaRPr sz="3100"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914400" y="1578300"/>
            <a:ext cx="5857200" cy="3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Low stakes opportunity for traditional age undergrads to talk with library professionals about careers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Encourage students who may not otherwise think about LIS as a viable career option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601925" y="494475"/>
            <a:ext cx="7230300" cy="8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Roboto SemiBold"/>
                <a:ea typeface="Roboto SemiBold"/>
                <a:cs typeface="Roboto SemiBold"/>
                <a:sym typeface="Roboto SemiBold"/>
              </a:rPr>
              <a:t>A brief history 2017-2026</a:t>
            </a:r>
            <a:endParaRPr sz="4500"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914400" y="1895841"/>
            <a:ext cx="2242200" cy="25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2017</a:t>
            </a:r>
            <a:endParaRPr sz="4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2018-19</a:t>
            </a:r>
            <a:endParaRPr sz="4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2020-22</a:t>
            </a:r>
            <a:endParaRPr sz="2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56600" y="2021617"/>
            <a:ext cx="41994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beginning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3156600" y="2887178"/>
            <a:ext cx="4011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Chill and low stakes</a:t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3156600" y="3729466"/>
            <a:ext cx="4648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Pandemic years hiatus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601925" y="494475"/>
            <a:ext cx="7230300" cy="8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Roboto SemiBold"/>
                <a:ea typeface="Roboto SemiBold"/>
                <a:cs typeface="Roboto SemiBold"/>
                <a:sym typeface="Roboto SemiBold"/>
              </a:rPr>
              <a:t>A brief history 2017-2026</a:t>
            </a:r>
            <a:endParaRPr sz="4500"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914400" y="2109837"/>
            <a:ext cx="1774200" cy="31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2023</a:t>
            </a:r>
            <a:endParaRPr sz="4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2024</a:t>
            </a:r>
            <a:endParaRPr sz="4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2025</a:t>
            </a:r>
            <a:endParaRPr sz="4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endParaRPr sz="4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2497800" y="2201578"/>
            <a:ext cx="45651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Bringing it back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2497800" y="3054114"/>
            <a:ext cx="4181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Expanding student reach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2497800" y="3901206"/>
            <a:ext cx="4745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Inviting outside guests</a:t>
            </a: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2497800" y="4748275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Biggest year yet!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1601925" y="494475"/>
            <a:ext cx="7230300" cy="8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Roboto SemiBold"/>
                <a:ea typeface="Roboto SemiBold"/>
                <a:cs typeface="Roboto SemiBold"/>
                <a:sym typeface="Roboto SemiBold"/>
              </a:rPr>
              <a:t>So you want to do it too…</a:t>
            </a:r>
            <a:endParaRPr sz="4500"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914400" y="1822925"/>
            <a:ext cx="64935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Identify your motivation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Identify your audience and their needs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Pick a scale you can manage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Plan the event like it’s…an event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Iterate and improve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Keep going!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1601925" y="494475"/>
            <a:ext cx="7230300" cy="8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Roboto SemiBold"/>
                <a:ea typeface="Roboto SemiBold"/>
                <a:cs typeface="Roboto SemiBold"/>
                <a:sym typeface="Roboto SemiBold"/>
              </a:rPr>
              <a:t>Identify your motivation</a:t>
            </a:r>
            <a:endParaRPr sz="4500"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914400" y="2253000"/>
            <a:ext cx="7053600" cy="3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Name your why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 it an external motivator, internal, or both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are valid!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1601925" y="494475"/>
            <a:ext cx="7230300" cy="8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Roboto SemiBold"/>
                <a:ea typeface="Roboto SemiBold"/>
                <a:cs typeface="Roboto SemiBold"/>
                <a:sym typeface="Roboto SemiBold"/>
              </a:rPr>
              <a:t>Identify your audience</a:t>
            </a:r>
            <a:endParaRPr sz="4500"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914400" y="2442900"/>
            <a:ext cx="6060600" cy="21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Who are you trying to reach?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do they need?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967625" y="494475"/>
            <a:ext cx="7864500" cy="8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Roboto SemiBold"/>
                <a:ea typeface="Roboto SemiBold"/>
                <a:cs typeface="Roboto SemiBold"/>
                <a:sym typeface="Roboto SemiBold"/>
              </a:rPr>
              <a:t>Pick a scale you can manage</a:t>
            </a:r>
            <a:endParaRPr sz="4500"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1062450" y="1422950"/>
            <a:ext cx="7410000" cy="3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Start small (or start big!) but start where you feel comfortable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many people do you think will show up?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📚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Know your resources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85800" lvl="1" indent="-114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📗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How much money do you have?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85800" lvl="1" indent="-114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📗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What do you already have?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85800" lvl="1" indent="-127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Roboto"/>
              <a:buChar char="📗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Who can help you?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2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Macintosh PowerPoint</Application>
  <PresentationFormat>On-screen Show (16:10)</PresentationFormat>
  <Paragraphs>77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Roboto SemiBold</vt:lpstr>
      <vt:lpstr>Roboto</vt:lpstr>
      <vt:lpstr>Simple Light</vt:lpstr>
      <vt:lpstr>PowerPoint Presentation</vt:lpstr>
      <vt:lpstr>Who am I?</vt:lpstr>
      <vt:lpstr>What is the lunch (&amp; why do we do it)?</vt:lpstr>
      <vt:lpstr>A brief history 2017-2026</vt:lpstr>
      <vt:lpstr>A brief history 2017-2026</vt:lpstr>
      <vt:lpstr>So you want to do it too…</vt:lpstr>
      <vt:lpstr>Identify your motivation</vt:lpstr>
      <vt:lpstr>Identify your audience</vt:lpstr>
      <vt:lpstr>Pick a scale you can manage</vt:lpstr>
      <vt:lpstr>Plan the event</vt:lpstr>
      <vt:lpstr>Iterate and improve</vt:lpstr>
      <vt:lpstr>Keep going!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VerMeulen, Amanda A.</cp:lastModifiedBy>
  <cp:revision>1</cp:revision>
  <dcterms:modified xsi:type="dcterms:W3CDTF">2026-05-07T00:58:23Z</dcterms:modified>
</cp:coreProperties>
</file>